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embeddedFontLst>
    <p:embeddedFont>
      <p:font typeface="Poppins"/>
      <p:regular r:id="rId28"/>
      <p:bold r:id="rId29"/>
      <p:italic r:id="rId30"/>
      <p:boldItalic r:id="rId31"/>
    </p:embeddedFont>
    <p:embeddedFont>
      <p:font typeface="Source Code Pro"/>
      <p:regular r:id="rId32"/>
      <p:bold r:id="rId33"/>
      <p:italic r:id="rId34"/>
      <p:boldItalic r:id="rId35"/>
    </p:embeddedFont>
    <p:embeddedFont>
      <p:font typeface="Poppins Black"/>
      <p:bold r:id="rId36"/>
      <p:boldItalic r:id="rId37"/>
    </p:embeddedFont>
    <p:embeddedFont>
      <p:font typeface="PT Sans"/>
      <p:regular r:id="rId38"/>
      <p:bold r:id="rId39"/>
      <p:italic r:id="rId40"/>
      <p:boldItalic r:id="rId41"/>
    </p:embeddedFont>
    <p:embeddedFont>
      <p:font typeface="IBM Plex Mono"/>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69359A-8AF7-49E2-BDF7-A18BA790D0CE}">
  <a:tblStyle styleId="{DC69359A-8AF7-49E2-BDF7-A18BA790D0C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PTSans-italic.fntdata"/><Relationship Id="rId20" Type="http://schemas.openxmlformats.org/officeDocument/2006/relationships/slide" Target="slides/slide15.xml"/><Relationship Id="rId42" Type="http://schemas.openxmlformats.org/officeDocument/2006/relationships/font" Target="fonts/IBMPlexMono-regular.fntdata"/><Relationship Id="rId41" Type="http://schemas.openxmlformats.org/officeDocument/2006/relationships/font" Target="fonts/PTSans-boldItalic.fntdata"/><Relationship Id="rId22" Type="http://schemas.openxmlformats.org/officeDocument/2006/relationships/slide" Target="slides/slide17.xml"/><Relationship Id="rId44" Type="http://schemas.openxmlformats.org/officeDocument/2006/relationships/font" Target="fonts/IBMPlexMono-italic.fntdata"/><Relationship Id="rId21" Type="http://schemas.openxmlformats.org/officeDocument/2006/relationships/slide" Target="slides/slide16.xml"/><Relationship Id="rId43" Type="http://schemas.openxmlformats.org/officeDocument/2006/relationships/font" Target="fonts/IBMPlexMono-bold.fntdata"/><Relationship Id="rId24" Type="http://schemas.openxmlformats.org/officeDocument/2006/relationships/slide" Target="slides/slide19.xml"/><Relationship Id="rId23" Type="http://schemas.openxmlformats.org/officeDocument/2006/relationships/slide" Target="slides/slide18.xml"/><Relationship Id="rId45" Type="http://schemas.openxmlformats.org/officeDocument/2006/relationships/font" Target="fonts/IBMPlexMono-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Poppi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oppi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oppins-boldItalic.fntdata"/><Relationship Id="rId30" Type="http://schemas.openxmlformats.org/officeDocument/2006/relationships/font" Target="fonts/Poppins-italic.fntdata"/><Relationship Id="rId11" Type="http://schemas.openxmlformats.org/officeDocument/2006/relationships/slide" Target="slides/slide6.xml"/><Relationship Id="rId33" Type="http://schemas.openxmlformats.org/officeDocument/2006/relationships/font" Target="fonts/SourceCodePro-bold.fntdata"/><Relationship Id="rId10" Type="http://schemas.openxmlformats.org/officeDocument/2006/relationships/slide" Target="slides/slide5.xml"/><Relationship Id="rId32" Type="http://schemas.openxmlformats.org/officeDocument/2006/relationships/font" Target="fonts/SourceCodePro-regular.fntdata"/><Relationship Id="rId13" Type="http://schemas.openxmlformats.org/officeDocument/2006/relationships/slide" Target="slides/slide8.xml"/><Relationship Id="rId35" Type="http://schemas.openxmlformats.org/officeDocument/2006/relationships/font" Target="fonts/SourceCodePro-boldItalic.fntdata"/><Relationship Id="rId12" Type="http://schemas.openxmlformats.org/officeDocument/2006/relationships/slide" Target="slides/slide7.xml"/><Relationship Id="rId34" Type="http://schemas.openxmlformats.org/officeDocument/2006/relationships/font" Target="fonts/SourceCodePro-italic.fntdata"/><Relationship Id="rId15" Type="http://schemas.openxmlformats.org/officeDocument/2006/relationships/slide" Target="slides/slide10.xml"/><Relationship Id="rId37" Type="http://schemas.openxmlformats.org/officeDocument/2006/relationships/font" Target="fonts/PoppinsBlack-boldItalic.fntdata"/><Relationship Id="rId14" Type="http://schemas.openxmlformats.org/officeDocument/2006/relationships/slide" Target="slides/slide9.xml"/><Relationship Id="rId36" Type="http://schemas.openxmlformats.org/officeDocument/2006/relationships/font" Target="fonts/PoppinsBlack-bold.fntdata"/><Relationship Id="rId17" Type="http://schemas.openxmlformats.org/officeDocument/2006/relationships/slide" Target="slides/slide12.xml"/><Relationship Id="rId39" Type="http://schemas.openxmlformats.org/officeDocument/2006/relationships/font" Target="fonts/PTSans-bold.fntdata"/><Relationship Id="rId16" Type="http://schemas.openxmlformats.org/officeDocument/2006/relationships/slide" Target="slides/slide11.xml"/><Relationship Id="rId38" Type="http://schemas.openxmlformats.org/officeDocument/2006/relationships/font" Target="fonts/PTSans-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1" name="Shape 1421"/>
        <p:cNvGrpSpPr/>
        <p:nvPr/>
      </p:nvGrpSpPr>
      <p:grpSpPr>
        <a:xfrm>
          <a:off x="0" y="0"/>
          <a:ext cx="0" cy="0"/>
          <a:chOff x="0" y="0"/>
          <a:chExt cx="0" cy="0"/>
        </a:xfrm>
      </p:grpSpPr>
      <p:sp>
        <p:nvSpPr>
          <p:cNvPr id="1422" name="Google Shape;1422;gd1bf8d60a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3" name="Google Shape;1423;gd1bf8d60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9" name="Shape 1609"/>
        <p:cNvGrpSpPr/>
        <p:nvPr/>
      </p:nvGrpSpPr>
      <p:grpSpPr>
        <a:xfrm>
          <a:off x="0" y="0"/>
          <a:ext cx="0" cy="0"/>
          <a:chOff x="0" y="0"/>
          <a:chExt cx="0" cy="0"/>
        </a:xfrm>
      </p:grpSpPr>
      <p:sp>
        <p:nvSpPr>
          <p:cNvPr id="1610" name="Google Shape;1610;g313726f58a8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1" name="Google Shape;1611;g313726f58a8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6" name="Shape 1616"/>
        <p:cNvGrpSpPr/>
        <p:nvPr/>
      </p:nvGrpSpPr>
      <p:grpSpPr>
        <a:xfrm>
          <a:off x="0" y="0"/>
          <a:ext cx="0" cy="0"/>
          <a:chOff x="0" y="0"/>
          <a:chExt cx="0" cy="0"/>
        </a:xfrm>
      </p:grpSpPr>
      <p:sp>
        <p:nvSpPr>
          <p:cNvPr id="1617" name="Google Shape;1617;g313726f58a8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8" name="Google Shape;1618;g313726f58a8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3" name="Shape 1623"/>
        <p:cNvGrpSpPr/>
        <p:nvPr/>
      </p:nvGrpSpPr>
      <p:grpSpPr>
        <a:xfrm>
          <a:off x="0" y="0"/>
          <a:ext cx="0" cy="0"/>
          <a:chOff x="0" y="0"/>
          <a:chExt cx="0" cy="0"/>
        </a:xfrm>
      </p:grpSpPr>
      <p:sp>
        <p:nvSpPr>
          <p:cNvPr id="1624" name="Google Shape;1624;g313726f58a8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5" name="Google Shape;1625;g313726f58a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1" name="Shape 1631"/>
        <p:cNvGrpSpPr/>
        <p:nvPr/>
      </p:nvGrpSpPr>
      <p:grpSpPr>
        <a:xfrm>
          <a:off x="0" y="0"/>
          <a:ext cx="0" cy="0"/>
          <a:chOff x="0" y="0"/>
          <a:chExt cx="0" cy="0"/>
        </a:xfrm>
      </p:grpSpPr>
      <p:sp>
        <p:nvSpPr>
          <p:cNvPr id="1632" name="Google Shape;1632;g313726f58a8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3" name="Google Shape;1633;g313726f58a8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5" name="Shape 1645"/>
        <p:cNvGrpSpPr/>
        <p:nvPr/>
      </p:nvGrpSpPr>
      <p:grpSpPr>
        <a:xfrm>
          <a:off x="0" y="0"/>
          <a:ext cx="0" cy="0"/>
          <a:chOff x="0" y="0"/>
          <a:chExt cx="0" cy="0"/>
        </a:xfrm>
      </p:grpSpPr>
      <p:sp>
        <p:nvSpPr>
          <p:cNvPr id="1646" name="Google Shape;1646;g313726f58a8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7" name="Google Shape;1647;g313726f58a8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g313726f58a8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5" name="Google Shape;1655;g313726f58a8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1" name="Shape 1661"/>
        <p:cNvGrpSpPr/>
        <p:nvPr/>
      </p:nvGrpSpPr>
      <p:grpSpPr>
        <a:xfrm>
          <a:off x="0" y="0"/>
          <a:ext cx="0" cy="0"/>
          <a:chOff x="0" y="0"/>
          <a:chExt cx="0" cy="0"/>
        </a:xfrm>
      </p:grpSpPr>
      <p:sp>
        <p:nvSpPr>
          <p:cNvPr id="1662" name="Google Shape;1662;g30c3ac91698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3" name="Google Shape;1663;g30c3ac91698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7" name="Shape 1707"/>
        <p:cNvGrpSpPr/>
        <p:nvPr/>
      </p:nvGrpSpPr>
      <p:grpSpPr>
        <a:xfrm>
          <a:off x="0" y="0"/>
          <a:ext cx="0" cy="0"/>
          <a:chOff x="0" y="0"/>
          <a:chExt cx="0" cy="0"/>
        </a:xfrm>
      </p:grpSpPr>
      <p:sp>
        <p:nvSpPr>
          <p:cNvPr id="1708" name="Google Shape;1708;g313726f58a8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9" name="Google Shape;1709;g313726f58a8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3" name="Shape 1723"/>
        <p:cNvGrpSpPr/>
        <p:nvPr/>
      </p:nvGrpSpPr>
      <p:grpSpPr>
        <a:xfrm>
          <a:off x="0" y="0"/>
          <a:ext cx="0" cy="0"/>
          <a:chOff x="0" y="0"/>
          <a:chExt cx="0" cy="0"/>
        </a:xfrm>
      </p:grpSpPr>
      <p:sp>
        <p:nvSpPr>
          <p:cNvPr id="1724" name="Google Shape;1724;g313726f58a8_0_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5" name="Google Shape;1725;g313726f58a8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2" name="Shape 1732"/>
        <p:cNvGrpSpPr/>
        <p:nvPr/>
      </p:nvGrpSpPr>
      <p:grpSpPr>
        <a:xfrm>
          <a:off x="0" y="0"/>
          <a:ext cx="0" cy="0"/>
          <a:chOff x="0" y="0"/>
          <a:chExt cx="0" cy="0"/>
        </a:xfrm>
      </p:grpSpPr>
      <p:sp>
        <p:nvSpPr>
          <p:cNvPr id="1733" name="Google Shape;1733;g30c3ac91698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4" name="Google Shape;1734;g30c3ac91698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8" name="Shape 1448"/>
        <p:cNvGrpSpPr/>
        <p:nvPr/>
      </p:nvGrpSpPr>
      <p:grpSpPr>
        <a:xfrm>
          <a:off x="0" y="0"/>
          <a:ext cx="0" cy="0"/>
          <a:chOff x="0" y="0"/>
          <a:chExt cx="0" cy="0"/>
        </a:xfrm>
      </p:grpSpPr>
      <p:sp>
        <p:nvSpPr>
          <p:cNvPr id="1449" name="Google Shape;1449;g24e5c2c9e45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0" name="Google Shape;1450;g24e5c2c9e45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Neyssa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8" name="Shape 1778"/>
        <p:cNvGrpSpPr/>
        <p:nvPr/>
      </p:nvGrpSpPr>
      <p:grpSpPr>
        <a:xfrm>
          <a:off x="0" y="0"/>
          <a:ext cx="0" cy="0"/>
          <a:chOff x="0" y="0"/>
          <a:chExt cx="0" cy="0"/>
        </a:xfrm>
      </p:grpSpPr>
      <p:sp>
        <p:nvSpPr>
          <p:cNvPr id="1779" name="Google Shape;1779;g313726f58a8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0" name="Google Shape;1780;g313726f58a8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Throughout the semester, we had two weekly meetings that really helped keep us on track.</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Tuesdays: Role distribution and planning – we set a “game plan.”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Saturdays: Review session before submission deadlines to double-check everything.</a:t>
            </a:r>
            <a:endParaRPr>
              <a:solidFill>
                <a:schemeClr val="dk1"/>
              </a:solidFill>
            </a:endParaRPr>
          </a:p>
          <a:p>
            <a:pPr indent="0" lvl="0" marL="0" rtl="0" algn="l">
              <a:spcBef>
                <a:spcPts val="1200"/>
              </a:spcBef>
              <a:spcAft>
                <a:spcPts val="0"/>
              </a:spcAft>
              <a:buClr>
                <a:schemeClr val="dk1"/>
              </a:buClr>
              <a:buSzPts val="1100"/>
              <a:buFont typeface="Arial"/>
              <a:buNone/>
            </a:pPr>
            <a:r>
              <a:rPr lang="en">
                <a:solidFill>
                  <a:schemeClr val="dk1"/>
                </a:solidFill>
              </a:rPr>
              <a:t> This setup helped streamline our progress and made tracking our work a lot easier.</a:t>
            </a:r>
            <a:br>
              <a:rPr lang="en">
                <a:solidFill>
                  <a:schemeClr val="dk1"/>
                </a:solidFill>
              </a:rPr>
            </a:br>
            <a:r>
              <a:rPr lang="en">
                <a:solidFill>
                  <a:schemeClr val="dk1"/>
                </a:solidFill>
              </a:rPr>
              <a:t>Balancing this course with other academics was challenging, so we built flexibility into our roles.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Each week, we assigned "leaders" for specific tasks, with “helpers” supporting them.</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rotated these roles weekly so that everyone had a chance to lead.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For example, Nava led the engineering work, with Abby supporting the core detection algorithm coding.</a:t>
            </a:r>
            <a:br>
              <a:rPr lang="en">
                <a:solidFill>
                  <a:schemeClr val="dk1"/>
                </a:solidFill>
              </a:rPr>
            </a:br>
            <a:r>
              <a:rPr lang="en">
                <a:solidFill>
                  <a:schemeClr val="dk1"/>
                </a:solidFill>
              </a:rPr>
              <a:t>Using GitHub to share and review code kept us aligned without needing constant updates.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4" name="Shape 1784"/>
        <p:cNvGrpSpPr/>
        <p:nvPr/>
      </p:nvGrpSpPr>
      <p:grpSpPr>
        <a:xfrm>
          <a:off x="0" y="0"/>
          <a:ext cx="0" cy="0"/>
          <a:chOff x="0" y="0"/>
          <a:chExt cx="0" cy="0"/>
        </a:xfrm>
      </p:grpSpPr>
      <p:sp>
        <p:nvSpPr>
          <p:cNvPr id="1785" name="Google Shape;1785;g313726f58a8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6" name="Google Shape;1786;g313726f58a8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Following the design thinking process was key for our project.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Sometimes, our enthusiasm led us to jump ahead like nearly ideating solutions before fully defining the problem.</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had to remind ourselves to stick to the process, which also kept us in sync with deliverable deadlines.</a:t>
            </a:r>
            <a:endParaRPr>
              <a:solidFill>
                <a:schemeClr val="dk1"/>
              </a:solidFill>
            </a:endParaRPr>
          </a:p>
          <a:p>
            <a:pPr indent="0" lvl="0" marL="45720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Working with clients added complexity, especially with delays in sandbox/VPN access that set us back.</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adapted by “coding around the problem”—creating placeholders for APIs to enable easy integration later.</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To streamline communication, we created a group email for direct client contact.</a:t>
            </a:r>
            <a:endParaRPr>
              <a:solidFill>
                <a:schemeClr val="dk1"/>
              </a:solidFill>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0" name="Shape 1790"/>
        <p:cNvGrpSpPr/>
        <p:nvPr/>
      </p:nvGrpSpPr>
      <p:grpSpPr>
        <a:xfrm>
          <a:off x="0" y="0"/>
          <a:ext cx="0" cy="0"/>
          <a:chOff x="0" y="0"/>
          <a:chExt cx="0" cy="0"/>
        </a:xfrm>
      </p:grpSpPr>
      <p:sp>
        <p:nvSpPr>
          <p:cNvPr id="1791" name="Google Shape;1791;g313726f58a8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2" name="Google Shape;1792;g313726f58a8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1" name="Shape 1461"/>
        <p:cNvGrpSpPr/>
        <p:nvPr/>
      </p:nvGrpSpPr>
      <p:grpSpPr>
        <a:xfrm>
          <a:off x="0" y="0"/>
          <a:ext cx="0" cy="0"/>
          <a:chOff x="0" y="0"/>
          <a:chExt cx="0" cy="0"/>
        </a:xfrm>
      </p:grpSpPr>
      <p:sp>
        <p:nvSpPr>
          <p:cNvPr id="1462" name="Google Shape;1462;g24e6b4d5c3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3" name="Google Shape;1463;g24e6b4d5c3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Neyssa</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7" name="Shape 1507"/>
        <p:cNvGrpSpPr/>
        <p:nvPr/>
      </p:nvGrpSpPr>
      <p:grpSpPr>
        <a:xfrm>
          <a:off x="0" y="0"/>
          <a:ext cx="0" cy="0"/>
          <a:chOff x="0" y="0"/>
          <a:chExt cx="0" cy="0"/>
        </a:xfrm>
      </p:grpSpPr>
      <p:sp>
        <p:nvSpPr>
          <p:cNvPr id="1508" name="Google Shape;1508;g313726f58a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9" name="Google Shape;1509;g313726f58a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Needs identification : </a:t>
            </a:r>
            <a:endParaRPr>
              <a:solidFill>
                <a:schemeClr val="dk1"/>
              </a:solidFill>
            </a:endParaRPr>
          </a:p>
          <a:p>
            <a:pPr indent="0" lvl="0" marL="0" rtl="0" algn="l">
              <a:spcBef>
                <a:spcPts val="0"/>
              </a:spcBef>
              <a:spcAft>
                <a:spcPts val="0"/>
              </a:spcAft>
              <a:buNone/>
            </a:pPr>
            <a:r>
              <a:rPr lang="en">
                <a:solidFill>
                  <a:schemeClr val="dk1"/>
                </a:solidFill>
              </a:rPr>
              <a:t>We started off by identifying client needs from the first shabodi client meeting and then prioritizing those needs based off what we knew shabodi wanted  the most. this was our empathize stage of the design thinking process. With Shabodi’s needs identified, we were able to define the problem statement (read it).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Our application will help enterprises locate the location of a swap and allow response on an administrative level but also be secure enough to eliminate OTP and 2FA, which is their overall goal as the application becomes more fleshed out.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9" name="Shape 1519"/>
        <p:cNvGrpSpPr/>
        <p:nvPr/>
      </p:nvGrpSpPr>
      <p:grpSpPr>
        <a:xfrm>
          <a:off x="0" y="0"/>
          <a:ext cx="0" cy="0"/>
          <a:chOff x="0" y="0"/>
          <a:chExt cx="0" cy="0"/>
        </a:xfrm>
      </p:grpSpPr>
      <p:sp>
        <p:nvSpPr>
          <p:cNvPr id="1520" name="Google Shape;1520;g313726f58a8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1" name="Google Shape;1521;g313726f58a8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Design criteria phase: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 developed a list of design criteria for our product by user benchmarking and technical benchmarking, and also based on their explicit needs (this was done before the problem statement was defined, but it was developed further through the deliverables).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 also received feedback on our design criteria  from Shabodi in the second client meeting, and this is further discussed in the solutions section of this presentation.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7" name="Shape 1527"/>
        <p:cNvGrpSpPr/>
        <p:nvPr/>
      </p:nvGrpSpPr>
      <p:grpSpPr>
        <a:xfrm>
          <a:off x="0" y="0"/>
          <a:ext cx="0" cy="0"/>
          <a:chOff x="0" y="0"/>
          <a:chExt cx="0" cy="0"/>
        </a:xfrm>
      </p:grpSpPr>
      <p:sp>
        <p:nvSpPr>
          <p:cNvPr id="1528" name="Google Shape;1528;g313726f58a8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9" name="Google Shape;1529;g313726f58a8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br>
              <a:rPr lang="en"/>
            </a:br>
            <a:r>
              <a:rPr lang="en"/>
              <a:t>Conceptual design </a:t>
            </a:r>
            <a:r>
              <a:rPr lang="en"/>
              <a:t>phase</a:t>
            </a:r>
            <a:r>
              <a:rPr lang="en"/>
              <a:t>: We developed </a:t>
            </a:r>
            <a:r>
              <a:rPr lang="en"/>
              <a:t>subsystem</a:t>
            </a:r>
            <a:r>
              <a:rPr lang="en"/>
              <a:t> design drafts using block diagrams that </a:t>
            </a:r>
            <a:r>
              <a:rPr lang="en"/>
              <a:t>described</a:t>
            </a:r>
            <a:r>
              <a:rPr lang="en"/>
              <a:t> the desired inputs and outputs and combined the best ideas into an overall refined diagram.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2" name="Shape 1542"/>
        <p:cNvGrpSpPr/>
        <p:nvPr/>
      </p:nvGrpSpPr>
      <p:grpSpPr>
        <a:xfrm>
          <a:off x="0" y="0"/>
          <a:ext cx="0" cy="0"/>
          <a:chOff x="0" y="0"/>
          <a:chExt cx="0" cy="0"/>
        </a:xfrm>
      </p:grpSpPr>
      <p:sp>
        <p:nvSpPr>
          <p:cNvPr id="1543" name="Google Shape;1543;g313726f58a8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4" name="Google Shape;1544;g313726f58a8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Project planning phase: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We intended to start early with the prototyping. We created a prototype calendar, prototype test plan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Which plans to test-&gt; storage capacity, response time, performance of speed and accuracy of SIM swap detection.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what does this measure) and a budget within our allocated funds of 25$ for our projet expenses and design day expenses.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5" name="Shape 1555"/>
        <p:cNvGrpSpPr/>
        <p:nvPr/>
      </p:nvGrpSpPr>
      <p:grpSpPr>
        <a:xfrm>
          <a:off x="0" y="0"/>
          <a:ext cx="0" cy="0"/>
          <a:chOff x="0" y="0"/>
          <a:chExt cx="0" cy="0"/>
        </a:xfrm>
      </p:grpSpPr>
      <p:sp>
        <p:nvSpPr>
          <p:cNvPr id="1556" name="Google Shape;1556;g3175ea49a0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7" name="Google Shape;1557;g3175ea49a0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Our initial stopping criterion was defined in that stage as well to ensure that all key functionalities are operating properly.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We’ll know when to stop testing our product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Product can reliably detect location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Location of sim is logged at regular intervals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Apis are integrated and functional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Administrators are able to accept or reject a swap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These were subject to change later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Right now we are testing our high-fidelity focused prototype of our alert mechanism for our MVP</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3" name="Shape 1563"/>
        <p:cNvGrpSpPr/>
        <p:nvPr/>
      </p:nvGrpSpPr>
      <p:grpSpPr>
        <a:xfrm>
          <a:off x="0" y="0"/>
          <a:ext cx="0" cy="0"/>
          <a:chOff x="0" y="0"/>
          <a:chExt cx="0" cy="0"/>
        </a:xfrm>
      </p:grpSpPr>
      <p:sp>
        <p:nvSpPr>
          <p:cNvPr id="1564" name="Google Shape;1564;g30c3ac9169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5" name="Google Shape;1565;g30c3ac916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 Id="rId5"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grpSp>
        <p:nvGrpSpPr>
          <p:cNvPr id="9" name="Google Shape;9;p2"/>
          <p:cNvGrpSpPr/>
          <p:nvPr/>
        </p:nvGrpSpPr>
        <p:grpSpPr>
          <a:xfrm>
            <a:off x="-3255180" y="-2900775"/>
            <a:ext cx="10039930" cy="6871129"/>
            <a:chOff x="-3102780" y="-2727750"/>
            <a:chExt cx="10039930" cy="6871129"/>
          </a:xfrm>
        </p:grpSpPr>
        <p:grpSp>
          <p:nvGrpSpPr>
            <p:cNvPr id="10" name="Google Shape;10;p2"/>
            <p:cNvGrpSpPr/>
            <p:nvPr/>
          </p:nvGrpSpPr>
          <p:grpSpPr>
            <a:xfrm rot="-7778255">
              <a:off x="-2414440" y="-1445047"/>
              <a:ext cx="5355679" cy="4305724"/>
              <a:chOff x="7103825" y="-713112"/>
              <a:chExt cx="3785226" cy="3043150"/>
            </a:xfrm>
          </p:grpSpPr>
          <p:sp>
            <p:nvSpPr>
              <p:cNvPr id="11" name="Google Shape;11;p2"/>
              <p:cNvSpPr/>
              <p:nvPr/>
            </p:nvSpPr>
            <p:spPr>
              <a:xfrm rot="-3600017">
                <a:off x="7761095" y="-21"/>
                <a:ext cx="2152450" cy="1864030"/>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 name="Google Shape;12;p2"/>
              <p:cNvPicPr preferRelativeResize="0"/>
              <p:nvPr/>
            </p:nvPicPr>
            <p:blipFill rotWithShape="1">
              <a:blip r:embed="rId2">
                <a:alphaModFix/>
              </a:blip>
              <a:srcRect b="17663" l="0" r="0" t="17657"/>
              <a:stretch/>
            </p:blipFill>
            <p:spPr>
              <a:xfrm>
                <a:off x="7103825" y="-713112"/>
                <a:ext cx="3785226" cy="2888974"/>
              </a:xfrm>
              <a:prstGeom prst="rect">
                <a:avLst/>
              </a:prstGeom>
              <a:noFill/>
              <a:ln>
                <a:noFill/>
              </a:ln>
            </p:spPr>
          </p:pic>
        </p:grpSp>
        <p:sp>
          <p:nvSpPr>
            <p:cNvPr id="13" name="Google Shape;13;p2"/>
            <p:cNvSpPr/>
            <p:nvPr/>
          </p:nvSpPr>
          <p:spPr>
            <a:xfrm>
              <a:off x="-289323" y="-166742"/>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2700000">
              <a:off x="917817" y="-2200499"/>
              <a:ext cx="3153371" cy="5119296"/>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201475" y="-361175"/>
              <a:ext cx="7138625" cy="819350"/>
            </a:xfrm>
            <a:custGeom>
              <a:rect b="b" l="l" r="r" t="t"/>
              <a:pathLst>
                <a:path extrusionOk="0" h="32774" w="285545">
                  <a:moveTo>
                    <a:pt x="0" y="32774"/>
                  </a:moveTo>
                  <a:lnTo>
                    <a:pt x="188861" y="32774"/>
                  </a:lnTo>
                  <a:lnTo>
                    <a:pt x="221636" y="0"/>
                  </a:lnTo>
                  <a:lnTo>
                    <a:pt x="285545" y="0"/>
                  </a:lnTo>
                </a:path>
              </a:pathLst>
            </a:custGeom>
            <a:noFill/>
            <a:ln cap="flat" cmpd="sng" w="9525">
              <a:solidFill>
                <a:schemeClr val="dk2"/>
              </a:solidFill>
              <a:prstDash val="solid"/>
              <a:round/>
              <a:headEnd len="med" w="med" type="none"/>
              <a:tailEnd len="med" w="med" type="none"/>
            </a:ln>
          </p:spPr>
        </p:sp>
        <p:sp>
          <p:nvSpPr>
            <p:cNvPr id="16" name="Google Shape;16;p2"/>
            <p:cNvSpPr/>
            <p:nvPr/>
          </p:nvSpPr>
          <p:spPr>
            <a:xfrm rot="5400000">
              <a:off x="1110859" y="-1245788"/>
              <a:ext cx="577450" cy="3045475"/>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rot="5400000">
              <a:off x="654013" y="-781254"/>
              <a:ext cx="687411" cy="2731351"/>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 name="Google Shape;18;p2"/>
            <p:cNvGrpSpPr/>
            <p:nvPr/>
          </p:nvGrpSpPr>
          <p:grpSpPr>
            <a:xfrm flipH="1">
              <a:off x="4446909" y="391151"/>
              <a:ext cx="134044" cy="134013"/>
              <a:chOff x="1101075" y="2142375"/>
              <a:chExt cx="439200" cy="439100"/>
            </a:xfrm>
          </p:grpSpPr>
          <p:sp>
            <p:nvSpPr>
              <p:cNvPr id="19" name="Google Shape;19;p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 name="Google Shape;21;p2"/>
            <p:cNvGrpSpPr/>
            <p:nvPr/>
          </p:nvGrpSpPr>
          <p:grpSpPr>
            <a:xfrm flipH="1">
              <a:off x="1373609" y="694563"/>
              <a:ext cx="134044" cy="134013"/>
              <a:chOff x="1101075" y="2142375"/>
              <a:chExt cx="439200" cy="439100"/>
            </a:xfrm>
          </p:grpSpPr>
          <p:sp>
            <p:nvSpPr>
              <p:cNvPr id="22" name="Google Shape;22;p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 name="Google Shape;24;p2"/>
            <p:cNvGrpSpPr/>
            <p:nvPr/>
          </p:nvGrpSpPr>
          <p:grpSpPr>
            <a:xfrm flipH="1">
              <a:off x="1086834" y="957463"/>
              <a:ext cx="134044" cy="134013"/>
              <a:chOff x="1101075" y="2142375"/>
              <a:chExt cx="439200" cy="439100"/>
            </a:xfrm>
          </p:grpSpPr>
          <p:sp>
            <p:nvSpPr>
              <p:cNvPr id="25" name="Google Shape;25;p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 name="Google Shape;27;p2"/>
            <p:cNvGrpSpPr/>
            <p:nvPr/>
          </p:nvGrpSpPr>
          <p:grpSpPr>
            <a:xfrm flipH="1">
              <a:off x="277709" y="957463"/>
              <a:ext cx="134044" cy="134013"/>
              <a:chOff x="1101075" y="2142375"/>
              <a:chExt cx="439200" cy="439100"/>
            </a:xfrm>
          </p:grpSpPr>
          <p:sp>
            <p:nvSpPr>
              <p:cNvPr id="28" name="Google Shape;28;p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flipH="1">
              <a:off x="277709" y="640813"/>
              <a:ext cx="134044" cy="134013"/>
              <a:chOff x="1101075" y="2142375"/>
              <a:chExt cx="439200" cy="439100"/>
            </a:xfrm>
          </p:grpSpPr>
          <p:sp>
            <p:nvSpPr>
              <p:cNvPr id="31" name="Google Shape;31;p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3" name="Google Shape;33;p2"/>
          <p:cNvGrpSpPr/>
          <p:nvPr/>
        </p:nvGrpSpPr>
        <p:grpSpPr>
          <a:xfrm>
            <a:off x="6385735" y="3039700"/>
            <a:ext cx="3920501" cy="3213899"/>
            <a:chOff x="6309535" y="2842975"/>
            <a:chExt cx="3920501" cy="3213899"/>
          </a:xfrm>
        </p:grpSpPr>
        <p:pic>
          <p:nvPicPr>
            <p:cNvPr id="34" name="Google Shape;34;p2"/>
            <p:cNvPicPr preferRelativeResize="0"/>
            <p:nvPr/>
          </p:nvPicPr>
          <p:blipFill rotWithShape="1">
            <a:blip r:embed="rId3">
              <a:alphaModFix/>
            </a:blip>
            <a:srcRect b="26177" l="16960" r="7121" t="24718"/>
            <a:stretch/>
          </p:blipFill>
          <p:spPr>
            <a:xfrm>
              <a:off x="6309535" y="3064650"/>
              <a:ext cx="3920501" cy="2992224"/>
            </a:xfrm>
            <a:prstGeom prst="rect">
              <a:avLst/>
            </a:prstGeom>
            <a:noFill/>
            <a:ln>
              <a:noFill/>
            </a:ln>
          </p:spPr>
        </p:pic>
        <p:sp>
          <p:nvSpPr>
            <p:cNvPr id="35" name="Google Shape;35;p2"/>
            <p:cNvSpPr/>
            <p:nvPr/>
          </p:nvSpPr>
          <p:spPr>
            <a:xfrm rot="10800000">
              <a:off x="7535449" y="2941132"/>
              <a:ext cx="981776" cy="2307791"/>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2"/>
            <p:cNvSpPr/>
            <p:nvPr/>
          </p:nvSpPr>
          <p:spPr>
            <a:xfrm rot="10800000">
              <a:off x="7694795" y="2941747"/>
              <a:ext cx="981776" cy="2307791"/>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280400" y="3719575"/>
              <a:ext cx="582050" cy="582425"/>
              <a:chOff x="959750" y="3039275"/>
              <a:chExt cx="582050" cy="582425"/>
            </a:xfrm>
          </p:grpSpPr>
          <p:sp>
            <p:nvSpPr>
              <p:cNvPr id="38" name="Google Shape;38;p2"/>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2"/>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2"/>
            <p:cNvSpPr/>
            <p:nvPr/>
          </p:nvSpPr>
          <p:spPr>
            <a:xfrm>
              <a:off x="8430775" y="2842975"/>
              <a:ext cx="480893" cy="475828"/>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 name="Google Shape;46;p2"/>
            <p:cNvGrpSpPr/>
            <p:nvPr/>
          </p:nvGrpSpPr>
          <p:grpSpPr>
            <a:xfrm>
              <a:off x="8337812" y="3492483"/>
              <a:ext cx="699928" cy="1651024"/>
              <a:chOff x="8337812" y="3492483"/>
              <a:chExt cx="699928" cy="1651024"/>
            </a:xfrm>
          </p:grpSpPr>
          <p:sp>
            <p:nvSpPr>
              <p:cNvPr id="47" name="Google Shape;47;p2"/>
              <p:cNvSpPr/>
              <p:nvPr/>
            </p:nvSpPr>
            <p:spPr>
              <a:xfrm>
                <a:off x="8337812" y="3492483"/>
                <a:ext cx="483116" cy="1013645"/>
              </a:xfrm>
              <a:custGeom>
                <a:rect b="b" l="l" r="r" t="t"/>
                <a:pathLst>
                  <a:path extrusionOk="0" h="24714" w="11779">
                    <a:moveTo>
                      <a:pt x="6735" y="1"/>
                    </a:moveTo>
                    <a:lnTo>
                      <a:pt x="1" y="6750"/>
                    </a:lnTo>
                    <a:lnTo>
                      <a:pt x="229" y="6964"/>
                    </a:lnTo>
                    <a:lnTo>
                      <a:pt x="6415" y="763"/>
                    </a:lnTo>
                    <a:lnTo>
                      <a:pt x="6415" y="13165"/>
                    </a:lnTo>
                    <a:lnTo>
                      <a:pt x="11458" y="13165"/>
                    </a:lnTo>
                    <a:lnTo>
                      <a:pt x="11458" y="24713"/>
                    </a:lnTo>
                    <a:lnTo>
                      <a:pt x="11778" y="24713"/>
                    </a:lnTo>
                    <a:lnTo>
                      <a:pt x="11778" y="12860"/>
                    </a:lnTo>
                    <a:lnTo>
                      <a:pt x="6735" y="12860"/>
                    </a:lnTo>
                    <a:lnTo>
                      <a:pt x="6735"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2"/>
              <p:cNvSpPr/>
              <p:nvPr/>
            </p:nvSpPr>
            <p:spPr>
              <a:xfrm>
                <a:off x="8698380" y="3916789"/>
                <a:ext cx="246869" cy="1226718"/>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2"/>
              <p:cNvSpPr/>
              <p:nvPr/>
            </p:nvSpPr>
            <p:spPr>
              <a:xfrm>
                <a:off x="8790871" y="3823684"/>
                <a:ext cx="246869" cy="1226718"/>
              </a:xfrm>
              <a:custGeom>
                <a:rect b="b" l="l" r="r" t="t"/>
                <a:pathLst>
                  <a:path extrusionOk="0" h="29909" w="6019">
                    <a:moveTo>
                      <a:pt x="1" y="1"/>
                    </a:moveTo>
                    <a:lnTo>
                      <a:pt x="1" y="305"/>
                    </a:lnTo>
                    <a:lnTo>
                      <a:pt x="5714" y="305"/>
                    </a:lnTo>
                    <a:lnTo>
                      <a:pt x="5714"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 name="Google Shape;50;p2"/>
            <p:cNvGrpSpPr/>
            <p:nvPr/>
          </p:nvGrpSpPr>
          <p:grpSpPr>
            <a:xfrm>
              <a:off x="7945225" y="4302000"/>
              <a:ext cx="904666" cy="726121"/>
              <a:chOff x="7945225" y="4302000"/>
              <a:chExt cx="904666" cy="726121"/>
            </a:xfrm>
          </p:grpSpPr>
          <p:sp>
            <p:nvSpPr>
              <p:cNvPr id="51" name="Google Shape;51;p2"/>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2"/>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2"/>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54" name="Google Shape;54;p2"/>
          <p:cNvSpPr txBox="1"/>
          <p:nvPr>
            <p:ph type="ctrTitle"/>
          </p:nvPr>
        </p:nvSpPr>
        <p:spPr>
          <a:xfrm>
            <a:off x="1096850" y="816324"/>
            <a:ext cx="6974700" cy="2326500"/>
          </a:xfrm>
          <a:prstGeom prst="rect">
            <a:avLst/>
          </a:prstGeom>
        </p:spPr>
        <p:txBody>
          <a:bodyPr anchorCtr="0" anchor="b" bIns="91425" lIns="91425" spcFirstLastPara="1" rIns="91425" wrap="square" tIns="91425">
            <a:noAutofit/>
          </a:bodyPr>
          <a:lstStyle>
            <a:lvl1pPr lvl="0">
              <a:lnSpc>
                <a:spcPct val="115000"/>
              </a:lnSpc>
              <a:spcBef>
                <a:spcPts val="0"/>
              </a:spcBef>
              <a:spcAft>
                <a:spcPts val="0"/>
              </a:spcAft>
              <a:buClr>
                <a:srgbClr val="191919"/>
              </a:buClr>
              <a:buSzPts val="5200"/>
              <a:buNone/>
              <a:defRPr sz="4500"/>
            </a:lvl1pPr>
            <a:lvl2pPr lvl="1" algn="ctr">
              <a:spcBef>
                <a:spcPts val="0"/>
              </a:spcBef>
              <a:spcAft>
                <a:spcPts val="0"/>
              </a:spcAft>
              <a:buClr>
                <a:schemeClr val="dk1"/>
              </a:buClr>
              <a:buSzPts val="5200"/>
              <a:buNone/>
              <a:defRPr sz="5200">
                <a:solidFill>
                  <a:schemeClr val="dk1"/>
                </a:solidFill>
              </a:defRPr>
            </a:lvl2pPr>
            <a:lvl3pPr lvl="2" algn="ctr">
              <a:spcBef>
                <a:spcPts val="0"/>
              </a:spcBef>
              <a:spcAft>
                <a:spcPts val="0"/>
              </a:spcAft>
              <a:buClr>
                <a:schemeClr val="dk1"/>
              </a:buClr>
              <a:buSzPts val="5200"/>
              <a:buNone/>
              <a:defRPr sz="5200">
                <a:solidFill>
                  <a:schemeClr val="dk1"/>
                </a:solidFill>
              </a:defRPr>
            </a:lvl3pPr>
            <a:lvl4pPr lvl="3" algn="ctr">
              <a:spcBef>
                <a:spcPts val="0"/>
              </a:spcBef>
              <a:spcAft>
                <a:spcPts val="0"/>
              </a:spcAft>
              <a:buClr>
                <a:schemeClr val="dk1"/>
              </a:buClr>
              <a:buSzPts val="5200"/>
              <a:buNone/>
              <a:defRPr sz="5200">
                <a:solidFill>
                  <a:schemeClr val="dk1"/>
                </a:solidFill>
              </a:defRPr>
            </a:lvl4pPr>
            <a:lvl5pPr lvl="4" algn="ctr">
              <a:spcBef>
                <a:spcPts val="0"/>
              </a:spcBef>
              <a:spcAft>
                <a:spcPts val="0"/>
              </a:spcAft>
              <a:buClr>
                <a:schemeClr val="dk1"/>
              </a:buClr>
              <a:buSzPts val="5200"/>
              <a:buNone/>
              <a:defRPr sz="5200">
                <a:solidFill>
                  <a:schemeClr val="dk1"/>
                </a:solidFill>
              </a:defRPr>
            </a:lvl5pPr>
            <a:lvl6pPr lvl="5" algn="ctr">
              <a:spcBef>
                <a:spcPts val="0"/>
              </a:spcBef>
              <a:spcAft>
                <a:spcPts val="0"/>
              </a:spcAft>
              <a:buClr>
                <a:schemeClr val="dk1"/>
              </a:buClr>
              <a:buSzPts val="5200"/>
              <a:buNone/>
              <a:defRPr sz="5200">
                <a:solidFill>
                  <a:schemeClr val="dk1"/>
                </a:solidFill>
              </a:defRPr>
            </a:lvl6pPr>
            <a:lvl7pPr lvl="6" algn="ctr">
              <a:spcBef>
                <a:spcPts val="0"/>
              </a:spcBef>
              <a:spcAft>
                <a:spcPts val="0"/>
              </a:spcAft>
              <a:buClr>
                <a:schemeClr val="dk1"/>
              </a:buClr>
              <a:buSzPts val="5200"/>
              <a:buNone/>
              <a:defRPr sz="5200">
                <a:solidFill>
                  <a:schemeClr val="dk1"/>
                </a:solidFill>
              </a:defRPr>
            </a:lvl7pPr>
            <a:lvl8pPr lvl="7" algn="ctr">
              <a:spcBef>
                <a:spcPts val="0"/>
              </a:spcBef>
              <a:spcAft>
                <a:spcPts val="0"/>
              </a:spcAft>
              <a:buClr>
                <a:schemeClr val="dk1"/>
              </a:buClr>
              <a:buSzPts val="5200"/>
              <a:buNone/>
              <a:defRPr sz="5200">
                <a:solidFill>
                  <a:schemeClr val="dk1"/>
                </a:solidFill>
              </a:defRPr>
            </a:lvl8pPr>
            <a:lvl9pPr lvl="8" algn="ctr">
              <a:spcBef>
                <a:spcPts val="0"/>
              </a:spcBef>
              <a:spcAft>
                <a:spcPts val="0"/>
              </a:spcAft>
              <a:buClr>
                <a:schemeClr val="dk1"/>
              </a:buClr>
              <a:buSzPts val="5200"/>
              <a:buNone/>
              <a:defRPr sz="5200">
                <a:solidFill>
                  <a:schemeClr val="dk1"/>
                </a:solidFill>
              </a:defRPr>
            </a:lvl9pPr>
          </a:lstStyle>
          <a:p/>
        </p:txBody>
      </p:sp>
      <p:sp>
        <p:nvSpPr>
          <p:cNvPr id="55" name="Google Shape;55;p2"/>
          <p:cNvSpPr txBox="1"/>
          <p:nvPr>
            <p:ph idx="1" type="subTitle"/>
          </p:nvPr>
        </p:nvSpPr>
        <p:spPr>
          <a:xfrm>
            <a:off x="1096850" y="3456250"/>
            <a:ext cx="4882500" cy="4758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grpSp>
        <p:nvGrpSpPr>
          <p:cNvPr id="56" name="Google Shape;56;p2"/>
          <p:cNvGrpSpPr/>
          <p:nvPr/>
        </p:nvGrpSpPr>
        <p:grpSpPr>
          <a:xfrm>
            <a:off x="-309885" y="3617406"/>
            <a:ext cx="1448824" cy="2238804"/>
            <a:chOff x="-309885" y="3617406"/>
            <a:chExt cx="1448824" cy="2238804"/>
          </a:xfrm>
        </p:grpSpPr>
        <p:grpSp>
          <p:nvGrpSpPr>
            <p:cNvPr id="57" name="Google Shape;57;p2"/>
            <p:cNvGrpSpPr/>
            <p:nvPr/>
          </p:nvGrpSpPr>
          <p:grpSpPr>
            <a:xfrm>
              <a:off x="-277007" y="3870159"/>
              <a:ext cx="981772" cy="1986051"/>
              <a:chOff x="-293545" y="3454371"/>
              <a:chExt cx="981772" cy="1986051"/>
            </a:xfrm>
          </p:grpSpPr>
          <p:sp>
            <p:nvSpPr>
              <p:cNvPr id="58" name="Google Shape;58;p2"/>
              <p:cNvSpPr/>
              <p:nvPr/>
            </p:nvSpPr>
            <p:spPr>
              <a:xfrm rot="10800000">
                <a:off x="-293545" y="3454371"/>
                <a:ext cx="844677" cy="198552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2"/>
              <p:cNvSpPr/>
              <p:nvPr/>
            </p:nvSpPr>
            <p:spPr>
              <a:xfrm rot="10800000">
                <a:off x="-156450" y="3454901"/>
                <a:ext cx="844677" cy="198552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 name="Google Shape;60;p2"/>
            <p:cNvGrpSpPr/>
            <p:nvPr/>
          </p:nvGrpSpPr>
          <p:grpSpPr>
            <a:xfrm>
              <a:off x="363249" y="4906873"/>
              <a:ext cx="699940" cy="478601"/>
              <a:chOff x="39722" y="4349021"/>
              <a:chExt cx="1061964" cy="726143"/>
            </a:xfrm>
          </p:grpSpPr>
          <p:grpSp>
            <p:nvGrpSpPr>
              <p:cNvPr id="61" name="Google Shape;61;p2"/>
              <p:cNvGrpSpPr/>
              <p:nvPr/>
            </p:nvGrpSpPr>
            <p:grpSpPr>
              <a:xfrm rot="2700000">
                <a:off x="140502" y="4460924"/>
                <a:ext cx="524584" cy="502337"/>
                <a:chOff x="1189791" y="-1767331"/>
                <a:chExt cx="904284" cy="865933"/>
              </a:xfrm>
            </p:grpSpPr>
            <p:sp>
              <p:nvSpPr>
                <p:cNvPr id="62" name="Google Shape;62;p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2"/>
                <p:cNvGrpSpPr/>
                <p:nvPr/>
              </p:nvGrpSpPr>
              <p:grpSpPr>
                <a:xfrm>
                  <a:off x="1232795" y="-1740829"/>
                  <a:ext cx="717621" cy="717392"/>
                  <a:chOff x="1483457" y="3953671"/>
                  <a:chExt cx="717621" cy="717392"/>
                </a:xfrm>
              </p:grpSpPr>
              <p:sp>
                <p:nvSpPr>
                  <p:cNvPr id="64" name="Google Shape;64;p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9" name="Google Shape;69;p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 name="Google Shape;70;p2"/>
            <p:cNvGrpSpPr/>
            <p:nvPr/>
          </p:nvGrpSpPr>
          <p:grpSpPr>
            <a:xfrm rot="-5400000">
              <a:off x="-461873" y="3769393"/>
              <a:ext cx="1351491" cy="1047516"/>
              <a:chOff x="-2460210" y="2758493"/>
              <a:chExt cx="1351491" cy="1047516"/>
            </a:xfrm>
          </p:grpSpPr>
          <p:sp>
            <p:nvSpPr>
              <p:cNvPr id="71" name="Google Shape;71;p2"/>
              <p:cNvSpPr/>
              <p:nvPr/>
            </p:nvSpPr>
            <p:spPr>
              <a:xfrm rot="-2700000">
                <a:off x="-2341816" y="31085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2"/>
              <p:cNvSpPr/>
              <p:nvPr/>
            </p:nvSpPr>
            <p:spPr>
              <a:xfrm rot="-2700000">
                <a:off x="-2157466" y="30323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2"/>
              <p:cNvSpPr/>
              <p:nvPr/>
            </p:nvSpPr>
            <p:spPr>
              <a:xfrm rot="-2700000">
                <a:off x="-1993591" y="29561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2"/>
              <p:cNvSpPr/>
              <p:nvPr/>
            </p:nvSpPr>
            <p:spPr>
              <a:xfrm rot="-2700000">
                <a:off x="-1809241" y="28799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5" name="Google Shape;75;p2"/>
            <p:cNvGrpSpPr/>
            <p:nvPr/>
          </p:nvGrpSpPr>
          <p:grpSpPr>
            <a:xfrm>
              <a:off x="438999" y="4567398"/>
              <a:ext cx="699940" cy="478601"/>
              <a:chOff x="39722" y="4349021"/>
              <a:chExt cx="1061964" cy="726143"/>
            </a:xfrm>
          </p:grpSpPr>
          <p:grpSp>
            <p:nvGrpSpPr>
              <p:cNvPr id="76" name="Google Shape;76;p2"/>
              <p:cNvGrpSpPr/>
              <p:nvPr/>
            </p:nvGrpSpPr>
            <p:grpSpPr>
              <a:xfrm rot="2700000">
                <a:off x="140502" y="4460924"/>
                <a:ext cx="524584" cy="502337"/>
                <a:chOff x="1189791" y="-1767331"/>
                <a:chExt cx="904284" cy="865933"/>
              </a:xfrm>
            </p:grpSpPr>
            <p:sp>
              <p:nvSpPr>
                <p:cNvPr id="77" name="Google Shape;77;p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8" name="Google Shape;78;p2"/>
                <p:cNvGrpSpPr/>
                <p:nvPr/>
              </p:nvGrpSpPr>
              <p:grpSpPr>
                <a:xfrm>
                  <a:off x="1232795" y="-1740829"/>
                  <a:ext cx="717621" cy="717392"/>
                  <a:chOff x="1483457" y="3953671"/>
                  <a:chExt cx="717621" cy="717392"/>
                </a:xfrm>
              </p:grpSpPr>
              <p:sp>
                <p:nvSpPr>
                  <p:cNvPr id="79" name="Google Shape;79;p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4" name="Google Shape;84;p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 name="Google Shape;85;p2"/>
            <p:cNvGrpSpPr/>
            <p:nvPr/>
          </p:nvGrpSpPr>
          <p:grpSpPr>
            <a:xfrm>
              <a:off x="-65076" y="4623886"/>
              <a:ext cx="699940" cy="478601"/>
              <a:chOff x="39722" y="4349021"/>
              <a:chExt cx="1061964" cy="726143"/>
            </a:xfrm>
          </p:grpSpPr>
          <p:grpSp>
            <p:nvGrpSpPr>
              <p:cNvPr id="86" name="Google Shape;86;p2"/>
              <p:cNvGrpSpPr/>
              <p:nvPr/>
            </p:nvGrpSpPr>
            <p:grpSpPr>
              <a:xfrm rot="2700000">
                <a:off x="140502" y="4460924"/>
                <a:ext cx="524584" cy="502337"/>
                <a:chOff x="1189791" y="-1767331"/>
                <a:chExt cx="904284" cy="865933"/>
              </a:xfrm>
            </p:grpSpPr>
            <p:sp>
              <p:nvSpPr>
                <p:cNvPr id="87" name="Google Shape;87;p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8" name="Google Shape;88;p2"/>
                <p:cNvGrpSpPr/>
                <p:nvPr/>
              </p:nvGrpSpPr>
              <p:grpSpPr>
                <a:xfrm>
                  <a:off x="1232795" y="-1740829"/>
                  <a:ext cx="717621" cy="717392"/>
                  <a:chOff x="1483457" y="3953671"/>
                  <a:chExt cx="717621" cy="717392"/>
                </a:xfrm>
              </p:grpSpPr>
              <p:sp>
                <p:nvSpPr>
                  <p:cNvPr id="89" name="Google Shape;89;p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4" name="Google Shape;94;p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27" name="Shape 427"/>
        <p:cNvGrpSpPr/>
        <p:nvPr/>
      </p:nvGrpSpPr>
      <p:grpSpPr>
        <a:xfrm>
          <a:off x="0" y="0"/>
          <a:ext cx="0" cy="0"/>
          <a:chOff x="0" y="0"/>
          <a:chExt cx="0" cy="0"/>
        </a:xfrm>
      </p:grpSpPr>
      <p:sp>
        <p:nvSpPr>
          <p:cNvPr id="428" name="Google Shape;428;p11"/>
          <p:cNvSpPr txBox="1"/>
          <p:nvPr>
            <p:ph hasCustomPrompt="1" type="title"/>
          </p:nvPr>
        </p:nvSpPr>
        <p:spPr>
          <a:xfrm>
            <a:off x="713225" y="1766475"/>
            <a:ext cx="6576000" cy="1036200"/>
          </a:xfrm>
          <a:prstGeom prst="rect">
            <a:avLst/>
          </a:prstGeom>
        </p:spPr>
        <p:txBody>
          <a:bodyPr anchorCtr="0" anchor="b" bIns="91425" lIns="91425" spcFirstLastPara="1" rIns="91425" wrap="square" tIns="91425">
            <a:noAutofit/>
          </a:bodyPr>
          <a:lstStyle>
            <a:lvl1pPr lvl="0">
              <a:spcBef>
                <a:spcPts val="0"/>
              </a:spcBef>
              <a:spcAft>
                <a:spcPts val="0"/>
              </a:spcAft>
              <a:buSzPts val="9600"/>
              <a:buFont typeface="Poppins"/>
              <a:buNone/>
              <a:defRPr sz="6000">
                <a:latin typeface="Poppins"/>
                <a:ea typeface="Poppins"/>
                <a:cs typeface="Poppins"/>
                <a:sym typeface="Poppins"/>
              </a:defRPr>
            </a:lvl1pPr>
            <a:lvl2pPr lvl="1" algn="ctr">
              <a:spcBef>
                <a:spcPts val="0"/>
              </a:spcBef>
              <a:spcAft>
                <a:spcPts val="0"/>
              </a:spcAft>
              <a:buSzPts val="9600"/>
              <a:buFont typeface="Poppins"/>
              <a:buNone/>
              <a:defRPr sz="9600">
                <a:latin typeface="Poppins"/>
                <a:ea typeface="Poppins"/>
                <a:cs typeface="Poppins"/>
                <a:sym typeface="Poppins"/>
              </a:defRPr>
            </a:lvl2pPr>
            <a:lvl3pPr lvl="2" algn="ctr">
              <a:spcBef>
                <a:spcPts val="0"/>
              </a:spcBef>
              <a:spcAft>
                <a:spcPts val="0"/>
              </a:spcAft>
              <a:buSzPts val="9600"/>
              <a:buFont typeface="Poppins"/>
              <a:buNone/>
              <a:defRPr sz="9600">
                <a:latin typeface="Poppins"/>
                <a:ea typeface="Poppins"/>
                <a:cs typeface="Poppins"/>
                <a:sym typeface="Poppins"/>
              </a:defRPr>
            </a:lvl3pPr>
            <a:lvl4pPr lvl="3" algn="ctr">
              <a:spcBef>
                <a:spcPts val="0"/>
              </a:spcBef>
              <a:spcAft>
                <a:spcPts val="0"/>
              </a:spcAft>
              <a:buSzPts val="9600"/>
              <a:buFont typeface="Poppins"/>
              <a:buNone/>
              <a:defRPr sz="9600">
                <a:latin typeface="Poppins"/>
                <a:ea typeface="Poppins"/>
                <a:cs typeface="Poppins"/>
                <a:sym typeface="Poppins"/>
              </a:defRPr>
            </a:lvl4pPr>
            <a:lvl5pPr lvl="4" algn="ctr">
              <a:spcBef>
                <a:spcPts val="0"/>
              </a:spcBef>
              <a:spcAft>
                <a:spcPts val="0"/>
              </a:spcAft>
              <a:buSzPts val="9600"/>
              <a:buFont typeface="Poppins"/>
              <a:buNone/>
              <a:defRPr sz="9600">
                <a:latin typeface="Poppins"/>
                <a:ea typeface="Poppins"/>
                <a:cs typeface="Poppins"/>
                <a:sym typeface="Poppins"/>
              </a:defRPr>
            </a:lvl5pPr>
            <a:lvl6pPr lvl="5" algn="ctr">
              <a:spcBef>
                <a:spcPts val="0"/>
              </a:spcBef>
              <a:spcAft>
                <a:spcPts val="0"/>
              </a:spcAft>
              <a:buSzPts val="9600"/>
              <a:buFont typeface="Poppins"/>
              <a:buNone/>
              <a:defRPr sz="9600">
                <a:latin typeface="Poppins"/>
                <a:ea typeface="Poppins"/>
                <a:cs typeface="Poppins"/>
                <a:sym typeface="Poppins"/>
              </a:defRPr>
            </a:lvl6pPr>
            <a:lvl7pPr lvl="6" algn="ctr">
              <a:spcBef>
                <a:spcPts val="0"/>
              </a:spcBef>
              <a:spcAft>
                <a:spcPts val="0"/>
              </a:spcAft>
              <a:buSzPts val="9600"/>
              <a:buFont typeface="Poppins"/>
              <a:buNone/>
              <a:defRPr sz="9600">
                <a:latin typeface="Poppins"/>
                <a:ea typeface="Poppins"/>
                <a:cs typeface="Poppins"/>
                <a:sym typeface="Poppins"/>
              </a:defRPr>
            </a:lvl7pPr>
            <a:lvl8pPr lvl="7" algn="ctr">
              <a:spcBef>
                <a:spcPts val="0"/>
              </a:spcBef>
              <a:spcAft>
                <a:spcPts val="0"/>
              </a:spcAft>
              <a:buSzPts val="9600"/>
              <a:buFont typeface="Poppins"/>
              <a:buNone/>
              <a:defRPr sz="9600">
                <a:latin typeface="Poppins"/>
                <a:ea typeface="Poppins"/>
                <a:cs typeface="Poppins"/>
                <a:sym typeface="Poppins"/>
              </a:defRPr>
            </a:lvl8pPr>
            <a:lvl9pPr lvl="8" algn="ctr">
              <a:spcBef>
                <a:spcPts val="0"/>
              </a:spcBef>
              <a:spcAft>
                <a:spcPts val="0"/>
              </a:spcAft>
              <a:buSzPts val="9600"/>
              <a:buFont typeface="Poppins"/>
              <a:buNone/>
              <a:defRPr sz="9600">
                <a:latin typeface="Poppins"/>
                <a:ea typeface="Poppins"/>
                <a:cs typeface="Poppins"/>
                <a:sym typeface="Poppins"/>
              </a:defRPr>
            </a:lvl9pPr>
          </a:lstStyle>
          <a:p>
            <a:r>
              <a:t>xx%</a:t>
            </a:r>
          </a:p>
        </p:txBody>
      </p:sp>
      <p:sp>
        <p:nvSpPr>
          <p:cNvPr id="429" name="Google Shape;429;p11"/>
          <p:cNvSpPr txBox="1"/>
          <p:nvPr>
            <p:ph idx="1" type="subTitle"/>
          </p:nvPr>
        </p:nvSpPr>
        <p:spPr>
          <a:xfrm>
            <a:off x="713225" y="3118375"/>
            <a:ext cx="6576000" cy="497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grpSp>
        <p:nvGrpSpPr>
          <p:cNvPr id="430" name="Google Shape;430;p11"/>
          <p:cNvGrpSpPr/>
          <p:nvPr/>
        </p:nvGrpSpPr>
        <p:grpSpPr>
          <a:xfrm>
            <a:off x="-889904" y="4083136"/>
            <a:ext cx="4477057" cy="2336436"/>
            <a:chOff x="-889904" y="4006936"/>
            <a:chExt cx="4477057" cy="2336436"/>
          </a:xfrm>
        </p:grpSpPr>
        <p:grpSp>
          <p:nvGrpSpPr>
            <p:cNvPr id="431" name="Google Shape;431;p11"/>
            <p:cNvGrpSpPr/>
            <p:nvPr/>
          </p:nvGrpSpPr>
          <p:grpSpPr>
            <a:xfrm>
              <a:off x="-889904" y="4006936"/>
              <a:ext cx="4477057" cy="2336436"/>
              <a:chOff x="-900729" y="3974486"/>
              <a:chExt cx="4477057" cy="2336436"/>
            </a:xfrm>
          </p:grpSpPr>
          <p:sp>
            <p:nvSpPr>
              <p:cNvPr id="432" name="Google Shape;432;p11"/>
              <p:cNvSpPr/>
              <p:nvPr/>
            </p:nvSpPr>
            <p:spPr>
              <a:xfrm rot="-3600048">
                <a:off x="-675925" y="4363903"/>
                <a:ext cx="1798609" cy="1557602"/>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11"/>
              <p:cNvSpPr/>
              <p:nvPr/>
            </p:nvSpPr>
            <p:spPr>
              <a:xfrm rot="-5400000">
                <a:off x="891329" y="3148090"/>
                <a:ext cx="1793675" cy="3576323"/>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4" name="Google Shape;434;p11"/>
              <p:cNvGrpSpPr/>
              <p:nvPr/>
            </p:nvGrpSpPr>
            <p:grpSpPr>
              <a:xfrm>
                <a:off x="63440" y="4608566"/>
                <a:ext cx="496803" cy="497084"/>
                <a:chOff x="3678700" y="407275"/>
                <a:chExt cx="708100" cy="708500"/>
              </a:xfrm>
            </p:grpSpPr>
            <p:sp>
              <p:nvSpPr>
                <p:cNvPr id="435" name="Google Shape;435;p11"/>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11"/>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11"/>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11"/>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11"/>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11"/>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11"/>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42" name="Google Shape;442;p11"/>
              <p:cNvGrpSpPr/>
              <p:nvPr/>
            </p:nvGrpSpPr>
            <p:grpSpPr>
              <a:xfrm>
                <a:off x="464815" y="4608566"/>
                <a:ext cx="496803" cy="497084"/>
                <a:chOff x="3678700" y="407275"/>
                <a:chExt cx="708100" cy="708500"/>
              </a:xfrm>
            </p:grpSpPr>
            <p:sp>
              <p:nvSpPr>
                <p:cNvPr id="443" name="Google Shape;443;p11"/>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11"/>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11"/>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11"/>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11"/>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11"/>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11"/>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50" name="Google Shape;450;p11"/>
            <p:cNvGrpSpPr/>
            <p:nvPr/>
          </p:nvGrpSpPr>
          <p:grpSpPr>
            <a:xfrm rot="5400000">
              <a:off x="1017275" y="4934200"/>
              <a:ext cx="439200" cy="439100"/>
              <a:chOff x="1101075" y="2142375"/>
              <a:chExt cx="439200" cy="439100"/>
            </a:xfrm>
          </p:grpSpPr>
          <p:sp>
            <p:nvSpPr>
              <p:cNvPr id="451" name="Google Shape;451;p11"/>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11"/>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53" name="Google Shape;453;p11"/>
          <p:cNvGrpSpPr/>
          <p:nvPr/>
        </p:nvGrpSpPr>
        <p:grpSpPr>
          <a:xfrm>
            <a:off x="-2613417" y="-2882410"/>
            <a:ext cx="8164418" cy="6343459"/>
            <a:chOff x="-2613417" y="-2806210"/>
            <a:chExt cx="8164418" cy="6343459"/>
          </a:xfrm>
        </p:grpSpPr>
        <p:grpSp>
          <p:nvGrpSpPr>
            <p:cNvPr id="454" name="Google Shape;454;p11"/>
            <p:cNvGrpSpPr/>
            <p:nvPr/>
          </p:nvGrpSpPr>
          <p:grpSpPr>
            <a:xfrm>
              <a:off x="-191059" y="95963"/>
              <a:ext cx="1538562" cy="971589"/>
              <a:chOff x="-191059" y="95963"/>
              <a:chExt cx="1538562" cy="971589"/>
            </a:xfrm>
          </p:grpSpPr>
          <p:grpSp>
            <p:nvGrpSpPr>
              <p:cNvPr id="455" name="Google Shape;455;p11"/>
              <p:cNvGrpSpPr/>
              <p:nvPr/>
            </p:nvGrpSpPr>
            <p:grpSpPr>
              <a:xfrm>
                <a:off x="-191059" y="201619"/>
                <a:ext cx="904284" cy="865933"/>
                <a:chOff x="2038491" y="-937756"/>
                <a:chExt cx="904284" cy="865933"/>
              </a:xfrm>
            </p:grpSpPr>
            <p:grpSp>
              <p:nvGrpSpPr>
                <p:cNvPr id="456" name="Google Shape;456;p11"/>
                <p:cNvGrpSpPr/>
                <p:nvPr/>
              </p:nvGrpSpPr>
              <p:grpSpPr>
                <a:xfrm>
                  <a:off x="2096570" y="-863491"/>
                  <a:ext cx="717621" cy="717392"/>
                  <a:chOff x="1483457" y="3953671"/>
                  <a:chExt cx="717621" cy="717392"/>
                </a:xfrm>
              </p:grpSpPr>
              <p:sp>
                <p:nvSpPr>
                  <p:cNvPr id="457" name="Google Shape;457;p11"/>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11"/>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11"/>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11"/>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11"/>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2" name="Google Shape;462;p11"/>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3" name="Google Shape;463;p11"/>
              <p:cNvGrpSpPr/>
              <p:nvPr/>
            </p:nvGrpSpPr>
            <p:grpSpPr>
              <a:xfrm>
                <a:off x="584533" y="95963"/>
                <a:ext cx="473483" cy="453403"/>
                <a:chOff x="2038491" y="-937756"/>
                <a:chExt cx="904284" cy="865933"/>
              </a:xfrm>
            </p:grpSpPr>
            <p:grpSp>
              <p:nvGrpSpPr>
                <p:cNvPr id="464" name="Google Shape;464;p11"/>
                <p:cNvGrpSpPr/>
                <p:nvPr/>
              </p:nvGrpSpPr>
              <p:grpSpPr>
                <a:xfrm>
                  <a:off x="2096570" y="-863491"/>
                  <a:ext cx="717621" cy="717392"/>
                  <a:chOff x="1483457" y="3953671"/>
                  <a:chExt cx="717621" cy="717392"/>
                </a:xfrm>
              </p:grpSpPr>
              <p:sp>
                <p:nvSpPr>
                  <p:cNvPr id="465" name="Google Shape;465;p11"/>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11"/>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11"/>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11"/>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11"/>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0" name="Google Shape;470;p11"/>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1" name="Google Shape;471;p11"/>
              <p:cNvGrpSpPr/>
              <p:nvPr/>
            </p:nvGrpSpPr>
            <p:grpSpPr>
              <a:xfrm>
                <a:off x="530445" y="481913"/>
                <a:ext cx="473483" cy="453403"/>
                <a:chOff x="2038491" y="-937756"/>
                <a:chExt cx="904284" cy="865933"/>
              </a:xfrm>
            </p:grpSpPr>
            <p:grpSp>
              <p:nvGrpSpPr>
                <p:cNvPr id="472" name="Google Shape;472;p11"/>
                <p:cNvGrpSpPr/>
                <p:nvPr/>
              </p:nvGrpSpPr>
              <p:grpSpPr>
                <a:xfrm>
                  <a:off x="2096570" y="-863491"/>
                  <a:ext cx="717621" cy="717392"/>
                  <a:chOff x="1483457" y="3953671"/>
                  <a:chExt cx="717621" cy="717392"/>
                </a:xfrm>
              </p:grpSpPr>
              <p:sp>
                <p:nvSpPr>
                  <p:cNvPr id="473" name="Google Shape;473;p11"/>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11"/>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11"/>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11"/>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11"/>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8" name="Google Shape;478;p11"/>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9" name="Google Shape;479;p11"/>
              <p:cNvGrpSpPr/>
              <p:nvPr/>
            </p:nvGrpSpPr>
            <p:grpSpPr>
              <a:xfrm>
                <a:off x="874020" y="312788"/>
                <a:ext cx="473483" cy="453403"/>
                <a:chOff x="2038491" y="-937756"/>
                <a:chExt cx="904284" cy="865933"/>
              </a:xfrm>
            </p:grpSpPr>
            <p:grpSp>
              <p:nvGrpSpPr>
                <p:cNvPr id="480" name="Google Shape;480;p11"/>
                <p:cNvGrpSpPr/>
                <p:nvPr/>
              </p:nvGrpSpPr>
              <p:grpSpPr>
                <a:xfrm>
                  <a:off x="2096570" y="-863491"/>
                  <a:ext cx="717621" cy="717392"/>
                  <a:chOff x="1483457" y="3953671"/>
                  <a:chExt cx="717621" cy="717392"/>
                </a:xfrm>
              </p:grpSpPr>
              <p:sp>
                <p:nvSpPr>
                  <p:cNvPr id="481" name="Google Shape;481;p11"/>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11"/>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11"/>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11"/>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11"/>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6" name="Google Shape;486;p11"/>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87" name="Google Shape;487;p11"/>
            <p:cNvGrpSpPr/>
            <p:nvPr/>
          </p:nvGrpSpPr>
          <p:grpSpPr>
            <a:xfrm rot="-7479050">
              <a:off x="-2051246" y="-1642948"/>
              <a:ext cx="4889863" cy="3931229"/>
              <a:chOff x="7103825" y="-713112"/>
              <a:chExt cx="3785226" cy="3043150"/>
            </a:xfrm>
          </p:grpSpPr>
          <p:sp>
            <p:nvSpPr>
              <p:cNvPr id="488" name="Google Shape;488;p11"/>
              <p:cNvSpPr/>
              <p:nvPr/>
            </p:nvSpPr>
            <p:spPr>
              <a:xfrm rot="-3600017">
                <a:off x="7761095" y="-21"/>
                <a:ext cx="2152450" cy="1864030"/>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89" name="Google Shape;489;p11"/>
              <p:cNvPicPr preferRelativeResize="0"/>
              <p:nvPr/>
            </p:nvPicPr>
            <p:blipFill rotWithShape="1">
              <a:blip r:embed="rId2">
                <a:alphaModFix/>
              </a:blip>
              <a:srcRect b="17663" l="0" r="0" t="17657"/>
              <a:stretch/>
            </p:blipFill>
            <p:spPr>
              <a:xfrm>
                <a:off x="7103825" y="-713112"/>
                <a:ext cx="3785226" cy="2888974"/>
              </a:xfrm>
              <a:prstGeom prst="rect">
                <a:avLst/>
              </a:prstGeom>
              <a:noFill/>
              <a:ln>
                <a:noFill/>
              </a:ln>
            </p:spPr>
          </p:pic>
        </p:grpSp>
        <p:grpSp>
          <p:nvGrpSpPr>
            <p:cNvPr id="490" name="Google Shape;490;p11"/>
            <p:cNvGrpSpPr/>
            <p:nvPr/>
          </p:nvGrpSpPr>
          <p:grpSpPr>
            <a:xfrm>
              <a:off x="-640220" y="-2653973"/>
              <a:ext cx="6191222" cy="6191222"/>
              <a:chOff x="-640220" y="-2502423"/>
              <a:chExt cx="6191222" cy="6191222"/>
            </a:xfrm>
          </p:grpSpPr>
          <p:sp>
            <p:nvSpPr>
              <p:cNvPr id="491" name="Google Shape;491;p11"/>
              <p:cNvSpPr/>
              <p:nvPr/>
            </p:nvSpPr>
            <p:spPr>
              <a:xfrm rot="-8100000">
                <a:off x="452224" y="-1781500"/>
                <a:ext cx="4006334" cy="4749375"/>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11"/>
              <p:cNvSpPr/>
              <p:nvPr/>
            </p:nvSpPr>
            <p:spPr>
              <a:xfrm rot="-8100000">
                <a:off x="83608" y="-617740"/>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493" name="Shape 49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494" name="Shape 494"/>
        <p:cNvGrpSpPr/>
        <p:nvPr/>
      </p:nvGrpSpPr>
      <p:grpSpPr>
        <a:xfrm>
          <a:off x="0" y="0"/>
          <a:ext cx="0" cy="0"/>
          <a:chOff x="0" y="0"/>
          <a:chExt cx="0" cy="0"/>
        </a:xfrm>
      </p:grpSpPr>
      <p:sp>
        <p:nvSpPr>
          <p:cNvPr id="495" name="Google Shape;495;p13"/>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496" name="Google Shape;496;p13"/>
          <p:cNvSpPr txBox="1"/>
          <p:nvPr>
            <p:ph idx="1" type="subTitle"/>
          </p:nvPr>
        </p:nvSpPr>
        <p:spPr>
          <a:xfrm>
            <a:off x="720000" y="2244725"/>
            <a:ext cx="2661000" cy="6042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97" name="Google Shape;497;p13"/>
          <p:cNvSpPr txBox="1"/>
          <p:nvPr>
            <p:ph idx="2" type="subTitle"/>
          </p:nvPr>
        </p:nvSpPr>
        <p:spPr>
          <a:xfrm>
            <a:off x="4366700" y="2244725"/>
            <a:ext cx="2661000" cy="6042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98" name="Google Shape;498;p13"/>
          <p:cNvSpPr txBox="1"/>
          <p:nvPr>
            <p:ph idx="3" type="subTitle"/>
          </p:nvPr>
        </p:nvSpPr>
        <p:spPr>
          <a:xfrm>
            <a:off x="720000" y="3940900"/>
            <a:ext cx="2661000" cy="6042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99" name="Google Shape;499;p13"/>
          <p:cNvSpPr txBox="1"/>
          <p:nvPr>
            <p:ph idx="4" type="subTitle"/>
          </p:nvPr>
        </p:nvSpPr>
        <p:spPr>
          <a:xfrm>
            <a:off x="4366700" y="3940900"/>
            <a:ext cx="2661000" cy="6042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0" name="Google Shape;500;p13"/>
          <p:cNvSpPr txBox="1"/>
          <p:nvPr>
            <p:ph hasCustomPrompt="1" idx="5" type="title"/>
          </p:nvPr>
        </p:nvSpPr>
        <p:spPr>
          <a:xfrm>
            <a:off x="720003" y="1344775"/>
            <a:ext cx="1057500" cy="640200"/>
          </a:xfrm>
          <a:prstGeom prst="rect">
            <a:avLst/>
          </a:prstGeom>
          <a:noFill/>
        </p:spPr>
        <p:txBody>
          <a:bodyPr anchorCtr="0" anchor="b" bIns="91425" lIns="91425" spcFirstLastPara="1" rIns="91425" wrap="square" tIns="91425">
            <a:noAutofit/>
          </a:bodyPr>
          <a:lstStyle>
            <a:lvl1pPr lvl="0" rtl="0">
              <a:lnSpc>
                <a:spcPct val="115000"/>
              </a:lnSpc>
              <a:spcBef>
                <a:spcPts val="0"/>
              </a:spcBef>
              <a:spcAft>
                <a:spcPts val="0"/>
              </a:spcAft>
              <a:buSzPts val="3000"/>
              <a:buNone/>
              <a:defRPr>
                <a:latin typeface="Poppins"/>
                <a:ea typeface="Poppins"/>
                <a:cs typeface="Poppins"/>
                <a:sym typeface="Poppins"/>
              </a:defRPr>
            </a:lvl1pPr>
            <a:lvl2pPr lvl="1" rtl="0">
              <a:spcBef>
                <a:spcPts val="0"/>
              </a:spcBef>
              <a:spcAft>
                <a:spcPts val="0"/>
              </a:spcAft>
              <a:buSzPts val="3000"/>
              <a:buFont typeface="IBM Plex Mono"/>
              <a:buNone/>
              <a:defRPr sz="3000">
                <a:latin typeface="IBM Plex Mono"/>
                <a:ea typeface="IBM Plex Mono"/>
                <a:cs typeface="IBM Plex Mono"/>
                <a:sym typeface="IBM Plex Mono"/>
              </a:defRPr>
            </a:lvl2pPr>
            <a:lvl3pPr lvl="2" rtl="0">
              <a:spcBef>
                <a:spcPts val="0"/>
              </a:spcBef>
              <a:spcAft>
                <a:spcPts val="0"/>
              </a:spcAft>
              <a:buSzPts val="3000"/>
              <a:buFont typeface="IBM Plex Mono"/>
              <a:buNone/>
              <a:defRPr sz="3000">
                <a:latin typeface="IBM Plex Mono"/>
                <a:ea typeface="IBM Plex Mono"/>
                <a:cs typeface="IBM Plex Mono"/>
                <a:sym typeface="IBM Plex Mono"/>
              </a:defRPr>
            </a:lvl3pPr>
            <a:lvl4pPr lvl="3" rtl="0">
              <a:spcBef>
                <a:spcPts val="0"/>
              </a:spcBef>
              <a:spcAft>
                <a:spcPts val="0"/>
              </a:spcAft>
              <a:buSzPts val="3000"/>
              <a:buFont typeface="IBM Plex Mono"/>
              <a:buNone/>
              <a:defRPr sz="3000">
                <a:latin typeface="IBM Plex Mono"/>
                <a:ea typeface="IBM Plex Mono"/>
                <a:cs typeface="IBM Plex Mono"/>
                <a:sym typeface="IBM Plex Mono"/>
              </a:defRPr>
            </a:lvl4pPr>
            <a:lvl5pPr lvl="4" rtl="0">
              <a:spcBef>
                <a:spcPts val="0"/>
              </a:spcBef>
              <a:spcAft>
                <a:spcPts val="0"/>
              </a:spcAft>
              <a:buSzPts val="3000"/>
              <a:buFont typeface="IBM Plex Mono"/>
              <a:buNone/>
              <a:defRPr sz="3000">
                <a:latin typeface="IBM Plex Mono"/>
                <a:ea typeface="IBM Plex Mono"/>
                <a:cs typeface="IBM Plex Mono"/>
                <a:sym typeface="IBM Plex Mono"/>
              </a:defRPr>
            </a:lvl5pPr>
            <a:lvl6pPr lvl="5" rtl="0">
              <a:spcBef>
                <a:spcPts val="0"/>
              </a:spcBef>
              <a:spcAft>
                <a:spcPts val="0"/>
              </a:spcAft>
              <a:buSzPts val="3000"/>
              <a:buFont typeface="IBM Plex Mono"/>
              <a:buNone/>
              <a:defRPr sz="3000">
                <a:latin typeface="IBM Plex Mono"/>
                <a:ea typeface="IBM Plex Mono"/>
                <a:cs typeface="IBM Plex Mono"/>
                <a:sym typeface="IBM Plex Mono"/>
              </a:defRPr>
            </a:lvl6pPr>
            <a:lvl7pPr lvl="6" rtl="0">
              <a:spcBef>
                <a:spcPts val="0"/>
              </a:spcBef>
              <a:spcAft>
                <a:spcPts val="0"/>
              </a:spcAft>
              <a:buSzPts val="3000"/>
              <a:buFont typeface="IBM Plex Mono"/>
              <a:buNone/>
              <a:defRPr sz="3000">
                <a:latin typeface="IBM Plex Mono"/>
                <a:ea typeface="IBM Plex Mono"/>
                <a:cs typeface="IBM Plex Mono"/>
                <a:sym typeface="IBM Plex Mono"/>
              </a:defRPr>
            </a:lvl7pPr>
            <a:lvl8pPr lvl="7" rtl="0">
              <a:spcBef>
                <a:spcPts val="0"/>
              </a:spcBef>
              <a:spcAft>
                <a:spcPts val="0"/>
              </a:spcAft>
              <a:buSzPts val="3000"/>
              <a:buFont typeface="IBM Plex Mono"/>
              <a:buNone/>
              <a:defRPr sz="3000">
                <a:latin typeface="IBM Plex Mono"/>
                <a:ea typeface="IBM Plex Mono"/>
                <a:cs typeface="IBM Plex Mono"/>
                <a:sym typeface="IBM Plex Mono"/>
              </a:defRPr>
            </a:lvl8pPr>
            <a:lvl9pPr lvl="8" rtl="0">
              <a:spcBef>
                <a:spcPts val="0"/>
              </a:spcBef>
              <a:spcAft>
                <a:spcPts val="0"/>
              </a:spcAft>
              <a:buSzPts val="3000"/>
              <a:buFont typeface="IBM Plex Mono"/>
              <a:buNone/>
              <a:defRPr sz="3000">
                <a:latin typeface="IBM Plex Mono"/>
                <a:ea typeface="IBM Plex Mono"/>
                <a:cs typeface="IBM Plex Mono"/>
                <a:sym typeface="IBM Plex Mono"/>
              </a:defRPr>
            </a:lvl9pPr>
          </a:lstStyle>
          <a:p>
            <a:r>
              <a:t>xx%</a:t>
            </a:r>
          </a:p>
        </p:txBody>
      </p:sp>
      <p:sp>
        <p:nvSpPr>
          <p:cNvPr id="501" name="Google Shape;501;p13"/>
          <p:cNvSpPr txBox="1"/>
          <p:nvPr>
            <p:ph hasCustomPrompt="1" idx="6" type="title"/>
          </p:nvPr>
        </p:nvSpPr>
        <p:spPr>
          <a:xfrm>
            <a:off x="720003" y="3040971"/>
            <a:ext cx="1057500" cy="640200"/>
          </a:xfrm>
          <a:prstGeom prst="rect">
            <a:avLst/>
          </a:prstGeom>
          <a:noFill/>
        </p:spPr>
        <p:txBody>
          <a:bodyPr anchorCtr="0" anchor="b" bIns="91425" lIns="91425" spcFirstLastPara="1" rIns="91425" wrap="square" tIns="91425">
            <a:noAutofit/>
          </a:bodyPr>
          <a:lstStyle>
            <a:lvl1pPr lvl="0" rtl="0">
              <a:lnSpc>
                <a:spcPct val="115000"/>
              </a:lnSpc>
              <a:spcBef>
                <a:spcPts val="0"/>
              </a:spcBef>
              <a:spcAft>
                <a:spcPts val="0"/>
              </a:spcAft>
              <a:buSzPts val="3000"/>
              <a:buNone/>
              <a:defRPr>
                <a:latin typeface="Poppins"/>
                <a:ea typeface="Poppins"/>
                <a:cs typeface="Poppins"/>
                <a:sym typeface="Poppins"/>
              </a:defRPr>
            </a:lvl1pPr>
            <a:lvl2pPr lvl="1" rtl="0">
              <a:spcBef>
                <a:spcPts val="0"/>
              </a:spcBef>
              <a:spcAft>
                <a:spcPts val="0"/>
              </a:spcAft>
              <a:buSzPts val="3000"/>
              <a:buFont typeface="IBM Plex Mono"/>
              <a:buNone/>
              <a:defRPr sz="3000">
                <a:latin typeface="IBM Plex Mono"/>
                <a:ea typeface="IBM Plex Mono"/>
                <a:cs typeface="IBM Plex Mono"/>
                <a:sym typeface="IBM Plex Mono"/>
              </a:defRPr>
            </a:lvl2pPr>
            <a:lvl3pPr lvl="2" rtl="0">
              <a:spcBef>
                <a:spcPts val="0"/>
              </a:spcBef>
              <a:spcAft>
                <a:spcPts val="0"/>
              </a:spcAft>
              <a:buSzPts val="3000"/>
              <a:buFont typeface="IBM Plex Mono"/>
              <a:buNone/>
              <a:defRPr sz="3000">
                <a:latin typeface="IBM Plex Mono"/>
                <a:ea typeface="IBM Plex Mono"/>
                <a:cs typeface="IBM Plex Mono"/>
                <a:sym typeface="IBM Plex Mono"/>
              </a:defRPr>
            </a:lvl3pPr>
            <a:lvl4pPr lvl="3" rtl="0">
              <a:spcBef>
                <a:spcPts val="0"/>
              </a:spcBef>
              <a:spcAft>
                <a:spcPts val="0"/>
              </a:spcAft>
              <a:buSzPts val="3000"/>
              <a:buFont typeface="IBM Plex Mono"/>
              <a:buNone/>
              <a:defRPr sz="3000">
                <a:latin typeface="IBM Plex Mono"/>
                <a:ea typeface="IBM Plex Mono"/>
                <a:cs typeface="IBM Plex Mono"/>
                <a:sym typeface="IBM Plex Mono"/>
              </a:defRPr>
            </a:lvl4pPr>
            <a:lvl5pPr lvl="4" rtl="0">
              <a:spcBef>
                <a:spcPts val="0"/>
              </a:spcBef>
              <a:spcAft>
                <a:spcPts val="0"/>
              </a:spcAft>
              <a:buSzPts val="3000"/>
              <a:buFont typeface="IBM Plex Mono"/>
              <a:buNone/>
              <a:defRPr sz="3000">
                <a:latin typeface="IBM Plex Mono"/>
                <a:ea typeface="IBM Plex Mono"/>
                <a:cs typeface="IBM Plex Mono"/>
                <a:sym typeface="IBM Plex Mono"/>
              </a:defRPr>
            </a:lvl5pPr>
            <a:lvl6pPr lvl="5" rtl="0">
              <a:spcBef>
                <a:spcPts val="0"/>
              </a:spcBef>
              <a:spcAft>
                <a:spcPts val="0"/>
              </a:spcAft>
              <a:buSzPts val="3000"/>
              <a:buFont typeface="IBM Plex Mono"/>
              <a:buNone/>
              <a:defRPr sz="3000">
                <a:latin typeface="IBM Plex Mono"/>
                <a:ea typeface="IBM Plex Mono"/>
                <a:cs typeface="IBM Plex Mono"/>
                <a:sym typeface="IBM Plex Mono"/>
              </a:defRPr>
            </a:lvl6pPr>
            <a:lvl7pPr lvl="6" rtl="0">
              <a:spcBef>
                <a:spcPts val="0"/>
              </a:spcBef>
              <a:spcAft>
                <a:spcPts val="0"/>
              </a:spcAft>
              <a:buSzPts val="3000"/>
              <a:buFont typeface="IBM Plex Mono"/>
              <a:buNone/>
              <a:defRPr sz="3000">
                <a:latin typeface="IBM Plex Mono"/>
                <a:ea typeface="IBM Plex Mono"/>
                <a:cs typeface="IBM Plex Mono"/>
                <a:sym typeface="IBM Plex Mono"/>
              </a:defRPr>
            </a:lvl7pPr>
            <a:lvl8pPr lvl="7" rtl="0">
              <a:spcBef>
                <a:spcPts val="0"/>
              </a:spcBef>
              <a:spcAft>
                <a:spcPts val="0"/>
              </a:spcAft>
              <a:buSzPts val="3000"/>
              <a:buFont typeface="IBM Plex Mono"/>
              <a:buNone/>
              <a:defRPr sz="3000">
                <a:latin typeface="IBM Plex Mono"/>
                <a:ea typeface="IBM Plex Mono"/>
                <a:cs typeface="IBM Plex Mono"/>
                <a:sym typeface="IBM Plex Mono"/>
              </a:defRPr>
            </a:lvl8pPr>
            <a:lvl9pPr lvl="8" rtl="0">
              <a:spcBef>
                <a:spcPts val="0"/>
              </a:spcBef>
              <a:spcAft>
                <a:spcPts val="0"/>
              </a:spcAft>
              <a:buSzPts val="3000"/>
              <a:buFont typeface="IBM Plex Mono"/>
              <a:buNone/>
              <a:defRPr sz="3000">
                <a:latin typeface="IBM Plex Mono"/>
                <a:ea typeface="IBM Plex Mono"/>
                <a:cs typeface="IBM Plex Mono"/>
                <a:sym typeface="IBM Plex Mono"/>
              </a:defRPr>
            </a:lvl9pPr>
          </a:lstStyle>
          <a:p>
            <a:r>
              <a:t>xx%</a:t>
            </a:r>
          </a:p>
        </p:txBody>
      </p:sp>
      <p:sp>
        <p:nvSpPr>
          <p:cNvPr id="502" name="Google Shape;502;p13"/>
          <p:cNvSpPr txBox="1"/>
          <p:nvPr>
            <p:ph hasCustomPrompt="1" idx="7" type="title"/>
          </p:nvPr>
        </p:nvSpPr>
        <p:spPr>
          <a:xfrm>
            <a:off x="4366698" y="1344775"/>
            <a:ext cx="1057500" cy="640200"/>
          </a:xfrm>
          <a:prstGeom prst="rect">
            <a:avLst/>
          </a:prstGeom>
          <a:noFill/>
        </p:spPr>
        <p:txBody>
          <a:bodyPr anchorCtr="0" anchor="b" bIns="91425" lIns="91425" spcFirstLastPara="1" rIns="91425" wrap="square" tIns="91425">
            <a:noAutofit/>
          </a:bodyPr>
          <a:lstStyle>
            <a:lvl1pPr lvl="0" rtl="0">
              <a:lnSpc>
                <a:spcPct val="115000"/>
              </a:lnSpc>
              <a:spcBef>
                <a:spcPts val="0"/>
              </a:spcBef>
              <a:spcAft>
                <a:spcPts val="0"/>
              </a:spcAft>
              <a:buSzPts val="3000"/>
              <a:buNone/>
              <a:defRPr>
                <a:latin typeface="Poppins"/>
                <a:ea typeface="Poppins"/>
                <a:cs typeface="Poppins"/>
                <a:sym typeface="Poppins"/>
              </a:defRPr>
            </a:lvl1pPr>
            <a:lvl2pPr lvl="1" rtl="0">
              <a:spcBef>
                <a:spcPts val="0"/>
              </a:spcBef>
              <a:spcAft>
                <a:spcPts val="0"/>
              </a:spcAft>
              <a:buSzPts val="3000"/>
              <a:buFont typeface="IBM Plex Mono"/>
              <a:buNone/>
              <a:defRPr sz="3000">
                <a:latin typeface="IBM Plex Mono"/>
                <a:ea typeface="IBM Plex Mono"/>
                <a:cs typeface="IBM Plex Mono"/>
                <a:sym typeface="IBM Plex Mono"/>
              </a:defRPr>
            </a:lvl2pPr>
            <a:lvl3pPr lvl="2" rtl="0">
              <a:spcBef>
                <a:spcPts val="0"/>
              </a:spcBef>
              <a:spcAft>
                <a:spcPts val="0"/>
              </a:spcAft>
              <a:buSzPts val="3000"/>
              <a:buFont typeface="IBM Plex Mono"/>
              <a:buNone/>
              <a:defRPr sz="3000">
                <a:latin typeface="IBM Plex Mono"/>
                <a:ea typeface="IBM Plex Mono"/>
                <a:cs typeface="IBM Plex Mono"/>
                <a:sym typeface="IBM Plex Mono"/>
              </a:defRPr>
            </a:lvl3pPr>
            <a:lvl4pPr lvl="3" rtl="0">
              <a:spcBef>
                <a:spcPts val="0"/>
              </a:spcBef>
              <a:spcAft>
                <a:spcPts val="0"/>
              </a:spcAft>
              <a:buSzPts val="3000"/>
              <a:buFont typeface="IBM Plex Mono"/>
              <a:buNone/>
              <a:defRPr sz="3000">
                <a:latin typeface="IBM Plex Mono"/>
                <a:ea typeface="IBM Plex Mono"/>
                <a:cs typeface="IBM Plex Mono"/>
                <a:sym typeface="IBM Plex Mono"/>
              </a:defRPr>
            </a:lvl4pPr>
            <a:lvl5pPr lvl="4" rtl="0">
              <a:spcBef>
                <a:spcPts val="0"/>
              </a:spcBef>
              <a:spcAft>
                <a:spcPts val="0"/>
              </a:spcAft>
              <a:buSzPts val="3000"/>
              <a:buFont typeface="IBM Plex Mono"/>
              <a:buNone/>
              <a:defRPr sz="3000">
                <a:latin typeface="IBM Plex Mono"/>
                <a:ea typeface="IBM Plex Mono"/>
                <a:cs typeface="IBM Plex Mono"/>
                <a:sym typeface="IBM Plex Mono"/>
              </a:defRPr>
            </a:lvl5pPr>
            <a:lvl6pPr lvl="5" rtl="0">
              <a:spcBef>
                <a:spcPts val="0"/>
              </a:spcBef>
              <a:spcAft>
                <a:spcPts val="0"/>
              </a:spcAft>
              <a:buSzPts val="3000"/>
              <a:buFont typeface="IBM Plex Mono"/>
              <a:buNone/>
              <a:defRPr sz="3000">
                <a:latin typeface="IBM Plex Mono"/>
                <a:ea typeface="IBM Plex Mono"/>
                <a:cs typeface="IBM Plex Mono"/>
                <a:sym typeface="IBM Plex Mono"/>
              </a:defRPr>
            </a:lvl6pPr>
            <a:lvl7pPr lvl="6" rtl="0">
              <a:spcBef>
                <a:spcPts val="0"/>
              </a:spcBef>
              <a:spcAft>
                <a:spcPts val="0"/>
              </a:spcAft>
              <a:buSzPts val="3000"/>
              <a:buFont typeface="IBM Plex Mono"/>
              <a:buNone/>
              <a:defRPr sz="3000">
                <a:latin typeface="IBM Plex Mono"/>
                <a:ea typeface="IBM Plex Mono"/>
                <a:cs typeface="IBM Plex Mono"/>
                <a:sym typeface="IBM Plex Mono"/>
              </a:defRPr>
            </a:lvl7pPr>
            <a:lvl8pPr lvl="7" rtl="0">
              <a:spcBef>
                <a:spcPts val="0"/>
              </a:spcBef>
              <a:spcAft>
                <a:spcPts val="0"/>
              </a:spcAft>
              <a:buSzPts val="3000"/>
              <a:buFont typeface="IBM Plex Mono"/>
              <a:buNone/>
              <a:defRPr sz="3000">
                <a:latin typeface="IBM Plex Mono"/>
                <a:ea typeface="IBM Plex Mono"/>
                <a:cs typeface="IBM Plex Mono"/>
                <a:sym typeface="IBM Plex Mono"/>
              </a:defRPr>
            </a:lvl8pPr>
            <a:lvl9pPr lvl="8" rtl="0">
              <a:spcBef>
                <a:spcPts val="0"/>
              </a:spcBef>
              <a:spcAft>
                <a:spcPts val="0"/>
              </a:spcAft>
              <a:buSzPts val="3000"/>
              <a:buFont typeface="IBM Plex Mono"/>
              <a:buNone/>
              <a:defRPr sz="3000">
                <a:latin typeface="IBM Plex Mono"/>
                <a:ea typeface="IBM Plex Mono"/>
                <a:cs typeface="IBM Plex Mono"/>
                <a:sym typeface="IBM Plex Mono"/>
              </a:defRPr>
            </a:lvl9pPr>
          </a:lstStyle>
          <a:p>
            <a:r>
              <a:t>xx%</a:t>
            </a:r>
          </a:p>
        </p:txBody>
      </p:sp>
      <p:sp>
        <p:nvSpPr>
          <p:cNvPr id="503" name="Google Shape;503;p13"/>
          <p:cNvSpPr txBox="1"/>
          <p:nvPr>
            <p:ph hasCustomPrompt="1" idx="8" type="title"/>
          </p:nvPr>
        </p:nvSpPr>
        <p:spPr>
          <a:xfrm>
            <a:off x="4366698" y="3040971"/>
            <a:ext cx="1057500" cy="640200"/>
          </a:xfrm>
          <a:prstGeom prst="rect">
            <a:avLst/>
          </a:prstGeom>
          <a:noFill/>
        </p:spPr>
        <p:txBody>
          <a:bodyPr anchorCtr="0" anchor="b" bIns="91425" lIns="91425" spcFirstLastPara="1" rIns="91425" wrap="square" tIns="91425">
            <a:noAutofit/>
          </a:bodyPr>
          <a:lstStyle>
            <a:lvl1pPr lvl="0" rtl="0">
              <a:lnSpc>
                <a:spcPct val="115000"/>
              </a:lnSpc>
              <a:spcBef>
                <a:spcPts val="0"/>
              </a:spcBef>
              <a:spcAft>
                <a:spcPts val="0"/>
              </a:spcAft>
              <a:buSzPts val="3000"/>
              <a:buNone/>
              <a:defRPr>
                <a:latin typeface="Poppins"/>
                <a:ea typeface="Poppins"/>
                <a:cs typeface="Poppins"/>
                <a:sym typeface="Poppins"/>
              </a:defRPr>
            </a:lvl1pPr>
            <a:lvl2pPr lvl="1" rtl="0">
              <a:spcBef>
                <a:spcPts val="0"/>
              </a:spcBef>
              <a:spcAft>
                <a:spcPts val="0"/>
              </a:spcAft>
              <a:buSzPts val="3000"/>
              <a:buFont typeface="IBM Plex Mono"/>
              <a:buNone/>
              <a:defRPr sz="3000">
                <a:latin typeface="IBM Plex Mono"/>
                <a:ea typeface="IBM Plex Mono"/>
                <a:cs typeface="IBM Plex Mono"/>
                <a:sym typeface="IBM Plex Mono"/>
              </a:defRPr>
            </a:lvl2pPr>
            <a:lvl3pPr lvl="2" rtl="0">
              <a:spcBef>
                <a:spcPts val="0"/>
              </a:spcBef>
              <a:spcAft>
                <a:spcPts val="0"/>
              </a:spcAft>
              <a:buSzPts val="3000"/>
              <a:buFont typeface="IBM Plex Mono"/>
              <a:buNone/>
              <a:defRPr sz="3000">
                <a:latin typeface="IBM Plex Mono"/>
                <a:ea typeface="IBM Plex Mono"/>
                <a:cs typeface="IBM Plex Mono"/>
                <a:sym typeface="IBM Plex Mono"/>
              </a:defRPr>
            </a:lvl3pPr>
            <a:lvl4pPr lvl="3" rtl="0">
              <a:spcBef>
                <a:spcPts val="0"/>
              </a:spcBef>
              <a:spcAft>
                <a:spcPts val="0"/>
              </a:spcAft>
              <a:buSzPts val="3000"/>
              <a:buFont typeface="IBM Plex Mono"/>
              <a:buNone/>
              <a:defRPr sz="3000">
                <a:latin typeface="IBM Plex Mono"/>
                <a:ea typeface="IBM Plex Mono"/>
                <a:cs typeface="IBM Plex Mono"/>
                <a:sym typeface="IBM Plex Mono"/>
              </a:defRPr>
            </a:lvl4pPr>
            <a:lvl5pPr lvl="4" rtl="0">
              <a:spcBef>
                <a:spcPts val="0"/>
              </a:spcBef>
              <a:spcAft>
                <a:spcPts val="0"/>
              </a:spcAft>
              <a:buSzPts val="3000"/>
              <a:buFont typeface="IBM Plex Mono"/>
              <a:buNone/>
              <a:defRPr sz="3000">
                <a:latin typeface="IBM Plex Mono"/>
                <a:ea typeface="IBM Plex Mono"/>
                <a:cs typeface="IBM Plex Mono"/>
                <a:sym typeface="IBM Plex Mono"/>
              </a:defRPr>
            </a:lvl5pPr>
            <a:lvl6pPr lvl="5" rtl="0">
              <a:spcBef>
                <a:spcPts val="0"/>
              </a:spcBef>
              <a:spcAft>
                <a:spcPts val="0"/>
              </a:spcAft>
              <a:buSzPts val="3000"/>
              <a:buFont typeface="IBM Plex Mono"/>
              <a:buNone/>
              <a:defRPr sz="3000">
                <a:latin typeface="IBM Plex Mono"/>
                <a:ea typeface="IBM Plex Mono"/>
                <a:cs typeface="IBM Plex Mono"/>
                <a:sym typeface="IBM Plex Mono"/>
              </a:defRPr>
            </a:lvl6pPr>
            <a:lvl7pPr lvl="6" rtl="0">
              <a:spcBef>
                <a:spcPts val="0"/>
              </a:spcBef>
              <a:spcAft>
                <a:spcPts val="0"/>
              </a:spcAft>
              <a:buSzPts val="3000"/>
              <a:buFont typeface="IBM Plex Mono"/>
              <a:buNone/>
              <a:defRPr sz="3000">
                <a:latin typeface="IBM Plex Mono"/>
                <a:ea typeface="IBM Plex Mono"/>
                <a:cs typeface="IBM Plex Mono"/>
                <a:sym typeface="IBM Plex Mono"/>
              </a:defRPr>
            </a:lvl7pPr>
            <a:lvl8pPr lvl="7" rtl="0">
              <a:spcBef>
                <a:spcPts val="0"/>
              </a:spcBef>
              <a:spcAft>
                <a:spcPts val="0"/>
              </a:spcAft>
              <a:buSzPts val="3000"/>
              <a:buFont typeface="IBM Plex Mono"/>
              <a:buNone/>
              <a:defRPr sz="3000">
                <a:latin typeface="IBM Plex Mono"/>
                <a:ea typeface="IBM Plex Mono"/>
                <a:cs typeface="IBM Plex Mono"/>
                <a:sym typeface="IBM Plex Mono"/>
              </a:defRPr>
            </a:lvl8pPr>
            <a:lvl9pPr lvl="8" rtl="0">
              <a:spcBef>
                <a:spcPts val="0"/>
              </a:spcBef>
              <a:spcAft>
                <a:spcPts val="0"/>
              </a:spcAft>
              <a:buSzPts val="3000"/>
              <a:buFont typeface="IBM Plex Mono"/>
              <a:buNone/>
              <a:defRPr sz="3000">
                <a:latin typeface="IBM Plex Mono"/>
                <a:ea typeface="IBM Plex Mono"/>
                <a:cs typeface="IBM Plex Mono"/>
                <a:sym typeface="IBM Plex Mono"/>
              </a:defRPr>
            </a:lvl9pPr>
          </a:lstStyle>
          <a:p>
            <a:r>
              <a:t>xx%</a:t>
            </a:r>
          </a:p>
        </p:txBody>
      </p:sp>
      <p:sp>
        <p:nvSpPr>
          <p:cNvPr id="504" name="Google Shape;504;p13"/>
          <p:cNvSpPr txBox="1"/>
          <p:nvPr>
            <p:ph idx="9" type="subTitle"/>
          </p:nvPr>
        </p:nvSpPr>
        <p:spPr>
          <a:xfrm>
            <a:off x="720000" y="1918675"/>
            <a:ext cx="32337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Source Code Pro"/>
              <a:buNone/>
              <a:defRPr b="1" sz="1900">
                <a:latin typeface="IBM Plex Mono"/>
                <a:ea typeface="IBM Plex Mono"/>
                <a:cs typeface="IBM Plex Mono"/>
                <a:sym typeface="IBM Plex Mono"/>
              </a:defRPr>
            </a:lvl1pPr>
            <a:lvl2pPr lvl="1"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2pPr>
            <a:lvl3pPr lvl="2"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3pPr>
            <a:lvl4pPr lvl="3"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4pPr>
            <a:lvl5pPr lvl="4"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5pPr>
            <a:lvl6pPr lvl="5"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6pPr>
            <a:lvl7pPr lvl="6"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7pPr>
            <a:lvl8pPr lvl="7"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8pPr>
            <a:lvl9pPr lvl="8"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9pPr>
          </a:lstStyle>
          <a:p/>
        </p:txBody>
      </p:sp>
      <p:sp>
        <p:nvSpPr>
          <p:cNvPr id="505" name="Google Shape;505;p13"/>
          <p:cNvSpPr txBox="1"/>
          <p:nvPr>
            <p:ph idx="13" type="subTitle"/>
          </p:nvPr>
        </p:nvSpPr>
        <p:spPr>
          <a:xfrm>
            <a:off x="4366698" y="1918675"/>
            <a:ext cx="32337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Source Code Pro"/>
              <a:buNone/>
              <a:defRPr b="1" sz="1900">
                <a:latin typeface="IBM Plex Mono"/>
                <a:ea typeface="IBM Plex Mono"/>
                <a:cs typeface="IBM Plex Mono"/>
                <a:sym typeface="IBM Plex Mono"/>
              </a:defRPr>
            </a:lvl1pPr>
            <a:lvl2pPr lvl="1"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2pPr>
            <a:lvl3pPr lvl="2"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3pPr>
            <a:lvl4pPr lvl="3"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4pPr>
            <a:lvl5pPr lvl="4"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5pPr>
            <a:lvl6pPr lvl="5"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6pPr>
            <a:lvl7pPr lvl="6"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7pPr>
            <a:lvl8pPr lvl="7"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8pPr>
            <a:lvl9pPr lvl="8" rtl="0" algn="ctr">
              <a:lnSpc>
                <a:spcPct val="100000"/>
              </a:lnSpc>
              <a:spcBef>
                <a:spcPts val="0"/>
              </a:spcBef>
              <a:spcAft>
                <a:spcPts val="0"/>
              </a:spcAft>
              <a:buSzPts val="2400"/>
              <a:buFont typeface="Source Code Pro"/>
              <a:buNone/>
              <a:defRPr b="1" sz="2400">
                <a:latin typeface="Source Code Pro"/>
                <a:ea typeface="Source Code Pro"/>
                <a:cs typeface="Source Code Pro"/>
                <a:sym typeface="Source Code Pro"/>
              </a:defRPr>
            </a:lvl9pPr>
          </a:lstStyle>
          <a:p/>
        </p:txBody>
      </p:sp>
      <p:sp>
        <p:nvSpPr>
          <p:cNvPr id="506" name="Google Shape;506;p13"/>
          <p:cNvSpPr txBox="1"/>
          <p:nvPr>
            <p:ph idx="14" type="subTitle"/>
          </p:nvPr>
        </p:nvSpPr>
        <p:spPr>
          <a:xfrm>
            <a:off x="720000" y="3614801"/>
            <a:ext cx="32337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19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507" name="Google Shape;507;p13"/>
          <p:cNvSpPr txBox="1"/>
          <p:nvPr>
            <p:ph idx="15" type="subTitle"/>
          </p:nvPr>
        </p:nvSpPr>
        <p:spPr>
          <a:xfrm>
            <a:off x="4366698" y="3614801"/>
            <a:ext cx="32337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19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grpSp>
        <p:nvGrpSpPr>
          <p:cNvPr id="508" name="Google Shape;508;p13"/>
          <p:cNvGrpSpPr/>
          <p:nvPr/>
        </p:nvGrpSpPr>
        <p:grpSpPr>
          <a:xfrm>
            <a:off x="-808923" y="2711465"/>
            <a:ext cx="2097951" cy="3309497"/>
            <a:chOff x="-656523" y="2711465"/>
            <a:chExt cx="2097951" cy="3309497"/>
          </a:xfrm>
        </p:grpSpPr>
        <p:sp>
          <p:nvSpPr>
            <p:cNvPr id="509" name="Google Shape;509;p13"/>
            <p:cNvSpPr/>
            <p:nvPr/>
          </p:nvSpPr>
          <p:spPr>
            <a:xfrm flipH="1">
              <a:off x="-352474" y="4279466"/>
              <a:ext cx="1139424" cy="986746"/>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10" name="Google Shape;510;p13"/>
            <p:cNvGrpSpPr/>
            <p:nvPr/>
          </p:nvGrpSpPr>
          <p:grpSpPr>
            <a:xfrm>
              <a:off x="323479" y="4682324"/>
              <a:ext cx="328346" cy="328531"/>
              <a:chOff x="3678700" y="407275"/>
              <a:chExt cx="708100" cy="708500"/>
            </a:xfrm>
          </p:grpSpPr>
          <p:sp>
            <p:nvSpPr>
              <p:cNvPr id="511" name="Google Shape;511;p13"/>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13"/>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13"/>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13"/>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13"/>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13"/>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13"/>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8" name="Google Shape;518;p13"/>
            <p:cNvGrpSpPr/>
            <p:nvPr/>
          </p:nvGrpSpPr>
          <p:grpSpPr>
            <a:xfrm>
              <a:off x="-541317" y="2711465"/>
              <a:ext cx="1117945" cy="1598547"/>
              <a:chOff x="-541317" y="2711465"/>
              <a:chExt cx="1117945" cy="1598547"/>
            </a:xfrm>
          </p:grpSpPr>
          <p:sp>
            <p:nvSpPr>
              <p:cNvPr id="519" name="Google Shape;519;p13"/>
              <p:cNvSpPr/>
              <p:nvPr/>
            </p:nvSpPr>
            <p:spPr>
              <a:xfrm rot="8999999">
                <a:off x="-132025" y="2659081"/>
                <a:ext cx="246869" cy="1703314"/>
              </a:xfrm>
              <a:custGeom>
                <a:rect b="b" l="l" r="r" t="t"/>
                <a:pathLst>
                  <a:path extrusionOk="0" h="29909" w="6019">
                    <a:moveTo>
                      <a:pt x="1" y="1"/>
                    </a:moveTo>
                    <a:lnTo>
                      <a:pt x="1" y="306"/>
                    </a:lnTo>
                    <a:lnTo>
                      <a:pt x="5699" y="306"/>
                    </a:lnTo>
                    <a:lnTo>
                      <a:pt x="5699" y="29909"/>
                    </a:lnTo>
                    <a:lnTo>
                      <a:pt x="6019" y="29909"/>
                    </a:lnTo>
                    <a:lnTo>
                      <a:pt x="6019" y="1"/>
                    </a:lnTo>
                    <a:close/>
                  </a:path>
                </a:pathLst>
              </a:custGeom>
              <a:solidFill>
                <a:schemeClr val="dk2">
                  <a:alpha val="313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0" name="Google Shape;520;p13"/>
              <p:cNvGrpSpPr/>
              <p:nvPr/>
            </p:nvGrpSpPr>
            <p:grpSpPr>
              <a:xfrm>
                <a:off x="442584" y="4120912"/>
                <a:ext cx="134044" cy="134013"/>
                <a:chOff x="1101075" y="2142375"/>
                <a:chExt cx="439200" cy="439100"/>
              </a:xfrm>
            </p:grpSpPr>
            <p:sp>
              <p:nvSpPr>
                <p:cNvPr id="521" name="Google Shape;521;p13"/>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0C0A9E">
                        <a:alpha val="37254"/>
                      </a:srgbClr>
                    </a:gs>
                    <a:gs pos="100000">
                      <a:srgbClr val="FFFFFF">
                        <a:alpha val="0"/>
                      </a:srgbClr>
                    </a:gs>
                  </a:gsLst>
                  <a:lin ang="13500032" scaled="0"/>
                </a:gradFill>
                <a:ln>
                  <a:noFill/>
                </a:ln>
                <a:effectLst>
                  <a:outerShdw blurRad="42863" rotWithShape="0" algn="bl" dir="2280000" dist="9525">
                    <a:schemeClr val="lt2"/>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13"/>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0C0A9E">
                        <a:alpha val="37254"/>
                      </a:srgbClr>
                    </a:gs>
                    <a:gs pos="100000">
                      <a:srgbClr val="FFFFFF">
                        <a:alpha val="0"/>
                      </a:srgbClr>
                    </a:gs>
                  </a:gsLst>
                  <a:lin ang="13500032" scaled="0"/>
                </a:gradFill>
                <a:ln>
                  <a:noFill/>
                </a:ln>
                <a:effectLst>
                  <a:outerShdw blurRad="42863" rotWithShape="0" algn="bl" dir="2280000" dist="9525">
                    <a:schemeClr val="lt2"/>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523" name="Google Shape;523;p13"/>
            <p:cNvGrpSpPr/>
            <p:nvPr/>
          </p:nvGrpSpPr>
          <p:grpSpPr>
            <a:xfrm rot="-9080766">
              <a:off x="-341725" y="3731687"/>
              <a:ext cx="1117904" cy="1598488"/>
              <a:chOff x="-541317" y="2711465"/>
              <a:chExt cx="1117945" cy="1598547"/>
            </a:xfrm>
          </p:grpSpPr>
          <p:sp>
            <p:nvSpPr>
              <p:cNvPr id="524" name="Google Shape;524;p13"/>
              <p:cNvSpPr/>
              <p:nvPr/>
            </p:nvSpPr>
            <p:spPr>
              <a:xfrm rot="8999999">
                <a:off x="-132025" y="2659081"/>
                <a:ext cx="246869" cy="1703314"/>
              </a:xfrm>
              <a:custGeom>
                <a:rect b="b" l="l" r="r" t="t"/>
                <a:pathLst>
                  <a:path extrusionOk="0" h="29909" w="6019">
                    <a:moveTo>
                      <a:pt x="1" y="1"/>
                    </a:moveTo>
                    <a:lnTo>
                      <a:pt x="1" y="306"/>
                    </a:lnTo>
                    <a:lnTo>
                      <a:pt x="5699" y="306"/>
                    </a:lnTo>
                    <a:lnTo>
                      <a:pt x="5699" y="29909"/>
                    </a:lnTo>
                    <a:lnTo>
                      <a:pt x="6019" y="29909"/>
                    </a:lnTo>
                    <a:lnTo>
                      <a:pt x="6019" y="1"/>
                    </a:lnTo>
                    <a:close/>
                  </a:path>
                </a:pathLst>
              </a:custGeom>
              <a:solidFill>
                <a:schemeClr val="dk2">
                  <a:alpha val="313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5" name="Google Shape;525;p13"/>
              <p:cNvGrpSpPr/>
              <p:nvPr/>
            </p:nvGrpSpPr>
            <p:grpSpPr>
              <a:xfrm>
                <a:off x="442584" y="4120912"/>
                <a:ext cx="134044" cy="134013"/>
                <a:chOff x="1101075" y="2142375"/>
                <a:chExt cx="439200" cy="439100"/>
              </a:xfrm>
            </p:grpSpPr>
            <p:sp>
              <p:nvSpPr>
                <p:cNvPr id="526" name="Google Shape;526;p13"/>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0C0A9E">
                        <a:alpha val="37254"/>
                      </a:srgbClr>
                    </a:gs>
                    <a:gs pos="100000">
                      <a:srgbClr val="FFFFFF">
                        <a:alpha val="0"/>
                      </a:srgbClr>
                    </a:gs>
                  </a:gsLst>
                  <a:lin ang="13500032" scaled="0"/>
                </a:gradFill>
                <a:ln>
                  <a:noFill/>
                </a:ln>
                <a:effectLst>
                  <a:outerShdw blurRad="42863" rotWithShape="0" algn="bl" dir="2280000" dist="9525">
                    <a:schemeClr val="lt2"/>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13"/>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0C0A9E">
                        <a:alpha val="37254"/>
                      </a:srgbClr>
                    </a:gs>
                    <a:gs pos="100000">
                      <a:srgbClr val="FFFFFF">
                        <a:alpha val="0"/>
                      </a:srgbClr>
                    </a:gs>
                  </a:gsLst>
                  <a:lin ang="13500032" scaled="0"/>
                </a:gradFill>
                <a:ln>
                  <a:noFill/>
                </a:ln>
                <a:effectLst>
                  <a:outerShdw blurRad="42863" rotWithShape="0" algn="bl" dir="2280000" dist="9525">
                    <a:schemeClr val="lt2"/>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528" name="Google Shape;528;p13"/>
            <p:cNvGrpSpPr/>
            <p:nvPr/>
          </p:nvGrpSpPr>
          <p:grpSpPr>
            <a:xfrm rot="10800000">
              <a:off x="323483" y="4422415"/>
              <a:ext cx="1117945" cy="1598547"/>
              <a:chOff x="-541317" y="2711465"/>
              <a:chExt cx="1117945" cy="1598547"/>
            </a:xfrm>
          </p:grpSpPr>
          <p:sp>
            <p:nvSpPr>
              <p:cNvPr id="529" name="Google Shape;529;p13"/>
              <p:cNvSpPr/>
              <p:nvPr/>
            </p:nvSpPr>
            <p:spPr>
              <a:xfrm rot="8999999">
                <a:off x="-132025" y="2659081"/>
                <a:ext cx="246869" cy="1703314"/>
              </a:xfrm>
              <a:custGeom>
                <a:rect b="b" l="l" r="r" t="t"/>
                <a:pathLst>
                  <a:path extrusionOk="0" h="29909" w="6019">
                    <a:moveTo>
                      <a:pt x="1" y="1"/>
                    </a:moveTo>
                    <a:lnTo>
                      <a:pt x="1" y="306"/>
                    </a:lnTo>
                    <a:lnTo>
                      <a:pt x="5699" y="306"/>
                    </a:lnTo>
                    <a:lnTo>
                      <a:pt x="5699" y="29909"/>
                    </a:lnTo>
                    <a:lnTo>
                      <a:pt x="6019" y="29909"/>
                    </a:lnTo>
                    <a:lnTo>
                      <a:pt x="6019" y="1"/>
                    </a:lnTo>
                    <a:close/>
                  </a:path>
                </a:pathLst>
              </a:custGeom>
              <a:solidFill>
                <a:schemeClr val="dk2">
                  <a:alpha val="313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0" name="Google Shape;530;p13"/>
              <p:cNvGrpSpPr/>
              <p:nvPr/>
            </p:nvGrpSpPr>
            <p:grpSpPr>
              <a:xfrm>
                <a:off x="442584" y="4120912"/>
                <a:ext cx="134044" cy="134013"/>
                <a:chOff x="1101075" y="2142375"/>
                <a:chExt cx="439200" cy="439100"/>
              </a:xfrm>
            </p:grpSpPr>
            <p:sp>
              <p:nvSpPr>
                <p:cNvPr id="531" name="Google Shape;531;p13"/>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0C0A9E">
                        <a:alpha val="37254"/>
                      </a:srgbClr>
                    </a:gs>
                    <a:gs pos="100000">
                      <a:srgbClr val="FFFFFF">
                        <a:alpha val="0"/>
                      </a:srgbClr>
                    </a:gs>
                  </a:gsLst>
                  <a:lin ang="13500032" scaled="0"/>
                </a:gradFill>
                <a:ln>
                  <a:noFill/>
                </a:ln>
                <a:effectLst>
                  <a:outerShdw blurRad="42863" rotWithShape="0" algn="bl" dir="2280000" dist="9525">
                    <a:schemeClr val="lt2"/>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13"/>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0C0A9E">
                        <a:alpha val="37254"/>
                      </a:srgbClr>
                    </a:gs>
                    <a:gs pos="100000">
                      <a:srgbClr val="FFFFFF">
                        <a:alpha val="0"/>
                      </a:srgbClr>
                    </a:gs>
                  </a:gsLst>
                  <a:lin ang="13500032" scaled="0"/>
                </a:gradFill>
                <a:ln>
                  <a:noFill/>
                </a:ln>
                <a:effectLst>
                  <a:outerShdw blurRad="42863" rotWithShape="0" algn="bl" dir="2280000" dist="9525">
                    <a:schemeClr val="lt2"/>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533" name="Google Shape;533;p13"/>
          <p:cNvGrpSpPr/>
          <p:nvPr/>
        </p:nvGrpSpPr>
        <p:grpSpPr>
          <a:xfrm>
            <a:off x="6470875" y="-1735180"/>
            <a:ext cx="4257000" cy="4171657"/>
            <a:chOff x="6394675" y="-1658980"/>
            <a:chExt cx="4257000" cy="4171657"/>
          </a:xfrm>
        </p:grpSpPr>
        <p:grpSp>
          <p:nvGrpSpPr>
            <p:cNvPr id="534" name="Google Shape;534;p13"/>
            <p:cNvGrpSpPr/>
            <p:nvPr/>
          </p:nvGrpSpPr>
          <p:grpSpPr>
            <a:xfrm flipH="1" rot="-2700000">
              <a:off x="7289785" y="-1246897"/>
              <a:ext cx="2552124" cy="3347490"/>
              <a:chOff x="2976325" y="908175"/>
              <a:chExt cx="4028179" cy="5283555"/>
            </a:xfrm>
          </p:grpSpPr>
          <p:sp>
            <p:nvSpPr>
              <p:cNvPr id="535" name="Google Shape;535;p13"/>
              <p:cNvSpPr/>
              <p:nvPr/>
            </p:nvSpPr>
            <p:spPr>
              <a:xfrm>
                <a:off x="2976325" y="93003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13"/>
              <p:cNvSpPr/>
              <p:nvPr/>
            </p:nvSpPr>
            <p:spPr>
              <a:xfrm>
                <a:off x="3934943" y="90817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13"/>
              <p:cNvSpPr/>
              <p:nvPr/>
            </p:nvSpPr>
            <p:spPr>
              <a:xfrm>
                <a:off x="3851189" y="107252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38" name="Google Shape;538;p13"/>
            <p:cNvSpPr/>
            <p:nvPr/>
          </p:nvSpPr>
          <p:spPr>
            <a:xfrm>
              <a:off x="6394675" y="0"/>
              <a:ext cx="284119" cy="246048"/>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rgbClr val="0C0A9E">
                    <a:alpha val="20000"/>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13"/>
            <p:cNvSpPr/>
            <p:nvPr/>
          </p:nvSpPr>
          <p:spPr>
            <a:xfrm>
              <a:off x="6627600" y="-49075"/>
              <a:ext cx="570546" cy="494095"/>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0" name="Google Shape;540;p13"/>
          <p:cNvGrpSpPr/>
          <p:nvPr/>
        </p:nvGrpSpPr>
        <p:grpSpPr>
          <a:xfrm>
            <a:off x="-113888" y="229201"/>
            <a:ext cx="1891393" cy="134100"/>
            <a:chOff x="-113888" y="229201"/>
            <a:chExt cx="1891393" cy="134100"/>
          </a:xfrm>
        </p:grpSpPr>
        <p:sp>
          <p:nvSpPr>
            <p:cNvPr id="541" name="Google Shape;541;p13"/>
            <p:cNvSpPr/>
            <p:nvPr/>
          </p:nvSpPr>
          <p:spPr>
            <a:xfrm>
              <a:off x="1643404" y="2292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42" name="Google Shape;542;p13"/>
            <p:cNvCxnSpPr/>
            <p:nvPr/>
          </p:nvCxnSpPr>
          <p:spPr>
            <a:xfrm rot="10800000">
              <a:off x="783712" y="-601348"/>
              <a:ext cx="0" cy="1795200"/>
            </a:xfrm>
            <a:prstGeom prst="straightConnector1">
              <a:avLst/>
            </a:prstGeom>
            <a:noFill/>
            <a:ln cap="flat" cmpd="sng" w="9525">
              <a:solidFill>
                <a:schemeClr val="dk2"/>
              </a:solidFill>
              <a:prstDash val="solid"/>
              <a:round/>
              <a:headEnd len="med" w="med" type="none"/>
              <a:tailEnd len="med" w="med" type="none"/>
            </a:ln>
          </p:spPr>
        </p:cxnSp>
        <p:sp>
          <p:nvSpPr>
            <p:cNvPr id="543" name="Google Shape;543;p13"/>
            <p:cNvSpPr/>
            <p:nvPr/>
          </p:nvSpPr>
          <p:spPr>
            <a:xfrm>
              <a:off x="1673517" y="2593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544" name="Shape 544"/>
        <p:cNvGrpSpPr/>
        <p:nvPr/>
      </p:nvGrpSpPr>
      <p:grpSpPr>
        <a:xfrm>
          <a:off x="0" y="0"/>
          <a:ext cx="0" cy="0"/>
          <a:chOff x="0" y="0"/>
          <a:chExt cx="0" cy="0"/>
        </a:xfrm>
      </p:grpSpPr>
      <p:sp>
        <p:nvSpPr>
          <p:cNvPr id="545" name="Google Shape;545;p14"/>
          <p:cNvSpPr txBox="1"/>
          <p:nvPr>
            <p:ph type="title"/>
          </p:nvPr>
        </p:nvSpPr>
        <p:spPr>
          <a:xfrm>
            <a:off x="713225" y="3349250"/>
            <a:ext cx="6691200" cy="531900"/>
          </a:xfrm>
          <a:prstGeom prst="rect">
            <a:avLst/>
          </a:prstGeom>
        </p:spPr>
        <p:txBody>
          <a:bodyPr anchorCtr="0" anchor="ctr" bIns="91425" lIns="91425" spcFirstLastPara="1" rIns="91425" wrap="square" tIns="91425">
            <a:noAutofit/>
          </a:bodyPr>
          <a:lstStyle>
            <a:lvl1pPr lvl="0" rtl="0">
              <a:lnSpc>
                <a:spcPct val="115000"/>
              </a:lnSpc>
              <a:spcBef>
                <a:spcPts val="0"/>
              </a:spcBef>
              <a:spcAft>
                <a:spcPts val="0"/>
              </a:spcAft>
              <a:buSzPts val="3000"/>
              <a:buNone/>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p:txBody>
      </p:sp>
      <p:sp>
        <p:nvSpPr>
          <p:cNvPr id="546" name="Google Shape;546;p14"/>
          <p:cNvSpPr txBox="1"/>
          <p:nvPr>
            <p:ph idx="1" type="subTitle"/>
          </p:nvPr>
        </p:nvSpPr>
        <p:spPr>
          <a:xfrm>
            <a:off x="713225" y="1511313"/>
            <a:ext cx="6691200" cy="14784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28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0">
    <p:spTree>
      <p:nvGrpSpPr>
        <p:cNvPr id="547" name="Shape 547"/>
        <p:cNvGrpSpPr/>
        <p:nvPr/>
      </p:nvGrpSpPr>
      <p:grpSpPr>
        <a:xfrm>
          <a:off x="0" y="0"/>
          <a:ext cx="0" cy="0"/>
          <a:chOff x="0" y="0"/>
          <a:chExt cx="0" cy="0"/>
        </a:xfrm>
      </p:grpSpPr>
      <p:sp>
        <p:nvSpPr>
          <p:cNvPr id="548" name="Google Shape;548;p1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grpSp>
        <p:nvGrpSpPr>
          <p:cNvPr id="549" name="Google Shape;549;p15"/>
          <p:cNvGrpSpPr/>
          <p:nvPr/>
        </p:nvGrpSpPr>
        <p:grpSpPr>
          <a:xfrm>
            <a:off x="4967675" y="4931713"/>
            <a:ext cx="439200" cy="439100"/>
            <a:chOff x="1101075" y="2142375"/>
            <a:chExt cx="439200" cy="439100"/>
          </a:xfrm>
        </p:grpSpPr>
        <p:sp>
          <p:nvSpPr>
            <p:cNvPr id="550" name="Google Shape;550;p15"/>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15"/>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52" name="Google Shape;552;p15"/>
          <p:cNvGrpSpPr/>
          <p:nvPr/>
        </p:nvGrpSpPr>
        <p:grpSpPr>
          <a:xfrm>
            <a:off x="2176605" y="-3695660"/>
            <a:ext cx="7317722" cy="6983297"/>
            <a:chOff x="2100405" y="-3619460"/>
            <a:chExt cx="7317722" cy="6983297"/>
          </a:xfrm>
        </p:grpSpPr>
        <p:sp>
          <p:nvSpPr>
            <p:cNvPr id="553" name="Google Shape;553;p15"/>
            <p:cNvSpPr/>
            <p:nvPr/>
          </p:nvSpPr>
          <p:spPr>
            <a:xfrm flipH="1" rot="8100000">
              <a:off x="3778999" y="-2106462"/>
              <a:ext cx="4006334" cy="4749375"/>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4" name="Google Shape;554;p15"/>
            <p:cNvGrpSpPr/>
            <p:nvPr/>
          </p:nvGrpSpPr>
          <p:grpSpPr>
            <a:xfrm rot="2700000">
              <a:off x="7787417" y="120497"/>
              <a:ext cx="582044" cy="582419"/>
              <a:chOff x="959750" y="3039275"/>
              <a:chExt cx="582050" cy="582425"/>
            </a:xfrm>
          </p:grpSpPr>
          <p:sp>
            <p:nvSpPr>
              <p:cNvPr id="555" name="Google Shape;555;p15"/>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15"/>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15"/>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15"/>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15"/>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15"/>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15"/>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2" name="Google Shape;562;p15"/>
            <p:cNvGrpSpPr/>
            <p:nvPr/>
          </p:nvGrpSpPr>
          <p:grpSpPr>
            <a:xfrm rot="2700000">
              <a:off x="8310742" y="-75303"/>
              <a:ext cx="582044" cy="582419"/>
              <a:chOff x="959750" y="3039275"/>
              <a:chExt cx="582050" cy="582425"/>
            </a:xfrm>
          </p:grpSpPr>
          <p:sp>
            <p:nvSpPr>
              <p:cNvPr id="563" name="Google Shape;563;p15"/>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15"/>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15"/>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15"/>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15"/>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15"/>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15"/>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0" name="Google Shape;570;p15"/>
            <p:cNvSpPr/>
            <p:nvPr/>
          </p:nvSpPr>
          <p:spPr>
            <a:xfrm rot="5400000">
              <a:off x="8142048" y="-575660"/>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15"/>
            <p:cNvSpPr/>
            <p:nvPr/>
          </p:nvSpPr>
          <p:spPr>
            <a:xfrm rot="10800000">
              <a:off x="8365398" y="-290023"/>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15"/>
            <p:cNvSpPr/>
            <p:nvPr/>
          </p:nvSpPr>
          <p:spPr>
            <a:xfrm rot="10800000">
              <a:off x="8490148" y="2"/>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15"/>
            <p:cNvSpPr/>
            <p:nvPr/>
          </p:nvSpPr>
          <p:spPr>
            <a:xfrm flipH="1" rot="-2700000">
              <a:off x="3192849" y="-2898537"/>
              <a:ext cx="4006334" cy="4749375"/>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4" name="Google Shape;574;p15"/>
          <p:cNvGrpSpPr/>
          <p:nvPr/>
        </p:nvGrpSpPr>
        <p:grpSpPr>
          <a:xfrm>
            <a:off x="-2424242" y="2074146"/>
            <a:ext cx="6274943" cy="6257753"/>
            <a:chOff x="-2447692" y="2022396"/>
            <a:chExt cx="6274943" cy="6257753"/>
          </a:xfrm>
        </p:grpSpPr>
        <p:grpSp>
          <p:nvGrpSpPr>
            <p:cNvPr id="575" name="Google Shape;575;p15"/>
            <p:cNvGrpSpPr/>
            <p:nvPr/>
          </p:nvGrpSpPr>
          <p:grpSpPr>
            <a:xfrm flipH="1" rot="10800000">
              <a:off x="-25334" y="4406387"/>
              <a:ext cx="1538562" cy="971589"/>
              <a:chOff x="-191059" y="95963"/>
              <a:chExt cx="1538562" cy="971589"/>
            </a:xfrm>
          </p:grpSpPr>
          <p:grpSp>
            <p:nvGrpSpPr>
              <p:cNvPr id="576" name="Google Shape;576;p15"/>
              <p:cNvGrpSpPr/>
              <p:nvPr/>
            </p:nvGrpSpPr>
            <p:grpSpPr>
              <a:xfrm>
                <a:off x="-191059" y="201619"/>
                <a:ext cx="904284" cy="865933"/>
                <a:chOff x="2038491" y="-937756"/>
                <a:chExt cx="904284" cy="865933"/>
              </a:xfrm>
            </p:grpSpPr>
            <p:grpSp>
              <p:nvGrpSpPr>
                <p:cNvPr id="577" name="Google Shape;577;p15"/>
                <p:cNvGrpSpPr/>
                <p:nvPr/>
              </p:nvGrpSpPr>
              <p:grpSpPr>
                <a:xfrm>
                  <a:off x="2096570" y="-863491"/>
                  <a:ext cx="717621" cy="717392"/>
                  <a:chOff x="1483457" y="3953671"/>
                  <a:chExt cx="717621" cy="717392"/>
                </a:xfrm>
              </p:grpSpPr>
              <p:sp>
                <p:nvSpPr>
                  <p:cNvPr id="578" name="Google Shape;578;p1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1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1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1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1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83" name="Google Shape;583;p15"/>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4" name="Google Shape;584;p15"/>
              <p:cNvGrpSpPr/>
              <p:nvPr/>
            </p:nvGrpSpPr>
            <p:grpSpPr>
              <a:xfrm>
                <a:off x="584533" y="95963"/>
                <a:ext cx="473483" cy="453403"/>
                <a:chOff x="2038491" y="-937756"/>
                <a:chExt cx="904284" cy="865933"/>
              </a:xfrm>
            </p:grpSpPr>
            <p:grpSp>
              <p:nvGrpSpPr>
                <p:cNvPr id="585" name="Google Shape;585;p15"/>
                <p:cNvGrpSpPr/>
                <p:nvPr/>
              </p:nvGrpSpPr>
              <p:grpSpPr>
                <a:xfrm>
                  <a:off x="2096570" y="-863491"/>
                  <a:ext cx="717621" cy="717392"/>
                  <a:chOff x="1483457" y="3953671"/>
                  <a:chExt cx="717621" cy="717392"/>
                </a:xfrm>
              </p:grpSpPr>
              <p:sp>
                <p:nvSpPr>
                  <p:cNvPr id="586" name="Google Shape;586;p1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1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1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1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1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1" name="Google Shape;591;p15"/>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2" name="Google Shape;592;p15"/>
              <p:cNvGrpSpPr/>
              <p:nvPr/>
            </p:nvGrpSpPr>
            <p:grpSpPr>
              <a:xfrm>
                <a:off x="530445" y="481913"/>
                <a:ext cx="473483" cy="453403"/>
                <a:chOff x="2038491" y="-937756"/>
                <a:chExt cx="904284" cy="865933"/>
              </a:xfrm>
            </p:grpSpPr>
            <p:grpSp>
              <p:nvGrpSpPr>
                <p:cNvPr id="593" name="Google Shape;593;p15"/>
                <p:cNvGrpSpPr/>
                <p:nvPr/>
              </p:nvGrpSpPr>
              <p:grpSpPr>
                <a:xfrm>
                  <a:off x="2096570" y="-863491"/>
                  <a:ext cx="717621" cy="717392"/>
                  <a:chOff x="1483457" y="3953671"/>
                  <a:chExt cx="717621" cy="717392"/>
                </a:xfrm>
              </p:grpSpPr>
              <p:sp>
                <p:nvSpPr>
                  <p:cNvPr id="594" name="Google Shape;594;p1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1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1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1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1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9" name="Google Shape;599;p15"/>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0" name="Google Shape;600;p15"/>
              <p:cNvGrpSpPr/>
              <p:nvPr/>
            </p:nvGrpSpPr>
            <p:grpSpPr>
              <a:xfrm>
                <a:off x="874020" y="312788"/>
                <a:ext cx="473483" cy="453403"/>
                <a:chOff x="2038491" y="-937756"/>
                <a:chExt cx="904284" cy="865933"/>
              </a:xfrm>
            </p:grpSpPr>
            <p:grpSp>
              <p:nvGrpSpPr>
                <p:cNvPr id="601" name="Google Shape;601;p15"/>
                <p:cNvGrpSpPr/>
                <p:nvPr/>
              </p:nvGrpSpPr>
              <p:grpSpPr>
                <a:xfrm>
                  <a:off x="2096570" y="-863491"/>
                  <a:ext cx="717621" cy="717392"/>
                  <a:chOff x="1483457" y="3953671"/>
                  <a:chExt cx="717621" cy="717392"/>
                </a:xfrm>
              </p:grpSpPr>
              <p:sp>
                <p:nvSpPr>
                  <p:cNvPr id="602" name="Google Shape;602;p1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1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1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1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1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7" name="Google Shape;607;p15"/>
                <p:cNvSpPr/>
                <p:nvPr/>
              </p:nvSpPr>
              <p:spPr>
                <a:xfrm>
                  <a:off x="2038491" y="-937756"/>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08" name="Google Shape;608;p15"/>
            <p:cNvGrpSpPr/>
            <p:nvPr/>
          </p:nvGrpSpPr>
          <p:grpSpPr>
            <a:xfrm flipH="1" rot="-3320950">
              <a:off x="-1885521" y="3185658"/>
              <a:ext cx="4889863" cy="3931229"/>
              <a:chOff x="7103825" y="-713112"/>
              <a:chExt cx="3785226" cy="3043150"/>
            </a:xfrm>
          </p:grpSpPr>
          <p:sp>
            <p:nvSpPr>
              <p:cNvPr id="609" name="Google Shape;609;p15"/>
              <p:cNvSpPr/>
              <p:nvPr/>
            </p:nvSpPr>
            <p:spPr>
              <a:xfrm rot="-3600017">
                <a:off x="7761095" y="-21"/>
                <a:ext cx="2152450" cy="1864030"/>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10" name="Google Shape;610;p15"/>
              <p:cNvPicPr preferRelativeResize="0"/>
              <p:nvPr/>
            </p:nvPicPr>
            <p:blipFill rotWithShape="1">
              <a:blip r:embed="rId2">
                <a:alphaModFix/>
              </a:blip>
              <a:srcRect b="17663" l="0" r="0" t="17657"/>
              <a:stretch/>
            </p:blipFill>
            <p:spPr>
              <a:xfrm>
                <a:off x="7103825" y="-713112"/>
                <a:ext cx="3785226" cy="2888974"/>
              </a:xfrm>
              <a:prstGeom prst="rect">
                <a:avLst/>
              </a:prstGeom>
              <a:noFill/>
              <a:ln>
                <a:noFill/>
              </a:ln>
            </p:spPr>
          </p:pic>
        </p:grpSp>
        <p:sp>
          <p:nvSpPr>
            <p:cNvPr id="611" name="Google Shape;611;p15"/>
            <p:cNvSpPr/>
            <p:nvPr/>
          </p:nvSpPr>
          <p:spPr>
            <a:xfrm flipH="1" rot="-2700000">
              <a:off x="249333" y="3270782"/>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12" name="Google Shape;612;p15"/>
            <p:cNvGrpSpPr/>
            <p:nvPr/>
          </p:nvGrpSpPr>
          <p:grpSpPr>
            <a:xfrm rot="5400000">
              <a:off x="1987130" y="4230949"/>
              <a:ext cx="88142" cy="1137387"/>
              <a:chOff x="3054755" y="4367024"/>
              <a:chExt cx="88142" cy="1137387"/>
            </a:xfrm>
          </p:grpSpPr>
          <p:sp>
            <p:nvSpPr>
              <p:cNvPr id="613" name="Google Shape;613;p15"/>
              <p:cNvSpPr/>
              <p:nvPr/>
            </p:nvSpPr>
            <p:spPr>
              <a:xfrm>
                <a:off x="3054755" y="4367024"/>
                <a:ext cx="12551" cy="1137387"/>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15"/>
              <p:cNvSpPr/>
              <p:nvPr/>
            </p:nvSpPr>
            <p:spPr>
              <a:xfrm>
                <a:off x="3130388" y="4367024"/>
                <a:ext cx="12510" cy="1137387"/>
              </a:xfrm>
              <a:custGeom>
                <a:rect b="b" l="l" r="r" t="t"/>
                <a:pathLst>
                  <a:path extrusionOk="0" h="27731" w="305">
                    <a:moveTo>
                      <a:pt x="0" y="1"/>
                    </a:moveTo>
                    <a:lnTo>
                      <a:pt x="0"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0_1">
    <p:spTree>
      <p:nvGrpSpPr>
        <p:cNvPr id="615" name="Shape 615"/>
        <p:cNvGrpSpPr/>
        <p:nvPr/>
      </p:nvGrpSpPr>
      <p:grpSpPr>
        <a:xfrm>
          <a:off x="0" y="0"/>
          <a:ext cx="0" cy="0"/>
          <a:chOff x="0" y="0"/>
          <a:chExt cx="0" cy="0"/>
        </a:xfrm>
      </p:grpSpPr>
      <p:sp>
        <p:nvSpPr>
          <p:cNvPr id="616" name="Google Shape;616;p1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grpSp>
        <p:nvGrpSpPr>
          <p:cNvPr id="617" name="Google Shape;617;p16"/>
          <p:cNvGrpSpPr/>
          <p:nvPr/>
        </p:nvGrpSpPr>
        <p:grpSpPr>
          <a:xfrm>
            <a:off x="7810267" y="-622132"/>
            <a:ext cx="2587792" cy="2725916"/>
            <a:chOff x="7810267" y="-622132"/>
            <a:chExt cx="2587792" cy="2725916"/>
          </a:xfrm>
        </p:grpSpPr>
        <p:grpSp>
          <p:nvGrpSpPr>
            <p:cNvPr id="618" name="Google Shape;618;p16"/>
            <p:cNvGrpSpPr/>
            <p:nvPr/>
          </p:nvGrpSpPr>
          <p:grpSpPr>
            <a:xfrm>
              <a:off x="8520988" y="-90875"/>
              <a:ext cx="904666" cy="726121"/>
              <a:chOff x="7945225" y="4302000"/>
              <a:chExt cx="904666" cy="726121"/>
            </a:xfrm>
          </p:grpSpPr>
          <p:sp>
            <p:nvSpPr>
              <p:cNvPr id="619" name="Google Shape;619;p16"/>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16"/>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16"/>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2" name="Google Shape;622;p16"/>
            <p:cNvGrpSpPr/>
            <p:nvPr/>
          </p:nvGrpSpPr>
          <p:grpSpPr>
            <a:xfrm>
              <a:off x="8869019" y="-622132"/>
              <a:ext cx="325154" cy="1788670"/>
              <a:chOff x="8869019" y="-622132"/>
              <a:chExt cx="325154" cy="1788670"/>
            </a:xfrm>
          </p:grpSpPr>
          <p:sp>
            <p:nvSpPr>
              <p:cNvPr id="623" name="Google Shape;623;p16"/>
              <p:cNvSpPr/>
              <p:nvPr/>
            </p:nvSpPr>
            <p:spPr>
              <a:xfrm rot="10800000">
                <a:off x="8869019" y="-622132"/>
                <a:ext cx="246869" cy="1703243"/>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chemeClr val="dk2">
                      <a:alpha val="31360"/>
                    </a:schemeClr>
                  </a:gs>
                  <a:gs pos="100000">
                    <a:srgbClr val="FFFFFF">
                      <a:alpha val="0"/>
                      <a:alpha val="3136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24" name="Google Shape;624;p16"/>
              <p:cNvGrpSpPr/>
              <p:nvPr/>
            </p:nvGrpSpPr>
            <p:grpSpPr>
              <a:xfrm rot="1800062">
                <a:off x="9035610" y="1007995"/>
                <a:ext cx="134040" cy="134009"/>
                <a:chOff x="1101075" y="2142375"/>
                <a:chExt cx="439200" cy="439100"/>
              </a:xfrm>
            </p:grpSpPr>
            <p:sp>
              <p:nvSpPr>
                <p:cNvPr id="625" name="Google Shape;625;p16"/>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16"/>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27" name="Google Shape;627;p16"/>
            <p:cNvSpPr/>
            <p:nvPr/>
          </p:nvSpPr>
          <p:spPr>
            <a:xfrm rot="2700000">
              <a:off x="8482428" y="-422541"/>
              <a:ext cx="981794" cy="230783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16"/>
            <p:cNvSpPr/>
            <p:nvPr/>
          </p:nvSpPr>
          <p:spPr>
            <a:xfrm rot="2700000">
              <a:off x="8744103" y="-213191"/>
              <a:ext cx="981794" cy="230783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9" name="Google Shape;629;p16"/>
          <p:cNvGrpSpPr/>
          <p:nvPr/>
        </p:nvGrpSpPr>
        <p:grpSpPr>
          <a:xfrm>
            <a:off x="8332551" y="-7"/>
            <a:ext cx="2386151" cy="3293873"/>
            <a:chOff x="8256351" y="-7"/>
            <a:chExt cx="2386151" cy="3293873"/>
          </a:xfrm>
        </p:grpSpPr>
        <p:pic>
          <p:nvPicPr>
            <p:cNvPr id="630" name="Google Shape;630;p16"/>
            <p:cNvPicPr preferRelativeResize="0"/>
            <p:nvPr/>
          </p:nvPicPr>
          <p:blipFill rotWithShape="1">
            <a:blip r:embed="rId2">
              <a:alphaModFix/>
            </a:blip>
            <a:srcRect b="26177" l="16960" r="7121" t="24718"/>
            <a:stretch/>
          </p:blipFill>
          <p:spPr>
            <a:xfrm rot="5400000">
              <a:off x="7886227" y="537590"/>
              <a:ext cx="3126400" cy="2386151"/>
            </a:xfrm>
            <a:prstGeom prst="rect">
              <a:avLst/>
            </a:prstGeom>
            <a:noFill/>
            <a:ln>
              <a:noFill/>
            </a:ln>
          </p:spPr>
        </p:pic>
        <p:grpSp>
          <p:nvGrpSpPr>
            <p:cNvPr id="631" name="Google Shape;631;p16"/>
            <p:cNvGrpSpPr/>
            <p:nvPr/>
          </p:nvGrpSpPr>
          <p:grpSpPr>
            <a:xfrm rot="10800000">
              <a:off x="8452444" y="-7"/>
              <a:ext cx="325154" cy="1788670"/>
              <a:chOff x="8869019" y="-622132"/>
              <a:chExt cx="325154" cy="1788670"/>
            </a:xfrm>
          </p:grpSpPr>
          <p:sp>
            <p:nvSpPr>
              <p:cNvPr id="632" name="Google Shape;632;p16"/>
              <p:cNvSpPr/>
              <p:nvPr/>
            </p:nvSpPr>
            <p:spPr>
              <a:xfrm rot="10800000">
                <a:off x="8869019" y="-622132"/>
                <a:ext cx="246869" cy="1703243"/>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chemeClr val="lt2">
                      <a:alpha val="31360"/>
                    </a:schemeClr>
                  </a:gs>
                  <a:gs pos="40000">
                    <a:srgbClr val="FF9900">
                      <a:alpha val="40784"/>
                      <a:alpha val="31360"/>
                    </a:srgbClr>
                  </a:gs>
                  <a:gs pos="100000">
                    <a:srgbClr val="FFFFFF">
                      <a:alpha val="0"/>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3" name="Google Shape;633;p16"/>
              <p:cNvGrpSpPr/>
              <p:nvPr/>
            </p:nvGrpSpPr>
            <p:grpSpPr>
              <a:xfrm rot="1800062">
                <a:off x="9035610" y="1007995"/>
                <a:ext cx="134040" cy="134009"/>
                <a:chOff x="1101075" y="2142375"/>
                <a:chExt cx="439200" cy="439100"/>
              </a:xfrm>
            </p:grpSpPr>
            <p:sp>
              <p:nvSpPr>
                <p:cNvPr id="634" name="Google Shape;634;p16"/>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16"/>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636" name="Google Shape;636;p16"/>
          <p:cNvGrpSpPr/>
          <p:nvPr/>
        </p:nvGrpSpPr>
        <p:grpSpPr>
          <a:xfrm>
            <a:off x="-213525" y="171225"/>
            <a:ext cx="439200" cy="439100"/>
            <a:chOff x="1101075" y="2142375"/>
            <a:chExt cx="439200" cy="439100"/>
          </a:xfrm>
        </p:grpSpPr>
        <p:sp>
          <p:nvSpPr>
            <p:cNvPr id="637" name="Google Shape;637;p16"/>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16"/>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39" name="Google Shape;639;p16"/>
          <p:cNvGrpSpPr/>
          <p:nvPr/>
        </p:nvGrpSpPr>
        <p:grpSpPr>
          <a:xfrm>
            <a:off x="-1262974" y="3161328"/>
            <a:ext cx="4822591" cy="2934500"/>
            <a:chOff x="-1186774" y="3161328"/>
            <a:chExt cx="4822591" cy="2934500"/>
          </a:xfrm>
        </p:grpSpPr>
        <p:pic>
          <p:nvPicPr>
            <p:cNvPr id="640" name="Google Shape;640;p16"/>
            <p:cNvPicPr preferRelativeResize="0"/>
            <p:nvPr/>
          </p:nvPicPr>
          <p:blipFill rotWithShape="1">
            <a:blip r:embed="rId2">
              <a:alphaModFix/>
            </a:blip>
            <a:srcRect b="26177" l="16960" r="7121" t="24718"/>
            <a:stretch/>
          </p:blipFill>
          <p:spPr>
            <a:xfrm rot="5400000">
              <a:off x="-1534175" y="3508728"/>
              <a:ext cx="2934500" cy="2239699"/>
            </a:xfrm>
            <a:prstGeom prst="rect">
              <a:avLst/>
            </a:prstGeom>
            <a:noFill/>
            <a:ln>
              <a:noFill/>
            </a:ln>
          </p:spPr>
        </p:pic>
        <p:sp>
          <p:nvSpPr>
            <p:cNvPr id="641" name="Google Shape;641;p16"/>
            <p:cNvSpPr/>
            <p:nvPr/>
          </p:nvSpPr>
          <p:spPr>
            <a:xfrm rot="-5400000">
              <a:off x="-184180" y="3596444"/>
              <a:ext cx="503090" cy="2327806"/>
            </a:xfrm>
            <a:custGeom>
              <a:rect b="b" l="l" r="r" t="t"/>
              <a:pathLst>
                <a:path extrusionOk="0" h="56755" w="12266">
                  <a:moveTo>
                    <a:pt x="6811" y="1"/>
                  </a:moveTo>
                  <a:lnTo>
                    <a:pt x="2133" y="4663"/>
                  </a:lnTo>
                  <a:lnTo>
                    <a:pt x="2133" y="16836"/>
                  </a:lnTo>
                  <a:lnTo>
                    <a:pt x="2438" y="16836"/>
                  </a:lnTo>
                  <a:lnTo>
                    <a:pt x="2438" y="4800"/>
                  </a:lnTo>
                  <a:lnTo>
                    <a:pt x="6475" y="747"/>
                  </a:lnTo>
                  <a:lnTo>
                    <a:pt x="6475" y="11793"/>
                  </a:lnTo>
                  <a:lnTo>
                    <a:pt x="11534" y="11793"/>
                  </a:lnTo>
                  <a:lnTo>
                    <a:pt x="8197" y="15130"/>
                  </a:lnTo>
                  <a:lnTo>
                    <a:pt x="11640" y="18573"/>
                  </a:lnTo>
                  <a:lnTo>
                    <a:pt x="5668" y="24546"/>
                  </a:lnTo>
                  <a:lnTo>
                    <a:pt x="5668" y="41686"/>
                  </a:lnTo>
                  <a:lnTo>
                    <a:pt x="0" y="47369"/>
                  </a:lnTo>
                  <a:lnTo>
                    <a:pt x="0" y="56754"/>
                  </a:lnTo>
                  <a:lnTo>
                    <a:pt x="305" y="56754"/>
                  </a:lnTo>
                  <a:lnTo>
                    <a:pt x="305" y="47476"/>
                  </a:lnTo>
                  <a:lnTo>
                    <a:pt x="5973" y="41823"/>
                  </a:lnTo>
                  <a:lnTo>
                    <a:pt x="5973" y="24683"/>
                  </a:lnTo>
                  <a:lnTo>
                    <a:pt x="12082" y="18573"/>
                  </a:lnTo>
                  <a:lnTo>
                    <a:pt x="8639" y="15130"/>
                  </a:lnTo>
                  <a:lnTo>
                    <a:pt x="12265" y="11488"/>
                  </a:lnTo>
                  <a:lnTo>
                    <a:pt x="6811" y="11488"/>
                  </a:lnTo>
                  <a:lnTo>
                    <a:pt x="6811"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42" name="Google Shape;642;p16"/>
            <p:cNvGrpSpPr/>
            <p:nvPr/>
          </p:nvGrpSpPr>
          <p:grpSpPr>
            <a:xfrm>
              <a:off x="58899" y="4608583"/>
              <a:ext cx="604346" cy="657081"/>
              <a:chOff x="58899" y="4608583"/>
              <a:chExt cx="604346" cy="657081"/>
            </a:xfrm>
          </p:grpSpPr>
          <p:grpSp>
            <p:nvGrpSpPr>
              <p:cNvPr id="643" name="Google Shape;643;p16"/>
              <p:cNvGrpSpPr/>
              <p:nvPr/>
            </p:nvGrpSpPr>
            <p:grpSpPr>
              <a:xfrm rot="10800000">
                <a:off x="58899" y="4608583"/>
                <a:ext cx="328346" cy="328531"/>
                <a:chOff x="3678700" y="407275"/>
                <a:chExt cx="708100" cy="708500"/>
              </a:xfrm>
            </p:grpSpPr>
            <p:sp>
              <p:nvSpPr>
                <p:cNvPr id="644" name="Google Shape;644;p16"/>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16"/>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16"/>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16"/>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16"/>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16"/>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16"/>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1" name="Google Shape;651;p16"/>
              <p:cNvGrpSpPr/>
              <p:nvPr/>
            </p:nvGrpSpPr>
            <p:grpSpPr>
              <a:xfrm rot="10800000">
                <a:off x="334899" y="4608583"/>
                <a:ext cx="328346" cy="328531"/>
                <a:chOff x="3678700" y="407275"/>
                <a:chExt cx="708100" cy="708500"/>
              </a:xfrm>
            </p:grpSpPr>
            <p:sp>
              <p:nvSpPr>
                <p:cNvPr id="652" name="Google Shape;652;p16"/>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16"/>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16"/>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16"/>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16"/>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16"/>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16"/>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9" name="Google Shape;659;p16"/>
              <p:cNvGrpSpPr/>
              <p:nvPr/>
            </p:nvGrpSpPr>
            <p:grpSpPr>
              <a:xfrm rot="10800000">
                <a:off x="282574" y="4937133"/>
                <a:ext cx="328346" cy="328531"/>
                <a:chOff x="3678700" y="407275"/>
                <a:chExt cx="708100" cy="708500"/>
              </a:xfrm>
            </p:grpSpPr>
            <p:sp>
              <p:nvSpPr>
                <p:cNvPr id="660" name="Google Shape;660;p16"/>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16"/>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16"/>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16"/>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16"/>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16"/>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16"/>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67" name="Google Shape;667;p16"/>
            <p:cNvGrpSpPr/>
            <p:nvPr/>
          </p:nvGrpSpPr>
          <p:grpSpPr>
            <a:xfrm>
              <a:off x="-923150" y="4796551"/>
              <a:ext cx="4558967" cy="134100"/>
              <a:chOff x="796100" y="3019701"/>
              <a:chExt cx="4558967" cy="134100"/>
            </a:xfrm>
          </p:grpSpPr>
          <p:sp>
            <p:nvSpPr>
              <p:cNvPr id="668" name="Google Shape;668;p16"/>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69" name="Google Shape;669;p16"/>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670" name="Google Shape;670;p16"/>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0_1_1">
    <p:spTree>
      <p:nvGrpSpPr>
        <p:cNvPr id="671" name="Shape 671"/>
        <p:cNvGrpSpPr/>
        <p:nvPr/>
      </p:nvGrpSpPr>
      <p:grpSpPr>
        <a:xfrm>
          <a:off x="0" y="0"/>
          <a:ext cx="0" cy="0"/>
          <a:chOff x="0" y="0"/>
          <a:chExt cx="0" cy="0"/>
        </a:xfrm>
      </p:grpSpPr>
      <p:sp>
        <p:nvSpPr>
          <p:cNvPr id="672" name="Google Shape;672;p1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grpSp>
        <p:nvGrpSpPr>
          <p:cNvPr id="673" name="Google Shape;673;p17"/>
          <p:cNvGrpSpPr/>
          <p:nvPr/>
        </p:nvGrpSpPr>
        <p:grpSpPr>
          <a:xfrm>
            <a:off x="-2176650" y="-112745"/>
            <a:ext cx="4680670" cy="5935195"/>
            <a:chOff x="-2176650" y="-112745"/>
            <a:chExt cx="4680670" cy="5935195"/>
          </a:xfrm>
        </p:grpSpPr>
        <p:grpSp>
          <p:nvGrpSpPr>
            <p:cNvPr id="674" name="Google Shape;674;p17"/>
            <p:cNvGrpSpPr/>
            <p:nvPr/>
          </p:nvGrpSpPr>
          <p:grpSpPr>
            <a:xfrm>
              <a:off x="-2176650" y="-112745"/>
              <a:ext cx="4680670" cy="5935195"/>
              <a:chOff x="-2176650" y="-112745"/>
              <a:chExt cx="4680670" cy="5935195"/>
            </a:xfrm>
          </p:grpSpPr>
          <p:sp>
            <p:nvSpPr>
              <p:cNvPr id="675" name="Google Shape;675;p17"/>
              <p:cNvSpPr/>
              <p:nvPr/>
            </p:nvSpPr>
            <p:spPr>
              <a:xfrm rot="-2700000">
                <a:off x="-1523974" y="2178291"/>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76" name="Google Shape;676;p17"/>
              <p:cNvGrpSpPr/>
              <p:nvPr/>
            </p:nvGrpSpPr>
            <p:grpSpPr>
              <a:xfrm rot="-2700000">
                <a:off x="10491" y="4440580"/>
                <a:ext cx="582044" cy="582419"/>
                <a:chOff x="959750" y="3039275"/>
                <a:chExt cx="582050" cy="582425"/>
              </a:xfrm>
            </p:grpSpPr>
            <p:sp>
              <p:nvSpPr>
                <p:cNvPr id="677" name="Google Shape;677;p17"/>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17"/>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17"/>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17"/>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17"/>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17"/>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17"/>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84" name="Google Shape;684;p17"/>
              <p:cNvGrpSpPr/>
              <p:nvPr/>
            </p:nvGrpSpPr>
            <p:grpSpPr>
              <a:xfrm rot="-2700000">
                <a:off x="-183259" y="2704590"/>
                <a:ext cx="582044" cy="582419"/>
                <a:chOff x="959750" y="3039275"/>
                <a:chExt cx="582050" cy="582425"/>
              </a:xfrm>
            </p:grpSpPr>
            <p:sp>
              <p:nvSpPr>
                <p:cNvPr id="685" name="Google Shape;685;p17"/>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17"/>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17"/>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17"/>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17"/>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17"/>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17"/>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chemeClr val="lt2">
                        <a:alpha val="37270"/>
                      </a:schemeClr>
                    </a:gs>
                    <a:gs pos="78000">
                      <a:schemeClr val="lt1">
                        <a:alpha val="37270"/>
                      </a:schemeClr>
                    </a:gs>
                    <a:gs pos="100000">
                      <a:schemeClr val="lt1">
                        <a:alpha val="3727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92" name="Google Shape;692;p17"/>
              <p:cNvSpPr/>
              <p:nvPr/>
            </p:nvSpPr>
            <p:spPr>
              <a:xfrm flipH="1" rot="2700000">
                <a:off x="-1073899" y="473691"/>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3" name="Google Shape;693;p17"/>
            <p:cNvGrpSpPr/>
            <p:nvPr/>
          </p:nvGrpSpPr>
          <p:grpSpPr>
            <a:xfrm>
              <a:off x="-234425" y="3727550"/>
              <a:ext cx="439200" cy="439100"/>
              <a:chOff x="1101075" y="2142375"/>
              <a:chExt cx="439200" cy="439100"/>
            </a:xfrm>
          </p:grpSpPr>
          <p:sp>
            <p:nvSpPr>
              <p:cNvPr id="694" name="Google Shape;694;p17"/>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17"/>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6" name="Google Shape;696;p17"/>
            <p:cNvGrpSpPr/>
            <p:nvPr/>
          </p:nvGrpSpPr>
          <p:grpSpPr>
            <a:xfrm rot="10800000">
              <a:off x="713225" y="4931225"/>
              <a:ext cx="439200" cy="439100"/>
              <a:chOff x="1101075" y="2142375"/>
              <a:chExt cx="439200" cy="439100"/>
            </a:xfrm>
          </p:grpSpPr>
          <p:sp>
            <p:nvSpPr>
              <p:cNvPr id="697" name="Google Shape;697;p17"/>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17"/>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99" name="Google Shape;699;p17"/>
          <p:cNvGrpSpPr/>
          <p:nvPr/>
        </p:nvGrpSpPr>
        <p:grpSpPr>
          <a:xfrm>
            <a:off x="6642300" y="-415701"/>
            <a:ext cx="4558967" cy="1887075"/>
            <a:chOff x="6566100" y="-415701"/>
            <a:chExt cx="4558967" cy="1887075"/>
          </a:xfrm>
        </p:grpSpPr>
        <p:pic>
          <p:nvPicPr>
            <p:cNvPr id="700" name="Google Shape;700;p17"/>
            <p:cNvPicPr preferRelativeResize="0"/>
            <p:nvPr/>
          </p:nvPicPr>
          <p:blipFill rotWithShape="1">
            <a:blip r:embed="rId2">
              <a:alphaModFix/>
            </a:blip>
            <a:srcRect b="26177" l="16960" r="7121" t="24718"/>
            <a:stretch/>
          </p:blipFill>
          <p:spPr>
            <a:xfrm>
              <a:off x="8278550" y="-392375"/>
              <a:ext cx="2441950" cy="1863749"/>
            </a:xfrm>
            <a:prstGeom prst="rect">
              <a:avLst/>
            </a:prstGeom>
            <a:noFill/>
            <a:ln>
              <a:noFill/>
            </a:ln>
          </p:spPr>
        </p:pic>
        <p:grpSp>
          <p:nvGrpSpPr>
            <p:cNvPr id="701" name="Google Shape;701;p17"/>
            <p:cNvGrpSpPr/>
            <p:nvPr/>
          </p:nvGrpSpPr>
          <p:grpSpPr>
            <a:xfrm rot="5400000">
              <a:off x="7714062" y="-991384"/>
              <a:ext cx="1433417" cy="2584783"/>
              <a:chOff x="-363163" y="-645596"/>
              <a:chExt cx="1433417" cy="2584783"/>
            </a:xfrm>
          </p:grpSpPr>
          <p:grpSp>
            <p:nvGrpSpPr>
              <p:cNvPr id="702" name="Google Shape;702;p17"/>
              <p:cNvGrpSpPr/>
              <p:nvPr/>
            </p:nvGrpSpPr>
            <p:grpSpPr>
              <a:xfrm rot="10800000">
                <a:off x="-64595" y="-645596"/>
                <a:ext cx="1134849" cy="2370191"/>
                <a:chOff x="-575575" y="3685599"/>
                <a:chExt cx="1421048" cy="2967932"/>
              </a:xfrm>
            </p:grpSpPr>
            <p:sp>
              <p:nvSpPr>
                <p:cNvPr id="703" name="Google Shape;703;p17"/>
                <p:cNvSpPr/>
                <p:nvPr/>
              </p:nvSpPr>
              <p:spPr>
                <a:xfrm>
                  <a:off x="-575575" y="3685599"/>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17"/>
                <p:cNvSpPr/>
                <p:nvPr/>
              </p:nvSpPr>
              <p:spPr>
                <a:xfrm rot="10800000">
                  <a:off x="-575573" y="3820175"/>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05" name="Google Shape;705;p17"/>
              <p:cNvSpPr/>
              <p:nvPr/>
            </p:nvSpPr>
            <p:spPr>
              <a:xfrm>
                <a:off x="0" y="361650"/>
                <a:ext cx="581991" cy="575861"/>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17"/>
              <p:cNvSpPr/>
              <p:nvPr/>
            </p:nvSpPr>
            <p:spPr>
              <a:xfrm>
                <a:off x="131225" y="0"/>
                <a:ext cx="581991" cy="575861"/>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07" name="Google Shape;707;p17"/>
              <p:cNvGrpSpPr/>
              <p:nvPr/>
            </p:nvGrpSpPr>
            <p:grpSpPr>
              <a:xfrm flipH="1" rot="-2700000">
                <a:off x="-216370" y="1084101"/>
                <a:ext cx="708093" cy="708493"/>
                <a:chOff x="3678700" y="407275"/>
                <a:chExt cx="708100" cy="708500"/>
              </a:xfrm>
            </p:grpSpPr>
            <p:sp>
              <p:nvSpPr>
                <p:cNvPr id="708" name="Google Shape;708;p17"/>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17"/>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17"/>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17"/>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2" name="Google Shape;712;p17"/>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p17"/>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17"/>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715" name="Google Shape;715;p17"/>
            <p:cNvGrpSpPr/>
            <p:nvPr/>
          </p:nvGrpSpPr>
          <p:grpSpPr>
            <a:xfrm rot="10800000">
              <a:off x="6566100" y="233963"/>
              <a:ext cx="4558967" cy="134100"/>
              <a:chOff x="796100" y="3019701"/>
              <a:chExt cx="4558967" cy="134100"/>
            </a:xfrm>
          </p:grpSpPr>
          <p:sp>
            <p:nvSpPr>
              <p:cNvPr id="716" name="Google Shape;716;p17"/>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17" name="Google Shape;717;p17"/>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718" name="Google Shape;718;p17"/>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0_1_1_1">
    <p:spTree>
      <p:nvGrpSpPr>
        <p:cNvPr id="719" name="Shape 719"/>
        <p:cNvGrpSpPr/>
        <p:nvPr/>
      </p:nvGrpSpPr>
      <p:grpSpPr>
        <a:xfrm>
          <a:off x="0" y="0"/>
          <a:ext cx="0" cy="0"/>
          <a:chOff x="0" y="0"/>
          <a:chExt cx="0" cy="0"/>
        </a:xfrm>
      </p:grpSpPr>
      <p:grpSp>
        <p:nvGrpSpPr>
          <p:cNvPr id="720" name="Google Shape;720;p18"/>
          <p:cNvGrpSpPr/>
          <p:nvPr/>
        </p:nvGrpSpPr>
        <p:grpSpPr>
          <a:xfrm>
            <a:off x="5404975" y="2221118"/>
            <a:ext cx="4263000" cy="3617400"/>
            <a:chOff x="5328775" y="2221118"/>
            <a:chExt cx="4263000" cy="3617400"/>
          </a:xfrm>
        </p:grpSpPr>
        <p:sp>
          <p:nvSpPr>
            <p:cNvPr id="721" name="Google Shape;721;p18"/>
            <p:cNvSpPr/>
            <p:nvPr/>
          </p:nvSpPr>
          <p:spPr>
            <a:xfrm>
              <a:off x="5328775" y="2221118"/>
              <a:ext cx="4263000" cy="3617400"/>
            </a:xfrm>
            <a:prstGeom prst="ellipse">
              <a:avLst/>
            </a:pr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22" name="Google Shape;722;p18"/>
            <p:cNvGrpSpPr/>
            <p:nvPr/>
          </p:nvGrpSpPr>
          <p:grpSpPr>
            <a:xfrm>
              <a:off x="7218100" y="4855088"/>
              <a:ext cx="931125" cy="525763"/>
              <a:chOff x="7218100" y="4855088"/>
              <a:chExt cx="931125" cy="525763"/>
            </a:xfrm>
          </p:grpSpPr>
          <p:grpSp>
            <p:nvGrpSpPr>
              <p:cNvPr id="723" name="Google Shape;723;p18"/>
              <p:cNvGrpSpPr/>
              <p:nvPr/>
            </p:nvGrpSpPr>
            <p:grpSpPr>
              <a:xfrm>
                <a:off x="7710025" y="4941750"/>
                <a:ext cx="439200" cy="439100"/>
                <a:chOff x="1101075" y="2142375"/>
                <a:chExt cx="439200" cy="439100"/>
              </a:xfrm>
            </p:grpSpPr>
            <p:sp>
              <p:nvSpPr>
                <p:cNvPr id="724" name="Google Shape;724;p18"/>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18"/>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6" name="Google Shape;726;p18"/>
              <p:cNvGrpSpPr/>
              <p:nvPr/>
            </p:nvGrpSpPr>
            <p:grpSpPr>
              <a:xfrm>
                <a:off x="7218100" y="4855088"/>
                <a:ext cx="439200" cy="439100"/>
                <a:chOff x="1101075" y="2142375"/>
                <a:chExt cx="439200" cy="439100"/>
              </a:xfrm>
            </p:grpSpPr>
            <p:sp>
              <p:nvSpPr>
                <p:cNvPr id="727" name="Google Shape;727;p18"/>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8" name="Google Shape;728;p18"/>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729" name="Google Shape;729;p18"/>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grpSp>
        <p:nvGrpSpPr>
          <p:cNvPr id="730" name="Google Shape;730;p18"/>
          <p:cNvGrpSpPr/>
          <p:nvPr/>
        </p:nvGrpSpPr>
        <p:grpSpPr>
          <a:xfrm>
            <a:off x="-2175000" y="3012192"/>
            <a:ext cx="3701086" cy="3345172"/>
            <a:chOff x="-1886500" y="2599117"/>
            <a:chExt cx="3701086" cy="3345172"/>
          </a:xfrm>
        </p:grpSpPr>
        <p:pic>
          <p:nvPicPr>
            <p:cNvPr id="731" name="Google Shape;731;p18"/>
            <p:cNvPicPr preferRelativeResize="0"/>
            <p:nvPr/>
          </p:nvPicPr>
          <p:blipFill rotWithShape="1">
            <a:blip r:embed="rId2">
              <a:alphaModFix/>
            </a:blip>
            <a:srcRect b="26177" l="16960" r="7121" t="24718"/>
            <a:stretch/>
          </p:blipFill>
          <p:spPr>
            <a:xfrm rot="10800000">
              <a:off x="-1886500" y="3119537"/>
              <a:ext cx="3701086" cy="2824751"/>
            </a:xfrm>
            <a:prstGeom prst="rect">
              <a:avLst/>
            </a:prstGeom>
            <a:noFill/>
            <a:ln>
              <a:noFill/>
            </a:ln>
          </p:spPr>
        </p:pic>
        <p:sp>
          <p:nvSpPr>
            <p:cNvPr id="732" name="Google Shape;732;p18"/>
            <p:cNvSpPr/>
            <p:nvPr/>
          </p:nvSpPr>
          <p:spPr>
            <a:xfrm rot="10800000">
              <a:off x="-402274" y="2599117"/>
              <a:ext cx="1201697" cy="2824744"/>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18"/>
            <p:cNvSpPr/>
            <p:nvPr/>
          </p:nvSpPr>
          <p:spPr>
            <a:xfrm rot="10800000">
              <a:off x="-207237" y="2599870"/>
              <a:ext cx="1201697" cy="2824744"/>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lin ang="10800025"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34" name="Google Shape;734;p18"/>
            <p:cNvGrpSpPr/>
            <p:nvPr/>
          </p:nvGrpSpPr>
          <p:grpSpPr>
            <a:xfrm rot="10800000">
              <a:off x="-37979" y="5013439"/>
              <a:ext cx="134004" cy="134004"/>
              <a:chOff x="8356813" y="1074288"/>
              <a:chExt cx="351900" cy="351900"/>
            </a:xfrm>
          </p:grpSpPr>
          <p:sp>
            <p:nvSpPr>
              <p:cNvPr id="735" name="Google Shape;735;p18"/>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6" name="Google Shape;736;p18"/>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37" name="Google Shape;737;p18"/>
            <p:cNvGrpSpPr/>
            <p:nvPr/>
          </p:nvGrpSpPr>
          <p:grpSpPr>
            <a:xfrm rot="10800000">
              <a:off x="447446" y="4173589"/>
              <a:ext cx="134004" cy="134004"/>
              <a:chOff x="8356813" y="1074288"/>
              <a:chExt cx="351900" cy="351900"/>
            </a:xfrm>
          </p:grpSpPr>
          <p:sp>
            <p:nvSpPr>
              <p:cNvPr id="738" name="Google Shape;738;p18"/>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9" name="Google Shape;739;p18"/>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0" name="Google Shape;740;p18"/>
            <p:cNvGrpSpPr/>
            <p:nvPr/>
          </p:nvGrpSpPr>
          <p:grpSpPr>
            <a:xfrm rot="10800000">
              <a:off x="539621" y="2985514"/>
              <a:ext cx="134004" cy="134004"/>
              <a:chOff x="8356813" y="1074288"/>
              <a:chExt cx="351900" cy="351900"/>
            </a:xfrm>
          </p:grpSpPr>
          <p:sp>
            <p:nvSpPr>
              <p:cNvPr id="741" name="Google Shape;741;p18"/>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18"/>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743" name="Google Shape;743;p18"/>
          <p:cNvGrpSpPr/>
          <p:nvPr/>
        </p:nvGrpSpPr>
        <p:grpSpPr>
          <a:xfrm>
            <a:off x="5928900" y="-249669"/>
            <a:ext cx="5688165" cy="3493826"/>
            <a:chOff x="5852700" y="-249669"/>
            <a:chExt cx="5688165" cy="3493826"/>
          </a:xfrm>
        </p:grpSpPr>
        <p:grpSp>
          <p:nvGrpSpPr>
            <p:cNvPr id="744" name="Google Shape;744;p18"/>
            <p:cNvGrpSpPr/>
            <p:nvPr/>
          </p:nvGrpSpPr>
          <p:grpSpPr>
            <a:xfrm>
              <a:off x="8783705" y="1899359"/>
              <a:ext cx="402160" cy="1344798"/>
              <a:chOff x="8668555" y="1976884"/>
              <a:chExt cx="402160" cy="1344798"/>
            </a:xfrm>
          </p:grpSpPr>
          <p:sp>
            <p:nvSpPr>
              <p:cNvPr id="745" name="Google Shape;745;p18"/>
              <p:cNvSpPr/>
              <p:nvPr/>
            </p:nvSpPr>
            <p:spPr>
              <a:xfrm flipH="1">
                <a:off x="8823846" y="2094964"/>
                <a:ext cx="246869" cy="1226718"/>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rgbClr val="9900FF">
                      <a:alpha val="46666"/>
                    </a:srgbClr>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18"/>
              <p:cNvSpPr/>
              <p:nvPr/>
            </p:nvSpPr>
            <p:spPr>
              <a:xfrm flipH="1">
                <a:off x="8668555" y="1976884"/>
                <a:ext cx="246869" cy="1226718"/>
              </a:xfrm>
              <a:custGeom>
                <a:rect b="b" l="l" r="r" t="t"/>
                <a:pathLst>
                  <a:path extrusionOk="0" h="29909" w="6019">
                    <a:moveTo>
                      <a:pt x="1" y="1"/>
                    </a:moveTo>
                    <a:lnTo>
                      <a:pt x="1" y="305"/>
                    </a:lnTo>
                    <a:lnTo>
                      <a:pt x="5714" y="305"/>
                    </a:lnTo>
                    <a:lnTo>
                      <a:pt x="5714" y="29909"/>
                    </a:lnTo>
                    <a:lnTo>
                      <a:pt x="6019" y="29909"/>
                    </a:lnTo>
                    <a:lnTo>
                      <a:pt x="6019" y="1"/>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7" name="Google Shape;747;p18"/>
            <p:cNvGrpSpPr/>
            <p:nvPr/>
          </p:nvGrpSpPr>
          <p:grpSpPr>
            <a:xfrm>
              <a:off x="8598675" y="1421188"/>
              <a:ext cx="904666" cy="726121"/>
              <a:chOff x="7945225" y="4302000"/>
              <a:chExt cx="904666" cy="726121"/>
            </a:xfrm>
          </p:grpSpPr>
          <p:sp>
            <p:nvSpPr>
              <p:cNvPr id="748" name="Google Shape;748;p18"/>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18"/>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18"/>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51" name="Google Shape;751;p18"/>
            <p:cNvGrpSpPr/>
            <p:nvPr/>
          </p:nvGrpSpPr>
          <p:grpSpPr>
            <a:xfrm flipH="1" rot="10800000">
              <a:off x="7579756" y="-249669"/>
              <a:ext cx="2601921" cy="2438355"/>
              <a:chOff x="7340128" y="2866613"/>
              <a:chExt cx="2439225" cy="2438355"/>
            </a:xfrm>
          </p:grpSpPr>
          <p:sp>
            <p:nvSpPr>
              <p:cNvPr id="752" name="Google Shape;752;p18"/>
              <p:cNvSpPr/>
              <p:nvPr/>
            </p:nvSpPr>
            <p:spPr>
              <a:xfrm flipH="1" rot="2700000">
                <a:off x="8012290" y="2875755"/>
                <a:ext cx="981794" cy="230783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18"/>
              <p:cNvSpPr/>
              <p:nvPr/>
            </p:nvSpPr>
            <p:spPr>
              <a:xfrm flipH="1" rot="2700000">
                <a:off x="8125398" y="2987994"/>
                <a:ext cx="981794" cy="230783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54" name="Google Shape;754;p18"/>
            <p:cNvSpPr/>
            <p:nvPr/>
          </p:nvSpPr>
          <p:spPr>
            <a:xfrm flipH="1" rot="5400000">
              <a:off x="6551329" y="-896010"/>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55" name="Google Shape;755;p18"/>
            <p:cNvGrpSpPr/>
            <p:nvPr/>
          </p:nvGrpSpPr>
          <p:grpSpPr>
            <a:xfrm>
              <a:off x="6917731" y="246011"/>
              <a:ext cx="4623133" cy="134070"/>
              <a:chOff x="6917731" y="246011"/>
              <a:chExt cx="4623133" cy="134070"/>
            </a:xfrm>
          </p:grpSpPr>
          <p:sp>
            <p:nvSpPr>
              <p:cNvPr id="756" name="Google Shape;756;p18"/>
              <p:cNvSpPr/>
              <p:nvPr/>
            </p:nvSpPr>
            <p:spPr>
              <a:xfrm flipH="1">
                <a:off x="6917731" y="246011"/>
                <a:ext cx="134070" cy="13407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18"/>
              <p:cNvSpPr/>
              <p:nvPr/>
            </p:nvSpPr>
            <p:spPr>
              <a:xfrm flipH="1">
                <a:off x="6947845" y="276153"/>
                <a:ext cx="73844" cy="73844"/>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58" name="Google Shape;758;p18"/>
              <p:cNvCxnSpPr/>
              <p:nvPr/>
            </p:nvCxnSpPr>
            <p:spPr>
              <a:xfrm rot="10800000">
                <a:off x="7013865" y="313050"/>
                <a:ext cx="4527000" cy="0"/>
              </a:xfrm>
              <a:prstGeom prst="straightConnector1">
                <a:avLst/>
              </a:prstGeom>
              <a:noFill/>
              <a:ln cap="flat" cmpd="sng" w="9525">
                <a:solidFill>
                  <a:schemeClr val="dk2"/>
                </a:solidFill>
                <a:prstDash val="solid"/>
                <a:round/>
                <a:headEnd len="med" w="med" type="none"/>
                <a:tailEnd len="med" w="med" type="none"/>
              </a:ln>
            </p:spPr>
          </p:cxn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ONE_COLUMN_TEXT_1">
    <p:spTree>
      <p:nvGrpSpPr>
        <p:cNvPr id="759" name="Shape 759"/>
        <p:cNvGrpSpPr/>
        <p:nvPr/>
      </p:nvGrpSpPr>
      <p:grpSpPr>
        <a:xfrm>
          <a:off x="0" y="0"/>
          <a:ext cx="0" cy="0"/>
          <a:chOff x="0" y="0"/>
          <a:chExt cx="0" cy="0"/>
        </a:xfrm>
      </p:grpSpPr>
      <p:sp>
        <p:nvSpPr>
          <p:cNvPr id="760" name="Google Shape;760;p19"/>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761" name="Google Shape;761;p19"/>
          <p:cNvSpPr txBox="1"/>
          <p:nvPr>
            <p:ph idx="1" type="subTitle"/>
          </p:nvPr>
        </p:nvSpPr>
        <p:spPr>
          <a:xfrm>
            <a:off x="4881006" y="1786675"/>
            <a:ext cx="3543000" cy="18306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b="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62" name="Google Shape;762;p19"/>
          <p:cNvSpPr txBox="1"/>
          <p:nvPr>
            <p:ph idx="2" type="subTitle"/>
          </p:nvPr>
        </p:nvSpPr>
        <p:spPr>
          <a:xfrm>
            <a:off x="720000" y="1786675"/>
            <a:ext cx="3543000" cy="18306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b="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63" name="Google Shape;763;p19"/>
          <p:cNvGrpSpPr/>
          <p:nvPr/>
        </p:nvGrpSpPr>
        <p:grpSpPr>
          <a:xfrm>
            <a:off x="-96329" y="4888563"/>
            <a:ext cx="1590408" cy="88125"/>
            <a:chOff x="124624" y="4953514"/>
            <a:chExt cx="1137387" cy="88142"/>
          </a:xfrm>
        </p:grpSpPr>
        <p:sp>
          <p:nvSpPr>
            <p:cNvPr id="764" name="Google Shape;764;p19"/>
            <p:cNvSpPr/>
            <p:nvPr/>
          </p:nvSpPr>
          <p:spPr>
            <a:xfrm rot="5400000">
              <a:off x="687043" y="4391096"/>
              <a:ext cx="12551" cy="1137387"/>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5" name="Google Shape;765;p19"/>
            <p:cNvSpPr/>
            <p:nvPr/>
          </p:nvSpPr>
          <p:spPr>
            <a:xfrm rot="5400000">
              <a:off x="687063" y="4466709"/>
              <a:ext cx="12510" cy="1137387"/>
            </a:xfrm>
            <a:custGeom>
              <a:rect b="b" l="l" r="r" t="t"/>
              <a:pathLst>
                <a:path extrusionOk="0" h="27731" w="305">
                  <a:moveTo>
                    <a:pt x="0" y="1"/>
                  </a:moveTo>
                  <a:lnTo>
                    <a:pt x="0"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6" name="Google Shape;766;p19"/>
          <p:cNvGrpSpPr/>
          <p:nvPr/>
        </p:nvGrpSpPr>
        <p:grpSpPr>
          <a:xfrm>
            <a:off x="6883700" y="1385725"/>
            <a:ext cx="4028179" cy="5283555"/>
            <a:chOff x="6883700" y="1385725"/>
            <a:chExt cx="4028179" cy="5283555"/>
          </a:xfrm>
        </p:grpSpPr>
        <p:sp>
          <p:nvSpPr>
            <p:cNvPr id="767" name="Google Shape;767;p19"/>
            <p:cNvSpPr/>
            <p:nvPr/>
          </p:nvSpPr>
          <p:spPr>
            <a:xfrm>
              <a:off x="6883700" y="140758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19"/>
            <p:cNvSpPr/>
            <p:nvPr/>
          </p:nvSpPr>
          <p:spPr>
            <a:xfrm>
              <a:off x="7842318" y="138572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19"/>
            <p:cNvSpPr/>
            <p:nvPr/>
          </p:nvSpPr>
          <p:spPr>
            <a:xfrm>
              <a:off x="7734200" y="2571774"/>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19"/>
            <p:cNvSpPr/>
            <p:nvPr/>
          </p:nvSpPr>
          <p:spPr>
            <a:xfrm>
              <a:off x="7758564" y="155007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71" name="Google Shape;771;p19"/>
          <p:cNvGrpSpPr/>
          <p:nvPr/>
        </p:nvGrpSpPr>
        <p:grpSpPr>
          <a:xfrm>
            <a:off x="4598006" y="-1699037"/>
            <a:ext cx="5579794" cy="3203424"/>
            <a:chOff x="4521806" y="-1546637"/>
            <a:chExt cx="5579794" cy="3203424"/>
          </a:xfrm>
        </p:grpSpPr>
        <p:grpSp>
          <p:nvGrpSpPr>
            <p:cNvPr id="772" name="Google Shape;772;p19"/>
            <p:cNvGrpSpPr/>
            <p:nvPr/>
          </p:nvGrpSpPr>
          <p:grpSpPr>
            <a:xfrm>
              <a:off x="4619858" y="-154439"/>
              <a:ext cx="916824" cy="700199"/>
              <a:chOff x="4619858" y="-154439"/>
              <a:chExt cx="916824" cy="700199"/>
            </a:xfrm>
          </p:grpSpPr>
          <p:sp>
            <p:nvSpPr>
              <p:cNvPr id="773" name="Google Shape;773;p19"/>
              <p:cNvSpPr/>
              <p:nvPr/>
            </p:nvSpPr>
            <p:spPr>
              <a:xfrm>
                <a:off x="4823308" y="126723"/>
                <a:ext cx="483874" cy="419037"/>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4" name="Google Shape;774;p19"/>
              <p:cNvSpPr/>
              <p:nvPr/>
            </p:nvSpPr>
            <p:spPr>
              <a:xfrm>
                <a:off x="4619858" y="-114577"/>
                <a:ext cx="483874" cy="419037"/>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5" name="Google Shape;775;p19"/>
              <p:cNvSpPr/>
              <p:nvPr/>
            </p:nvSpPr>
            <p:spPr>
              <a:xfrm>
                <a:off x="5052808" y="-154439"/>
                <a:ext cx="483874" cy="419037"/>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776" name="Google Shape;776;p19"/>
            <p:cNvPicPr preferRelativeResize="0"/>
            <p:nvPr/>
          </p:nvPicPr>
          <p:blipFill rotWithShape="1">
            <a:blip r:embed="rId2">
              <a:alphaModFix/>
            </a:blip>
            <a:srcRect b="26177" l="16960" r="7121" t="24718"/>
            <a:stretch/>
          </p:blipFill>
          <p:spPr>
            <a:xfrm>
              <a:off x="5904350" y="-1546637"/>
              <a:ext cx="4197251" cy="3203424"/>
            </a:xfrm>
            <a:prstGeom prst="rect">
              <a:avLst/>
            </a:prstGeom>
            <a:noFill/>
            <a:ln>
              <a:noFill/>
            </a:ln>
          </p:spPr>
        </p:pic>
        <p:sp>
          <p:nvSpPr>
            <p:cNvPr id="777" name="Google Shape;777;p19"/>
            <p:cNvSpPr/>
            <p:nvPr/>
          </p:nvSpPr>
          <p:spPr>
            <a:xfrm rot="-5400000">
              <a:off x="5282845" y="-1058949"/>
              <a:ext cx="981776" cy="2307791"/>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8" name="Google Shape;778;p19"/>
            <p:cNvSpPr/>
            <p:nvPr/>
          </p:nvSpPr>
          <p:spPr>
            <a:xfrm rot="-5400000">
              <a:off x="5282230" y="-899603"/>
              <a:ext cx="981776" cy="2307791"/>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79" name="Google Shape;779;p19"/>
            <p:cNvGrpSpPr/>
            <p:nvPr/>
          </p:nvGrpSpPr>
          <p:grpSpPr>
            <a:xfrm rot="10800000">
              <a:off x="8323180" y="210225"/>
              <a:ext cx="1493503" cy="88125"/>
              <a:chOff x="124624" y="4953514"/>
              <a:chExt cx="1137387" cy="88142"/>
            </a:xfrm>
          </p:grpSpPr>
          <p:sp>
            <p:nvSpPr>
              <p:cNvPr id="780" name="Google Shape;780;p19"/>
              <p:cNvSpPr/>
              <p:nvPr/>
            </p:nvSpPr>
            <p:spPr>
              <a:xfrm rot="5400000">
                <a:off x="687043" y="4391096"/>
                <a:ext cx="12551" cy="1137387"/>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19"/>
              <p:cNvSpPr/>
              <p:nvPr/>
            </p:nvSpPr>
            <p:spPr>
              <a:xfrm rot="5400000">
                <a:off x="687063" y="4466709"/>
                <a:ext cx="12510" cy="1137387"/>
              </a:xfrm>
              <a:custGeom>
                <a:rect b="b" l="l" r="r" t="t"/>
                <a:pathLst>
                  <a:path extrusionOk="0" h="27731" w="305">
                    <a:moveTo>
                      <a:pt x="0" y="1"/>
                    </a:moveTo>
                    <a:lnTo>
                      <a:pt x="0"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82" name="Google Shape;782;p19"/>
            <p:cNvGrpSpPr/>
            <p:nvPr/>
          </p:nvGrpSpPr>
          <p:grpSpPr>
            <a:xfrm>
              <a:off x="4619231" y="-32636"/>
              <a:ext cx="254987" cy="255131"/>
              <a:chOff x="3678700" y="407275"/>
              <a:chExt cx="708100" cy="708500"/>
            </a:xfrm>
          </p:grpSpPr>
          <p:sp>
            <p:nvSpPr>
              <p:cNvPr id="783" name="Google Shape;783;p19"/>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19"/>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19"/>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19"/>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19"/>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19"/>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9" name="Google Shape;789;p19"/>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0" name="Google Shape;790;p19"/>
            <p:cNvGrpSpPr/>
            <p:nvPr/>
          </p:nvGrpSpPr>
          <p:grpSpPr>
            <a:xfrm>
              <a:off x="4521806" y="126714"/>
              <a:ext cx="254987" cy="255131"/>
              <a:chOff x="3678700" y="407275"/>
              <a:chExt cx="708100" cy="708500"/>
            </a:xfrm>
          </p:grpSpPr>
          <p:sp>
            <p:nvSpPr>
              <p:cNvPr id="791" name="Google Shape;791;p19"/>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19"/>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19"/>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19"/>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19"/>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19"/>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19"/>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
    <p:spTree>
      <p:nvGrpSpPr>
        <p:cNvPr id="798" name="Shape 798"/>
        <p:cNvGrpSpPr/>
        <p:nvPr/>
      </p:nvGrpSpPr>
      <p:grpSpPr>
        <a:xfrm>
          <a:off x="0" y="0"/>
          <a:ext cx="0" cy="0"/>
          <a:chOff x="0" y="0"/>
          <a:chExt cx="0" cy="0"/>
        </a:xfrm>
      </p:grpSpPr>
      <p:sp>
        <p:nvSpPr>
          <p:cNvPr id="799" name="Google Shape;799;p20"/>
          <p:cNvSpPr txBox="1"/>
          <p:nvPr>
            <p:ph type="title"/>
          </p:nvPr>
        </p:nvSpPr>
        <p:spPr>
          <a:xfrm>
            <a:off x="720000" y="1565925"/>
            <a:ext cx="2799000" cy="7608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800" name="Google Shape;800;p20"/>
          <p:cNvSpPr txBox="1"/>
          <p:nvPr>
            <p:ph idx="1" type="subTitle"/>
          </p:nvPr>
        </p:nvSpPr>
        <p:spPr>
          <a:xfrm>
            <a:off x="720000" y="2326750"/>
            <a:ext cx="2799000" cy="11256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801" name="Google Shape;801;p20"/>
          <p:cNvGrpSpPr/>
          <p:nvPr/>
        </p:nvGrpSpPr>
        <p:grpSpPr>
          <a:xfrm>
            <a:off x="-1623735" y="2499757"/>
            <a:ext cx="5119205" cy="4373890"/>
            <a:chOff x="-1547535" y="2499757"/>
            <a:chExt cx="5119205" cy="4373890"/>
          </a:xfrm>
        </p:grpSpPr>
        <p:pic>
          <p:nvPicPr>
            <p:cNvPr id="802" name="Google Shape;802;p20"/>
            <p:cNvPicPr preferRelativeResize="0"/>
            <p:nvPr/>
          </p:nvPicPr>
          <p:blipFill rotWithShape="1">
            <a:blip r:embed="rId2">
              <a:alphaModFix/>
            </a:blip>
            <a:srcRect b="26177" l="16960" r="7121" t="24718"/>
            <a:stretch/>
          </p:blipFill>
          <p:spPr>
            <a:xfrm rot="-5400000">
              <a:off x="-1751185" y="3417285"/>
              <a:ext cx="3920501" cy="2992224"/>
            </a:xfrm>
            <a:prstGeom prst="rect">
              <a:avLst/>
            </a:prstGeom>
            <a:noFill/>
            <a:ln>
              <a:noFill/>
            </a:ln>
          </p:spPr>
        </p:pic>
        <p:grpSp>
          <p:nvGrpSpPr>
            <p:cNvPr id="803" name="Google Shape;803;p20"/>
            <p:cNvGrpSpPr/>
            <p:nvPr/>
          </p:nvGrpSpPr>
          <p:grpSpPr>
            <a:xfrm rot="-5400000">
              <a:off x="123777" y="4587830"/>
              <a:ext cx="480890" cy="481200"/>
              <a:chOff x="959750" y="3039275"/>
              <a:chExt cx="582050" cy="582425"/>
            </a:xfrm>
          </p:grpSpPr>
          <p:sp>
            <p:nvSpPr>
              <p:cNvPr id="804" name="Google Shape;804;p20"/>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20"/>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20"/>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20"/>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20"/>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20"/>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20"/>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1" name="Google Shape;811;p20"/>
            <p:cNvGrpSpPr/>
            <p:nvPr/>
          </p:nvGrpSpPr>
          <p:grpSpPr>
            <a:xfrm rot="-5400000">
              <a:off x="-564590" y="2079321"/>
              <a:ext cx="3153315" cy="5119205"/>
              <a:chOff x="6643701" y="816087"/>
              <a:chExt cx="3153315" cy="5119205"/>
            </a:xfrm>
          </p:grpSpPr>
          <p:sp>
            <p:nvSpPr>
              <p:cNvPr id="812" name="Google Shape;812;p20"/>
              <p:cNvSpPr/>
              <p:nvPr/>
            </p:nvSpPr>
            <p:spPr>
              <a:xfrm>
                <a:off x="6643701" y="816087"/>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13" name="Google Shape;813;p20"/>
              <p:cNvGrpSpPr/>
              <p:nvPr/>
            </p:nvGrpSpPr>
            <p:grpSpPr>
              <a:xfrm>
                <a:off x="8062611" y="3503222"/>
                <a:ext cx="134004" cy="134004"/>
                <a:chOff x="8356813" y="1074288"/>
                <a:chExt cx="351900" cy="351900"/>
              </a:xfrm>
            </p:grpSpPr>
            <p:sp>
              <p:nvSpPr>
                <p:cNvPr id="814" name="Google Shape;814;p2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2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6" name="Google Shape;816;p20"/>
              <p:cNvGrpSpPr/>
              <p:nvPr/>
            </p:nvGrpSpPr>
            <p:grpSpPr>
              <a:xfrm>
                <a:off x="7678536" y="3129397"/>
                <a:ext cx="134004" cy="134004"/>
                <a:chOff x="8356813" y="1074288"/>
                <a:chExt cx="351900" cy="351900"/>
              </a:xfrm>
            </p:grpSpPr>
            <p:sp>
              <p:nvSpPr>
                <p:cNvPr id="817" name="Google Shape;817;p2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2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9" name="Google Shape;819;p20"/>
              <p:cNvGrpSpPr/>
              <p:nvPr/>
            </p:nvGrpSpPr>
            <p:grpSpPr>
              <a:xfrm>
                <a:off x="8671986" y="2443197"/>
                <a:ext cx="134004" cy="134004"/>
                <a:chOff x="8356813" y="1074288"/>
                <a:chExt cx="351900" cy="351900"/>
              </a:xfrm>
            </p:grpSpPr>
            <p:sp>
              <p:nvSpPr>
                <p:cNvPr id="820" name="Google Shape;820;p2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2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2" name="Google Shape;822;p20"/>
            <p:cNvSpPr/>
            <p:nvPr/>
          </p:nvSpPr>
          <p:spPr>
            <a:xfrm>
              <a:off x="-630272" y="2499757"/>
              <a:ext cx="1031181" cy="275218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23" name="Google Shape;823;p20"/>
            <p:cNvGrpSpPr/>
            <p:nvPr/>
          </p:nvGrpSpPr>
          <p:grpSpPr>
            <a:xfrm rot="-5400000">
              <a:off x="99300" y="3411735"/>
              <a:ext cx="88151" cy="2151709"/>
              <a:chOff x="3054755" y="4367024"/>
              <a:chExt cx="88142" cy="1137387"/>
            </a:xfrm>
          </p:grpSpPr>
          <p:sp>
            <p:nvSpPr>
              <p:cNvPr id="824" name="Google Shape;824;p20"/>
              <p:cNvSpPr/>
              <p:nvPr/>
            </p:nvSpPr>
            <p:spPr>
              <a:xfrm>
                <a:off x="3054755" y="4367024"/>
                <a:ext cx="12551" cy="1137387"/>
              </a:xfrm>
              <a:custGeom>
                <a:rect b="b" l="l" r="r" t="t"/>
                <a:pathLst>
                  <a:path extrusionOk="0" h="27731" w="306">
                    <a:moveTo>
                      <a:pt x="1" y="1"/>
                    </a:moveTo>
                    <a:lnTo>
                      <a:pt x="1"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20"/>
              <p:cNvSpPr/>
              <p:nvPr/>
            </p:nvSpPr>
            <p:spPr>
              <a:xfrm>
                <a:off x="3130388" y="4367024"/>
                <a:ext cx="12510" cy="1137387"/>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6" name="Google Shape;826;p20"/>
            <p:cNvGrpSpPr/>
            <p:nvPr/>
          </p:nvGrpSpPr>
          <p:grpSpPr>
            <a:xfrm rot="-5400000">
              <a:off x="-28713" y="3651410"/>
              <a:ext cx="88151" cy="2151709"/>
              <a:chOff x="3054755" y="4367024"/>
              <a:chExt cx="88142" cy="1137387"/>
            </a:xfrm>
          </p:grpSpPr>
          <p:sp>
            <p:nvSpPr>
              <p:cNvPr id="827" name="Google Shape;827;p20"/>
              <p:cNvSpPr/>
              <p:nvPr/>
            </p:nvSpPr>
            <p:spPr>
              <a:xfrm>
                <a:off x="3054755" y="4367024"/>
                <a:ext cx="12551" cy="1137387"/>
              </a:xfrm>
              <a:custGeom>
                <a:rect b="b" l="l" r="r" t="t"/>
                <a:pathLst>
                  <a:path extrusionOk="0" h="27731" w="306">
                    <a:moveTo>
                      <a:pt x="1" y="1"/>
                    </a:moveTo>
                    <a:lnTo>
                      <a:pt x="1" y="27730"/>
                    </a:lnTo>
                    <a:lnTo>
                      <a:pt x="305" y="27730"/>
                    </a:lnTo>
                    <a:lnTo>
                      <a:pt x="305" y="1"/>
                    </a:lnTo>
                    <a:close/>
                  </a:path>
                </a:pathLst>
              </a:custGeom>
              <a:gradFill>
                <a:gsLst>
                  <a:gs pos="0">
                    <a:schemeClr val="lt2">
                      <a:alpha val="46820"/>
                    </a:schemeClr>
                  </a:gs>
                  <a:gs pos="40000">
                    <a:srgbClr val="FF9900">
                      <a:alpha val="40784"/>
                      <a:alpha val="46820"/>
                    </a:srgbClr>
                  </a:gs>
                  <a:gs pos="100000">
                    <a:srgbClr val="FFFFFF">
                      <a:alpha val="0"/>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20"/>
              <p:cNvSpPr/>
              <p:nvPr/>
            </p:nvSpPr>
            <p:spPr>
              <a:xfrm>
                <a:off x="3130388" y="4367024"/>
                <a:ext cx="12510" cy="1137387"/>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40000">
                    <a:srgbClr val="FF9900">
                      <a:alpha val="40784"/>
                      <a:alpha val="46820"/>
                    </a:srgbClr>
                  </a:gs>
                  <a:gs pos="100000">
                    <a:srgbClr val="FFFFFF">
                      <a:alpha val="0"/>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829" name="Google Shape;829;p20"/>
          <p:cNvGrpSpPr/>
          <p:nvPr/>
        </p:nvGrpSpPr>
        <p:grpSpPr>
          <a:xfrm rot="-5400000">
            <a:off x="7274810" y="-1067450"/>
            <a:ext cx="3920501" cy="3213899"/>
            <a:chOff x="6643710" y="2822113"/>
            <a:chExt cx="3920501" cy="3213899"/>
          </a:xfrm>
        </p:grpSpPr>
        <p:pic>
          <p:nvPicPr>
            <p:cNvPr id="830" name="Google Shape;830;p20"/>
            <p:cNvPicPr preferRelativeResize="0"/>
            <p:nvPr/>
          </p:nvPicPr>
          <p:blipFill rotWithShape="1">
            <a:blip r:embed="rId2">
              <a:alphaModFix/>
            </a:blip>
            <a:srcRect b="26177" l="16960" r="7121" t="24718"/>
            <a:stretch/>
          </p:blipFill>
          <p:spPr>
            <a:xfrm>
              <a:off x="6643710" y="3043787"/>
              <a:ext cx="3920501" cy="2992224"/>
            </a:xfrm>
            <a:prstGeom prst="rect">
              <a:avLst/>
            </a:prstGeom>
            <a:noFill/>
            <a:ln>
              <a:noFill/>
            </a:ln>
          </p:spPr>
        </p:pic>
        <p:sp>
          <p:nvSpPr>
            <p:cNvPr id="831" name="Google Shape;831;p20"/>
            <p:cNvSpPr/>
            <p:nvPr/>
          </p:nvSpPr>
          <p:spPr>
            <a:xfrm rot="10800000">
              <a:off x="7869624" y="2920269"/>
              <a:ext cx="981776" cy="2307791"/>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2" name="Google Shape;832;p20"/>
            <p:cNvSpPr/>
            <p:nvPr/>
          </p:nvSpPr>
          <p:spPr>
            <a:xfrm rot="10800000">
              <a:off x="8028970" y="2920884"/>
              <a:ext cx="981776" cy="2307791"/>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20"/>
            <p:cNvSpPr/>
            <p:nvPr/>
          </p:nvSpPr>
          <p:spPr>
            <a:xfrm>
              <a:off x="8764950" y="2822113"/>
              <a:ext cx="480893" cy="475828"/>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34" name="Google Shape;834;p20"/>
            <p:cNvGrpSpPr/>
            <p:nvPr/>
          </p:nvGrpSpPr>
          <p:grpSpPr>
            <a:xfrm>
              <a:off x="8671987" y="3471620"/>
              <a:ext cx="699928" cy="1651024"/>
              <a:chOff x="8337812" y="3492483"/>
              <a:chExt cx="699928" cy="1651024"/>
            </a:xfrm>
          </p:grpSpPr>
          <p:sp>
            <p:nvSpPr>
              <p:cNvPr id="835" name="Google Shape;835;p20"/>
              <p:cNvSpPr/>
              <p:nvPr/>
            </p:nvSpPr>
            <p:spPr>
              <a:xfrm>
                <a:off x="8337812" y="3492483"/>
                <a:ext cx="483116" cy="1013645"/>
              </a:xfrm>
              <a:custGeom>
                <a:rect b="b" l="l" r="r" t="t"/>
                <a:pathLst>
                  <a:path extrusionOk="0" h="24714" w="11779">
                    <a:moveTo>
                      <a:pt x="6735" y="1"/>
                    </a:moveTo>
                    <a:lnTo>
                      <a:pt x="1" y="6750"/>
                    </a:lnTo>
                    <a:lnTo>
                      <a:pt x="229" y="6964"/>
                    </a:lnTo>
                    <a:lnTo>
                      <a:pt x="6415" y="763"/>
                    </a:lnTo>
                    <a:lnTo>
                      <a:pt x="6415" y="13165"/>
                    </a:lnTo>
                    <a:lnTo>
                      <a:pt x="11458" y="13165"/>
                    </a:lnTo>
                    <a:lnTo>
                      <a:pt x="11458" y="24713"/>
                    </a:lnTo>
                    <a:lnTo>
                      <a:pt x="11778" y="24713"/>
                    </a:lnTo>
                    <a:lnTo>
                      <a:pt x="11778" y="12860"/>
                    </a:lnTo>
                    <a:lnTo>
                      <a:pt x="6735" y="12860"/>
                    </a:lnTo>
                    <a:lnTo>
                      <a:pt x="6735"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6" name="Google Shape;836;p20"/>
              <p:cNvSpPr/>
              <p:nvPr/>
            </p:nvSpPr>
            <p:spPr>
              <a:xfrm>
                <a:off x="8698380" y="3916789"/>
                <a:ext cx="246869" cy="1226718"/>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20"/>
              <p:cNvSpPr/>
              <p:nvPr/>
            </p:nvSpPr>
            <p:spPr>
              <a:xfrm>
                <a:off x="8790871" y="3823684"/>
                <a:ext cx="246869" cy="1226718"/>
              </a:xfrm>
              <a:custGeom>
                <a:rect b="b" l="l" r="r" t="t"/>
                <a:pathLst>
                  <a:path extrusionOk="0" h="29909" w="6019">
                    <a:moveTo>
                      <a:pt x="1" y="1"/>
                    </a:moveTo>
                    <a:lnTo>
                      <a:pt x="1" y="305"/>
                    </a:lnTo>
                    <a:lnTo>
                      <a:pt x="5714" y="305"/>
                    </a:lnTo>
                    <a:lnTo>
                      <a:pt x="5714"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8" name="Google Shape;838;p20"/>
            <p:cNvGrpSpPr/>
            <p:nvPr/>
          </p:nvGrpSpPr>
          <p:grpSpPr>
            <a:xfrm>
              <a:off x="8279400" y="4281138"/>
              <a:ext cx="904666" cy="726121"/>
              <a:chOff x="7945225" y="4302000"/>
              <a:chExt cx="904666" cy="726121"/>
            </a:xfrm>
          </p:grpSpPr>
          <p:sp>
            <p:nvSpPr>
              <p:cNvPr id="839" name="Google Shape;839;p20"/>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20"/>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20"/>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5" name="Shape 95"/>
        <p:cNvGrpSpPr/>
        <p:nvPr/>
      </p:nvGrpSpPr>
      <p:grpSpPr>
        <a:xfrm>
          <a:off x="0" y="0"/>
          <a:ext cx="0" cy="0"/>
          <a:chOff x="0" y="0"/>
          <a:chExt cx="0" cy="0"/>
        </a:xfrm>
      </p:grpSpPr>
      <p:sp>
        <p:nvSpPr>
          <p:cNvPr id="96" name="Google Shape;96;p3"/>
          <p:cNvSpPr txBox="1"/>
          <p:nvPr>
            <p:ph type="title"/>
          </p:nvPr>
        </p:nvSpPr>
        <p:spPr>
          <a:xfrm>
            <a:off x="720000" y="2079325"/>
            <a:ext cx="5598000" cy="841800"/>
          </a:xfrm>
          <a:prstGeom prst="rect">
            <a:avLst/>
          </a:prstGeom>
        </p:spPr>
        <p:txBody>
          <a:bodyPr anchorCtr="0" anchor="ctr" bIns="91425" lIns="91425" spcFirstLastPara="1" rIns="91425" wrap="square" tIns="91425">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97" name="Google Shape;97;p3"/>
          <p:cNvSpPr txBox="1"/>
          <p:nvPr>
            <p:ph hasCustomPrompt="1" idx="2" type="title"/>
          </p:nvPr>
        </p:nvSpPr>
        <p:spPr>
          <a:xfrm>
            <a:off x="720000" y="1025725"/>
            <a:ext cx="1702500" cy="993600"/>
          </a:xfrm>
          <a:prstGeom prst="rect">
            <a:avLst/>
          </a:prstGeom>
        </p:spPr>
        <p:txBody>
          <a:bodyPr anchorCtr="0" anchor="ctr" bIns="91425" lIns="91425" spcFirstLastPara="1" rIns="91425" wrap="square" tIns="91425">
            <a:noAutofit/>
          </a:bodyPr>
          <a:lstStyle>
            <a:lvl1pPr lvl="0" rtl="0">
              <a:spcBef>
                <a:spcPts val="0"/>
              </a:spcBef>
              <a:spcAft>
                <a:spcPts val="0"/>
              </a:spcAft>
              <a:buSzPts val="6000"/>
              <a:buNone/>
              <a:defRPr sz="6200">
                <a:latin typeface="Poppins"/>
                <a:ea typeface="Poppins"/>
                <a:cs typeface="Poppins"/>
                <a:sym typeface="Poppins"/>
              </a:defRPr>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98" name="Google Shape;98;p3"/>
          <p:cNvSpPr txBox="1"/>
          <p:nvPr>
            <p:ph idx="1" type="subTitle"/>
          </p:nvPr>
        </p:nvSpPr>
        <p:spPr>
          <a:xfrm>
            <a:off x="720000" y="3252375"/>
            <a:ext cx="5598000" cy="457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99" name="Google Shape;99;p3"/>
          <p:cNvGrpSpPr/>
          <p:nvPr/>
        </p:nvGrpSpPr>
        <p:grpSpPr>
          <a:xfrm>
            <a:off x="-539206" y="-1717975"/>
            <a:ext cx="4397193" cy="4171657"/>
            <a:chOff x="-494406" y="-1584825"/>
            <a:chExt cx="4397193" cy="4171657"/>
          </a:xfrm>
        </p:grpSpPr>
        <p:grpSp>
          <p:nvGrpSpPr>
            <p:cNvPr id="100" name="Google Shape;100;p3"/>
            <p:cNvGrpSpPr/>
            <p:nvPr/>
          </p:nvGrpSpPr>
          <p:grpSpPr>
            <a:xfrm>
              <a:off x="-494406" y="-252396"/>
              <a:ext cx="1741563" cy="1288563"/>
              <a:chOff x="-494406" y="-252396"/>
              <a:chExt cx="1741563" cy="1288563"/>
            </a:xfrm>
          </p:grpSpPr>
          <p:sp>
            <p:nvSpPr>
              <p:cNvPr id="101" name="Google Shape;101;p3"/>
              <p:cNvSpPr/>
              <p:nvPr/>
            </p:nvSpPr>
            <p:spPr>
              <a:xfrm rot="2700000">
                <a:off x="-315569"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3"/>
              <p:cNvSpPr/>
              <p:nvPr/>
            </p:nvSpPr>
            <p:spPr>
              <a:xfrm rot="2700000">
                <a:off x="137431"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 name="Google Shape;103;p3"/>
            <p:cNvGrpSpPr/>
            <p:nvPr/>
          </p:nvGrpSpPr>
          <p:grpSpPr>
            <a:xfrm>
              <a:off x="245875" y="-51824"/>
              <a:ext cx="208200" cy="1824700"/>
              <a:chOff x="1040050" y="3812126"/>
              <a:chExt cx="208200" cy="1824700"/>
            </a:xfrm>
          </p:grpSpPr>
          <p:sp>
            <p:nvSpPr>
              <p:cNvPr id="104" name="Google Shape;104;p3"/>
              <p:cNvSpPr/>
              <p:nvPr/>
            </p:nvSpPr>
            <p:spPr>
              <a:xfrm>
                <a:off x="1040050" y="3812126"/>
                <a:ext cx="12550" cy="1824700"/>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3"/>
              <p:cNvSpPr/>
              <p:nvPr/>
            </p:nvSpPr>
            <p:spPr>
              <a:xfrm>
                <a:off x="1235741" y="3812126"/>
                <a:ext cx="12509" cy="1824700"/>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6" name="Google Shape;106;p3"/>
            <p:cNvGrpSpPr/>
            <p:nvPr/>
          </p:nvGrpSpPr>
          <p:grpSpPr>
            <a:xfrm>
              <a:off x="441574" y="-36652"/>
              <a:ext cx="699940" cy="478601"/>
              <a:chOff x="39722" y="4349021"/>
              <a:chExt cx="1061964" cy="726143"/>
            </a:xfrm>
          </p:grpSpPr>
          <p:grpSp>
            <p:nvGrpSpPr>
              <p:cNvPr id="107" name="Google Shape;107;p3"/>
              <p:cNvGrpSpPr/>
              <p:nvPr/>
            </p:nvGrpSpPr>
            <p:grpSpPr>
              <a:xfrm rot="2700000">
                <a:off x="140502" y="4460924"/>
                <a:ext cx="524584" cy="502337"/>
                <a:chOff x="1189791" y="-1767331"/>
                <a:chExt cx="904284" cy="865933"/>
              </a:xfrm>
            </p:grpSpPr>
            <p:sp>
              <p:nvSpPr>
                <p:cNvPr id="108" name="Google Shape;108;p3"/>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9" name="Google Shape;109;p3"/>
                <p:cNvGrpSpPr/>
                <p:nvPr/>
              </p:nvGrpSpPr>
              <p:grpSpPr>
                <a:xfrm>
                  <a:off x="1232795" y="-1740829"/>
                  <a:ext cx="717621" cy="717392"/>
                  <a:chOff x="1483457" y="3953671"/>
                  <a:chExt cx="717621" cy="717392"/>
                </a:xfrm>
              </p:grpSpPr>
              <p:sp>
                <p:nvSpPr>
                  <p:cNvPr id="110" name="Google Shape;110;p3"/>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3"/>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3"/>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3"/>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3"/>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15" name="Google Shape;115;p3"/>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 name="Google Shape;116;p3"/>
            <p:cNvGrpSpPr/>
            <p:nvPr/>
          </p:nvGrpSpPr>
          <p:grpSpPr>
            <a:xfrm>
              <a:off x="955673" y="11"/>
              <a:ext cx="592576" cy="405260"/>
              <a:chOff x="39722" y="4349021"/>
              <a:chExt cx="1061964" cy="726143"/>
            </a:xfrm>
          </p:grpSpPr>
          <p:grpSp>
            <p:nvGrpSpPr>
              <p:cNvPr id="117" name="Google Shape;117;p3"/>
              <p:cNvGrpSpPr/>
              <p:nvPr/>
            </p:nvGrpSpPr>
            <p:grpSpPr>
              <a:xfrm rot="2700000">
                <a:off x="140502" y="4460924"/>
                <a:ext cx="524584" cy="502337"/>
                <a:chOff x="1189791" y="-1767331"/>
                <a:chExt cx="904284" cy="865933"/>
              </a:xfrm>
            </p:grpSpPr>
            <p:sp>
              <p:nvSpPr>
                <p:cNvPr id="118" name="Google Shape;118;p3"/>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9" name="Google Shape;119;p3"/>
                <p:cNvGrpSpPr/>
                <p:nvPr/>
              </p:nvGrpSpPr>
              <p:grpSpPr>
                <a:xfrm>
                  <a:off x="1232795" y="-1740829"/>
                  <a:ext cx="717621" cy="717392"/>
                  <a:chOff x="1483457" y="3953671"/>
                  <a:chExt cx="717621" cy="717392"/>
                </a:xfrm>
              </p:grpSpPr>
              <p:sp>
                <p:nvSpPr>
                  <p:cNvPr id="120" name="Google Shape;120;p3"/>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3"/>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3"/>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3"/>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3"/>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3"/>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 name="Google Shape;126;p3"/>
            <p:cNvGrpSpPr/>
            <p:nvPr/>
          </p:nvGrpSpPr>
          <p:grpSpPr>
            <a:xfrm>
              <a:off x="-1" y="621223"/>
              <a:ext cx="699940" cy="478601"/>
              <a:chOff x="39722" y="4349021"/>
              <a:chExt cx="1061964" cy="726143"/>
            </a:xfrm>
          </p:grpSpPr>
          <p:grpSp>
            <p:nvGrpSpPr>
              <p:cNvPr id="127" name="Google Shape;127;p3"/>
              <p:cNvGrpSpPr/>
              <p:nvPr/>
            </p:nvGrpSpPr>
            <p:grpSpPr>
              <a:xfrm rot="2700000">
                <a:off x="140502" y="4460924"/>
                <a:ext cx="524584" cy="502337"/>
                <a:chOff x="1189791" y="-1767331"/>
                <a:chExt cx="904284" cy="865933"/>
              </a:xfrm>
            </p:grpSpPr>
            <p:sp>
              <p:nvSpPr>
                <p:cNvPr id="128" name="Google Shape;128;p3"/>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9" name="Google Shape;129;p3"/>
                <p:cNvGrpSpPr/>
                <p:nvPr/>
              </p:nvGrpSpPr>
              <p:grpSpPr>
                <a:xfrm>
                  <a:off x="1232795" y="-1740829"/>
                  <a:ext cx="717621" cy="717392"/>
                  <a:chOff x="1483457" y="3953671"/>
                  <a:chExt cx="717621" cy="717392"/>
                </a:xfrm>
              </p:grpSpPr>
              <p:sp>
                <p:nvSpPr>
                  <p:cNvPr id="130" name="Google Shape;130;p3"/>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3"/>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3"/>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3"/>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3"/>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35" name="Google Shape;135;p3"/>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6" name="Google Shape;136;p3"/>
            <p:cNvGrpSpPr/>
            <p:nvPr/>
          </p:nvGrpSpPr>
          <p:grpSpPr>
            <a:xfrm rot="-8100000">
              <a:off x="540898" y="-1172741"/>
              <a:ext cx="2552124" cy="3347490"/>
              <a:chOff x="2976325" y="908175"/>
              <a:chExt cx="4028179" cy="5283555"/>
            </a:xfrm>
          </p:grpSpPr>
          <p:sp>
            <p:nvSpPr>
              <p:cNvPr id="137" name="Google Shape;137;p3"/>
              <p:cNvSpPr/>
              <p:nvPr/>
            </p:nvSpPr>
            <p:spPr>
              <a:xfrm>
                <a:off x="3851189" y="107252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3"/>
              <p:cNvSpPr/>
              <p:nvPr/>
            </p:nvSpPr>
            <p:spPr>
              <a:xfrm>
                <a:off x="3934943" y="90817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3"/>
              <p:cNvSpPr/>
              <p:nvPr/>
            </p:nvSpPr>
            <p:spPr>
              <a:xfrm>
                <a:off x="2976325" y="93003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4_1">
    <p:spTree>
      <p:nvGrpSpPr>
        <p:cNvPr id="842" name="Shape 842"/>
        <p:cNvGrpSpPr/>
        <p:nvPr/>
      </p:nvGrpSpPr>
      <p:grpSpPr>
        <a:xfrm>
          <a:off x="0" y="0"/>
          <a:ext cx="0" cy="0"/>
          <a:chOff x="0" y="0"/>
          <a:chExt cx="0" cy="0"/>
        </a:xfrm>
      </p:grpSpPr>
      <p:sp>
        <p:nvSpPr>
          <p:cNvPr id="843" name="Google Shape;843;p2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844" name="Google Shape;844;p21"/>
          <p:cNvSpPr txBox="1"/>
          <p:nvPr>
            <p:ph idx="1" type="body"/>
          </p:nvPr>
        </p:nvSpPr>
        <p:spPr>
          <a:xfrm>
            <a:off x="720000" y="1139550"/>
            <a:ext cx="4528500" cy="6978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Clr>
                <a:srgbClr val="434343"/>
              </a:buClr>
              <a:buSzPts val="1200"/>
              <a:buAutoNum type="arabicPeriod"/>
              <a:defRPr/>
            </a:lvl1pPr>
            <a:lvl2pPr indent="-304800" lvl="1" marL="914400" rtl="0">
              <a:lnSpc>
                <a:spcPct val="115000"/>
              </a:lnSpc>
              <a:spcBef>
                <a:spcPts val="0"/>
              </a:spcBef>
              <a:spcAft>
                <a:spcPts val="0"/>
              </a:spcAft>
              <a:buClr>
                <a:srgbClr val="434343"/>
              </a:buClr>
              <a:buSzPts val="1200"/>
              <a:buFont typeface="Roboto Condensed Light"/>
              <a:buAutoNum type="alphaLcPeriod"/>
              <a:defRPr>
                <a:solidFill>
                  <a:srgbClr val="434343"/>
                </a:solidFill>
              </a:defRPr>
            </a:lvl2pPr>
            <a:lvl3pPr indent="-304800" lvl="2" marL="1371600" rtl="0">
              <a:lnSpc>
                <a:spcPct val="115000"/>
              </a:lnSpc>
              <a:spcBef>
                <a:spcPts val="0"/>
              </a:spcBef>
              <a:spcAft>
                <a:spcPts val="0"/>
              </a:spcAft>
              <a:buClr>
                <a:srgbClr val="434343"/>
              </a:buClr>
              <a:buSzPts val="1200"/>
              <a:buFont typeface="Roboto Condensed Light"/>
              <a:buAutoNum type="romanLcPeriod"/>
              <a:defRPr>
                <a:solidFill>
                  <a:srgbClr val="434343"/>
                </a:solidFill>
              </a:defRPr>
            </a:lvl3pPr>
            <a:lvl4pPr indent="-304800" lvl="3" marL="1828800" rtl="0">
              <a:lnSpc>
                <a:spcPct val="115000"/>
              </a:lnSpc>
              <a:spcBef>
                <a:spcPts val="0"/>
              </a:spcBef>
              <a:spcAft>
                <a:spcPts val="0"/>
              </a:spcAft>
              <a:buClr>
                <a:srgbClr val="434343"/>
              </a:buClr>
              <a:buSzPts val="1200"/>
              <a:buFont typeface="Roboto Condensed Light"/>
              <a:buAutoNum type="arabicPeriod"/>
              <a:defRPr>
                <a:solidFill>
                  <a:srgbClr val="434343"/>
                </a:solidFill>
              </a:defRPr>
            </a:lvl4pPr>
            <a:lvl5pPr indent="-304800" lvl="4" marL="2286000" rtl="0">
              <a:lnSpc>
                <a:spcPct val="115000"/>
              </a:lnSpc>
              <a:spcBef>
                <a:spcPts val="0"/>
              </a:spcBef>
              <a:spcAft>
                <a:spcPts val="0"/>
              </a:spcAft>
              <a:buClr>
                <a:srgbClr val="434343"/>
              </a:buClr>
              <a:buSzPts val="1200"/>
              <a:buFont typeface="Roboto Condensed Light"/>
              <a:buAutoNum type="alphaLcPeriod"/>
              <a:defRPr>
                <a:solidFill>
                  <a:srgbClr val="434343"/>
                </a:solidFill>
              </a:defRPr>
            </a:lvl5pPr>
            <a:lvl6pPr indent="-304800" lvl="5" marL="2743200" rtl="0">
              <a:lnSpc>
                <a:spcPct val="115000"/>
              </a:lnSpc>
              <a:spcBef>
                <a:spcPts val="0"/>
              </a:spcBef>
              <a:spcAft>
                <a:spcPts val="0"/>
              </a:spcAft>
              <a:buClr>
                <a:srgbClr val="434343"/>
              </a:buClr>
              <a:buSzPts val="1200"/>
              <a:buFont typeface="Roboto Condensed Light"/>
              <a:buAutoNum type="romanLcPeriod"/>
              <a:defRPr>
                <a:solidFill>
                  <a:srgbClr val="434343"/>
                </a:solidFill>
              </a:defRPr>
            </a:lvl6pPr>
            <a:lvl7pPr indent="-304800" lvl="6" marL="3200400" rtl="0">
              <a:lnSpc>
                <a:spcPct val="115000"/>
              </a:lnSpc>
              <a:spcBef>
                <a:spcPts val="0"/>
              </a:spcBef>
              <a:spcAft>
                <a:spcPts val="0"/>
              </a:spcAft>
              <a:buClr>
                <a:srgbClr val="434343"/>
              </a:buClr>
              <a:buSzPts val="1200"/>
              <a:buFont typeface="Roboto Condensed Light"/>
              <a:buAutoNum type="arabicPeriod"/>
              <a:defRPr>
                <a:solidFill>
                  <a:srgbClr val="434343"/>
                </a:solidFill>
              </a:defRPr>
            </a:lvl7pPr>
            <a:lvl8pPr indent="-304800" lvl="7" marL="3657600" rtl="0">
              <a:lnSpc>
                <a:spcPct val="115000"/>
              </a:lnSpc>
              <a:spcBef>
                <a:spcPts val="0"/>
              </a:spcBef>
              <a:spcAft>
                <a:spcPts val="0"/>
              </a:spcAft>
              <a:buClr>
                <a:srgbClr val="434343"/>
              </a:buClr>
              <a:buSzPts val="1200"/>
              <a:buFont typeface="Roboto Condensed Light"/>
              <a:buAutoNum type="alphaLcPeriod"/>
              <a:defRPr>
                <a:solidFill>
                  <a:srgbClr val="434343"/>
                </a:solidFill>
              </a:defRPr>
            </a:lvl8pPr>
            <a:lvl9pPr indent="-304800" lvl="8" marL="4114800" rtl="0">
              <a:lnSpc>
                <a:spcPct val="115000"/>
              </a:lnSpc>
              <a:spcBef>
                <a:spcPts val="0"/>
              </a:spcBef>
              <a:spcAft>
                <a:spcPts val="0"/>
              </a:spcAft>
              <a:buClr>
                <a:srgbClr val="434343"/>
              </a:buClr>
              <a:buSzPts val="1200"/>
              <a:buFont typeface="Roboto Condensed Light"/>
              <a:buAutoNum type="romanLcPeriod"/>
              <a:defRPr>
                <a:solidFill>
                  <a:srgbClr val="434343"/>
                </a:solidFill>
              </a:defRPr>
            </a:lvl9pPr>
          </a:lstStyle>
          <a:p/>
        </p:txBody>
      </p:sp>
      <p:grpSp>
        <p:nvGrpSpPr>
          <p:cNvPr id="845" name="Google Shape;845;p21"/>
          <p:cNvGrpSpPr/>
          <p:nvPr/>
        </p:nvGrpSpPr>
        <p:grpSpPr>
          <a:xfrm>
            <a:off x="6846993" y="-1382193"/>
            <a:ext cx="4230595" cy="4230595"/>
            <a:chOff x="6597168" y="-1305993"/>
            <a:chExt cx="4230595" cy="4230595"/>
          </a:xfrm>
        </p:grpSpPr>
        <p:sp>
          <p:nvSpPr>
            <p:cNvPr id="846" name="Google Shape;846;p21"/>
            <p:cNvSpPr/>
            <p:nvPr/>
          </p:nvSpPr>
          <p:spPr>
            <a:xfrm flipH="1" rot="-8100000">
              <a:off x="7249845" y="-719557"/>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21"/>
            <p:cNvSpPr/>
            <p:nvPr/>
          </p:nvSpPr>
          <p:spPr>
            <a:xfrm>
              <a:off x="8355611" y="-292048"/>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21"/>
            <p:cNvSpPr/>
            <p:nvPr/>
          </p:nvSpPr>
          <p:spPr>
            <a:xfrm>
              <a:off x="8608100" y="70376"/>
              <a:ext cx="687411" cy="2086997"/>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49" name="Google Shape;849;p21"/>
            <p:cNvGrpSpPr/>
            <p:nvPr/>
          </p:nvGrpSpPr>
          <p:grpSpPr>
            <a:xfrm>
              <a:off x="8449011" y="1244697"/>
              <a:ext cx="134100" cy="134100"/>
              <a:chOff x="-1999139" y="3143772"/>
              <a:chExt cx="134100" cy="134100"/>
            </a:xfrm>
          </p:grpSpPr>
          <p:sp>
            <p:nvSpPr>
              <p:cNvPr id="850" name="Google Shape;850;p21"/>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1" name="Google Shape;851;p21"/>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2" name="Google Shape;852;p21"/>
            <p:cNvGrpSpPr/>
            <p:nvPr/>
          </p:nvGrpSpPr>
          <p:grpSpPr>
            <a:xfrm>
              <a:off x="8577286" y="2178484"/>
              <a:ext cx="134100" cy="134100"/>
              <a:chOff x="-1999139" y="3143772"/>
              <a:chExt cx="134100" cy="134100"/>
            </a:xfrm>
          </p:grpSpPr>
          <p:sp>
            <p:nvSpPr>
              <p:cNvPr id="853" name="Google Shape;853;p21"/>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21"/>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5" name="Google Shape;855;p21"/>
            <p:cNvGrpSpPr/>
            <p:nvPr/>
          </p:nvGrpSpPr>
          <p:grpSpPr>
            <a:xfrm>
              <a:off x="8526386" y="311022"/>
              <a:ext cx="134004" cy="134004"/>
              <a:chOff x="8356813" y="1074288"/>
              <a:chExt cx="351900" cy="351900"/>
            </a:xfrm>
          </p:grpSpPr>
          <p:sp>
            <p:nvSpPr>
              <p:cNvPr id="856" name="Google Shape;856;p21"/>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21"/>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858" name="Google Shape;858;p21"/>
            <p:cNvPicPr preferRelativeResize="0"/>
            <p:nvPr/>
          </p:nvPicPr>
          <p:blipFill rotWithShape="1">
            <a:blip r:embed="rId2">
              <a:alphaModFix/>
            </a:blip>
            <a:srcRect b="26177" l="16960" r="7121" t="24718"/>
            <a:stretch/>
          </p:blipFill>
          <p:spPr>
            <a:xfrm>
              <a:off x="6929350" y="-1036475"/>
              <a:ext cx="2441950" cy="1863749"/>
            </a:xfrm>
            <a:prstGeom prst="rect">
              <a:avLst/>
            </a:prstGeom>
            <a:noFill/>
            <a:ln>
              <a:noFill/>
            </a:ln>
          </p:spPr>
        </p:pic>
      </p:grpSp>
      <p:grpSp>
        <p:nvGrpSpPr>
          <p:cNvPr id="859" name="Google Shape;859;p21"/>
          <p:cNvGrpSpPr/>
          <p:nvPr/>
        </p:nvGrpSpPr>
        <p:grpSpPr>
          <a:xfrm rot="5400000">
            <a:off x="-1981527" y="1924690"/>
            <a:ext cx="6191222" cy="6191222"/>
            <a:chOff x="-2825827" y="1271890"/>
            <a:chExt cx="6191222" cy="6191222"/>
          </a:xfrm>
        </p:grpSpPr>
        <p:pic>
          <p:nvPicPr>
            <p:cNvPr id="860" name="Google Shape;860;p21"/>
            <p:cNvPicPr preferRelativeResize="0"/>
            <p:nvPr/>
          </p:nvPicPr>
          <p:blipFill rotWithShape="1">
            <a:blip r:embed="rId2">
              <a:alphaModFix/>
            </a:blip>
            <a:srcRect b="26177" l="16960" r="7121" t="24718"/>
            <a:stretch/>
          </p:blipFill>
          <p:spPr>
            <a:xfrm>
              <a:off x="-680950" y="3866725"/>
              <a:ext cx="2441950" cy="1863749"/>
            </a:xfrm>
            <a:prstGeom prst="rect">
              <a:avLst/>
            </a:prstGeom>
            <a:noFill/>
            <a:ln>
              <a:noFill/>
            </a:ln>
          </p:spPr>
        </p:pic>
        <p:grpSp>
          <p:nvGrpSpPr>
            <p:cNvPr id="861" name="Google Shape;861;p21"/>
            <p:cNvGrpSpPr/>
            <p:nvPr/>
          </p:nvGrpSpPr>
          <p:grpSpPr>
            <a:xfrm>
              <a:off x="-2825827" y="1271890"/>
              <a:ext cx="6191222" cy="6191222"/>
              <a:chOff x="-2825827" y="1271890"/>
              <a:chExt cx="6191222" cy="6191222"/>
            </a:xfrm>
          </p:grpSpPr>
          <p:sp>
            <p:nvSpPr>
              <p:cNvPr id="862" name="Google Shape;862;p21"/>
              <p:cNvSpPr/>
              <p:nvPr/>
            </p:nvSpPr>
            <p:spPr>
              <a:xfrm flipH="1" rot="2700000">
                <a:off x="-1733384" y="1992813"/>
                <a:ext cx="4006334" cy="4749375"/>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3" name="Google Shape;863;p21"/>
              <p:cNvSpPr/>
              <p:nvPr/>
            </p:nvSpPr>
            <p:spPr>
              <a:xfrm flipH="1" rot="2700000">
                <a:off x="-1192832" y="2500186"/>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64" name="Google Shape;864;p21"/>
              <p:cNvGrpSpPr/>
              <p:nvPr/>
            </p:nvGrpSpPr>
            <p:grpSpPr>
              <a:xfrm rot="10800000">
                <a:off x="384881" y="3042905"/>
                <a:ext cx="134100" cy="134100"/>
                <a:chOff x="-1999139" y="3143772"/>
                <a:chExt cx="134100" cy="134100"/>
              </a:xfrm>
            </p:grpSpPr>
            <p:sp>
              <p:nvSpPr>
                <p:cNvPr id="865" name="Google Shape;865;p21"/>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21"/>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67" name="Google Shape;867;p21"/>
              <p:cNvGrpSpPr/>
              <p:nvPr/>
            </p:nvGrpSpPr>
            <p:grpSpPr>
              <a:xfrm rot="10800000">
                <a:off x="146106" y="3710980"/>
                <a:ext cx="134100" cy="134100"/>
                <a:chOff x="-1999139" y="3143772"/>
                <a:chExt cx="134100" cy="134100"/>
              </a:xfrm>
            </p:grpSpPr>
            <p:sp>
              <p:nvSpPr>
                <p:cNvPr id="868" name="Google Shape;868;p21"/>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21"/>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0" name="Google Shape;870;p21"/>
              <p:cNvGrpSpPr/>
              <p:nvPr/>
            </p:nvGrpSpPr>
            <p:grpSpPr>
              <a:xfrm>
                <a:off x="-102297" y="3780153"/>
                <a:ext cx="939901" cy="2449421"/>
                <a:chOff x="-102297" y="3780153"/>
                <a:chExt cx="939901" cy="2449421"/>
              </a:xfrm>
            </p:grpSpPr>
            <p:sp>
              <p:nvSpPr>
                <p:cNvPr id="871" name="Google Shape;871;p21"/>
                <p:cNvSpPr/>
                <p:nvPr/>
              </p:nvSpPr>
              <p:spPr>
                <a:xfrm rot="10800000">
                  <a:off x="260154" y="4254866"/>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21"/>
                <p:cNvSpPr/>
                <p:nvPr/>
              </p:nvSpPr>
              <p:spPr>
                <a:xfrm rot="10800000">
                  <a:off x="-102297" y="3780153"/>
                  <a:ext cx="687411" cy="2086997"/>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73" name="Google Shape;873;p21"/>
                <p:cNvGrpSpPr/>
                <p:nvPr/>
              </p:nvGrpSpPr>
              <p:grpSpPr>
                <a:xfrm rot="10800000">
                  <a:off x="532825" y="5492502"/>
                  <a:ext cx="134004" cy="134004"/>
                  <a:chOff x="8356813" y="1074288"/>
                  <a:chExt cx="351900" cy="351900"/>
                </a:xfrm>
              </p:grpSpPr>
              <p:sp>
                <p:nvSpPr>
                  <p:cNvPr id="874" name="Google Shape;874;p21"/>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p21"/>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4_1_1">
    <p:spTree>
      <p:nvGrpSpPr>
        <p:cNvPr id="876" name="Shape 876"/>
        <p:cNvGrpSpPr/>
        <p:nvPr/>
      </p:nvGrpSpPr>
      <p:grpSpPr>
        <a:xfrm>
          <a:off x="0" y="0"/>
          <a:ext cx="0" cy="0"/>
          <a:chOff x="0" y="0"/>
          <a:chExt cx="0" cy="0"/>
        </a:xfrm>
      </p:grpSpPr>
      <p:grpSp>
        <p:nvGrpSpPr>
          <p:cNvPr id="877" name="Google Shape;877;p22"/>
          <p:cNvGrpSpPr/>
          <p:nvPr/>
        </p:nvGrpSpPr>
        <p:grpSpPr>
          <a:xfrm>
            <a:off x="4582521" y="2433470"/>
            <a:ext cx="5022035" cy="4764449"/>
            <a:chOff x="4571996" y="2268220"/>
            <a:chExt cx="5022035" cy="4764449"/>
          </a:xfrm>
        </p:grpSpPr>
        <p:pic>
          <p:nvPicPr>
            <p:cNvPr id="878" name="Google Shape;878;p22"/>
            <p:cNvPicPr preferRelativeResize="0"/>
            <p:nvPr/>
          </p:nvPicPr>
          <p:blipFill rotWithShape="1">
            <a:blip r:embed="rId2">
              <a:alphaModFix/>
            </a:blip>
            <a:srcRect b="26177" l="16960" r="7121" t="24718"/>
            <a:stretch/>
          </p:blipFill>
          <p:spPr>
            <a:xfrm flipH="1">
              <a:off x="5978271" y="3376950"/>
              <a:ext cx="3615750" cy="2759625"/>
            </a:xfrm>
            <a:prstGeom prst="rect">
              <a:avLst/>
            </a:prstGeom>
            <a:noFill/>
            <a:ln>
              <a:noFill/>
            </a:ln>
          </p:spPr>
        </p:pic>
        <p:grpSp>
          <p:nvGrpSpPr>
            <p:cNvPr id="879" name="Google Shape;879;p22"/>
            <p:cNvGrpSpPr/>
            <p:nvPr/>
          </p:nvGrpSpPr>
          <p:grpSpPr>
            <a:xfrm rot="10800000">
              <a:off x="4571996" y="2268220"/>
              <a:ext cx="5022035" cy="4764449"/>
              <a:chOff x="-494406" y="-1584825"/>
              <a:chExt cx="4397193" cy="4171657"/>
            </a:xfrm>
          </p:grpSpPr>
          <p:grpSp>
            <p:nvGrpSpPr>
              <p:cNvPr id="880" name="Google Shape;880;p22"/>
              <p:cNvGrpSpPr/>
              <p:nvPr/>
            </p:nvGrpSpPr>
            <p:grpSpPr>
              <a:xfrm>
                <a:off x="245875" y="-51824"/>
                <a:ext cx="208200" cy="1824700"/>
                <a:chOff x="1040050" y="3812126"/>
                <a:chExt cx="208200" cy="1824700"/>
              </a:xfrm>
            </p:grpSpPr>
            <p:sp>
              <p:nvSpPr>
                <p:cNvPr id="881" name="Google Shape;881;p22"/>
                <p:cNvSpPr/>
                <p:nvPr/>
              </p:nvSpPr>
              <p:spPr>
                <a:xfrm>
                  <a:off x="1040050" y="3812126"/>
                  <a:ext cx="12550" cy="1824700"/>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22"/>
                <p:cNvSpPr/>
                <p:nvPr/>
              </p:nvSpPr>
              <p:spPr>
                <a:xfrm>
                  <a:off x="1235741" y="3812126"/>
                  <a:ext cx="12509" cy="1824700"/>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3" name="Google Shape;883;p22"/>
              <p:cNvGrpSpPr/>
              <p:nvPr/>
            </p:nvGrpSpPr>
            <p:grpSpPr>
              <a:xfrm rot="-8100000">
                <a:off x="540898" y="-1172741"/>
                <a:ext cx="2552124" cy="3347490"/>
                <a:chOff x="2976325" y="908175"/>
                <a:chExt cx="4028179" cy="5283555"/>
              </a:xfrm>
            </p:grpSpPr>
            <p:sp>
              <p:nvSpPr>
                <p:cNvPr id="884" name="Google Shape;884;p22"/>
                <p:cNvSpPr/>
                <p:nvPr/>
              </p:nvSpPr>
              <p:spPr>
                <a:xfrm>
                  <a:off x="2976325" y="93003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22"/>
                <p:cNvSpPr/>
                <p:nvPr/>
              </p:nvSpPr>
              <p:spPr>
                <a:xfrm>
                  <a:off x="3934943" y="90817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22"/>
                <p:cNvSpPr/>
                <p:nvPr/>
              </p:nvSpPr>
              <p:spPr>
                <a:xfrm>
                  <a:off x="3851189" y="107252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7" name="Google Shape;887;p22"/>
              <p:cNvGrpSpPr/>
              <p:nvPr/>
            </p:nvGrpSpPr>
            <p:grpSpPr>
              <a:xfrm>
                <a:off x="-1" y="621223"/>
                <a:ext cx="699940" cy="478601"/>
                <a:chOff x="39722" y="4349021"/>
                <a:chExt cx="1061964" cy="726143"/>
              </a:xfrm>
            </p:grpSpPr>
            <p:grpSp>
              <p:nvGrpSpPr>
                <p:cNvPr id="888" name="Google Shape;888;p22"/>
                <p:cNvGrpSpPr/>
                <p:nvPr/>
              </p:nvGrpSpPr>
              <p:grpSpPr>
                <a:xfrm rot="2700000">
                  <a:off x="140502" y="4460924"/>
                  <a:ext cx="524584" cy="502337"/>
                  <a:chOff x="1189791" y="-1767331"/>
                  <a:chExt cx="904284" cy="865933"/>
                </a:xfrm>
              </p:grpSpPr>
              <p:sp>
                <p:nvSpPr>
                  <p:cNvPr id="889" name="Google Shape;889;p2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90" name="Google Shape;890;p22"/>
                  <p:cNvGrpSpPr/>
                  <p:nvPr/>
                </p:nvGrpSpPr>
                <p:grpSpPr>
                  <a:xfrm>
                    <a:off x="1232795" y="-1740829"/>
                    <a:ext cx="717621" cy="717392"/>
                    <a:chOff x="1483457" y="3953671"/>
                    <a:chExt cx="717621" cy="717392"/>
                  </a:xfrm>
                </p:grpSpPr>
                <p:sp>
                  <p:nvSpPr>
                    <p:cNvPr id="891" name="Google Shape;891;p2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2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2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2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2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96" name="Google Shape;896;p2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7" name="Google Shape;897;p22"/>
              <p:cNvGrpSpPr/>
              <p:nvPr/>
            </p:nvGrpSpPr>
            <p:grpSpPr>
              <a:xfrm>
                <a:off x="955673" y="11"/>
                <a:ext cx="592576" cy="405260"/>
                <a:chOff x="39722" y="4349021"/>
                <a:chExt cx="1061964" cy="726143"/>
              </a:xfrm>
            </p:grpSpPr>
            <p:grpSp>
              <p:nvGrpSpPr>
                <p:cNvPr id="898" name="Google Shape;898;p22"/>
                <p:cNvGrpSpPr/>
                <p:nvPr/>
              </p:nvGrpSpPr>
              <p:grpSpPr>
                <a:xfrm rot="2700000">
                  <a:off x="140502" y="4460924"/>
                  <a:ext cx="524584" cy="502337"/>
                  <a:chOff x="1189791" y="-1767331"/>
                  <a:chExt cx="904284" cy="865933"/>
                </a:xfrm>
              </p:grpSpPr>
              <p:sp>
                <p:nvSpPr>
                  <p:cNvPr id="899" name="Google Shape;899;p2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00" name="Google Shape;900;p22"/>
                  <p:cNvGrpSpPr/>
                  <p:nvPr/>
                </p:nvGrpSpPr>
                <p:grpSpPr>
                  <a:xfrm>
                    <a:off x="1232795" y="-1740829"/>
                    <a:ext cx="717621" cy="717392"/>
                    <a:chOff x="1483457" y="3953671"/>
                    <a:chExt cx="717621" cy="717392"/>
                  </a:xfrm>
                </p:grpSpPr>
                <p:sp>
                  <p:nvSpPr>
                    <p:cNvPr id="901" name="Google Shape;901;p2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2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2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2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2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06" name="Google Shape;906;p2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7" name="Google Shape;907;p22"/>
              <p:cNvGrpSpPr/>
              <p:nvPr/>
            </p:nvGrpSpPr>
            <p:grpSpPr>
              <a:xfrm>
                <a:off x="441574" y="-36652"/>
                <a:ext cx="699940" cy="478601"/>
                <a:chOff x="39722" y="4349021"/>
                <a:chExt cx="1061964" cy="726143"/>
              </a:xfrm>
            </p:grpSpPr>
            <p:grpSp>
              <p:nvGrpSpPr>
                <p:cNvPr id="908" name="Google Shape;908;p22"/>
                <p:cNvGrpSpPr/>
                <p:nvPr/>
              </p:nvGrpSpPr>
              <p:grpSpPr>
                <a:xfrm rot="2700000">
                  <a:off x="140502" y="4460924"/>
                  <a:ext cx="524584" cy="502337"/>
                  <a:chOff x="1189791" y="-1767331"/>
                  <a:chExt cx="904284" cy="865933"/>
                </a:xfrm>
              </p:grpSpPr>
              <p:sp>
                <p:nvSpPr>
                  <p:cNvPr id="909" name="Google Shape;909;p2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10" name="Google Shape;910;p22"/>
                  <p:cNvGrpSpPr/>
                  <p:nvPr/>
                </p:nvGrpSpPr>
                <p:grpSpPr>
                  <a:xfrm>
                    <a:off x="1232795" y="-1740829"/>
                    <a:ext cx="717621" cy="717392"/>
                    <a:chOff x="1483457" y="3953671"/>
                    <a:chExt cx="717621" cy="717392"/>
                  </a:xfrm>
                </p:grpSpPr>
                <p:sp>
                  <p:nvSpPr>
                    <p:cNvPr id="911" name="Google Shape;911;p2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2" name="Google Shape;912;p2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3" name="Google Shape;913;p2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p2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2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16" name="Google Shape;916;p2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17" name="Google Shape;917;p22"/>
              <p:cNvGrpSpPr/>
              <p:nvPr/>
            </p:nvGrpSpPr>
            <p:grpSpPr>
              <a:xfrm>
                <a:off x="-494406" y="-252396"/>
                <a:ext cx="1741563" cy="1288563"/>
                <a:chOff x="-494406" y="-252396"/>
                <a:chExt cx="1741563" cy="1288563"/>
              </a:xfrm>
            </p:grpSpPr>
            <p:sp>
              <p:nvSpPr>
                <p:cNvPr id="918" name="Google Shape;918;p22"/>
                <p:cNvSpPr/>
                <p:nvPr/>
              </p:nvSpPr>
              <p:spPr>
                <a:xfrm rot="2700000">
                  <a:off x="137431"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9" name="Google Shape;919;p22"/>
                <p:cNvSpPr/>
                <p:nvPr/>
              </p:nvSpPr>
              <p:spPr>
                <a:xfrm rot="2700000">
                  <a:off x="-315569"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920" name="Google Shape;920;p22"/>
            <p:cNvGrpSpPr/>
            <p:nvPr/>
          </p:nvGrpSpPr>
          <p:grpSpPr>
            <a:xfrm>
              <a:off x="5643425" y="4968525"/>
              <a:ext cx="439200" cy="439100"/>
              <a:chOff x="1101075" y="2142375"/>
              <a:chExt cx="439200" cy="439100"/>
            </a:xfrm>
          </p:grpSpPr>
          <p:sp>
            <p:nvSpPr>
              <p:cNvPr id="921" name="Google Shape;921;p2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2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23" name="Google Shape;923;p2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924" name="Google Shape;924;p22"/>
          <p:cNvSpPr txBox="1"/>
          <p:nvPr>
            <p:ph idx="1" type="body"/>
          </p:nvPr>
        </p:nvSpPr>
        <p:spPr>
          <a:xfrm>
            <a:off x="720000" y="1139550"/>
            <a:ext cx="4290900" cy="3431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Clr>
                <a:srgbClr val="434343"/>
              </a:buClr>
              <a:buSzPts val="1200"/>
              <a:buChar char="●"/>
              <a:defRPr sz="1200">
                <a:solidFill>
                  <a:srgbClr val="191919"/>
                </a:solidFill>
              </a:defRPr>
            </a:lvl1pPr>
            <a:lvl2pPr indent="-304800" lvl="1" marL="914400" rtl="0">
              <a:lnSpc>
                <a:spcPct val="115000"/>
              </a:lnSpc>
              <a:spcBef>
                <a:spcPts val="0"/>
              </a:spcBef>
              <a:spcAft>
                <a:spcPts val="0"/>
              </a:spcAft>
              <a:buClr>
                <a:srgbClr val="434343"/>
              </a:buClr>
              <a:buSzPts val="1200"/>
              <a:buFont typeface="Roboto Condensed Light"/>
              <a:buChar char="○"/>
              <a:defRPr>
                <a:solidFill>
                  <a:srgbClr val="434343"/>
                </a:solidFill>
              </a:defRPr>
            </a:lvl2pPr>
            <a:lvl3pPr indent="-304800" lvl="2" marL="1371600" rtl="0">
              <a:lnSpc>
                <a:spcPct val="115000"/>
              </a:lnSpc>
              <a:spcBef>
                <a:spcPts val="0"/>
              </a:spcBef>
              <a:spcAft>
                <a:spcPts val="0"/>
              </a:spcAft>
              <a:buClr>
                <a:srgbClr val="434343"/>
              </a:buClr>
              <a:buSzPts val="1200"/>
              <a:buFont typeface="Roboto Condensed Light"/>
              <a:buChar char="■"/>
              <a:defRPr>
                <a:solidFill>
                  <a:srgbClr val="434343"/>
                </a:solidFill>
              </a:defRPr>
            </a:lvl3pPr>
            <a:lvl4pPr indent="-304800" lvl="3" marL="1828800" rtl="0">
              <a:lnSpc>
                <a:spcPct val="115000"/>
              </a:lnSpc>
              <a:spcBef>
                <a:spcPts val="0"/>
              </a:spcBef>
              <a:spcAft>
                <a:spcPts val="0"/>
              </a:spcAft>
              <a:buClr>
                <a:srgbClr val="434343"/>
              </a:buClr>
              <a:buSzPts val="1200"/>
              <a:buFont typeface="Roboto Condensed Light"/>
              <a:buChar char="●"/>
              <a:defRPr>
                <a:solidFill>
                  <a:srgbClr val="434343"/>
                </a:solidFill>
              </a:defRPr>
            </a:lvl4pPr>
            <a:lvl5pPr indent="-304800" lvl="4" marL="2286000" rtl="0">
              <a:lnSpc>
                <a:spcPct val="115000"/>
              </a:lnSpc>
              <a:spcBef>
                <a:spcPts val="0"/>
              </a:spcBef>
              <a:spcAft>
                <a:spcPts val="0"/>
              </a:spcAft>
              <a:buClr>
                <a:srgbClr val="434343"/>
              </a:buClr>
              <a:buSzPts val="1200"/>
              <a:buFont typeface="Roboto Condensed Light"/>
              <a:buChar char="○"/>
              <a:defRPr>
                <a:solidFill>
                  <a:srgbClr val="434343"/>
                </a:solidFill>
              </a:defRPr>
            </a:lvl5pPr>
            <a:lvl6pPr indent="-304800" lvl="5" marL="2743200" rtl="0">
              <a:lnSpc>
                <a:spcPct val="115000"/>
              </a:lnSpc>
              <a:spcBef>
                <a:spcPts val="0"/>
              </a:spcBef>
              <a:spcAft>
                <a:spcPts val="0"/>
              </a:spcAft>
              <a:buClr>
                <a:srgbClr val="434343"/>
              </a:buClr>
              <a:buSzPts val="1200"/>
              <a:buFont typeface="Roboto Condensed Light"/>
              <a:buChar char="■"/>
              <a:defRPr>
                <a:solidFill>
                  <a:srgbClr val="434343"/>
                </a:solidFill>
              </a:defRPr>
            </a:lvl6pPr>
            <a:lvl7pPr indent="-304800" lvl="6" marL="3200400" rtl="0">
              <a:lnSpc>
                <a:spcPct val="115000"/>
              </a:lnSpc>
              <a:spcBef>
                <a:spcPts val="0"/>
              </a:spcBef>
              <a:spcAft>
                <a:spcPts val="0"/>
              </a:spcAft>
              <a:buClr>
                <a:srgbClr val="434343"/>
              </a:buClr>
              <a:buSzPts val="1200"/>
              <a:buFont typeface="Roboto Condensed Light"/>
              <a:buChar char="●"/>
              <a:defRPr>
                <a:solidFill>
                  <a:srgbClr val="434343"/>
                </a:solidFill>
              </a:defRPr>
            </a:lvl7pPr>
            <a:lvl8pPr indent="-304800" lvl="7" marL="3657600" rtl="0">
              <a:lnSpc>
                <a:spcPct val="115000"/>
              </a:lnSpc>
              <a:spcBef>
                <a:spcPts val="0"/>
              </a:spcBef>
              <a:spcAft>
                <a:spcPts val="0"/>
              </a:spcAft>
              <a:buClr>
                <a:srgbClr val="434343"/>
              </a:buClr>
              <a:buSzPts val="1200"/>
              <a:buFont typeface="Roboto Condensed Light"/>
              <a:buChar char="○"/>
              <a:defRPr>
                <a:solidFill>
                  <a:srgbClr val="434343"/>
                </a:solidFill>
              </a:defRPr>
            </a:lvl8pPr>
            <a:lvl9pPr indent="-304800" lvl="8" marL="4114800" rtl="0">
              <a:lnSpc>
                <a:spcPct val="115000"/>
              </a:lnSpc>
              <a:spcBef>
                <a:spcPts val="0"/>
              </a:spcBef>
              <a:spcAft>
                <a:spcPts val="0"/>
              </a:spcAft>
              <a:buClr>
                <a:srgbClr val="434343"/>
              </a:buClr>
              <a:buSzPts val="1200"/>
              <a:buFont typeface="Roboto Condensed Light"/>
              <a:buChar char="■"/>
              <a:defRPr>
                <a:solidFill>
                  <a:srgbClr val="434343"/>
                </a:solidFill>
              </a:defRPr>
            </a:lvl9pPr>
          </a:lstStyle>
          <a:p/>
        </p:txBody>
      </p:sp>
      <p:sp>
        <p:nvSpPr>
          <p:cNvPr id="925" name="Google Shape;925;p22"/>
          <p:cNvSpPr txBox="1"/>
          <p:nvPr>
            <p:ph idx="2" type="body"/>
          </p:nvPr>
        </p:nvSpPr>
        <p:spPr>
          <a:xfrm>
            <a:off x="5249025" y="1139550"/>
            <a:ext cx="3174900" cy="3431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Clr>
                <a:srgbClr val="434343"/>
              </a:buClr>
              <a:buSzPts val="1200"/>
              <a:buChar char="●"/>
              <a:defRPr sz="1200">
                <a:solidFill>
                  <a:srgbClr val="191919"/>
                </a:solidFill>
              </a:defRPr>
            </a:lvl1pPr>
            <a:lvl2pPr indent="-304800" lvl="1" marL="914400" rtl="0">
              <a:lnSpc>
                <a:spcPct val="115000"/>
              </a:lnSpc>
              <a:spcBef>
                <a:spcPts val="0"/>
              </a:spcBef>
              <a:spcAft>
                <a:spcPts val="0"/>
              </a:spcAft>
              <a:buClr>
                <a:srgbClr val="434343"/>
              </a:buClr>
              <a:buSzPts val="1200"/>
              <a:buFont typeface="Roboto Condensed Light"/>
              <a:buChar char="○"/>
              <a:defRPr>
                <a:solidFill>
                  <a:srgbClr val="434343"/>
                </a:solidFill>
              </a:defRPr>
            </a:lvl2pPr>
            <a:lvl3pPr indent="-304800" lvl="2" marL="1371600" rtl="0">
              <a:lnSpc>
                <a:spcPct val="115000"/>
              </a:lnSpc>
              <a:spcBef>
                <a:spcPts val="0"/>
              </a:spcBef>
              <a:spcAft>
                <a:spcPts val="0"/>
              </a:spcAft>
              <a:buClr>
                <a:srgbClr val="434343"/>
              </a:buClr>
              <a:buSzPts val="1200"/>
              <a:buFont typeface="Roboto Condensed Light"/>
              <a:buChar char="■"/>
              <a:defRPr>
                <a:solidFill>
                  <a:srgbClr val="434343"/>
                </a:solidFill>
              </a:defRPr>
            </a:lvl3pPr>
            <a:lvl4pPr indent="-304800" lvl="3" marL="1828800" rtl="0">
              <a:lnSpc>
                <a:spcPct val="115000"/>
              </a:lnSpc>
              <a:spcBef>
                <a:spcPts val="0"/>
              </a:spcBef>
              <a:spcAft>
                <a:spcPts val="0"/>
              </a:spcAft>
              <a:buClr>
                <a:srgbClr val="434343"/>
              </a:buClr>
              <a:buSzPts val="1200"/>
              <a:buFont typeface="Roboto Condensed Light"/>
              <a:buChar char="●"/>
              <a:defRPr>
                <a:solidFill>
                  <a:srgbClr val="434343"/>
                </a:solidFill>
              </a:defRPr>
            </a:lvl4pPr>
            <a:lvl5pPr indent="-304800" lvl="4" marL="2286000" rtl="0">
              <a:lnSpc>
                <a:spcPct val="115000"/>
              </a:lnSpc>
              <a:spcBef>
                <a:spcPts val="0"/>
              </a:spcBef>
              <a:spcAft>
                <a:spcPts val="0"/>
              </a:spcAft>
              <a:buClr>
                <a:srgbClr val="434343"/>
              </a:buClr>
              <a:buSzPts val="1200"/>
              <a:buFont typeface="Roboto Condensed Light"/>
              <a:buChar char="○"/>
              <a:defRPr>
                <a:solidFill>
                  <a:srgbClr val="434343"/>
                </a:solidFill>
              </a:defRPr>
            </a:lvl5pPr>
            <a:lvl6pPr indent="-304800" lvl="5" marL="2743200" rtl="0">
              <a:lnSpc>
                <a:spcPct val="115000"/>
              </a:lnSpc>
              <a:spcBef>
                <a:spcPts val="0"/>
              </a:spcBef>
              <a:spcAft>
                <a:spcPts val="0"/>
              </a:spcAft>
              <a:buClr>
                <a:srgbClr val="434343"/>
              </a:buClr>
              <a:buSzPts val="1200"/>
              <a:buFont typeface="Roboto Condensed Light"/>
              <a:buChar char="■"/>
              <a:defRPr>
                <a:solidFill>
                  <a:srgbClr val="434343"/>
                </a:solidFill>
              </a:defRPr>
            </a:lvl6pPr>
            <a:lvl7pPr indent="-304800" lvl="6" marL="3200400" rtl="0">
              <a:lnSpc>
                <a:spcPct val="115000"/>
              </a:lnSpc>
              <a:spcBef>
                <a:spcPts val="0"/>
              </a:spcBef>
              <a:spcAft>
                <a:spcPts val="0"/>
              </a:spcAft>
              <a:buClr>
                <a:srgbClr val="434343"/>
              </a:buClr>
              <a:buSzPts val="1200"/>
              <a:buFont typeface="Roboto Condensed Light"/>
              <a:buChar char="●"/>
              <a:defRPr>
                <a:solidFill>
                  <a:srgbClr val="434343"/>
                </a:solidFill>
              </a:defRPr>
            </a:lvl7pPr>
            <a:lvl8pPr indent="-304800" lvl="7" marL="3657600" rtl="0">
              <a:lnSpc>
                <a:spcPct val="115000"/>
              </a:lnSpc>
              <a:spcBef>
                <a:spcPts val="0"/>
              </a:spcBef>
              <a:spcAft>
                <a:spcPts val="0"/>
              </a:spcAft>
              <a:buClr>
                <a:srgbClr val="434343"/>
              </a:buClr>
              <a:buSzPts val="1200"/>
              <a:buFont typeface="Roboto Condensed Light"/>
              <a:buChar char="○"/>
              <a:defRPr>
                <a:solidFill>
                  <a:srgbClr val="434343"/>
                </a:solidFill>
              </a:defRPr>
            </a:lvl8pPr>
            <a:lvl9pPr indent="-304800" lvl="8" marL="4114800" rtl="0">
              <a:lnSpc>
                <a:spcPct val="115000"/>
              </a:lnSpc>
              <a:spcBef>
                <a:spcPts val="0"/>
              </a:spcBef>
              <a:spcAft>
                <a:spcPts val="0"/>
              </a:spcAft>
              <a:buClr>
                <a:srgbClr val="434343"/>
              </a:buClr>
              <a:buSzPts val="1200"/>
              <a:buFont typeface="Roboto Condensed Light"/>
              <a:buChar char="■"/>
              <a:defRPr>
                <a:solidFill>
                  <a:srgbClr val="434343"/>
                </a:solidFill>
              </a:defRPr>
            </a:lvl9pPr>
          </a:lstStyle>
          <a:p/>
        </p:txBody>
      </p:sp>
      <p:grpSp>
        <p:nvGrpSpPr>
          <p:cNvPr id="926" name="Google Shape;926;p22"/>
          <p:cNvGrpSpPr/>
          <p:nvPr/>
        </p:nvGrpSpPr>
        <p:grpSpPr>
          <a:xfrm>
            <a:off x="-913829" y="-2335097"/>
            <a:ext cx="5022161" cy="4764814"/>
            <a:chOff x="-837629" y="-2258897"/>
            <a:chExt cx="5022161" cy="4764814"/>
          </a:xfrm>
        </p:grpSpPr>
        <p:grpSp>
          <p:nvGrpSpPr>
            <p:cNvPr id="927" name="Google Shape;927;p22"/>
            <p:cNvGrpSpPr/>
            <p:nvPr/>
          </p:nvGrpSpPr>
          <p:grpSpPr>
            <a:xfrm>
              <a:off x="-837629" y="-736613"/>
              <a:ext cx="1989039" cy="1471668"/>
              <a:chOff x="-494406" y="-252396"/>
              <a:chExt cx="1741563" cy="1288563"/>
            </a:xfrm>
          </p:grpSpPr>
          <p:sp>
            <p:nvSpPr>
              <p:cNvPr id="928" name="Google Shape;928;p22"/>
              <p:cNvSpPr/>
              <p:nvPr/>
            </p:nvSpPr>
            <p:spPr>
              <a:xfrm rot="2700000">
                <a:off x="137431"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9" name="Google Shape;929;p22"/>
              <p:cNvSpPr/>
              <p:nvPr/>
            </p:nvSpPr>
            <p:spPr>
              <a:xfrm rot="2700000">
                <a:off x="-315569"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0" name="Google Shape;930;p22"/>
            <p:cNvGrpSpPr/>
            <p:nvPr/>
          </p:nvGrpSpPr>
          <p:grpSpPr>
            <a:xfrm rot="-8100000">
              <a:off x="344623" y="-1788220"/>
              <a:ext cx="2915004" cy="3823461"/>
              <a:chOff x="2976325" y="908175"/>
              <a:chExt cx="4028179" cy="5283555"/>
            </a:xfrm>
          </p:grpSpPr>
          <p:sp>
            <p:nvSpPr>
              <p:cNvPr id="931" name="Google Shape;931;p22"/>
              <p:cNvSpPr/>
              <p:nvPr/>
            </p:nvSpPr>
            <p:spPr>
              <a:xfrm>
                <a:off x="2976325" y="93003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2" name="Google Shape;932;p22"/>
              <p:cNvSpPr/>
              <p:nvPr/>
            </p:nvSpPr>
            <p:spPr>
              <a:xfrm>
                <a:off x="3934943" y="90817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22"/>
              <p:cNvSpPr/>
              <p:nvPr/>
            </p:nvSpPr>
            <p:spPr>
              <a:xfrm>
                <a:off x="3851189" y="107252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4" name="Google Shape;934;p22"/>
            <p:cNvGrpSpPr/>
            <p:nvPr/>
          </p:nvGrpSpPr>
          <p:grpSpPr>
            <a:xfrm>
              <a:off x="-272968" y="261330"/>
              <a:ext cx="799446" cy="546640"/>
              <a:chOff x="39722" y="4349021"/>
              <a:chExt cx="1061964" cy="726143"/>
            </a:xfrm>
          </p:grpSpPr>
          <p:grpSp>
            <p:nvGrpSpPr>
              <p:cNvPr id="935" name="Google Shape;935;p22"/>
              <p:cNvGrpSpPr/>
              <p:nvPr/>
            </p:nvGrpSpPr>
            <p:grpSpPr>
              <a:xfrm rot="2700000">
                <a:off x="140502" y="4460924"/>
                <a:ext cx="524584" cy="502337"/>
                <a:chOff x="1189791" y="-1767331"/>
                <a:chExt cx="904284" cy="865933"/>
              </a:xfrm>
            </p:grpSpPr>
            <p:sp>
              <p:nvSpPr>
                <p:cNvPr id="936" name="Google Shape;936;p2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37" name="Google Shape;937;p22"/>
                <p:cNvGrpSpPr/>
                <p:nvPr/>
              </p:nvGrpSpPr>
              <p:grpSpPr>
                <a:xfrm>
                  <a:off x="1232795" y="-1740829"/>
                  <a:ext cx="717621" cy="717392"/>
                  <a:chOff x="1483457" y="3953671"/>
                  <a:chExt cx="717621" cy="717392"/>
                </a:xfrm>
              </p:grpSpPr>
              <p:sp>
                <p:nvSpPr>
                  <p:cNvPr id="938" name="Google Shape;938;p2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9" name="Google Shape;939;p2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2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2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2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43" name="Google Shape;943;p2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944" name="Google Shape;944;p22"/>
          <p:cNvGrpSpPr/>
          <p:nvPr/>
        </p:nvGrpSpPr>
        <p:grpSpPr>
          <a:xfrm>
            <a:off x="-224248" y="3297090"/>
            <a:ext cx="605804" cy="2417785"/>
            <a:chOff x="-224248" y="3297090"/>
            <a:chExt cx="605804" cy="2417785"/>
          </a:xfrm>
        </p:grpSpPr>
        <p:grpSp>
          <p:nvGrpSpPr>
            <p:cNvPr id="945" name="Google Shape;945;p22"/>
            <p:cNvGrpSpPr/>
            <p:nvPr/>
          </p:nvGrpSpPr>
          <p:grpSpPr>
            <a:xfrm>
              <a:off x="143770" y="3630885"/>
              <a:ext cx="237785" cy="2083990"/>
              <a:chOff x="1040050" y="3812126"/>
              <a:chExt cx="208200" cy="1824700"/>
            </a:xfrm>
          </p:grpSpPr>
          <p:sp>
            <p:nvSpPr>
              <p:cNvPr id="946" name="Google Shape;946;p22"/>
              <p:cNvSpPr/>
              <p:nvPr/>
            </p:nvSpPr>
            <p:spPr>
              <a:xfrm>
                <a:off x="1040050" y="3812126"/>
                <a:ext cx="12550" cy="1824700"/>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7" name="Google Shape;947;p22"/>
              <p:cNvSpPr/>
              <p:nvPr/>
            </p:nvSpPr>
            <p:spPr>
              <a:xfrm>
                <a:off x="1235741" y="3812126"/>
                <a:ext cx="12509" cy="1824700"/>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48" name="Google Shape;948;p22"/>
            <p:cNvGrpSpPr/>
            <p:nvPr/>
          </p:nvGrpSpPr>
          <p:grpSpPr>
            <a:xfrm rot="10800000">
              <a:off x="-224248" y="3297090"/>
              <a:ext cx="439200" cy="439100"/>
              <a:chOff x="1101075" y="2142375"/>
              <a:chExt cx="439200" cy="439100"/>
            </a:xfrm>
          </p:grpSpPr>
          <p:sp>
            <p:nvSpPr>
              <p:cNvPr id="949" name="Google Shape;949;p22"/>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0" name="Google Shape;950;p22"/>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951" name="Google Shape;951;p22"/>
          <p:cNvGrpSpPr/>
          <p:nvPr/>
        </p:nvGrpSpPr>
        <p:grpSpPr>
          <a:xfrm>
            <a:off x="3585480" y="-1456810"/>
            <a:ext cx="3681465" cy="2759625"/>
            <a:chOff x="3585480" y="-1380610"/>
            <a:chExt cx="3681465" cy="2759625"/>
          </a:xfrm>
        </p:grpSpPr>
        <p:pic>
          <p:nvPicPr>
            <p:cNvPr id="952" name="Google Shape;952;p22"/>
            <p:cNvPicPr preferRelativeResize="0"/>
            <p:nvPr/>
          </p:nvPicPr>
          <p:blipFill rotWithShape="1">
            <a:blip r:embed="rId2">
              <a:alphaModFix/>
            </a:blip>
            <a:srcRect b="26177" l="16960" r="7121" t="24718"/>
            <a:stretch/>
          </p:blipFill>
          <p:spPr>
            <a:xfrm flipH="1" rot="10800000">
              <a:off x="3585480" y="-1380610"/>
              <a:ext cx="3615750" cy="2759625"/>
            </a:xfrm>
            <a:prstGeom prst="rect">
              <a:avLst/>
            </a:prstGeom>
            <a:noFill/>
            <a:ln>
              <a:noFill/>
            </a:ln>
          </p:spPr>
        </p:pic>
        <p:grpSp>
          <p:nvGrpSpPr>
            <p:cNvPr id="953" name="Google Shape;953;p22"/>
            <p:cNvGrpSpPr/>
            <p:nvPr/>
          </p:nvGrpSpPr>
          <p:grpSpPr>
            <a:xfrm>
              <a:off x="6590156" y="-232440"/>
              <a:ext cx="676790" cy="462843"/>
              <a:chOff x="39722" y="4349021"/>
              <a:chExt cx="1061964" cy="726143"/>
            </a:xfrm>
          </p:grpSpPr>
          <p:grpSp>
            <p:nvGrpSpPr>
              <p:cNvPr id="954" name="Google Shape;954;p22"/>
              <p:cNvGrpSpPr/>
              <p:nvPr/>
            </p:nvGrpSpPr>
            <p:grpSpPr>
              <a:xfrm rot="2700000">
                <a:off x="140502" y="4460924"/>
                <a:ext cx="524584" cy="502337"/>
                <a:chOff x="1189791" y="-1767331"/>
                <a:chExt cx="904284" cy="865933"/>
              </a:xfrm>
            </p:grpSpPr>
            <p:sp>
              <p:nvSpPr>
                <p:cNvPr id="955" name="Google Shape;955;p2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56" name="Google Shape;956;p22"/>
                <p:cNvGrpSpPr/>
                <p:nvPr/>
              </p:nvGrpSpPr>
              <p:grpSpPr>
                <a:xfrm>
                  <a:off x="1232795" y="-1740829"/>
                  <a:ext cx="717621" cy="717392"/>
                  <a:chOff x="1483457" y="3953671"/>
                  <a:chExt cx="717621" cy="717392"/>
                </a:xfrm>
              </p:grpSpPr>
              <p:sp>
                <p:nvSpPr>
                  <p:cNvPr id="957" name="Google Shape;957;p2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2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2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2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2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62" name="Google Shape;962;p2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63" name="Google Shape;963;p22"/>
            <p:cNvGrpSpPr/>
            <p:nvPr/>
          </p:nvGrpSpPr>
          <p:grpSpPr>
            <a:xfrm>
              <a:off x="6003005" y="-274104"/>
              <a:ext cx="799446" cy="546640"/>
              <a:chOff x="39722" y="4349021"/>
              <a:chExt cx="1061964" cy="726143"/>
            </a:xfrm>
          </p:grpSpPr>
          <p:grpSp>
            <p:nvGrpSpPr>
              <p:cNvPr id="964" name="Google Shape;964;p22"/>
              <p:cNvGrpSpPr/>
              <p:nvPr/>
            </p:nvGrpSpPr>
            <p:grpSpPr>
              <a:xfrm rot="2700000">
                <a:off x="140502" y="4460924"/>
                <a:ext cx="524584" cy="502337"/>
                <a:chOff x="1189791" y="-1767331"/>
                <a:chExt cx="904284" cy="865933"/>
              </a:xfrm>
            </p:grpSpPr>
            <p:sp>
              <p:nvSpPr>
                <p:cNvPr id="965" name="Google Shape;965;p22"/>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66" name="Google Shape;966;p22"/>
                <p:cNvGrpSpPr/>
                <p:nvPr/>
              </p:nvGrpSpPr>
              <p:grpSpPr>
                <a:xfrm>
                  <a:off x="1232795" y="-1740829"/>
                  <a:ext cx="717621" cy="717392"/>
                  <a:chOff x="1483457" y="3953671"/>
                  <a:chExt cx="717621" cy="717392"/>
                </a:xfrm>
              </p:grpSpPr>
              <p:sp>
                <p:nvSpPr>
                  <p:cNvPr id="967" name="Google Shape;967;p22"/>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8" name="Google Shape;968;p22"/>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22"/>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22"/>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22"/>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72" name="Google Shape;972;p22"/>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1">
    <p:spTree>
      <p:nvGrpSpPr>
        <p:cNvPr id="973" name="Shape 973"/>
        <p:cNvGrpSpPr/>
        <p:nvPr/>
      </p:nvGrpSpPr>
      <p:grpSpPr>
        <a:xfrm>
          <a:off x="0" y="0"/>
          <a:ext cx="0" cy="0"/>
          <a:chOff x="0" y="0"/>
          <a:chExt cx="0" cy="0"/>
        </a:xfrm>
      </p:grpSpPr>
      <p:sp>
        <p:nvSpPr>
          <p:cNvPr id="974" name="Google Shape;974;p23"/>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975" name="Google Shape;975;p23"/>
          <p:cNvSpPr txBox="1"/>
          <p:nvPr>
            <p:ph idx="1" type="subTitle"/>
          </p:nvPr>
        </p:nvSpPr>
        <p:spPr>
          <a:xfrm>
            <a:off x="713225" y="2041525"/>
            <a:ext cx="5578500" cy="606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0" sz="14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976" name="Google Shape;976;p23"/>
          <p:cNvSpPr txBox="1"/>
          <p:nvPr>
            <p:ph idx="2" type="subTitle"/>
          </p:nvPr>
        </p:nvSpPr>
        <p:spPr>
          <a:xfrm>
            <a:off x="713225" y="3366650"/>
            <a:ext cx="5578500" cy="642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0" sz="14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977" name="Google Shape;977;p23"/>
          <p:cNvSpPr txBox="1"/>
          <p:nvPr>
            <p:ph idx="3" type="subTitle"/>
          </p:nvPr>
        </p:nvSpPr>
        <p:spPr>
          <a:xfrm>
            <a:off x="713225" y="1679400"/>
            <a:ext cx="55785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978" name="Google Shape;978;p23"/>
          <p:cNvSpPr txBox="1"/>
          <p:nvPr>
            <p:ph idx="4" type="subTitle"/>
          </p:nvPr>
        </p:nvSpPr>
        <p:spPr>
          <a:xfrm>
            <a:off x="713225" y="3040550"/>
            <a:ext cx="55785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grpSp>
        <p:nvGrpSpPr>
          <p:cNvPr id="979" name="Google Shape;979;p23"/>
          <p:cNvGrpSpPr/>
          <p:nvPr/>
        </p:nvGrpSpPr>
        <p:grpSpPr>
          <a:xfrm flipH="1" rot="-5400000">
            <a:off x="6239121" y="1032770"/>
            <a:ext cx="5022035" cy="4764449"/>
            <a:chOff x="4571996" y="2268220"/>
            <a:chExt cx="5022035" cy="4764449"/>
          </a:xfrm>
        </p:grpSpPr>
        <p:pic>
          <p:nvPicPr>
            <p:cNvPr id="980" name="Google Shape;980;p23"/>
            <p:cNvPicPr preferRelativeResize="0"/>
            <p:nvPr/>
          </p:nvPicPr>
          <p:blipFill rotWithShape="1">
            <a:blip r:embed="rId2">
              <a:alphaModFix/>
            </a:blip>
            <a:srcRect b="26177" l="16960" r="7121" t="24718"/>
            <a:stretch/>
          </p:blipFill>
          <p:spPr>
            <a:xfrm flipH="1">
              <a:off x="5978271" y="3376950"/>
              <a:ext cx="3615750" cy="2759625"/>
            </a:xfrm>
            <a:prstGeom prst="rect">
              <a:avLst/>
            </a:prstGeom>
            <a:noFill/>
            <a:ln>
              <a:noFill/>
            </a:ln>
          </p:spPr>
        </p:pic>
        <p:grpSp>
          <p:nvGrpSpPr>
            <p:cNvPr id="981" name="Google Shape;981;p23"/>
            <p:cNvGrpSpPr/>
            <p:nvPr/>
          </p:nvGrpSpPr>
          <p:grpSpPr>
            <a:xfrm rot="10800000">
              <a:off x="4571996" y="2268220"/>
              <a:ext cx="5022035" cy="4764449"/>
              <a:chOff x="-494406" y="-1584825"/>
              <a:chExt cx="4397193" cy="4171657"/>
            </a:xfrm>
          </p:grpSpPr>
          <p:grpSp>
            <p:nvGrpSpPr>
              <p:cNvPr id="982" name="Google Shape;982;p23"/>
              <p:cNvGrpSpPr/>
              <p:nvPr/>
            </p:nvGrpSpPr>
            <p:grpSpPr>
              <a:xfrm>
                <a:off x="245875" y="-51824"/>
                <a:ext cx="208200" cy="1824700"/>
                <a:chOff x="1040050" y="3812126"/>
                <a:chExt cx="208200" cy="1824700"/>
              </a:xfrm>
            </p:grpSpPr>
            <p:sp>
              <p:nvSpPr>
                <p:cNvPr id="983" name="Google Shape;983;p23"/>
                <p:cNvSpPr/>
                <p:nvPr/>
              </p:nvSpPr>
              <p:spPr>
                <a:xfrm>
                  <a:off x="1040050" y="3812126"/>
                  <a:ext cx="12550" cy="1824700"/>
                </a:xfrm>
                <a:custGeom>
                  <a:rect b="b" l="l" r="r" t="t"/>
                  <a:pathLst>
                    <a:path extrusionOk="0" h="27731" w="306">
                      <a:moveTo>
                        <a:pt x="1" y="1"/>
                      </a:moveTo>
                      <a:lnTo>
                        <a:pt x="1" y="27730"/>
                      </a:lnTo>
                      <a:lnTo>
                        <a:pt x="305" y="27730"/>
                      </a:lnTo>
                      <a:lnTo>
                        <a:pt x="305" y="1"/>
                      </a:lnTo>
                      <a:close/>
                    </a:path>
                  </a:pathLst>
                </a:custGeom>
                <a:gradFill>
                  <a:gsLst>
                    <a:gs pos="0">
                      <a:srgbClr val="9900FF">
                        <a:alpha val="46666"/>
                        <a:alpha val="46820"/>
                      </a:srgbClr>
                    </a:gs>
                    <a:gs pos="100000">
                      <a:srgbClr val="FFFFFF">
                        <a:alpha val="0"/>
                        <a:alpha val="4682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23"/>
                <p:cNvSpPr/>
                <p:nvPr/>
              </p:nvSpPr>
              <p:spPr>
                <a:xfrm>
                  <a:off x="1235741" y="3812126"/>
                  <a:ext cx="12509" cy="1824700"/>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5" name="Google Shape;985;p23"/>
              <p:cNvGrpSpPr/>
              <p:nvPr/>
            </p:nvGrpSpPr>
            <p:grpSpPr>
              <a:xfrm rot="-8100000">
                <a:off x="540898" y="-1172741"/>
                <a:ext cx="2552124" cy="3347490"/>
                <a:chOff x="2976325" y="908175"/>
                <a:chExt cx="4028179" cy="5283555"/>
              </a:xfrm>
            </p:grpSpPr>
            <p:sp>
              <p:nvSpPr>
                <p:cNvPr id="986" name="Google Shape;986;p23"/>
                <p:cNvSpPr/>
                <p:nvPr/>
              </p:nvSpPr>
              <p:spPr>
                <a:xfrm>
                  <a:off x="2976325" y="93003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7" name="Google Shape;987;p23"/>
                <p:cNvSpPr/>
                <p:nvPr/>
              </p:nvSpPr>
              <p:spPr>
                <a:xfrm>
                  <a:off x="3934943" y="90817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8" name="Google Shape;988;p23"/>
                <p:cNvSpPr/>
                <p:nvPr/>
              </p:nvSpPr>
              <p:spPr>
                <a:xfrm>
                  <a:off x="3851189" y="107252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9" name="Google Shape;989;p23"/>
              <p:cNvGrpSpPr/>
              <p:nvPr/>
            </p:nvGrpSpPr>
            <p:grpSpPr>
              <a:xfrm>
                <a:off x="-1" y="621223"/>
                <a:ext cx="699940" cy="478601"/>
                <a:chOff x="39722" y="4349021"/>
                <a:chExt cx="1061964" cy="726143"/>
              </a:xfrm>
            </p:grpSpPr>
            <p:grpSp>
              <p:nvGrpSpPr>
                <p:cNvPr id="990" name="Google Shape;990;p23"/>
                <p:cNvGrpSpPr/>
                <p:nvPr/>
              </p:nvGrpSpPr>
              <p:grpSpPr>
                <a:xfrm rot="2700000">
                  <a:off x="140502" y="4460924"/>
                  <a:ext cx="524584" cy="502337"/>
                  <a:chOff x="1189791" y="-1767331"/>
                  <a:chExt cx="904284" cy="865933"/>
                </a:xfrm>
              </p:grpSpPr>
              <p:sp>
                <p:nvSpPr>
                  <p:cNvPr id="991" name="Google Shape;991;p23"/>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92" name="Google Shape;992;p23"/>
                  <p:cNvGrpSpPr/>
                  <p:nvPr/>
                </p:nvGrpSpPr>
                <p:grpSpPr>
                  <a:xfrm>
                    <a:off x="1232795" y="-1740829"/>
                    <a:ext cx="717621" cy="717392"/>
                    <a:chOff x="1483457" y="3953671"/>
                    <a:chExt cx="717621" cy="717392"/>
                  </a:xfrm>
                </p:grpSpPr>
                <p:sp>
                  <p:nvSpPr>
                    <p:cNvPr id="993" name="Google Shape;993;p23"/>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4" name="Google Shape;994;p23"/>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23"/>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23"/>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7" name="Google Shape;997;p23"/>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98" name="Google Shape;998;p23"/>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99" name="Google Shape;999;p23"/>
              <p:cNvGrpSpPr/>
              <p:nvPr/>
            </p:nvGrpSpPr>
            <p:grpSpPr>
              <a:xfrm>
                <a:off x="955673" y="11"/>
                <a:ext cx="592576" cy="405260"/>
                <a:chOff x="39722" y="4349021"/>
                <a:chExt cx="1061964" cy="726143"/>
              </a:xfrm>
            </p:grpSpPr>
            <p:grpSp>
              <p:nvGrpSpPr>
                <p:cNvPr id="1000" name="Google Shape;1000;p23"/>
                <p:cNvGrpSpPr/>
                <p:nvPr/>
              </p:nvGrpSpPr>
              <p:grpSpPr>
                <a:xfrm rot="2700000">
                  <a:off x="140502" y="4460924"/>
                  <a:ext cx="524584" cy="502337"/>
                  <a:chOff x="1189791" y="-1767331"/>
                  <a:chExt cx="904284" cy="865933"/>
                </a:xfrm>
              </p:grpSpPr>
              <p:sp>
                <p:nvSpPr>
                  <p:cNvPr id="1001" name="Google Shape;1001;p23"/>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02" name="Google Shape;1002;p23"/>
                  <p:cNvGrpSpPr/>
                  <p:nvPr/>
                </p:nvGrpSpPr>
                <p:grpSpPr>
                  <a:xfrm>
                    <a:off x="1232795" y="-1740829"/>
                    <a:ext cx="717621" cy="717392"/>
                    <a:chOff x="1483457" y="3953671"/>
                    <a:chExt cx="717621" cy="717392"/>
                  </a:xfrm>
                </p:grpSpPr>
                <p:sp>
                  <p:nvSpPr>
                    <p:cNvPr id="1003" name="Google Shape;1003;p23"/>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4" name="Google Shape;1004;p23"/>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23"/>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23"/>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23"/>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008" name="Google Shape;1008;p23"/>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9" name="Google Shape;1009;p23"/>
              <p:cNvGrpSpPr/>
              <p:nvPr/>
            </p:nvGrpSpPr>
            <p:grpSpPr>
              <a:xfrm>
                <a:off x="441574" y="-36652"/>
                <a:ext cx="699940" cy="478601"/>
                <a:chOff x="39722" y="4349021"/>
                <a:chExt cx="1061964" cy="726143"/>
              </a:xfrm>
            </p:grpSpPr>
            <p:grpSp>
              <p:nvGrpSpPr>
                <p:cNvPr id="1010" name="Google Shape;1010;p23"/>
                <p:cNvGrpSpPr/>
                <p:nvPr/>
              </p:nvGrpSpPr>
              <p:grpSpPr>
                <a:xfrm rot="2700000">
                  <a:off x="140502" y="4460924"/>
                  <a:ext cx="524584" cy="502337"/>
                  <a:chOff x="1189791" y="-1767331"/>
                  <a:chExt cx="904284" cy="865933"/>
                </a:xfrm>
              </p:grpSpPr>
              <p:sp>
                <p:nvSpPr>
                  <p:cNvPr id="1011" name="Google Shape;1011;p23"/>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12" name="Google Shape;1012;p23"/>
                  <p:cNvGrpSpPr/>
                  <p:nvPr/>
                </p:nvGrpSpPr>
                <p:grpSpPr>
                  <a:xfrm>
                    <a:off x="1232795" y="-1740829"/>
                    <a:ext cx="717621" cy="717392"/>
                    <a:chOff x="1483457" y="3953671"/>
                    <a:chExt cx="717621" cy="717392"/>
                  </a:xfrm>
                </p:grpSpPr>
                <p:sp>
                  <p:nvSpPr>
                    <p:cNvPr id="1013" name="Google Shape;1013;p23"/>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23"/>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23"/>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23"/>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23"/>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018" name="Google Shape;1018;p23"/>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19" name="Google Shape;1019;p23"/>
              <p:cNvGrpSpPr/>
              <p:nvPr/>
            </p:nvGrpSpPr>
            <p:grpSpPr>
              <a:xfrm>
                <a:off x="-494406" y="-252396"/>
                <a:ext cx="1741563" cy="1288563"/>
                <a:chOff x="-494406" y="-252396"/>
                <a:chExt cx="1741563" cy="1288563"/>
              </a:xfrm>
            </p:grpSpPr>
            <p:sp>
              <p:nvSpPr>
                <p:cNvPr id="1020" name="Google Shape;1020;p23"/>
                <p:cNvSpPr/>
                <p:nvPr/>
              </p:nvSpPr>
              <p:spPr>
                <a:xfrm rot="2700000">
                  <a:off x="137431"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23"/>
                <p:cNvSpPr/>
                <p:nvPr/>
              </p:nvSpPr>
              <p:spPr>
                <a:xfrm rot="2700000">
                  <a:off x="-315569" y="-53821"/>
                  <a:ext cx="930891" cy="891412"/>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022" name="Google Shape;1022;p23"/>
            <p:cNvGrpSpPr/>
            <p:nvPr/>
          </p:nvGrpSpPr>
          <p:grpSpPr>
            <a:xfrm>
              <a:off x="5643425" y="4968525"/>
              <a:ext cx="439200" cy="439100"/>
              <a:chOff x="1101075" y="2142375"/>
              <a:chExt cx="439200" cy="439100"/>
            </a:xfrm>
          </p:grpSpPr>
          <p:sp>
            <p:nvSpPr>
              <p:cNvPr id="1023" name="Google Shape;1023;p23"/>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23"/>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pic>
        <p:nvPicPr>
          <p:cNvPr id="1025" name="Google Shape;1025;p23"/>
          <p:cNvPicPr preferRelativeResize="0"/>
          <p:nvPr/>
        </p:nvPicPr>
        <p:blipFill rotWithShape="1">
          <a:blip r:embed="rId2">
            <a:alphaModFix/>
          </a:blip>
          <a:srcRect b="26177" l="16960" r="7121" t="24718"/>
          <a:stretch/>
        </p:blipFill>
        <p:spPr>
          <a:xfrm rot="5400000">
            <a:off x="-1432850" y="882950"/>
            <a:ext cx="2441950" cy="1863749"/>
          </a:xfrm>
          <a:prstGeom prst="rect">
            <a:avLst/>
          </a:prstGeom>
          <a:noFill/>
          <a:ln>
            <a:noFill/>
          </a:ln>
        </p:spPr>
      </p:pic>
      <p:grpSp>
        <p:nvGrpSpPr>
          <p:cNvPr id="1026" name="Google Shape;1026;p23"/>
          <p:cNvGrpSpPr/>
          <p:nvPr/>
        </p:nvGrpSpPr>
        <p:grpSpPr>
          <a:xfrm rot="10800000">
            <a:off x="6045700" y="237976"/>
            <a:ext cx="4558967" cy="134100"/>
            <a:chOff x="796100" y="3019701"/>
            <a:chExt cx="4558967" cy="134100"/>
          </a:xfrm>
        </p:grpSpPr>
        <p:sp>
          <p:nvSpPr>
            <p:cNvPr id="1027" name="Google Shape;1027;p23"/>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28" name="Google Shape;1028;p23"/>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029" name="Google Shape;1029;p23"/>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0" name="Google Shape;1030;p23"/>
          <p:cNvGrpSpPr/>
          <p:nvPr/>
        </p:nvGrpSpPr>
        <p:grpSpPr>
          <a:xfrm>
            <a:off x="-1143750" y="3925887"/>
            <a:ext cx="4558967" cy="1517787"/>
            <a:chOff x="-1143750" y="3849687"/>
            <a:chExt cx="4558967" cy="1517787"/>
          </a:xfrm>
        </p:grpSpPr>
        <p:grpSp>
          <p:nvGrpSpPr>
            <p:cNvPr id="1031" name="Google Shape;1031;p23"/>
            <p:cNvGrpSpPr/>
            <p:nvPr/>
          </p:nvGrpSpPr>
          <p:grpSpPr>
            <a:xfrm rot="5400000">
              <a:off x="-805838" y="4155104"/>
              <a:ext cx="1517787" cy="906953"/>
              <a:chOff x="-55500" y="4835979"/>
              <a:chExt cx="1517787" cy="906953"/>
            </a:xfrm>
          </p:grpSpPr>
          <p:sp>
            <p:nvSpPr>
              <p:cNvPr id="1032" name="Google Shape;1032;p23"/>
              <p:cNvSpPr/>
              <p:nvPr/>
            </p:nvSpPr>
            <p:spPr>
              <a:xfrm>
                <a:off x="-55500" y="489515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23"/>
              <p:cNvSpPr/>
              <p:nvPr/>
            </p:nvSpPr>
            <p:spPr>
              <a:xfrm>
                <a:off x="522674" y="4951702"/>
                <a:ext cx="340329" cy="325895"/>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4" name="Google Shape;1034;p23"/>
              <p:cNvSpPr/>
              <p:nvPr/>
            </p:nvSpPr>
            <p:spPr>
              <a:xfrm>
                <a:off x="401812" y="51855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5" name="Google Shape;1035;p23"/>
              <p:cNvSpPr/>
              <p:nvPr/>
            </p:nvSpPr>
            <p:spPr>
              <a:xfrm>
                <a:off x="880250" y="48359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6" name="Google Shape;1036;p23"/>
            <p:cNvGrpSpPr/>
            <p:nvPr/>
          </p:nvGrpSpPr>
          <p:grpSpPr>
            <a:xfrm>
              <a:off x="-549966" y="3946426"/>
              <a:ext cx="2833357" cy="1421047"/>
              <a:chOff x="-677366" y="4067276"/>
              <a:chExt cx="2833357" cy="1421047"/>
            </a:xfrm>
          </p:grpSpPr>
          <p:sp>
            <p:nvSpPr>
              <p:cNvPr id="1037" name="Google Shape;1037;p23"/>
              <p:cNvSpPr/>
              <p:nvPr/>
            </p:nvSpPr>
            <p:spPr>
              <a:xfrm rot="5400000">
                <a:off x="28789" y="3361120"/>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38" name="Google Shape;1038;p23"/>
              <p:cNvGrpSpPr/>
              <p:nvPr/>
            </p:nvGrpSpPr>
            <p:grpSpPr>
              <a:xfrm>
                <a:off x="317735" y="4614472"/>
                <a:ext cx="161977" cy="161940"/>
                <a:chOff x="1101075" y="2142375"/>
                <a:chExt cx="439200" cy="439100"/>
              </a:xfrm>
            </p:grpSpPr>
            <p:sp>
              <p:nvSpPr>
                <p:cNvPr id="1039" name="Google Shape;1039;p23"/>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23"/>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41" name="Google Shape;1041;p23"/>
              <p:cNvGrpSpPr/>
              <p:nvPr/>
            </p:nvGrpSpPr>
            <p:grpSpPr>
              <a:xfrm rot="10800000">
                <a:off x="1700151" y="5032693"/>
                <a:ext cx="161977" cy="161940"/>
                <a:chOff x="1101075" y="2142375"/>
                <a:chExt cx="439200" cy="439100"/>
              </a:xfrm>
            </p:grpSpPr>
            <p:sp>
              <p:nvSpPr>
                <p:cNvPr id="1042" name="Google Shape;1042;p23"/>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23"/>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044" name="Google Shape;1044;p23"/>
            <p:cNvSpPr/>
            <p:nvPr/>
          </p:nvSpPr>
          <p:spPr>
            <a:xfrm rot="-5400000">
              <a:off x="362395" y="3696219"/>
              <a:ext cx="503090" cy="2327806"/>
            </a:xfrm>
            <a:custGeom>
              <a:rect b="b" l="l" r="r" t="t"/>
              <a:pathLst>
                <a:path extrusionOk="0" h="56755" w="12266">
                  <a:moveTo>
                    <a:pt x="6811" y="1"/>
                  </a:moveTo>
                  <a:lnTo>
                    <a:pt x="2133" y="4663"/>
                  </a:lnTo>
                  <a:lnTo>
                    <a:pt x="2133" y="16836"/>
                  </a:lnTo>
                  <a:lnTo>
                    <a:pt x="2438" y="16836"/>
                  </a:lnTo>
                  <a:lnTo>
                    <a:pt x="2438" y="4800"/>
                  </a:lnTo>
                  <a:lnTo>
                    <a:pt x="6475" y="747"/>
                  </a:lnTo>
                  <a:lnTo>
                    <a:pt x="6475" y="11793"/>
                  </a:lnTo>
                  <a:lnTo>
                    <a:pt x="11534" y="11793"/>
                  </a:lnTo>
                  <a:lnTo>
                    <a:pt x="8197" y="15130"/>
                  </a:lnTo>
                  <a:lnTo>
                    <a:pt x="11640" y="18573"/>
                  </a:lnTo>
                  <a:lnTo>
                    <a:pt x="5668" y="24546"/>
                  </a:lnTo>
                  <a:lnTo>
                    <a:pt x="5668" y="41686"/>
                  </a:lnTo>
                  <a:lnTo>
                    <a:pt x="0" y="47369"/>
                  </a:lnTo>
                  <a:lnTo>
                    <a:pt x="0" y="56754"/>
                  </a:lnTo>
                  <a:lnTo>
                    <a:pt x="305" y="56754"/>
                  </a:lnTo>
                  <a:lnTo>
                    <a:pt x="305" y="47476"/>
                  </a:lnTo>
                  <a:lnTo>
                    <a:pt x="5973" y="41823"/>
                  </a:lnTo>
                  <a:lnTo>
                    <a:pt x="5973" y="24683"/>
                  </a:lnTo>
                  <a:lnTo>
                    <a:pt x="12082" y="18573"/>
                  </a:lnTo>
                  <a:lnTo>
                    <a:pt x="8639" y="15130"/>
                  </a:lnTo>
                  <a:lnTo>
                    <a:pt x="12265" y="11488"/>
                  </a:lnTo>
                  <a:lnTo>
                    <a:pt x="6811" y="11488"/>
                  </a:lnTo>
                  <a:lnTo>
                    <a:pt x="6811" y="1"/>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45" name="Google Shape;1045;p23"/>
            <p:cNvGrpSpPr/>
            <p:nvPr/>
          </p:nvGrpSpPr>
          <p:grpSpPr>
            <a:xfrm>
              <a:off x="-1143750" y="4741576"/>
              <a:ext cx="4558967" cy="134100"/>
              <a:chOff x="796100" y="3019701"/>
              <a:chExt cx="4558967" cy="134100"/>
            </a:xfrm>
          </p:grpSpPr>
          <p:sp>
            <p:nvSpPr>
              <p:cNvPr id="1046" name="Google Shape;1046;p23"/>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47" name="Google Shape;1047;p23"/>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048" name="Google Shape;1048;p23"/>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1049" name="Shape 1049"/>
        <p:cNvGrpSpPr/>
        <p:nvPr/>
      </p:nvGrpSpPr>
      <p:grpSpPr>
        <a:xfrm>
          <a:off x="0" y="0"/>
          <a:ext cx="0" cy="0"/>
          <a:chOff x="0" y="0"/>
          <a:chExt cx="0" cy="0"/>
        </a:xfrm>
      </p:grpSpPr>
      <p:grpSp>
        <p:nvGrpSpPr>
          <p:cNvPr id="1050" name="Google Shape;1050;p24"/>
          <p:cNvGrpSpPr/>
          <p:nvPr/>
        </p:nvGrpSpPr>
        <p:grpSpPr>
          <a:xfrm>
            <a:off x="7059553" y="-2136808"/>
            <a:ext cx="4192757" cy="4558967"/>
            <a:chOff x="6983353" y="-2136808"/>
            <a:chExt cx="4192757" cy="4558967"/>
          </a:xfrm>
        </p:grpSpPr>
        <p:grpSp>
          <p:nvGrpSpPr>
            <p:cNvPr id="1051" name="Google Shape;1051;p24"/>
            <p:cNvGrpSpPr/>
            <p:nvPr/>
          </p:nvGrpSpPr>
          <p:grpSpPr>
            <a:xfrm rot="-509296">
              <a:off x="7187207" y="-982000"/>
              <a:ext cx="3785049" cy="3043008"/>
              <a:chOff x="7103825" y="-713112"/>
              <a:chExt cx="3785226" cy="3043150"/>
            </a:xfrm>
          </p:grpSpPr>
          <p:sp>
            <p:nvSpPr>
              <p:cNvPr id="1052" name="Google Shape;1052;p24"/>
              <p:cNvSpPr/>
              <p:nvPr/>
            </p:nvSpPr>
            <p:spPr>
              <a:xfrm rot="-3600017">
                <a:off x="7761095" y="-21"/>
                <a:ext cx="2152450" cy="1864030"/>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53" name="Google Shape;1053;p24"/>
              <p:cNvPicPr preferRelativeResize="0"/>
              <p:nvPr/>
            </p:nvPicPr>
            <p:blipFill rotWithShape="1">
              <a:blip r:embed="rId2">
                <a:alphaModFix/>
              </a:blip>
              <a:srcRect b="17663" l="0" r="0" t="17657"/>
              <a:stretch/>
            </p:blipFill>
            <p:spPr>
              <a:xfrm>
                <a:off x="7103825" y="-713112"/>
                <a:ext cx="3785226" cy="2888974"/>
              </a:xfrm>
              <a:prstGeom prst="rect">
                <a:avLst/>
              </a:prstGeom>
              <a:noFill/>
              <a:ln>
                <a:noFill/>
              </a:ln>
            </p:spPr>
          </p:pic>
        </p:grpSp>
        <p:grpSp>
          <p:nvGrpSpPr>
            <p:cNvPr id="1054" name="Google Shape;1054;p24"/>
            <p:cNvGrpSpPr/>
            <p:nvPr/>
          </p:nvGrpSpPr>
          <p:grpSpPr>
            <a:xfrm rot="5400000">
              <a:off x="6489450" y="75626"/>
              <a:ext cx="4558967" cy="134100"/>
              <a:chOff x="796100" y="3019701"/>
              <a:chExt cx="4558967" cy="134100"/>
            </a:xfrm>
          </p:grpSpPr>
          <p:sp>
            <p:nvSpPr>
              <p:cNvPr id="1055" name="Google Shape;1055;p24"/>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56" name="Google Shape;1056;p24"/>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057" name="Google Shape;1057;p24"/>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058" name="Google Shape;1058;p24"/>
          <p:cNvSpPr txBox="1"/>
          <p:nvPr>
            <p:ph idx="1" type="subTitle"/>
          </p:nvPr>
        </p:nvSpPr>
        <p:spPr>
          <a:xfrm>
            <a:off x="720000" y="2649975"/>
            <a:ext cx="1981800" cy="1088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59" name="Google Shape;1059;p24"/>
          <p:cNvSpPr txBox="1"/>
          <p:nvPr>
            <p:ph idx="2" type="subTitle"/>
          </p:nvPr>
        </p:nvSpPr>
        <p:spPr>
          <a:xfrm>
            <a:off x="3584484" y="2649975"/>
            <a:ext cx="1981800" cy="1088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60" name="Google Shape;1060;p24"/>
          <p:cNvSpPr txBox="1"/>
          <p:nvPr>
            <p:ph idx="3" type="subTitle"/>
          </p:nvPr>
        </p:nvSpPr>
        <p:spPr>
          <a:xfrm>
            <a:off x="6448975" y="2649975"/>
            <a:ext cx="1981800" cy="1088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61" name="Google Shape;1061;p2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062" name="Google Shape;1062;p24"/>
          <p:cNvSpPr txBox="1"/>
          <p:nvPr>
            <p:ph idx="4" type="subTitle"/>
          </p:nvPr>
        </p:nvSpPr>
        <p:spPr>
          <a:xfrm>
            <a:off x="720000" y="2323875"/>
            <a:ext cx="19818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063" name="Google Shape;1063;p24"/>
          <p:cNvSpPr txBox="1"/>
          <p:nvPr>
            <p:ph idx="5" type="subTitle"/>
          </p:nvPr>
        </p:nvSpPr>
        <p:spPr>
          <a:xfrm>
            <a:off x="3584483" y="2323875"/>
            <a:ext cx="19818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064" name="Google Shape;1064;p24"/>
          <p:cNvSpPr txBox="1"/>
          <p:nvPr>
            <p:ph idx="6" type="subTitle"/>
          </p:nvPr>
        </p:nvSpPr>
        <p:spPr>
          <a:xfrm>
            <a:off x="6448972" y="2323875"/>
            <a:ext cx="19818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grpSp>
        <p:nvGrpSpPr>
          <p:cNvPr id="1065" name="Google Shape;1065;p24"/>
          <p:cNvGrpSpPr/>
          <p:nvPr/>
        </p:nvGrpSpPr>
        <p:grpSpPr>
          <a:xfrm>
            <a:off x="6067575" y="2796625"/>
            <a:ext cx="4006263" cy="4771152"/>
            <a:chOff x="5915175" y="2339425"/>
            <a:chExt cx="4006263" cy="4771152"/>
          </a:xfrm>
        </p:grpSpPr>
        <p:sp>
          <p:nvSpPr>
            <p:cNvPr id="1066" name="Google Shape;1066;p24"/>
            <p:cNvSpPr/>
            <p:nvPr/>
          </p:nvSpPr>
          <p:spPr>
            <a:xfrm>
              <a:off x="5915175" y="236128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7" name="Google Shape;1067;p24"/>
            <p:cNvSpPr/>
            <p:nvPr/>
          </p:nvSpPr>
          <p:spPr>
            <a:xfrm>
              <a:off x="6873793" y="233942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68" name="Google Shape;1068;p24"/>
            <p:cNvGrpSpPr/>
            <p:nvPr/>
          </p:nvGrpSpPr>
          <p:grpSpPr>
            <a:xfrm>
              <a:off x="7520550" y="4608575"/>
              <a:ext cx="582050" cy="582425"/>
              <a:chOff x="959750" y="3039275"/>
              <a:chExt cx="582050" cy="582425"/>
            </a:xfrm>
          </p:grpSpPr>
          <p:sp>
            <p:nvSpPr>
              <p:cNvPr id="1069" name="Google Shape;1069;p24"/>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24"/>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24"/>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2" name="Google Shape;1072;p24"/>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3" name="Google Shape;1073;p24"/>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24"/>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5" name="Google Shape;1075;p24"/>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76" name="Google Shape;1076;p24"/>
            <p:cNvGrpSpPr/>
            <p:nvPr/>
          </p:nvGrpSpPr>
          <p:grpSpPr>
            <a:xfrm>
              <a:off x="8484675" y="3658275"/>
              <a:ext cx="582050" cy="582425"/>
              <a:chOff x="959750" y="3039275"/>
              <a:chExt cx="582050" cy="582425"/>
            </a:xfrm>
          </p:grpSpPr>
          <p:sp>
            <p:nvSpPr>
              <p:cNvPr id="1077" name="Google Shape;1077;p24"/>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8" name="Google Shape;1078;p24"/>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24"/>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24"/>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24"/>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24"/>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3" name="Google Shape;1083;p24"/>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0C0A9E">
                      <a:alpha val="20000"/>
                      <a:alpha val="37270"/>
                    </a:srgbClr>
                  </a:gs>
                  <a:gs pos="100000">
                    <a:srgbClr val="FFFFFF">
                      <a:alpha val="0"/>
                      <a:alpha val="3727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084" name="Google Shape;1084;p24"/>
          <p:cNvGrpSpPr/>
          <p:nvPr/>
        </p:nvGrpSpPr>
        <p:grpSpPr>
          <a:xfrm>
            <a:off x="-235366" y="3828554"/>
            <a:ext cx="5249359" cy="2992224"/>
            <a:chOff x="-258616" y="3430829"/>
            <a:chExt cx="5249359" cy="2992224"/>
          </a:xfrm>
        </p:grpSpPr>
        <p:pic>
          <p:nvPicPr>
            <p:cNvPr id="1085" name="Google Shape;1085;p24"/>
            <p:cNvPicPr preferRelativeResize="0"/>
            <p:nvPr/>
          </p:nvPicPr>
          <p:blipFill rotWithShape="1">
            <a:blip r:embed="rId3">
              <a:alphaModFix/>
            </a:blip>
            <a:srcRect b="26177" l="16960" r="7121" t="24718"/>
            <a:stretch/>
          </p:blipFill>
          <p:spPr>
            <a:xfrm>
              <a:off x="1070243" y="3430829"/>
              <a:ext cx="3920501" cy="2992224"/>
            </a:xfrm>
            <a:prstGeom prst="rect">
              <a:avLst/>
            </a:prstGeom>
            <a:noFill/>
            <a:ln>
              <a:noFill/>
            </a:ln>
          </p:spPr>
        </p:pic>
        <p:sp>
          <p:nvSpPr>
            <p:cNvPr id="1086" name="Google Shape;1086;p24"/>
            <p:cNvSpPr/>
            <p:nvPr/>
          </p:nvSpPr>
          <p:spPr>
            <a:xfrm>
              <a:off x="363250" y="466775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7" name="Google Shape;1087;p24"/>
            <p:cNvSpPr/>
            <p:nvPr/>
          </p:nvSpPr>
          <p:spPr>
            <a:xfrm>
              <a:off x="941424" y="4724302"/>
              <a:ext cx="340329" cy="325895"/>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24"/>
            <p:cNvSpPr/>
            <p:nvPr/>
          </p:nvSpPr>
          <p:spPr>
            <a:xfrm>
              <a:off x="820562" y="49581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24"/>
            <p:cNvSpPr/>
            <p:nvPr/>
          </p:nvSpPr>
          <p:spPr>
            <a:xfrm>
              <a:off x="1299000" y="46085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p24"/>
            <p:cNvSpPr/>
            <p:nvPr/>
          </p:nvSpPr>
          <p:spPr>
            <a:xfrm rot="5400000">
              <a:off x="447539" y="3133720"/>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91" name="Google Shape;1091;p24"/>
            <p:cNvGrpSpPr/>
            <p:nvPr/>
          </p:nvGrpSpPr>
          <p:grpSpPr>
            <a:xfrm>
              <a:off x="736485" y="4387072"/>
              <a:ext cx="161977" cy="161940"/>
              <a:chOff x="1101075" y="2142375"/>
              <a:chExt cx="439200" cy="439100"/>
            </a:xfrm>
          </p:grpSpPr>
          <p:sp>
            <p:nvSpPr>
              <p:cNvPr id="1092" name="Google Shape;1092;p24"/>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3" name="Google Shape;1093;p24"/>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94" name="Google Shape;1094;p24"/>
            <p:cNvGrpSpPr/>
            <p:nvPr/>
          </p:nvGrpSpPr>
          <p:grpSpPr>
            <a:xfrm rot="10800000">
              <a:off x="2118901" y="4805293"/>
              <a:ext cx="161977" cy="161940"/>
              <a:chOff x="1101075" y="2142375"/>
              <a:chExt cx="439200" cy="439100"/>
            </a:xfrm>
          </p:grpSpPr>
          <p:sp>
            <p:nvSpPr>
              <p:cNvPr id="1095" name="Google Shape;1095;p24"/>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24"/>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097" name="Google Shape;1097;p24"/>
          <p:cNvGrpSpPr/>
          <p:nvPr/>
        </p:nvGrpSpPr>
        <p:grpSpPr>
          <a:xfrm>
            <a:off x="-515563" y="-797996"/>
            <a:ext cx="1433417" cy="2584783"/>
            <a:chOff x="-363163" y="-645596"/>
            <a:chExt cx="1433417" cy="2584783"/>
          </a:xfrm>
        </p:grpSpPr>
        <p:grpSp>
          <p:nvGrpSpPr>
            <p:cNvPr id="1098" name="Google Shape;1098;p24"/>
            <p:cNvGrpSpPr/>
            <p:nvPr/>
          </p:nvGrpSpPr>
          <p:grpSpPr>
            <a:xfrm rot="10800000">
              <a:off x="-64595" y="-645596"/>
              <a:ext cx="1134849" cy="2370191"/>
              <a:chOff x="-575575" y="3685599"/>
              <a:chExt cx="1421048" cy="2967932"/>
            </a:xfrm>
          </p:grpSpPr>
          <p:sp>
            <p:nvSpPr>
              <p:cNvPr id="1099" name="Google Shape;1099;p24"/>
              <p:cNvSpPr/>
              <p:nvPr/>
            </p:nvSpPr>
            <p:spPr>
              <a:xfrm>
                <a:off x="-575575" y="3685599"/>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24"/>
              <p:cNvSpPr/>
              <p:nvPr/>
            </p:nvSpPr>
            <p:spPr>
              <a:xfrm rot="10800000">
                <a:off x="-575573" y="3820175"/>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01" name="Google Shape;1101;p24"/>
            <p:cNvSpPr/>
            <p:nvPr/>
          </p:nvSpPr>
          <p:spPr>
            <a:xfrm>
              <a:off x="0" y="361650"/>
              <a:ext cx="581991" cy="575861"/>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2" name="Google Shape;1102;p24"/>
            <p:cNvSpPr/>
            <p:nvPr/>
          </p:nvSpPr>
          <p:spPr>
            <a:xfrm>
              <a:off x="131225" y="0"/>
              <a:ext cx="581991" cy="575861"/>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03" name="Google Shape;1103;p24"/>
            <p:cNvGrpSpPr/>
            <p:nvPr/>
          </p:nvGrpSpPr>
          <p:grpSpPr>
            <a:xfrm flipH="1" rot="-2700000">
              <a:off x="-216370" y="1084101"/>
              <a:ext cx="708093" cy="708493"/>
              <a:chOff x="3678700" y="407275"/>
              <a:chExt cx="708100" cy="708500"/>
            </a:xfrm>
          </p:grpSpPr>
          <p:sp>
            <p:nvSpPr>
              <p:cNvPr id="1104" name="Google Shape;1104;p24"/>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5" name="Google Shape;1105;p24"/>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6" name="Google Shape;1106;p24"/>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7" name="Google Shape;1107;p24"/>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8" name="Google Shape;1108;p24"/>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9" name="Google Shape;1109;p24"/>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0" name="Google Shape;1110;p24"/>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6_1">
    <p:spTree>
      <p:nvGrpSpPr>
        <p:cNvPr id="1111" name="Shape 1111"/>
        <p:cNvGrpSpPr/>
        <p:nvPr/>
      </p:nvGrpSpPr>
      <p:grpSpPr>
        <a:xfrm>
          <a:off x="0" y="0"/>
          <a:ext cx="0" cy="0"/>
          <a:chOff x="0" y="0"/>
          <a:chExt cx="0" cy="0"/>
        </a:xfrm>
      </p:grpSpPr>
      <p:sp>
        <p:nvSpPr>
          <p:cNvPr id="1112" name="Google Shape;1112;p25"/>
          <p:cNvSpPr txBox="1"/>
          <p:nvPr>
            <p:ph idx="1" type="subTitle"/>
          </p:nvPr>
        </p:nvSpPr>
        <p:spPr>
          <a:xfrm>
            <a:off x="720000" y="3520475"/>
            <a:ext cx="1981800" cy="1088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13" name="Google Shape;1113;p25"/>
          <p:cNvSpPr txBox="1"/>
          <p:nvPr>
            <p:ph idx="2" type="subTitle"/>
          </p:nvPr>
        </p:nvSpPr>
        <p:spPr>
          <a:xfrm>
            <a:off x="3584484" y="3520475"/>
            <a:ext cx="1981800" cy="1088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14" name="Google Shape;1114;p25"/>
          <p:cNvSpPr txBox="1"/>
          <p:nvPr>
            <p:ph idx="3" type="subTitle"/>
          </p:nvPr>
        </p:nvSpPr>
        <p:spPr>
          <a:xfrm>
            <a:off x="6448975" y="3520475"/>
            <a:ext cx="1981800" cy="1088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15" name="Google Shape;1115;p2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116" name="Google Shape;1116;p25"/>
          <p:cNvSpPr txBox="1"/>
          <p:nvPr>
            <p:ph idx="4" type="subTitle"/>
          </p:nvPr>
        </p:nvSpPr>
        <p:spPr>
          <a:xfrm>
            <a:off x="720000" y="3194375"/>
            <a:ext cx="19818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117" name="Google Shape;1117;p25"/>
          <p:cNvSpPr txBox="1"/>
          <p:nvPr>
            <p:ph idx="5" type="subTitle"/>
          </p:nvPr>
        </p:nvSpPr>
        <p:spPr>
          <a:xfrm>
            <a:off x="3584483" y="3194375"/>
            <a:ext cx="19818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118" name="Google Shape;1118;p25"/>
          <p:cNvSpPr txBox="1"/>
          <p:nvPr>
            <p:ph idx="6" type="subTitle"/>
          </p:nvPr>
        </p:nvSpPr>
        <p:spPr>
          <a:xfrm>
            <a:off x="6448972" y="3194375"/>
            <a:ext cx="19818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119" name="Google Shape;1119;p25"/>
          <p:cNvSpPr/>
          <p:nvPr>
            <p:ph idx="7" type="pic"/>
          </p:nvPr>
        </p:nvSpPr>
        <p:spPr>
          <a:xfrm>
            <a:off x="720000" y="1236800"/>
            <a:ext cx="1981800" cy="1662300"/>
          </a:xfrm>
          <a:prstGeom prst="snip1Rect">
            <a:avLst>
              <a:gd fmla="val 16667" name="adj"/>
            </a:avLst>
          </a:prstGeom>
          <a:noFill/>
          <a:ln>
            <a:noFill/>
          </a:ln>
        </p:spPr>
      </p:sp>
      <p:sp>
        <p:nvSpPr>
          <p:cNvPr id="1120" name="Google Shape;1120;p25"/>
          <p:cNvSpPr/>
          <p:nvPr>
            <p:ph idx="8" type="pic"/>
          </p:nvPr>
        </p:nvSpPr>
        <p:spPr>
          <a:xfrm>
            <a:off x="3584475" y="1236800"/>
            <a:ext cx="1981800" cy="1662300"/>
          </a:xfrm>
          <a:prstGeom prst="snip1Rect">
            <a:avLst>
              <a:gd fmla="val 16667" name="adj"/>
            </a:avLst>
          </a:prstGeom>
          <a:noFill/>
          <a:ln>
            <a:noFill/>
          </a:ln>
        </p:spPr>
      </p:sp>
      <p:sp>
        <p:nvSpPr>
          <p:cNvPr id="1121" name="Google Shape;1121;p25"/>
          <p:cNvSpPr/>
          <p:nvPr>
            <p:ph idx="9" type="pic"/>
          </p:nvPr>
        </p:nvSpPr>
        <p:spPr>
          <a:xfrm>
            <a:off x="6448950" y="1236800"/>
            <a:ext cx="1981800" cy="1662300"/>
          </a:xfrm>
          <a:prstGeom prst="snip1Rect">
            <a:avLst>
              <a:gd fmla="val 16667" name="adj"/>
            </a:avLst>
          </a:prstGeom>
          <a:noFill/>
          <a:ln>
            <a:noFill/>
          </a:ln>
        </p:spPr>
      </p:sp>
      <p:grpSp>
        <p:nvGrpSpPr>
          <p:cNvPr id="1122" name="Google Shape;1122;p25"/>
          <p:cNvGrpSpPr/>
          <p:nvPr/>
        </p:nvGrpSpPr>
        <p:grpSpPr>
          <a:xfrm>
            <a:off x="-928041" y="3925887"/>
            <a:ext cx="2833357" cy="1517787"/>
            <a:chOff x="-623241" y="3849687"/>
            <a:chExt cx="2833357" cy="1517787"/>
          </a:xfrm>
        </p:grpSpPr>
        <p:grpSp>
          <p:nvGrpSpPr>
            <p:cNvPr id="1123" name="Google Shape;1123;p25"/>
            <p:cNvGrpSpPr/>
            <p:nvPr/>
          </p:nvGrpSpPr>
          <p:grpSpPr>
            <a:xfrm rot="5400000">
              <a:off x="-879113" y="4155104"/>
              <a:ext cx="1517787" cy="906953"/>
              <a:chOff x="-55500" y="4835979"/>
              <a:chExt cx="1517787" cy="906953"/>
            </a:xfrm>
          </p:grpSpPr>
          <p:sp>
            <p:nvSpPr>
              <p:cNvPr id="1124" name="Google Shape;1124;p25"/>
              <p:cNvSpPr/>
              <p:nvPr/>
            </p:nvSpPr>
            <p:spPr>
              <a:xfrm>
                <a:off x="-55500" y="489515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5" name="Google Shape;1125;p25"/>
              <p:cNvSpPr/>
              <p:nvPr/>
            </p:nvSpPr>
            <p:spPr>
              <a:xfrm>
                <a:off x="522674" y="4951702"/>
                <a:ext cx="340329" cy="325895"/>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6" name="Google Shape;1126;p25"/>
              <p:cNvSpPr/>
              <p:nvPr/>
            </p:nvSpPr>
            <p:spPr>
              <a:xfrm>
                <a:off x="401812" y="51855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25"/>
              <p:cNvSpPr/>
              <p:nvPr/>
            </p:nvSpPr>
            <p:spPr>
              <a:xfrm>
                <a:off x="880250" y="48359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8" name="Google Shape;1128;p25"/>
            <p:cNvGrpSpPr/>
            <p:nvPr/>
          </p:nvGrpSpPr>
          <p:grpSpPr>
            <a:xfrm>
              <a:off x="-623241" y="3946426"/>
              <a:ext cx="2833357" cy="1421047"/>
              <a:chOff x="-677366" y="4067276"/>
              <a:chExt cx="2833357" cy="1421047"/>
            </a:xfrm>
          </p:grpSpPr>
          <p:sp>
            <p:nvSpPr>
              <p:cNvPr id="1129" name="Google Shape;1129;p25"/>
              <p:cNvSpPr/>
              <p:nvPr/>
            </p:nvSpPr>
            <p:spPr>
              <a:xfrm rot="5400000">
                <a:off x="28789" y="3361120"/>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30" name="Google Shape;1130;p25"/>
              <p:cNvGrpSpPr/>
              <p:nvPr/>
            </p:nvGrpSpPr>
            <p:grpSpPr>
              <a:xfrm>
                <a:off x="317735" y="4614472"/>
                <a:ext cx="161977" cy="161940"/>
                <a:chOff x="1101075" y="2142375"/>
                <a:chExt cx="439200" cy="439100"/>
              </a:xfrm>
            </p:grpSpPr>
            <p:sp>
              <p:nvSpPr>
                <p:cNvPr id="1131" name="Google Shape;1131;p25"/>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25"/>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33" name="Google Shape;1133;p25"/>
              <p:cNvGrpSpPr/>
              <p:nvPr/>
            </p:nvGrpSpPr>
            <p:grpSpPr>
              <a:xfrm rot="10800000">
                <a:off x="1700151" y="5032693"/>
                <a:ext cx="161977" cy="161940"/>
                <a:chOff x="1101075" y="2142375"/>
                <a:chExt cx="439200" cy="439100"/>
              </a:xfrm>
            </p:grpSpPr>
            <p:sp>
              <p:nvSpPr>
                <p:cNvPr id="1134" name="Google Shape;1134;p25"/>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5" name="Google Shape;1135;p25"/>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136" name="Google Shape;1136;p25"/>
            <p:cNvSpPr/>
            <p:nvPr/>
          </p:nvSpPr>
          <p:spPr>
            <a:xfrm rot="-5400000">
              <a:off x="289120" y="3696219"/>
              <a:ext cx="503090" cy="2327806"/>
            </a:xfrm>
            <a:custGeom>
              <a:rect b="b" l="l" r="r" t="t"/>
              <a:pathLst>
                <a:path extrusionOk="0" h="56755" w="12266">
                  <a:moveTo>
                    <a:pt x="6811" y="1"/>
                  </a:moveTo>
                  <a:lnTo>
                    <a:pt x="2133" y="4663"/>
                  </a:lnTo>
                  <a:lnTo>
                    <a:pt x="2133" y="16836"/>
                  </a:lnTo>
                  <a:lnTo>
                    <a:pt x="2438" y="16836"/>
                  </a:lnTo>
                  <a:lnTo>
                    <a:pt x="2438" y="4800"/>
                  </a:lnTo>
                  <a:lnTo>
                    <a:pt x="6475" y="747"/>
                  </a:lnTo>
                  <a:lnTo>
                    <a:pt x="6475" y="11793"/>
                  </a:lnTo>
                  <a:lnTo>
                    <a:pt x="11534" y="11793"/>
                  </a:lnTo>
                  <a:lnTo>
                    <a:pt x="8197" y="15130"/>
                  </a:lnTo>
                  <a:lnTo>
                    <a:pt x="11640" y="18573"/>
                  </a:lnTo>
                  <a:lnTo>
                    <a:pt x="5668" y="24546"/>
                  </a:lnTo>
                  <a:lnTo>
                    <a:pt x="5668" y="41686"/>
                  </a:lnTo>
                  <a:lnTo>
                    <a:pt x="0" y="47369"/>
                  </a:lnTo>
                  <a:lnTo>
                    <a:pt x="0" y="56754"/>
                  </a:lnTo>
                  <a:lnTo>
                    <a:pt x="305" y="56754"/>
                  </a:lnTo>
                  <a:lnTo>
                    <a:pt x="305" y="47476"/>
                  </a:lnTo>
                  <a:lnTo>
                    <a:pt x="5973" y="41823"/>
                  </a:lnTo>
                  <a:lnTo>
                    <a:pt x="5973" y="24683"/>
                  </a:lnTo>
                  <a:lnTo>
                    <a:pt x="12082" y="18573"/>
                  </a:lnTo>
                  <a:lnTo>
                    <a:pt x="8639" y="15130"/>
                  </a:lnTo>
                  <a:lnTo>
                    <a:pt x="12265" y="11488"/>
                  </a:lnTo>
                  <a:lnTo>
                    <a:pt x="6811" y="11488"/>
                  </a:lnTo>
                  <a:lnTo>
                    <a:pt x="6811"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37" name="Google Shape;1137;p25"/>
          <p:cNvGrpSpPr/>
          <p:nvPr/>
        </p:nvGrpSpPr>
        <p:grpSpPr>
          <a:xfrm>
            <a:off x="6400125" y="-1754449"/>
            <a:ext cx="4189199" cy="3065874"/>
            <a:chOff x="6171525" y="-1678249"/>
            <a:chExt cx="4189199" cy="3065874"/>
          </a:xfrm>
        </p:grpSpPr>
        <p:sp>
          <p:nvSpPr>
            <p:cNvPr id="1138" name="Google Shape;1138;p25"/>
            <p:cNvSpPr/>
            <p:nvPr/>
          </p:nvSpPr>
          <p:spPr>
            <a:xfrm rot="-5400000">
              <a:off x="6808863" y="-808395"/>
              <a:ext cx="1558682"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39" name="Google Shape;1139;p25"/>
            <p:cNvPicPr preferRelativeResize="0"/>
            <p:nvPr/>
          </p:nvPicPr>
          <p:blipFill rotWithShape="1">
            <a:blip r:embed="rId2">
              <a:alphaModFix/>
            </a:blip>
            <a:srcRect b="26177" l="16960" r="7121" t="24718"/>
            <a:stretch/>
          </p:blipFill>
          <p:spPr>
            <a:xfrm>
              <a:off x="6587425" y="-1678249"/>
              <a:ext cx="3773299" cy="2879876"/>
            </a:xfrm>
            <a:prstGeom prst="rect">
              <a:avLst/>
            </a:prstGeom>
            <a:noFill/>
            <a:ln>
              <a:noFill/>
            </a:ln>
          </p:spPr>
        </p:pic>
        <p:sp>
          <p:nvSpPr>
            <p:cNvPr id="1140" name="Google Shape;1140;p25"/>
            <p:cNvSpPr/>
            <p:nvPr/>
          </p:nvSpPr>
          <p:spPr>
            <a:xfrm>
              <a:off x="8292929" y="-80469"/>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41" name="Google Shape;1141;p25"/>
            <p:cNvGrpSpPr/>
            <p:nvPr/>
          </p:nvGrpSpPr>
          <p:grpSpPr>
            <a:xfrm rot="-2700000">
              <a:off x="8302147" y="61289"/>
              <a:ext cx="582044" cy="582419"/>
              <a:chOff x="959750" y="3039275"/>
              <a:chExt cx="582050" cy="582425"/>
            </a:xfrm>
          </p:grpSpPr>
          <p:sp>
            <p:nvSpPr>
              <p:cNvPr id="1142" name="Google Shape;1142;p25"/>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3" name="Google Shape;1143;p25"/>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4" name="Google Shape;1144;p25"/>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5" name="Google Shape;1145;p25"/>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25"/>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25"/>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8" name="Google Shape;1148;p25"/>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49" name="Google Shape;1149;p25"/>
            <p:cNvGrpSpPr/>
            <p:nvPr/>
          </p:nvGrpSpPr>
          <p:grpSpPr>
            <a:xfrm rot="-2700000">
              <a:off x="8551447" y="61289"/>
              <a:ext cx="582044" cy="582419"/>
              <a:chOff x="959750" y="3039275"/>
              <a:chExt cx="582050" cy="582425"/>
            </a:xfrm>
          </p:grpSpPr>
          <p:sp>
            <p:nvSpPr>
              <p:cNvPr id="1150" name="Google Shape;1150;p25"/>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25"/>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25"/>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3" name="Google Shape;1153;p25"/>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25"/>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25"/>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6" name="Google Shape;1156;p25"/>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157" name="Google Shape;1157;p25"/>
          <p:cNvGrpSpPr/>
          <p:nvPr/>
        </p:nvGrpSpPr>
        <p:grpSpPr>
          <a:xfrm rot="2700000">
            <a:off x="8945322" y="2352177"/>
            <a:ext cx="439196" cy="439096"/>
            <a:chOff x="1101075" y="2142375"/>
            <a:chExt cx="439200" cy="439100"/>
          </a:xfrm>
        </p:grpSpPr>
        <p:sp>
          <p:nvSpPr>
            <p:cNvPr id="1158" name="Google Shape;1158;p25"/>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9" name="Google Shape;1159;p25"/>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0" name="Google Shape;1160;p25"/>
          <p:cNvGrpSpPr/>
          <p:nvPr/>
        </p:nvGrpSpPr>
        <p:grpSpPr>
          <a:xfrm rot="10800000">
            <a:off x="4995775" y="180626"/>
            <a:ext cx="4558967" cy="134100"/>
            <a:chOff x="796100" y="3019701"/>
            <a:chExt cx="4558967" cy="134100"/>
          </a:xfrm>
        </p:grpSpPr>
        <p:sp>
          <p:nvSpPr>
            <p:cNvPr id="1161" name="Google Shape;1161;p25"/>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62" name="Google Shape;1162;p25"/>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163" name="Google Shape;1163;p25"/>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1164" name="Shape 1164"/>
        <p:cNvGrpSpPr/>
        <p:nvPr/>
      </p:nvGrpSpPr>
      <p:grpSpPr>
        <a:xfrm>
          <a:off x="0" y="0"/>
          <a:ext cx="0" cy="0"/>
          <a:chOff x="0" y="0"/>
          <a:chExt cx="0" cy="0"/>
        </a:xfrm>
      </p:grpSpPr>
      <p:sp>
        <p:nvSpPr>
          <p:cNvPr id="1165" name="Google Shape;1165;p2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166" name="Google Shape;1166;p26"/>
          <p:cNvSpPr txBox="1"/>
          <p:nvPr>
            <p:ph idx="1" type="subTitle"/>
          </p:nvPr>
        </p:nvSpPr>
        <p:spPr>
          <a:xfrm>
            <a:off x="1804750" y="1935218"/>
            <a:ext cx="2102100" cy="6654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67" name="Google Shape;1167;p26"/>
          <p:cNvSpPr txBox="1"/>
          <p:nvPr>
            <p:ph idx="2" type="subTitle"/>
          </p:nvPr>
        </p:nvSpPr>
        <p:spPr>
          <a:xfrm>
            <a:off x="5237152" y="1935218"/>
            <a:ext cx="2102100" cy="6654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68" name="Google Shape;1168;p26"/>
          <p:cNvSpPr txBox="1"/>
          <p:nvPr>
            <p:ph idx="3" type="subTitle"/>
          </p:nvPr>
        </p:nvSpPr>
        <p:spPr>
          <a:xfrm>
            <a:off x="1804750" y="3561374"/>
            <a:ext cx="2102100" cy="6654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69" name="Google Shape;1169;p26"/>
          <p:cNvSpPr txBox="1"/>
          <p:nvPr>
            <p:ph idx="4" type="subTitle"/>
          </p:nvPr>
        </p:nvSpPr>
        <p:spPr>
          <a:xfrm>
            <a:off x="5237152" y="3561374"/>
            <a:ext cx="2102100" cy="6654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170" name="Google Shape;1170;p26"/>
          <p:cNvSpPr txBox="1"/>
          <p:nvPr>
            <p:ph idx="5" type="subTitle"/>
          </p:nvPr>
        </p:nvSpPr>
        <p:spPr>
          <a:xfrm>
            <a:off x="1804750" y="1605775"/>
            <a:ext cx="2102100" cy="405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171" name="Google Shape;1171;p26"/>
          <p:cNvSpPr txBox="1"/>
          <p:nvPr>
            <p:ph idx="6" type="subTitle"/>
          </p:nvPr>
        </p:nvSpPr>
        <p:spPr>
          <a:xfrm>
            <a:off x="5237150" y="1605775"/>
            <a:ext cx="2102100" cy="405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172" name="Google Shape;1172;p26"/>
          <p:cNvSpPr txBox="1"/>
          <p:nvPr>
            <p:ph idx="7" type="subTitle"/>
          </p:nvPr>
        </p:nvSpPr>
        <p:spPr>
          <a:xfrm>
            <a:off x="1804750" y="3231981"/>
            <a:ext cx="2102100" cy="405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173" name="Google Shape;1173;p26"/>
          <p:cNvSpPr txBox="1"/>
          <p:nvPr>
            <p:ph idx="8" type="subTitle"/>
          </p:nvPr>
        </p:nvSpPr>
        <p:spPr>
          <a:xfrm>
            <a:off x="5237150" y="3231981"/>
            <a:ext cx="2102100" cy="405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grpSp>
        <p:nvGrpSpPr>
          <p:cNvPr id="1174" name="Google Shape;1174;p26"/>
          <p:cNvGrpSpPr/>
          <p:nvPr/>
        </p:nvGrpSpPr>
        <p:grpSpPr>
          <a:xfrm>
            <a:off x="-2902027" y="1271890"/>
            <a:ext cx="6191222" cy="6191222"/>
            <a:chOff x="-2825827" y="1271890"/>
            <a:chExt cx="6191222" cy="6191222"/>
          </a:xfrm>
        </p:grpSpPr>
        <p:pic>
          <p:nvPicPr>
            <p:cNvPr id="1175" name="Google Shape;1175;p26"/>
            <p:cNvPicPr preferRelativeResize="0"/>
            <p:nvPr/>
          </p:nvPicPr>
          <p:blipFill rotWithShape="1">
            <a:blip r:embed="rId2">
              <a:alphaModFix/>
            </a:blip>
            <a:srcRect b="26177" l="16960" r="7121" t="24718"/>
            <a:stretch/>
          </p:blipFill>
          <p:spPr>
            <a:xfrm>
              <a:off x="-680950" y="3866725"/>
              <a:ext cx="2441950" cy="1863749"/>
            </a:xfrm>
            <a:prstGeom prst="rect">
              <a:avLst/>
            </a:prstGeom>
            <a:noFill/>
            <a:ln>
              <a:noFill/>
            </a:ln>
          </p:spPr>
        </p:pic>
        <p:grpSp>
          <p:nvGrpSpPr>
            <p:cNvPr id="1176" name="Google Shape;1176;p26"/>
            <p:cNvGrpSpPr/>
            <p:nvPr/>
          </p:nvGrpSpPr>
          <p:grpSpPr>
            <a:xfrm>
              <a:off x="-2825827" y="1271890"/>
              <a:ext cx="6191222" cy="6191222"/>
              <a:chOff x="-2825827" y="1271890"/>
              <a:chExt cx="6191222" cy="6191222"/>
            </a:xfrm>
          </p:grpSpPr>
          <p:sp>
            <p:nvSpPr>
              <p:cNvPr id="1177" name="Google Shape;1177;p26"/>
              <p:cNvSpPr/>
              <p:nvPr/>
            </p:nvSpPr>
            <p:spPr>
              <a:xfrm flipH="1" rot="2700000">
                <a:off x="-1733384" y="1992813"/>
                <a:ext cx="4006334" cy="4749375"/>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26"/>
              <p:cNvSpPr/>
              <p:nvPr/>
            </p:nvSpPr>
            <p:spPr>
              <a:xfrm flipH="1" rot="2700000">
                <a:off x="-1192832" y="2500186"/>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79" name="Google Shape;1179;p26"/>
              <p:cNvGrpSpPr/>
              <p:nvPr/>
            </p:nvGrpSpPr>
            <p:grpSpPr>
              <a:xfrm rot="10800000">
                <a:off x="384881" y="3042905"/>
                <a:ext cx="134100" cy="134100"/>
                <a:chOff x="-1999139" y="3143772"/>
                <a:chExt cx="134100" cy="134100"/>
              </a:xfrm>
            </p:grpSpPr>
            <p:sp>
              <p:nvSpPr>
                <p:cNvPr id="1180" name="Google Shape;1180;p26"/>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26"/>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2" name="Google Shape;1182;p26"/>
              <p:cNvGrpSpPr/>
              <p:nvPr/>
            </p:nvGrpSpPr>
            <p:grpSpPr>
              <a:xfrm rot="10800000">
                <a:off x="146106" y="3710980"/>
                <a:ext cx="134100" cy="134100"/>
                <a:chOff x="-1999139" y="3143772"/>
                <a:chExt cx="134100" cy="134100"/>
              </a:xfrm>
            </p:grpSpPr>
            <p:sp>
              <p:nvSpPr>
                <p:cNvPr id="1183" name="Google Shape;1183;p26"/>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4" name="Google Shape;1184;p26"/>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5" name="Google Shape;1185;p26"/>
              <p:cNvGrpSpPr/>
              <p:nvPr/>
            </p:nvGrpSpPr>
            <p:grpSpPr>
              <a:xfrm>
                <a:off x="-102297" y="3780153"/>
                <a:ext cx="939901" cy="2449421"/>
                <a:chOff x="-102297" y="3780153"/>
                <a:chExt cx="939901" cy="2449421"/>
              </a:xfrm>
            </p:grpSpPr>
            <p:sp>
              <p:nvSpPr>
                <p:cNvPr id="1186" name="Google Shape;1186;p26"/>
                <p:cNvSpPr/>
                <p:nvPr/>
              </p:nvSpPr>
              <p:spPr>
                <a:xfrm rot="10800000">
                  <a:off x="260154" y="4254866"/>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7" name="Google Shape;1187;p26"/>
                <p:cNvSpPr/>
                <p:nvPr/>
              </p:nvSpPr>
              <p:spPr>
                <a:xfrm rot="10800000">
                  <a:off x="-102297" y="3780153"/>
                  <a:ext cx="687411" cy="2086997"/>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88" name="Google Shape;1188;p26"/>
                <p:cNvGrpSpPr/>
                <p:nvPr/>
              </p:nvGrpSpPr>
              <p:grpSpPr>
                <a:xfrm rot="10800000">
                  <a:off x="532825" y="5492502"/>
                  <a:ext cx="134004" cy="134004"/>
                  <a:chOff x="8356813" y="1074288"/>
                  <a:chExt cx="351900" cy="351900"/>
                </a:xfrm>
              </p:grpSpPr>
              <p:sp>
                <p:nvSpPr>
                  <p:cNvPr id="1189" name="Google Shape;1189;p26"/>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0" name="Google Shape;1190;p26"/>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grpSp>
        <p:nvGrpSpPr>
          <p:cNvPr id="1191" name="Google Shape;1191;p26"/>
          <p:cNvGrpSpPr/>
          <p:nvPr/>
        </p:nvGrpSpPr>
        <p:grpSpPr>
          <a:xfrm>
            <a:off x="5650173" y="-1036475"/>
            <a:ext cx="6191222" cy="6865137"/>
            <a:chOff x="5497773" y="-1036475"/>
            <a:chExt cx="6191222" cy="6865137"/>
          </a:xfrm>
        </p:grpSpPr>
        <p:grpSp>
          <p:nvGrpSpPr>
            <p:cNvPr id="1192" name="Google Shape;1192;p26"/>
            <p:cNvGrpSpPr/>
            <p:nvPr/>
          </p:nvGrpSpPr>
          <p:grpSpPr>
            <a:xfrm>
              <a:off x="5497773" y="-362560"/>
              <a:ext cx="6191222" cy="6191222"/>
              <a:chOff x="5584373" y="-362560"/>
              <a:chExt cx="6191222" cy="6191222"/>
            </a:xfrm>
          </p:grpSpPr>
          <p:grpSp>
            <p:nvGrpSpPr>
              <p:cNvPr id="1193" name="Google Shape;1193;p26"/>
              <p:cNvGrpSpPr/>
              <p:nvPr/>
            </p:nvGrpSpPr>
            <p:grpSpPr>
              <a:xfrm>
                <a:off x="5584373" y="-362560"/>
                <a:ext cx="6191222" cy="6191222"/>
                <a:chOff x="5443673" y="-405860"/>
                <a:chExt cx="6191222" cy="6191222"/>
              </a:xfrm>
            </p:grpSpPr>
            <p:sp>
              <p:nvSpPr>
                <p:cNvPr id="1194" name="Google Shape;1194;p26"/>
                <p:cNvSpPr/>
                <p:nvPr/>
              </p:nvSpPr>
              <p:spPr>
                <a:xfrm flipH="1" rot="-8100000">
                  <a:off x="6536116" y="315063"/>
                  <a:ext cx="4006334" cy="4749375"/>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5" name="Google Shape;1195;p26"/>
                <p:cNvSpPr/>
                <p:nvPr/>
              </p:nvSpPr>
              <p:spPr>
                <a:xfrm flipH="1" rot="-8100000">
                  <a:off x="7076657" y="1499343"/>
                  <a:ext cx="2925242" cy="3057723"/>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6" name="Google Shape;1196;p26"/>
                <p:cNvSpPr/>
                <p:nvPr/>
              </p:nvSpPr>
              <p:spPr>
                <a:xfrm>
                  <a:off x="8301511" y="-335348"/>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26"/>
                <p:cNvSpPr/>
                <p:nvPr/>
              </p:nvSpPr>
              <p:spPr>
                <a:xfrm>
                  <a:off x="8554000" y="27076"/>
                  <a:ext cx="687411" cy="2086997"/>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98" name="Google Shape;1198;p26"/>
              <p:cNvGrpSpPr/>
              <p:nvPr/>
            </p:nvGrpSpPr>
            <p:grpSpPr>
              <a:xfrm>
                <a:off x="8430786" y="3923547"/>
                <a:ext cx="134100" cy="134100"/>
                <a:chOff x="-1999139" y="3143772"/>
                <a:chExt cx="134100" cy="134100"/>
              </a:xfrm>
            </p:grpSpPr>
            <p:sp>
              <p:nvSpPr>
                <p:cNvPr id="1199" name="Google Shape;1199;p26"/>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0" name="Google Shape;1200;p26"/>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01" name="Google Shape;1201;p26"/>
              <p:cNvGrpSpPr/>
              <p:nvPr/>
            </p:nvGrpSpPr>
            <p:grpSpPr>
              <a:xfrm>
                <a:off x="8669561" y="3255472"/>
                <a:ext cx="134100" cy="134100"/>
                <a:chOff x="-1999139" y="3143772"/>
                <a:chExt cx="134100" cy="134100"/>
              </a:xfrm>
            </p:grpSpPr>
            <p:sp>
              <p:nvSpPr>
                <p:cNvPr id="1202" name="Google Shape;1202;p26"/>
                <p:cNvSpPr/>
                <p:nvPr/>
              </p:nvSpPr>
              <p:spPr>
                <a:xfrm>
                  <a:off x="-1999139" y="3143772"/>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26"/>
                <p:cNvSpPr/>
                <p:nvPr/>
              </p:nvSpPr>
              <p:spPr>
                <a:xfrm>
                  <a:off x="-1980219" y="3162691"/>
                  <a:ext cx="96300" cy="963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04" name="Google Shape;1204;p26"/>
              <p:cNvGrpSpPr/>
              <p:nvPr/>
            </p:nvGrpSpPr>
            <p:grpSpPr>
              <a:xfrm>
                <a:off x="8612986" y="311022"/>
                <a:ext cx="134004" cy="134004"/>
                <a:chOff x="8356813" y="1074288"/>
                <a:chExt cx="351900" cy="351900"/>
              </a:xfrm>
            </p:grpSpPr>
            <p:sp>
              <p:nvSpPr>
                <p:cNvPr id="1205" name="Google Shape;1205;p26"/>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6" name="Google Shape;1206;p26"/>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pic>
          <p:nvPicPr>
            <p:cNvPr id="1207" name="Google Shape;1207;p26"/>
            <p:cNvPicPr preferRelativeResize="0"/>
            <p:nvPr/>
          </p:nvPicPr>
          <p:blipFill rotWithShape="1">
            <a:blip r:embed="rId2">
              <a:alphaModFix/>
            </a:blip>
            <a:srcRect b="26177" l="16960" r="7121" t="24718"/>
            <a:stretch/>
          </p:blipFill>
          <p:spPr>
            <a:xfrm>
              <a:off x="6929350" y="-1036475"/>
              <a:ext cx="2441950" cy="1863749"/>
            </a:xfrm>
            <a:prstGeom prst="rect">
              <a:avLst/>
            </a:prstGeom>
            <a:noFill/>
            <a:ln>
              <a:noFill/>
            </a:ln>
          </p:spPr>
        </p:pic>
      </p:grpSp>
      <p:grpSp>
        <p:nvGrpSpPr>
          <p:cNvPr id="1208" name="Google Shape;1208;p26"/>
          <p:cNvGrpSpPr/>
          <p:nvPr/>
        </p:nvGrpSpPr>
        <p:grpSpPr>
          <a:xfrm>
            <a:off x="3983988" y="4933175"/>
            <a:ext cx="667916" cy="439200"/>
            <a:chOff x="3983988" y="4933175"/>
            <a:chExt cx="667916" cy="439200"/>
          </a:xfrm>
        </p:grpSpPr>
        <p:grpSp>
          <p:nvGrpSpPr>
            <p:cNvPr id="1209" name="Google Shape;1209;p26"/>
            <p:cNvGrpSpPr/>
            <p:nvPr/>
          </p:nvGrpSpPr>
          <p:grpSpPr>
            <a:xfrm rot="5400000">
              <a:off x="3983938" y="4933225"/>
              <a:ext cx="439200" cy="439100"/>
              <a:chOff x="1101075" y="2142375"/>
              <a:chExt cx="439200" cy="439100"/>
            </a:xfrm>
          </p:grpSpPr>
          <p:sp>
            <p:nvSpPr>
              <p:cNvPr id="1210" name="Google Shape;1210;p26"/>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0C0A9E">
                      <a:alpha val="20000"/>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26"/>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0C0A9E">
                      <a:alpha val="20000"/>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12" name="Google Shape;1212;p26"/>
            <p:cNvGrpSpPr/>
            <p:nvPr/>
          </p:nvGrpSpPr>
          <p:grpSpPr>
            <a:xfrm rot="5400000">
              <a:off x="4423062" y="5038369"/>
              <a:ext cx="228867" cy="228815"/>
              <a:chOff x="1101075" y="2142375"/>
              <a:chExt cx="439200" cy="439100"/>
            </a:xfrm>
          </p:grpSpPr>
          <p:sp>
            <p:nvSpPr>
              <p:cNvPr id="1213" name="Google Shape;1213;p26"/>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0C0A9E">
                      <a:alpha val="20000"/>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4" name="Google Shape;1214;p26"/>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0C0A9E">
                      <a:alpha val="20000"/>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
    <p:spTree>
      <p:nvGrpSpPr>
        <p:cNvPr id="1215" name="Shape 1215"/>
        <p:cNvGrpSpPr/>
        <p:nvPr/>
      </p:nvGrpSpPr>
      <p:grpSpPr>
        <a:xfrm>
          <a:off x="0" y="0"/>
          <a:ext cx="0" cy="0"/>
          <a:chOff x="0" y="0"/>
          <a:chExt cx="0" cy="0"/>
        </a:xfrm>
      </p:grpSpPr>
      <p:sp>
        <p:nvSpPr>
          <p:cNvPr id="1216" name="Google Shape;1216;p2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17" name="Google Shape;1217;p27"/>
          <p:cNvSpPr txBox="1"/>
          <p:nvPr>
            <p:ph idx="1" type="subTitle"/>
          </p:nvPr>
        </p:nvSpPr>
        <p:spPr>
          <a:xfrm>
            <a:off x="720000" y="2113784"/>
            <a:ext cx="2204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18" name="Google Shape;1218;p27"/>
          <p:cNvSpPr txBox="1"/>
          <p:nvPr>
            <p:ph idx="2" type="subTitle"/>
          </p:nvPr>
        </p:nvSpPr>
        <p:spPr>
          <a:xfrm>
            <a:off x="3469872" y="2113784"/>
            <a:ext cx="2204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19" name="Google Shape;1219;p27"/>
          <p:cNvSpPr txBox="1"/>
          <p:nvPr>
            <p:ph idx="3" type="subTitle"/>
          </p:nvPr>
        </p:nvSpPr>
        <p:spPr>
          <a:xfrm>
            <a:off x="720000" y="3859222"/>
            <a:ext cx="2204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20" name="Google Shape;1220;p27"/>
          <p:cNvSpPr txBox="1"/>
          <p:nvPr>
            <p:ph idx="4" type="subTitle"/>
          </p:nvPr>
        </p:nvSpPr>
        <p:spPr>
          <a:xfrm>
            <a:off x="3469872" y="3859222"/>
            <a:ext cx="2204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21" name="Google Shape;1221;p27"/>
          <p:cNvSpPr txBox="1"/>
          <p:nvPr>
            <p:ph idx="5" type="subTitle"/>
          </p:nvPr>
        </p:nvSpPr>
        <p:spPr>
          <a:xfrm>
            <a:off x="6219751" y="2113784"/>
            <a:ext cx="2204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22" name="Google Shape;1222;p27"/>
          <p:cNvSpPr txBox="1"/>
          <p:nvPr>
            <p:ph idx="6" type="subTitle"/>
          </p:nvPr>
        </p:nvSpPr>
        <p:spPr>
          <a:xfrm>
            <a:off x="6219751" y="3859222"/>
            <a:ext cx="2204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23" name="Google Shape;1223;p27"/>
          <p:cNvSpPr txBox="1"/>
          <p:nvPr>
            <p:ph idx="7" type="subTitle"/>
          </p:nvPr>
        </p:nvSpPr>
        <p:spPr>
          <a:xfrm>
            <a:off x="720000" y="1787675"/>
            <a:ext cx="22041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224" name="Google Shape;1224;p27"/>
          <p:cNvSpPr txBox="1"/>
          <p:nvPr>
            <p:ph idx="8" type="subTitle"/>
          </p:nvPr>
        </p:nvSpPr>
        <p:spPr>
          <a:xfrm>
            <a:off x="3469873" y="1787675"/>
            <a:ext cx="22041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225" name="Google Shape;1225;p27"/>
          <p:cNvSpPr txBox="1"/>
          <p:nvPr>
            <p:ph idx="9" type="subTitle"/>
          </p:nvPr>
        </p:nvSpPr>
        <p:spPr>
          <a:xfrm>
            <a:off x="720000" y="3533123"/>
            <a:ext cx="22041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226" name="Google Shape;1226;p27"/>
          <p:cNvSpPr txBox="1"/>
          <p:nvPr>
            <p:ph idx="13" type="subTitle"/>
          </p:nvPr>
        </p:nvSpPr>
        <p:spPr>
          <a:xfrm>
            <a:off x="3469873" y="3533123"/>
            <a:ext cx="22041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227" name="Google Shape;1227;p27"/>
          <p:cNvSpPr txBox="1"/>
          <p:nvPr>
            <p:ph idx="14" type="subTitle"/>
          </p:nvPr>
        </p:nvSpPr>
        <p:spPr>
          <a:xfrm>
            <a:off x="6219752" y="1787675"/>
            <a:ext cx="22041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228" name="Google Shape;1228;p27"/>
          <p:cNvSpPr txBox="1"/>
          <p:nvPr>
            <p:ph idx="15" type="subTitle"/>
          </p:nvPr>
        </p:nvSpPr>
        <p:spPr>
          <a:xfrm>
            <a:off x="6219752" y="3533123"/>
            <a:ext cx="22041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grpSp>
        <p:nvGrpSpPr>
          <p:cNvPr id="1229" name="Google Shape;1229;p27"/>
          <p:cNvGrpSpPr/>
          <p:nvPr/>
        </p:nvGrpSpPr>
        <p:grpSpPr>
          <a:xfrm>
            <a:off x="6102850" y="-1735180"/>
            <a:ext cx="4625025" cy="4171657"/>
            <a:chOff x="6026650" y="-1658980"/>
            <a:chExt cx="4625025" cy="4171657"/>
          </a:xfrm>
        </p:grpSpPr>
        <p:pic>
          <p:nvPicPr>
            <p:cNvPr id="1230" name="Google Shape;1230;p27"/>
            <p:cNvPicPr preferRelativeResize="0"/>
            <p:nvPr/>
          </p:nvPicPr>
          <p:blipFill rotWithShape="1">
            <a:blip r:embed="rId2">
              <a:alphaModFix/>
            </a:blip>
            <a:srcRect b="26177" l="16960" r="7121" t="24718"/>
            <a:stretch/>
          </p:blipFill>
          <p:spPr>
            <a:xfrm>
              <a:off x="7361325" y="-596625"/>
              <a:ext cx="2441950" cy="1863749"/>
            </a:xfrm>
            <a:prstGeom prst="rect">
              <a:avLst/>
            </a:prstGeom>
            <a:noFill/>
            <a:ln>
              <a:noFill/>
            </a:ln>
          </p:spPr>
        </p:pic>
        <p:grpSp>
          <p:nvGrpSpPr>
            <p:cNvPr id="1231" name="Google Shape;1231;p27"/>
            <p:cNvGrpSpPr/>
            <p:nvPr/>
          </p:nvGrpSpPr>
          <p:grpSpPr>
            <a:xfrm flipH="1" rot="-2700000">
              <a:off x="7289785" y="-1246897"/>
              <a:ext cx="2552124" cy="3347490"/>
              <a:chOff x="2976325" y="908175"/>
              <a:chExt cx="4028179" cy="5283555"/>
            </a:xfrm>
          </p:grpSpPr>
          <p:sp>
            <p:nvSpPr>
              <p:cNvPr id="1232" name="Google Shape;1232;p27"/>
              <p:cNvSpPr/>
              <p:nvPr/>
            </p:nvSpPr>
            <p:spPr>
              <a:xfrm>
                <a:off x="2976325" y="930036"/>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3" name="Google Shape;1233;p27"/>
              <p:cNvSpPr/>
              <p:nvPr/>
            </p:nvSpPr>
            <p:spPr>
              <a:xfrm>
                <a:off x="3934943" y="908175"/>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4" name="Google Shape;1234;p27"/>
              <p:cNvSpPr/>
              <p:nvPr/>
            </p:nvSpPr>
            <p:spPr>
              <a:xfrm>
                <a:off x="3851189" y="1072525"/>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5" name="Google Shape;1235;p27"/>
            <p:cNvGrpSpPr/>
            <p:nvPr/>
          </p:nvGrpSpPr>
          <p:grpSpPr>
            <a:xfrm>
              <a:off x="6026650" y="-49075"/>
              <a:ext cx="803471" cy="494095"/>
              <a:chOff x="6394675" y="-49075"/>
              <a:chExt cx="803471" cy="494095"/>
            </a:xfrm>
          </p:grpSpPr>
          <p:sp>
            <p:nvSpPr>
              <p:cNvPr id="1236" name="Google Shape;1236;p27"/>
              <p:cNvSpPr/>
              <p:nvPr/>
            </p:nvSpPr>
            <p:spPr>
              <a:xfrm>
                <a:off x="6394675" y="0"/>
                <a:ext cx="284119" cy="246048"/>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27"/>
              <p:cNvSpPr/>
              <p:nvPr/>
            </p:nvSpPr>
            <p:spPr>
              <a:xfrm>
                <a:off x="6627600" y="-49075"/>
                <a:ext cx="570546" cy="494095"/>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238" name="Google Shape;1238;p27"/>
          <p:cNvGrpSpPr/>
          <p:nvPr/>
        </p:nvGrpSpPr>
        <p:grpSpPr>
          <a:xfrm>
            <a:off x="-1089100" y="4200325"/>
            <a:ext cx="5368850" cy="1863749"/>
            <a:chOff x="-1089100" y="4200325"/>
            <a:chExt cx="5368850" cy="1863749"/>
          </a:xfrm>
        </p:grpSpPr>
        <p:grpSp>
          <p:nvGrpSpPr>
            <p:cNvPr id="1239" name="Google Shape;1239;p27"/>
            <p:cNvGrpSpPr/>
            <p:nvPr/>
          </p:nvGrpSpPr>
          <p:grpSpPr>
            <a:xfrm>
              <a:off x="-185037" y="4598363"/>
              <a:ext cx="904666" cy="726121"/>
              <a:chOff x="7945225" y="4302000"/>
              <a:chExt cx="904666" cy="726121"/>
            </a:xfrm>
          </p:grpSpPr>
          <p:sp>
            <p:nvSpPr>
              <p:cNvPr id="1240" name="Google Shape;1240;p27"/>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p27"/>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2" name="Google Shape;1242;p27"/>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1243" name="Google Shape;1243;p27"/>
            <p:cNvPicPr preferRelativeResize="0"/>
            <p:nvPr/>
          </p:nvPicPr>
          <p:blipFill rotWithShape="1">
            <a:blip r:embed="rId2">
              <a:alphaModFix/>
            </a:blip>
            <a:srcRect b="26177" l="16960" r="7121" t="24718"/>
            <a:stretch/>
          </p:blipFill>
          <p:spPr>
            <a:xfrm>
              <a:off x="1837800" y="4200325"/>
              <a:ext cx="2441950" cy="1863749"/>
            </a:xfrm>
            <a:prstGeom prst="rect">
              <a:avLst/>
            </a:prstGeom>
            <a:noFill/>
            <a:ln>
              <a:noFill/>
            </a:ln>
          </p:spPr>
        </p:pic>
        <p:grpSp>
          <p:nvGrpSpPr>
            <p:cNvPr id="1244" name="Google Shape;1244;p27"/>
            <p:cNvGrpSpPr/>
            <p:nvPr/>
          </p:nvGrpSpPr>
          <p:grpSpPr>
            <a:xfrm rot="-2700000">
              <a:off x="390377" y="4688868"/>
              <a:ext cx="299453" cy="545119"/>
              <a:chOff x="-66426" y="1151064"/>
              <a:chExt cx="299455" cy="545125"/>
            </a:xfrm>
          </p:grpSpPr>
          <p:grpSp>
            <p:nvGrpSpPr>
              <p:cNvPr id="1245" name="Google Shape;1245;p27"/>
              <p:cNvGrpSpPr/>
              <p:nvPr/>
            </p:nvGrpSpPr>
            <p:grpSpPr>
              <a:xfrm>
                <a:off x="-66426" y="1396564"/>
                <a:ext cx="299455" cy="299625"/>
                <a:chOff x="3678700" y="407275"/>
                <a:chExt cx="708100" cy="708500"/>
              </a:xfrm>
            </p:grpSpPr>
            <p:sp>
              <p:nvSpPr>
                <p:cNvPr id="1246" name="Google Shape;1246;p27"/>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27"/>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8" name="Google Shape;1248;p27"/>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9" name="Google Shape;1249;p27"/>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0" name="Google Shape;1250;p27"/>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27"/>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27"/>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3" name="Google Shape;1253;p27"/>
              <p:cNvGrpSpPr/>
              <p:nvPr/>
            </p:nvGrpSpPr>
            <p:grpSpPr>
              <a:xfrm>
                <a:off x="-66426" y="1151064"/>
                <a:ext cx="299455" cy="299625"/>
                <a:chOff x="3678700" y="407275"/>
                <a:chExt cx="708100" cy="708500"/>
              </a:xfrm>
            </p:grpSpPr>
            <p:sp>
              <p:nvSpPr>
                <p:cNvPr id="1254" name="Google Shape;1254;p27"/>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27"/>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6" name="Google Shape;1256;p27"/>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7" name="Google Shape;1257;p27"/>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8" name="Google Shape;1258;p27"/>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27"/>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27"/>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261" name="Google Shape;1261;p27"/>
            <p:cNvGrpSpPr/>
            <p:nvPr/>
          </p:nvGrpSpPr>
          <p:grpSpPr>
            <a:xfrm>
              <a:off x="-1089100" y="4894376"/>
              <a:ext cx="4558967" cy="134100"/>
              <a:chOff x="796100" y="3019701"/>
              <a:chExt cx="4558967" cy="134100"/>
            </a:xfrm>
          </p:grpSpPr>
          <p:sp>
            <p:nvSpPr>
              <p:cNvPr id="1262" name="Google Shape;1262;p27"/>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63" name="Google Shape;1263;p27"/>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264" name="Google Shape;1264;p27"/>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8">
    <p:spTree>
      <p:nvGrpSpPr>
        <p:cNvPr id="1265" name="Shape 1265"/>
        <p:cNvGrpSpPr/>
        <p:nvPr/>
      </p:nvGrpSpPr>
      <p:grpSpPr>
        <a:xfrm>
          <a:off x="0" y="0"/>
          <a:ext cx="0" cy="0"/>
          <a:chOff x="0" y="0"/>
          <a:chExt cx="0" cy="0"/>
        </a:xfrm>
      </p:grpSpPr>
      <p:sp>
        <p:nvSpPr>
          <p:cNvPr id="1266" name="Google Shape;1266;p28"/>
          <p:cNvSpPr txBox="1"/>
          <p:nvPr>
            <p:ph hasCustomPrompt="1" type="title"/>
          </p:nvPr>
        </p:nvSpPr>
        <p:spPr>
          <a:xfrm>
            <a:off x="2358450" y="664988"/>
            <a:ext cx="4696800" cy="768900"/>
          </a:xfrm>
          <a:prstGeom prst="rect">
            <a:avLst/>
          </a:prstGeom>
          <a:noFill/>
        </p:spPr>
        <p:txBody>
          <a:bodyPr anchorCtr="0" anchor="b" bIns="91425" lIns="91425" spcFirstLastPara="1" rIns="91425" wrap="square" tIns="91425">
            <a:noAutofit/>
          </a:bodyPr>
          <a:lstStyle>
            <a:lvl1pPr lvl="0" rtl="0">
              <a:spcBef>
                <a:spcPts val="0"/>
              </a:spcBef>
              <a:spcAft>
                <a:spcPts val="0"/>
              </a:spcAft>
              <a:buClr>
                <a:schemeClr val="lt1"/>
              </a:buClr>
              <a:buSzPts val="6000"/>
              <a:buNone/>
              <a:defRPr sz="4200">
                <a:latin typeface="Poppins"/>
                <a:ea typeface="Poppins"/>
                <a:cs typeface="Poppins"/>
                <a:sym typeface="Poppins"/>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267" name="Google Shape;1267;p28"/>
          <p:cNvSpPr txBox="1"/>
          <p:nvPr>
            <p:ph idx="1" type="subTitle"/>
          </p:nvPr>
        </p:nvSpPr>
        <p:spPr>
          <a:xfrm>
            <a:off x="2358450" y="1282313"/>
            <a:ext cx="4696800" cy="598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PT Sans"/>
              <a:buNone/>
              <a:defRPr sz="1600">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p:txBody>
      </p:sp>
      <p:sp>
        <p:nvSpPr>
          <p:cNvPr id="1268" name="Google Shape;1268;p28"/>
          <p:cNvSpPr txBox="1"/>
          <p:nvPr>
            <p:ph hasCustomPrompt="1" idx="2" type="title"/>
          </p:nvPr>
        </p:nvSpPr>
        <p:spPr>
          <a:xfrm>
            <a:off x="2358450" y="2027244"/>
            <a:ext cx="4696800" cy="768900"/>
          </a:xfrm>
          <a:prstGeom prst="rect">
            <a:avLst/>
          </a:prstGeom>
          <a:noFill/>
        </p:spPr>
        <p:txBody>
          <a:bodyPr anchorCtr="0" anchor="b" bIns="91425" lIns="91425" spcFirstLastPara="1" rIns="91425" wrap="square" tIns="91425">
            <a:noAutofit/>
          </a:bodyPr>
          <a:lstStyle>
            <a:lvl1pPr lvl="0" rtl="0">
              <a:spcBef>
                <a:spcPts val="0"/>
              </a:spcBef>
              <a:spcAft>
                <a:spcPts val="0"/>
              </a:spcAft>
              <a:buClr>
                <a:schemeClr val="lt1"/>
              </a:buClr>
              <a:buSzPts val="6000"/>
              <a:buNone/>
              <a:defRPr sz="4200">
                <a:latin typeface="Poppins"/>
                <a:ea typeface="Poppins"/>
                <a:cs typeface="Poppins"/>
                <a:sym typeface="Poppins"/>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269" name="Google Shape;1269;p28"/>
          <p:cNvSpPr txBox="1"/>
          <p:nvPr>
            <p:ph idx="3" type="subTitle"/>
          </p:nvPr>
        </p:nvSpPr>
        <p:spPr>
          <a:xfrm>
            <a:off x="2358450" y="2645558"/>
            <a:ext cx="4696800" cy="598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PT Sans"/>
              <a:buNone/>
              <a:defRPr sz="1600">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p:txBody>
      </p:sp>
      <p:sp>
        <p:nvSpPr>
          <p:cNvPr id="1270" name="Google Shape;1270;p28"/>
          <p:cNvSpPr txBox="1"/>
          <p:nvPr>
            <p:ph hasCustomPrompt="1" idx="4" type="title"/>
          </p:nvPr>
        </p:nvSpPr>
        <p:spPr>
          <a:xfrm>
            <a:off x="2358450" y="3390475"/>
            <a:ext cx="4696800" cy="768900"/>
          </a:xfrm>
          <a:prstGeom prst="rect">
            <a:avLst/>
          </a:prstGeom>
          <a:noFill/>
        </p:spPr>
        <p:txBody>
          <a:bodyPr anchorCtr="0" anchor="b" bIns="91425" lIns="91425" spcFirstLastPara="1" rIns="91425" wrap="square" tIns="91425">
            <a:noAutofit/>
          </a:bodyPr>
          <a:lstStyle>
            <a:lvl1pPr lvl="0" rtl="0">
              <a:spcBef>
                <a:spcPts val="0"/>
              </a:spcBef>
              <a:spcAft>
                <a:spcPts val="0"/>
              </a:spcAft>
              <a:buClr>
                <a:schemeClr val="lt1"/>
              </a:buClr>
              <a:buSzPts val="6000"/>
              <a:buNone/>
              <a:defRPr sz="4200">
                <a:latin typeface="Poppins"/>
                <a:ea typeface="Poppins"/>
                <a:cs typeface="Poppins"/>
                <a:sym typeface="Poppins"/>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271" name="Google Shape;1271;p28"/>
          <p:cNvSpPr txBox="1"/>
          <p:nvPr>
            <p:ph idx="5" type="subTitle"/>
          </p:nvPr>
        </p:nvSpPr>
        <p:spPr>
          <a:xfrm>
            <a:off x="2358450" y="4009779"/>
            <a:ext cx="4696800" cy="598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PT Sans"/>
              <a:buNone/>
              <a:defRPr sz="1600">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rtl="0" algn="ctr">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p:txBody>
      </p:sp>
      <p:sp>
        <p:nvSpPr>
          <p:cNvPr id="1272" name="Google Shape;1272;p28"/>
          <p:cNvSpPr/>
          <p:nvPr/>
        </p:nvSpPr>
        <p:spPr>
          <a:xfrm>
            <a:off x="6751200" y="2645550"/>
            <a:ext cx="2925000" cy="2945400"/>
          </a:xfrm>
          <a:prstGeom prst="ellipse">
            <a:avLst/>
          </a:pr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73" name="Google Shape;1273;p28"/>
          <p:cNvGrpSpPr/>
          <p:nvPr/>
        </p:nvGrpSpPr>
        <p:grpSpPr>
          <a:xfrm rot="5400000">
            <a:off x="8359950" y="-226050"/>
            <a:ext cx="439200" cy="439100"/>
            <a:chOff x="1101075" y="2142375"/>
            <a:chExt cx="439200" cy="439100"/>
          </a:xfrm>
        </p:grpSpPr>
        <p:sp>
          <p:nvSpPr>
            <p:cNvPr id="1274" name="Google Shape;1274;p28"/>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5" name="Google Shape;1275;p28"/>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76" name="Google Shape;1276;p28"/>
          <p:cNvGrpSpPr/>
          <p:nvPr/>
        </p:nvGrpSpPr>
        <p:grpSpPr>
          <a:xfrm>
            <a:off x="-903250" y="4838101"/>
            <a:ext cx="4558967" cy="134100"/>
            <a:chOff x="796100" y="3019701"/>
            <a:chExt cx="4558967" cy="134100"/>
          </a:xfrm>
        </p:grpSpPr>
        <p:sp>
          <p:nvSpPr>
            <p:cNvPr id="1277" name="Google Shape;1277;p28"/>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78" name="Google Shape;1278;p28"/>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279" name="Google Shape;1279;p28"/>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
    <p:spTree>
      <p:nvGrpSpPr>
        <p:cNvPr id="1280" name="Shape 1280"/>
        <p:cNvGrpSpPr/>
        <p:nvPr/>
      </p:nvGrpSpPr>
      <p:grpSpPr>
        <a:xfrm>
          <a:off x="0" y="0"/>
          <a:ext cx="0" cy="0"/>
          <a:chOff x="0" y="0"/>
          <a:chExt cx="0" cy="0"/>
        </a:xfrm>
      </p:grpSpPr>
      <p:sp>
        <p:nvSpPr>
          <p:cNvPr id="1281" name="Google Shape;1281;p29"/>
          <p:cNvSpPr txBox="1"/>
          <p:nvPr>
            <p:ph type="title"/>
          </p:nvPr>
        </p:nvSpPr>
        <p:spPr>
          <a:xfrm>
            <a:off x="1157288" y="685275"/>
            <a:ext cx="4448100" cy="1058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sz="7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82" name="Google Shape;1282;p29"/>
          <p:cNvSpPr txBox="1"/>
          <p:nvPr>
            <p:ph idx="1" type="subTitle"/>
          </p:nvPr>
        </p:nvSpPr>
        <p:spPr>
          <a:xfrm>
            <a:off x="1157250" y="2203275"/>
            <a:ext cx="4448100" cy="10071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83" name="Google Shape;1283;p29"/>
          <p:cNvSpPr txBox="1"/>
          <p:nvPr>
            <p:ph idx="2" type="subTitle"/>
          </p:nvPr>
        </p:nvSpPr>
        <p:spPr>
          <a:xfrm>
            <a:off x="1157250" y="1800075"/>
            <a:ext cx="4448100" cy="385800"/>
          </a:xfrm>
          <a:prstGeom prst="rect">
            <a:avLst/>
          </a:prstGeom>
        </p:spPr>
        <p:txBody>
          <a:bodyPr anchorCtr="0" anchor="t" bIns="91425" lIns="91425" spcFirstLastPara="1" rIns="91425" wrap="square" tIns="91425">
            <a:noAutofit/>
          </a:bodyPr>
          <a:lstStyle>
            <a:lvl1pPr lvl="0">
              <a:spcBef>
                <a:spcPts val="0"/>
              </a:spcBef>
              <a:spcAft>
                <a:spcPts val="0"/>
              </a:spcAft>
              <a:buSzPts val="2500"/>
              <a:buFont typeface="IBM Plex Mono"/>
              <a:buNone/>
              <a:defRPr b="1" sz="2000">
                <a:latin typeface="IBM Plex Mono"/>
                <a:ea typeface="IBM Plex Mono"/>
                <a:cs typeface="IBM Plex Mono"/>
                <a:sym typeface="IBM Plex Mon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4" name="Google Shape;1284;p29"/>
          <p:cNvSpPr txBox="1"/>
          <p:nvPr/>
        </p:nvSpPr>
        <p:spPr>
          <a:xfrm>
            <a:off x="1157300" y="3286450"/>
            <a:ext cx="5320200" cy="605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300"/>
              </a:spcBef>
              <a:spcAft>
                <a:spcPts val="0"/>
              </a:spcAft>
              <a:buNone/>
            </a:pPr>
            <a:r>
              <a:rPr b="1" lang="en" sz="1200">
                <a:solidFill>
                  <a:schemeClr val="dk1"/>
                </a:solidFill>
                <a:latin typeface="Poppins"/>
                <a:ea typeface="Poppins"/>
                <a:cs typeface="Poppins"/>
                <a:sym typeface="Poppins"/>
              </a:rPr>
              <a:t>CREDITS: </a:t>
            </a:r>
            <a:r>
              <a:rPr lang="en" sz="1200">
                <a:solidFill>
                  <a:schemeClr val="dk1"/>
                </a:solidFill>
                <a:latin typeface="Poppins"/>
                <a:ea typeface="Poppins"/>
                <a:cs typeface="Poppins"/>
                <a:sym typeface="Poppins"/>
              </a:rPr>
              <a:t>This presentation template was created by </a:t>
            </a:r>
            <a:r>
              <a:rPr b="1" lang="en" sz="1200" u="sng">
                <a:solidFill>
                  <a:schemeClr val="dk1"/>
                </a:solidFill>
                <a:latin typeface="Poppins"/>
                <a:ea typeface="Poppins"/>
                <a:cs typeface="Poppins"/>
                <a:sym typeface="Poppins"/>
                <a:hlinkClick r:id="rId2">
                  <a:extLst>
                    <a:ext uri="{A12FA001-AC4F-418D-AE19-62706E023703}">
                      <ahyp:hlinkClr val="tx"/>
                    </a:ext>
                  </a:extLst>
                </a:hlinkClick>
              </a:rPr>
              <a:t>Slidesgo</a:t>
            </a:r>
            <a:r>
              <a:rPr lang="en" sz="1200">
                <a:solidFill>
                  <a:schemeClr val="dk1"/>
                </a:solidFill>
                <a:latin typeface="Poppins"/>
                <a:ea typeface="Poppins"/>
                <a:cs typeface="Poppins"/>
                <a:sym typeface="Poppins"/>
              </a:rPr>
              <a:t>, and includes icons by </a:t>
            </a:r>
            <a:r>
              <a:rPr b="1" lang="en" sz="1200" u="sng">
                <a:solidFill>
                  <a:schemeClr val="dk1"/>
                </a:solidFill>
                <a:latin typeface="Poppins"/>
                <a:ea typeface="Poppins"/>
                <a:cs typeface="Poppins"/>
                <a:sym typeface="Poppins"/>
                <a:hlinkClick r:id="rId3">
                  <a:extLst>
                    <a:ext uri="{A12FA001-AC4F-418D-AE19-62706E023703}">
                      <ahyp:hlinkClr val="tx"/>
                    </a:ext>
                  </a:extLst>
                </a:hlinkClick>
              </a:rPr>
              <a:t>Flaticon</a:t>
            </a:r>
            <a:r>
              <a:rPr lang="en" sz="1200">
                <a:solidFill>
                  <a:schemeClr val="dk1"/>
                </a:solidFill>
                <a:latin typeface="Poppins"/>
                <a:ea typeface="Poppins"/>
                <a:cs typeface="Poppins"/>
                <a:sym typeface="Poppins"/>
              </a:rPr>
              <a:t>, and infographics &amp; images by</a:t>
            </a:r>
            <a:r>
              <a:rPr b="1" lang="en" sz="1200">
                <a:solidFill>
                  <a:schemeClr val="dk1"/>
                </a:solidFill>
                <a:latin typeface="Poppins"/>
                <a:ea typeface="Poppins"/>
                <a:cs typeface="Poppins"/>
                <a:sym typeface="Poppins"/>
              </a:rPr>
              <a:t> </a:t>
            </a:r>
            <a:r>
              <a:rPr b="1" lang="en" sz="1200" u="sng">
                <a:solidFill>
                  <a:schemeClr val="dk1"/>
                </a:solidFill>
                <a:latin typeface="Poppins"/>
                <a:ea typeface="Poppins"/>
                <a:cs typeface="Poppins"/>
                <a:sym typeface="Poppins"/>
                <a:hlinkClick r:id="rId4">
                  <a:extLst>
                    <a:ext uri="{A12FA001-AC4F-418D-AE19-62706E023703}">
                      <ahyp:hlinkClr val="tx"/>
                    </a:ext>
                  </a:extLst>
                </a:hlinkClick>
              </a:rPr>
              <a:t>Freepik</a:t>
            </a:r>
            <a:r>
              <a:rPr b="1" lang="en" sz="1200" u="sng">
                <a:solidFill>
                  <a:schemeClr val="dk1"/>
                </a:solidFill>
                <a:latin typeface="Poppins"/>
                <a:ea typeface="Poppins"/>
                <a:cs typeface="Poppins"/>
                <a:sym typeface="Poppins"/>
              </a:rPr>
              <a:t> </a:t>
            </a:r>
            <a:endParaRPr b="1" sz="1200" u="sng">
              <a:solidFill>
                <a:schemeClr val="dk1"/>
              </a:solidFill>
              <a:latin typeface="Poppins"/>
              <a:ea typeface="Poppins"/>
              <a:cs typeface="Poppins"/>
              <a:sym typeface="Poppins"/>
            </a:endParaRPr>
          </a:p>
        </p:txBody>
      </p:sp>
      <p:grpSp>
        <p:nvGrpSpPr>
          <p:cNvPr id="1285" name="Google Shape;1285;p29"/>
          <p:cNvGrpSpPr/>
          <p:nvPr/>
        </p:nvGrpSpPr>
        <p:grpSpPr>
          <a:xfrm>
            <a:off x="-291585" y="-494819"/>
            <a:ext cx="1448824" cy="2238804"/>
            <a:chOff x="-308635" y="-494819"/>
            <a:chExt cx="1448824" cy="2238804"/>
          </a:xfrm>
        </p:grpSpPr>
        <p:grpSp>
          <p:nvGrpSpPr>
            <p:cNvPr id="1286" name="Google Shape;1286;p29"/>
            <p:cNvGrpSpPr/>
            <p:nvPr/>
          </p:nvGrpSpPr>
          <p:grpSpPr>
            <a:xfrm>
              <a:off x="-275757" y="-242066"/>
              <a:ext cx="981772" cy="1986051"/>
              <a:chOff x="-293545" y="3454371"/>
              <a:chExt cx="981772" cy="1986051"/>
            </a:xfrm>
          </p:grpSpPr>
          <p:sp>
            <p:nvSpPr>
              <p:cNvPr id="1287" name="Google Shape;1287;p29"/>
              <p:cNvSpPr/>
              <p:nvPr/>
            </p:nvSpPr>
            <p:spPr>
              <a:xfrm rot="10800000">
                <a:off x="-293545" y="3454371"/>
                <a:ext cx="844677" cy="198552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8" name="Google Shape;1288;p29"/>
              <p:cNvSpPr/>
              <p:nvPr/>
            </p:nvSpPr>
            <p:spPr>
              <a:xfrm rot="10800000">
                <a:off x="-156450" y="3454901"/>
                <a:ext cx="844677" cy="198552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89" name="Google Shape;1289;p29"/>
            <p:cNvGrpSpPr/>
            <p:nvPr/>
          </p:nvGrpSpPr>
          <p:grpSpPr>
            <a:xfrm>
              <a:off x="364499" y="794648"/>
              <a:ext cx="699940" cy="478601"/>
              <a:chOff x="39722" y="4349021"/>
              <a:chExt cx="1061964" cy="726143"/>
            </a:xfrm>
          </p:grpSpPr>
          <p:grpSp>
            <p:nvGrpSpPr>
              <p:cNvPr id="1290" name="Google Shape;1290;p29"/>
              <p:cNvGrpSpPr/>
              <p:nvPr/>
            </p:nvGrpSpPr>
            <p:grpSpPr>
              <a:xfrm rot="2700000">
                <a:off x="140502" y="4460924"/>
                <a:ext cx="524584" cy="502337"/>
                <a:chOff x="1189791" y="-1767331"/>
                <a:chExt cx="904284" cy="865933"/>
              </a:xfrm>
            </p:grpSpPr>
            <p:sp>
              <p:nvSpPr>
                <p:cNvPr id="1291" name="Google Shape;1291;p29"/>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92" name="Google Shape;1292;p29"/>
                <p:cNvGrpSpPr/>
                <p:nvPr/>
              </p:nvGrpSpPr>
              <p:grpSpPr>
                <a:xfrm>
                  <a:off x="1232795" y="-1740829"/>
                  <a:ext cx="717621" cy="717392"/>
                  <a:chOff x="1483457" y="3953671"/>
                  <a:chExt cx="717621" cy="717392"/>
                </a:xfrm>
              </p:grpSpPr>
              <p:sp>
                <p:nvSpPr>
                  <p:cNvPr id="1293" name="Google Shape;1293;p29"/>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4" name="Google Shape;1294;p29"/>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5" name="Google Shape;1295;p29"/>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6" name="Google Shape;1296;p29"/>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7" name="Google Shape;1297;p29"/>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98" name="Google Shape;1298;p29"/>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99" name="Google Shape;1299;p29"/>
            <p:cNvGrpSpPr/>
            <p:nvPr/>
          </p:nvGrpSpPr>
          <p:grpSpPr>
            <a:xfrm rot="-5400000">
              <a:off x="-460623" y="-342832"/>
              <a:ext cx="1351491" cy="1047516"/>
              <a:chOff x="-2460210" y="2758493"/>
              <a:chExt cx="1351491" cy="1047516"/>
            </a:xfrm>
          </p:grpSpPr>
          <p:sp>
            <p:nvSpPr>
              <p:cNvPr id="1300" name="Google Shape;1300;p29"/>
              <p:cNvSpPr/>
              <p:nvPr/>
            </p:nvSpPr>
            <p:spPr>
              <a:xfrm rot="-2700000">
                <a:off x="-2341816" y="31085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1" name="Google Shape;1301;p29"/>
              <p:cNvSpPr/>
              <p:nvPr/>
            </p:nvSpPr>
            <p:spPr>
              <a:xfrm rot="-2700000">
                <a:off x="-2157466" y="30323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2" name="Google Shape;1302;p29"/>
              <p:cNvSpPr/>
              <p:nvPr/>
            </p:nvSpPr>
            <p:spPr>
              <a:xfrm rot="-2700000">
                <a:off x="-1993591" y="29561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3" name="Google Shape;1303;p29"/>
              <p:cNvSpPr/>
              <p:nvPr/>
            </p:nvSpPr>
            <p:spPr>
              <a:xfrm rot="-2700000">
                <a:off x="-1809241" y="28799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04" name="Google Shape;1304;p29"/>
            <p:cNvGrpSpPr/>
            <p:nvPr/>
          </p:nvGrpSpPr>
          <p:grpSpPr>
            <a:xfrm>
              <a:off x="440249" y="455173"/>
              <a:ext cx="699940" cy="478601"/>
              <a:chOff x="39722" y="4349021"/>
              <a:chExt cx="1061964" cy="726143"/>
            </a:xfrm>
          </p:grpSpPr>
          <p:grpSp>
            <p:nvGrpSpPr>
              <p:cNvPr id="1305" name="Google Shape;1305;p29"/>
              <p:cNvGrpSpPr/>
              <p:nvPr/>
            </p:nvGrpSpPr>
            <p:grpSpPr>
              <a:xfrm rot="2700000">
                <a:off x="140502" y="4460924"/>
                <a:ext cx="524584" cy="502337"/>
                <a:chOff x="1189791" y="-1767331"/>
                <a:chExt cx="904284" cy="865933"/>
              </a:xfrm>
            </p:grpSpPr>
            <p:sp>
              <p:nvSpPr>
                <p:cNvPr id="1306" name="Google Shape;1306;p29"/>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07" name="Google Shape;1307;p29"/>
                <p:cNvGrpSpPr/>
                <p:nvPr/>
              </p:nvGrpSpPr>
              <p:grpSpPr>
                <a:xfrm>
                  <a:off x="1232795" y="-1740829"/>
                  <a:ext cx="717621" cy="717392"/>
                  <a:chOff x="1483457" y="3953671"/>
                  <a:chExt cx="717621" cy="717392"/>
                </a:xfrm>
              </p:grpSpPr>
              <p:sp>
                <p:nvSpPr>
                  <p:cNvPr id="1308" name="Google Shape;1308;p29"/>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9" name="Google Shape;1309;p29"/>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0" name="Google Shape;1310;p29"/>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1" name="Google Shape;1311;p29"/>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2" name="Google Shape;1312;p29"/>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313" name="Google Shape;1313;p29"/>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14" name="Google Shape;1314;p29"/>
            <p:cNvGrpSpPr/>
            <p:nvPr/>
          </p:nvGrpSpPr>
          <p:grpSpPr>
            <a:xfrm>
              <a:off x="-63826" y="511661"/>
              <a:ext cx="699940" cy="478601"/>
              <a:chOff x="39722" y="4349021"/>
              <a:chExt cx="1061964" cy="726143"/>
            </a:xfrm>
          </p:grpSpPr>
          <p:grpSp>
            <p:nvGrpSpPr>
              <p:cNvPr id="1315" name="Google Shape;1315;p29"/>
              <p:cNvGrpSpPr/>
              <p:nvPr/>
            </p:nvGrpSpPr>
            <p:grpSpPr>
              <a:xfrm rot="2700000">
                <a:off x="140502" y="4460924"/>
                <a:ext cx="524584" cy="502337"/>
                <a:chOff x="1189791" y="-1767331"/>
                <a:chExt cx="904284" cy="865933"/>
              </a:xfrm>
            </p:grpSpPr>
            <p:sp>
              <p:nvSpPr>
                <p:cNvPr id="1316" name="Google Shape;1316;p29"/>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17" name="Google Shape;1317;p29"/>
                <p:cNvGrpSpPr/>
                <p:nvPr/>
              </p:nvGrpSpPr>
              <p:grpSpPr>
                <a:xfrm>
                  <a:off x="1232795" y="-1740829"/>
                  <a:ext cx="717621" cy="717392"/>
                  <a:chOff x="1483457" y="3953671"/>
                  <a:chExt cx="717621" cy="717392"/>
                </a:xfrm>
              </p:grpSpPr>
              <p:sp>
                <p:nvSpPr>
                  <p:cNvPr id="1318" name="Google Shape;1318;p29"/>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p29"/>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0" name="Google Shape;1320;p29"/>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1" name="Google Shape;1321;p29"/>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2" name="Google Shape;1322;p29"/>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323" name="Google Shape;1323;p29"/>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324" name="Google Shape;1324;p29"/>
          <p:cNvGrpSpPr/>
          <p:nvPr/>
        </p:nvGrpSpPr>
        <p:grpSpPr>
          <a:xfrm>
            <a:off x="2659712" y="4275400"/>
            <a:ext cx="4952059" cy="2992224"/>
            <a:chOff x="2659712" y="4275400"/>
            <a:chExt cx="4952059" cy="2992224"/>
          </a:xfrm>
        </p:grpSpPr>
        <p:pic>
          <p:nvPicPr>
            <p:cNvPr id="1325" name="Google Shape;1325;p29"/>
            <p:cNvPicPr preferRelativeResize="0"/>
            <p:nvPr/>
          </p:nvPicPr>
          <p:blipFill rotWithShape="1">
            <a:blip r:embed="rId5">
              <a:alphaModFix/>
            </a:blip>
            <a:srcRect b="26177" l="16960" r="7121" t="24718"/>
            <a:stretch/>
          </p:blipFill>
          <p:spPr>
            <a:xfrm rot="10800000">
              <a:off x="2659712" y="4275400"/>
              <a:ext cx="3549051" cy="2992224"/>
            </a:xfrm>
            <a:prstGeom prst="rect">
              <a:avLst/>
            </a:prstGeom>
            <a:noFill/>
            <a:ln>
              <a:noFill/>
            </a:ln>
          </p:spPr>
        </p:pic>
        <p:grpSp>
          <p:nvGrpSpPr>
            <p:cNvPr id="1326" name="Google Shape;1326;p29"/>
            <p:cNvGrpSpPr/>
            <p:nvPr/>
          </p:nvGrpSpPr>
          <p:grpSpPr>
            <a:xfrm rot="-5400000">
              <a:off x="3258038" y="4413859"/>
              <a:ext cx="906953" cy="1517787"/>
              <a:chOff x="79748" y="2808602"/>
              <a:chExt cx="906953" cy="1517787"/>
            </a:xfrm>
          </p:grpSpPr>
          <p:sp>
            <p:nvSpPr>
              <p:cNvPr id="1327" name="Google Shape;1327;p29"/>
              <p:cNvSpPr/>
              <p:nvPr/>
            </p:nvSpPr>
            <p:spPr>
              <a:xfrm rot="5400000">
                <a:off x="357831" y="282094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8" name="Google Shape;1328;p29"/>
              <p:cNvSpPr/>
              <p:nvPr/>
            </p:nvSpPr>
            <p:spPr>
              <a:xfrm rot="5400000">
                <a:off x="537866" y="3393994"/>
                <a:ext cx="340329" cy="325895"/>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9" name="Google Shape;1329;p29"/>
              <p:cNvSpPr/>
              <p:nvPr/>
            </p:nvSpPr>
            <p:spPr>
              <a:xfrm rot="5400000">
                <a:off x="67406" y="3278257"/>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0" name="Google Shape;1330;p29"/>
              <p:cNvSpPr/>
              <p:nvPr/>
            </p:nvSpPr>
            <p:spPr>
              <a:xfrm rot="5400000">
                <a:off x="417006" y="375669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31" name="Google Shape;1331;p29"/>
            <p:cNvGrpSpPr/>
            <p:nvPr/>
          </p:nvGrpSpPr>
          <p:grpSpPr>
            <a:xfrm rot="5400000">
              <a:off x="5484569" y="3756062"/>
              <a:ext cx="1421047" cy="2833357"/>
              <a:chOff x="334358" y="2186737"/>
              <a:chExt cx="1421047" cy="2833357"/>
            </a:xfrm>
          </p:grpSpPr>
          <p:sp>
            <p:nvSpPr>
              <p:cNvPr id="1332" name="Google Shape;1332;p29"/>
              <p:cNvSpPr/>
              <p:nvPr/>
            </p:nvSpPr>
            <p:spPr>
              <a:xfrm rot="10800000">
                <a:off x="334358" y="2186737"/>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33" name="Google Shape;1333;p29"/>
              <p:cNvGrpSpPr/>
              <p:nvPr/>
            </p:nvGrpSpPr>
            <p:grpSpPr>
              <a:xfrm rot="5400000">
                <a:off x="1046250" y="3181856"/>
                <a:ext cx="161977" cy="161940"/>
                <a:chOff x="1101075" y="2142375"/>
                <a:chExt cx="439200" cy="439100"/>
              </a:xfrm>
            </p:grpSpPr>
            <p:sp>
              <p:nvSpPr>
                <p:cNvPr id="1334" name="Google Shape;1334;p29"/>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p29"/>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36" name="Google Shape;1336;p29"/>
              <p:cNvGrpSpPr/>
              <p:nvPr/>
            </p:nvGrpSpPr>
            <p:grpSpPr>
              <a:xfrm rot="-5400000">
                <a:off x="628029" y="4564272"/>
                <a:ext cx="161977" cy="161940"/>
                <a:chOff x="1101075" y="2142375"/>
                <a:chExt cx="439200" cy="439100"/>
              </a:xfrm>
            </p:grpSpPr>
            <p:sp>
              <p:nvSpPr>
                <p:cNvPr id="1337" name="Google Shape;1337;p29"/>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8" name="Google Shape;1338;p29"/>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spTree>
      <p:nvGrpSpPr>
        <p:cNvPr id="1339" name="Shape 1339"/>
        <p:cNvGrpSpPr/>
        <p:nvPr/>
      </p:nvGrpSpPr>
      <p:grpSpPr>
        <a:xfrm>
          <a:off x="0" y="0"/>
          <a:ext cx="0" cy="0"/>
          <a:chOff x="0" y="0"/>
          <a:chExt cx="0" cy="0"/>
        </a:xfrm>
      </p:grpSpPr>
      <p:grpSp>
        <p:nvGrpSpPr>
          <p:cNvPr id="1340" name="Google Shape;1340;p30"/>
          <p:cNvGrpSpPr/>
          <p:nvPr/>
        </p:nvGrpSpPr>
        <p:grpSpPr>
          <a:xfrm>
            <a:off x="-623241" y="3925887"/>
            <a:ext cx="2833357" cy="1517787"/>
            <a:chOff x="-623241" y="3849687"/>
            <a:chExt cx="2833357" cy="1517787"/>
          </a:xfrm>
        </p:grpSpPr>
        <p:grpSp>
          <p:nvGrpSpPr>
            <p:cNvPr id="1341" name="Google Shape;1341;p30"/>
            <p:cNvGrpSpPr/>
            <p:nvPr/>
          </p:nvGrpSpPr>
          <p:grpSpPr>
            <a:xfrm rot="5400000">
              <a:off x="-879113" y="4155104"/>
              <a:ext cx="1517787" cy="906953"/>
              <a:chOff x="-55500" y="4835979"/>
              <a:chExt cx="1517787" cy="906953"/>
            </a:xfrm>
          </p:grpSpPr>
          <p:sp>
            <p:nvSpPr>
              <p:cNvPr id="1342" name="Google Shape;1342;p30"/>
              <p:cNvSpPr/>
              <p:nvPr/>
            </p:nvSpPr>
            <p:spPr>
              <a:xfrm>
                <a:off x="-55500" y="489515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3" name="Google Shape;1343;p30"/>
              <p:cNvSpPr/>
              <p:nvPr/>
            </p:nvSpPr>
            <p:spPr>
              <a:xfrm>
                <a:off x="522674" y="4951702"/>
                <a:ext cx="340329" cy="325895"/>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4" name="Google Shape;1344;p30"/>
              <p:cNvSpPr/>
              <p:nvPr/>
            </p:nvSpPr>
            <p:spPr>
              <a:xfrm>
                <a:off x="401812" y="51855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30"/>
              <p:cNvSpPr/>
              <p:nvPr/>
            </p:nvSpPr>
            <p:spPr>
              <a:xfrm>
                <a:off x="880250" y="48359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46" name="Google Shape;1346;p30"/>
            <p:cNvGrpSpPr/>
            <p:nvPr/>
          </p:nvGrpSpPr>
          <p:grpSpPr>
            <a:xfrm>
              <a:off x="-623241" y="3946426"/>
              <a:ext cx="2833357" cy="1421047"/>
              <a:chOff x="-677366" y="4067276"/>
              <a:chExt cx="2833357" cy="1421047"/>
            </a:xfrm>
          </p:grpSpPr>
          <p:sp>
            <p:nvSpPr>
              <p:cNvPr id="1347" name="Google Shape;1347;p30"/>
              <p:cNvSpPr/>
              <p:nvPr/>
            </p:nvSpPr>
            <p:spPr>
              <a:xfrm rot="5400000">
                <a:off x="28789" y="3361120"/>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48" name="Google Shape;1348;p30"/>
              <p:cNvGrpSpPr/>
              <p:nvPr/>
            </p:nvGrpSpPr>
            <p:grpSpPr>
              <a:xfrm>
                <a:off x="317735" y="4614472"/>
                <a:ext cx="161977" cy="161940"/>
                <a:chOff x="1101075" y="2142375"/>
                <a:chExt cx="439200" cy="439100"/>
              </a:xfrm>
            </p:grpSpPr>
            <p:sp>
              <p:nvSpPr>
                <p:cNvPr id="1349" name="Google Shape;1349;p30"/>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0" name="Google Shape;1350;p30"/>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51" name="Google Shape;1351;p30"/>
              <p:cNvGrpSpPr/>
              <p:nvPr/>
            </p:nvGrpSpPr>
            <p:grpSpPr>
              <a:xfrm rot="10800000">
                <a:off x="1700151" y="5032693"/>
                <a:ext cx="161977" cy="161940"/>
                <a:chOff x="1101075" y="2142375"/>
                <a:chExt cx="439200" cy="439100"/>
              </a:xfrm>
            </p:grpSpPr>
            <p:sp>
              <p:nvSpPr>
                <p:cNvPr id="1352" name="Google Shape;1352;p30"/>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3" name="Google Shape;1353;p30"/>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354" name="Google Shape;1354;p30"/>
            <p:cNvSpPr/>
            <p:nvPr/>
          </p:nvSpPr>
          <p:spPr>
            <a:xfrm rot="-5400000">
              <a:off x="289120" y="3696219"/>
              <a:ext cx="503090" cy="2327806"/>
            </a:xfrm>
            <a:custGeom>
              <a:rect b="b" l="l" r="r" t="t"/>
              <a:pathLst>
                <a:path extrusionOk="0" h="56755" w="12266">
                  <a:moveTo>
                    <a:pt x="6811" y="1"/>
                  </a:moveTo>
                  <a:lnTo>
                    <a:pt x="2133" y="4663"/>
                  </a:lnTo>
                  <a:lnTo>
                    <a:pt x="2133" y="16836"/>
                  </a:lnTo>
                  <a:lnTo>
                    <a:pt x="2438" y="16836"/>
                  </a:lnTo>
                  <a:lnTo>
                    <a:pt x="2438" y="4800"/>
                  </a:lnTo>
                  <a:lnTo>
                    <a:pt x="6475" y="747"/>
                  </a:lnTo>
                  <a:lnTo>
                    <a:pt x="6475" y="11793"/>
                  </a:lnTo>
                  <a:lnTo>
                    <a:pt x="11534" y="11793"/>
                  </a:lnTo>
                  <a:lnTo>
                    <a:pt x="8197" y="15130"/>
                  </a:lnTo>
                  <a:lnTo>
                    <a:pt x="11640" y="18573"/>
                  </a:lnTo>
                  <a:lnTo>
                    <a:pt x="5668" y="24546"/>
                  </a:lnTo>
                  <a:lnTo>
                    <a:pt x="5668" y="41686"/>
                  </a:lnTo>
                  <a:lnTo>
                    <a:pt x="0" y="47369"/>
                  </a:lnTo>
                  <a:lnTo>
                    <a:pt x="0" y="56754"/>
                  </a:lnTo>
                  <a:lnTo>
                    <a:pt x="305" y="56754"/>
                  </a:lnTo>
                  <a:lnTo>
                    <a:pt x="305" y="47476"/>
                  </a:lnTo>
                  <a:lnTo>
                    <a:pt x="5973" y="41823"/>
                  </a:lnTo>
                  <a:lnTo>
                    <a:pt x="5973" y="24683"/>
                  </a:lnTo>
                  <a:lnTo>
                    <a:pt x="12082" y="18573"/>
                  </a:lnTo>
                  <a:lnTo>
                    <a:pt x="8639" y="15130"/>
                  </a:lnTo>
                  <a:lnTo>
                    <a:pt x="12265" y="11488"/>
                  </a:lnTo>
                  <a:lnTo>
                    <a:pt x="6811" y="11488"/>
                  </a:lnTo>
                  <a:lnTo>
                    <a:pt x="6811"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55" name="Google Shape;1355;p30"/>
          <p:cNvGrpSpPr/>
          <p:nvPr/>
        </p:nvGrpSpPr>
        <p:grpSpPr>
          <a:xfrm>
            <a:off x="6323925" y="-1678249"/>
            <a:ext cx="4189199" cy="3065874"/>
            <a:chOff x="6171525" y="-1678249"/>
            <a:chExt cx="4189199" cy="3065874"/>
          </a:xfrm>
        </p:grpSpPr>
        <p:sp>
          <p:nvSpPr>
            <p:cNvPr id="1356" name="Google Shape;1356;p30"/>
            <p:cNvSpPr/>
            <p:nvPr/>
          </p:nvSpPr>
          <p:spPr>
            <a:xfrm rot="-5400000">
              <a:off x="6808863" y="-808395"/>
              <a:ext cx="1558682"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57" name="Google Shape;1357;p30"/>
            <p:cNvPicPr preferRelativeResize="0"/>
            <p:nvPr/>
          </p:nvPicPr>
          <p:blipFill rotWithShape="1">
            <a:blip r:embed="rId2">
              <a:alphaModFix/>
            </a:blip>
            <a:srcRect b="26177" l="16960" r="7121" t="24718"/>
            <a:stretch/>
          </p:blipFill>
          <p:spPr>
            <a:xfrm>
              <a:off x="6587425" y="-1678249"/>
              <a:ext cx="3773299" cy="2879876"/>
            </a:xfrm>
            <a:prstGeom prst="rect">
              <a:avLst/>
            </a:prstGeom>
            <a:noFill/>
            <a:ln>
              <a:noFill/>
            </a:ln>
          </p:spPr>
        </p:pic>
        <p:sp>
          <p:nvSpPr>
            <p:cNvPr id="1358" name="Google Shape;1358;p30"/>
            <p:cNvSpPr/>
            <p:nvPr/>
          </p:nvSpPr>
          <p:spPr>
            <a:xfrm>
              <a:off x="8292929" y="-80469"/>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59" name="Google Shape;1359;p30"/>
            <p:cNvGrpSpPr/>
            <p:nvPr/>
          </p:nvGrpSpPr>
          <p:grpSpPr>
            <a:xfrm rot="-2700000">
              <a:off x="8302147" y="61289"/>
              <a:ext cx="582044" cy="582419"/>
              <a:chOff x="959750" y="3039275"/>
              <a:chExt cx="582050" cy="582425"/>
            </a:xfrm>
          </p:grpSpPr>
          <p:sp>
            <p:nvSpPr>
              <p:cNvPr id="1360" name="Google Shape;1360;p30"/>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1" name="Google Shape;1361;p30"/>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2" name="Google Shape;1362;p30"/>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3" name="Google Shape;1363;p30"/>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30"/>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5" name="Google Shape;1365;p30"/>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6" name="Google Shape;1366;p30"/>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67" name="Google Shape;1367;p30"/>
            <p:cNvGrpSpPr/>
            <p:nvPr/>
          </p:nvGrpSpPr>
          <p:grpSpPr>
            <a:xfrm rot="-2700000">
              <a:off x="8551447" y="61289"/>
              <a:ext cx="582044" cy="582419"/>
              <a:chOff x="959750" y="3039275"/>
              <a:chExt cx="582050" cy="582425"/>
            </a:xfrm>
          </p:grpSpPr>
          <p:sp>
            <p:nvSpPr>
              <p:cNvPr id="1368" name="Google Shape;1368;p30"/>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9" name="Google Shape;1369;p30"/>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0" name="Google Shape;1370;p30"/>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1" name="Google Shape;1371;p30"/>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2" name="Google Shape;1372;p30"/>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3" name="Google Shape;1373;p30"/>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4" name="Google Shape;1374;p30"/>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375" name="Google Shape;1375;p30"/>
          <p:cNvGrpSpPr/>
          <p:nvPr/>
        </p:nvGrpSpPr>
        <p:grpSpPr>
          <a:xfrm rot="2700000">
            <a:off x="8945322" y="2352177"/>
            <a:ext cx="439196" cy="439096"/>
            <a:chOff x="1101075" y="2142375"/>
            <a:chExt cx="439200" cy="439100"/>
          </a:xfrm>
        </p:grpSpPr>
        <p:sp>
          <p:nvSpPr>
            <p:cNvPr id="1376" name="Google Shape;1376;p30"/>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7" name="Google Shape;1377;p30"/>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0" name="Shape 140"/>
        <p:cNvGrpSpPr/>
        <p:nvPr/>
      </p:nvGrpSpPr>
      <p:grpSpPr>
        <a:xfrm>
          <a:off x="0" y="0"/>
          <a:ext cx="0" cy="0"/>
          <a:chOff x="0" y="0"/>
          <a:chExt cx="0" cy="0"/>
        </a:xfrm>
      </p:grpSpPr>
      <p:sp>
        <p:nvSpPr>
          <p:cNvPr id="141" name="Google Shape;141;p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2" name="Google Shape;142;p4"/>
          <p:cNvSpPr txBox="1"/>
          <p:nvPr>
            <p:ph idx="1" type="body"/>
          </p:nvPr>
        </p:nvSpPr>
        <p:spPr>
          <a:xfrm>
            <a:off x="720000" y="1139551"/>
            <a:ext cx="7704000" cy="4113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rgbClr val="434343"/>
              </a:buClr>
              <a:buSzPts val="1400"/>
              <a:buAutoNum type="arabicPeriod"/>
              <a:defRPr>
                <a:solidFill>
                  <a:srgbClr val="191919"/>
                </a:solidFill>
              </a:defRPr>
            </a:lvl1pPr>
            <a:lvl2pPr indent="-317500" lvl="1" marL="914400" rtl="0">
              <a:lnSpc>
                <a:spcPct val="115000"/>
              </a:lnSpc>
              <a:spcBef>
                <a:spcPts val="0"/>
              </a:spcBef>
              <a:spcAft>
                <a:spcPts val="0"/>
              </a:spcAft>
              <a:buClr>
                <a:srgbClr val="434343"/>
              </a:buClr>
              <a:buSzPts val="1400"/>
              <a:buFont typeface="Roboto Condensed Light"/>
              <a:buAutoNum type="alphaLcPeriod"/>
              <a:defRPr>
                <a:solidFill>
                  <a:srgbClr val="434343"/>
                </a:solidFill>
              </a:defRPr>
            </a:lvl2pPr>
            <a:lvl3pPr indent="-317500" lvl="2" marL="1371600" rtl="0">
              <a:lnSpc>
                <a:spcPct val="115000"/>
              </a:lnSpc>
              <a:spcBef>
                <a:spcPts val="0"/>
              </a:spcBef>
              <a:spcAft>
                <a:spcPts val="0"/>
              </a:spcAft>
              <a:buClr>
                <a:srgbClr val="434343"/>
              </a:buClr>
              <a:buSzPts val="1400"/>
              <a:buFont typeface="Roboto Condensed Light"/>
              <a:buAutoNum type="romanLcPeriod"/>
              <a:defRPr>
                <a:solidFill>
                  <a:srgbClr val="434343"/>
                </a:solidFill>
              </a:defRPr>
            </a:lvl3pPr>
            <a:lvl4pPr indent="-317500" lvl="3" marL="1828800" rtl="0">
              <a:lnSpc>
                <a:spcPct val="115000"/>
              </a:lnSpc>
              <a:spcBef>
                <a:spcPts val="0"/>
              </a:spcBef>
              <a:spcAft>
                <a:spcPts val="0"/>
              </a:spcAft>
              <a:buClr>
                <a:srgbClr val="434343"/>
              </a:buClr>
              <a:buSzPts val="1400"/>
              <a:buFont typeface="Roboto Condensed Light"/>
              <a:buAutoNum type="arabicPeriod"/>
              <a:defRPr>
                <a:solidFill>
                  <a:srgbClr val="434343"/>
                </a:solidFill>
              </a:defRPr>
            </a:lvl4pPr>
            <a:lvl5pPr indent="-317500" lvl="4" marL="2286000" rtl="0">
              <a:lnSpc>
                <a:spcPct val="115000"/>
              </a:lnSpc>
              <a:spcBef>
                <a:spcPts val="0"/>
              </a:spcBef>
              <a:spcAft>
                <a:spcPts val="0"/>
              </a:spcAft>
              <a:buClr>
                <a:srgbClr val="434343"/>
              </a:buClr>
              <a:buSzPts val="1400"/>
              <a:buFont typeface="Roboto Condensed Light"/>
              <a:buAutoNum type="alphaLcPeriod"/>
              <a:defRPr>
                <a:solidFill>
                  <a:srgbClr val="434343"/>
                </a:solidFill>
              </a:defRPr>
            </a:lvl5pPr>
            <a:lvl6pPr indent="-317500" lvl="5" marL="2743200" rtl="0">
              <a:lnSpc>
                <a:spcPct val="115000"/>
              </a:lnSpc>
              <a:spcBef>
                <a:spcPts val="0"/>
              </a:spcBef>
              <a:spcAft>
                <a:spcPts val="0"/>
              </a:spcAft>
              <a:buClr>
                <a:srgbClr val="434343"/>
              </a:buClr>
              <a:buSzPts val="1400"/>
              <a:buFont typeface="Roboto Condensed Light"/>
              <a:buAutoNum type="romanLcPeriod"/>
              <a:defRPr>
                <a:solidFill>
                  <a:srgbClr val="434343"/>
                </a:solidFill>
              </a:defRPr>
            </a:lvl6pPr>
            <a:lvl7pPr indent="-317500" lvl="6" marL="3200400" rtl="0">
              <a:lnSpc>
                <a:spcPct val="115000"/>
              </a:lnSpc>
              <a:spcBef>
                <a:spcPts val="0"/>
              </a:spcBef>
              <a:spcAft>
                <a:spcPts val="0"/>
              </a:spcAft>
              <a:buClr>
                <a:srgbClr val="434343"/>
              </a:buClr>
              <a:buSzPts val="1400"/>
              <a:buFont typeface="Roboto Condensed Light"/>
              <a:buAutoNum type="arabicPeriod"/>
              <a:defRPr>
                <a:solidFill>
                  <a:srgbClr val="434343"/>
                </a:solidFill>
              </a:defRPr>
            </a:lvl7pPr>
            <a:lvl8pPr indent="-317500" lvl="7" marL="3657600" rtl="0">
              <a:lnSpc>
                <a:spcPct val="115000"/>
              </a:lnSpc>
              <a:spcBef>
                <a:spcPts val="0"/>
              </a:spcBef>
              <a:spcAft>
                <a:spcPts val="0"/>
              </a:spcAft>
              <a:buClr>
                <a:srgbClr val="434343"/>
              </a:buClr>
              <a:buSzPts val="1400"/>
              <a:buFont typeface="Roboto Condensed Light"/>
              <a:buAutoNum type="alphaLcPeriod"/>
              <a:defRPr>
                <a:solidFill>
                  <a:srgbClr val="434343"/>
                </a:solidFill>
              </a:defRPr>
            </a:lvl8pPr>
            <a:lvl9pPr indent="-317500" lvl="8" marL="4114800" rtl="0">
              <a:lnSpc>
                <a:spcPct val="115000"/>
              </a:lnSpc>
              <a:spcBef>
                <a:spcPts val="0"/>
              </a:spcBef>
              <a:spcAft>
                <a:spcPts val="0"/>
              </a:spcAft>
              <a:buClr>
                <a:srgbClr val="434343"/>
              </a:buClr>
              <a:buSzPts val="1400"/>
              <a:buFont typeface="Roboto Condensed Light"/>
              <a:buAutoNum type="romanLcPeriod"/>
              <a:defRPr>
                <a:solidFill>
                  <a:srgbClr val="434343"/>
                </a:solidFill>
              </a:defRPr>
            </a:lvl9pPr>
          </a:lstStyle>
          <a:p/>
        </p:txBody>
      </p:sp>
      <p:grpSp>
        <p:nvGrpSpPr>
          <p:cNvPr id="143" name="Google Shape;143;p4"/>
          <p:cNvGrpSpPr/>
          <p:nvPr/>
        </p:nvGrpSpPr>
        <p:grpSpPr>
          <a:xfrm>
            <a:off x="7365150" y="-1147799"/>
            <a:ext cx="3733124" cy="6537004"/>
            <a:chOff x="7212750" y="-1147799"/>
            <a:chExt cx="3733124" cy="6537004"/>
          </a:xfrm>
        </p:grpSpPr>
        <p:pic>
          <p:nvPicPr>
            <p:cNvPr id="144" name="Google Shape;144;p4"/>
            <p:cNvPicPr preferRelativeResize="0"/>
            <p:nvPr/>
          </p:nvPicPr>
          <p:blipFill rotWithShape="1">
            <a:blip r:embed="rId2">
              <a:alphaModFix/>
            </a:blip>
            <a:srcRect b="26177" l="16960" r="7121" t="24718"/>
            <a:stretch/>
          </p:blipFill>
          <p:spPr>
            <a:xfrm>
              <a:off x="7212750" y="-1147799"/>
              <a:ext cx="3733124" cy="2849200"/>
            </a:xfrm>
            <a:prstGeom prst="rect">
              <a:avLst/>
            </a:prstGeom>
            <a:noFill/>
            <a:ln>
              <a:noFill/>
            </a:ln>
          </p:spPr>
        </p:pic>
        <p:grpSp>
          <p:nvGrpSpPr>
            <p:cNvPr id="145" name="Google Shape;145;p4"/>
            <p:cNvGrpSpPr/>
            <p:nvPr/>
          </p:nvGrpSpPr>
          <p:grpSpPr>
            <a:xfrm>
              <a:off x="7392021" y="539499"/>
              <a:ext cx="1518472" cy="3030657"/>
              <a:chOff x="7785196" y="342199"/>
              <a:chExt cx="1518472" cy="3030657"/>
            </a:xfrm>
          </p:grpSpPr>
          <p:sp>
            <p:nvSpPr>
              <p:cNvPr id="146" name="Google Shape;146;p4"/>
              <p:cNvSpPr/>
              <p:nvPr/>
            </p:nvSpPr>
            <p:spPr>
              <a:xfrm rot="10800000">
                <a:off x="7882621" y="539499"/>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4"/>
              <p:cNvSpPr/>
              <p:nvPr/>
            </p:nvSpPr>
            <p:spPr>
              <a:xfrm rot="10800000">
                <a:off x="7785196" y="342199"/>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8" name="Google Shape;148;p4"/>
            <p:cNvSpPr/>
            <p:nvPr/>
          </p:nvSpPr>
          <p:spPr>
            <a:xfrm rot="5400000">
              <a:off x="8098189" y="-877180"/>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9" name="Google Shape;149;p4"/>
            <p:cNvGrpSpPr/>
            <p:nvPr/>
          </p:nvGrpSpPr>
          <p:grpSpPr>
            <a:xfrm>
              <a:off x="7740801" y="270000"/>
              <a:ext cx="3153315" cy="5119205"/>
              <a:chOff x="7740801" y="270000"/>
              <a:chExt cx="3153315" cy="5119205"/>
            </a:xfrm>
          </p:grpSpPr>
          <p:sp>
            <p:nvSpPr>
              <p:cNvPr id="150" name="Google Shape;150;p4"/>
              <p:cNvSpPr/>
              <p:nvPr/>
            </p:nvSpPr>
            <p:spPr>
              <a:xfrm>
                <a:off x="7740801" y="270000"/>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1" name="Google Shape;151;p4"/>
              <p:cNvGrpSpPr/>
              <p:nvPr/>
            </p:nvGrpSpPr>
            <p:grpSpPr>
              <a:xfrm>
                <a:off x="8192886" y="4736397"/>
                <a:ext cx="134004" cy="134004"/>
                <a:chOff x="8356813" y="1074288"/>
                <a:chExt cx="351900" cy="351900"/>
              </a:xfrm>
            </p:grpSpPr>
            <p:sp>
              <p:nvSpPr>
                <p:cNvPr id="152" name="Google Shape;152;p4"/>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4"/>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4"/>
              <p:cNvGrpSpPr/>
              <p:nvPr/>
            </p:nvGrpSpPr>
            <p:grpSpPr>
              <a:xfrm>
                <a:off x="8788211" y="3794722"/>
                <a:ext cx="134004" cy="134004"/>
                <a:chOff x="8356813" y="1074288"/>
                <a:chExt cx="351900" cy="351900"/>
              </a:xfrm>
            </p:grpSpPr>
            <p:sp>
              <p:nvSpPr>
                <p:cNvPr id="155" name="Google Shape;155;p4"/>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4"/>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7" name="Google Shape;157;p4"/>
              <p:cNvGrpSpPr/>
              <p:nvPr/>
            </p:nvGrpSpPr>
            <p:grpSpPr>
              <a:xfrm>
                <a:off x="8654186" y="2424672"/>
                <a:ext cx="134004" cy="134004"/>
                <a:chOff x="8356813" y="1074288"/>
                <a:chExt cx="351900" cy="351900"/>
              </a:xfrm>
            </p:grpSpPr>
            <p:sp>
              <p:nvSpPr>
                <p:cNvPr id="158" name="Google Shape;158;p4"/>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4"/>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160" name="Google Shape;160;p4"/>
          <p:cNvGrpSpPr/>
          <p:nvPr/>
        </p:nvGrpSpPr>
        <p:grpSpPr>
          <a:xfrm rot="-2529045">
            <a:off x="105741" y="3680210"/>
            <a:ext cx="591691" cy="2260270"/>
            <a:chOff x="-132364" y="1829399"/>
            <a:chExt cx="591677" cy="2260214"/>
          </a:xfrm>
        </p:grpSpPr>
        <p:sp>
          <p:nvSpPr>
            <p:cNvPr id="161" name="Google Shape;161;p4"/>
            <p:cNvSpPr/>
            <p:nvPr/>
          </p:nvSpPr>
          <p:spPr>
            <a:xfrm rot="10800000">
              <a:off x="62461" y="1829399"/>
              <a:ext cx="396852" cy="2260214"/>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4"/>
            <p:cNvSpPr/>
            <p:nvPr/>
          </p:nvSpPr>
          <p:spPr>
            <a:xfrm rot="10800000">
              <a:off x="-132364" y="1829399"/>
              <a:ext cx="396852" cy="2260214"/>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4"/>
          <p:cNvGrpSpPr/>
          <p:nvPr/>
        </p:nvGrpSpPr>
        <p:grpSpPr>
          <a:xfrm>
            <a:off x="-520148" y="-573164"/>
            <a:ext cx="1502291" cy="2806842"/>
            <a:chOff x="-367748" y="-573164"/>
            <a:chExt cx="1502291" cy="2806842"/>
          </a:xfrm>
        </p:grpSpPr>
        <p:grpSp>
          <p:nvGrpSpPr>
            <p:cNvPr id="164" name="Google Shape;164;p4"/>
            <p:cNvGrpSpPr/>
            <p:nvPr/>
          </p:nvGrpSpPr>
          <p:grpSpPr>
            <a:xfrm rot="10800000">
              <a:off x="-191449" y="1507557"/>
              <a:ext cx="904666" cy="726121"/>
              <a:chOff x="7945225" y="4302000"/>
              <a:chExt cx="904666" cy="726121"/>
            </a:xfrm>
          </p:grpSpPr>
          <p:sp>
            <p:nvSpPr>
              <p:cNvPr id="165" name="Google Shape;165;p4"/>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4"/>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8" name="Google Shape;168;p4"/>
            <p:cNvSpPr/>
            <p:nvPr/>
          </p:nvSpPr>
          <p:spPr>
            <a:xfrm>
              <a:off x="152767" y="-572549"/>
              <a:ext cx="981776" cy="2307791"/>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4"/>
            <p:cNvSpPr/>
            <p:nvPr/>
          </p:nvSpPr>
          <p:spPr>
            <a:xfrm>
              <a:off x="-6579" y="-573164"/>
              <a:ext cx="981776" cy="2307791"/>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0" name="Google Shape;170;p4"/>
            <p:cNvGrpSpPr/>
            <p:nvPr/>
          </p:nvGrpSpPr>
          <p:grpSpPr>
            <a:xfrm rot="10800000">
              <a:off x="-367748" y="-467133"/>
              <a:ext cx="699928" cy="1651024"/>
              <a:chOff x="8337812" y="3492483"/>
              <a:chExt cx="699928" cy="1651024"/>
            </a:xfrm>
          </p:grpSpPr>
          <p:sp>
            <p:nvSpPr>
              <p:cNvPr id="171" name="Google Shape;171;p4"/>
              <p:cNvSpPr/>
              <p:nvPr/>
            </p:nvSpPr>
            <p:spPr>
              <a:xfrm>
                <a:off x="8337812" y="3492483"/>
                <a:ext cx="483116" cy="1013645"/>
              </a:xfrm>
              <a:custGeom>
                <a:rect b="b" l="l" r="r" t="t"/>
                <a:pathLst>
                  <a:path extrusionOk="0" h="24714" w="11779">
                    <a:moveTo>
                      <a:pt x="6735" y="1"/>
                    </a:moveTo>
                    <a:lnTo>
                      <a:pt x="1" y="6750"/>
                    </a:lnTo>
                    <a:lnTo>
                      <a:pt x="229" y="6964"/>
                    </a:lnTo>
                    <a:lnTo>
                      <a:pt x="6415" y="763"/>
                    </a:lnTo>
                    <a:lnTo>
                      <a:pt x="6415" y="13165"/>
                    </a:lnTo>
                    <a:lnTo>
                      <a:pt x="11458" y="13165"/>
                    </a:lnTo>
                    <a:lnTo>
                      <a:pt x="11458" y="24713"/>
                    </a:lnTo>
                    <a:lnTo>
                      <a:pt x="11778" y="24713"/>
                    </a:lnTo>
                    <a:lnTo>
                      <a:pt x="11778" y="12860"/>
                    </a:lnTo>
                    <a:lnTo>
                      <a:pt x="6735" y="12860"/>
                    </a:lnTo>
                    <a:lnTo>
                      <a:pt x="6735"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4"/>
              <p:cNvSpPr/>
              <p:nvPr/>
            </p:nvSpPr>
            <p:spPr>
              <a:xfrm>
                <a:off x="8698380" y="3916789"/>
                <a:ext cx="246869" cy="1226718"/>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4"/>
              <p:cNvSpPr/>
              <p:nvPr/>
            </p:nvSpPr>
            <p:spPr>
              <a:xfrm>
                <a:off x="8790871" y="3823684"/>
                <a:ext cx="246869" cy="1226718"/>
              </a:xfrm>
              <a:custGeom>
                <a:rect b="b" l="l" r="r" t="t"/>
                <a:pathLst>
                  <a:path extrusionOk="0" h="29909" w="6019">
                    <a:moveTo>
                      <a:pt x="1" y="1"/>
                    </a:moveTo>
                    <a:lnTo>
                      <a:pt x="1" y="305"/>
                    </a:lnTo>
                    <a:lnTo>
                      <a:pt x="5714" y="305"/>
                    </a:lnTo>
                    <a:lnTo>
                      <a:pt x="5714"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bg>
      <p:bgPr>
        <a:solidFill>
          <a:schemeClr val="dk2"/>
        </a:solidFill>
      </p:bgPr>
    </p:bg>
    <p:spTree>
      <p:nvGrpSpPr>
        <p:cNvPr id="1378" name="Shape 1378"/>
        <p:cNvGrpSpPr/>
        <p:nvPr/>
      </p:nvGrpSpPr>
      <p:grpSpPr>
        <a:xfrm>
          <a:off x="0" y="0"/>
          <a:ext cx="0" cy="0"/>
          <a:chOff x="0" y="0"/>
          <a:chExt cx="0" cy="0"/>
        </a:xfrm>
      </p:grpSpPr>
      <p:grpSp>
        <p:nvGrpSpPr>
          <p:cNvPr id="1379" name="Google Shape;1379;p31"/>
          <p:cNvGrpSpPr/>
          <p:nvPr/>
        </p:nvGrpSpPr>
        <p:grpSpPr>
          <a:xfrm>
            <a:off x="8332551" y="-7"/>
            <a:ext cx="2386151" cy="3293873"/>
            <a:chOff x="8256351" y="-7"/>
            <a:chExt cx="2386151" cy="3293873"/>
          </a:xfrm>
        </p:grpSpPr>
        <p:pic>
          <p:nvPicPr>
            <p:cNvPr id="1380" name="Google Shape;1380;p31"/>
            <p:cNvPicPr preferRelativeResize="0"/>
            <p:nvPr/>
          </p:nvPicPr>
          <p:blipFill rotWithShape="1">
            <a:blip r:embed="rId2">
              <a:alphaModFix/>
            </a:blip>
            <a:srcRect b="26177" l="16960" r="7121" t="24718"/>
            <a:stretch/>
          </p:blipFill>
          <p:spPr>
            <a:xfrm rot="5400000">
              <a:off x="7886227" y="537590"/>
              <a:ext cx="3126400" cy="2386151"/>
            </a:xfrm>
            <a:prstGeom prst="rect">
              <a:avLst/>
            </a:prstGeom>
            <a:noFill/>
            <a:ln>
              <a:noFill/>
            </a:ln>
          </p:spPr>
        </p:pic>
        <p:grpSp>
          <p:nvGrpSpPr>
            <p:cNvPr id="1381" name="Google Shape;1381;p31"/>
            <p:cNvGrpSpPr/>
            <p:nvPr/>
          </p:nvGrpSpPr>
          <p:grpSpPr>
            <a:xfrm rot="10800000">
              <a:off x="8452444" y="-7"/>
              <a:ext cx="325154" cy="1788670"/>
              <a:chOff x="8869019" y="-622132"/>
              <a:chExt cx="325154" cy="1788670"/>
            </a:xfrm>
          </p:grpSpPr>
          <p:sp>
            <p:nvSpPr>
              <p:cNvPr id="1382" name="Google Shape;1382;p31"/>
              <p:cNvSpPr/>
              <p:nvPr/>
            </p:nvSpPr>
            <p:spPr>
              <a:xfrm rot="10800000">
                <a:off x="8869019" y="-622132"/>
                <a:ext cx="246869" cy="1703243"/>
              </a:xfrm>
              <a:custGeom>
                <a:rect b="b" l="l" r="r" t="t"/>
                <a:pathLst>
                  <a:path extrusionOk="0" h="29909" w="6019">
                    <a:moveTo>
                      <a:pt x="1" y="1"/>
                    </a:moveTo>
                    <a:lnTo>
                      <a:pt x="1" y="306"/>
                    </a:lnTo>
                    <a:lnTo>
                      <a:pt x="5699" y="306"/>
                    </a:lnTo>
                    <a:lnTo>
                      <a:pt x="5699" y="29909"/>
                    </a:lnTo>
                    <a:lnTo>
                      <a:pt x="6019" y="29909"/>
                    </a:lnTo>
                    <a:lnTo>
                      <a:pt x="601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3" name="Google Shape;1383;p31"/>
              <p:cNvGrpSpPr/>
              <p:nvPr/>
            </p:nvGrpSpPr>
            <p:grpSpPr>
              <a:xfrm rot="1800062">
                <a:off x="9035610" y="1007995"/>
                <a:ext cx="134040" cy="134009"/>
                <a:chOff x="1101075" y="2142375"/>
                <a:chExt cx="439200" cy="439100"/>
              </a:xfrm>
            </p:grpSpPr>
            <p:sp>
              <p:nvSpPr>
                <p:cNvPr id="1384" name="Google Shape;1384;p31"/>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40000">
                      <a:srgbClr val="FF9900">
                        <a:alpha val="40784"/>
                      </a:srgbClr>
                    </a:gs>
                    <a:gs pos="100000">
                      <a:srgbClr val="FFFFFF">
                        <a:alpha val="0"/>
                      </a:srgbClr>
                    </a:gs>
                  </a:gsLst>
                  <a:lin ang="2698631" scaled="0"/>
                </a:gra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5" name="Google Shape;1385;p31"/>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1386" name="Google Shape;1386;p31"/>
          <p:cNvGrpSpPr/>
          <p:nvPr/>
        </p:nvGrpSpPr>
        <p:grpSpPr>
          <a:xfrm>
            <a:off x="-213525" y="171225"/>
            <a:ext cx="439200" cy="439100"/>
            <a:chOff x="1101075" y="2142375"/>
            <a:chExt cx="439200" cy="439100"/>
          </a:xfrm>
        </p:grpSpPr>
        <p:sp>
          <p:nvSpPr>
            <p:cNvPr id="1387" name="Google Shape;1387;p31"/>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8" name="Google Shape;1388;p31"/>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1"/>
                </a:gs>
                <a:gs pos="18000">
                  <a:schemeClr val="lt1"/>
                </a:gs>
                <a:gs pos="56000">
                  <a:srgbClr val="FFFFFF">
                    <a:alpha val="0"/>
                  </a:srgbClr>
                </a:gs>
                <a:gs pos="74000">
                  <a:schemeClr val="lt1"/>
                </a:gs>
                <a:gs pos="100000">
                  <a:srgbClr val="0C0A9E">
                    <a:alpha val="2000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9" name="Google Shape;1389;p31"/>
          <p:cNvGrpSpPr/>
          <p:nvPr/>
        </p:nvGrpSpPr>
        <p:grpSpPr>
          <a:xfrm>
            <a:off x="-1262974" y="3161328"/>
            <a:ext cx="4822591" cy="2934500"/>
            <a:chOff x="-1186774" y="3161328"/>
            <a:chExt cx="4822591" cy="2934500"/>
          </a:xfrm>
        </p:grpSpPr>
        <p:pic>
          <p:nvPicPr>
            <p:cNvPr id="1390" name="Google Shape;1390;p31"/>
            <p:cNvPicPr preferRelativeResize="0"/>
            <p:nvPr/>
          </p:nvPicPr>
          <p:blipFill rotWithShape="1">
            <a:blip r:embed="rId2">
              <a:alphaModFix/>
            </a:blip>
            <a:srcRect b="26177" l="16960" r="7121" t="24718"/>
            <a:stretch/>
          </p:blipFill>
          <p:spPr>
            <a:xfrm rot="5400000">
              <a:off x="-1534175" y="3508728"/>
              <a:ext cx="2934500" cy="2239699"/>
            </a:xfrm>
            <a:prstGeom prst="rect">
              <a:avLst/>
            </a:prstGeom>
            <a:noFill/>
            <a:ln>
              <a:noFill/>
            </a:ln>
          </p:spPr>
        </p:pic>
        <p:sp>
          <p:nvSpPr>
            <p:cNvPr id="1391" name="Google Shape;1391;p31"/>
            <p:cNvSpPr/>
            <p:nvPr/>
          </p:nvSpPr>
          <p:spPr>
            <a:xfrm rot="-5400000">
              <a:off x="-184180" y="3596444"/>
              <a:ext cx="503090" cy="2327806"/>
            </a:xfrm>
            <a:custGeom>
              <a:rect b="b" l="l" r="r" t="t"/>
              <a:pathLst>
                <a:path extrusionOk="0" h="56755" w="12266">
                  <a:moveTo>
                    <a:pt x="6811" y="1"/>
                  </a:moveTo>
                  <a:lnTo>
                    <a:pt x="2133" y="4663"/>
                  </a:lnTo>
                  <a:lnTo>
                    <a:pt x="2133" y="16836"/>
                  </a:lnTo>
                  <a:lnTo>
                    <a:pt x="2438" y="16836"/>
                  </a:lnTo>
                  <a:lnTo>
                    <a:pt x="2438" y="4800"/>
                  </a:lnTo>
                  <a:lnTo>
                    <a:pt x="6475" y="747"/>
                  </a:lnTo>
                  <a:lnTo>
                    <a:pt x="6475" y="11793"/>
                  </a:lnTo>
                  <a:lnTo>
                    <a:pt x="11534" y="11793"/>
                  </a:lnTo>
                  <a:lnTo>
                    <a:pt x="8197" y="15130"/>
                  </a:lnTo>
                  <a:lnTo>
                    <a:pt x="11640" y="18573"/>
                  </a:lnTo>
                  <a:lnTo>
                    <a:pt x="5668" y="24546"/>
                  </a:lnTo>
                  <a:lnTo>
                    <a:pt x="5668" y="41686"/>
                  </a:lnTo>
                  <a:lnTo>
                    <a:pt x="0" y="47369"/>
                  </a:lnTo>
                  <a:lnTo>
                    <a:pt x="0" y="56754"/>
                  </a:lnTo>
                  <a:lnTo>
                    <a:pt x="305" y="56754"/>
                  </a:lnTo>
                  <a:lnTo>
                    <a:pt x="305" y="47476"/>
                  </a:lnTo>
                  <a:lnTo>
                    <a:pt x="5973" y="41823"/>
                  </a:lnTo>
                  <a:lnTo>
                    <a:pt x="5973" y="24683"/>
                  </a:lnTo>
                  <a:lnTo>
                    <a:pt x="12082" y="18573"/>
                  </a:lnTo>
                  <a:lnTo>
                    <a:pt x="8639" y="15130"/>
                  </a:lnTo>
                  <a:lnTo>
                    <a:pt x="12265" y="11488"/>
                  </a:lnTo>
                  <a:lnTo>
                    <a:pt x="6811" y="11488"/>
                  </a:lnTo>
                  <a:lnTo>
                    <a:pt x="6811" y="1"/>
                  </a:ln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92" name="Google Shape;1392;p31"/>
            <p:cNvGrpSpPr/>
            <p:nvPr/>
          </p:nvGrpSpPr>
          <p:grpSpPr>
            <a:xfrm>
              <a:off x="58899" y="4608583"/>
              <a:ext cx="604346" cy="657081"/>
              <a:chOff x="58899" y="4608583"/>
              <a:chExt cx="604346" cy="657081"/>
            </a:xfrm>
          </p:grpSpPr>
          <p:grpSp>
            <p:nvGrpSpPr>
              <p:cNvPr id="1393" name="Google Shape;1393;p31"/>
              <p:cNvGrpSpPr/>
              <p:nvPr/>
            </p:nvGrpSpPr>
            <p:grpSpPr>
              <a:xfrm rot="10800000">
                <a:off x="58899" y="4608583"/>
                <a:ext cx="328346" cy="328531"/>
                <a:chOff x="3678700" y="407275"/>
                <a:chExt cx="708100" cy="708500"/>
              </a:xfrm>
            </p:grpSpPr>
            <p:sp>
              <p:nvSpPr>
                <p:cNvPr id="1394" name="Google Shape;1394;p31"/>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5" name="Google Shape;1395;p31"/>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6" name="Google Shape;1396;p31"/>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7" name="Google Shape;1397;p31"/>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8" name="Google Shape;1398;p31"/>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9" name="Google Shape;1399;p31"/>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0" name="Google Shape;1400;p31"/>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01" name="Google Shape;1401;p31"/>
              <p:cNvGrpSpPr/>
              <p:nvPr/>
            </p:nvGrpSpPr>
            <p:grpSpPr>
              <a:xfrm rot="10800000">
                <a:off x="334899" y="4608583"/>
                <a:ext cx="328346" cy="328531"/>
                <a:chOff x="3678700" y="407275"/>
                <a:chExt cx="708100" cy="708500"/>
              </a:xfrm>
            </p:grpSpPr>
            <p:sp>
              <p:nvSpPr>
                <p:cNvPr id="1402" name="Google Shape;1402;p31"/>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3" name="Google Shape;1403;p31"/>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4" name="Google Shape;1404;p31"/>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5" name="Google Shape;1405;p31"/>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6" name="Google Shape;1406;p31"/>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7" name="Google Shape;1407;p31"/>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8" name="Google Shape;1408;p31"/>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09" name="Google Shape;1409;p31"/>
              <p:cNvGrpSpPr/>
              <p:nvPr/>
            </p:nvGrpSpPr>
            <p:grpSpPr>
              <a:xfrm rot="10800000">
                <a:off x="282574" y="4937133"/>
                <a:ext cx="328346" cy="328531"/>
                <a:chOff x="3678700" y="407275"/>
                <a:chExt cx="708100" cy="708500"/>
              </a:xfrm>
            </p:grpSpPr>
            <p:sp>
              <p:nvSpPr>
                <p:cNvPr id="1410" name="Google Shape;1410;p31"/>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1" name="Google Shape;1411;p31"/>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2" name="Google Shape;1412;p31"/>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3" name="Google Shape;1413;p31"/>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4" name="Google Shape;1414;p31"/>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5" name="Google Shape;1415;p31"/>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6" name="Google Shape;1416;p31"/>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rgbClr val="0C0A9E">
                        <a:alpha val="37254"/>
                        <a:alpha val="46820"/>
                      </a:srgbClr>
                    </a:gs>
                    <a:gs pos="100000">
                      <a:srgbClr val="FFFFFF">
                        <a:alpha val="0"/>
                        <a:alpha val="4682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417" name="Google Shape;1417;p31"/>
            <p:cNvGrpSpPr/>
            <p:nvPr/>
          </p:nvGrpSpPr>
          <p:grpSpPr>
            <a:xfrm>
              <a:off x="-923150" y="4796551"/>
              <a:ext cx="4558967" cy="134100"/>
              <a:chOff x="796100" y="3019701"/>
              <a:chExt cx="4558967" cy="134100"/>
            </a:xfrm>
          </p:grpSpPr>
          <p:sp>
            <p:nvSpPr>
              <p:cNvPr id="1418" name="Google Shape;1418;p31"/>
              <p:cNvSpPr/>
              <p:nvPr/>
            </p:nvSpPr>
            <p:spPr>
              <a:xfrm>
                <a:off x="5220967" y="3019701"/>
                <a:ext cx="134100" cy="1341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19" name="Google Shape;1419;p31"/>
              <p:cNvCxnSpPr/>
              <p:nvPr/>
            </p:nvCxnSpPr>
            <p:spPr>
              <a:xfrm>
                <a:off x="796100" y="3086750"/>
                <a:ext cx="4462800" cy="0"/>
              </a:xfrm>
              <a:prstGeom prst="straightConnector1">
                <a:avLst/>
              </a:prstGeom>
              <a:noFill/>
              <a:ln cap="flat" cmpd="sng" w="9525">
                <a:solidFill>
                  <a:schemeClr val="lt1"/>
                </a:solidFill>
                <a:prstDash val="solid"/>
                <a:round/>
                <a:headEnd len="med" w="med" type="none"/>
                <a:tailEnd len="med" w="med" type="none"/>
              </a:ln>
            </p:spPr>
          </p:cxnSp>
          <p:sp>
            <p:nvSpPr>
              <p:cNvPr id="1420" name="Google Shape;1420;p31"/>
              <p:cNvSpPr/>
              <p:nvPr/>
            </p:nvSpPr>
            <p:spPr>
              <a:xfrm>
                <a:off x="5251079" y="3049843"/>
                <a:ext cx="73800" cy="73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4" name="Shape 174"/>
        <p:cNvGrpSpPr/>
        <p:nvPr/>
      </p:nvGrpSpPr>
      <p:grpSpPr>
        <a:xfrm>
          <a:off x="0" y="0"/>
          <a:ext cx="0" cy="0"/>
          <a:chOff x="0" y="0"/>
          <a:chExt cx="0" cy="0"/>
        </a:xfrm>
      </p:grpSpPr>
      <p:sp>
        <p:nvSpPr>
          <p:cNvPr id="175" name="Google Shape;175;p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6" name="Google Shape;176;p5"/>
          <p:cNvSpPr txBox="1"/>
          <p:nvPr>
            <p:ph idx="1" type="subTitle"/>
          </p:nvPr>
        </p:nvSpPr>
        <p:spPr>
          <a:xfrm>
            <a:off x="4999903" y="2372500"/>
            <a:ext cx="2340300" cy="1320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0" sz="14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77" name="Google Shape;177;p5"/>
          <p:cNvSpPr txBox="1"/>
          <p:nvPr>
            <p:ph idx="2" type="subTitle"/>
          </p:nvPr>
        </p:nvSpPr>
        <p:spPr>
          <a:xfrm>
            <a:off x="1803800" y="2372500"/>
            <a:ext cx="2340300" cy="13206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b="0" sz="14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78" name="Google Shape;178;p5"/>
          <p:cNvSpPr txBox="1"/>
          <p:nvPr>
            <p:ph idx="3" type="subTitle"/>
          </p:nvPr>
        </p:nvSpPr>
        <p:spPr>
          <a:xfrm>
            <a:off x="4999908" y="2048488"/>
            <a:ext cx="23403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sp>
        <p:nvSpPr>
          <p:cNvPr id="179" name="Google Shape;179;p5"/>
          <p:cNvSpPr txBox="1"/>
          <p:nvPr>
            <p:ph idx="4" type="subTitle"/>
          </p:nvPr>
        </p:nvSpPr>
        <p:spPr>
          <a:xfrm>
            <a:off x="1803800" y="2048488"/>
            <a:ext cx="2340300" cy="402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IBM Plex Mono"/>
              <a:buNone/>
              <a:defRPr b="1" sz="2000">
                <a:latin typeface="IBM Plex Mono"/>
                <a:ea typeface="IBM Plex Mono"/>
                <a:cs typeface="IBM Plex Mono"/>
                <a:sym typeface="IBM Plex Mono"/>
              </a:defRPr>
            </a:lvl1pPr>
            <a:lvl2pPr lvl="1"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2pPr>
            <a:lvl3pPr lvl="2"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3pPr>
            <a:lvl4pPr lvl="3"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4pPr>
            <a:lvl5pPr lvl="4"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5pPr>
            <a:lvl6pPr lvl="5"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6pPr>
            <a:lvl7pPr lvl="6"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7pPr>
            <a:lvl8pPr lvl="7"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8pPr>
            <a:lvl9pPr lvl="8" rtl="0" algn="ctr">
              <a:lnSpc>
                <a:spcPct val="100000"/>
              </a:lnSpc>
              <a:spcBef>
                <a:spcPts val="0"/>
              </a:spcBef>
              <a:spcAft>
                <a:spcPts val="0"/>
              </a:spcAft>
              <a:buSzPts val="2400"/>
              <a:buFont typeface="IBM Plex Mono"/>
              <a:buNone/>
              <a:defRPr b="1" sz="2400">
                <a:latin typeface="IBM Plex Mono"/>
                <a:ea typeface="IBM Plex Mono"/>
                <a:cs typeface="IBM Plex Mono"/>
                <a:sym typeface="IBM Plex Mono"/>
              </a:defRPr>
            </a:lvl9pPr>
          </a:lstStyle>
          <a:p/>
        </p:txBody>
      </p:sp>
      <p:grpSp>
        <p:nvGrpSpPr>
          <p:cNvPr id="180" name="Google Shape;180;p5"/>
          <p:cNvGrpSpPr/>
          <p:nvPr/>
        </p:nvGrpSpPr>
        <p:grpSpPr>
          <a:xfrm>
            <a:off x="7579113" y="-890399"/>
            <a:ext cx="2898275" cy="3032950"/>
            <a:chOff x="7198113" y="-890399"/>
            <a:chExt cx="2898275" cy="3032950"/>
          </a:xfrm>
        </p:grpSpPr>
        <p:pic>
          <p:nvPicPr>
            <p:cNvPr id="181" name="Google Shape;181;p5"/>
            <p:cNvPicPr preferRelativeResize="0"/>
            <p:nvPr/>
          </p:nvPicPr>
          <p:blipFill rotWithShape="1">
            <a:blip r:embed="rId2">
              <a:alphaModFix/>
            </a:blip>
            <a:srcRect b="26177" l="16960" r="7121" t="24718"/>
            <a:stretch/>
          </p:blipFill>
          <p:spPr>
            <a:xfrm rot="-5400000">
              <a:off x="7130775" y="-823062"/>
              <a:ext cx="3032950" cy="2898275"/>
            </a:xfrm>
            <a:prstGeom prst="rect">
              <a:avLst/>
            </a:prstGeom>
            <a:noFill/>
            <a:ln>
              <a:noFill/>
            </a:ln>
          </p:spPr>
        </p:pic>
        <p:grpSp>
          <p:nvGrpSpPr>
            <p:cNvPr id="182" name="Google Shape;182;p5"/>
            <p:cNvGrpSpPr/>
            <p:nvPr/>
          </p:nvGrpSpPr>
          <p:grpSpPr>
            <a:xfrm>
              <a:off x="8319318" y="-249682"/>
              <a:ext cx="1460040" cy="1171886"/>
              <a:chOff x="7945225" y="4302000"/>
              <a:chExt cx="904666" cy="726121"/>
            </a:xfrm>
          </p:grpSpPr>
          <p:sp>
            <p:nvSpPr>
              <p:cNvPr id="183" name="Google Shape;183;p5"/>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5"/>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5"/>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86" name="Google Shape;186;p5"/>
          <p:cNvGrpSpPr/>
          <p:nvPr/>
        </p:nvGrpSpPr>
        <p:grpSpPr>
          <a:xfrm>
            <a:off x="-613920" y="3693606"/>
            <a:ext cx="2048057" cy="2238804"/>
            <a:chOff x="-461520" y="3617406"/>
            <a:chExt cx="2048057" cy="2238804"/>
          </a:xfrm>
        </p:grpSpPr>
        <p:grpSp>
          <p:nvGrpSpPr>
            <p:cNvPr id="187" name="Google Shape;187;p5"/>
            <p:cNvGrpSpPr/>
            <p:nvPr/>
          </p:nvGrpSpPr>
          <p:grpSpPr>
            <a:xfrm>
              <a:off x="-461520" y="3617406"/>
              <a:ext cx="1916534" cy="2238804"/>
              <a:chOff x="-461520" y="3617406"/>
              <a:chExt cx="1916534" cy="2238804"/>
            </a:xfrm>
          </p:grpSpPr>
          <p:grpSp>
            <p:nvGrpSpPr>
              <p:cNvPr id="188" name="Google Shape;188;p5"/>
              <p:cNvGrpSpPr/>
              <p:nvPr/>
            </p:nvGrpSpPr>
            <p:grpSpPr>
              <a:xfrm flipH="1">
                <a:off x="-461520" y="4010132"/>
                <a:ext cx="1916534" cy="1538287"/>
                <a:chOff x="7945225" y="4302000"/>
                <a:chExt cx="904666" cy="726121"/>
              </a:xfrm>
            </p:grpSpPr>
            <p:sp>
              <p:nvSpPr>
                <p:cNvPr id="189" name="Google Shape;189;p5"/>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5"/>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5"/>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2" name="Google Shape;192;p5"/>
              <p:cNvGrpSpPr/>
              <p:nvPr/>
            </p:nvGrpSpPr>
            <p:grpSpPr>
              <a:xfrm>
                <a:off x="-309885" y="3617406"/>
                <a:ext cx="1448824" cy="2238804"/>
                <a:chOff x="-309885" y="3617406"/>
                <a:chExt cx="1448824" cy="2238804"/>
              </a:xfrm>
            </p:grpSpPr>
            <p:grpSp>
              <p:nvGrpSpPr>
                <p:cNvPr id="193" name="Google Shape;193;p5"/>
                <p:cNvGrpSpPr/>
                <p:nvPr/>
              </p:nvGrpSpPr>
              <p:grpSpPr>
                <a:xfrm>
                  <a:off x="-277007" y="3870159"/>
                  <a:ext cx="981772" cy="1986051"/>
                  <a:chOff x="-293545" y="3454371"/>
                  <a:chExt cx="981772" cy="1986051"/>
                </a:xfrm>
              </p:grpSpPr>
              <p:sp>
                <p:nvSpPr>
                  <p:cNvPr id="194" name="Google Shape;194;p5"/>
                  <p:cNvSpPr/>
                  <p:nvPr/>
                </p:nvSpPr>
                <p:spPr>
                  <a:xfrm rot="10800000">
                    <a:off x="-293545" y="3454371"/>
                    <a:ext cx="844677" cy="198552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5"/>
                  <p:cNvSpPr/>
                  <p:nvPr/>
                </p:nvSpPr>
                <p:spPr>
                  <a:xfrm rot="10800000">
                    <a:off x="-156450" y="3454901"/>
                    <a:ext cx="844677" cy="198552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6" name="Google Shape;196;p5"/>
                <p:cNvGrpSpPr/>
                <p:nvPr/>
              </p:nvGrpSpPr>
              <p:grpSpPr>
                <a:xfrm>
                  <a:off x="363249" y="4906873"/>
                  <a:ext cx="699940" cy="478601"/>
                  <a:chOff x="39722" y="4349021"/>
                  <a:chExt cx="1061964" cy="726143"/>
                </a:xfrm>
              </p:grpSpPr>
              <p:grpSp>
                <p:nvGrpSpPr>
                  <p:cNvPr id="197" name="Google Shape;197;p5"/>
                  <p:cNvGrpSpPr/>
                  <p:nvPr/>
                </p:nvGrpSpPr>
                <p:grpSpPr>
                  <a:xfrm rot="2700000">
                    <a:off x="140502" y="4460924"/>
                    <a:ext cx="524584" cy="502337"/>
                    <a:chOff x="1189791" y="-1767331"/>
                    <a:chExt cx="904284" cy="865933"/>
                  </a:xfrm>
                </p:grpSpPr>
                <p:sp>
                  <p:nvSpPr>
                    <p:cNvPr id="198" name="Google Shape;198;p5"/>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9" name="Google Shape;199;p5"/>
                    <p:cNvGrpSpPr/>
                    <p:nvPr/>
                  </p:nvGrpSpPr>
                  <p:grpSpPr>
                    <a:xfrm>
                      <a:off x="1232795" y="-1740829"/>
                      <a:ext cx="717621" cy="717392"/>
                      <a:chOff x="1483457" y="3953671"/>
                      <a:chExt cx="717621" cy="717392"/>
                    </a:xfrm>
                  </p:grpSpPr>
                  <p:sp>
                    <p:nvSpPr>
                      <p:cNvPr id="200" name="Google Shape;200;p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05" name="Google Shape;205;p5"/>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6" name="Google Shape;206;p5"/>
                <p:cNvGrpSpPr/>
                <p:nvPr/>
              </p:nvGrpSpPr>
              <p:grpSpPr>
                <a:xfrm rot="-5400000">
                  <a:off x="-461873" y="3769393"/>
                  <a:ext cx="1351491" cy="1047516"/>
                  <a:chOff x="-2460210" y="2758493"/>
                  <a:chExt cx="1351491" cy="1047516"/>
                </a:xfrm>
              </p:grpSpPr>
              <p:sp>
                <p:nvSpPr>
                  <p:cNvPr id="207" name="Google Shape;207;p5"/>
                  <p:cNvSpPr/>
                  <p:nvPr/>
                </p:nvSpPr>
                <p:spPr>
                  <a:xfrm rot="-2700000">
                    <a:off x="-2341816" y="31085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5"/>
                  <p:cNvSpPr/>
                  <p:nvPr/>
                </p:nvSpPr>
                <p:spPr>
                  <a:xfrm rot="-2700000">
                    <a:off x="-2157466" y="30323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5"/>
                  <p:cNvSpPr/>
                  <p:nvPr/>
                </p:nvSpPr>
                <p:spPr>
                  <a:xfrm rot="-2700000">
                    <a:off x="-1993591" y="29561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5"/>
                  <p:cNvSpPr/>
                  <p:nvPr/>
                </p:nvSpPr>
                <p:spPr>
                  <a:xfrm rot="-2700000">
                    <a:off x="-1809241" y="28799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rgbClr val="9900FF">
                          <a:alpha val="46666"/>
                          <a:alpha val="46820"/>
                        </a:srgbClr>
                      </a:gs>
                      <a:gs pos="100000">
                        <a:srgbClr val="FFFFFF">
                          <a:alpha val="0"/>
                          <a:alpha val="4682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1" name="Google Shape;211;p5"/>
                <p:cNvGrpSpPr/>
                <p:nvPr/>
              </p:nvGrpSpPr>
              <p:grpSpPr>
                <a:xfrm>
                  <a:off x="438999" y="4567398"/>
                  <a:ext cx="699940" cy="478601"/>
                  <a:chOff x="39722" y="4349021"/>
                  <a:chExt cx="1061964" cy="726143"/>
                </a:xfrm>
              </p:grpSpPr>
              <p:grpSp>
                <p:nvGrpSpPr>
                  <p:cNvPr id="212" name="Google Shape;212;p5"/>
                  <p:cNvGrpSpPr/>
                  <p:nvPr/>
                </p:nvGrpSpPr>
                <p:grpSpPr>
                  <a:xfrm rot="2700000">
                    <a:off x="140502" y="4460924"/>
                    <a:ext cx="524584" cy="502337"/>
                    <a:chOff x="1189791" y="-1767331"/>
                    <a:chExt cx="904284" cy="865933"/>
                  </a:xfrm>
                </p:grpSpPr>
                <p:sp>
                  <p:nvSpPr>
                    <p:cNvPr id="213" name="Google Shape;213;p5"/>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4" name="Google Shape;214;p5"/>
                    <p:cNvGrpSpPr/>
                    <p:nvPr/>
                  </p:nvGrpSpPr>
                  <p:grpSpPr>
                    <a:xfrm>
                      <a:off x="1232795" y="-1740829"/>
                      <a:ext cx="717621" cy="717392"/>
                      <a:chOff x="1483457" y="3953671"/>
                      <a:chExt cx="717621" cy="717392"/>
                    </a:xfrm>
                  </p:grpSpPr>
                  <p:sp>
                    <p:nvSpPr>
                      <p:cNvPr id="215" name="Google Shape;215;p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20" name="Google Shape;220;p5"/>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1" name="Google Shape;221;p5"/>
                <p:cNvGrpSpPr/>
                <p:nvPr/>
              </p:nvGrpSpPr>
              <p:grpSpPr>
                <a:xfrm>
                  <a:off x="-65076" y="4623886"/>
                  <a:ext cx="699940" cy="478601"/>
                  <a:chOff x="39722" y="4349021"/>
                  <a:chExt cx="1061964" cy="726143"/>
                </a:xfrm>
              </p:grpSpPr>
              <p:grpSp>
                <p:nvGrpSpPr>
                  <p:cNvPr id="222" name="Google Shape;222;p5"/>
                  <p:cNvGrpSpPr/>
                  <p:nvPr/>
                </p:nvGrpSpPr>
                <p:grpSpPr>
                  <a:xfrm rot="2700000">
                    <a:off x="140502" y="4460924"/>
                    <a:ext cx="524584" cy="502337"/>
                    <a:chOff x="1189791" y="-1767331"/>
                    <a:chExt cx="904284" cy="865933"/>
                  </a:xfrm>
                </p:grpSpPr>
                <p:sp>
                  <p:nvSpPr>
                    <p:cNvPr id="223" name="Google Shape;223;p5"/>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4" name="Google Shape;224;p5"/>
                    <p:cNvGrpSpPr/>
                    <p:nvPr/>
                  </p:nvGrpSpPr>
                  <p:grpSpPr>
                    <a:xfrm>
                      <a:off x="1232795" y="-1740829"/>
                      <a:ext cx="717621" cy="717392"/>
                      <a:chOff x="1483457" y="3953671"/>
                      <a:chExt cx="717621" cy="717392"/>
                    </a:xfrm>
                  </p:grpSpPr>
                  <p:sp>
                    <p:nvSpPr>
                      <p:cNvPr id="225" name="Google Shape;225;p5"/>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5"/>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5"/>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5"/>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5"/>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30" name="Google Shape;230;p5"/>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231" name="Google Shape;231;p5"/>
            <p:cNvGrpSpPr/>
            <p:nvPr/>
          </p:nvGrpSpPr>
          <p:grpSpPr>
            <a:xfrm rot="5400000">
              <a:off x="1147388" y="4839000"/>
              <a:ext cx="439200" cy="439100"/>
              <a:chOff x="1101075" y="2142375"/>
              <a:chExt cx="439200" cy="439100"/>
            </a:xfrm>
          </p:grpSpPr>
          <p:sp>
            <p:nvSpPr>
              <p:cNvPr id="232" name="Google Shape;232;p5"/>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5"/>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34" name="Google Shape;234;p5"/>
          <p:cNvGrpSpPr/>
          <p:nvPr/>
        </p:nvGrpSpPr>
        <p:grpSpPr>
          <a:xfrm>
            <a:off x="-2352525" y="-402069"/>
            <a:ext cx="5307515" cy="2438355"/>
            <a:chOff x="-2276325" y="-249669"/>
            <a:chExt cx="5307515" cy="2438355"/>
          </a:xfrm>
        </p:grpSpPr>
        <p:grpSp>
          <p:nvGrpSpPr>
            <p:cNvPr id="235" name="Google Shape;235;p5"/>
            <p:cNvGrpSpPr/>
            <p:nvPr/>
          </p:nvGrpSpPr>
          <p:grpSpPr>
            <a:xfrm rot="10800000">
              <a:off x="-1297788" y="-249669"/>
              <a:ext cx="2601921" cy="2438355"/>
              <a:chOff x="7340128" y="2866613"/>
              <a:chExt cx="2439225" cy="2438355"/>
            </a:xfrm>
          </p:grpSpPr>
          <p:sp>
            <p:nvSpPr>
              <p:cNvPr id="236" name="Google Shape;236;p5"/>
              <p:cNvSpPr/>
              <p:nvPr/>
            </p:nvSpPr>
            <p:spPr>
              <a:xfrm flipH="1" rot="2700000">
                <a:off x="8012290" y="2875755"/>
                <a:ext cx="981794" cy="230783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5"/>
              <p:cNvSpPr/>
              <p:nvPr/>
            </p:nvSpPr>
            <p:spPr>
              <a:xfrm flipH="1" rot="2700000">
                <a:off x="8125398" y="2987994"/>
                <a:ext cx="981794" cy="230783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8" name="Google Shape;238;p5"/>
            <p:cNvSpPr/>
            <p:nvPr/>
          </p:nvSpPr>
          <p:spPr>
            <a:xfrm rot="-5400000">
              <a:off x="1755111" y="-896010"/>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9" name="Google Shape;239;p5"/>
            <p:cNvGrpSpPr/>
            <p:nvPr/>
          </p:nvGrpSpPr>
          <p:grpSpPr>
            <a:xfrm>
              <a:off x="-2276325" y="245976"/>
              <a:ext cx="4558967" cy="134100"/>
              <a:chOff x="796100" y="3019701"/>
              <a:chExt cx="4558967" cy="134100"/>
            </a:xfrm>
          </p:grpSpPr>
          <p:sp>
            <p:nvSpPr>
              <p:cNvPr id="240" name="Google Shape;240;p5"/>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1" name="Google Shape;241;p5"/>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242" name="Google Shape;242;p5"/>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43" name="Google Shape;243;p5"/>
          <p:cNvGrpSpPr/>
          <p:nvPr/>
        </p:nvGrpSpPr>
        <p:grpSpPr>
          <a:xfrm>
            <a:off x="6795100" y="3095213"/>
            <a:ext cx="4558967" cy="2438355"/>
            <a:chOff x="6490300" y="2866613"/>
            <a:chExt cx="4558967" cy="2438355"/>
          </a:xfrm>
        </p:grpSpPr>
        <p:grpSp>
          <p:nvGrpSpPr>
            <p:cNvPr id="244" name="Google Shape;244;p5"/>
            <p:cNvGrpSpPr/>
            <p:nvPr/>
          </p:nvGrpSpPr>
          <p:grpSpPr>
            <a:xfrm>
              <a:off x="7340128" y="2866613"/>
              <a:ext cx="2439225" cy="2438355"/>
              <a:chOff x="7340128" y="2866613"/>
              <a:chExt cx="2439225" cy="2438355"/>
            </a:xfrm>
          </p:grpSpPr>
          <p:sp>
            <p:nvSpPr>
              <p:cNvPr id="245" name="Google Shape;245;p5"/>
              <p:cNvSpPr/>
              <p:nvPr/>
            </p:nvSpPr>
            <p:spPr>
              <a:xfrm flipH="1" rot="2700000">
                <a:off x="8012290" y="2875755"/>
                <a:ext cx="981794" cy="230783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5"/>
              <p:cNvSpPr/>
              <p:nvPr/>
            </p:nvSpPr>
            <p:spPr>
              <a:xfrm flipH="1" rot="2700000">
                <a:off x="8125398" y="2987994"/>
                <a:ext cx="981794" cy="230783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7" name="Google Shape;247;p5"/>
            <p:cNvGrpSpPr/>
            <p:nvPr/>
          </p:nvGrpSpPr>
          <p:grpSpPr>
            <a:xfrm rot="10800000">
              <a:off x="6490300" y="4774026"/>
              <a:ext cx="4558967" cy="134100"/>
              <a:chOff x="796100" y="3019701"/>
              <a:chExt cx="4558967" cy="134100"/>
            </a:xfrm>
          </p:grpSpPr>
          <p:sp>
            <p:nvSpPr>
              <p:cNvPr id="248" name="Google Shape;248;p5"/>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9" name="Google Shape;249;p5"/>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250" name="Google Shape;250;p5"/>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1" name="Shape 251"/>
        <p:cNvGrpSpPr/>
        <p:nvPr/>
      </p:nvGrpSpPr>
      <p:grpSpPr>
        <a:xfrm>
          <a:off x="0" y="0"/>
          <a:ext cx="0" cy="0"/>
          <a:chOff x="0" y="0"/>
          <a:chExt cx="0" cy="0"/>
        </a:xfrm>
      </p:grpSpPr>
      <p:grpSp>
        <p:nvGrpSpPr>
          <p:cNvPr id="252" name="Google Shape;252;p6"/>
          <p:cNvGrpSpPr/>
          <p:nvPr/>
        </p:nvGrpSpPr>
        <p:grpSpPr>
          <a:xfrm rot="-8100000">
            <a:off x="-1629951" y="-1138306"/>
            <a:ext cx="3785189" cy="3043121"/>
            <a:chOff x="7103825" y="-713112"/>
            <a:chExt cx="3785226" cy="3043150"/>
          </a:xfrm>
        </p:grpSpPr>
        <p:sp>
          <p:nvSpPr>
            <p:cNvPr id="253" name="Google Shape;253;p6"/>
            <p:cNvSpPr/>
            <p:nvPr/>
          </p:nvSpPr>
          <p:spPr>
            <a:xfrm rot="-3600017">
              <a:off x="7761095" y="-21"/>
              <a:ext cx="2152450" cy="1864030"/>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4" name="Google Shape;254;p6"/>
            <p:cNvPicPr preferRelativeResize="0"/>
            <p:nvPr/>
          </p:nvPicPr>
          <p:blipFill rotWithShape="1">
            <a:blip r:embed="rId2">
              <a:alphaModFix/>
            </a:blip>
            <a:srcRect b="17663" l="0" r="0" t="17657"/>
            <a:stretch/>
          </p:blipFill>
          <p:spPr>
            <a:xfrm>
              <a:off x="7103825" y="-713112"/>
              <a:ext cx="3785226" cy="2888974"/>
            </a:xfrm>
            <a:prstGeom prst="rect">
              <a:avLst/>
            </a:prstGeom>
            <a:noFill/>
            <a:ln>
              <a:noFill/>
            </a:ln>
          </p:spPr>
        </p:pic>
      </p:grpSp>
      <p:sp>
        <p:nvSpPr>
          <p:cNvPr id="255" name="Google Shape;255;p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grpSp>
        <p:nvGrpSpPr>
          <p:cNvPr id="256" name="Google Shape;256;p6"/>
          <p:cNvGrpSpPr/>
          <p:nvPr/>
        </p:nvGrpSpPr>
        <p:grpSpPr>
          <a:xfrm>
            <a:off x="8106279" y="-844413"/>
            <a:ext cx="1791132" cy="2767833"/>
            <a:chOff x="8030079" y="-844413"/>
            <a:chExt cx="1791132" cy="2767833"/>
          </a:xfrm>
        </p:grpSpPr>
        <p:grpSp>
          <p:nvGrpSpPr>
            <p:cNvPr id="257" name="Google Shape;257;p6"/>
            <p:cNvGrpSpPr/>
            <p:nvPr/>
          </p:nvGrpSpPr>
          <p:grpSpPr>
            <a:xfrm rot="10800000">
              <a:off x="8566799" y="-844413"/>
              <a:ext cx="1213764" cy="2455355"/>
              <a:chOff x="-293545" y="3454371"/>
              <a:chExt cx="981772" cy="1986051"/>
            </a:xfrm>
          </p:grpSpPr>
          <p:sp>
            <p:nvSpPr>
              <p:cNvPr id="258" name="Google Shape;258;p6"/>
              <p:cNvSpPr/>
              <p:nvPr/>
            </p:nvSpPr>
            <p:spPr>
              <a:xfrm rot="10800000">
                <a:off x="-293545" y="3454371"/>
                <a:ext cx="844677" cy="198552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6"/>
              <p:cNvSpPr/>
              <p:nvPr/>
            </p:nvSpPr>
            <p:spPr>
              <a:xfrm rot="10800000">
                <a:off x="-156450" y="3454901"/>
                <a:ext cx="844677" cy="198552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0" name="Google Shape;260;p6"/>
            <p:cNvGrpSpPr/>
            <p:nvPr/>
          </p:nvGrpSpPr>
          <p:grpSpPr>
            <a:xfrm rot="10800000">
              <a:off x="8123728" y="-262212"/>
              <a:ext cx="865288" cy="591661"/>
              <a:chOff x="39722" y="4349021"/>
              <a:chExt cx="1061964" cy="726143"/>
            </a:xfrm>
          </p:grpSpPr>
          <p:grpSp>
            <p:nvGrpSpPr>
              <p:cNvPr id="261" name="Google Shape;261;p6"/>
              <p:cNvGrpSpPr/>
              <p:nvPr/>
            </p:nvGrpSpPr>
            <p:grpSpPr>
              <a:xfrm rot="2700000">
                <a:off x="140502" y="4460924"/>
                <a:ext cx="524584" cy="502337"/>
                <a:chOff x="1189791" y="-1767331"/>
                <a:chExt cx="904284" cy="865933"/>
              </a:xfrm>
            </p:grpSpPr>
            <p:sp>
              <p:nvSpPr>
                <p:cNvPr id="262" name="Google Shape;262;p6"/>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3" name="Google Shape;263;p6"/>
                <p:cNvGrpSpPr/>
                <p:nvPr/>
              </p:nvGrpSpPr>
              <p:grpSpPr>
                <a:xfrm>
                  <a:off x="1232795" y="-1740829"/>
                  <a:ext cx="717621" cy="717392"/>
                  <a:chOff x="1483457" y="3953671"/>
                  <a:chExt cx="717621" cy="717392"/>
                </a:xfrm>
              </p:grpSpPr>
              <p:sp>
                <p:nvSpPr>
                  <p:cNvPr id="264" name="Google Shape;264;p6"/>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6"/>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6"/>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6"/>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6"/>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9" name="Google Shape;269;p6"/>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0" name="Google Shape;270;p6"/>
            <p:cNvGrpSpPr/>
            <p:nvPr/>
          </p:nvGrpSpPr>
          <p:grpSpPr>
            <a:xfrm rot="5400000">
              <a:off x="8338264" y="440474"/>
              <a:ext cx="1670849" cy="1295044"/>
              <a:chOff x="-2460210" y="2758493"/>
              <a:chExt cx="1351491" cy="1047516"/>
            </a:xfrm>
          </p:grpSpPr>
          <p:sp>
            <p:nvSpPr>
              <p:cNvPr id="271" name="Google Shape;271;p6"/>
              <p:cNvSpPr/>
              <p:nvPr/>
            </p:nvSpPr>
            <p:spPr>
              <a:xfrm rot="-2700000">
                <a:off x="-2341816" y="31085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6"/>
              <p:cNvSpPr/>
              <p:nvPr/>
            </p:nvSpPr>
            <p:spPr>
              <a:xfrm rot="-2700000">
                <a:off x="-2157466" y="30323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6"/>
              <p:cNvSpPr/>
              <p:nvPr/>
            </p:nvSpPr>
            <p:spPr>
              <a:xfrm rot="-2700000">
                <a:off x="-1993591" y="29561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6"/>
              <p:cNvSpPr/>
              <p:nvPr/>
            </p:nvSpPr>
            <p:spPr>
              <a:xfrm rot="-2700000">
                <a:off x="-1809241" y="28799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1">
                      <a:alpha val="46820"/>
                    </a:schemeClr>
                  </a:gs>
                  <a:gs pos="22000">
                    <a:schemeClr val="lt1">
                      <a:alpha val="46820"/>
                    </a:schemeClr>
                  </a:gs>
                  <a:gs pos="45000">
                    <a:srgbClr val="FFFFFF">
                      <a:alpha val="0"/>
                      <a:alpha val="46820"/>
                    </a:srgbClr>
                  </a:gs>
                  <a:gs pos="100000">
                    <a:srgbClr val="0C0A9E">
                      <a:alpha val="50196"/>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5" name="Google Shape;275;p6"/>
            <p:cNvGrpSpPr/>
            <p:nvPr/>
          </p:nvGrpSpPr>
          <p:grpSpPr>
            <a:xfrm rot="10800000">
              <a:off x="8030079" y="157481"/>
              <a:ext cx="865288" cy="591661"/>
              <a:chOff x="39722" y="4349021"/>
              <a:chExt cx="1061964" cy="726143"/>
            </a:xfrm>
          </p:grpSpPr>
          <p:grpSp>
            <p:nvGrpSpPr>
              <p:cNvPr id="276" name="Google Shape;276;p6"/>
              <p:cNvGrpSpPr/>
              <p:nvPr/>
            </p:nvGrpSpPr>
            <p:grpSpPr>
              <a:xfrm rot="2700000">
                <a:off x="140502" y="4460924"/>
                <a:ext cx="524584" cy="502337"/>
                <a:chOff x="1189791" y="-1767331"/>
                <a:chExt cx="904284" cy="865933"/>
              </a:xfrm>
            </p:grpSpPr>
            <p:sp>
              <p:nvSpPr>
                <p:cNvPr id="277" name="Google Shape;277;p6"/>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8" name="Google Shape;278;p6"/>
                <p:cNvGrpSpPr/>
                <p:nvPr/>
              </p:nvGrpSpPr>
              <p:grpSpPr>
                <a:xfrm>
                  <a:off x="1232795" y="-1740829"/>
                  <a:ext cx="717621" cy="717392"/>
                  <a:chOff x="1483457" y="3953671"/>
                  <a:chExt cx="717621" cy="717392"/>
                </a:xfrm>
              </p:grpSpPr>
              <p:sp>
                <p:nvSpPr>
                  <p:cNvPr id="279" name="Google Shape;279;p6"/>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6"/>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6"/>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6"/>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6"/>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84" name="Google Shape;284;p6"/>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5" name="Google Shape;285;p6"/>
            <p:cNvGrpSpPr/>
            <p:nvPr/>
          </p:nvGrpSpPr>
          <p:grpSpPr>
            <a:xfrm rot="10800000">
              <a:off x="8653266" y="87645"/>
              <a:ext cx="865288" cy="591661"/>
              <a:chOff x="39722" y="4349021"/>
              <a:chExt cx="1061964" cy="726143"/>
            </a:xfrm>
          </p:grpSpPr>
          <p:grpSp>
            <p:nvGrpSpPr>
              <p:cNvPr id="286" name="Google Shape;286;p6"/>
              <p:cNvGrpSpPr/>
              <p:nvPr/>
            </p:nvGrpSpPr>
            <p:grpSpPr>
              <a:xfrm rot="2700000">
                <a:off x="140502" y="4460924"/>
                <a:ext cx="524584" cy="502337"/>
                <a:chOff x="1189791" y="-1767331"/>
                <a:chExt cx="904284" cy="865933"/>
              </a:xfrm>
            </p:grpSpPr>
            <p:sp>
              <p:nvSpPr>
                <p:cNvPr id="287" name="Google Shape;287;p6"/>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8" name="Google Shape;288;p6"/>
                <p:cNvGrpSpPr/>
                <p:nvPr/>
              </p:nvGrpSpPr>
              <p:grpSpPr>
                <a:xfrm>
                  <a:off x="1232795" y="-1740829"/>
                  <a:ext cx="717621" cy="717392"/>
                  <a:chOff x="1483457" y="3953671"/>
                  <a:chExt cx="717621" cy="717392"/>
                </a:xfrm>
              </p:grpSpPr>
              <p:sp>
                <p:nvSpPr>
                  <p:cNvPr id="289" name="Google Shape;289;p6"/>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6"/>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6"/>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6"/>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6"/>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94" name="Google Shape;294;p6"/>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5" name="Google Shape;295;p6"/>
          <p:cNvGrpSpPr/>
          <p:nvPr/>
        </p:nvGrpSpPr>
        <p:grpSpPr>
          <a:xfrm>
            <a:off x="-1499000" y="3182553"/>
            <a:ext cx="4558967" cy="3356863"/>
            <a:chOff x="-1422800" y="3106353"/>
            <a:chExt cx="4558967" cy="3356863"/>
          </a:xfrm>
        </p:grpSpPr>
        <p:grpSp>
          <p:nvGrpSpPr>
            <p:cNvPr id="296" name="Google Shape;296;p6"/>
            <p:cNvGrpSpPr/>
            <p:nvPr/>
          </p:nvGrpSpPr>
          <p:grpSpPr>
            <a:xfrm>
              <a:off x="-474664" y="3485331"/>
              <a:ext cx="1472068" cy="2977885"/>
              <a:chOff x="-293545" y="3454371"/>
              <a:chExt cx="981772" cy="1986051"/>
            </a:xfrm>
          </p:grpSpPr>
          <p:sp>
            <p:nvSpPr>
              <p:cNvPr id="297" name="Google Shape;297;p6"/>
              <p:cNvSpPr/>
              <p:nvPr/>
            </p:nvSpPr>
            <p:spPr>
              <a:xfrm rot="10800000">
                <a:off x="-293545" y="3454371"/>
                <a:ext cx="844677" cy="1985522"/>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6"/>
              <p:cNvSpPr/>
              <p:nvPr/>
            </p:nvSpPr>
            <p:spPr>
              <a:xfrm rot="10800000">
                <a:off x="-156450" y="3454901"/>
                <a:ext cx="844677" cy="1985522"/>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9" name="Google Shape;299;p6"/>
            <p:cNvGrpSpPr/>
            <p:nvPr/>
          </p:nvGrpSpPr>
          <p:grpSpPr>
            <a:xfrm>
              <a:off x="485337" y="5039978"/>
              <a:ext cx="1049539" cy="717647"/>
              <a:chOff x="39722" y="4349021"/>
              <a:chExt cx="1061964" cy="726143"/>
            </a:xfrm>
          </p:grpSpPr>
          <p:grpSp>
            <p:nvGrpSpPr>
              <p:cNvPr id="300" name="Google Shape;300;p6"/>
              <p:cNvGrpSpPr/>
              <p:nvPr/>
            </p:nvGrpSpPr>
            <p:grpSpPr>
              <a:xfrm rot="2700000">
                <a:off x="140502" y="4460924"/>
                <a:ext cx="524584" cy="502337"/>
                <a:chOff x="1189791" y="-1767331"/>
                <a:chExt cx="904284" cy="865933"/>
              </a:xfrm>
            </p:grpSpPr>
            <p:sp>
              <p:nvSpPr>
                <p:cNvPr id="301" name="Google Shape;301;p6"/>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2" name="Google Shape;302;p6"/>
                <p:cNvGrpSpPr/>
                <p:nvPr/>
              </p:nvGrpSpPr>
              <p:grpSpPr>
                <a:xfrm>
                  <a:off x="1232795" y="-1740829"/>
                  <a:ext cx="717621" cy="717392"/>
                  <a:chOff x="1483457" y="3953671"/>
                  <a:chExt cx="717621" cy="717392"/>
                </a:xfrm>
              </p:grpSpPr>
              <p:sp>
                <p:nvSpPr>
                  <p:cNvPr id="303" name="Google Shape;303;p6"/>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6"/>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6"/>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6"/>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6"/>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308" name="Google Shape;308;p6"/>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9" name="Google Shape;309;p6"/>
            <p:cNvGrpSpPr/>
            <p:nvPr/>
          </p:nvGrpSpPr>
          <p:grpSpPr>
            <a:xfrm rot="5400000">
              <a:off x="-645364" y="3334243"/>
              <a:ext cx="2026426" cy="1570646"/>
              <a:chOff x="-2460210" y="2758493"/>
              <a:chExt cx="1351491" cy="1047516"/>
            </a:xfrm>
          </p:grpSpPr>
          <p:sp>
            <p:nvSpPr>
              <p:cNvPr id="310" name="Google Shape;310;p6"/>
              <p:cNvSpPr/>
              <p:nvPr/>
            </p:nvSpPr>
            <p:spPr>
              <a:xfrm rot="-2700000">
                <a:off x="-2341816" y="31085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6"/>
              <p:cNvSpPr/>
              <p:nvPr/>
            </p:nvSpPr>
            <p:spPr>
              <a:xfrm rot="-2700000">
                <a:off x="-2157466" y="30323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6"/>
              <p:cNvSpPr/>
              <p:nvPr/>
            </p:nvSpPr>
            <p:spPr>
              <a:xfrm rot="-2700000">
                <a:off x="-1993591" y="29561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6"/>
              <p:cNvSpPr/>
              <p:nvPr/>
            </p:nvSpPr>
            <p:spPr>
              <a:xfrm rot="-2700000">
                <a:off x="-1809241" y="2879954"/>
                <a:ext cx="582127" cy="575995"/>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4" name="Google Shape;314;p6"/>
            <p:cNvGrpSpPr/>
            <p:nvPr/>
          </p:nvGrpSpPr>
          <p:grpSpPr>
            <a:xfrm>
              <a:off x="598917" y="4530969"/>
              <a:ext cx="1049539" cy="717647"/>
              <a:chOff x="39722" y="4349021"/>
              <a:chExt cx="1061964" cy="726143"/>
            </a:xfrm>
          </p:grpSpPr>
          <p:grpSp>
            <p:nvGrpSpPr>
              <p:cNvPr id="315" name="Google Shape;315;p6"/>
              <p:cNvGrpSpPr/>
              <p:nvPr/>
            </p:nvGrpSpPr>
            <p:grpSpPr>
              <a:xfrm rot="2700000">
                <a:off x="140502" y="4460924"/>
                <a:ext cx="524584" cy="502337"/>
                <a:chOff x="1189791" y="-1767331"/>
                <a:chExt cx="904284" cy="865933"/>
              </a:xfrm>
            </p:grpSpPr>
            <p:sp>
              <p:nvSpPr>
                <p:cNvPr id="316" name="Google Shape;316;p6"/>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7" name="Google Shape;317;p6"/>
                <p:cNvGrpSpPr/>
                <p:nvPr/>
              </p:nvGrpSpPr>
              <p:grpSpPr>
                <a:xfrm>
                  <a:off x="1232795" y="-1740829"/>
                  <a:ext cx="717621" cy="717392"/>
                  <a:chOff x="1483457" y="3953671"/>
                  <a:chExt cx="717621" cy="717392"/>
                </a:xfrm>
              </p:grpSpPr>
              <p:sp>
                <p:nvSpPr>
                  <p:cNvPr id="318" name="Google Shape;318;p6"/>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6"/>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6"/>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6"/>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6"/>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323" name="Google Shape;323;p6"/>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4" name="Google Shape;324;p6"/>
            <p:cNvGrpSpPr/>
            <p:nvPr/>
          </p:nvGrpSpPr>
          <p:grpSpPr>
            <a:xfrm>
              <a:off x="-156893" y="4615667"/>
              <a:ext cx="1049539" cy="717647"/>
              <a:chOff x="39722" y="4349021"/>
              <a:chExt cx="1061964" cy="726143"/>
            </a:xfrm>
          </p:grpSpPr>
          <p:grpSp>
            <p:nvGrpSpPr>
              <p:cNvPr id="325" name="Google Shape;325;p6"/>
              <p:cNvGrpSpPr/>
              <p:nvPr/>
            </p:nvGrpSpPr>
            <p:grpSpPr>
              <a:xfrm rot="2700000">
                <a:off x="140502" y="4460924"/>
                <a:ext cx="524584" cy="502337"/>
                <a:chOff x="1189791" y="-1767331"/>
                <a:chExt cx="904284" cy="865933"/>
              </a:xfrm>
            </p:grpSpPr>
            <p:sp>
              <p:nvSpPr>
                <p:cNvPr id="326" name="Google Shape;326;p6"/>
                <p:cNvSpPr/>
                <p:nvPr/>
              </p:nvSpPr>
              <p:spPr>
                <a:xfrm>
                  <a:off x="1189791" y="-1767331"/>
                  <a:ext cx="904284" cy="86593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18000">
                      <a:schemeClr val="lt1"/>
                    </a:gs>
                    <a:gs pos="56000">
                      <a:srgbClr val="FFFFFF">
                        <a:alpha val="0"/>
                      </a:srgbClr>
                    </a:gs>
                    <a:gs pos="74000">
                      <a:schemeClr val="lt1"/>
                    </a:gs>
                    <a:gs pos="100000">
                      <a:srgbClr val="9900FF">
                        <a:alpha val="28627"/>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7" name="Google Shape;327;p6"/>
                <p:cNvGrpSpPr/>
                <p:nvPr/>
              </p:nvGrpSpPr>
              <p:grpSpPr>
                <a:xfrm>
                  <a:off x="1232795" y="-1740829"/>
                  <a:ext cx="717621" cy="717392"/>
                  <a:chOff x="1483457" y="3953671"/>
                  <a:chExt cx="717621" cy="717392"/>
                </a:xfrm>
              </p:grpSpPr>
              <p:sp>
                <p:nvSpPr>
                  <p:cNvPr id="328" name="Google Shape;328;p6"/>
                  <p:cNvSpPr/>
                  <p:nvPr/>
                </p:nvSpPr>
                <p:spPr>
                  <a:xfrm>
                    <a:off x="1483457" y="4257265"/>
                    <a:ext cx="413799" cy="413799"/>
                  </a:xfrm>
                  <a:custGeom>
                    <a:rect b="b" l="l" r="r" t="t"/>
                    <a:pathLst>
                      <a:path extrusionOk="0" h="27121" w="27121">
                        <a:moveTo>
                          <a:pt x="381" y="1"/>
                        </a:moveTo>
                        <a:lnTo>
                          <a:pt x="0" y="382"/>
                        </a:lnTo>
                        <a:lnTo>
                          <a:pt x="26739" y="27121"/>
                        </a:lnTo>
                        <a:lnTo>
                          <a:pt x="27120" y="26740"/>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6"/>
                  <p:cNvSpPr/>
                  <p:nvPr/>
                </p:nvSpPr>
                <p:spPr>
                  <a:xfrm>
                    <a:off x="1559470" y="4181481"/>
                    <a:ext cx="413799" cy="413799"/>
                  </a:xfrm>
                  <a:custGeom>
                    <a:rect b="b" l="l" r="r" t="t"/>
                    <a:pathLst>
                      <a:path extrusionOk="0" h="27121" w="27121">
                        <a:moveTo>
                          <a:pt x="366" y="1"/>
                        </a:moveTo>
                        <a:lnTo>
                          <a:pt x="0" y="382"/>
                        </a:lnTo>
                        <a:lnTo>
                          <a:pt x="26739" y="27121"/>
                        </a:lnTo>
                        <a:lnTo>
                          <a:pt x="27120" y="26740"/>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6"/>
                  <p:cNvSpPr/>
                  <p:nvPr/>
                </p:nvSpPr>
                <p:spPr>
                  <a:xfrm>
                    <a:off x="1635483" y="4105239"/>
                    <a:ext cx="413799" cy="413799"/>
                  </a:xfrm>
                  <a:custGeom>
                    <a:rect b="b" l="l" r="r" t="t"/>
                    <a:pathLst>
                      <a:path extrusionOk="0" h="27121" w="27121">
                        <a:moveTo>
                          <a:pt x="366" y="1"/>
                        </a:moveTo>
                        <a:lnTo>
                          <a:pt x="1" y="381"/>
                        </a:lnTo>
                        <a:lnTo>
                          <a:pt x="26740" y="27120"/>
                        </a:lnTo>
                        <a:lnTo>
                          <a:pt x="27121" y="26755"/>
                        </a:lnTo>
                        <a:lnTo>
                          <a:pt x="366"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6"/>
                  <p:cNvSpPr/>
                  <p:nvPr/>
                </p:nvSpPr>
                <p:spPr>
                  <a:xfrm>
                    <a:off x="1711267" y="4029455"/>
                    <a:ext cx="413799" cy="413799"/>
                  </a:xfrm>
                  <a:custGeom>
                    <a:rect b="b" l="l" r="r" t="t"/>
                    <a:pathLst>
                      <a:path extrusionOk="0" h="27121" w="27121">
                        <a:moveTo>
                          <a:pt x="381" y="1"/>
                        </a:moveTo>
                        <a:lnTo>
                          <a:pt x="0" y="382"/>
                        </a:lnTo>
                        <a:lnTo>
                          <a:pt x="26755" y="27121"/>
                        </a:lnTo>
                        <a:lnTo>
                          <a:pt x="27120" y="26755"/>
                        </a:lnTo>
                        <a:lnTo>
                          <a:pt x="381"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6"/>
                  <p:cNvSpPr/>
                  <p:nvPr/>
                </p:nvSpPr>
                <p:spPr>
                  <a:xfrm>
                    <a:off x="1787280" y="3953671"/>
                    <a:ext cx="413799" cy="413799"/>
                  </a:xfrm>
                  <a:custGeom>
                    <a:rect b="b" l="l" r="r" t="t"/>
                    <a:pathLst>
                      <a:path extrusionOk="0" h="27121" w="27121">
                        <a:moveTo>
                          <a:pt x="382" y="1"/>
                        </a:moveTo>
                        <a:lnTo>
                          <a:pt x="1" y="382"/>
                        </a:lnTo>
                        <a:lnTo>
                          <a:pt x="26740" y="27121"/>
                        </a:lnTo>
                        <a:lnTo>
                          <a:pt x="27121" y="26740"/>
                        </a:lnTo>
                        <a:lnTo>
                          <a:pt x="382" y="1"/>
                        </a:lnTo>
                        <a:close/>
                      </a:path>
                    </a:pathLst>
                  </a:custGeom>
                  <a:gradFill>
                    <a:gsLst>
                      <a:gs pos="0">
                        <a:srgbClr val="9900FF">
                          <a:alpha val="46666"/>
                          <a:alpha val="46820"/>
                        </a:srgbClr>
                      </a:gs>
                      <a:gs pos="100000">
                        <a:srgbClr val="FFFFFF">
                          <a:alpha val="0"/>
                          <a:alpha val="4682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333" name="Google Shape;333;p6"/>
              <p:cNvSpPr/>
              <p:nvPr/>
            </p:nvSpPr>
            <p:spPr>
              <a:xfrm rot="-2700000">
                <a:off x="542534" y="4469276"/>
                <a:ext cx="492898" cy="391560"/>
              </a:xfrm>
              <a:custGeom>
                <a:rect b="b" l="l" r="r" t="t"/>
                <a:pathLst>
                  <a:path extrusionOk="0" h="35440" w="44612">
                    <a:moveTo>
                      <a:pt x="40817" y="1"/>
                    </a:moveTo>
                    <a:lnTo>
                      <a:pt x="37420" y="3383"/>
                    </a:lnTo>
                    <a:lnTo>
                      <a:pt x="41213" y="7177"/>
                    </a:lnTo>
                    <a:lnTo>
                      <a:pt x="44611" y="3779"/>
                    </a:lnTo>
                    <a:lnTo>
                      <a:pt x="40817" y="1"/>
                    </a:lnTo>
                    <a:close/>
                    <a:moveTo>
                      <a:pt x="22184" y="4099"/>
                    </a:moveTo>
                    <a:lnTo>
                      <a:pt x="18801" y="7482"/>
                    </a:lnTo>
                    <a:lnTo>
                      <a:pt x="22595" y="11275"/>
                    </a:lnTo>
                    <a:lnTo>
                      <a:pt x="25978" y="7878"/>
                    </a:lnTo>
                    <a:lnTo>
                      <a:pt x="22184" y="4099"/>
                    </a:lnTo>
                    <a:close/>
                    <a:moveTo>
                      <a:pt x="15983" y="10300"/>
                    </a:moveTo>
                    <a:lnTo>
                      <a:pt x="12585" y="13698"/>
                    </a:lnTo>
                    <a:lnTo>
                      <a:pt x="16379" y="17476"/>
                    </a:lnTo>
                    <a:lnTo>
                      <a:pt x="19776" y="14094"/>
                    </a:lnTo>
                    <a:lnTo>
                      <a:pt x="15983" y="10300"/>
                    </a:lnTo>
                    <a:close/>
                    <a:moveTo>
                      <a:pt x="9431" y="16852"/>
                    </a:moveTo>
                    <a:lnTo>
                      <a:pt x="6034" y="20249"/>
                    </a:lnTo>
                    <a:lnTo>
                      <a:pt x="15190" y="29406"/>
                    </a:lnTo>
                    <a:lnTo>
                      <a:pt x="18588" y="26008"/>
                    </a:lnTo>
                    <a:lnTo>
                      <a:pt x="9431" y="16852"/>
                    </a:lnTo>
                    <a:close/>
                    <a:moveTo>
                      <a:pt x="3383" y="22885"/>
                    </a:moveTo>
                    <a:lnTo>
                      <a:pt x="0" y="26283"/>
                    </a:lnTo>
                    <a:lnTo>
                      <a:pt x="9157" y="35440"/>
                    </a:lnTo>
                    <a:lnTo>
                      <a:pt x="12555" y="32057"/>
                    </a:lnTo>
                    <a:lnTo>
                      <a:pt x="3383" y="22885"/>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4" name="Google Shape;334;p6"/>
            <p:cNvGrpSpPr/>
            <p:nvPr/>
          </p:nvGrpSpPr>
          <p:grpSpPr>
            <a:xfrm>
              <a:off x="-1422800" y="4822751"/>
              <a:ext cx="4558967" cy="134100"/>
              <a:chOff x="796100" y="3019701"/>
              <a:chExt cx="4558967" cy="134100"/>
            </a:xfrm>
          </p:grpSpPr>
          <p:sp>
            <p:nvSpPr>
              <p:cNvPr id="335" name="Google Shape;335;p6"/>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36" name="Google Shape;336;p6"/>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337" name="Google Shape;337;p6"/>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8" name="Shape 338"/>
        <p:cNvGrpSpPr/>
        <p:nvPr/>
      </p:nvGrpSpPr>
      <p:grpSpPr>
        <a:xfrm>
          <a:off x="0" y="0"/>
          <a:ext cx="0" cy="0"/>
          <a:chOff x="0" y="0"/>
          <a:chExt cx="0" cy="0"/>
        </a:xfrm>
      </p:grpSpPr>
      <p:sp>
        <p:nvSpPr>
          <p:cNvPr id="339" name="Google Shape;339;p7"/>
          <p:cNvSpPr txBox="1"/>
          <p:nvPr>
            <p:ph idx="1" type="subTitle"/>
          </p:nvPr>
        </p:nvSpPr>
        <p:spPr>
          <a:xfrm>
            <a:off x="713225" y="1160775"/>
            <a:ext cx="7710900" cy="34557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AutoNum type="arabicPeriod"/>
              <a:defRPr sz="1400"/>
            </a:lvl1pPr>
            <a:lvl2pPr lvl="1" rtl="0">
              <a:lnSpc>
                <a:spcPct val="100000"/>
              </a:lnSpc>
              <a:spcBef>
                <a:spcPts val="0"/>
              </a:spcBef>
              <a:spcAft>
                <a:spcPts val="0"/>
              </a:spcAft>
              <a:buClr>
                <a:srgbClr val="999999"/>
              </a:buClr>
              <a:buSzPts val="800"/>
              <a:buFont typeface="Open Sans"/>
              <a:buAutoNum type="alphaLcPeriod"/>
              <a:defRPr/>
            </a:lvl2pPr>
            <a:lvl3pPr lvl="2" rtl="0">
              <a:lnSpc>
                <a:spcPct val="100000"/>
              </a:lnSpc>
              <a:spcBef>
                <a:spcPts val="0"/>
              </a:spcBef>
              <a:spcAft>
                <a:spcPts val="0"/>
              </a:spcAft>
              <a:buClr>
                <a:srgbClr val="999999"/>
              </a:buClr>
              <a:buSzPts val="800"/>
              <a:buFont typeface="Open Sans"/>
              <a:buAutoNum type="romanLcPeriod"/>
              <a:defRPr/>
            </a:lvl3pPr>
            <a:lvl4pPr lvl="3" rtl="0">
              <a:lnSpc>
                <a:spcPct val="100000"/>
              </a:lnSpc>
              <a:spcBef>
                <a:spcPts val="0"/>
              </a:spcBef>
              <a:spcAft>
                <a:spcPts val="0"/>
              </a:spcAft>
              <a:buClr>
                <a:srgbClr val="999999"/>
              </a:buClr>
              <a:buSzPts val="800"/>
              <a:buFont typeface="Open Sans"/>
              <a:buAutoNum type="arabicPeriod"/>
              <a:defRPr/>
            </a:lvl4pPr>
            <a:lvl5pPr lvl="4" rtl="0">
              <a:lnSpc>
                <a:spcPct val="100000"/>
              </a:lnSpc>
              <a:spcBef>
                <a:spcPts val="0"/>
              </a:spcBef>
              <a:spcAft>
                <a:spcPts val="0"/>
              </a:spcAft>
              <a:buClr>
                <a:srgbClr val="999999"/>
              </a:buClr>
              <a:buSzPts val="1200"/>
              <a:buFont typeface="Open Sans"/>
              <a:buAutoNum type="alphaLcPeriod"/>
              <a:defRPr/>
            </a:lvl5pPr>
            <a:lvl6pPr lvl="5" rtl="0">
              <a:lnSpc>
                <a:spcPct val="100000"/>
              </a:lnSpc>
              <a:spcBef>
                <a:spcPts val="0"/>
              </a:spcBef>
              <a:spcAft>
                <a:spcPts val="0"/>
              </a:spcAft>
              <a:buClr>
                <a:srgbClr val="999999"/>
              </a:buClr>
              <a:buSzPts val="1200"/>
              <a:buFont typeface="Open Sans"/>
              <a:buAutoNum type="romanLcPeriod"/>
              <a:defRPr/>
            </a:lvl6pPr>
            <a:lvl7pPr lvl="6" rtl="0">
              <a:lnSpc>
                <a:spcPct val="100000"/>
              </a:lnSpc>
              <a:spcBef>
                <a:spcPts val="0"/>
              </a:spcBef>
              <a:spcAft>
                <a:spcPts val="0"/>
              </a:spcAft>
              <a:buClr>
                <a:srgbClr val="999999"/>
              </a:buClr>
              <a:buSzPts val="700"/>
              <a:buFont typeface="Open Sans"/>
              <a:buAutoNum type="arabicPeriod"/>
              <a:defRPr/>
            </a:lvl7pPr>
            <a:lvl8pPr lvl="7" rtl="0">
              <a:lnSpc>
                <a:spcPct val="100000"/>
              </a:lnSpc>
              <a:spcBef>
                <a:spcPts val="0"/>
              </a:spcBef>
              <a:spcAft>
                <a:spcPts val="0"/>
              </a:spcAft>
              <a:buClr>
                <a:srgbClr val="999999"/>
              </a:buClr>
              <a:buSzPts val="700"/>
              <a:buFont typeface="Open Sans"/>
              <a:buAutoNum type="alphaLcPeriod"/>
              <a:defRPr/>
            </a:lvl8pPr>
            <a:lvl9pPr lvl="8" rtl="0">
              <a:lnSpc>
                <a:spcPct val="100000"/>
              </a:lnSpc>
              <a:spcBef>
                <a:spcPts val="0"/>
              </a:spcBef>
              <a:spcAft>
                <a:spcPts val="0"/>
              </a:spcAft>
              <a:buClr>
                <a:srgbClr val="999999"/>
              </a:buClr>
              <a:buSzPts val="600"/>
              <a:buFont typeface="Open Sans"/>
              <a:buAutoNum type="romanLcPeriod"/>
              <a:defRPr/>
            </a:lvl9pPr>
          </a:lstStyle>
          <a:p/>
        </p:txBody>
      </p:sp>
      <p:sp>
        <p:nvSpPr>
          <p:cNvPr id="340" name="Google Shape;340;p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341" name="Google Shape;341;p7"/>
          <p:cNvGrpSpPr/>
          <p:nvPr/>
        </p:nvGrpSpPr>
        <p:grpSpPr>
          <a:xfrm>
            <a:off x="8934675" y="3943438"/>
            <a:ext cx="439200" cy="439100"/>
            <a:chOff x="1101075" y="2142375"/>
            <a:chExt cx="439200" cy="439100"/>
          </a:xfrm>
        </p:grpSpPr>
        <p:sp>
          <p:nvSpPr>
            <p:cNvPr id="342" name="Google Shape;342;p7"/>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7"/>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4" name="Google Shape;344;p7"/>
          <p:cNvGrpSpPr/>
          <p:nvPr/>
        </p:nvGrpSpPr>
        <p:grpSpPr>
          <a:xfrm>
            <a:off x="5481594" y="-3117615"/>
            <a:ext cx="5954334" cy="6142759"/>
            <a:chOff x="5329194" y="-2965215"/>
            <a:chExt cx="5954334" cy="6142759"/>
          </a:xfrm>
        </p:grpSpPr>
        <p:sp>
          <p:nvSpPr>
            <p:cNvPr id="345" name="Google Shape;345;p7"/>
            <p:cNvSpPr/>
            <p:nvPr/>
          </p:nvSpPr>
          <p:spPr>
            <a:xfrm rot="-2700000">
              <a:off x="6677338" y="-2306933"/>
              <a:ext cx="3153371" cy="5119296"/>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rgbClr val="9900FF">
                    <a:alpha val="46666"/>
                  </a:srgbClr>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7"/>
            <p:cNvSpPr/>
            <p:nvPr/>
          </p:nvSpPr>
          <p:spPr>
            <a:xfrm rot="-2700000">
              <a:off x="6782013" y="-2600033"/>
              <a:ext cx="3153371" cy="5119296"/>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7" name="Google Shape;347;p7"/>
            <p:cNvGrpSpPr/>
            <p:nvPr/>
          </p:nvGrpSpPr>
          <p:grpSpPr>
            <a:xfrm rot="10800000">
              <a:off x="5710125" y="185651"/>
              <a:ext cx="4558967" cy="134100"/>
              <a:chOff x="796100" y="3019701"/>
              <a:chExt cx="4558967" cy="134100"/>
            </a:xfrm>
          </p:grpSpPr>
          <p:sp>
            <p:nvSpPr>
              <p:cNvPr id="348" name="Google Shape;348;p7"/>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49" name="Google Shape;349;p7"/>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350" name="Google Shape;350;p7"/>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51" name="Google Shape;351;p7"/>
          <p:cNvGrpSpPr/>
          <p:nvPr/>
        </p:nvGrpSpPr>
        <p:grpSpPr>
          <a:xfrm flipH="1">
            <a:off x="-503516" y="3986929"/>
            <a:ext cx="5249359" cy="2992224"/>
            <a:chOff x="-258616" y="3430829"/>
            <a:chExt cx="5249359" cy="2992224"/>
          </a:xfrm>
        </p:grpSpPr>
        <p:pic>
          <p:nvPicPr>
            <p:cNvPr id="352" name="Google Shape;352;p7"/>
            <p:cNvPicPr preferRelativeResize="0"/>
            <p:nvPr/>
          </p:nvPicPr>
          <p:blipFill rotWithShape="1">
            <a:blip r:embed="rId2">
              <a:alphaModFix/>
            </a:blip>
            <a:srcRect b="26177" l="16960" r="7121" t="24718"/>
            <a:stretch/>
          </p:blipFill>
          <p:spPr>
            <a:xfrm>
              <a:off x="1070243" y="3430829"/>
              <a:ext cx="3920501" cy="2992224"/>
            </a:xfrm>
            <a:prstGeom prst="rect">
              <a:avLst/>
            </a:prstGeom>
            <a:noFill/>
            <a:ln>
              <a:noFill/>
            </a:ln>
          </p:spPr>
        </p:pic>
        <p:sp>
          <p:nvSpPr>
            <p:cNvPr id="353" name="Google Shape;353;p7"/>
            <p:cNvSpPr/>
            <p:nvPr/>
          </p:nvSpPr>
          <p:spPr>
            <a:xfrm>
              <a:off x="363250" y="4667754"/>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7"/>
            <p:cNvSpPr/>
            <p:nvPr/>
          </p:nvSpPr>
          <p:spPr>
            <a:xfrm>
              <a:off x="941424" y="4724302"/>
              <a:ext cx="340329" cy="325895"/>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7"/>
            <p:cNvSpPr/>
            <p:nvPr/>
          </p:nvSpPr>
          <p:spPr>
            <a:xfrm>
              <a:off x="820562" y="49581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alpha val="31360"/>
                  </a:schemeClr>
                </a:gs>
                <a:gs pos="22000">
                  <a:schemeClr val="lt1">
                    <a:alpha val="31360"/>
                  </a:schemeClr>
                </a:gs>
                <a:gs pos="45000">
                  <a:srgbClr val="FFFFFF">
                    <a:alpha val="0"/>
                    <a:alpha val="31360"/>
                  </a:srgbClr>
                </a:gs>
                <a:gs pos="100000">
                  <a:srgbClr val="0C0A9E">
                    <a:alpha val="50196"/>
                    <a:alpha val="3136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7"/>
            <p:cNvSpPr/>
            <p:nvPr/>
          </p:nvSpPr>
          <p:spPr>
            <a:xfrm>
              <a:off x="1299000" y="4608579"/>
              <a:ext cx="582037" cy="557353"/>
            </a:xfrm>
            <a:custGeom>
              <a:rect b="b" l="l" r="r" t="t"/>
              <a:pathLst>
                <a:path extrusionOk="0" h="35337" w="36902">
                  <a:moveTo>
                    <a:pt x="18449" y="1"/>
                  </a:moveTo>
                  <a:cubicBezTo>
                    <a:pt x="16409" y="1"/>
                    <a:pt x="14368" y="778"/>
                    <a:pt x="12814" y="2332"/>
                  </a:cubicBezTo>
                  <a:lnTo>
                    <a:pt x="3108" y="12037"/>
                  </a:lnTo>
                  <a:cubicBezTo>
                    <a:pt x="0" y="15145"/>
                    <a:pt x="0" y="20189"/>
                    <a:pt x="3108" y="23297"/>
                  </a:cubicBezTo>
                  <a:lnTo>
                    <a:pt x="12814" y="33017"/>
                  </a:lnTo>
                  <a:cubicBezTo>
                    <a:pt x="14368" y="34564"/>
                    <a:pt x="16405" y="35337"/>
                    <a:pt x="18443" y="35337"/>
                  </a:cubicBezTo>
                  <a:cubicBezTo>
                    <a:pt x="20481" y="35337"/>
                    <a:pt x="22519" y="34564"/>
                    <a:pt x="24073" y="33017"/>
                  </a:cubicBezTo>
                  <a:lnTo>
                    <a:pt x="33794" y="23297"/>
                  </a:lnTo>
                  <a:cubicBezTo>
                    <a:pt x="36902" y="20189"/>
                    <a:pt x="36902" y="15145"/>
                    <a:pt x="33794" y="12037"/>
                  </a:cubicBezTo>
                  <a:lnTo>
                    <a:pt x="24073" y="2332"/>
                  </a:lnTo>
                  <a:cubicBezTo>
                    <a:pt x="22527" y="778"/>
                    <a:pt x="20489" y="1"/>
                    <a:pt x="18449" y="1"/>
                  </a:cubicBezTo>
                  <a:close/>
                </a:path>
              </a:pathLst>
            </a:custGeom>
            <a:gradFill>
              <a:gsLst>
                <a:gs pos="0">
                  <a:schemeClr val="lt1"/>
                </a:gs>
                <a:gs pos="22000">
                  <a:schemeClr val="lt1"/>
                </a:gs>
                <a:gs pos="45000">
                  <a:srgbClr val="FFFFFF">
                    <a:alpha val="0"/>
                  </a:srgbClr>
                </a:gs>
                <a:gs pos="100000">
                  <a:srgbClr val="0C0A9E">
                    <a:alpha val="50196"/>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7"/>
            <p:cNvSpPr/>
            <p:nvPr/>
          </p:nvSpPr>
          <p:spPr>
            <a:xfrm rot="5400000">
              <a:off x="447539" y="3133720"/>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lt2"/>
                </a:gs>
                <a:gs pos="40000">
                  <a:srgbClr val="FF9900">
                    <a:alpha val="40784"/>
                  </a:srgbClr>
                </a:gs>
                <a:gs pos="100000">
                  <a:srgbClr val="FFFFFF">
                    <a:alpha val="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8" name="Google Shape;358;p7"/>
            <p:cNvGrpSpPr/>
            <p:nvPr/>
          </p:nvGrpSpPr>
          <p:grpSpPr>
            <a:xfrm>
              <a:off x="736485" y="4387072"/>
              <a:ext cx="161977" cy="161940"/>
              <a:chOff x="1101075" y="2142375"/>
              <a:chExt cx="439200" cy="439100"/>
            </a:xfrm>
          </p:grpSpPr>
          <p:sp>
            <p:nvSpPr>
              <p:cNvPr id="359" name="Google Shape;359;p7"/>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7"/>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1" name="Google Shape;361;p7"/>
            <p:cNvGrpSpPr/>
            <p:nvPr/>
          </p:nvGrpSpPr>
          <p:grpSpPr>
            <a:xfrm rot="10800000">
              <a:off x="2118901" y="4805293"/>
              <a:ext cx="161977" cy="161940"/>
              <a:chOff x="1101075" y="2142375"/>
              <a:chExt cx="439200" cy="439100"/>
            </a:xfrm>
          </p:grpSpPr>
          <p:sp>
            <p:nvSpPr>
              <p:cNvPr id="362" name="Google Shape;362;p7"/>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7"/>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64" name="Shape 364"/>
        <p:cNvGrpSpPr/>
        <p:nvPr/>
      </p:nvGrpSpPr>
      <p:grpSpPr>
        <a:xfrm>
          <a:off x="0" y="0"/>
          <a:ext cx="0" cy="0"/>
          <a:chOff x="0" y="0"/>
          <a:chExt cx="0" cy="0"/>
        </a:xfrm>
      </p:grpSpPr>
      <p:sp>
        <p:nvSpPr>
          <p:cNvPr id="365" name="Google Shape;365;p8"/>
          <p:cNvSpPr txBox="1"/>
          <p:nvPr>
            <p:ph type="title"/>
          </p:nvPr>
        </p:nvSpPr>
        <p:spPr>
          <a:xfrm>
            <a:off x="713225" y="2122600"/>
            <a:ext cx="7297500" cy="910200"/>
          </a:xfrm>
          <a:prstGeom prst="rect">
            <a:avLst/>
          </a:prstGeom>
        </p:spPr>
        <p:txBody>
          <a:bodyPr anchorCtr="0" anchor="ctr" bIns="91425" lIns="91425" spcFirstLastPara="1" rIns="91425" wrap="square" tIns="91425">
            <a:noAutofit/>
          </a:bodyPr>
          <a:lstStyle>
            <a:lvl1pPr lvl="0">
              <a:lnSpc>
                <a:spcPct val="80000"/>
              </a:lnSpc>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grpSp>
        <p:nvGrpSpPr>
          <p:cNvPr id="366" name="Google Shape;366;p8"/>
          <p:cNvGrpSpPr/>
          <p:nvPr/>
        </p:nvGrpSpPr>
        <p:grpSpPr>
          <a:xfrm>
            <a:off x="6475811" y="-1541623"/>
            <a:ext cx="2583360" cy="2409685"/>
            <a:chOff x="6475811" y="-1541623"/>
            <a:chExt cx="2583360" cy="2409685"/>
          </a:xfrm>
        </p:grpSpPr>
        <p:grpSp>
          <p:nvGrpSpPr>
            <p:cNvPr id="367" name="Google Shape;367;p8"/>
            <p:cNvGrpSpPr/>
            <p:nvPr/>
          </p:nvGrpSpPr>
          <p:grpSpPr>
            <a:xfrm rot="-5400000">
              <a:off x="5879041" y="-944853"/>
              <a:ext cx="2133442" cy="939904"/>
              <a:chOff x="-149984" y="3754784"/>
              <a:chExt cx="2133442" cy="939904"/>
            </a:xfrm>
          </p:grpSpPr>
          <p:sp>
            <p:nvSpPr>
              <p:cNvPr id="368" name="Google Shape;368;p8"/>
              <p:cNvSpPr/>
              <p:nvPr/>
            </p:nvSpPr>
            <p:spPr>
              <a:xfrm rot="5400000">
                <a:off x="707379" y="3056155"/>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8"/>
              <p:cNvSpPr/>
              <p:nvPr/>
            </p:nvSpPr>
            <p:spPr>
              <a:xfrm rot="5400000">
                <a:off x="391825" y="3465468"/>
                <a:ext cx="687411" cy="1771028"/>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rgbClr val="9900FF">
                      <a:alpha val="46666"/>
                    </a:srgbClr>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0" name="Google Shape;370;p8"/>
            <p:cNvSpPr/>
            <p:nvPr/>
          </p:nvSpPr>
          <p:spPr>
            <a:xfrm rot="5400000">
              <a:off x="7783092" y="-770470"/>
              <a:ext cx="577450" cy="1974708"/>
            </a:xfrm>
            <a:custGeom>
              <a:rect b="b" l="l" r="r" t="t"/>
              <a:pathLst>
                <a:path extrusionOk="0" h="48146" w="14079">
                  <a:moveTo>
                    <a:pt x="13866" y="0"/>
                  </a:moveTo>
                  <a:lnTo>
                    <a:pt x="5867" y="7999"/>
                  </a:lnTo>
                  <a:lnTo>
                    <a:pt x="5836" y="8045"/>
                  </a:lnTo>
                  <a:lnTo>
                    <a:pt x="5836" y="31737"/>
                  </a:lnTo>
                  <a:lnTo>
                    <a:pt x="1" y="37541"/>
                  </a:lnTo>
                  <a:lnTo>
                    <a:pt x="1" y="48146"/>
                  </a:lnTo>
                  <a:lnTo>
                    <a:pt x="306" y="48146"/>
                  </a:lnTo>
                  <a:lnTo>
                    <a:pt x="306" y="37679"/>
                  </a:lnTo>
                  <a:lnTo>
                    <a:pt x="6141" y="31874"/>
                  </a:lnTo>
                  <a:lnTo>
                    <a:pt x="6141" y="8167"/>
                  </a:lnTo>
                  <a:lnTo>
                    <a:pt x="14079" y="229"/>
                  </a:lnTo>
                  <a:lnTo>
                    <a:pt x="13866"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8"/>
            <p:cNvSpPr/>
            <p:nvPr/>
          </p:nvSpPr>
          <p:spPr>
            <a:xfrm rot="5400000">
              <a:off x="7617537" y="-361157"/>
              <a:ext cx="687411" cy="1771028"/>
            </a:xfrm>
            <a:custGeom>
              <a:rect b="b" l="l" r="r" t="t"/>
              <a:pathLst>
                <a:path extrusionOk="0" h="43180" w="16760">
                  <a:moveTo>
                    <a:pt x="16531" y="1"/>
                  </a:moveTo>
                  <a:lnTo>
                    <a:pt x="4403" y="12159"/>
                  </a:lnTo>
                  <a:lnTo>
                    <a:pt x="4342" y="12190"/>
                  </a:lnTo>
                  <a:lnTo>
                    <a:pt x="4342" y="25734"/>
                  </a:lnTo>
                  <a:lnTo>
                    <a:pt x="0" y="30077"/>
                  </a:lnTo>
                  <a:lnTo>
                    <a:pt x="8746" y="38822"/>
                  </a:lnTo>
                  <a:lnTo>
                    <a:pt x="8746" y="43180"/>
                  </a:lnTo>
                  <a:lnTo>
                    <a:pt x="9066" y="43180"/>
                  </a:lnTo>
                  <a:lnTo>
                    <a:pt x="9066" y="38700"/>
                  </a:lnTo>
                  <a:lnTo>
                    <a:pt x="442" y="30077"/>
                  </a:lnTo>
                  <a:lnTo>
                    <a:pt x="4662" y="25872"/>
                  </a:lnTo>
                  <a:lnTo>
                    <a:pt x="4662" y="12327"/>
                  </a:lnTo>
                  <a:lnTo>
                    <a:pt x="16760" y="230"/>
                  </a:lnTo>
                  <a:lnTo>
                    <a:pt x="16531" y="1"/>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2" name="Google Shape;372;p8"/>
            <p:cNvGrpSpPr/>
            <p:nvPr/>
          </p:nvGrpSpPr>
          <p:grpSpPr>
            <a:xfrm>
              <a:off x="7741638" y="-258450"/>
              <a:ext cx="439200" cy="439100"/>
              <a:chOff x="1101075" y="2142375"/>
              <a:chExt cx="439200" cy="439100"/>
            </a:xfrm>
          </p:grpSpPr>
          <p:sp>
            <p:nvSpPr>
              <p:cNvPr id="373" name="Google Shape;373;p8"/>
              <p:cNvSpPr/>
              <p:nvPr/>
            </p:nvSpPr>
            <p:spPr>
              <a:xfrm>
                <a:off x="1101075" y="2142375"/>
                <a:ext cx="439200" cy="439100"/>
              </a:xfrm>
              <a:custGeom>
                <a:rect b="b" l="l" r="r" t="t"/>
                <a:pathLst>
                  <a:path extrusionOk="0" h="17564" w="17568">
                    <a:moveTo>
                      <a:pt x="8792" y="1291"/>
                    </a:moveTo>
                    <a:cubicBezTo>
                      <a:pt x="10711" y="1291"/>
                      <a:pt x="12631" y="2008"/>
                      <a:pt x="14094" y="3501"/>
                    </a:cubicBezTo>
                    <a:cubicBezTo>
                      <a:pt x="15526" y="4902"/>
                      <a:pt x="16303" y="6807"/>
                      <a:pt x="16303" y="8803"/>
                    </a:cubicBezTo>
                    <a:cubicBezTo>
                      <a:pt x="16303" y="10814"/>
                      <a:pt x="15526" y="12688"/>
                      <a:pt x="14094" y="14120"/>
                    </a:cubicBezTo>
                    <a:cubicBezTo>
                      <a:pt x="12692" y="15552"/>
                      <a:pt x="10788" y="16329"/>
                      <a:pt x="8792" y="16329"/>
                    </a:cubicBezTo>
                    <a:cubicBezTo>
                      <a:pt x="6780" y="16329"/>
                      <a:pt x="4906" y="15552"/>
                      <a:pt x="3474" y="14120"/>
                    </a:cubicBezTo>
                    <a:cubicBezTo>
                      <a:pt x="2042" y="12718"/>
                      <a:pt x="1265" y="10814"/>
                      <a:pt x="1265" y="8803"/>
                    </a:cubicBezTo>
                    <a:cubicBezTo>
                      <a:pt x="1265" y="6807"/>
                      <a:pt x="2042" y="4918"/>
                      <a:pt x="3474" y="3501"/>
                    </a:cubicBezTo>
                    <a:cubicBezTo>
                      <a:pt x="4937" y="2023"/>
                      <a:pt x="6857" y="1291"/>
                      <a:pt x="8792" y="1291"/>
                    </a:cubicBezTo>
                    <a:close/>
                    <a:moveTo>
                      <a:pt x="8784" y="0"/>
                    </a:moveTo>
                    <a:cubicBezTo>
                      <a:pt x="6537" y="0"/>
                      <a:pt x="4289" y="857"/>
                      <a:pt x="2575" y="2571"/>
                    </a:cubicBezTo>
                    <a:cubicBezTo>
                      <a:pt x="915" y="4232"/>
                      <a:pt x="1" y="6441"/>
                      <a:pt x="1" y="8788"/>
                    </a:cubicBezTo>
                    <a:cubicBezTo>
                      <a:pt x="1" y="11134"/>
                      <a:pt x="915" y="13343"/>
                      <a:pt x="2575" y="15004"/>
                    </a:cubicBezTo>
                    <a:cubicBezTo>
                      <a:pt x="4236" y="16649"/>
                      <a:pt x="6445" y="17563"/>
                      <a:pt x="8792" y="17563"/>
                    </a:cubicBezTo>
                    <a:cubicBezTo>
                      <a:pt x="11123" y="17563"/>
                      <a:pt x="13332" y="16649"/>
                      <a:pt x="14993" y="15004"/>
                    </a:cubicBezTo>
                    <a:cubicBezTo>
                      <a:pt x="16653" y="13343"/>
                      <a:pt x="17568" y="11134"/>
                      <a:pt x="17568" y="8788"/>
                    </a:cubicBezTo>
                    <a:cubicBezTo>
                      <a:pt x="17568" y="6441"/>
                      <a:pt x="16653" y="4232"/>
                      <a:pt x="14993" y="2571"/>
                    </a:cubicBezTo>
                    <a:cubicBezTo>
                      <a:pt x="13279" y="857"/>
                      <a:pt x="11031" y="0"/>
                      <a:pt x="8784" y="0"/>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8"/>
              <p:cNvSpPr/>
              <p:nvPr/>
            </p:nvSpPr>
            <p:spPr>
              <a:xfrm>
                <a:off x="1189450" y="2242350"/>
                <a:ext cx="262850" cy="239700"/>
              </a:xfrm>
              <a:custGeom>
                <a:rect b="b" l="l" r="r" t="t"/>
                <a:pathLst>
                  <a:path extrusionOk="0" h="9588" w="10514">
                    <a:moveTo>
                      <a:pt x="5257" y="1269"/>
                    </a:moveTo>
                    <a:cubicBezTo>
                      <a:pt x="6171" y="1269"/>
                      <a:pt x="7054" y="1604"/>
                      <a:pt x="7771" y="2290"/>
                    </a:cubicBezTo>
                    <a:cubicBezTo>
                      <a:pt x="9127" y="3692"/>
                      <a:pt x="9127" y="5931"/>
                      <a:pt x="7771" y="7302"/>
                    </a:cubicBezTo>
                    <a:cubicBezTo>
                      <a:pt x="7070" y="7988"/>
                      <a:pt x="6159" y="8331"/>
                      <a:pt x="5253" y="8331"/>
                    </a:cubicBezTo>
                    <a:cubicBezTo>
                      <a:pt x="4346" y="8331"/>
                      <a:pt x="3444" y="7988"/>
                      <a:pt x="2758" y="7302"/>
                    </a:cubicBezTo>
                    <a:cubicBezTo>
                      <a:pt x="1387" y="5916"/>
                      <a:pt x="1387" y="3661"/>
                      <a:pt x="2758" y="2290"/>
                    </a:cubicBezTo>
                    <a:cubicBezTo>
                      <a:pt x="3444" y="1604"/>
                      <a:pt x="4342" y="1269"/>
                      <a:pt x="5257" y="1269"/>
                    </a:cubicBezTo>
                    <a:close/>
                    <a:moveTo>
                      <a:pt x="5255" y="1"/>
                    </a:moveTo>
                    <a:cubicBezTo>
                      <a:pt x="4026" y="1"/>
                      <a:pt x="2796" y="469"/>
                      <a:pt x="1859" y="1406"/>
                    </a:cubicBezTo>
                    <a:cubicBezTo>
                      <a:pt x="0" y="3265"/>
                      <a:pt x="0" y="6312"/>
                      <a:pt x="1859" y="8186"/>
                    </a:cubicBezTo>
                    <a:cubicBezTo>
                      <a:pt x="2788" y="9116"/>
                      <a:pt x="4038" y="9588"/>
                      <a:pt x="5257" y="9588"/>
                    </a:cubicBezTo>
                    <a:cubicBezTo>
                      <a:pt x="6491" y="9588"/>
                      <a:pt x="7710" y="9131"/>
                      <a:pt x="8639" y="8186"/>
                    </a:cubicBezTo>
                    <a:cubicBezTo>
                      <a:pt x="10513" y="6312"/>
                      <a:pt x="10513" y="3265"/>
                      <a:pt x="8639" y="1406"/>
                    </a:cubicBezTo>
                    <a:cubicBezTo>
                      <a:pt x="7710" y="469"/>
                      <a:pt x="6483" y="1"/>
                      <a:pt x="5255" y="1"/>
                    </a:cubicBez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5" name="Shape 375"/>
        <p:cNvGrpSpPr/>
        <p:nvPr/>
      </p:nvGrpSpPr>
      <p:grpSpPr>
        <a:xfrm>
          <a:off x="0" y="0"/>
          <a:ext cx="0" cy="0"/>
          <a:chOff x="0" y="0"/>
          <a:chExt cx="0" cy="0"/>
        </a:xfrm>
      </p:grpSpPr>
      <p:sp>
        <p:nvSpPr>
          <p:cNvPr id="376" name="Google Shape;376;p9"/>
          <p:cNvSpPr txBox="1"/>
          <p:nvPr>
            <p:ph type="title"/>
          </p:nvPr>
        </p:nvSpPr>
        <p:spPr>
          <a:xfrm>
            <a:off x="720000" y="919750"/>
            <a:ext cx="3145200" cy="14034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77" name="Google Shape;377;p9"/>
          <p:cNvSpPr txBox="1"/>
          <p:nvPr>
            <p:ph idx="1" type="subTitle"/>
          </p:nvPr>
        </p:nvSpPr>
        <p:spPr>
          <a:xfrm>
            <a:off x="720000" y="2628350"/>
            <a:ext cx="3145200" cy="1595400"/>
          </a:xfrm>
          <a:prstGeom prst="rect">
            <a:avLst/>
          </a:prstGeom>
        </p:spPr>
        <p:txBody>
          <a:bodyPr anchorCtr="0" anchor="t" bIns="91425" lIns="91425" spcFirstLastPara="1" rIns="91425" wrap="square" tIns="91425">
            <a:noAutofit/>
          </a:bodyPr>
          <a:lstStyle>
            <a:lvl1pPr lvl="0" rtl="0">
              <a:spcBef>
                <a:spcPts val="0"/>
              </a:spcBef>
              <a:spcAft>
                <a:spcPts val="0"/>
              </a:spcAft>
              <a:buSzPts val="800"/>
              <a:buFont typeface="Open Sans"/>
              <a:buChar char="●"/>
              <a:defRPr/>
            </a:lvl1pPr>
            <a:lvl2pPr lvl="1" rtl="0" algn="ctr">
              <a:lnSpc>
                <a:spcPct val="100000"/>
              </a:lnSpc>
              <a:spcBef>
                <a:spcPts val="0"/>
              </a:spcBef>
              <a:spcAft>
                <a:spcPts val="0"/>
              </a:spcAft>
              <a:buSzPts val="800"/>
              <a:buFont typeface="Open Sans"/>
              <a:buChar char="○"/>
              <a:defRPr/>
            </a:lvl2pPr>
            <a:lvl3pPr lvl="2" rtl="0" algn="ctr">
              <a:lnSpc>
                <a:spcPct val="100000"/>
              </a:lnSpc>
              <a:spcBef>
                <a:spcPts val="0"/>
              </a:spcBef>
              <a:spcAft>
                <a:spcPts val="0"/>
              </a:spcAft>
              <a:buSzPts val="800"/>
              <a:buFont typeface="Open Sans"/>
              <a:buChar char="■"/>
              <a:defRPr/>
            </a:lvl3pPr>
            <a:lvl4pPr lvl="3" rtl="0" algn="ctr">
              <a:lnSpc>
                <a:spcPct val="100000"/>
              </a:lnSpc>
              <a:spcBef>
                <a:spcPts val="0"/>
              </a:spcBef>
              <a:spcAft>
                <a:spcPts val="0"/>
              </a:spcAft>
              <a:buSzPts val="800"/>
              <a:buFont typeface="Open Sans"/>
              <a:buChar char="●"/>
              <a:defRPr/>
            </a:lvl4pPr>
            <a:lvl5pPr lvl="4" rtl="0" algn="ctr">
              <a:lnSpc>
                <a:spcPct val="100000"/>
              </a:lnSpc>
              <a:spcBef>
                <a:spcPts val="0"/>
              </a:spcBef>
              <a:spcAft>
                <a:spcPts val="0"/>
              </a:spcAft>
              <a:buSzPts val="1200"/>
              <a:buFont typeface="Open Sans"/>
              <a:buChar char="○"/>
              <a:defRPr/>
            </a:lvl5pPr>
            <a:lvl6pPr lvl="5" rtl="0" algn="ctr">
              <a:lnSpc>
                <a:spcPct val="100000"/>
              </a:lnSpc>
              <a:spcBef>
                <a:spcPts val="0"/>
              </a:spcBef>
              <a:spcAft>
                <a:spcPts val="0"/>
              </a:spcAft>
              <a:buSzPts val="1200"/>
              <a:buFont typeface="Open Sans"/>
              <a:buChar char="■"/>
              <a:defRPr/>
            </a:lvl6pPr>
            <a:lvl7pPr lvl="6" rtl="0" algn="ctr">
              <a:lnSpc>
                <a:spcPct val="100000"/>
              </a:lnSpc>
              <a:spcBef>
                <a:spcPts val="0"/>
              </a:spcBef>
              <a:spcAft>
                <a:spcPts val="0"/>
              </a:spcAft>
              <a:buSzPts val="700"/>
              <a:buFont typeface="Open Sans"/>
              <a:buChar char="●"/>
              <a:defRPr/>
            </a:lvl7pPr>
            <a:lvl8pPr lvl="7" rtl="0" algn="ctr">
              <a:lnSpc>
                <a:spcPct val="100000"/>
              </a:lnSpc>
              <a:spcBef>
                <a:spcPts val="0"/>
              </a:spcBef>
              <a:spcAft>
                <a:spcPts val="0"/>
              </a:spcAft>
              <a:buSzPts val="700"/>
              <a:buFont typeface="Open Sans"/>
              <a:buChar char="○"/>
              <a:defRPr/>
            </a:lvl8pPr>
            <a:lvl9pPr lvl="8" rtl="0" algn="ctr">
              <a:lnSpc>
                <a:spcPct val="100000"/>
              </a:lnSpc>
              <a:spcBef>
                <a:spcPts val="0"/>
              </a:spcBef>
              <a:spcAft>
                <a:spcPts val="0"/>
              </a:spcAft>
              <a:buSzPts val="600"/>
              <a:buFont typeface="Open Sans"/>
              <a:buChar char="■"/>
              <a:defRPr/>
            </a:lvl9pPr>
          </a:lstStyle>
          <a:p/>
        </p:txBody>
      </p:sp>
      <p:sp>
        <p:nvSpPr>
          <p:cNvPr id="378" name="Google Shape;378;p9"/>
          <p:cNvSpPr/>
          <p:nvPr>
            <p:ph idx="2" type="pic"/>
          </p:nvPr>
        </p:nvSpPr>
        <p:spPr>
          <a:xfrm>
            <a:off x="4135800" y="539500"/>
            <a:ext cx="4295100" cy="4069200"/>
          </a:xfrm>
          <a:prstGeom prst="snip1Rect">
            <a:avLst>
              <a:gd fmla="val 16667" name="adj"/>
            </a:avLst>
          </a:prstGeom>
          <a:noFill/>
          <a:ln>
            <a:noFill/>
          </a:ln>
        </p:spPr>
      </p:sp>
      <p:grpSp>
        <p:nvGrpSpPr>
          <p:cNvPr id="379" name="Google Shape;379;p9"/>
          <p:cNvGrpSpPr/>
          <p:nvPr/>
        </p:nvGrpSpPr>
        <p:grpSpPr>
          <a:xfrm>
            <a:off x="-2393465" y="-1635538"/>
            <a:ext cx="4710415" cy="5344655"/>
            <a:chOff x="-2317265" y="-1559338"/>
            <a:chExt cx="4710415" cy="5344655"/>
          </a:xfrm>
        </p:grpSpPr>
        <p:pic>
          <p:nvPicPr>
            <p:cNvPr id="380" name="Google Shape;380;p9"/>
            <p:cNvPicPr preferRelativeResize="0"/>
            <p:nvPr/>
          </p:nvPicPr>
          <p:blipFill rotWithShape="1">
            <a:blip r:embed="rId2">
              <a:alphaModFix/>
            </a:blip>
            <a:srcRect b="26177" l="16960" r="7121" t="24718"/>
            <a:stretch/>
          </p:blipFill>
          <p:spPr>
            <a:xfrm>
              <a:off x="-2317265" y="-1559338"/>
              <a:ext cx="3920501" cy="2992224"/>
            </a:xfrm>
            <a:prstGeom prst="rect">
              <a:avLst/>
            </a:prstGeom>
            <a:noFill/>
            <a:ln>
              <a:noFill/>
            </a:ln>
          </p:spPr>
        </p:pic>
        <p:grpSp>
          <p:nvGrpSpPr>
            <p:cNvPr id="381" name="Google Shape;381;p9"/>
            <p:cNvGrpSpPr/>
            <p:nvPr/>
          </p:nvGrpSpPr>
          <p:grpSpPr>
            <a:xfrm>
              <a:off x="-1322674" y="-1333888"/>
              <a:ext cx="3153315" cy="5119205"/>
              <a:chOff x="6643701" y="816087"/>
              <a:chExt cx="3153315" cy="5119205"/>
            </a:xfrm>
          </p:grpSpPr>
          <p:sp>
            <p:nvSpPr>
              <p:cNvPr id="382" name="Google Shape;382;p9"/>
              <p:cNvSpPr/>
              <p:nvPr/>
            </p:nvSpPr>
            <p:spPr>
              <a:xfrm>
                <a:off x="6643701" y="816087"/>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3" name="Google Shape;383;p9"/>
              <p:cNvGrpSpPr/>
              <p:nvPr/>
            </p:nvGrpSpPr>
            <p:grpSpPr>
              <a:xfrm>
                <a:off x="8671986" y="2443197"/>
                <a:ext cx="134004" cy="134004"/>
                <a:chOff x="8356813" y="1074288"/>
                <a:chExt cx="351900" cy="351900"/>
              </a:xfrm>
            </p:grpSpPr>
            <p:sp>
              <p:nvSpPr>
                <p:cNvPr id="384" name="Google Shape;384;p9"/>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9"/>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6" name="Google Shape;386;p9"/>
              <p:cNvGrpSpPr/>
              <p:nvPr/>
            </p:nvGrpSpPr>
            <p:grpSpPr>
              <a:xfrm>
                <a:off x="7678536" y="3129397"/>
                <a:ext cx="134004" cy="134004"/>
                <a:chOff x="8356813" y="1074288"/>
                <a:chExt cx="351900" cy="351900"/>
              </a:xfrm>
            </p:grpSpPr>
            <p:sp>
              <p:nvSpPr>
                <p:cNvPr id="387" name="Google Shape;387;p9"/>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9"/>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9" name="Google Shape;389;p9"/>
              <p:cNvGrpSpPr/>
              <p:nvPr/>
            </p:nvGrpSpPr>
            <p:grpSpPr>
              <a:xfrm>
                <a:off x="8062611" y="3503222"/>
                <a:ext cx="134004" cy="134004"/>
                <a:chOff x="8356813" y="1074288"/>
                <a:chExt cx="351900" cy="351900"/>
              </a:xfrm>
            </p:grpSpPr>
            <p:sp>
              <p:nvSpPr>
                <p:cNvPr id="390" name="Google Shape;390;p9"/>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9"/>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92" name="Google Shape;392;p9"/>
            <p:cNvGrpSpPr/>
            <p:nvPr/>
          </p:nvGrpSpPr>
          <p:grpSpPr>
            <a:xfrm>
              <a:off x="121568" y="-846844"/>
              <a:ext cx="88151" cy="2151709"/>
              <a:chOff x="3054755" y="4367024"/>
              <a:chExt cx="88142" cy="1137387"/>
            </a:xfrm>
          </p:grpSpPr>
          <p:sp>
            <p:nvSpPr>
              <p:cNvPr id="393" name="Google Shape;393;p9"/>
              <p:cNvSpPr/>
              <p:nvPr/>
            </p:nvSpPr>
            <p:spPr>
              <a:xfrm>
                <a:off x="3054755" y="4367024"/>
                <a:ext cx="12551" cy="1137387"/>
              </a:xfrm>
              <a:custGeom>
                <a:rect b="b" l="l" r="r" t="t"/>
                <a:pathLst>
                  <a:path extrusionOk="0" h="27731" w="306">
                    <a:moveTo>
                      <a:pt x="1" y="1"/>
                    </a:moveTo>
                    <a:lnTo>
                      <a:pt x="1" y="27730"/>
                    </a:lnTo>
                    <a:lnTo>
                      <a:pt x="305" y="27730"/>
                    </a:lnTo>
                    <a:lnTo>
                      <a:pt x="305" y="1"/>
                    </a:lnTo>
                    <a:close/>
                  </a:path>
                </a:pathLst>
              </a:custGeom>
              <a:gradFill>
                <a:gsLst>
                  <a:gs pos="0">
                    <a:schemeClr val="lt2">
                      <a:alpha val="46820"/>
                    </a:schemeClr>
                  </a:gs>
                  <a:gs pos="40000">
                    <a:srgbClr val="FF9900">
                      <a:alpha val="40784"/>
                      <a:alpha val="46820"/>
                    </a:srgbClr>
                  </a:gs>
                  <a:gs pos="100000">
                    <a:srgbClr val="FFFFFF">
                      <a:alpha val="0"/>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9"/>
              <p:cNvSpPr/>
              <p:nvPr/>
            </p:nvSpPr>
            <p:spPr>
              <a:xfrm>
                <a:off x="3130388" y="4367024"/>
                <a:ext cx="12510" cy="1137387"/>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40000">
                    <a:srgbClr val="FF9900">
                      <a:alpha val="40784"/>
                      <a:alpha val="46820"/>
                    </a:srgbClr>
                  </a:gs>
                  <a:gs pos="100000">
                    <a:srgbClr val="FFFFFF">
                      <a:alpha val="0"/>
                      <a:alpha val="46820"/>
                    </a:srgbClr>
                  </a:gs>
                </a:gsLst>
                <a:lin ang="2698631"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5" name="Google Shape;395;p9"/>
            <p:cNvGrpSpPr/>
            <p:nvPr/>
          </p:nvGrpSpPr>
          <p:grpSpPr>
            <a:xfrm>
              <a:off x="361243" y="-718832"/>
              <a:ext cx="88151" cy="2151709"/>
              <a:chOff x="3054755" y="4367024"/>
              <a:chExt cx="88142" cy="1137387"/>
            </a:xfrm>
          </p:grpSpPr>
          <p:sp>
            <p:nvSpPr>
              <p:cNvPr id="396" name="Google Shape;396;p9"/>
              <p:cNvSpPr/>
              <p:nvPr/>
            </p:nvSpPr>
            <p:spPr>
              <a:xfrm>
                <a:off x="3054755" y="4367024"/>
                <a:ext cx="12551" cy="1137387"/>
              </a:xfrm>
              <a:custGeom>
                <a:rect b="b" l="l" r="r" t="t"/>
                <a:pathLst>
                  <a:path extrusionOk="0" h="27731" w="306">
                    <a:moveTo>
                      <a:pt x="1" y="1"/>
                    </a:moveTo>
                    <a:lnTo>
                      <a:pt x="1"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9"/>
              <p:cNvSpPr/>
              <p:nvPr/>
            </p:nvSpPr>
            <p:spPr>
              <a:xfrm>
                <a:off x="3130388" y="4367024"/>
                <a:ext cx="12510" cy="1137387"/>
              </a:xfrm>
              <a:custGeom>
                <a:rect b="b" l="l" r="r" t="t"/>
                <a:pathLst>
                  <a:path extrusionOk="0" h="27731" w="305">
                    <a:moveTo>
                      <a:pt x="0" y="1"/>
                    </a:moveTo>
                    <a:lnTo>
                      <a:pt x="0" y="27730"/>
                    </a:lnTo>
                    <a:lnTo>
                      <a:pt x="305" y="27730"/>
                    </a:lnTo>
                    <a:lnTo>
                      <a:pt x="305"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8" name="Google Shape;398;p9"/>
            <p:cNvSpPr/>
            <p:nvPr/>
          </p:nvSpPr>
          <p:spPr>
            <a:xfrm rot="5400000">
              <a:off x="501466" y="-1277128"/>
              <a:ext cx="1031181" cy="275218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9" name="Google Shape;399;p9"/>
            <p:cNvGrpSpPr/>
            <p:nvPr/>
          </p:nvGrpSpPr>
          <p:grpSpPr>
            <a:xfrm>
              <a:off x="-175967" y="337269"/>
              <a:ext cx="480890" cy="481200"/>
              <a:chOff x="959750" y="3039275"/>
              <a:chExt cx="582050" cy="582425"/>
            </a:xfrm>
          </p:grpSpPr>
          <p:sp>
            <p:nvSpPr>
              <p:cNvPr id="400" name="Google Shape;400;p9"/>
              <p:cNvSpPr/>
              <p:nvPr/>
            </p:nvSpPr>
            <p:spPr>
              <a:xfrm>
                <a:off x="1418375" y="3039275"/>
                <a:ext cx="123425" cy="123825"/>
              </a:xfrm>
              <a:custGeom>
                <a:rect b="b" l="l" r="r" t="t"/>
                <a:pathLst>
                  <a:path extrusionOk="0" h="4953" w="4937">
                    <a:moveTo>
                      <a:pt x="1387" y="1"/>
                    </a:moveTo>
                    <a:lnTo>
                      <a:pt x="0" y="1403"/>
                    </a:lnTo>
                    <a:lnTo>
                      <a:pt x="3535" y="4953"/>
                    </a:lnTo>
                    <a:lnTo>
                      <a:pt x="4936" y="3551"/>
                    </a:lnTo>
                    <a:lnTo>
                      <a:pt x="1387"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9"/>
              <p:cNvSpPr/>
              <p:nvPr/>
            </p:nvSpPr>
            <p:spPr>
              <a:xfrm>
                <a:off x="1341800" y="3116225"/>
                <a:ext cx="123450" cy="123450"/>
              </a:xfrm>
              <a:custGeom>
                <a:rect b="b" l="l" r="r" t="t"/>
                <a:pathLst>
                  <a:path extrusionOk="0" h="4938" w="4938">
                    <a:moveTo>
                      <a:pt x="1402" y="1"/>
                    </a:moveTo>
                    <a:lnTo>
                      <a:pt x="1" y="1402"/>
                    </a:lnTo>
                    <a:lnTo>
                      <a:pt x="3535" y="4937"/>
                    </a:lnTo>
                    <a:lnTo>
                      <a:pt x="4937" y="3535"/>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9"/>
              <p:cNvSpPr/>
              <p:nvPr/>
            </p:nvSpPr>
            <p:spPr>
              <a:xfrm>
                <a:off x="1265625" y="3192800"/>
                <a:ext cx="123425" cy="123425"/>
              </a:xfrm>
              <a:custGeom>
                <a:rect b="b" l="l" r="r" t="t"/>
                <a:pathLst>
                  <a:path extrusionOk="0" h="4937" w="4937">
                    <a:moveTo>
                      <a:pt x="1402" y="0"/>
                    </a:moveTo>
                    <a:lnTo>
                      <a:pt x="0" y="1386"/>
                    </a:lnTo>
                    <a:lnTo>
                      <a:pt x="3535" y="4936"/>
                    </a:lnTo>
                    <a:lnTo>
                      <a:pt x="4937" y="3535"/>
                    </a:lnTo>
                    <a:lnTo>
                      <a:pt x="1402"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9"/>
              <p:cNvSpPr/>
              <p:nvPr/>
            </p:nvSpPr>
            <p:spPr>
              <a:xfrm>
                <a:off x="1188675" y="3268975"/>
                <a:ext cx="123825" cy="123425"/>
              </a:xfrm>
              <a:custGeom>
                <a:rect b="b" l="l" r="r" t="t"/>
                <a:pathLst>
                  <a:path extrusionOk="0" h="4937" w="4953">
                    <a:moveTo>
                      <a:pt x="1402" y="0"/>
                    </a:moveTo>
                    <a:lnTo>
                      <a:pt x="1" y="1402"/>
                    </a:lnTo>
                    <a:lnTo>
                      <a:pt x="3551" y="4937"/>
                    </a:lnTo>
                    <a:lnTo>
                      <a:pt x="4952" y="3550"/>
                    </a:lnTo>
                    <a:lnTo>
                      <a:pt x="1402"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9"/>
              <p:cNvSpPr/>
              <p:nvPr/>
            </p:nvSpPr>
            <p:spPr>
              <a:xfrm>
                <a:off x="1112500" y="3345525"/>
                <a:ext cx="123825" cy="123450"/>
              </a:xfrm>
              <a:custGeom>
                <a:rect b="b" l="l" r="r" t="t"/>
                <a:pathLst>
                  <a:path extrusionOk="0" h="4938" w="4953">
                    <a:moveTo>
                      <a:pt x="1402" y="1"/>
                    </a:moveTo>
                    <a:lnTo>
                      <a:pt x="1" y="1402"/>
                    </a:lnTo>
                    <a:lnTo>
                      <a:pt x="3551" y="4937"/>
                    </a:lnTo>
                    <a:lnTo>
                      <a:pt x="4952" y="3535"/>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9"/>
              <p:cNvSpPr/>
              <p:nvPr/>
            </p:nvSpPr>
            <p:spPr>
              <a:xfrm>
                <a:off x="1035950" y="3421700"/>
                <a:ext cx="123425" cy="123825"/>
              </a:xfrm>
              <a:custGeom>
                <a:rect b="b" l="l" r="r" t="t"/>
                <a:pathLst>
                  <a:path extrusionOk="0" h="4953" w="4937">
                    <a:moveTo>
                      <a:pt x="1402" y="1"/>
                    </a:moveTo>
                    <a:lnTo>
                      <a:pt x="0" y="1403"/>
                    </a:lnTo>
                    <a:lnTo>
                      <a:pt x="3535" y="4952"/>
                    </a:lnTo>
                    <a:lnTo>
                      <a:pt x="4937" y="3551"/>
                    </a:lnTo>
                    <a:lnTo>
                      <a:pt x="1402" y="1"/>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9"/>
              <p:cNvSpPr/>
              <p:nvPr/>
            </p:nvSpPr>
            <p:spPr>
              <a:xfrm>
                <a:off x="959750" y="3498275"/>
                <a:ext cx="123450" cy="123425"/>
              </a:xfrm>
              <a:custGeom>
                <a:rect b="b" l="l" r="r" t="t"/>
                <a:pathLst>
                  <a:path extrusionOk="0" h="4937" w="4938">
                    <a:moveTo>
                      <a:pt x="1403" y="0"/>
                    </a:moveTo>
                    <a:lnTo>
                      <a:pt x="1" y="1402"/>
                    </a:lnTo>
                    <a:lnTo>
                      <a:pt x="3536" y="4937"/>
                    </a:lnTo>
                    <a:lnTo>
                      <a:pt x="4937" y="3535"/>
                    </a:lnTo>
                    <a:lnTo>
                      <a:pt x="1403" y="0"/>
                    </a:lnTo>
                    <a:close/>
                  </a:path>
                </a:pathLst>
              </a:custGeom>
              <a:gradFill>
                <a:gsLst>
                  <a:gs pos="0">
                    <a:srgbClr val="9900FF">
                      <a:alpha val="46666"/>
                      <a:alpha val="37270"/>
                    </a:srgbClr>
                  </a:gs>
                  <a:gs pos="100000">
                    <a:srgbClr val="FFFFFF">
                      <a:alpha val="0"/>
                      <a:alpha val="3727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07" name="Google Shape;407;p9"/>
          <p:cNvGrpSpPr/>
          <p:nvPr/>
        </p:nvGrpSpPr>
        <p:grpSpPr>
          <a:xfrm>
            <a:off x="6719910" y="2898312"/>
            <a:ext cx="3920501" cy="3213899"/>
            <a:chOff x="6643710" y="2822113"/>
            <a:chExt cx="3920501" cy="3213899"/>
          </a:xfrm>
        </p:grpSpPr>
        <p:sp>
          <p:nvSpPr>
            <p:cNvPr id="408" name="Google Shape;408;p9"/>
            <p:cNvSpPr/>
            <p:nvPr/>
          </p:nvSpPr>
          <p:spPr>
            <a:xfrm>
              <a:off x="8764950" y="2822113"/>
              <a:ext cx="480893" cy="475828"/>
            </a:xfrm>
            <a:custGeom>
              <a:rect b="b" l="l" r="r" t="t"/>
              <a:pathLst>
                <a:path extrusionOk="0" h="35790" w="36171">
                  <a:moveTo>
                    <a:pt x="34030" y="1"/>
                  </a:moveTo>
                  <a:cubicBezTo>
                    <a:pt x="33531" y="1"/>
                    <a:pt x="33032" y="191"/>
                    <a:pt x="32651" y="572"/>
                  </a:cubicBezTo>
                  <a:cubicBezTo>
                    <a:pt x="31890" y="1334"/>
                    <a:pt x="31890" y="2568"/>
                    <a:pt x="32651" y="3330"/>
                  </a:cubicBezTo>
                  <a:cubicBezTo>
                    <a:pt x="33032" y="3711"/>
                    <a:pt x="33531" y="3901"/>
                    <a:pt x="34030" y="3901"/>
                  </a:cubicBezTo>
                  <a:cubicBezTo>
                    <a:pt x="34529" y="3901"/>
                    <a:pt x="35028" y="3711"/>
                    <a:pt x="35409" y="3330"/>
                  </a:cubicBezTo>
                  <a:cubicBezTo>
                    <a:pt x="36171" y="2568"/>
                    <a:pt x="36171" y="1334"/>
                    <a:pt x="35409" y="572"/>
                  </a:cubicBezTo>
                  <a:cubicBezTo>
                    <a:pt x="35028" y="191"/>
                    <a:pt x="34529" y="1"/>
                    <a:pt x="34030" y="1"/>
                  </a:cubicBezTo>
                  <a:close/>
                  <a:moveTo>
                    <a:pt x="27662" y="6385"/>
                  </a:moveTo>
                  <a:cubicBezTo>
                    <a:pt x="27163" y="6385"/>
                    <a:pt x="26664" y="6575"/>
                    <a:pt x="26283" y="6956"/>
                  </a:cubicBezTo>
                  <a:cubicBezTo>
                    <a:pt x="25521" y="7718"/>
                    <a:pt x="25521" y="8952"/>
                    <a:pt x="26283" y="9714"/>
                  </a:cubicBezTo>
                  <a:cubicBezTo>
                    <a:pt x="26664" y="10095"/>
                    <a:pt x="27163" y="10285"/>
                    <a:pt x="27662" y="10285"/>
                  </a:cubicBezTo>
                  <a:cubicBezTo>
                    <a:pt x="28161" y="10285"/>
                    <a:pt x="28660" y="10095"/>
                    <a:pt x="29040" y="9714"/>
                  </a:cubicBezTo>
                  <a:cubicBezTo>
                    <a:pt x="29802" y="8952"/>
                    <a:pt x="29802" y="7718"/>
                    <a:pt x="29040" y="6956"/>
                  </a:cubicBezTo>
                  <a:cubicBezTo>
                    <a:pt x="28660" y="6575"/>
                    <a:pt x="28161" y="6385"/>
                    <a:pt x="27662" y="6385"/>
                  </a:cubicBezTo>
                  <a:close/>
                  <a:moveTo>
                    <a:pt x="21285" y="12753"/>
                  </a:moveTo>
                  <a:cubicBezTo>
                    <a:pt x="20783" y="12753"/>
                    <a:pt x="20280" y="12944"/>
                    <a:pt x="19899" y="13325"/>
                  </a:cubicBezTo>
                  <a:cubicBezTo>
                    <a:pt x="19137" y="14086"/>
                    <a:pt x="19137" y="15336"/>
                    <a:pt x="19899" y="16097"/>
                  </a:cubicBezTo>
                  <a:cubicBezTo>
                    <a:pt x="20280" y="16478"/>
                    <a:pt x="20783" y="16669"/>
                    <a:pt x="21285" y="16669"/>
                  </a:cubicBezTo>
                  <a:cubicBezTo>
                    <a:pt x="21788" y="16669"/>
                    <a:pt x="22291" y="16478"/>
                    <a:pt x="22672" y="16097"/>
                  </a:cubicBezTo>
                  <a:cubicBezTo>
                    <a:pt x="23434" y="15336"/>
                    <a:pt x="23434" y="14086"/>
                    <a:pt x="22672" y="13325"/>
                  </a:cubicBezTo>
                  <a:cubicBezTo>
                    <a:pt x="22291" y="12944"/>
                    <a:pt x="21788" y="12753"/>
                    <a:pt x="21285" y="12753"/>
                  </a:cubicBezTo>
                  <a:close/>
                  <a:moveTo>
                    <a:pt x="14917" y="19128"/>
                  </a:moveTo>
                  <a:cubicBezTo>
                    <a:pt x="14415" y="19128"/>
                    <a:pt x="13913" y="19318"/>
                    <a:pt x="13530" y="19693"/>
                  </a:cubicBezTo>
                  <a:cubicBezTo>
                    <a:pt x="12768" y="20455"/>
                    <a:pt x="12768" y="21689"/>
                    <a:pt x="13530" y="22451"/>
                  </a:cubicBezTo>
                  <a:cubicBezTo>
                    <a:pt x="13911" y="22832"/>
                    <a:pt x="14410" y="23022"/>
                    <a:pt x="14909" y="23022"/>
                  </a:cubicBezTo>
                  <a:cubicBezTo>
                    <a:pt x="15408" y="23022"/>
                    <a:pt x="15907" y="22832"/>
                    <a:pt x="16288" y="22451"/>
                  </a:cubicBezTo>
                  <a:cubicBezTo>
                    <a:pt x="17050" y="21689"/>
                    <a:pt x="17050" y="20455"/>
                    <a:pt x="16288" y="19693"/>
                  </a:cubicBezTo>
                  <a:cubicBezTo>
                    <a:pt x="15909" y="19314"/>
                    <a:pt x="15413" y="19128"/>
                    <a:pt x="14917" y="19128"/>
                  </a:cubicBezTo>
                  <a:close/>
                  <a:moveTo>
                    <a:pt x="8525" y="25506"/>
                  </a:moveTo>
                  <a:cubicBezTo>
                    <a:pt x="8026" y="25506"/>
                    <a:pt x="7527" y="25696"/>
                    <a:pt x="7146" y="26077"/>
                  </a:cubicBezTo>
                  <a:cubicBezTo>
                    <a:pt x="6385" y="26839"/>
                    <a:pt x="6385" y="28073"/>
                    <a:pt x="7146" y="28835"/>
                  </a:cubicBezTo>
                  <a:cubicBezTo>
                    <a:pt x="7527" y="29216"/>
                    <a:pt x="8026" y="29406"/>
                    <a:pt x="8525" y="29406"/>
                  </a:cubicBezTo>
                  <a:cubicBezTo>
                    <a:pt x="9024" y="29406"/>
                    <a:pt x="9523" y="29216"/>
                    <a:pt x="9904" y="28835"/>
                  </a:cubicBezTo>
                  <a:cubicBezTo>
                    <a:pt x="10666" y="28073"/>
                    <a:pt x="10666" y="26839"/>
                    <a:pt x="9904" y="26077"/>
                  </a:cubicBezTo>
                  <a:cubicBezTo>
                    <a:pt x="9523" y="25696"/>
                    <a:pt x="9024" y="25506"/>
                    <a:pt x="8525" y="25506"/>
                  </a:cubicBezTo>
                  <a:close/>
                  <a:moveTo>
                    <a:pt x="2141" y="31874"/>
                  </a:moveTo>
                  <a:cubicBezTo>
                    <a:pt x="1642" y="31874"/>
                    <a:pt x="1143" y="32065"/>
                    <a:pt x="763" y="32446"/>
                  </a:cubicBezTo>
                  <a:cubicBezTo>
                    <a:pt x="1" y="33207"/>
                    <a:pt x="1" y="34457"/>
                    <a:pt x="763" y="35219"/>
                  </a:cubicBezTo>
                  <a:cubicBezTo>
                    <a:pt x="1143" y="35599"/>
                    <a:pt x="1642" y="35790"/>
                    <a:pt x="2141" y="35790"/>
                  </a:cubicBezTo>
                  <a:cubicBezTo>
                    <a:pt x="2640" y="35790"/>
                    <a:pt x="3139" y="35599"/>
                    <a:pt x="3520" y="35219"/>
                  </a:cubicBezTo>
                  <a:cubicBezTo>
                    <a:pt x="4282" y="34457"/>
                    <a:pt x="4282" y="33207"/>
                    <a:pt x="3520" y="32446"/>
                  </a:cubicBezTo>
                  <a:cubicBezTo>
                    <a:pt x="3139" y="32065"/>
                    <a:pt x="2640" y="31874"/>
                    <a:pt x="2141" y="31874"/>
                  </a:cubicBez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9" name="Google Shape;409;p9"/>
            <p:cNvPicPr preferRelativeResize="0"/>
            <p:nvPr/>
          </p:nvPicPr>
          <p:blipFill rotWithShape="1">
            <a:blip r:embed="rId2">
              <a:alphaModFix/>
            </a:blip>
            <a:srcRect b="26177" l="16960" r="7121" t="24718"/>
            <a:stretch/>
          </p:blipFill>
          <p:spPr>
            <a:xfrm>
              <a:off x="6643710" y="3043787"/>
              <a:ext cx="3920501" cy="2992224"/>
            </a:xfrm>
            <a:prstGeom prst="rect">
              <a:avLst/>
            </a:prstGeom>
            <a:noFill/>
            <a:ln>
              <a:noFill/>
            </a:ln>
          </p:spPr>
        </p:pic>
        <p:grpSp>
          <p:nvGrpSpPr>
            <p:cNvPr id="410" name="Google Shape;410;p9"/>
            <p:cNvGrpSpPr/>
            <p:nvPr/>
          </p:nvGrpSpPr>
          <p:grpSpPr>
            <a:xfrm>
              <a:off x="8671987" y="3471620"/>
              <a:ext cx="699928" cy="1651024"/>
              <a:chOff x="8337812" y="3492483"/>
              <a:chExt cx="699928" cy="1651024"/>
            </a:xfrm>
          </p:grpSpPr>
          <p:sp>
            <p:nvSpPr>
              <p:cNvPr id="411" name="Google Shape;411;p9"/>
              <p:cNvSpPr/>
              <p:nvPr/>
            </p:nvSpPr>
            <p:spPr>
              <a:xfrm>
                <a:off x="8337812" y="3492483"/>
                <a:ext cx="483116" cy="1013645"/>
              </a:xfrm>
              <a:custGeom>
                <a:rect b="b" l="l" r="r" t="t"/>
                <a:pathLst>
                  <a:path extrusionOk="0" h="24714" w="11779">
                    <a:moveTo>
                      <a:pt x="6735" y="1"/>
                    </a:moveTo>
                    <a:lnTo>
                      <a:pt x="1" y="6750"/>
                    </a:lnTo>
                    <a:lnTo>
                      <a:pt x="229" y="6964"/>
                    </a:lnTo>
                    <a:lnTo>
                      <a:pt x="6415" y="763"/>
                    </a:lnTo>
                    <a:lnTo>
                      <a:pt x="6415" y="13165"/>
                    </a:lnTo>
                    <a:lnTo>
                      <a:pt x="11458" y="13165"/>
                    </a:lnTo>
                    <a:lnTo>
                      <a:pt x="11458" y="24713"/>
                    </a:lnTo>
                    <a:lnTo>
                      <a:pt x="11778" y="24713"/>
                    </a:lnTo>
                    <a:lnTo>
                      <a:pt x="11778" y="12860"/>
                    </a:lnTo>
                    <a:lnTo>
                      <a:pt x="6735" y="12860"/>
                    </a:lnTo>
                    <a:lnTo>
                      <a:pt x="6735"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9"/>
              <p:cNvSpPr/>
              <p:nvPr/>
            </p:nvSpPr>
            <p:spPr>
              <a:xfrm>
                <a:off x="8790871" y="3823684"/>
                <a:ext cx="246869" cy="1226718"/>
              </a:xfrm>
              <a:custGeom>
                <a:rect b="b" l="l" r="r" t="t"/>
                <a:pathLst>
                  <a:path extrusionOk="0" h="29909" w="6019">
                    <a:moveTo>
                      <a:pt x="1" y="1"/>
                    </a:moveTo>
                    <a:lnTo>
                      <a:pt x="1" y="305"/>
                    </a:lnTo>
                    <a:lnTo>
                      <a:pt x="5714" y="305"/>
                    </a:lnTo>
                    <a:lnTo>
                      <a:pt x="5714"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9"/>
              <p:cNvSpPr/>
              <p:nvPr/>
            </p:nvSpPr>
            <p:spPr>
              <a:xfrm>
                <a:off x="8698380" y="3916789"/>
                <a:ext cx="246869" cy="1226718"/>
              </a:xfrm>
              <a:custGeom>
                <a:rect b="b" l="l" r="r" t="t"/>
                <a:pathLst>
                  <a:path extrusionOk="0" h="29909" w="6019">
                    <a:moveTo>
                      <a:pt x="1" y="1"/>
                    </a:moveTo>
                    <a:lnTo>
                      <a:pt x="1" y="306"/>
                    </a:lnTo>
                    <a:lnTo>
                      <a:pt x="5699" y="306"/>
                    </a:lnTo>
                    <a:lnTo>
                      <a:pt x="5699" y="29909"/>
                    </a:lnTo>
                    <a:lnTo>
                      <a:pt x="6019" y="29909"/>
                    </a:lnTo>
                    <a:lnTo>
                      <a:pt x="6019" y="1"/>
                    </a:lnTo>
                    <a:close/>
                  </a:path>
                </a:pathLst>
              </a:custGeom>
              <a:gradFill>
                <a:gsLst>
                  <a:gs pos="0">
                    <a:srgbClr val="0C0A9E">
                      <a:alpha val="37254"/>
                    </a:srgbClr>
                  </a:gs>
                  <a:gs pos="100000">
                    <a:srgbClr val="FFFFFF">
                      <a:alpha val="0"/>
                    </a:srgbClr>
                  </a:gs>
                </a:gsLst>
                <a:lin ang="1350003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4" name="Google Shape;414;p9"/>
            <p:cNvGrpSpPr/>
            <p:nvPr/>
          </p:nvGrpSpPr>
          <p:grpSpPr>
            <a:xfrm>
              <a:off x="8279400" y="4281138"/>
              <a:ext cx="904666" cy="726121"/>
              <a:chOff x="7945225" y="4302000"/>
              <a:chExt cx="904666" cy="726121"/>
            </a:xfrm>
          </p:grpSpPr>
          <p:sp>
            <p:nvSpPr>
              <p:cNvPr id="415" name="Google Shape;415;p9"/>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9"/>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9"/>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8" name="Google Shape;418;p9"/>
            <p:cNvSpPr/>
            <p:nvPr/>
          </p:nvSpPr>
          <p:spPr>
            <a:xfrm rot="10800000">
              <a:off x="7869624" y="2920269"/>
              <a:ext cx="981776" cy="2307791"/>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9"/>
            <p:cNvSpPr/>
            <p:nvPr/>
          </p:nvSpPr>
          <p:spPr>
            <a:xfrm rot="10800000">
              <a:off x="8028970" y="2920884"/>
              <a:ext cx="981776" cy="2307791"/>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lt2"/>
                </a:gs>
                <a:gs pos="40000">
                  <a:srgbClr val="FF9900">
                    <a:alpha val="40784"/>
                  </a:srgbClr>
                </a:gs>
                <a:gs pos="100000">
                  <a:srgbClr val="FFFFFF">
                    <a:alpha val="0"/>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20" name="Google Shape;420;p9"/>
          <p:cNvGrpSpPr/>
          <p:nvPr/>
        </p:nvGrpSpPr>
        <p:grpSpPr>
          <a:xfrm>
            <a:off x="-1953175" y="4816451"/>
            <a:ext cx="4558967" cy="134100"/>
            <a:chOff x="796100" y="3019701"/>
            <a:chExt cx="4558967" cy="134100"/>
          </a:xfrm>
        </p:grpSpPr>
        <p:sp>
          <p:nvSpPr>
            <p:cNvPr id="421" name="Google Shape;421;p9"/>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22" name="Google Shape;422;p9"/>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423" name="Google Shape;423;p9"/>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24" name="Shape 424"/>
        <p:cNvGrpSpPr/>
        <p:nvPr/>
      </p:nvGrpSpPr>
      <p:grpSpPr>
        <a:xfrm>
          <a:off x="0" y="0"/>
          <a:ext cx="0" cy="0"/>
          <a:chOff x="0" y="0"/>
          <a:chExt cx="0" cy="0"/>
        </a:xfrm>
      </p:grpSpPr>
      <p:sp>
        <p:nvSpPr>
          <p:cNvPr id="425" name="Google Shape;425;p10"/>
          <p:cNvSpPr/>
          <p:nvPr>
            <p:ph idx="2" type="pic"/>
          </p:nvPr>
        </p:nvSpPr>
        <p:spPr>
          <a:xfrm>
            <a:off x="0" y="0"/>
            <a:ext cx="9144000" cy="5143500"/>
          </a:xfrm>
          <a:prstGeom prst="rect">
            <a:avLst/>
          </a:prstGeom>
          <a:noFill/>
          <a:ln>
            <a:noFill/>
          </a:ln>
        </p:spPr>
      </p:sp>
      <p:sp>
        <p:nvSpPr>
          <p:cNvPr id="426" name="Google Shape;426;p10"/>
          <p:cNvSpPr txBox="1"/>
          <p:nvPr>
            <p:ph type="title"/>
          </p:nvPr>
        </p:nvSpPr>
        <p:spPr>
          <a:xfrm>
            <a:off x="720000" y="539500"/>
            <a:ext cx="3672000" cy="932700"/>
          </a:xfrm>
          <a:prstGeom prst="rect">
            <a:avLst/>
          </a:prstGeom>
          <a:solidFill>
            <a:schemeClr val="lt1"/>
          </a:solidFill>
        </p:spPr>
        <p:txBody>
          <a:bodyPr anchorCtr="0" anchor="t" bIns="91425" lIns="91425" spcFirstLastPara="1" rIns="91425" wrap="square" tIns="91425">
            <a:noAutofit/>
          </a:bodyPr>
          <a:lstStyle>
            <a:lvl1pPr lvl="0" rtl="0" algn="ctr">
              <a:spcBef>
                <a:spcPts val="0"/>
              </a:spcBef>
              <a:spcAft>
                <a:spcPts val="0"/>
              </a:spcAft>
              <a:buSzPts val="3000"/>
              <a:buNone/>
              <a:defRPr sz="2500"/>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theme" Target="../theme/theme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1pPr>
            <a:lvl2pPr lvl="1"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2pPr>
            <a:lvl3pPr lvl="2"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3pPr>
            <a:lvl4pPr lvl="3"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4pPr>
            <a:lvl5pPr lvl="4"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5pPr>
            <a:lvl6pPr lvl="5"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6pPr>
            <a:lvl7pPr lvl="6"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7pPr>
            <a:lvl8pPr lvl="7"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8pPr>
            <a:lvl9pPr lvl="8" rtl="0">
              <a:spcBef>
                <a:spcPts val="0"/>
              </a:spcBef>
              <a:spcAft>
                <a:spcPts val="0"/>
              </a:spcAft>
              <a:buClr>
                <a:schemeClr val="dk2"/>
              </a:buClr>
              <a:buSzPts val="3000"/>
              <a:buFont typeface="IBM Plex Mono"/>
              <a:buNone/>
              <a:defRPr b="1" sz="3000">
                <a:solidFill>
                  <a:schemeClr val="dk2"/>
                </a:solidFill>
                <a:latin typeface="IBM Plex Mono"/>
                <a:ea typeface="IBM Plex Mono"/>
                <a:cs typeface="IBM Plex Mono"/>
                <a:sym typeface="IBM Plex Mono"/>
              </a:defRPr>
            </a:lvl9pPr>
          </a:lstStyle>
          <a:p/>
        </p:txBody>
      </p:sp>
      <p:sp>
        <p:nvSpPr>
          <p:cNvPr id="7" name="Google Shape;7;p1"/>
          <p:cNvSpPr txBox="1"/>
          <p:nvPr>
            <p:ph idx="1" type="body"/>
          </p:nvPr>
        </p:nvSpPr>
        <p:spPr>
          <a:xfrm>
            <a:off x="713225" y="1152475"/>
            <a:ext cx="7681800" cy="3416400"/>
          </a:xfrm>
          <a:prstGeom prst="rect">
            <a:avLst/>
          </a:prstGeom>
          <a:noFill/>
          <a:ln>
            <a:noFill/>
          </a:ln>
        </p:spPr>
        <p:txBody>
          <a:bodyPr anchorCtr="0" anchor="t" bIns="91425" lIns="91425" spcFirstLastPara="1" rIns="91425" wrap="square" tIns="91425">
            <a:noAutofit/>
          </a:bodyPr>
          <a:lstStyle>
            <a:lvl1pPr indent="-317500" lvl="0" marL="4572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1pPr>
            <a:lvl2pPr indent="-317500" lvl="1" marL="9144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2pPr>
            <a:lvl3pPr indent="-317500" lvl="2" marL="13716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3pPr>
            <a:lvl4pPr indent="-317500" lvl="3" marL="18288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4pPr>
            <a:lvl5pPr indent="-317500" lvl="4" marL="22860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5pPr>
            <a:lvl6pPr indent="-317500" lvl="5" marL="27432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6pPr>
            <a:lvl7pPr indent="-317500" lvl="6" marL="32004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7pPr>
            <a:lvl8pPr indent="-317500" lvl="7" marL="36576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8pPr>
            <a:lvl9pPr indent="-317500" lvl="8" marL="41148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5.png"/><Relationship Id="rId5"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 Id="rId3" Type="http://schemas.openxmlformats.org/officeDocument/2006/relationships/hyperlink" Target="http://drive.google.com/file/d/1--x8Cr4W82qIWMLjX3r0VIkBAFt6q981/view" TargetMode="External"/><Relationship Id="rId4" Type="http://schemas.openxmlformats.org/officeDocument/2006/relationships/image" Target="../media/image3.png"/><Relationship Id="rId5"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hyperlink" Target="http://drive.google.com/file/d/1soHzHrWrtoReBekfIjEOg3ocs3lpDQFp/view" TargetMode="External"/><Relationship Id="rId4" Type="http://schemas.openxmlformats.org/officeDocument/2006/relationships/image" Target="../media/image3.png"/><Relationship Id="rId5"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9.jpg"/><Relationship Id="rId5" Type="http://schemas.openxmlformats.org/officeDocument/2006/relationships/image" Target="../media/image14.jpg"/><Relationship Id="rId6" Type="http://schemas.openxmlformats.org/officeDocument/2006/relationships/image" Target="../media/image13.png"/><Relationship Id="rId7" Type="http://schemas.openxmlformats.org/officeDocument/2006/relationships/image" Target="../media/image1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24" name="Shape 1424"/>
        <p:cNvGrpSpPr/>
        <p:nvPr/>
      </p:nvGrpSpPr>
      <p:grpSpPr>
        <a:xfrm>
          <a:off x="0" y="0"/>
          <a:ext cx="0" cy="0"/>
          <a:chOff x="0" y="0"/>
          <a:chExt cx="0" cy="0"/>
        </a:xfrm>
      </p:grpSpPr>
      <p:sp>
        <p:nvSpPr>
          <p:cNvPr id="1425" name="Google Shape;1425;p32"/>
          <p:cNvSpPr txBox="1"/>
          <p:nvPr>
            <p:ph idx="1" type="subTitle"/>
          </p:nvPr>
        </p:nvSpPr>
        <p:spPr>
          <a:xfrm>
            <a:off x="3727188" y="3459775"/>
            <a:ext cx="1096200" cy="47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Group 7 </a:t>
            </a:r>
            <a:endParaRPr b="1"/>
          </a:p>
        </p:txBody>
      </p:sp>
      <p:sp>
        <p:nvSpPr>
          <p:cNvPr id="1426" name="Google Shape;1426;p32"/>
          <p:cNvSpPr txBox="1"/>
          <p:nvPr>
            <p:ph type="ctrTitle"/>
          </p:nvPr>
        </p:nvSpPr>
        <p:spPr>
          <a:xfrm>
            <a:off x="1349650" y="2346775"/>
            <a:ext cx="6579000" cy="1113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Final </a:t>
            </a:r>
            <a:r>
              <a:rPr lang="en">
                <a:solidFill>
                  <a:schemeClr val="dk1"/>
                </a:solidFill>
              </a:rPr>
              <a:t>Presentation</a:t>
            </a:r>
            <a:endParaRPr>
              <a:solidFill>
                <a:schemeClr val="dk1"/>
              </a:solidFill>
            </a:endParaRPr>
          </a:p>
        </p:txBody>
      </p:sp>
      <p:grpSp>
        <p:nvGrpSpPr>
          <p:cNvPr id="1427" name="Google Shape;1427;p32"/>
          <p:cNvGrpSpPr/>
          <p:nvPr/>
        </p:nvGrpSpPr>
        <p:grpSpPr>
          <a:xfrm>
            <a:off x="2540388" y="3325711"/>
            <a:ext cx="3936683" cy="134070"/>
            <a:chOff x="1096850" y="3242811"/>
            <a:chExt cx="3936683" cy="134070"/>
          </a:xfrm>
        </p:grpSpPr>
        <p:cxnSp>
          <p:nvCxnSpPr>
            <p:cNvPr id="1428" name="Google Shape;1428;p32"/>
            <p:cNvCxnSpPr/>
            <p:nvPr/>
          </p:nvCxnSpPr>
          <p:spPr>
            <a:xfrm>
              <a:off x="1096850" y="3309850"/>
              <a:ext cx="3840600" cy="0"/>
            </a:xfrm>
            <a:prstGeom prst="straightConnector1">
              <a:avLst/>
            </a:prstGeom>
            <a:noFill/>
            <a:ln cap="flat" cmpd="sng" w="9525">
              <a:solidFill>
                <a:schemeClr val="dk2"/>
              </a:solidFill>
              <a:prstDash val="solid"/>
              <a:round/>
              <a:headEnd len="med" w="med" type="none"/>
              <a:tailEnd len="med" w="med" type="none"/>
            </a:ln>
          </p:spPr>
        </p:cxnSp>
        <p:grpSp>
          <p:nvGrpSpPr>
            <p:cNvPr id="1429" name="Google Shape;1429;p32"/>
            <p:cNvGrpSpPr/>
            <p:nvPr/>
          </p:nvGrpSpPr>
          <p:grpSpPr>
            <a:xfrm>
              <a:off x="4899464" y="3242811"/>
              <a:ext cx="134070" cy="134070"/>
              <a:chOff x="8382514" y="1084976"/>
              <a:chExt cx="265800" cy="265800"/>
            </a:xfrm>
          </p:grpSpPr>
          <p:sp>
            <p:nvSpPr>
              <p:cNvPr id="1430" name="Google Shape;1430;p32"/>
              <p:cNvSpPr/>
              <p:nvPr/>
            </p:nvSpPr>
            <p:spPr>
              <a:xfrm>
                <a:off x="8442213" y="1144734"/>
                <a:ext cx="146400" cy="1464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1" name="Google Shape;1431;p32"/>
              <p:cNvSpPr/>
              <p:nvPr/>
            </p:nvSpPr>
            <p:spPr>
              <a:xfrm>
                <a:off x="8382514" y="1084976"/>
                <a:ext cx="265800" cy="2658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432" name="Google Shape;1432;p32"/>
          <p:cNvGrpSpPr/>
          <p:nvPr/>
        </p:nvGrpSpPr>
        <p:grpSpPr>
          <a:xfrm>
            <a:off x="6246026" y="2384800"/>
            <a:ext cx="3504715" cy="5119205"/>
            <a:chOff x="6309526" y="836950"/>
            <a:chExt cx="3504715" cy="5119205"/>
          </a:xfrm>
        </p:grpSpPr>
        <p:sp>
          <p:nvSpPr>
            <p:cNvPr id="1433" name="Google Shape;1433;p32"/>
            <p:cNvSpPr/>
            <p:nvPr/>
          </p:nvSpPr>
          <p:spPr>
            <a:xfrm>
              <a:off x="6309526" y="836950"/>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34" name="Google Shape;1434;p32"/>
            <p:cNvGrpSpPr/>
            <p:nvPr/>
          </p:nvGrpSpPr>
          <p:grpSpPr>
            <a:xfrm>
              <a:off x="7728436" y="3524084"/>
              <a:ext cx="134004" cy="134004"/>
              <a:chOff x="8356813" y="1074288"/>
              <a:chExt cx="351900" cy="351900"/>
            </a:xfrm>
          </p:grpSpPr>
          <p:sp>
            <p:nvSpPr>
              <p:cNvPr id="1435" name="Google Shape;1435;p32"/>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32"/>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7" name="Google Shape;1437;p32"/>
            <p:cNvGrpSpPr/>
            <p:nvPr/>
          </p:nvGrpSpPr>
          <p:grpSpPr>
            <a:xfrm>
              <a:off x="7344361" y="3150259"/>
              <a:ext cx="134004" cy="134004"/>
              <a:chOff x="8356813" y="1074288"/>
              <a:chExt cx="351900" cy="351900"/>
            </a:xfrm>
          </p:grpSpPr>
          <p:sp>
            <p:nvSpPr>
              <p:cNvPr id="1438" name="Google Shape;1438;p32"/>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9" name="Google Shape;1439;p32"/>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40" name="Google Shape;1440;p32"/>
            <p:cNvGrpSpPr/>
            <p:nvPr/>
          </p:nvGrpSpPr>
          <p:grpSpPr>
            <a:xfrm>
              <a:off x="8337811" y="2464059"/>
              <a:ext cx="134004" cy="134004"/>
              <a:chOff x="8356813" y="1074288"/>
              <a:chExt cx="351900" cy="351900"/>
            </a:xfrm>
          </p:grpSpPr>
          <p:sp>
            <p:nvSpPr>
              <p:cNvPr id="1441" name="Google Shape;1441;p32"/>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32"/>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43" name="Google Shape;1443;p32"/>
            <p:cNvSpPr/>
            <p:nvPr/>
          </p:nvSpPr>
          <p:spPr>
            <a:xfrm rot="5400000">
              <a:off x="7687039" y="1023058"/>
              <a:ext cx="1421047" cy="2833357"/>
            </a:xfrm>
            <a:custGeom>
              <a:rect b="b" l="l" r="r" t="t"/>
              <a:pathLst>
                <a:path extrusionOk="0" h="69081" w="34647">
                  <a:moveTo>
                    <a:pt x="34434" y="1"/>
                  </a:moveTo>
                  <a:lnTo>
                    <a:pt x="25429" y="8990"/>
                  </a:lnTo>
                  <a:lnTo>
                    <a:pt x="25383" y="9051"/>
                  </a:lnTo>
                  <a:lnTo>
                    <a:pt x="25383" y="32651"/>
                  </a:lnTo>
                  <a:lnTo>
                    <a:pt x="15130" y="42920"/>
                  </a:lnTo>
                  <a:lnTo>
                    <a:pt x="15084" y="42951"/>
                  </a:lnTo>
                  <a:lnTo>
                    <a:pt x="15084" y="60472"/>
                  </a:lnTo>
                  <a:lnTo>
                    <a:pt x="9614" y="65957"/>
                  </a:lnTo>
                  <a:lnTo>
                    <a:pt x="0" y="65957"/>
                  </a:lnTo>
                  <a:lnTo>
                    <a:pt x="0" y="69080"/>
                  </a:lnTo>
                  <a:lnTo>
                    <a:pt x="320" y="69080"/>
                  </a:lnTo>
                  <a:lnTo>
                    <a:pt x="320" y="66262"/>
                  </a:lnTo>
                  <a:lnTo>
                    <a:pt x="9751" y="66262"/>
                  </a:lnTo>
                  <a:lnTo>
                    <a:pt x="15389" y="60609"/>
                  </a:lnTo>
                  <a:lnTo>
                    <a:pt x="15389" y="43088"/>
                  </a:lnTo>
                  <a:lnTo>
                    <a:pt x="25658" y="32819"/>
                  </a:lnTo>
                  <a:lnTo>
                    <a:pt x="25688" y="32788"/>
                  </a:lnTo>
                  <a:lnTo>
                    <a:pt x="25688" y="9188"/>
                  </a:lnTo>
                  <a:lnTo>
                    <a:pt x="34647" y="214"/>
                  </a:lnTo>
                  <a:lnTo>
                    <a:pt x="34434" y="1"/>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44" name="Google Shape;1444;p32"/>
          <p:cNvSpPr/>
          <p:nvPr/>
        </p:nvSpPr>
        <p:spPr>
          <a:xfrm>
            <a:off x="5100524" y="951350"/>
            <a:ext cx="907800" cy="981900"/>
          </a:xfrm>
          <a:prstGeom prst="ellipse">
            <a:avLst/>
          </a:prstGeom>
          <a:solidFill>
            <a:srgbClr val="FFFFFF"/>
          </a:solidFill>
          <a:ln cap="flat" cmpd="sng" w="9525">
            <a:solidFill>
              <a:srgbClr val="1D1D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cxnSp>
        <p:nvCxnSpPr>
          <p:cNvPr id="1445" name="Google Shape;1445;p32"/>
          <p:cNvCxnSpPr/>
          <p:nvPr/>
        </p:nvCxnSpPr>
        <p:spPr>
          <a:xfrm>
            <a:off x="5548317" y="951350"/>
            <a:ext cx="12000" cy="981900"/>
          </a:xfrm>
          <a:prstGeom prst="straightConnector1">
            <a:avLst/>
          </a:prstGeom>
          <a:noFill/>
          <a:ln cap="flat" cmpd="sng" w="38100">
            <a:solidFill>
              <a:srgbClr val="037EB8"/>
            </a:solidFill>
            <a:prstDash val="solid"/>
            <a:round/>
            <a:headEnd len="med" w="med" type="none"/>
            <a:tailEnd len="med" w="med" type="triangle"/>
          </a:ln>
        </p:spPr>
      </p:cxnSp>
      <p:sp>
        <p:nvSpPr>
          <p:cNvPr id="1446" name="Google Shape;1446;p32"/>
          <p:cNvSpPr txBox="1"/>
          <p:nvPr/>
        </p:nvSpPr>
        <p:spPr>
          <a:xfrm>
            <a:off x="4752375" y="1993938"/>
            <a:ext cx="17247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rgbClr val="1D1D1D"/>
                </a:solidFill>
                <a:latin typeface="Poppins Black"/>
                <a:ea typeface="Poppins Black"/>
                <a:cs typeface="Poppins Black"/>
                <a:sym typeface="Poppins Black"/>
              </a:rPr>
              <a:t>AANNG Group</a:t>
            </a:r>
            <a:endParaRPr sz="1600">
              <a:solidFill>
                <a:srgbClr val="1D1D1D"/>
              </a:solidFill>
              <a:latin typeface="Poppins Black"/>
              <a:ea typeface="Poppins Black"/>
              <a:cs typeface="Poppins Black"/>
              <a:sym typeface="Poppins Black"/>
            </a:endParaRPr>
          </a:p>
        </p:txBody>
      </p:sp>
      <p:pic>
        <p:nvPicPr>
          <p:cNvPr descr="Shabodi (@Shabodicorp) / X" id="1447" name="Google Shape;1447;p32"/>
          <p:cNvPicPr preferRelativeResize="0"/>
          <p:nvPr/>
        </p:nvPicPr>
        <p:blipFill>
          <a:blip r:embed="rId3">
            <a:alphaModFix/>
          </a:blip>
          <a:stretch>
            <a:fillRect/>
          </a:stretch>
        </p:blipFill>
        <p:spPr>
          <a:xfrm>
            <a:off x="2288075" y="951350"/>
            <a:ext cx="1162200" cy="1210500"/>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2" name="Shape 1612"/>
        <p:cNvGrpSpPr/>
        <p:nvPr/>
      </p:nvGrpSpPr>
      <p:grpSpPr>
        <a:xfrm>
          <a:off x="0" y="0"/>
          <a:ext cx="0" cy="0"/>
          <a:chOff x="0" y="0"/>
          <a:chExt cx="0" cy="0"/>
        </a:xfrm>
      </p:grpSpPr>
      <p:sp>
        <p:nvSpPr>
          <p:cNvPr id="1613" name="Google Shape;1613;p4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Considerations of User Needs </a:t>
            </a:r>
            <a:endParaRPr/>
          </a:p>
        </p:txBody>
      </p:sp>
      <p:sp>
        <p:nvSpPr>
          <p:cNvPr id="1614" name="Google Shape;1614;p41"/>
          <p:cNvSpPr txBox="1"/>
          <p:nvPr/>
        </p:nvSpPr>
        <p:spPr>
          <a:xfrm>
            <a:off x="590125" y="1127600"/>
            <a:ext cx="3415800" cy="6654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chemeClr val="dk1"/>
              </a:buClr>
              <a:buSzPts val="1700"/>
              <a:buFont typeface="Poppins"/>
              <a:buChar char="●"/>
            </a:pPr>
            <a:r>
              <a:rPr lang="en" sz="1700">
                <a:solidFill>
                  <a:schemeClr val="dk1"/>
                </a:solidFill>
                <a:latin typeface="Poppins"/>
                <a:ea typeface="Poppins"/>
                <a:cs typeface="Poppins"/>
                <a:sym typeface="Poppins"/>
              </a:rPr>
              <a:t>Gathered based on Client Meeting #1 and confirmed in Client Meeting #2</a:t>
            </a:r>
            <a:endParaRPr sz="1700">
              <a:solidFill>
                <a:schemeClr val="dk1"/>
              </a:solidFill>
              <a:latin typeface="Poppins"/>
              <a:ea typeface="Poppins"/>
              <a:cs typeface="Poppins"/>
              <a:sym typeface="Poppins"/>
            </a:endParaRPr>
          </a:p>
          <a:p>
            <a:pPr indent="-336550" lvl="0" marL="457200" rtl="0" algn="l">
              <a:lnSpc>
                <a:spcPct val="115000"/>
              </a:lnSpc>
              <a:spcBef>
                <a:spcPts val="0"/>
              </a:spcBef>
              <a:spcAft>
                <a:spcPts val="0"/>
              </a:spcAft>
              <a:buClr>
                <a:schemeClr val="dk1"/>
              </a:buClr>
              <a:buSzPts val="1700"/>
              <a:buFont typeface="Poppins"/>
              <a:buChar char="●"/>
            </a:pPr>
            <a:r>
              <a:rPr lang="en" sz="1700">
                <a:solidFill>
                  <a:schemeClr val="dk1"/>
                </a:solidFill>
                <a:latin typeface="Poppins"/>
                <a:ea typeface="Poppins"/>
                <a:cs typeface="Poppins"/>
                <a:sym typeface="Poppins"/>
              </a:rPr>
              <a:t>In the </a:t>
            </a:r>
            <a:r>
              <a:rPr b="1" lang="en" sz="1700">
                <a:solidFill>
                  <a:schemeClr val="dk1"/>
                </a:solidFill>
                <a:latin typeface="Poppins"/>
                <a:ea typeface="Poppins"/>
                <a:cs typeface="Poppins"/>
                <a:sym typeface="Poppins"/>
              </a:rPr>
              <a:t>ideate</a:t>
            </a:r>
            <a:r>
              <a:rPr lang="en" sz="1700">
                <a:solidFill>
                  <a:schemeClr val="dk1"/>
                </a:solidFill>
                <a:latin typeface="Poppins"/>
                <a:ea typeface="Poppins"/>
                <a:cs typeface="Poppins"/>
                <a:sym typeface="Poppins"/>
              </a:rPr>
              <a:t> </a:t>
            </a:r>
            <a:r>
              <a:rPr b="1" lang="en" sz="1700">
                <a:solidFill>
                  <a:schemeClr val="dk1"/>
                </a:solidFill>
                <a:latin typeface="Poppins"/>
                <a:ea typeface="Poppins"/>
                <a:cs typeface="Poppins"/>
                <a:sym typeface="Poppins"/>
              </a:rPr>
              <a:t>stage</a:t>
            </a:r>
            <a:r>
              <a:rPr lang="en" sz="1700">
                <a:solidFill>
                  <a:schemeClr val="dk1"/>
                </a:solidFill>
                <a:latin typeface="Poppins"/>
                <a:ea typeface="Poppins"/>
                <a:cs typeface="Poppins"/>
                <a:sym typeface="Poppins"/>
              </a:rPr>
              <a:t>, </a:t>
            </a:r>
            <a:r>
              <a:rPr i="1" lang="en" sz="1700" u="sng">
                <a:solidFill>
                  <a:schemeClr val="dk1"/>
                </a:solidFill>
                <a:latin typeface="Poppins"/>
                <a:ea typeface="Poppins"/>
                <a:cs typeface="Poppins"/>
                <a:sym typeface="Poppins"/>
              </a:rPr>
              <a:t>many proposals</a:t>
            </a:r>
            <a:r>
              <a:rPr lang="en" sz="1700">
                <a:solidFill>
                  <a:schemeClr val="dk1"/>
                </a:solidFill>
                <a:latin typeface="Poppins"/>
                <a:ea typeface="Poppins"/>
                <a:cs typeface="Poppins"/>
                <a:sym typeface="Poppins"/>
              </a:rPr>
              <a:t> were made</a:t>
            </a:r>
            <a:endParaRPr sz="1700">
              <a:solidFill>
                <a:schemeClr val="dk1"/>
              </a:solidFill>
              <a:latin typeface="Poppins"/>
              <a:ea typeface="Poppins"/>
              <a:cs typeface="Poppins"/>
              <a:sym typeface="Poppins"/>
            </a:endParaRPr>
          </a:p>
          <a:p>
            <a:pPr indent="-336550" lvl="1" marL="914400" rtl="0" algn="l">
              <a:lnSpc>
                <a:spcPct val="115000"/>
              </a:lnSpc>
              <a:spcBef>
                <a:spcPts val="0"/>
              </a:spcBef>
              <a:spcAft>
                <a:spcPts val="0"/>
              </a:spcAft>
              <a:buClr>
                <a:schemeClr val="dk1"/>
              </a:buClr>
              <a:buSzPts val="1700"/>
              <a:buFont typeface="Poppins"/>
              <a:buChar char="○"/>
            </a:pPr>
            <a:r>
              <a:rPr lang="en" sz="1700">
                <a:solidFill>
                  <a:schemeClr val="dk1"/>
                </a:solidFill>
                <a:latin typeface="Poppins"/>
                <a:ea typeface="Poppins"/>
                <a:cs typeface="Poppins"/>
                <a:sym typeface="Poppins"/>
              </a:rPr>
              <a:t>Chosen proposal based on closest alignment with Shabodi’s needs</a:t>
            </a:r>
            <a:endParaRPr sz="1700">
              <a:solidFill>
                <a:schemeClr val="dk1"/>
              </a:solidFill>
              <a:latin typeface="Poppins"/>
              <a:ea typeface="Poppins"/>
              <a:cs typeface="Poppins"/>
              <a:sym typeface="Poppins"/>
            </a:endParaRPr>
          </a:p>
        </p:txBody>
      </p:sp>
      <p:pic>
        <p:nvPicPr>
          <p:cNvPr id="1615" name="Google Shape;1615;p41"/>
          <p:cNvPicPr preferRelativeResize="0"/>
          <p:nvPr/>
        </p:nvPicPr>
        <p:blipFill>
          <a:blip r:embed="rId3">
            <a:alphaModFix/>
          </a:blip>
          <a:stretch>
            <a:fillRect/>
          </a:stretch>
        </p:blipFill>
        <p:spPr>
          <a:xfrm>
            <a:off x="4236175" y="1259475"/>
            <a:ext cx="4640374" cy="2805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9" name="Shape 1619"/>
        <p:cNvGrpSpPr/>
        <p:nvPr/>
      </p:nvGrpSpPr>
      <p:grpSpPr>
        <a:xfrm>
          <a:off x="0" y="0"/>
          <a:ext cx="0" cy="0"/>
          <a:chOff x="0" y="0"/>
          <a:chExt cx="0" cy="0"/>
        </a:xfrm>
      </p:grpSpPr>
      <p:sp>
        <p:nvSpPr>
          <p:cNvPr id="1620" name="Google Shape;1620;p4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Prerequisite - Technical Benchmarking </a:t>
            </a:r>
            <a:endParaRPr/>
          </a:p>
        </p:txBody>
      </p:sp>
      <p:graphicFrame>
        <p:nvGraphicFramePr>
          <p:cNvPr id="1621" name="Google Shape;1621;p42"/>
          <p:cNvGraphicFramePr/>
          <p:nvPr/>
        </p:nvGraphicFramePr>
        <p:xfrm>
          <a:off x="352613" y="1846944"/>
          <a:ext cx="3000000" cy="3000000"/>
        </p:xfrm>
        <a:graphic>
          <a:graphicData uri="http://schemas.openxmlformats.org/drawingml/2006/table">
            <a:tbl>
              <a:tblPr>
                <a:noFill/>
                <a:tableStyleId>{DC69359A-8AF7-49E2-BDF7-A18BA790D0CE}</a:tableStyleId>
              </a:tblPr>
              <a:tblGrid>
                <a:gridCol w="1841250"/>
                <a:gridCol w="1693650"/>
                <a:gridCol w="1767450"/>
              </a:tblGrid>
              <a:tr h="1336350">
                <a:tc>
                  <a:txBody>
                    <a:bodyPr/>
                    <a:lstStyle/>
                    <a:p>
                      <a:pPr indent="0" lvl="0" marL="228600" rtl="0" algn="ctr">
                        <a:lnSpc>
                          <a:spcPct val="115000"/>
                        </a:lnSpc>
                        <a:spcBef>
                          <a:spcPts val="0"/>
                        </a:spcBef>
                        <a:spcAft>
                          <a:spcPts val="0"/>
                        </a:spcAft>
                        <a:buNone/>
                      </a:pPr>
                      <a:r>
                        <a:rPr b="1" lang="en">
                          <a:solidFill>
                            <a:srgbClr val="1D1D1D"/>
                          </a:solidFill>
                          <a:latin typeface="IBM Plex Mono"/>
                          <a:ea typeface="IBM Plex Mono"/>
                          <a:cs typeface="IBM Plex Mono"/>
                          <a:sym typeface="IBM Plex Mono"/>
                        </a:rPr>
                        <a:t>Microsoft Authenticator</a:t>
                      </a:r>
                      <a:endParaRPr b="1">
                        <a:solidFill>
                          <a:srgbClr val="1D1D1D"/>
                        </a:solidFill>
                        <a:latin typeface="IBM Plex Mono"/>
                        <a:ea typeface="IBM Plex Mono"/>
                        <a:cs typeface="IBM Plex Mono"/>
                        <a:sym typeface="IBM Plex Mono"/>
                      </a:endParaRPr>
                    </a:p>
                  </a:txBody>
                  <a:tcPr marT="91425" marB="91425" marR="91425" marL="91425" anchor="ctr">
                    <a:lnL cap="flat" cmpd="sng" w="9525">
                      <a:solidFill>
                        <a:srgbClr val="EB9109"/>
                      </a:solidFill>
                      <a:prstDash val="solid"/>
                      <a:round/>
                      <a:headEnd len="sm" w="sm" type="none"/>
                      <a:tailEnd len="sm" w="sm" type="none"/>
                    </a:lnL>
                    <a:lnR cap="flat" cmpd="sng" w="9525">
                      <a:solidFill>
                        <a:srgbClr val="EB9109"/>
                      </a:solidFill>
                      <a:prstDash val="solid"/>
                      <a:round/>
                      <a:headEnd len="sm" w="sm" type="none"/>
                      <a:tailEnd len="sm" w="sm" type="none"/>
                    </a:lnR>
                    <a:lnT cap="flat" cmpd="sng" w="9525">
                      <a:solidFill>
                        <a:srgbClr val="EB9109"/>
                      </a:solidFill>
                      <a:prstDash val="solid"/>
                      <a:round/>
                      <a:headEnd len="sm" w="sm" type="none"/>
                      <a:tailEnd len="sm" w="sm" type="none"/>
                    </a:lnT>
                    <a:lnB cap="flat" cmpd="sng" w="9525">
                      <a:solidFill>
                        <a:srgbClr val="EB9109"/>
                      </a:solidFill>
                      <a:prstDash val="solid"/>
                      <a:round/>
                      <a:headEnd len="sm" w="sm" type="none"/>
                      <a:tailEnd len="sm" w="sm" type="none"/>
                    </a:lnB>
                    <a:solidFill>
                      <a:srgbClr val="BFBEF7"/>
                    </a:solidFill>
                  </a:tcPr>
                </a:tc>
                <a:tc>
                  <a:txBody>
                    <a:bodyPr/>
                    <a:lstStyle/>
                    <a:p>
                      <a:pPr indent="0" lvl="0" marL="228600" rtl="0" algn="l">
                        <a:lnSpc>
                          <a:spcPct val="115000"/>
                        </a:lnSpc>
                        <a:spcBef>
                          <a:spcPts val="0"/>
                        </a:spcBef>
                        <a:spcAft>
                          <a:spcPts val="0"/>
                        </a:spcAft>
                        <a:buNone/>
                      </a:pPr>
                      <a:r>
                        <a:rPr b="1" lang="en">
                          <a:solidFill>
                            <a:srgbClr val="1D1D1D"/>
                          </a:solidFill>
                          <a:latin typeface="IBM Plex Mono"/>
                          <a:ea typeface="IBM Plex Mono"/>
                          <a:cs typeface="IBM Plex Mono"/>
                          <a:sym typeface="IBM Plex Mono"/>
                        </a:rPr>
                        <a:t>AMBER Alert XML Draft Standard</a:t>
                      </a:r>
                      <a:endParaRPr b="1">
                        <a:solidFill>
                          <a:srgbClr val="1D1D1D"/>
                        </a:solidFill>
                        <a:latin typeface="IBM Plex Mono"/>
                        <a:ea typeface="IBM Plex Mono"/>
                        <a:cs typeface="IBM Plex Mono"/>
                        <a:sym typeface="IBM Plex Mono"/>
                      </a:endParaRPr>
                    </a:p>
                  </a:txBody>
                  <a:tcPr marT="91425" marB="91425" marR="91425" marL="91425" anchor="ctr">
                    <a:lnL cap="flat" cmpd="sng" w="9525">
                      <a:solidFill>
                        <a:srgbClr val="EB9109"/>
                      </a:solidFill>
                      <a:prstDash val="solid"/>
                      <a:round/>
                      <a:headEnd len="sm" w="sm" type="none"/>
                      <a:tailEnd len="sm" w="sm" type="none"/>
                    </a:lnL>
                    <a:lnR cap="flat" cmpd="sng" w="9525">
                      <a:solidFill>
                        <a:srgbClr val="EB9109"/>
                      </a:solidFill>
                      <a:prstDash val="solid"/>
                      <a:round/>
                      <a:headEnd len="sm" w="sm" type="none"/>
                      <a:tailEnd len="sm" w="sm" type="none"/>
                    </a:lnR>
                    <a:lnT cap="flat" cmpd="sng" w="9525">
                      <a:solidFill>
                        <a:srgbClr val="EB9109"/>
                      </a:solidFill>
                      <a:prstDash val="solid"/>
                      <a:round/>
                      <a:headEnd len="sm" w="sm" type="none"/>
                      <a:tailEnd len="sm" w="sm" type="none"/>
                    </a:lnT>
                    <a:lnB cap="flat" cmpd="sng" w="9525">
                      <a:solidFill>
                        <a:srgbClr val="EB9109"/>
                      </a:solidFill>
                      <a:prstDash val="solid"/>
                      <a:round/>
                      <a:headEnd len="sm" w="sm" type="none"/>
                      <a:tailEnd len="sm" w="sm" type="none"/>
                    </a:lnB>
                    <a:solidFill>
                      <a:srgbClr val="BFBEF7"/>
                    </a:solidFill>
                  </a:tcPr>
                </a:tc>
                <a:tc>
                  <a:txBody>
                    <a:bodyPr/>
                    <a:lstStyle/>
                    <a:p>
                      <a:pPr indent="0" lvl="0" marL="0" rtl="0" algn="ctr">
                        <a:lnSpc>
                          <a:spcPct val="115000"/>
                        </a:lnSpc>
                        <a:spcBef>
                          <a:spcPts val="0"/>
                        </a:spcBef>
                        <a:spcAft>
                          <a:spcPts val="0"/>
                        </a:spcAft>
                        <a:buNone/>
                      </a:pPr>
                      <a:r>
                        <a:t/>
                      </a:r>
                      <a:endParaRPr b="1">
                        <a:solidFill>
                          <a:srgbClr val="1D1D1D"/>
                        </a:solidFill>
                        <a:latin typeface="IBM Plex Mono"/>
                        <a:ea typeface="IBM Plex Mono"/>
                        <a:cs typeface="IBM Plex Mono"/>
                        <a:sym typeface="IBM Plex Mono"/>
                      </a:endParaRPr>
                    </a:p>
                    <a:p>
                      <a:pPr indent="0" lvl="0" marL="0" rtl="0" algn="ctr">
                        <a:lnSpc>
                          <a:spcPct val="115000"/>
                        </a:lnSpc>
                        <a:spcBef>
                          <a:spcPts val="0"/>
                        </a:spcBef>
                        <a:spcAft>
                          <a:spcPts val="0"/>
                        </a:spcAft>
                        <a:buNone/>
                      </a:pPr>
                      <a:r>
                        <a:rPr b="1" lang="en">
                          <a:solidFill>
                            <a:srgbClr val="1D1D1D"/>
                          </a:solidFill>
                          <a:latin typeface="IBM Plex Mono"/>
                          <a:ea typeface="IBM Plex Mono"/>
                          <a:cs typeface="IBM Plex Mono"/>
                          <a:sym typeface="IBM Plex Mono"/>
                        </a:rPr>
                        <a:t>AWARE Biometrics Program</a:t>
                      </a:r>
                      <a:endParaRPr b="1">
                        <a:solidFill>
                          <a:srgbClr val="1D1D1D"/>
                        </a:solidFill>
                        <a:latin typeface="IBM Plex Mono"/>
                        <a:ea typeface="IBM Plex Mono"/>
                        <a:cs typeface="IBM Plex Mono"/>
                        <a:sym typeface="IBM Plex Mono"/>
                      </a:endParaRPr>
                    </a:p>
                    <a:p>
                      <a:pPr indent="0" lvl="0" marL="228600" rtl="0" algn="ctr">
                        <a:lnSpc>
                          <a:spcPct val="115000"/>
                        </a:lnSpc>
                        <a:spcBef>
                          <a:spcPts val="0"/>
                        </a:spcBef>
                        <a:spcAft>
                          <a:spcPts val="0"/>
                        </a:spcAft>
                        <a:buNone/>
                      </a:pPr>
                      <a:r>
                        <a:t/>
                      </a:r>
                      <a:endParaRPr b="1">
                        <a:solidFill>
                          <a:srgbClr val="1D1D1D"/>
                        </a:solidFill>
                        <a:latin typeface="IBM Plex Mono"/>
                        <a:ea typeface="IBM Plex Mono"/>
                        <a:cs typeface="IBM Plex Mono"/>
                        <a:sym typeface="IBM Plex Mono"/>
                      </a:endParaRPr>
                    </a:p>
                  </a:txBody>
                  <a:tcPr marT="91425" marB="91425" marR="91425" marL="91425" anchor="ctr">
                    <a:lnL cap="flat" cmpd="sng" w="9525">
                      <a:solidFill>
                        <a:srgbClr val="EB9109"/>
                      </a:solidFill>
                      <a:prstDash val="solid"/>
                      <a:round/>
                      <a:headEnd len="sm" w="sm" type="none"/>
                      <a:tailEnd len="sm" w="sm" type="none"/>
                    </a:lnL>
                    <a:lnR cap="flat" cmpd="sng" w="9525">
                      <a:solidFill>
                        <a:srgbClr val="EB9109"/>
                      </a:solidFill>
                      <a:prstDash val="solid"/>
                      <a:round/>
                      <a:headEnd len="sm" w="sm" type="none"/>
                      <a:tailEnd len="sm" w="sm" type="none"/>
                    </a:lnR>
                    <a:lnT cap="flat" cmpd="sng" w="9525">
                      <a:solidFill>
                        <a:srgbClr val="EB9109"/>
                      </a:solidFill>
                      <a:prstDash val="solid"/>
                      <a:round/>
                      <a:headEnd len="sm" w="sm" type="none"/>
                      <a:tailEnd len="sm" w="sm" type="none"/>
                    </a:lnT>
                    <a:lnB cap="flat" cmpd="sng" w="9525">
                      <a:solidFill>
                        <a:srgbClr val="EB9109"/>
                      </a:solidFill>
                      <a:prstDash val="solid"/>
                      <a:round/>
                      <a:headEnd len="sm" w="sm" type="none"/>
                      <a:tailEnd len="sm" w="sm" type="none"/>
                    </a:lnB>
                    <a:solidFill>
                      <a:srgbClr val="BFBEF7"/>
                    </a:solidFill>
                  </a:tcPr>
                </a:tc>
              </a:tr>
              <a:tr h="1347675">
                <a:tc>
                  <a:txBody>
                    <a:bodyPr/>
                    <a:lstStyle/>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OTP/2FA</a:t>
                      </a:r>
                      <a:endParaRPr sz="800">
                        <a:solidFill>
                          <a:srgbClr val="1D1D1D"/>
                        </a:solidFill>
                        <a:latin typeface="Poppins"/>
                        <a:ea typeface="Poppins"/>
                        <a:cs typeface="Poppins"/>
                        <a:sym typeface="Poppins"/>
                      </a:endParaRPr>
                    </a:p>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BYOD and MDM-applicable</a:t>
                      </a:r>
                      <a:endParaRPr sz="800">
                        <a:solidFill>
                          <a:srgbClr val="1D1D1D"/>
                        </a:solidFill>
                        <a:latin typeface="Poppins"/>
                        <a:ea typeface="Poppins"/>
                        <a:cs typeface="Poppins"/>
                        <a:sym typeface="Poppins"/>
                      </a:endParaRPr>
                    </a:p>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Mobile application </a:t>
                      </a:r>
                      <a:endParaRPr sz="800">
                        <a:solidFill>
                          <a:srgbClr val="1D1D1D"/>
                        </a:solidFill>
                        <a:latin typeface="Poppins"/>
                        <a:ea typeface="Poppins"/>
                        <a:cs typeface="Poppins"/>
                        <a:sym typeface="Poppins"/>
                      </a:endParaRPr>
                    </a:p>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Primarily personal use, but suitable for different authentication</a:t>
                      </a:r>
                      <a:endParaRPr sz="800">
                        <a:solidFill>
                          <a:srgbClr val="1D1D1D"/>
                        </a:solidFill>
                        <a:latin typeface="Poppins"/>
                        <a:ea typeface="Poppins"/>
                        <a:cs typeface="Poppins"/>
                        <a:sym typeface="Poppins"/>
                      </a:endParaRPr>
                    </a:p>
                  </a:txBody>
                  <a:tcPr marT="91425" marB="91425" marR="91425" marL="91425" anchor="ctr">
                    <a:lnL cap="flat" cmpd="sng" w="9525">
                      <a:solidFill>
                        <a:srgbClr val="EB9109"/>
                      </a:solidFill>
                      <a:prstDash val="solid"/>
                      <a:round/>
                      <a:headEnd len="sm" w="sm" type="none"/>
                      <a:tailEnd len="sm" w="sm" type="none"/>
                    </a:lnL>
                    <a:lnR cap="flat" cmpd="sng" w="9525">
                      <a:solidFill>
                        <a:srgbClr val="EB9109"/>
                      </a:solidFill>
                      <a:prstDash val="solid"/>
                      <a:round/>
                      <a:headEnd len="sm" w="sm" type="none"/>
                      <a:tailEnd len="sm" w="sm" type="none"/>
                    </a:lnR>
                    <a:lnT cap="flat" cmpd="sng" w="9525">
                      <a:solidFill>
                        <a:srgbClr val="EB9109"/>
                      </a:solidFill>
                      <a:prstDash val="solid"/>
                      <a:round/>
                      <a:headEnd len="sm" w="sm" type="none"/>
                      <a:tailEnd len="sm" w="sm" type="none"/>
                    </a:lnT>
                    <a:lnB cap="flat" cmpd="sng" w="9525">
                      <a:solidFill>
                        <a:srgbClr val="EB9109"/>
                      </a:solidFill>
                      <a:prstDash val="solid"/>
                      <a:round/>
                      <a:headEnd len="sm" w="sm" type="none"/>
                      <a:tailEnd len="sm" w="sm" type="none"/>
                    </a:lnB>
                    <a:solidFill>
                      <a:srgbClr val="F5F8FF"/>
                    </a:solidFill>
                  </a:tcPr>
                </a:tc>
                <a:tc>
                  <a:txBody>
                    <a:bodyPr/>
                    <a:lstStyle/>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Interoperability</a:t>
                      </a:r>
                      <a:endParaRPr sz="800">
                        <a:solidFill>
                          <a:srgbClr val="1D1D1D"/>
                        </a:solidFill>
                        <a:latin typeface="Poppins"/>
                        <a:ea typeface="Poppins"/>
                        <a:cs typeface="Poppins"/>
                        <a:sym typeface="Poppins"/>
                      </a:endParaRPr>
                    </a:p>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Enterprise benefit → vertical and horizontal integration</a:t>
                      </a:r>
                      <a:endParaRPr sz="800">
                        <a:solidFill>
                          <a:srgbClr val="1D1D1D"/>
                        </a:solidFill>
                        <a:latin typeface="Poppins"/>
                        <a:ea typeface="Poppins"/>
                        <a:cs typeface="Poppins"/>
                        <a:sym typeface="Poppins"/>
                      </a:endParaRPr>
                    </a:p>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More than one device type configuration</a:t>
                      </a:r>
                      <a:endParaRPr sz="1100">
                        <a:latin typeface="Times New Roman"/>
                        <a:ea typeface="Times New Roman"/>
                        <a:cs typeface="Times New Roman"/>
                        <a:sym typeface="Times New Roman"/>
                      </a:endParaRPr>
                    </a:p>
                  </a:txBody>
                  <a:tcPr marT="91425" marB="91425" marR="91425" marL="91425" anchor="ctr">
                    <a:lnL cap="flat" cmpd="sng" w="9525">
                      <a:solidFill>
                        <a:srgbClr val="EB9109"/>
                      </a:solidFill>
                      <a:prstDash val="solid"/>
                      <a:round/>
                      <a:headEnd len="sm" w="sm" type="none"/>
                      <a:tailEnd len="sm" w="sm" type="none"/>
                    </a:lnL>
                    <a:lnR cap="flat" cmpd="sng" w="9525">
                      <a:solidFill>
                        <a:srgbClr val="EB9109"/>
                      </a:solidFill>
                      <a:prstDash val="solid"/>
                      <a:round/>
                      <a:headEnd len="sm" w="sm" type="none"/>
                      <a:tailEnd len="sm" w="sm" type="none"/>
                    </a:lnR>
                    <a:lnT cap="flat" cmpd="sng" w="9525">
                      <a:solidFill>
                        <a:srgbClr val="EB9109"/>
                      </a:solidFill>
                      <a:prstDash val="solid"/>
                      <a:round/>
                      <a:headEnd len="sm" w="sm" type="none"/>
                      <a:tailEnd len="sm" w="sm" type="none"/>
                    </a:lnT>
                    <a:lnB cap="flat" cmpd="sng" w="9525">
                      <a:solidFill>
                        <a:srgbClr val="EB9109"/>
                      </a:solidFill>
                      <a:prstDash val="solid"/>
                      <a:round/>
                      <a:headEnd len="sm" w="sm" type="none"/>
                      <a:tailEnd len="sm" w="sm" type="none"/>
                    </a:lnB>
                    <a:solidFill>
                      <a:srgbClr val="F5F8FF"/>
                    </a:solidFill>
                  </a:tcPr>
                </a:tc>
                <a:tc>
                  <a:txBody>
                    <a:bodyPr/>
                    <a:lstStyle/>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Biometric (biologically unique) verification mechanism</a:t>
                      </a:r>
                      <a:endParaRPr sz="800">
                        <a:solidFill>
                          <a:srgbClr val="1D1D1D"/>
                        </a:solidFill>
                        <a:latin typeface="Poppins"/>
                        <a:ea typeface="Poppins"/>
                        <a:cs typeface="Poppins"/>
                        <a:sym typeface="Poppins"/>
                      </a:endParaRPr>
                    </a:p>
                    <a:p>
                      <a:pPr indent="-279400" lvl="0" marL="457200" rtl="0" algn="l">
                        <a:lnSpc>
                          <a:spcPct val="115000"/>
                        </a:lnSpc>
                        <a:spcBef>
                          <a:spcPts val="0"/>
                        </a:spcBef>
                        <a:spcAft>
                          <a:spcPts val="0"/>
                        </a:spcAft>
                        <a:buClr>
                          <a:srgbClr val="1D1D1D"/>
                        </a:buClr>
                        <a:buSzPts val="800"/>
                        <a:buFont typeface="Poppins"/>
                        <a:buChar char="●"/>
                      </a:pPr>
                      <a:r>
                        <a:rPr lang="en" sz="800">
                          <a:solidFill>
                            <a:srgbClr val="1D1D1D"/>
                          </a:solidFill>
                          <a:latin typeface="Poppins"/>
                          <a:ea typeface="Poppins"/>
                          <a:cs typeface="Poppins"/>
                          <a:sym typeface="Poppins"/>
                        </a:rPr>
                        <a:t>Modern liveness detection (additional security)</a:t>
                      </a:r>
                      <a:endParaRPr sz="800">
                        <a:solidFill>
                          <a:srgbClr val="1D1D1D"/>
                        </a:solidFill>
                        <a:latin typeface="Poppins"/>
                        <a:ea typeface="Poppins"/>
                        <a:cs typeface="Poppins"/>
                        <a:sym typeface="Poppins"/>
                      </a:endParaRPr>
                    </a:p>
                  </a:txBody>
                  <a:tcPr marT="91425" marB="91425" marR="91425" marL="91425" anchor="ctr">
                    <a:lnL cap="flat" cmpd="sng" w="9525">
                      <a:solidFill>
                        <a:srgbClr val="EB9109"/>
                      </a:solidFill>
                      <a:prstDash val="solid"/>
                      <a:round/>
                      <a:headEnd len="sm" w="sm" type="none"/>
                      <a:tailEnd len="sm" w="sm" type="none"/>
                    </a:lnL>
                    <a:lnR cap="flat" cmpd="sng" w="9525">
                      <a:solidFill>
                        <a:srgbClr val="EB9109"/>
                      </a:solidFill>
                      <a:prstDash val="solid"/>
                      <a:round/>
                      <a:headEnd len="sm" w="sm" type="none"/>
                      <a:tailEnd len="sm" w="sm" type="none"/>
                    </a:lnR>
                    <a:lnT cap="flat" cmpd="sng" w="9525">
                      <a:solidFill>
                        <a:srgbClr val="EB9109"/>
                      </a:solidFill>
                      <a:prstDash val="solid"/>
                      <a:round/>
                      <a:headEnd len="sm" w="sm" type="none"/>
                      <a:tailEnd len="sm" w="sm" type="none"/>
                    </a:lnT>
                    <a:lnB cap="flat" cmpd="sng" w="9525">
                      <a:solidFill>
                        <a:srgbClr val="EB9109"/>
                      </a:solidFill>
                      <a:prstDash val="solid"/>
                      <a:round/>
                      <a:headEnd len="sm" w="sm" type="none"/>
                      <a:tailEnd len="sm" w="sm" type="none"/>
                    </a:lnB>
                    <a:solidFill>
                      <a:srgbClr val="F5F8FF"/>
                    </a:solidFill>
                  </a:tcPr>
                </a:tc>
              </a:tr>
            </a:tbl>
          </a:graphicData>
        </a:graphic>
      </p:graphicFrame>
      <p:sp>
        <p:nvSpPr>
          <p:cNvPr id="1622" name="Google Shape;1622;p42"/>
          <p:cNvSpPr txBox="1"/>
          <p:nvPr/>
        </p:nvSpPr>
        <p:spPr>
          <a:xfrm>
            <a:off x="5864000" y="1906200"/>
            <a:ext cx="3072000" cy="6654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chemeClr val="dk1"/>
              </a:buClr>
              <a:buSzPts val="1700"/>
              <a:buFont typeface="Poppins"/>
              <a:buChar char="●"/>
            </a:pPr>
            <a:r>
              <a:rPr lang="en" sz="1700">
                <a:solidFill>
                  <a:schemeClr val="dk1"/>
                </a:solidFill>
                <a:latin typeface="Poppins"/>
                <a:ea typeface="Poppins"/>
                <a:cs typeface="Poppins"/>
                <a:sym typeface="Poppins"/>
              </a:rPr>
              <a:t>Consultation with Shabodi included their preferences (likes/dislikes) of what they want to see in a solution</a:t>
            </a:r>
            <a:endParaRPr sz="1700">
              <a:solidFill>
                <a:schemeClr val="dk1"/>
              </a:solidFill>
              <a:latin typeface="Poppins"/>
              <a:ea typeface="Poppins"/>
              <a:cs typeface="Poppins"/>
              <a:sym typeface="Poppins"/>
            </a:endParaRPr>
          </a:p>
          <a:p>
            <a:pPr indent="-336550" lvl="1" marL="914400" rtl="0" algn="l">
              <a:lnSpc>
                <a:spcPct val="115000"/>
              </a:lnSpc>
              <a:spcBef>
                <a:spcPts val="0"/>
              </a:spcBef>
              <a:spcAft>
                <a:spcPts val="0"/>
              </a:spcAft>
              <a:buClr>
                <a:schemeClr val="dk1"/>
              </a:buClr>
              <a:buSzPts val="1700"/>
              <a:buFont typeface="Poppins"/>
              <a:buChar char="○"/>
            </a:pPr>
            <a:r>
              <a:rPr lang="en" sz="1700">
                <a:solidFill>
                  <a:schemeClr val="dk1"/>
                </a:solidFill>
                <a:latin typeface="Poppins"/>
                <a:ea typeface="Poppins"/>
                <a:cs typeface="Poppins"/>
                <a:sym typeface="Poppins"/>
              </a:rPr>
              <a:t>AWS scalability and </a:t>
            </a:r>
            <a:r>
              <a:rPr lang="en" sz="1700">
                <a:solidFill>
                  <a:schemeClr val="dk1"/>
                </a:solidFill>
                <a:latin typeface="Poppins"/>
                <a:ea typeface="Poppins"/>
                <a:cs typeface="Poppins"/>
                <a:sym typeface="Poppins"/>
              </a:rPr>
              <a:t>encryption</a:t>
            </a:r>
            <a:endParaRPr sz="1700">
              <a:solidFill>
                <a:schemeClr val="dk1"/>
              </a:solidFill>
              <a:latin typeface="Poppins"/>
              <a:ea typeface="Poppins"/>
              <a:cs typeface="Poppins"/>
              <a:sym typeface="Poppi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6" name="Shape 1626"/>
        <p:cNvGrpSpPr/>
        <p:nvPr/>
      </p:nvGrpSpPr>
      <p:grpSpPr>
        <a:xfrm>
          <a:off x="0" y="0"/>
          <a:ext cx="0" cy="0"/>
          <a:chOff x="0" y="0"/>
          <a:chExt cx="0" cy="0"/>
        </a:xfrm>
      </p:grpSpPr>
      <p:sp>
        <p:nvSpPr>
          <p:cNvPr id="1627" name="Google Shape;1627;p43"/>
          <p:cNvSpPr txBox="1"/>
          <p:nvPr/>
        </p:nvSpPr>
        <p:spPr>
          <a:xfrm>
            <a:off x="435575" y="807625"/>
            <a:ext cx="4114800" cy="6654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chemeClr val="dk1"/>
              </a:buClr>
              <a:buSzPts val="1700"/>
              <a:buFont typeface="Poppins"/>
              <a:buChar char="●"/>
            </a:pPr>
            <a:r>
              <a:rPr lang="en" sz="1700">
                <a:solidFill>
                  <a:schemeClr val="dk1"/>
                </a:solidFill>
                <a:latin typeface="Poppins"/>
                <a:ea typeface="Poppins"/>
                <a:cs typeface="Poppins"/>
                <a:sym typeface="Poppins"/>
              </a:rPr>
              <a:t>A minimalist human-machine interface application providing users the ability to:</a:t>
            </a:r>
            <a:endParaRPr sz="1700">
              <a:solidFill>
                <a:schemeClr val="dk1"/>
              </a:solidFill>
              <a:latin typeface="Poppins"/>
              <a:ea typeface="Poppins"/>
              <a:cs typeface="Poppins"/>
              <a:sym typeface="Poppins"/>
            </a:endParaRPr>
          </a:p>
          <a:p>
            <a:pPr indent="-336550" lvl="1" marL="914400" rtl="0" algn="l">
              <a:lnSpc>
                <a:spcPct val="115000"/>
              </a:lnSpc>
              <a:spcBef>
                <a:spcPts val="0"/>
              </a:spcBef>
              <a:spcAft>
                <a:spcPts val="0"/>
              </a:spcAft>
              <a:buClr>
                <a:schemeClr val="dk1"/>
              </a:buClr>
              <a:buSzPts val="1700"/>
              <a:buFont typeface="Poppins"/>
              <a:buAutoNum type="alphaLcPeriod"/>
            </a:pPr>
            <a:r>
              <a:rPr lang="en" sz="1700">
                <a:solidFill>
                  <a:schemeClr val="dk1"/>
                </a:solidFill>
                <a:latin typeface="Poppins"/>
                <a:ea typeface="Poppins"/>
                <a:cs typeface="Poppins"/>
                <a:sym typeface="Poppins"/>
              </a:rPr>
              <a:t>Check live data of ICCIDs</a:t>
            </a:r>
            <a:endParaRPr sz="1700">
              <a:solidFill>
                <a:schemeClr val="dk1"/>
              </a:solidFill>
              <a:latin typeface="Poppins"/>
              <a:ea typeface="Poppins"/>
              <a:cs typeface="Poppins"/>
              <a:sym typeface="Poppins"/>
            </a:endParaRPr>
          </a:p>
          <a:p>
            <a:pPr indent="-336550" lvl="1" marL="914400" rtl="0" algn="l">
              <a:lnSpc>
                <a:spcPct val="115000"/>
              </a:lnSpc>
              <a:spcBef>
                <a:spcPts val="0"/>
              </a:spcBef>
              <a:spcAft>
                <a:spcPts val="0"/>
              </a:spcAft>
              <a:buClr>
                <a:schemeClr val="dk1"/>
              </a:buClr>
              <a:buSzPts val="1700"/>
              <a:buFont typeface="Poppins"/>
              <a:buAutoNum type="alphaLcPeriod"/>
            </a:pPr>
            <a:r>
              <a:rPr lang="en" sz="1700">
                <a:solidFill>
                  <a:schemeClr val="dk1"/>
                </a:solidFill>
                <a:latin typeface="Poppins"/>
                <a:ea typeface="Poppins"/>
                <a:cs typeface="Poppins"/>
                <a:sym typeface="Poppins"/>
              </a:rPr>
              <a:t>See active SIMs on a map</a:t>
            </a:r>
            <a:endParaRPr sz="1700">
              <a:solidFill>
                <a:schemeClr val="dk1"/>
              </a:solidFill>
              <a:latin typeface="Poppins"/>
              <a:ea typeface="Poppins"/>
              <a:cs typeface="Poppins"/>
              <a:sym typeface="Poppins"/>
            </a:endParaRPr>
          </a:p>
          <a:p>
            <a:pPr indent="-336550" lvl="1" marL="914400" rtl="0" algn="l">
              <a:lnSpc>
                <a:spcPct val="115000"/>
              </a:lnSpc>
              <a:spcBef>
                <a:spcPts val="0"/>
              </a:spcBef>
              <a:spcAft>
                <a:spcPts val="0"/>
              </a:spcAft>
              <a:buClr>
                <a:schemeClr val="dk1"/>
              </a:buClr>
              <a:buSzPts val="1700"/>
              <a:buFont typeface="Poppins"/>
              <a:buAutoNum type="alphaLcPeriod"/>
            </a:pPr>
            <a:r>
              <a:rPr lang="en" sz="1700">
                <a:solidFill>
                  <a:schemeClr val="dk1"/>
                </a:solidFill>
                <a:latin typeface="Poppins"/>
                <a:ea typeface="Poppins"/>
                <a:cs typeface="Poppins"/>
                <a:sym typeface="Poppins"/>
              </a:rPr>
              <a:t>Receive</a:t>
            </a:r>
            <a:r>
              <a:rPr lang="en" sz="1700">
                <a:solidFill>
                  <a:schemeClr val="dk1"/>
                </a:solidFill>
                <a:latin typeface="Poppins"/>
                <a:ea typeface="Poppins"/>
                <a:cs typeface="Poppins"/>
                <a:sym typeface="Poppins"/>
              </a:rPr>
              <a:t> notification of duplication/swap</a:t>
            </a:r>
            <a:endParaRPr sz="1700">
              <a:solidFill>
                <a:schemeClr val="dk1"/>
              </a:solidFill>
              <a:latin typeface="Poppins"/>
              <a:ea typeface="Poppins"/>
              <a:cs typeface="Poppins"/>
              <a:sym typeface="Poppins"/>
            </a:endParaRPr>
          </a:p>
          <a:p>
            <a:pPr indent="0" lvl="0" marL="0" rtl="0" algn="l">
              <a:lnSpc>
                <a:spcPct val="115000"/>
              </a:lnSpc>
              <a:spcBef>
                <a:spcPts val="0"/>
              </a:spcBef>
              <a:spcAft>
                <a:spcPts val="0"/>
              </a:spcAft>
              <a:buNone/>
            </a:pPr>
            <a:r>
              <a:t/>
            </a:r>
            <a:endParaRPr sz="1700">
              <a:solidFill>
                <a:schemeClr val="dk1"/>
              </a:solidFill>
              <a:latin typeface="Poppins"/>
              <a:ea typeface="Poppins"/>
              <a:cs typeface="Poppins"/>
              <a:sym typeface="Poppins"/>
            </a:endParaRPr>
          </a:p>
        </p:txBody>
      </p:sp>
      <p:sp>
        <p:nvSpPr>
          <p:cNvPr id="1628" name="Google Shape;1628;p43"/>
          <p:cNvSpPr txBox="1"/>
          <p:nvPr>
            <p:ph type="title"/>
          </p:nvPr>
        </p:nvSpPr>
        <p:spPr>
          <a:xfrm>
            <a:off x="435575" y="1606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Problem Approach (</a:t>
            </a:r>
            <a:r>
              <a:rPr i="1" lang="en"/>
              <a:t>“How?”</a:t>
            </a:r>
            <a:r>
              <a:rPr lang="en"/>
              <a:t>)</a:t>
            </a:r>
            <a:endParaRPr/>
          </a:p>
        </p:txBody>
      </p:sp>
      <p:pic>
        <p:nvPicPr>
          <p:cNvPr id="1629" name="Google Shape;1629;p43"/>
          <p:cNvPicPr preferRelativeResize="0"/>
          <p:nvPr/>
        </p:nvPicPr>
        <p:blipFill>
          <a:blip r:embed="rId3">
            <a:alphaModFix/>
          </a:blip>
          <a:stretch>
            <a:fillRect/>
          </a:stretch>
        </p:blipFill>
        <p:spPr>
          <a:xfrm>
            <a:off x="750463" y="3247301"/>
            <a:ext cx="3746726" cy="1398775"/>
          </a:xfrm>
          <a:prstGeom prst="rect">
            <a:avLst/>
          </a:prstGeom>
          <a:noFill/>
          <a:ln>
            <a:noFill/>
          </a:ln>
        </p:spPr>
      </p:pic>
      <p:pic>
        <p:nvPicPr>
          <p:cNvPr id="1630" name="Google Shape;1630;p43"/>
          <p:cNvPicPr preferRelativeResize="0"/>
          <p:nvPr/>
        </p:nvPicPr>
        <p:blipFill>
          <a:blip r:embed="rId4">
            <a:alphaModFix/>
          </a:blip>
          <a:stretch>
            <a:fillRect/>
          </a:stretch>
        </p:blipFill>
        <p:spPr>
          <a:xfrm>
            <a:off x="4813525" y="875494"/>
            <a:ext cx="3977850" cy="407038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4" name="Shape 1634"/>
        <p:cNvGrpSpPr/>
        <p:nvPr/>
      </p:nvGrpSpPr>
      <p:grpSpPr>
        <a:xfrm>
          <a:off x="0" y="0"/>
          <a:ext cx="0" cy="0"/>
          <a:chOff x="0" y="0"/>
          <a:chExt cx="0" cy="0"/>
        </a:xfrm>
      </p:grpSpPr>
      <p:sp>
        <p:nvSpPr>
          <p:cNvPr id="1635" name="Google Shape;1635;p44"/>
          <p:cNvSpPr txBox="1"/>
          <p:nvPr>
            <p:ph type="title"/>
          </p:nvPr>
        </p:nvSpPr>
        <p:spPr>
          <a:xfrm>
            <a:off x="132900" y="2443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High-Fidelity Prototype</a:t>
            </a:r>
            <a:endParaRPr/>
          </a:p>
        </p:txBody>
      </p:sp>
      <p:pic>
        <p:nvPicPr>
          <p:cNvPr id="1636" name="Google Shape;1636;p44"/>
          <p:cNvPicPr preferRelativeResize="0"/>
          <p:nvPr/>
        </p:nvPicPr>
        <p:blipFill>
          <a:blip r:embed="rId3">
            <a:alphaModFix/>
          </a:blip>
          <a:stretch>
            <a:fillRect/>
          </a:stretch>
        </p:blipFill>
        <p:spPr>
          <a:xfrm>
            <a:off x="187950" y="1616463"/>
            <a:ext cx="2274350" cy="2478625"/>
          </a:xfrm>
          <a:prstGeom prst="rect">
            <a:avLst/>
          </a:prstGeom>
          <a:noFill/>
          <a:ln>
            <a:noFill/>
          </a:ln>
        </p:spPr>
      </p:pic>
      <p:pic>
        <p:nvPicPr>
          <p:cNvPr id="1637" name="Google Shape;1637;p44"/>
          <p:cNvPicPr preferRelativeResize="0"/>
          <p:nvPr/>
        </p:nvPicPr>
        <p:blipFill>
          <a:blip r:embed="rId4">
            <a:alphaModFix/>
          </a:blip>
          <a:stretch>
            <a:fillRect/>
          </a:stretch>
        </p:blipFill>
        <p:spPr>
          <a:xfrm>
            <a:off x="2803825" y="1616475"/>
            <a:ext cx="2362166" cy="2478600"/>
          </a:xfrm>
          <a:prstGeom prst="rect">
            <a:avLst/>
          </a:prstGeom>
          <a:noFill/>
          <a:ln>
            <a:noFill/>
          </a:ln>
        </p:spPr>
      </p:pic>
      <p:sp>
        <p:nvSpPr>
          <p:cNvPr id="1638" name="Google Shape;1638;p44"/>
          <p:cNvSpPr txBox="1"/>
          <p:nvPr/>
        </p:nvSpPr>
        <p:spPr>
          <a:xfrm>
            <a:off x="132900" y="1225275"/>
            <a:ext cx="1754100" cy="39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Poppins"/>
                <a:ea typeface="Poppins"/>
                <a:cs typeface="Poppins"/>
                <a:sym typeface="Poppins"/>
              </a:rPr>
              <a:t>Prototype I</a:t>
            </a:r>
            <a:endParaRPr b="1">
              <a:solidFill>
                <a:schemeClr val="dk1"/>
              </a:solidFill>
              <a:latin typeface="Poppins"/>
              <a:ea typeface="Poppins"/>
              <a:cs typeface="Poppins"/>
              <a:sym typeface="Poppins"/>
            </a:endParaRPr>
          </a:p>
        </p:txBody>
      </p:sp>
      <p:sp>
        <p:nvSpPr>
          <p:cNvPr id="1639" name="Google Shape;1639;p44"/>
          <p:cNvSpPr txBox="1"/>
          <p:nvPr/>
        </p:nvSpPr>
        <p:spPr>
          <a:xfrm>
            <a:off x="2755263" y="1225275"/>
            <a:ext cx="1754100" cy="39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Poppins"/>
                <a:ea typeface="Poppins"/>
                <a:cs typeface="Poppins"/>
                <a:sym typeface="Poppins"/>
              </a:rPr>
              <a:t>Prototype II</a:t>
            </a:r>
            <a:endParaRPr b="1">
              <a:solidFill>
                <a:schemeClr val="dk1"/>
              </a:solidFill>
              <a:latin typeface="Poppins"/>
              <a:ea typeface="Poppins"/>
              <a:cs typeface="Poppins"/>
              <a:sym typeface="Poppins"/>
            </a:endParaRPr>
          </a:p>
        </p:txBody>
      </p:sp>
      <p:sp>
        <p:nvSpPr>
          <p:cNvPr id="1640" name="Google Shape;1640;p44"/>
          <p:cNvSpPr txBox="1"/>
          <p:nvPr/>
        </p:nvSpPr>
        <p:spPr>
          <a:xfrm>
            <a:off x="5507400" y="4496500"/>
            <a:ext cx="2622000" cy="39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highlight>
                  <a:srgbClr val="C9DAF8"/>
                </a:highlight>
                <a:latin typeface="Poppins"/>
                <a:ea typeface="Poppins"/>
                <a:cs typeface="Poppins"/>
                <a:sym typeface="Poppins"/>
              </a:rPr>
              <a:t>Prototype III/MVP</a:t>
            </a:r>
            <a:endParaRPr b="1">
              <a:solidFill>
                <a:schemeClr val="dk1"/>
              </a:solidFill>
              <a:highlight>
                <a:srgbClr val="C9DAF8"/>
              </a:highlight>
              <a:latin typeface="Poppins"/>
              <a:ea typeface="Poppins"/>
              <a:cs typeface="Poppins"/>
              <a:sym typeface="Poppins"/>
            </a:endParaRPr>
          </a:p>
        </p:txBody>
      </p:sp>
      <p:cxnSp>
        <p:nvCxnSpPr>
          <p:cNvPr id="1641" name="Google Shape;1641;p44"/>
          <p:cNvCxnSpPr>
            <a:stCxn id="1636" idx="3"/>
            <a:endCxn id="1637" idx="1"/>
          </p:cNvCxnSpPr>
          <p:nvPr/>
        </p:nvCxnSpPr>
        <p:spPr>
          <a:xfrm>
            <a:off x="2462300" y="2855775"/>
            <a:ext cx="341400" cy="0"/>
          </a:xfrm>
          <a:prstGeom prst="straightConnector1">
            <a:avLst/>
          </a:prstGeom>
          <a:noFill/>
          <a:ln cap="flat" cmpd="sng" w="9525">
            <a:solidFill>
              <a:schemeClr val="dk2"/>
            </a:solidFill>
            <a:prstDash val="solid"/>
            <a:round/>
            <a:headEnd len="med" w="med" type="none"/>
            <a:tailEnd len="med" w="med" type="triangle"/>
          </a:ln>
        </p:spPr>
      </p:cxnSp>
      <p:cxnSp>
        <p:nvCxnSpPr>
          <p:cNvPr id="1642" name="Google Shape;1642;p44"/>
          <p:cNvCxnSpPr>
            <a:stCxn id="1637" idx="3"/>
            <a:endCxn id="1643" idx="1"/>
          </p:cNvCxnSpPr>
          <p:nvPr/>
        </p:nvCxnSpPr>
        <p:spPr>
          <a:xfrm flipH="1" rot="10800000">
            <a:off x="5165991" y="2784675"/>
            <a:ext cx="341400" cy="71100"/>
          </a:xfrm>
          <a:prstGeom prst="straightConnector1">
            <a:avLst/>
          </a:prstGeom>
          <a:noFill/>
          <a:ln cap="flat" cmpd="sng" w="9525">
            <a:solidFill>
              <a:schemeClr val="dk2"/>
            </a:solidFill>
            <a:prstDash val="solid"/>
            <a:round/>
            <a:headEnd len="med" w="med" type="none"/>
            <a:tailEnd len="med" w="med" type="triangle"/>
          </a:ln>
        </p:spPr>
      </p:cxnSp>
      <p:pic>
        <p:nvPicPr>
          <p:cNvPr id="1644" name="Google Shape;1644;p44"/>
          <p:cNvPicPr preferRelativeResize="0"/>
          <p:nvPr/>
        </p:nvPicPr>
        <p:blipFill>
          <a:blip r:embed="rId5">
            <a:alphaModFix/>
          </a:blip>
          <a:stretch>
            <a:fillRect/>
          </a:stretch>
        </p:blipFill>
        <p:spPr>
          <a:xfrm>
            <a:off x="5507525" y="930613"/>
            <a:ext cx="3347701" cy="3565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8" name="Shape 1648"/>
        <p:cNvGrpSpPr/>
        <p:nvPr/>
      </p:nvGrpSpPr>
      <p:grpSpPr>
        <a:xfrm>
          <a:off x="0" y="0"/>
          <a:ext cx="0" cy="0"/>
          <a:chOff x="0" y="0"/>
          <a:chExt cx="0" cy="0"/>
        </a:xfrm>
      </p:grpSpPr>
      <p:sp>
        <p:nvSpPr>
          <p:cNvPr id="1649" name="Google Shape;1649;p4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High-Fidelity Prototype</a:t>
            </a:r>
            <a:endParaRPr/>
          </a:p>
        </p:txBody>
      </p:sp>
      <p:pic>
        <p:nvPicPr>
          <p:cNvPr id="1650" name="Google Shape;1650;p45" title="Screen Recording 2024-11-10 at 4.45.17 PM.mov">
            <a:hlinkClick r:id="rId3"/>
          </p:cNvPr>
          <p:cNvPicPr preferRelativeResize="0"/>
          <p:nvPr/>
        </p:nvPicPr>
        <p:blipFill>
          <a:blip r:embed="rId4">
            <a:alphaModFix/>
          </a:blip>
          <a:stretch>
            <a:fillRect/>
          </a:stretch>
        </p:blipFill>
        <p:spPr>
          <a:xfrm>
            <a:off x="309100" y="1296375"/>
            <a:ext cx="3613726" cy="2710300"/>
          </a:xfrm>
          <a:prstGeom prst="rect">
            <a:avLst/>
          </a:prstGeom>
          <a:noFill/>
          <a:ln>
            <a:noFill/>
          </a:ln>
        </p:spPr>
      </p:pic>
      <p:pic>
        <p:nvPicPr>
          <p:cNvPr id="1651" name="Google Shape;1651;p45"/>
          <p:cNvPicPr preferRelativeResize="0"/>
          <p:nvPr/>
        </p:nvPicPr>
        <p:blipFill>
          <a:blip r:embed="rId5">
            <a:alphaModFix/>
          </a:blip>
          <a:stretch>
            <a:fillRect/>
          </a:stretch>
        </p:blipFill>
        <p:spPr>
          <a:xfrm>
            <a:off x="5029525" y="1408613"/>
            <a:ext cx="3347701" cy="3565875"/>
          </a:xfrm>
          <a:prstGeom prst="rect">
            <a:avLst/>
          </a:prstGeom>
          <a:noFill/>
          <a:ln>
            <a:noFill/>
          </a:ln>
        </p:spPr>
      </p:pic>
      <p:cxnSp>
        <p:nvCxnSpPr>
          <p:cNvPr id="1652" name="Google Shape;1652;p45"/>
          <p:cNvCxnSpPr>
            <a:endCxn id="1650" idx="3"/>
          </p:cNvCxnSpPr>
          <p:nvPr/>
        </p:nvCxnSpPr>
        <p:spPr>
          <a:xfrm flipH="1">
            <a:off x="3922826" y="2648225"/>
            <a:ext cx="1995000" cy="330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4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High-Fidelity Prototype</a:t>
            </a:r>
            <a:endParaRPr/>
          </a:p>
        </p:txBody>
      </p:sp>
      <p:pic>
        <p:nvPicPr>
          <p:cNvPr id="1658" name="Google Shape;1658;p46" title="Screen Recording 2024-11-10 at 6.37.50 PM.mov">
            <a:hlinkClick r:id="rId3"/>
          </p:cNvPr>
          <p:cNvPicPr preferRelativeResize="0"/>
          <p:nvPr/>
        </p:nvPicPr>
        <p:blipFill>
          <a:blip r:embed="rId4">
            <a:alphaModFix/>
          </a:blip>
          <a:stretch>
            <a:fillRect/>
          </a:stretch>
        </p:blipFill>
        <p:spPr>
          <a:xfrm>
            <a:off x="4738875" y="1170125"/>
            <a:ext cx="4252726" cy="3189544"/>
          </a:xfrm>
          <a:prstGeom prst="rect">
            <a:avLst/>
          </a:prstGeom>
          <a:noFill/>
          <a:ln>
            <a:noFill/>
          </a:ln>
        </p:spPr>
      </p:pic>
      <p:pic>
        <p:nvPicPr>
          <p:cNvPr id="1659" name="Google Shape;1659;p46"/>
          <p:cNvPicPr preferRelativeResize="0"/>
          <p:nvPr/>
        </p:nvPicPr>
        <p:blipFill>
          <a:blip r:embed="rId5">
            <a:alphaModFix/>
          </a:blip>
          <a:stretch>
            <a:fillRect/>
          </a:stretch>
        </p:blipFill>
        <p:spPr>
          <a:xfrm>
            <a:off x="603050" y="1284838"/>
            <a:ext cx="3347701" cy="3565875"/>
          </a:xfrm>
          <a:prstGeom prst="rect">
            <a:avLst/>
          </a:prstGeom>
          <a:noFill/>
          <a:ln>
            <a:noFill/>
          </a:ln>
        </p:spPr>
      </p:pic>
      <p:cxnSp>
        <p:nvCxnSpPr>
          <p:cNvPr id="1660" name="Google Shape;1660;p46"/>
          <p:cNvCxnSpPr>
            <a:endCxn id="1658" idx="1"/>
          </p:cNvCxnSpPr>
          <p:nvPr/>
        </p:nvCxnSpPr>
        <p:spPr>
          <a:xfrm flipH="1" rot="10800000">
            <a:off x="3087975" y="2764897"/>
            <a:ext cx="1650900" cy="175710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8"/>
                                        </p:tgtEl>
                                        <p:attrNameLst>
                                          <p:attrName>style.visibility</p:attrName>
                                        </p:attrNameLst>
                                      </p:cBhvr>
                                      <p:to>
                                        <p:strVal val="visible"/>
                                      </p:to>
                                    </p:set>
                                    <p:animEffect filter="fade" transition="in">
                                      <p:cBhvr>
                                        <p:cTn dur="1000"/>
                                        <p:tgtEl>
                                          <p:spTgt spid="16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4" name="Shape 1664"/>
        <p:cNvGrpSpPr/>
        <p:nvPr/>
      </p:nvGrpSpPr>
      <p:grpSpPr>
        <a:xfrm>
          <a:off x="0" y="0"/>
          <a:ext cx="0" cy="0"/>
          <a:chOff x="0" y="0"/>
          <a:chExt cx="0" cy="0"/>
        </a:xfrm>
      </p:grpSpPr>
      <p:sp>
        <p:nvSpPr>
          <p:cNvPr id="1665" name="Google Shape;1665;p47"/>
          <p:cNvSpPr txBox="1"/>
          <p:nvPr>
            <p:ph idx="2" type="title"/>
          </p:nvPr>
        </p:nvSpPr>
        <p:spPr>
          <a:xfrm>
            <a:off x="720000" y="1025725"/>
            <a:ext cx="1702500" cy="9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03</a:t>
            </a:r>
            <a:endParaRPr/>
          </a:p>
        </p:txBody>
      </p:sp>
      <p:grpSp>
        <p:nvGrpSpPr>
          <p:cNvPr id="1666" name="Google Shape;1666;p47"/>
          <p:cNvGrpSpPr/>
          <p:nvPr/>
        </p:nvGrpSpPr>
        <p:grpSpPr>
          <a:xfrm>
            <a:off x="-374387" y="3354325"/>
            <a:ext cx="3922590" cy="2969900"/>
            <a:chOff x="-374387" y="3354325"/>
            <a:chExt cx="3922590" cy="2969900"/>
          </a:xfrm>
        </p:grpSpPr>
        <p:pic>
          <p:nvPicPr>
            <p:cNvPr id="1667" name="Google Shape;1667;p47"/>
            <p:cNvPicPr preferRelativeResize="0"/>
            <p:nvPr/>
          </p:nvPicPr>
          <p:blipFill rotWithShape="1">
            <a:blip r:embed="rId3">
              <a:alphaModFix/>
            </a:blip>
            <a:srcRect b="26177" l="16960" r="7121" t="24718"/>
            <a:stretch/>
          </p:blipFill>
          <p:spPr>
            <a:xfrm>
              <a:off x="-374387" y="3354325"/>
              <a:ext cx="3891276" cy="2969900"/>
            </a:xfrm>
            <a:prstGeom prst="rect">
              <a:avLst/>
            </a:prstGeom>
            <a:noFill/>
            <a:ln>
              <a:noFill/>
            </a:ln>
          </p:spPr>
        </p:pic>
        <p:grpSp>
          <p:nvGrpSpPr>
            <p:cNvPr id="1668" name="Google Shape;1668;p47"/>
            <p:cNvGrpSpPr/>
            <p:nvPr/>
          </p:nvGrpSpPr>
          <p:grpSpPr>
            <a:xfrm>
              <a:off x="1853583" y="4445557"/>
              <a:ext cx="1694620" cy="1360169"/>
              <a:chOff x="7945225" y="4302000"/>
              <a:chExt cx="904666" cy="726121"/>
            </a:xfrm>
          </p:grpSpPr>
          <p:sp>
            <p:nvSpPr>
              <p:cNvPr id="1669" name="Google Shape;1669;p47"/>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0" name="Google Shape;1670;p47"/>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1" name="Google Shape;1671;p47"/>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672" name="Google Shape;1672;p47"/>
          <p:cNvSpPr txBox="1"/>
          <p:nvPr>
            <p:ph type="title"/>
          </p:nvPr>
        </p:nvSpPr>
        <p:spPr>
          <a:xfrm>
            <a:off x="296525" y="2098613"/>
            <a:ext cx="66645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Decision Making</a:t>
            </a:r>
            <a:endParaRPr/>
          </a:p>
        </p:txBody>
      </p:sp>
      <p:grpSp>
        <p:nvGrpSpPr>
          <p:cNvPr id="1673" name="Google Shape;1673;p47"/>
          <p:cNvGrpSpPr/>
          <p:nvPr/>
        </p:nvGrpSpPr>
        <p:grpSpPr>
          <a:xfrm>
            <a:off x="6487513" y="-1301175"/>
            <a:ext cx="4268216" cy="6666030"/>
            <a:chOff x="6128138" y="-1301175"/>
            <a:chExt cx="4268216" cy="6666030"/>
          </a:xfrm>
        </p:grpSpPr>
        <p:sp>
          <p:nvSpPr>
            <p:cNvPr id="1674" name="Google Shape;1674;p47"/>
            <p:cNvSpPr/>
            <p:nvPr/>
          </p:nvSpPr>
          <p:spPr>
            <a:xfrm>
              <a:off x="6368175" y="103161"/>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5" name="Google Shape;1675;p47"/>
            <p:cNvSpPr/>
            <p:nvPr/>
          </p:nvSpPr>
          <p:spPr>
            <a:xfrm>
              <a:off x="6711143" y="81300"/>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6" name="Google Shape;1676;p47"/>
            <p:cNvSpPr/>
            <p:nvPr/>
          </p:nvSpPr>
          <p:spPr>
            <a:xfrm>
              <a:off x="7243039" y="245650"/>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7" name="Google Shape;1677;p47"/>
            <p:cNvSpPr/>
            <p:nvPr/>
          </p:nvSpPr>
          <p:spPr>
            <a:xfrm>
              <a:off x="6875804" y="622450"/>
              <a:ext cx="1860443" cy="4595326"/>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8" name="Google Shape;1678;p47"/>
            <p:cNvSpPr/>
            <p:nvPr/>
          </p:nvSpPr>
          <p:spPr>
            <a:xfrm>
              <a:off x="6573850" y="621225"/>
              <a:ext cx="1860443" cy="4595326"/>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79" name="Google Shape;1679;p47"/>
            <p:cNvPicPr preferRelativeResize="0"/>
            <p:nvPr/>
          </p:nvPicPr>
          <p:blipFill rotWithShape="1">
            <a:blip r:embed="rId3">
              <a:alphaModFix/>
            </a:blip>
            <a:srcRect b="26177" l="16960" r="7121" t="24718"/>
            <a:stretch/>
          </p:blipFill>
          <p:spPr>
            <a:xfrm>
              <a:off x="6128138" y="-1301175"/>
              <a:ext cx="4198516" cy="3204401"/>
            </a:xfrm>
            <a:prstGeom prst="rect">
              <a:avLst/>
            </a:prstGeom>
            <a:noFill/>
            <a:ln>
              <a:noFill/>
            </a:ln>
          </p:spPr>
        </p:pic>
        <p:grpSp>
          <p:nvGrpSpPr>
            <p:cNvPr id="1680" name="Google Shape;1680;p47"/>
            <p:cNvGrpSpPr/>
            <p:nvPr/>
          </p:nvGrpSpPr>
          <p:grpSpPr>
            <a:xfrm rot="5400000">
              <a:off x="7873341" y="4254316"/>
              <a:ext cx="708100" cy="708500"/>
              <a:chOff x="3678700" y="407275"/>
              <a:chExt cx="708100" cy="708500"/>
            </a:xfrm>
          </p:grpSpPr>
          <p:sp>
            <p:nvSpPr>
              <p:cNvPr id="1681" name="Google Shape;1681;p47"/>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2" name="Google Shape;1682;p47"/>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3" name="Google Shape;1683;p47"/>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4" name="Google Shape;1684;p47"/>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5" name="Google Shape;1685;p47"/>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6" name="Google Shape;1686;p47"/>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7" name="Google Shape;1687;p47"/>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88" name="Google Shape;1688;p47"/>
            <p:cNvGrpSpPr/>
            <p:nvPr/>
          </p:nvGrpSpPr>
          <p:grpSpPr>
            <a:xfrm rot="5400000">
              <a:off x="8639847" y="3354200"/>
              <a:ext cx="457787" cy="458045"/>
              <a:chOff x="3678700" y="407275"/>
              <a:chExt cx="708100" cy="708500"/>
            </a:xfrm>
          </p:grpSpPr>
          <p:sp>
            <p:nvSpPr>
              <p:cNvPr id="1689" name="Google Shape;1689;p47"/>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0" name="Google Shape;1690;p47"/>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1" name="Google Shape;1691;p47"/>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2" name="Google Shape;1692;p47"/>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3" name="Google Shape;1693;p47"/>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4" name="Google Shape;1694;p47"/>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5" name="Google Shape;1695;p47"/>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6" name="Google Shape;1696;p47"/>
            <p:cNvGrpSpPr/>
            <p:nvPr/>
          </p:nvGrpSpPr>
          <p:grpSpPr>
            <a:xfrm>
              <a:off x="7787267" y="539497"/>
              <a:ext cx="208184" cy="208184"/>
              <a:chOff x="8356813" y="1074288"/>
              <a:chExt cx="351900" cy="351900"/>
            </a:xfrm>
          </p:grpSpPr>
          <p:sp>
            <p:nvSpPr>
              <p:cNvPr id="1697" name="Google Shape;1697;p47"/>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8" name="Google Shape;1698;p47"/>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9" name="Google Shape;1699;p47"/>
            <p:cNvGrpSpPr/>
            <p:nvPr/>
          </p:nvGrpSpPr>
          <p:grpSpPr>
            <a:xfrm>
              <a:off x="7194842" y="2467660"/>
              <a:ext cx="208184" cy="208184"/>
              <a:chOff x="8356813" y="1074288"/>
              <a:chExt cx="351900" cy="351900"/>
            </a:xfrm>
          </p:grpSpPr>
          <p:sp>
            <p:nvSpPr>
              <p:cNvPr id="1700" name="Google Shape;1700;p47"/>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1" name="Google Shape;1701;p47"/>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02" name="Google Shape;1702;p47"/>
            <p:cNvSpPr/>
            <p:nvPr/>
          </p:nvSpPr>
          <p:spPr>
            <a:xfrm>
              <a:off x="7095150" y="4164050"/>
              <a:ext cx="147900" cy="1479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03" name="Google Shape;1703;p47"/>
          <p:cNvGrpSpPr/>
          <p:nvPr/>
        </p:nvGrpSpPr>
        <p:grpSpPr>
          <a:xfrm>
            <a:off x="796100" y="3019701"/>
            <a:ext cx="4558967" cy="134100"/>
            <a:chOff x="796100" y="3019701"/>
            <a:chExt cx="4558967" cy="134100"/>
          </a:xfrm>
        </p:grpSpPr>
        <p:sp>
          <p:nvSpPr>
            <p:cNvPr id="1704" name="Google Shape;1704;p47"/>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05" name="Google Shape;1705;p47"/>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706" name="Google Shape;1706;p47"/>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0" name="Shape 1710"/>
        <p:cNvGrpSpPr/>
        <p:nvPr/>
      </p:nvGrpSpPr>
      <p:grpSpPr>
        <a:xfrm>
          <a:off x="0" y="0"/>
          <a:ext cx="0" cy="0"/>
          <a:chOff x="0" y="0"/>
          <a:chExt cx="0" cy="0"/>
        </a:xfrm>
      </p:grpSpPr>
      <p:sp>
        <p:nvSpPr>
          <p:cNvPr id="1711" name="Google Shape;1711;p48"/>
          <p:cNvSpPr txBox="1"/>
          <p:nvPr>
            <p:ph type="title"/>
          </p:nvPr>
        </p:nvSpPr>
        <p:spPr>
          <a:xfrm>
            <a:off x="398975" y="2482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Technical Decisions</a:t>
            </a:r>
            <a:endParaRPr/>
          </a:p>
        </p:txBody>
      </p:sp>
      <p:sp>
        <p:nvSpPr>
          <p:cNvPr id="1712" name="Google Shape;1712;p48"/>
          <p:cNvSpPr txBox="1"/>
          <p:nvPr/>
        </p:nvSpPr>
        <p:spPr>
          <a:xfrm>
            <a:off x="257450" y="820900"/>
            <a:ext cx="8270100" cy="6843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Examples of technical issues faced and the solutions our team chose:</a:t>
            </a:r>
            <a:endParaRPr>
              <a:solidFill>
                <a:schemeClr val="dk1"/>
              </a:solidFill>
              <a:latin typeface="Poppins"/>
              <a:ea typeface="Poppins"/>
              <a:cs typeface="Poppins"/>
              <a:sym typeface="Poppins"/>
            </a:endParaRPr>
          </a:p>
        </p:txBody>
      </p:sp>
      <p:sp>
        <p:nvSpPr>
          <p:cNvPr id="1713" name="Google Shape;1713;p48"/>
          <p:cNvSpPr txBox="1"/>
          <p:nvPr/>
        </p:nvSpPr>
        <p:spPr>
          <a:xfrm>
            <a:off x="2100450" y="2145625"/>
            <a:ext cx="6198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dk1"/>
              </a:solidFill>
              <a:latin typeface="Poppins"/>
              <a:ea typeface="Poppins"/>
              <a:cs typeface="Poppins"/>
              <a:sym typeface="Poppins"/>
            </a:endParaRPr>
          </a:p>
        </p:txBody>
      </p:sp>
      <p:sp>
        <p:nvSpPr>
          <p:cNvPr id="1714" name="Google Shape;1714;p48"/>
          <p:cNvSpPr/>
          <p:nvPr/>
        </p:nvSpPr>
        <p:spPr>
          <a:xfrm>
            <a:off x="257450" y="1647425"/>
            <a:ext cx="2631000" cy="1125900"/>
          </a:xfrm>
          <a:prstGeom prst="roundRect">
            <a:avLst>
              <a:gd fmla="val 16667"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Poppins"/>
                <a:ea typeface="Poppins"/>
                <a:cs typeface="Poppins"/>
                <a:sym typeface="Poppins"/>
              </a:rPr>
              <a:t>Issues with Sandbox/API access</a:t>
            </a:r>
            <a:endParaRPr>
              <a:solidFill>
                <a:schemeClr val="lt1"/>
              </a:solidFill>
              <a:latin typeface="Poppins"/>
              <a:ea typeface="Poppins"/>
              <a:cs typeface="Poppins"/>
              <a:sym typeface="Poppins"/>
            </a:endParaRPr>
          </a:p>
        </p:txBody>
      </p:sp>
      <p:sp>
        <p:nvSpPr>
          <p:cNvPr id="1715" name="Google Shape;1715;p48"/>
          <p:cNvSpPr/>
          <p:nvPr/>
        </p:nvSpPr>
        <p:spPr>
          <a:xfrm>
            <a:off x="3077000" y="1647425"/>
            <a:ext cx="2631000" cy="1125900"/>
          </a:xfrm>
          <a:prstGeom prst="roundRect">
            <a:avLst>
              <a:gd fmla="val 16667"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Poppins"/>
                <a:ea typeface="Poppins"/>
                <a:cs typeface="Poppins"/>
                <a:sym typeface="Poppins"/>
              </a:rPr>
              <a:t>Budget adjustment</a:t>
            </a:r>
            <a:endParaRPr>
              <a:solidFill>
                <a:schemeClr val="lt1"/>
              </a:solidFill>
              <a:latin typeface="Poppins"/>
              <a:ea typeface="Poppins"/>
              <a:cs typeface="Poppins"/>
              <a:sym typeface="Poppins"/>
            </a:endParaRPr>
          </a:p>
        </p:txBody>
      </p:sp>
      <p:sp>
        <p:nvSpPr>
          <p:cNvPr id="1716" name="Google Shape;1716;p48"/>
          <p:cNvSpPr/>
          <p:nvPr/>
        </p:nvSpPr>
        <p:spPr>
          <a:xfrm>
            <a:off x="6013175" y="1647425"/>
            <a:ext cx="2631000" cy="1125900"/>
          </a:xfrm>
          <a:prstGeom prst="roundRect">
            <a:avLst>
              <a:gd fmla="val 16667"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Poppins"/>
                <a:ea typeface="Poppins"/>
                <a:cs typeface="Poppins"/>
                <a:sym typeface="Poppins"/>
              </a:rPr>
              <a:t>Issues with GitHub usage and set up</a:t>
            </a:r>
            <a:endParaRPr>
              <a:solidFill>
                <a:schemeClr val="lt1"/>
              </a:solidFill>
              <a:latin typeface="Poppins"/>
              <a:ea typeface="Poppins"/>
              <a:cs typeface="Poppins"/>
              <a:sym typeface="Poppins"/>
            </a:endParaRPr>
          </a:p>
        </p:txBody>
      </p:sp>
      <p:sp>
        <p:nvSpPr>
          <p:cNvPr id="1717" name="Google Shape;1717;p48"/>
          <p:cNvSpPr/>
          <p:nvPr/>
        </p:nvSpPr>
        <p:spPr>
          <a:xfrm>
            <a:off x="408950" y="3090725"/>
            <a:ext cx="2159100" cy="1431300"/>
          </a:xfrm>
          <a:prstGeom prst="ellipse">
            <a:avLst/>
          </a:prstGeom>
          <a:solidFill>
            <a:srgbClr val="0C0A9E">
              <a:alpha val="31360"/>
            </a:srgbClr>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Poppins"/>
                <a:ea typeface="Poppins"/>
                <a:cs typeface="Poppins"/>
                <a:sym typeface="Poppins"/>
              </a:rPr>
              <a:t>Low-fidelity sample with “placeholders” for integration</a:t>
            </a:r>
            <a:endParaRPr>
              <a:latin typeface="Poppins"/>
              <a:ea typeface="Poppins"/>
              <a:cs typeface="Poppins"/>
              <a:sym typeface="Poppins"/>
            </a:endParaRPr>
          </a:p>
        </p:txBody>
      </p:sp>
      <p:cxnSp>
        <p:nvCxnSpPr>
          <p:cNvPr id="1718" name="Google Shape;1718;p48"/>
          <p:cNvCxnSpPr>
            <a:stCxn id="1714" idx="2"/>
            <a:endCxn id="1717" idx="0"/>
          </p:cNvCxnSpPr>
          <p:nvPr/>
        </p:nvCxnSpPr>
        <p:spPr>
          <a:xfrm flipH="1">
            <a:off x="1488650" y="2773325"/>
            <a:ext cx="84300" cy="317400"/>
          </a:xfrm>
          <a:prstGeom prst="straightConnector1">
            <a:avLst/>
          </a:prstGeom>
          <a:noFill/>
          <a:ln cap="flat" cmpd="sng" w="9525">
            <a:solidFill>
              <a:schemeClr val="dk2"/>
            </a:solidFill>
            <a:prstDash val="solid"/>
            <a:round/>
            <a:headEnd len="med" w="med" type="none"/>
            <a:tailEnd len="med" w="med" type="triangle"/>
          </a:ln>
        </p:spPr>
      </p:cxnSp>
      <p:sp>
        <p:nvSpPr>
          <p:cNvPr id="1719" name="Google Shape;1719;p48"/>
          <p:cNvSpPr/>
          <p:nvPr/>
        </p:nvSpPr>
        <p:spPr>
          <a:xfrm>
            <a:off x="3231200" y="3186250"/>
            <a:ext cx="2299200" cy="1552500"/>
          </a:xfrm>
          <a:prstGeom prst="ellipse">
            <a:avLst/>
          </a:prstGeom>
          <a:solidFill>
            <a:srgbClr val="0C0A9E">
              <a:alpha val="31360"/>
            </a:srgbClr>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Poppins"/>
                <a:ea typeface="Poppins"/>
                <a:cs typeface="Poppins"/>
                <a:sym typeface="Poppins"/>
              </a:rPr>
              <a:t>Revaluation of components cost, updates to SBOM</a:t>
            </a:r>
            <a:endParaRPr>
              <a:latin typeface="Poppins"/>
              <a:ea typeface="Poppins"/>
              <a:cs typeface="Poppins"/>
              <a:sym typeface="Poppins"/>
            </a:endParaRPr>
          </a:p>
        </p:txBody>
      </p:sp>
      <p:sp>
        <p:nvSpPr>
          <p:cNvPr id="1720" name="Google Shape;1720;p48"/>
          <p:cNvSpPr/>
          <p:nvPr/>
        </p:nvSpPr>
        <p:spPr>
          <a:xfrm>
            <a:off x="6344975" y="3186250"/>
            <a:ext cx="2299200" cy="1552500"/>
          </a:xfrm>
          <a:prstGeom prst="ellipse">
            <a:avLst/>
          </a:prstGeom>
          <a:solidFill>
            <a:srgbClr val="0C0A9E">
              <a:alpha val="31360"/>
            </a:srgbClr>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Poppins"/>
                <a:ea typeface="Poppins"/>
                <a:cs typeface="Poppins"/>
                <a:sym typeface="Poppins"/>
              </a:rPr>
              <a:t>README and debriefing</a:t>
            </a:r>
            <a:endParaRPr>
              <a:latin typeface="Poppins"/>
              <a:ea typeface="Poppins"/>
              <a:cs typeface="Poppins"/>
              <a:sym typeface="Poppins"/>
            </a:endParaRPr>
          </a:p>
        </p:txBody>
      </p:sp>
      <p:cxnSp>
        <p:nvCxnSpPr>
          <p:cNvPr id="1721" name="Google Shape;1721;p48"/>
          <p:cNvCxnSpPr>
            <a:stCxn id="1715" idx="2"/>
            <a:endCxn id="1719" idx="0"/>
          </p:cNvCxnSpPr>
          <p:nvPr/>
        </p:nvCxnSpPr>
        <p:spPr>
          <a:xfrm flipH="1">
            <a:off x="4380800" y="2773325"/>
            <a:ext cx="11700" cy="412800"/>
          </a:xfrm>
          <a:prstGeom prst="straightConnector1">
            <a:avLst/>
          </a:prstGeom>
          <a:noFill/>
          <a:ln cap="flat" cmpd="sng" w="9525">
            <a:solidFill>
              <a:schemeClr val="dk2"/>
            </a:solidFill>
            <a:prstDash val="solid"/>
            <a:round/>
            <a:headEnd len="med" w="med" type="none"/>
            <a:tailEnd len="med" w="med" type="triangle"/>
          </a:ln>
        </p:spPr>
      </p:cxnSp>
      <p:cxnSp>
        <p:nvCxnSpPr>
          <p:cNvPr id="1722" name="Google Shape;1722;p48"/>
          <p:cNvCxnSpPr>
            <a:stCxn id="1716" idx="2"/>
            <a:endCxn id="1720" idx="0"/>
          </p:cNvCxnSpPr>
          <p:nvPr/>
        </p:nvCxnSpPr>
        <p:spPr>
          <a:xfrm>
            <a:off x="7328675" y="2773325"/>
            <a:ext cx="165900" cy="4128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6" name="Shape 1726"/>
        <p:cNvGrpSpPr/>
        <p:nvPr/>
      </p:nvGrpSpPr>
      <p:grpSpPr>
        <a:xfrm>
          <a:off x="0" y="0"/>
          <a:ext cx="0" cy="0"/>
          <a:chOff x="0" y="0"/>
          <a:chExt cx="0" cy="0"/>
        </a:xfrm>
      </p:grpSpPr>
      <p:sp>
        <p:nvSpPr>
          <p:cNvPr id="1727" name="Google Shape;1727;p49"/>
          <p:cNvSpPr txBox="1"/>
          <p:nvPr>
            <p:ph type="title"/>
          </p:nvPr>
        </p:nvSpPr>
        <p:spPr>
          <a:xfrm>
            <a:off x="398975" y="2482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Development Decisions</a:t>
            </a:r>
            <a:endParaRPr/>
          </a:p>
        </p:txBody>
      </p:sp>
      <p:sp>
        <p:nvSpPr>
          <p:cNvPr id="1728" name="Google Shape;1728;p49"/>
          <p:cNvSpPr txBox="1"/>
          <p:nvPr/>
        </p:nvSpPr>
        <p:spPr>
          <a:xfrm>
            <a:off x="257450" y="820900"/>
            <a:ext cx="8270100" cy="711300"/>
          </a:xfrm>
          <a:prstGeom prst="rect">
            <a:avLst/>
          </a:prstGeom>
          <a:no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t/>
            </a:r>
            <a:endParaRPr>
              <a:solidFill>
                <a:schemeClr val="dk1"/>
              </a:solidFill>
              <a:latin typeface="Poppins"/>
              <a:ea typeface="Poppins"/>
              <a:cs typeface="Poppins"/>
              <a:sym typeface="Poppins"/>
            </a:endParaRPr>
          </a:p>
        </p:txBody>
      </p:sp>
      <p:sp>
        <p:nvSpPr>
          <p:cNvPr id="1729" name="Google Shape;1729;p49"/>
          <p:cNvSpPr txBox="1"/>
          <p:nvPr/>
        </p:nvSpPr>
        <p:spPr>
          <a:xfrm>
            <a:off x="115925" y="1468900"/>
            <a:ext cx="8270100" cy="7113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Poppins"/>
              <a:buChar char="●"/>
            </a:pPr>
            <a:r>
              <a:rPr b="1" lang="en">
                <a:solidFill>
                  <a:schemeClr val="dk1"/>
                </a:solidFill>
                <a:latin typeface="Poppins"/>
                <a:ea typeface="Poppins"/>
                <a:cs typeface="Poppins"/>
                <a:sym typeface="Poppins"/>
              </a:rPr>
              <a:t>Issue: Accessing code between team members for collaboration</a:t>
            </a:r>
            <a:endParaRPr b="1">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Decision: using a private GitHub to share files and cooperatively work on the subsystems code </a:t>
            </a:r>
            <a:endParaRPr>
              <a:solidFill>
                <a:schemeClr val="dk1"/>
              </a:solidFill>
              <a:latin typeface="Poppins"/>
              <a:ea typeface="Poppins"/>
              <a:cs typeface="Poppins"/>
              <a:sym typeface="Poppins"/>
            </a:endParaRPr>
          </a:p>
          <a:p>
            <a:pPr indent="0" lvl="0" marL="457200" rtl="0" algn="l">
              <a:lnSpc>
                <a:spcPct val="115000"/>
              </a:lnSpc>
              <a:spcBef>
                <a:spcPts val="0"/>
              </a:spcBef>
              <a:spcAft>
                <a:spcPts val="0"/>
              </a:spcAft>
              <a:buNone/>
            </a:pPr>
            <a:r>
              <a:t/>
            </a:r>
            <a:endParaRPr>
              <a:solidFill>
                <a:schemeClr val="dk1"/>
              </a:solidFill>
              <a:latin typeface="Poppins"/>
              <a:ea typeface="Poppins"/>
              <a:cs typeface="Poppins"/>
              <a:sym typeface="Poppins"/>
            </a:endParaRPr>
          </a:p>
        </p:txBody>
      </p:sp>
      <p:sp>
        <p:nvSpPr>
          <p:cNvPr id="1730" name="Google Shape;1730;p49"/>
          <p:cNvSpPr txBox="1"/>
          <p:nvPr/>
        </p:nvSpPr>
        <p:spPr>
          <a:xfrm>
            <a:off x="398975" y="2428000"/>
            <a:ext cx="8128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dk1"/>
              </a:solidFill>
              <a:latin typeface="Poppins"/>
              <a:ea typeface="Poppins"/>
              <a:cs typeface="Poppins"/>
              <a:sym typeface="Poppins"/>
            </a:endParaRPr>
          </a:p>
        </p:txBody>
      </p:sp>
      <p:sp>
        <p:nvSpPr>
          <p:cNvPr id="1731" name="Google Shape;1731;p49"/>
          <p:cNvSpPr txBox="1"/>
          <p:nvPr/>
        </p:nvSpPr>
        <p:spPr>
          <a:xfrm>
            <a:off x="86000" y="2474475"/>
            <a:ext cx="8613000" cy="16239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Poppins"/>
              <a:buChar char="●"/>
            </a:pPr>
            <a:r>
              <a:rPr b="1" lang="en">
                <a:solidFill>
                  <a:schemeClr val="dk1"/>
                </a:solidFill>
                <a:latin typeface="Poppins"/>
                <a:ea typeface="Poppins"/>
                <a:cs typeface="Poppins"/>
                <a:sym typeface="Poppins"/>
              </a:rPr>
              <a:t>Issue: </a:t>
            </a:r>
            <a:r>
              <a:rPr b="1" lang="en">
                <a:solidFill>
                  <a:schemeClr val="dk1"/>
                </a:solidFill>
                <a:latin typeface="Poppins"/>
                <a:ea typeface="Poppins"/>
                <a:cs typeface="Poppins"/>
                <a:sym typeface="Poppins"/>
              </a:rPr>
              <a:t>What prototypes to run and how to test them?</a:t>
            </a:r>
            <a:endParaRPr b="1">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Decision: implementation of a </a:t>
            </a:r>
            <a:r>
              <a:rPr b="1" lang="en">
                <a:solidFill>
                  <a:schemeClr val="dk1"/>
                </a:solidFill>
                <a:latin typeface="Poppins"/>
                <a:ea typeface="Poppins"/>
                <a:cs typeface="Poppins"/>
                <a:sym typeface="Poppins"/>
              </a:rPr>
              <a:t>Prototype Test Plan</a:t>
            </a:r>
            <a:r>
              <a:rPr lang="en">
                <a:solidFill>
                  <a:schemeClr val="dk1"/>
                </a:solidFill>
                <a:latin typeface="Poppins"/>
                <a:ea typeface="Poppins"/>
                <a:cs typeface="Poppins"/>
                <a:sym typeface="Poppins"/>
              </a:rPr>
              <a:t> defined during meetings according to target specifications</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Tests by running updated code to evaluate key parameters functionality:</a:t>
            </a:r>
            <a:endParaRPr>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lang="en" sz="1300">
                <a:latin typeface="Poppins"/>
                <a:ea typeface="Poppins"/>
                <a:cs typeface="Poppins"/>
                <a:sym typeface="Poppins"/>
              </a:rPr>
              <a:t>For example we</a:t>
            </a:r>
            <a:r>
              <a:rPr lang="en" sz="1300">
                <a:solidFill>
                  <a:srgbClr val="1D1D1D"/>
                </a:solidFill>
                <a:latin typeface="Poppins"/>
                <a:ea typeface="Poppins"/>
                <a:cs typeface="Poppins"/>
                <a:sym typeface="Poppins"/>
              </a:rPr>
              <a:t> tested the location detection and SIM ICCID association to make an </a:t>
            </a:r>
            <a:r>
              <a:rPr b="1" lang="en" sz="1300">
                <a:solidFill>
                  <a:srgbClr val="1D1D1D"/>
                </a:solidFill>
                <a:latin typeface="Poppins"/>
                <a:ea typeface="Poppins"/>
                <a:cs typeface="Poppins"/>
                <a:sym typeface="Poppins"/>
              </a:rPr>
              <a:t>ICCID map</a:t>
            </a:r>
            <a:endParaRPr>
              <a:solidFill>
                <a:schemeClr val="dk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5" name="Shape 1735"/>
        <p:cNvGrpSpPr/>
        <p:nvPr/>
      </p:nvGrpSpPr>
      <p:grpSpPr>
        <a:xfrm>
          <a:off x="0" y="0"/>
          <a:ext cx="0" cy="0"/>
          <a:chOff x="0" y="0"/>
          <a:chExt cx="0" cy="0"/>
        </a:xfrm>
      </p:grpSpPr>
      <p:sp>
        <p:nvSpPr>
          <p:cNvPr id="1736" name="Google Shape;1736;p50"/>
          <p:cNvSpPr txBox="1"/>
          <p:nvPr>
            <p:ph idx="2" type="title"/>
          </p:nvPr>
        </p:nvSpPr>
        <p:spPr>
          <a:xfrm>
            <a:off x="720000" y="1025725"/>
            <a:ext cx="1702500" cy="9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04</a:t>
            </a:r>
            <a:endParaRPr/>
          </a:p>
        </p:txBody>
      </p:sp>
      <p:grpSp>
        <p:nvGrpSpPr>
          <p:cNvPr id="1737" name="Google Shape;1737;p50"/>
          <p:cNvGrpSpPr/>
          <p:nvPr/>
        </p:nvGrpSpPr>
        <p:grpSpPr>
          <a:xfrm>
            <a:off x="-374387" y="3354325"/>
            <a:ext cx="3922590" cy="2969900"/>
            <a:chOff x="-374387" y="3354325"/>
            <a:chExt cx="3922590" cy="2969900"/>
          </a:xfrm>
        </p:grpSpPr>
        <p:pic>
          <p:nvPicPr>
            <p:cNvPr id="1738" name="Google Shape;1738;p50"/>
            <p:cNvPicPr preferRelativeResize="0"/>
            <p:nvPr/>
          </p:nvPicPr>
          <p:blipFill rotWithShape="1">
            <a:blip r:embed="rId3">
              <a:alphaModFix/>
            </a:blip>
            <a:srcRect b="26177" l="16960" r="7121" t="24718"/>
            <a:stretch/>
          </p:blipFill>
          <p:spPr>
            <a:xfrm>
              <a:off x="-374387" y="3354325"/>
              <a:ext cx="3891276" cy="2969900"/>
            </a:xfrm>
            <a:prstGeom prst="rect">
              <a:avLst/>
            </a:prstGeom>
            <a:noFill/>
            <a:ln>
              <a:noFill/>
            </a:ln>
          </p:spPr>
        </p:pic>
        <p:grpSp>
          <p:nvGrpSpPr>
            <p:cNvPr id="1739" name="Google Shape;1739;p50"/>
            <p:cNvGrpSpPr/>
            <p:nvPr/>
          </p:nvGrpSpPr>
          <p:grpSpPr>
            <a:xfrm>
              <a:off x="1853583" y="4445557"/>
              <a:ext cx="1694620" cy="1360169"/>
              <a:chOff x="7945225" y="4302000"/>
              <a:chExt cx="904666" cy="726121"/>
            </a:xfrm>
          </p:grpSpPr>
          <p:sp>
            <p:nvSpPr>
              <p:cNvPr id="1740" name="Google Shape;1740;p50"/>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1" name="Google Shape;1741;p50"/>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2" name="Google Shape;1742;p50"/>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743" name="Google Shape;1743;p50"/>
          <p:cNvSpPr txBox="1"/>
          <p:nvPr>
            <p:ph type="title"/>
          </p:nvPr>
        </p:nvSpPr>
        <p:spPr>
          <a:xfrm>
            <a:off x="720000" y="2265925"/>
            <a:ext cx="70008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Lessons Learned and Looking Ahead</a:t>
            </a:r>
            <a:endParaRPr/>
          </a:p>
        </p:txBody>
      </p:sp>
      <p:grpSp>
        <p:nvGrpSpPr>
          <p:cNvPr id="1744" name="Google Shape;1744;p50"/>
          <p:cNvGrpSpPr/>
          <p:nvPr/>
        </p:nvGrpSpPr>
        <p:grpSpPr>
          <a:xfrm>
            <a:off x="6879713" y="-646187"/>
            <a:ext cx="4268216" cy="6666030"/>
            <a:chOff x="6128138" y="-1301175"/>
            <a:chExt cx="4268216" cy="6666030"/>
          </a:xfrm>
        </p:grpSpPr>
        <p:sp>
          <p:nvSpPr>
            <p:cNvPr id="1745" name="Google Shape;1745;p50"/>
            <p:cNvSpPr/>
            <p:nvPr/>
          </p:nvSpPr>
          <p:spPr>
            <a:xfrm>
              <a:off x="6368175" y="103161"/>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6" name="Google Shape;1746;p50"/>
            <p:cNvSpPr/>
            <p:nvPr/>
          </p:nvSpPr>
          <p:spPr>
            <a:xfrm>
              <a:off x="6711143" y="81300"/>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7" name="Google Shape;1747;p50"/>
            <p:cNvSpPr/>
            <p:nvPr/>
          </p:nvSpPr>
          <p:spPr>
            <a:xfrm>
              <a:off x="7243039" y="245650"/>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8" name="Google Shape;1748;p50"/>
            <p:cNvSpPr/>
            <p:nvPr/>
          </p:nvSpPr>
          <p:spPr>
            <a:xfrm>
              <a:off x="6875804" y="622450"/>
              <a:ext cx="1860443" cy="4595326"/>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9" name="Google Shape;1749;p50"/>
            <p:cNvSpPr/>
            <p:nvPr/>
          </p:nvSpPr>
          <p:spPr>
            <a:xfrm>
              <a:off x="6573850" y="621225"/>
              <a:ext cx="1860443" cy="4595326"/>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50" name="Google Shape;1750;p50"/>
            <p:cNvPicPr preferRelativeResize="0"/>
            <p:nvPr/>
          </p:nvPicPr>
          <p:blipFill rotWithShape="1">
            <a:blip r:embed="rId3">
              <a:alphaModFix/>
            </a:blip>
            <a:srcRect b="26177" l="16960" r="7121" t="24718"/>
            <a:stretch/>
          </p:blipFill>
          <p:spPr>
            <a:xfrm>
              <a:off x="6128138" y="-1301175"/>
              <a:ext cx="4198516" cy="3204401"/>
            </a:xfrm>
            <a:prstGeom prst="rect">
              <a:avLst/>
            </a:prstGeom>
            <a:noFill/>
            <a:ln>
              <a:noFill/>
            </a:ln>
          </p:spPr>
        </p:pic>
        <p:grpSp>
          <p:nvGrpSpPr>
            <p:cNvPr id="1751" name="Google Shape;1751;p50"/>
            <p:cNvGrpSpPr/>
            <p:nvPr/>
          </p:nvGrpSpPr>
          <p:grpSpPr>
            <a:xfrm rot="5400000">
              <a:off x="7873341" y="4254316"/>
              <a:ext cx="708100" cy="708500"/>
              <a:chOff x="3678700" y="407275"/>
              <a:chExt cx="708100" cy="708500"/>
            </a:xfrm>
          </p:grpSpPr>
          <p:sp>
            <p:nvSpPr>
              <p:cNvPr id="1752" name="Google Shape;1752;p50"/>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3" name="Google Shape;1753;p50"/>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4" name="Google Shape;1754;p50"/>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5" name="Google Shape;1755;p50"/>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6" name="Google Shape;1756;p50"/>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7" name="Google Shape;1757;p50"/>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8" name="Google Shape;1758;p50"/>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59" name="Google Shape;1759;p50"/>
            <p:cNvGrpSpPr/>
            <p:nvPr/>
          </p:nvGrpSpPr>
          <p:grpSpPr>
            <a:xfrm rot="5400000">
              <a:off x="8639847" y="3354200"/>
              <a:ext cx="457787" cy="458045"/>
              <a:chOff x="3678700" y="407275"/>
              <a:chExt cx="708100" cy="708500"/>
            </a:xfrm>
          </p:grpSpPr>
          <p:sp>
            <p:nvSpPr>
              <p:cNvPr id="1760" name="Google Shape;1760;p50"/>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1" name="Google Shape;1761;p50"/>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2" name="Google Shape;1762;p50"/>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3" name="Google Shape;1763;p50"/>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4" name="Google Shape;1764;p50"/>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5" name="Google Shape;1765;p50"/>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6" name="Google Shape;1766;p50"/>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67" name="Google Shape;1767;p50"/>
            <p:cNvGrpSpPr/>
            <p:nvPr/>
          </p:nvGrpSpPr>
          <p:grpSpPr>
            <a:xfrm>
              <a:off x="7787267" y="539497"/>
              <a:ext cx="208184" cy="208184"/>
              <a:chOff x="8356813" y="1074288"/>
              <a:chExt cx="351900" cy="351900"/>
            </a:xfrm>
          </p:grpSpPr>
          <p:sp>
            <p:nvSpPr>
              <p:cNvPr id="1768" name="Google Shape;1768;p5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9" name="Google Shape;1769;p5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70" name="Google Shape;1770;p50"/>
            <p:cNvGrpSpPr/>
            <p:nvPr/>
          </p:nvGrpSpPr>
          <p:grpSpPr>
            <a:xfrm>
              <a:off x="7194842" y="2467660"/>
              <a:ext cx="208184" cy="208184"/>
              <a:chOff x="8356813" y="1074288"/>
              <a:chExt cx="351900" cy="351900"/>
            </a:xfrm>
          </p:grpSpPr>
          <p:sp>
            <p:nvSpPr>
              <p:cNvPr id="1771" name="Google Shape;1771;p5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2" name="Google Shape;1772;p5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73" name="Google Shape;1773;p50"/>
            <p:cNvSpPr/>
            <p:nvPr/>
          </p:nvSpPr>
          <p:spPr>
            <a:xfrm>
              <a:off x="7095150" y="4164050"/>
              <a:ext cx="147900" cy="1479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74" name="Google Shape;1774;p50"/>
          <p:cNvGrpSpPr/>
          <p:nvPr/>
        </p:nvGrpSpPr>
        <p:grpSpPr>
          <a:xfrm>
            <a:off x="796100" y="3533626"/>
            <a:ext cx="4558967" cy="134100"/>
            <a:chOff x="796100" y="3019701"/>
            <a:chExt cx="4558967" cy="134100"/>
          </a:xfrm>
        </p:grpSpPr>
        <p:sp>
          <p:nvSpPr>
            <p:cNvPr id="1775" name="Google Shape;1775;p50"/>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76" name="Google Shape;1776;p50"/>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777" name="Google Shape;1777;p50"/>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1" name="Shape 1451"/>
        <p:cNvGrpSpPr/>
        <p:nvPr/>
      </p:nvGrpSpPr>
      <p:grpSpPr>
        <a:xfrm>
          <a:off x="0" y="0"/>
          <a:ext cx="0" cy="0"/>
          <a:chOff x="0" y="0"/>
          <a:chExt cx="0" cy="0"/>
        </a:xfrm>
      </p:grpSpPr>
      <p:sp>
        <p:nvSpPr>
          <p:cNvPr id="1452" name="Google Shape;1452;p33"/>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t>Overview</a:t>
            </a:r>
            <a:endParaRPr sz="3200">
              <a:solidFill>
                <a:schemeClr val="dk2"/>
              </a:solidFill>
              <a:latin typeface="IBM Plex Mono"/>
              <a:ea typeface="IBM Plex Mono"/>
              <a:cs typeface="IBM Plex Mono"/>
              <a:sym typeface="IBM Plex Mono"/>
            </a:endParaRPr>
          </a:p>
        </p:txBody>
      </p:sp>
      <p:sp>
        <p:nvSpPr>
          <p:cNvPr id="1453" name="Google Shape;1453;p33"/>
          <p:cNvSpPr txBox="1"/>
          <p:nvPr>
            <p:ph idx="9" type="subTitle"/>
          </p:nvPr>
        </p:nvSpPr>
        <p:spPr>
          <a:xfrm>
            <a:off x="720000" y="1918675"/>
            <a:ext cx="3233700" cy="40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Project summary</a:t>
            </a:r>
            <a:endParaRPr/>
          </a:p>
        </p:txBody>
      </p:sp>
      <p:sp>
        <p:nvSpPr>
          <p:cNvPr id="1454" name="Google Shape;1454;p33"/>
          <p:cNvSpPr txBox="1"/>
          <p:nvPr>
            <p:ph idx="5" type="title"/>
          </p:nvPr>
        </p:nvSpPr>
        <p:spPr>
          <a:xfrm>
            <a:off x="720003" y="1344775"/>
            <a:ext cx="1057500" cy="64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01</a:t>
            </a:r>
            <a:endParaRPr/>
          </a:p>
        </p:txBody>
      </p:sp>
      <p:sp>
        <p:nvSpPr>
          <p:cNvPr id="1455" name="Google Shape;1455;p33"/>
          <p:cNvSpPr txBox="1"/>
          <p:nvPr>
            <p:ph idx="6" type="title"/>
          </p:nvPr>
        </p:nvSpPr>
        <p:spPr>
          <a:xfrm>
            <a:off x="720003" y="3040971"/>
            <a:ext cx="1057500" cy="64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03</a:t>
            </a:r>
            <a:endParaRPr/>
          </a:p>
        </p:txBody>
      </p:sp>
      <p:sp>
        <p:nvSpPr>
          <p:cNvPr id="1456" name="Google Shape;1456;p33"/>
          <p:cNvSpPr txBox="1"/>
          <p:nvPr>
            <p:ph idx="7" type="title"/>
          </p:nvPr>
        </p:nvSpPr>
        <p:spPr>
          <a:xfrm>
            <a:off x="4366698" y="1344775"/>
            <a:ext cx="1057500" cy="64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02</a:t>
            </a:r>
            <a:endParaRPr/>
          </a:p>
        </p:txBody>
      </p:sp>
      <p:sp>
        <p:nvSpPr>
          <p:cNvPr id="1457" name="Google Shape;1457;p33"/>
          <p:cNvSpPr txBox="1"/>
          <p:nvPr>
            <p:ph idx="8" type="title"/>
          </p:nvPr>
        </p:nvSpPr>
        <p:spPr>
          <a:xfrm>
            <a:off x="4366698" y="3040971"/>
            <a:ext cx="1057500" cy="64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04</a:t>
            </a:r>
            <a:endParaRPr/>
          </a:p>
        </p:txBody>
      </p:sp>
      <p:sp>
        <p:nvSpPr>
          <p:cNvPr id="1458" name="Google Shape;1458;p33"/>
          <p:cNvSpPr txBox="1"/>
          <p:nvPr>
            <p:ph idx="13" type="subTitle"/>
          </p:nvPr>
        </p:nvSpPr>
        <p:spPr>
          <a:xfrm>
            <a:off x="4366698" y="2249587"/>
            <a:ext cx="3233700" cy="40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Solution Options and Concept</a:t>
            </a:r>
            <a:endParaRPr/>
          </a:p>
        </p:txBody>
      </p:sp>
      <p:sp>
        <p:nvSpPr>
          <p:cNvPr id="1459" name="Google Shape;1459;p33"/>
          <p:cNvSpPr txBox="1"/>
          <p:nvPr>
            <p:ph idx="14" type="subTitle"/>
          </p:nvPr>
        </p:nvSpPr>
        <p:spPr>
          <a:xfrm>
            <a:off x="720000" y="3614801"/>
            <a:ext cx="3233700" cy="40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Decision Making</a:t>
            </a:r>
            <a:endParaRPr/>
          </a:p>
        </p:txBody>
      </p:sp>
      <p:sp>
        <p:nvSpPr>
          <p:cNvPr id="1460" name="Google Shape;1460;p33"/>
          <p:cNvSpPr txBox="1"/>
          <p:nvPr>
            <p:ph idx="15" type="subTitle"/>
          </p:nvPr>
        </p:nvSpPr>
        <p:spPr>
          <a:xfrm>
            <a:off x="4366701" y="3883725"/>
            <a:ext cx="4508400" cy="40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Lessons Learned and Looking Ahead</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1" name="Shape 1781"/>
        <p:cNvGrpSpPr/>
        <p:nvPr/>
      </p:nvGrpSpPr>
      <p:grpSpPr>
        <a:xfrm>
          <a:off x="0" y="0"/>
          <a:ext cx="0" cy="0"/>
          <a:chOff x="0" y="0"/>
          <a:chExt cx="0" cy="0"/>
        </a:xfrm>
      </p:grpSpPr>
      <p:sp>
        <p:nvSpPr>
          <p:cNvPr id="1782" name="Google Shape;1782;p51"/>
          <p:cNvSpPr txBox="1"/>
          <p:nvPr>
            <p:ph type="title"/>
          </p:nvPr>
        </p:nvSpPr>
        <p:spPr>
          <a:xfrm>
            <a:off x="398975" y="2482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783" name="Google Shape;1783;p51"/>
          <p:cNvSpPr txBox="1"/>
          <p:nvPr/>
        </p:nvSpPr>
        <p:spPr>
          <a:xfrm>
            <a:off x="324050" y="1037300"/>
            <a:ext cx="8270100" cy="39303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Teamwork</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The entire semester, we had had </a:t>
            </a:r>
            <a:r>
              <a:rPr b="1" lang="en">
                <a:solidFill>
                  <a:schemeClr val="dk1"/>
                </a:solidFill>
                <a:latin typeface="Poppins"/>
                <a:ea typeface="Poppins"/>
                <a:cs typeface="Poppins"/>
                <a:sym typeface="Poppins"/>
              </a:rPr>
              <a:t>2 weekly meetings</a:t>
            </a:r>
            <a:endParaRPr>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i="1" lang="en">
                <a:solidFill>
                  <a:schemeClr val="dk1"/>
                </a:solidFill>
                <a:latin typeface="Poppins"/>
                <a:ea typeface="Poppins"/>
                <a:cs typeface="Poppins"/>
                <a:sym typeface="Poppins"/>
              </a:rPr>
              <a:t>Tuesdays</a:t>
            </a:r>
            <a:r>
              <a:rPr lang="en">
                <a:solidFill>
                  <a:schemeClr val="dk1"/>
                </a:solidFill>
                <a:latin typeface="Poppins"/>
                <a:ea typeface="Poppins"/>
                <a:cs typeface="Poppins"/>
                <a:sym typeface="Poppins"/>
              </a:rPr>
              <a:t>: role distribution and making a “game plan”</a:t>
            </a:r>
            <a:endParaRPr>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i="1" lang="en">
                <a:solidFill>
                  <a:schemeClr val="dk1"/>
                </a:solidFill>
                <a:latin typeface="Poppins"/>
                <a:ea typeface="Poppins"/>
                <a:cs typeface="Poppins"/>
                <a:sym typeface="Poppins"/>
              </a:rPr>
              <a:t>Saturdays</a:t>
            </a:r>
            <a:r>
              <a:rPr lang="en">
                <a:solidFill>
                  <a:schemeClr val="dk1"/>
                </a:solidFill>
                <a:latin typeface="Poppins"/>
                <a:ea typeface="Poppins"/>
                <a:cs typeface="Poppins"/>
                <a:sym typeface="Poppins"/>
              </a:rPr>
              <a:t>: reviewing everything before submissions</a:t>
            </a:r>
            <a:endParaRPr>
              <a:solidFill>
                <a:schemeClr val="dk1"/>
              </a:solidFill>
              <a:latin typeface="Poppins"/>
              <a:ea typeface="Poppins"/>
              <a:cs typeface="Poppins"/>
              <a:sym typeface="Poppins"/>
            </a:endParaRPr>
          </a:p>
          <a:p>
            <a:pPr indent="-317500" lvl="3" marL="18288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Streamlined our progress, made it easier to </a:t>
            </a:r>
            <a:r>
              <a:rPr lang="en">
                <a:solidFill>
                  <a:schemeClr val="dk1"/>
                </a:solidFill>
                <a:latin typeface="Poppins"/>
                <a:ea typeface="Poppins"/>
                <a:cs typeface="Poppins"/>
                <a:sym typeface="Poppins"/>
              </a:rPr>
              <a:t>track</a:t>
            </a:r>
            <a:r>
              <a:rPr lang="en">
                <a:solidFill>
                  <a:schemeClr val="dk1"/>
                </a:solidFill>
                <a:latin typeface="Poppins"/>
                <a:ea typeface="Poppins"/>
                <a:cs typeface="Poppins"/>
                <a:sym typeface="Poppins"/>
              </a:rPr>
              <a:t> work</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Flexibility and adaptability</a:t>
            </a:r>
            <a:endParaRPr>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Managing this course and academics was tricky</a:t>
            </a:r>
            <a:endParaRPr>
              <a:solidFill>
                <a:schemeClr val="dk1"/>
              </a:solidFill>
              <a:latin typeface="Poppins"/>
              <a:ea typeface="Poppins"/>
              <a:cs typeface="Poppins"/>
              <a:sym typeface="Poppins"/>
            </a:endParaRPr>
          </a:p>
          <a:p>
            <a:pPr indent="-317500" lvl="3" marL="18288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We had “leaders” in charge of specific items and “helpers” under them to support </a:t>
            </a:r>
            <a:endParaRPr>
              <a:solidFill>
                <a:schemeClr val="dk1"/>
              </a:solidFill>
              <a:latin typeface="Poppins"/>
              <a:ea typeface="Poppins"/>
              <a:cs typeface="Poppins"/>
              <a:sym typeface="Poppins"/>
            </a:endParaRPr>
          </a:p>
          <a:p>
            <a:pPr indent="-317500" lvl="3" marL="18288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We switched this weekly so we all had the chance to do stuff</a:t>
            </a:r>
            <a:endParaRPr>
              <a:solidFill>
                <a:schemeClr val="dk1"/>
              </a:solidFill>
              <a:latin typeface="Poppins"/>
              <a:ea typeface="Poppins"/>
              <a:cs typeface="Poppins"/>
              <a:sym typeface="Poppins"/>
            </a:endParaRPr>
          </a:p>
          <a:p>
            <a:pPr indent="-317500" lvl="3" marL="18288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Ex. Nava is the lead engineer, but Abby helped with coding the core detection algorithm</a:t>
            </a:r>
            <a:endParaRPr>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Using GitHub to share code instead of continuously updating each other for minor changes</a:t>
            </a:r>
            <a:endParaRPr>
              <a:solidFill>
                <a:schemeClr val="dk1"/>
              </a:solidFill>
              <a:latin typeface="Poppins"/>
              <a:ea typeface="Poppins"/>
              <a:cs typeface="Poppins"/>
              <a:sym typeface="Poppins"/>
            </a:endParaRPr>
          </a:p>
          <a:p>
            <a:pPr indent="0" lvl="0" marL="457200" rtl="0" algn="l">
              <a:lnSpc>
                <a:spcPct val="115000"/>
              </a:lnSpc>
              <a:spcBef>
                <a:spcPts val="0"/>
              </a:spcBef>
              <a:spcAft>
                <a:spcPts val="0"/>
              </a:spcAft>
              <a:buNone/>
            </a:pPr>
            <a:r>
              <a:t/>
            </a:r>
            <a:endParaRPr>
              <a:solidFill>
                <a:schemeClr val="dk1"/>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7" name="Shape 1787"/>
        <p:cNvGrpSpPr/>
        <p:nvPr/>
      </p:nvGrpSpPr>
      <p:grpSpPr>
        <a:xfrm>
          <a:off x="0" y="0"/>
          <a:ext cx="0" cy="0"/>
          <a:chOff x="0" y="0"/>
          <a:chExt cx="0" cy="0"/>
        </a:xfrm>
      </p:grpSpPr>
      <p:sp>
        <p:nvSpPr>
          <p:cNvPr id="1788" name="Google Shape;1788;p52"/>
          <p:cNvSpPr txBox="1"/>
          <p:nvPr>
            <p:ph type="title"/>
          </p:nvPr>
        </p:nvSpPr>
        <p:spPr>
          <a:xfrm>
            <a:off x="398975" y="2482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789" name="Google Shape;1789;p52"/>
          <p:cNvSpPr txBox="1"/>
          <p:nvPr/>
        </p:nvSpPr>
        <p:spPr>
          <a:xfrm>
            <a:off x="257450" y="1004000"/>
            <a:ext cx="8270100" cy="39303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The importance of following the </a:t>
            </a:r>
            <a:r>
              <a:rPr b="1" lang="en">
                <a:solidFill>
                  <a:schemeClr val="dk1"/>
                </a:solidFill>
                <a:latin typeface="Poppins"/>
                <a:ea typeface="Poppins"/>
                <a:cs typeface="Poppins"/>
                <a:sym typeface="Poppins"/>
              </a:rPr>
              <a:t>design thinking process</a:t>
            </a:r>
            <a:endParaRPr b="1">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Som</a:t>
            </a:r>
            <a:r>
              <a:rPr lang="en">
                <a:solidFill>
                  <a:schemeClr val="dk1"/>
                </a:solidFill>
                <a:latin typeface="Poppins"/>
                <a:ea typeface="Poppins"/>
                <a:cs typeface="Poppins"/>
                <a:sym typeface="Poppins"/>
              </a:rPr>
              <a:t>etimes, enthusiastic</a:t>
            </a:r>
            <a:r>
              <a:rPr lang="en">
                <a:solidFill>
                  <a:schemeClr val="dk1"/>
                </a:solidFill>
                <a:latin typeface="Poppins"/>
                <a:ea typeface="Poppins"/>
                <a:cs typeface="Poppins"/>
                <a:sym typeface="Poppins"/>
              </a:rPr>
              <a:t> members would think of implementations following steps that came later on </a:t>
            </a:r>
            <a:endParaRPr>
              <a:solidFill>
                <a:schemeClr val="dk1"/>
              </a:solidFill>
              <a:latin typeface="Poppins"/>
              <a:ea typeface="Poppins"/>
              <a:cs typeface="Poppins"/>
              <a:sym typeface="Poppins"/>
            </a:endParaRPr>
          </a:p>
          <a:p>
            <a:pPr indent="-317500" lvl="3" marL="18288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Ex. we found ourselves entering ideate when we were still defining the problem at one point</a:t>
            </a:r>
            <a:endParaRPr>
              <a:solidFill>
                <a:schemeClr val="dk1"/>
              </a:solidFill>
              <a:latin typeface="Poppins"/>
              <a:ea typeface="Poppins"/>
              <a:cs typeface="Poppins"/>
              <a:sym typeface="Poppins"/>
            </a:endParaRPr>
          </a:p>
          <a:p>
            <a:pPr indent="-317500" lvl="4" marL="22860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Reminding ourselves to follow the </a:t>
            </a:r>
            <a:r>
              <a:rPr b="1" lang="en">
                <a:solidFill>
                  <a:schemeClr val="dk1"/>
                </a:solidFill>
                <a:latin typeface="Poppins"/>
                <a:ea typeface="Poppins"/>
                <a:cs typeface="Poppins"/>
                <a:sym typeface="Poppins"/>
              </a:rPr>
              <a:t>design thinking process</a:t>
            </a:r>
            <a:r>
              <a:rPr lang="en">
                <a:solidFill>
                  <a:schemeClr val="dk1"/>
                </a:solidFill>
                <a:latin typeface="Poppins"/>
                <a:ea typeface="Poppins"/>
                <a:cs typeface="Poppins"/>
                <a:sym typeface="Poppins"/>
              </a:rPr>
              <a:t>, which was aligned with the timing of the deliverables</a:t>
            </a:r>
            <a:endParaRPr>
              <a:solidFill>
                <a:schemeClr val="dk1"/>
              </a:solidFill>
              <a:latin typeface="Poppins"/>
              <a:ea typeface="Poppins"/>
              <a:cs typeface="Poppins"/>
              <a:sym typeface="Poppins"/>
            </a:endParaRPr>
          </a:p>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Working with clients</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Delays with sandbox/VPN access caused major setbacks </a:t>
            </a:r>
            <a:endParaRPr>
              <a:solidFill>
                <a:schemeClr val="dk1"/>
              </a:solidFill>
              <a:latin typeface="Poppins"/>
              <a:ea typeface="Poppins"/>
              <a:cs typeface="Poppins"/>
              <a:sym typeface="Poppins"/>
            </a:endParaRPr>
          </a:p>
          <a:p>
            <a:pPr indent="-317500" lvl="2" marL="13716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We learned to </a:t>
            </a:r>
            <a:r>
              <a:rPr b="1" lang="en">
                <a:solidFill>
                  <a:schemeClr val="dk1"/>
                </a:solidFill>
                <a:latin typeface="Poppins"/>
                <a:ea typeface="Poppins"/>
                <a:cs typeface="Poppins"/>
                <a:sym typeface="Poppins"/>
              </a:rPr>
              <a:t>“code around the problem”</a:t>
            </a:r>
            <a:endParaRPr b="1">
              <a:solidFill>
                <a:schemeClr val="dk1"/>
              </a:solidFill>
              <a:latin typeface="Poppins"/>
              <a:ea typeface="Poppins"/>
              <a:cs typeface="Poppins"/>
              <a:sym typeface="Poppins"/>
            </a:endParaRPr>
          </a:p>
          <a:p>
            <a:pPr indent="-317500" lvl="3" marL="18288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Ie. leaving a space for the APIs but coding a place for easy integration even though we couldn’t access them</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We made a group email address and gave it directly to the client</a:t>
            </a:r>
            <a:endParaRPr>
              <a:solidFill>
                <a:schemeClr val="dk1"/>
              </a:solidFill>
              <a:latin typeface="Poppins"/>
              <a:ea typeface="Poppins"/>
              <a:cs typeface="Poppins"/>
              <a:sym typeface="Poppins"/>
            </a:endParaRPr>
          </a:p>
          <a:p>
            <a:pPr indent="0" lvl="0" marL="457200" rtl="0" algn="l">
              <a:lnSpc>
                <a:spcPct val="115000"/>
              </a:lnSpc>
              <a:spcBef>
                <a:spcPts val="0"/>
              </a:spcBef>
              <a:spcAft>
                <a:spcPts val="0"/>
              </a:spcAft>
              <a:buNone/>
            </a:pPr>
            <a:r>
              <a:t/>
            </a:r>
            <a:endParaRPr>
              <a:solidFill>
                <a:schemeClr val="dk1"/>
              </a:solidFill>
              <a:latin typeface="Poppins"/>
              <a:ea typeface="Poppins"/>
              <a:cs typeface="Poppins"/>
              <a:sym typeface="Poppi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3" name="Shape 1793"/>
        <p:cNvGrpSpPr/>
        <p:nvPr/>
      </p:nvGrpSpPr>
      <p:grpSpPr>
        <a:xfrm>
          <a:off x="0" y="0"/>
          <a:ext cx="0" cy="0"/>
          <a:chOff x="0" y="0"/>
          <a:chExt cx="0" cy="0"/>
        </a:xfrm>
      </p:grpSpPr>
      <p:sp>
        <p:nvSpPr>
          <p:cNvPr id="1794" name="Google Shape;1794;p53"/>
          <p:cNvSpPr txBox="1"/>
          <p:nvPr/>
        </p:nvSpPr>
        <p:spPr>
          <a:xfrm>
            <a:off x="257450" y="1198500"/>
            <a:ext cx="8270100" cy="27465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Continuing &gt;2 weekly meetings</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Increasing meeting frequency as we approach </a:t>
            </a:r>
            <a:r>
              <a:rPr b="1" lang="en">
                <a:solidFill>
                  <a:schemeClr val="dk1"/>
                </a:solidFill>
                <a:latin typeface="Poppins"/>
                <a:ea typeface="Poppins"/>
                <a:cs typeface="Poppins"/>
                <a:sym typeface="Poppins"/>
              </a:rPr>
              <a:t>Design Day</a:t>
            </a:r>
            <a:endParaRPr b="1">
              <a:solidFill>
                <a:schemeClr val="dk1"/>
              </a:solidFill>
              <a:latin typeface="Poppins"/>
              <a:ea typeface="Poppins"/>
              <a:cs typeface="Poppins"/>
              <a:sym typeface="Poppins"/>
            </a:endParaRPr>
          </a:p>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Progress with code even if technical issues persist </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b="1" lang="en">
                <a:solidFill>
                  <a:schemeClr val="dk1"/>
                </a:solidFill>
                <a:latin typeface="Poppins"/>
                <a:ea typeface="Poppins"/>
                <a:cs typeface="Poppins"/>
                <a:sym typeface="Poppins"/>
              </a:rPr>
              <a:t>API integration</a:t>
            </a:r>
            <a:r>
              <a:rPr lang="en">
                <a:solidFill>
                  <a:schemeClr val="dk1"/>
                </a:solidFill>
                <a:latin typeface="Poppins"/>
                <a:ea typeface="Poppins"/>
                <a:cs typeface="Poppins"/>
                <a:sym typeface="Poppins"/>
              </a:rPr>
              <a:t> with Sandbox</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Continue </a:t>
            </a:r>
            <a:r>
              <a:rPr b="1" lang="en">
                <a:solidFill>
                  <a:schemeClr val="dk1"/>
                </a:solidFill>
                <a:latin typeface="Poppins"/>
                <a:ea typeface="Poppins"/>
                <a:cs typeface="Poppins"/>
                <a:sym typeface="Poppins"/>
              </a:rPr>
              <a:t>iterations</a:t>
            </a:r>
            <a:r>
              <a:rPr lang="en">
                <a:solidFill>
                  <a:schemeClr val="dk1"/>
                </a:solidFill>
                <a:latin typeface="Poppins"/>
                <a:ea typeface="Poppins"/>
                <a:cs typeface="Poppins"/>
                <a:sym typeface="Poppins"/>
              </a:rPr>
              <a:t> with </a:t>
            </a:r>
            <a:r>
              <a:rPr b="1" lang="en">
                <a:solidFill>
                  <a:schemeClr val="dk1"/>
                </a:solidFill>
                <a:latin typeface="Poppins"/>
                <a:ea typeface="Poppins"/>
                <a:cs typeface="Poppins"/>
                <a:sym typeface="Poppins"/>
              </a:rPr>
              <a:t>prototyping</a:t>
            </a:r>
            <a:r>
              <a:rPr lang="en">
                <a:solidFill>
                  <a:schemeClr val="dk1"/>
                </a:solidFill>
                <a:latin typeface="Poppins"/>
                <a:ea typeface="Poppins"/>
                <a:cs typeface="Poppins"/>
                <a:sym typeface="Poppins"/>
              </a:rPr>
              <a:t> and </a:t>
            </a:r>
            <a:r>
              <a:rPr b="1" lang="en">
                <a:solidFill>
                  <a:schemeClr val="dk1"/>
                </a:solidFill>
                <a:latin typeface="Poppins"/>
                <a:ea typeface="Poppins"/>
                <a:cs typeface="Poppins"/>
                <a:sym typeface="Poppins"/>
              </a:rPr>
              <a:t>testing</a:t>
            </a:r>
            <a:endParaRPr b="1">
              <a:solidFill>
                <a:schemeClr val="dk1"/>
              </a:solidFill>
              <a:latin typeface="Poppins"/>
              <a:ea typeface="Poppins"/>
              <a:cs typeface="Poppins"/>
              <a:sym typeface="Poppins"/>
            </a:endParaRPr>
          </a:p>
          <a:p>
            <a:pPr indent="-317500" lvl="0" marL="4572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Continuing testing until we meet our </a:t>
            </a:r>
            <a:r>
              <a:rPr b="1" lang="en">
                <a:solidFill>
                  <a:schemeClr val="dk1"/>
                </a:solidFill>
                <a:latin typeface="Poppins"/>
                <a:ea typeface="Poppins"/>
                <a:cs typeface="Poppins"/>
                <a:sym typeface="Poppins"/>
              </a:rPr>
              <a:t>stopping criterion</a:t>
            </a:r>
            <a:r>
              <a:rPr lang="en">
                <a:solidFill>
                  <a:schemeClr val="dk1"/>
                </a:solidFill>
                <a:latin typeface="Poppins"/>
                <a:ea typeface="Poppins"/>
                <a:cs typeface="Poppins"/>
                <a:sym typeface="Poppins"/>
              </a:rPr>
              <a:t> </a:t>
            </a:r>
            <a:endParaRPr>
              <a:solidFill>
                <a:schemeClr val="dk1"/>
              </a:solidFill>
              <a:latin typeface="Poppins"/>
              <a:ea typeface="Poppins"/>
              <a:cs typeface="Poppins"/>
              <a:sym typeface="Poppins"/>
            </a:endParaRPr>
          </a:p>
          <a:p>
            <a:pPr indent="-317500" lvl="1" marL="914400" rtl="0" algn="l">
              <a:lnSpc>
                <a:spcPct val="115000"/>
              </a:lnSpc>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All 3 objectives functioning</a:t>
            </a:r>
            <a:endParaRPr>
              <a:solidFill>
                <a:schemeClr val="dk1"/>
              </a:solidFill>
              <a:latin typeface="Poppins"/>
              <a:ea typeface="Poppins"/>
              <a:cs typeface="Poppins"/>
              <a:sym typeface="Poppins"/>
            </a:endParaRPr>
          </a:p>
          <a:p>
            <a:pPr indent="0" lvl="0" marL="0" rtl="0" algn="l">
              <a:lnSpc>
                <a:spcPct val="115000"/>
              </a:lnSpc>
              <a:spcBef>
                <a:spcPts val="0"/>
              </a:spcBef>
              <a:spcAft>
                <a:spcPts val="0"/>
              </a:spcAft>
              <a:buNone/>
            </a:pPr>
            <a:r>
              <a:t/>
            </a:r>
            <a:endParaRPr>
              <a:solidFill>
                <a:schemeClr val="dk1"/>
              </a:solidFill>
              <a:latin typeface="Poppins"/>
              <a:ea typeface="Poppins"/>
              <a:cs typeface="Poppins"/>
              <a:sym typeface="Poppins"/>
            </a:endParaRPr>
          </a:p>
          <a:p>
            <a:pPr indent="0" lvl="0" marL="0" rtl="0" algn="l">
              <a:lnSpc>
                <a:spcPct val="115000"/>
              </a:lnSpc>
              <a:spcBef>
                <a:spcPts val="0"/>
              </a:spcBef>
              <a:spcAft>
                <a:spcPts val="0"/>
              </a:spcAft>
              <a:buNone/>
            </a:pPr>
            <a:r>
              <a:t/>
            </a:r>
            <a:endParaRPr>
              <a:solidFill>
                <a:schemeClr val="dk1"/>
              </a:solidFill>
              <a:latin typeface="Poppins"/>
              <a:ea typeface="Poppins"/>
              <a:cs typeface="Poppins"/>
              <a:sym typeface="Poppins"/>
            </a:endParaRPr>
          </a:p>
          <a:p>
            <a:pPr indent="0" lvl="0" marL="0" rtl="0" algn="l">
              <a:lnSpc>
                <a:spcPct val="115000"/>
              </a:lnSpc>
              <a:spcBef>
                <a:spcPts val="0"/>
              </a:spcBef>
              <a:spcAft>
                <a:spcPts val="0"/>
              </a:spcAft>
              <a:buNone/>
            </a:pPr>
            <a:r>
              <a:t/>
            </a:r>
            <a:endParaRPr>
              <a:solidFill>
                <a:schemeClr val="dk1"/>
              </a:solidFill>
              <a:latin typeface="Poppins"/>
              <a:ea typeface="Poppins"/>
              <a:cs typeface="Poppins"/>
              <a:sym typeface="Poppins"/>
            </a:endParaRPr>
          </a:p>
        </p:txBody>
      </p:sp>
      <p:sp>
        <p:nvSpPr>
          <p:cNvPr id="1795" name="Google Shape;1795;p53"/>
          <p:cNvSpPr txBox="1"/>
          <p:nvPr>
            <p:ph type="title"/>
          </p:nvPr>
        </p:nvSpPr>
        <p:spPr>
          <a:xfrm>
            <a:off x="398975" y="4378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 and Looking Ahead </a:t>
            </a:r>
            <a:endParaRPr/>
          </a:p>
        </p:txBody>
      </p:sp>
      <p:sp>
        <p:nvSpPr>
          <p:cNvPr id="1796" name="Google Shape;1796;p53"/>
          <p:cNvSpPr/>
          <p:nvPr/>
        </p:nvSpPr>
        <p:spPr>
          <a:xfrm>
            <a:off x="6935472" y="3059352"/>
            <a:ext cx="1050000" cy="1129200"/>
          </a:xfrm>
          <a:prstGeom prst="ellipse">
            <a:avLst/>
          </a:prstGeom>
          <a:solidFill>
            <a:srgbClr val="FFFFFF"/>
          </a:solidFill>
          <a:ln cap="flat" cmpd="sng" w="9525">
            <a:solidFill>
              <a:srgbClr val="1D1D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cxnSp>
        <p:nvCxnSpPr>
          <p:cNvPr id="1797" name="Google Shape;1797;p53"/>
          <p:cNvCxnSpPr/>
          <p:nvPr/>
        </p:nvCxnSpPr>
        <p:spPr>
          <a:xfrm>
            <a:off x="7453336" y="3059352"/>
            <a:ext cx="13800" cy="1129200"/>
          </a:xfrm>
          <a:prstGeom prst="straightConnector1">
            <a:avLst/>
          </a:prstGeom>
          <a:noFill/>
          <a:ln cap="flat" cmpd="sng" w="38100">
            <a:solidFill>
              <a:srgbClr val="037EB8"/>
            </a:solidFill>
            <a:prstDash val="solid"/>
            <a:round/>
            <a:headEnd len="med" w="med" type="none"/>
            <a:tailEnd len="med" w="med" type="triangle"/>
          </a:ln>
        </p:spPr>
      </p:cxnSp>
      <p:sp>
        <p:nvSpPr>
          <p:cNvPr id="1798" name="Google Shape;1798;p53"/>
          <p:cNvSpPr txBox="1"/>
          <p:nvPr/>
        </p:nvSpPr>
        <p:spPr>
          <a:xfrm>
            <a:off x="6596774" y="4248775"/>
            <a:ext cx="1727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rgbClr val="1D1D1D"/>
                </a:solidFill>
                <a:latin typeface="Poppins Black"/>
                <a:ea typeface="Poppins Black"/>
                <a:cs typeface="Poppins Black"/>
                <a:sym typeface="Poppins Black"/>
              </a:rPr>
              <a:t>AANNG Group</a:t>
            </a:r>
            <a:endParaRPr sz="1600">
              <a:solidFill>
                <a:srgbClr val="1D1D1D"/>
              </a:solidFill>
              <a:latin typeface="Poppins Black"/>
              <a:ea typeface="Poppins Black"/>
              <a:cs typeface="Poppins Black"/>
              <a:sym typeface="Poppins Black"/>
            </a:endParaRPr>
          </a:p>
        </p:txBody>
      </p:sp>
      <p:pic>
        <p:nvPicPr>
          <p:cNvPr descr="Shabodi (@Shabodicorp) / X" id="1799" name="Google Shape;1799;p53"/>
          <p:cNvPicPr preferRelativeResize="0"/>
          <p:nvPr/>
        </p:nvPicPr>
        <p:blipFill>
          <a:blip r:embed="rId3">
            <a:alphaModFix/>
          </a:blip>
          <a:stretch>
            <a:fillRect/>
          </a:stretch>
        </p:blipFill>
        <p:spPr>
          <a:xfrm>
            <a:off x="4340825" y="3059352"/>
            <a:ext cx="1344000" cy="1392000"/>
          </a:xfrm>
          <a:prstGeom prst="ellipse">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4" name="Shape 1464"/>
        <p:cNvGrpSpPr/>
        <p:nvPr/>
      </p:nvGrpSpPr>
      <p:grpSpPr>
        <a:xfrm>
          <a:off x="0" y="0"/>
          <a:ext cx="0" cy="0"/>
          <a:chOff x="0" y="0"/>
          <a:chExt cx="0" cy="0"/>
        </a:xfrm>
      </p:grpSpPr>
      <p:sp>
        <p:nvSpPr>
          <p:cNvPr id="1465" name="Google Shape;1465;p34"/>
          <p:cNvSpPr txBox="1"/>
          <p:nvPr>
            <p:ph idx="2" type="title"/>
          </p:nvPr>
        </p:nvSpPr>
        <p:spPr>
          <a:xfrm>
            <a:off x="720000" y="1025725"/>
            <a:ext cx="1702500" cy="9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01</a:t>
            </a:r>
            <a:endParaRPr/>
          </a:p>
        </p:txBody>
      </p:sp>
      <p:grpSp>
        <p:nvGrpSpPr>
          <p:cNvPr id="1466" name="Google Shape;1466;p34"/>
          <p:cNvGrpSpPr/>
          <p:nvPr/>
        </p:nvGrpSpPr>
        <p:grpSpPr>
          <a:xfrm>
            <a:off x="-374387" y="3354325"/>
            <a:ext cx="3922590" cy="2969900"/>
            <a:chOff x="-374387" y="3354325"/>
            <a:chExt cx="3922590" cy="2969900"/>
          </a:xfrm>
        </p:grpSpPr>
        <p:pic>
          <p:nvPicPr>
            <p:cNvPr id="1467" name="Google Shape;1467;p34"/>
            <p:cNvPicPr preferRelativeResize="0"/>
            <p:nvPr/>
          </p:nvPicPr>
          <p:blipFill rotWithShape="1">
            <a:blip r:embed="rId3">
              <a:alphaModFix/>
            </a:blip>
            <a:srcRect b="26177" l="16960" r="7121" t="24718"/>
            <a:stretch/>
          </p:blipFill>
          <p:spPr>
            <a:xfrm>
              <a:off x="-374387" y="3354325"/>
              <a:ext cx="3891276" cy="2969900"/>
            </a:xfrm>
            <a:prstGeom prst="rect">
              <a:avLst/>
            </a:prstGeom>
            <a:noFill/>
            <a:ln>
              <a:noFill/>
            </a:ln>
          </p:spPr>
        </p:pic>
        <p:grpSp>
          <p:nvGrpSpPr>
            <p:cNvPr id="1468" name="Google Shape;1468;p34"/>
            <p:cNvGrpSpPr/>
            <p:nvPr/>
          </p:nvGrpSpPr>
          <p:grpSpPr>
            <a:xfrm>
              <a:off x="1853583" y="4445557"/>
              <a:ext cx="1694620" cy="1360169"/>
              <a:chOff x="7945225" y="4302000"/>
              <a:chExt cx="904666" cy="726121"/>
            </a:xfrm>
          </p:grpSpPr>
          <p:sp>
            <p:nvSpPr>
              <p:cNvPr id="1469" name="Google Shape;1469;p34"/>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0" name="Google Shape;1470;p34"/>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1" name="Google Shape;1471;p34"/>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472" name="Google Shape;1472;p34"/>
          <p:cNvSpPr txBox="1"/>
          <p:nvPr>
            <p:ph type="title"/>
          </p:nvPr>
        </p:nvSpPr>
        <p:spPr>
          <a:xfrm>
            <a:off x="544600" y="2150850"/>
            <a:ext cx="70260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Project Summary</a:t>
            </a:r>
            <a:endParaRPr/>
          </a:p>
        </p:txBody>
      </p:sp>
      <p:grpSp>
        <p:nvGrpSpPr>
          <p:cNvPr id="1473" name="Google Shape;1473;p34"/>
          <p:cNvGrpSpPr/>
          <p:nvPr/>
        </p:nvGrpSpPr>
        <p:grpSpPr>
          <a:xfrm>
            <a:off x="6487513" y="-1301175"/>
            <a:ext cx="4268216" cy="6666030"/>
            <a:chOff x="6128138" y="-1301175"/>
            <a:chExt cx="4268216" cy="6666030"/>
          </a:xfrm>
        </p:grpSpPr>
        <p:sp>
          <p:nvSpPr>
            <p:cNvPr id="1474" name="Google Shape;1474;p34"/>
            <p:cNvSpPr/>
            <p:nvPr/>
          </p:nvSpPr>
          <p:spPr>
            <a:xfrm>
              <a:off x="6368175" y="103161"/>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5" name="Google Shape;1475;p34"/>
            <p:cNvSpPr/>
            <p:nvPr/>
          </p:nvSpPr>
          <p:spPr>
            <a:xfrm>
              <a:off x="6711143" y="81300"/>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6" name="Google Shape;1476;p34"/>
            <p:cNvSpPr/>
            <p:nvPr/>
          </p:nvSpPr>
          <p:spPr>
            <a:xfrm>
              <a:off x="7243039" y="245650"/>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7" name="Google Shape;1477;p34"/>
            <p:cNvSpPr/>
            <p:nvPr/>
          </p:nvSpPr>
          <p:spPr>
            <a:xfrm>
              <a:off x="6875804" y="622450"/>
              <a:ext cx="1860443" cy="4595326"/>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8" name="Google Shape;1478;p34"/>
            <p:cNvSpPr/>
            <p:nvPr/>
          </p:nvSpPr>
          <p:spPr>
            <a:xfrm>
              <a:off x="6573850" y="621225"/>
              <a:ext cx="1860443" cy="4595326"/>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79" name="Google Shape;1479;p34"/>
            <p:cNvPicPr preferRelativeResize="0"/>
            <p:nvPr/>
          </p:nvPicPr>
          <p:blipFill rotWithShape="1">
            <a:blip r:embed="rId3">
              <a:alphaModFix/>
            </a:blip>
            <a:srcRect b="26177" l="16960" r="7121" t="24718"/>
            <a:stretch/>
          </p:blipFill>
          <p:spPr>
            <a:xfrm>
              <a:off x="6128138" y="-1301175"/>
              <a:ext cx="4198516" cy="3204401"/>
            </a:xfrm>
            <a:prstGeom prst="rect">
              <a:avLst/>
            </a:prstGeom>
            <a:noFill/>
            <a:ln>
              <a:noFill/>
            </a:ln>
          </p:spPr>
        </p:pic>
        <p:grpSp>
          <p:nvGrpSpPr>
            <p:cNvPr id="1480" name="Google Shape;1480;p34"/>
            <p:cNvGrpSpPr/>
            <p:nvPr/>
          </p:nvGrpSpPr>
          <p:grpSpPr>
            <a:xfrm rot="5400000">
              <a:off x="7873341" y="4254316"/>
              <a:ext cx="708100" cy="708500"/>
              <a:chOff x="3678700" y="407275"/>
              <a:chExt cx="708100" cy="708500"/>
            </a:xfrm>
          </p:grpSpPr>
          <p:sp>
            <p:nvSpPr>
              <p:cNvPr id="1481" name="Google Shape;1481;p34"/>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2" name="Google Shape;1482;p34"/>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3" name="Google Shape;1483;p34"/>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4" name="Google Shape;1484;p34"/>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5" name="Google Shape;1485;p34"/>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6" name="Google Shape;1486;p34"/>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7" name="Google Shape;1487;p34"/>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8" name="Google Shape;1488;p34"/>
            <p:cNvGrpSpPr/>
            <p:nvPr/>
          </p:nvGrpSpPr>
          <p:grpSpPr>
            <a:xfrm rot="5400000">
              <a:off x="8639847" y="3354200"/>
              <a:ext cx="457787" cy="458045"/>
              <a:chOff x="3678700" y="407275"/>
              <a:chExt cx="708100" cy="708500"/>
            </a:xfrm>
          </p:grpSpPr>
          <p:sp>
            <p:nvSpPr>
              <p:cNvPr id="1489" name="Google Shape;1489;p34"/>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0" name="Google Shape;1490;p34"/>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1" name="Google Shape;1491;p34"/>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2" name="Google Shape;1492;p34"/>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34"/>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4" name="Google Shape;1494;p34"/>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5" name="Google Shape;1495;p34"/>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6" name="Google Shape;1496;p34"/>
            <p:cNvGrpSpPr/>
            <p:nvPr/>
          </p:nvGrpSpPr>
          <p:grpSpPr>
            <a:xfrm>
              <a:off x="7787267" y="539497"/>
              <a:ext cx="208184" cy="208184"/>
              <a:chOff x="8356813" y="1074288"/>
              <a:chExt cx="351900" cy="351900"/>
            </a:xfrm>
          </p:grpSpPr>
          <p:sp>
            <p:nvSpPr>
              <p:cNvPr id="1497" name="Google Shape;1497;p34"/>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34"/>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9" name="Google Shape;1499;p34"/>
            <p:cNvGrpSpPr/>
            <p:nvPr/>
          </p:nvGrpSpPr>
          <p:grpSpPr>
            <a:xfrm>
              <a:off x="7194842" y="2467660"/>
              <a:ext cx="208184" cy="208184"/>
              <a:chOff x="8356813" y="1074288"/>
              <a:chExt cx="351900" cy="351900"/>
            </a:xfrm>
          </p:grpSpPr>
          <p:sp>
            <p:nvSpPr>
              <p:cNvPr id="1500" name="Google Shape;1500;p34"/>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1" name="Google Shape;1501;p34"/>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02" name="Google Shape;1502;p34"/>
            <p:cNvSpPr/>
            <p:nvPr/>
          </p:nvSpPr>
          <p:spPr>
            <a:xfrm>
              <a:off x="7095150" y="4164050"/>
              <a:ext cx="147900" cy="1479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03" name="Google Shape;1503;p34"/>
          <p:cNvGrpSpPr/>
          <p:nvPr/>
        </p:nvGrpSpPr>
        <p:grpSpPr>
          <a:xfrm>
            <a:off x="786225" y="3354326"/>
            <a:ext cx="4558967" cy="134100"/>
            <a:chOff x="796100" y="3019701"/>
            <a:chExt cx="4558967" cy="134100"/>
          </a:xfrm>
        </p:grpSpPr>
        <p:sp>
          <p:nvSpPr>
            <p:cNvPr id="1504" name="Google Shape;1504;p34"/>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05" name="Google Shape;1505;p34"/>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506" name="Google Shape;1506;p34"/>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0" name="Shape 1510"/>
        <p:cNvGrpSpPr/>
        <p:nvPr/>
      </p:nvGrpSpPr>
      <p:grpSpPr>
        <a:xfrm>
          <a:off x="0" y="0"/>
          <a:ext cx="0" cy="0"/>
          <a:chOff x="0" y="0"/>
          <a:chExt cx="0" cy="0"/>
        </a:xfrm>
      </p:grpSpPr>
      <p:sp>
        <p:nvSpPr>
          <p:cNvPr id="1511" name="Google Shape;1511;p35"/>
          <p:cNvSpPr txBox="1"/>
          <p:nvPr>
            <p:ph type="title"/>
          </p:nvPr>
        </p:nvSpPr>
        <p:spPr>
          <a:xfrm>
            <a:off x="530625" y="1927125"/>
            <a:ext cx="4735800" cy="992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200">
                <a:solidFill>
                  <a:srgbClr val="674EA7"/>
                </a:solidFill>
              </a:rPr>
              <a:t>Problem Outline</a:t>
            </a:r>
            <a:endParaRPr sz="2200">
              <a:solidFill>
                <a:srgbClr val="674EA7"/>
              </a:solidFill>
            </a:endParaRPr>
          </a:p>
          <a:p>
            <a:pPr indent="0" lvl="0" marL="0" rtl="0" algn="l">
              <a:spcBef>
                <a:spcPts val="0"/>
              </a:spcBef>
              <a:spcAft>
                <a:spcPts val="0"/>
              </a:spcAft>
              <a:buNone/>
            </a:pPr>
            <a:r>
              <a:t/>
            </a:r>
            <a:endParaRPr sz="4200"/>
          </a:p>
        </p:txBody>
      </p:sp>
      <p:sp>
        <p:nvSpPr>
          <p:cNvPr id="1512" name="Google Shape;1512;p35"/>
          <p:cNvSpPr txBox="1"/>
          <p:nvPr/>
        </p:nvSpPr>
        <p:spPr>
          <a:xfrm>
            <a:off x="729075" y="2481825"/>
            <a:ext cx="7174200" cy="127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IBM Plex Mono"/>
                <a:ea typeface="IBM Plex Mono"/>
                <a:cs typeface="IBM Plex Mono"/>
                <a:sym typeface="IBM Plex Mono"/>
              </a:rPr>
              <a:t>Shabodi requires a way to help </a:t>
            </a:r>
            <a:r>
              <a:rPr b="1" lang="en">
                <a:latin typeface="IBM Plex Mono"/>
                <a:ea typeface="IBM Plex Mono"/>
                <a:cs typeface="IBM Plex Mono"/>
                <a:sym typeface="IBM Plex Mono"/>
              </a:rPr>
              <a:t>enterprises</a:t>
            </a:r>
            <a:r>
              <a:rPr lang="en">
                <a:latin typeface="IBM Plex Mono"/>
                <a:ea typeface="IBM Plex Mono"/>
                <a:cs typeface="IBM Plex Mono"/>
                <a:sym typeface="IBM Plex Mono"/>
              </a:rPr>
              <a:t> detect and control </a:t>
            </a:r>
            <a:r>
              <a:rPr b="1" lang="en">
                <a:latin typeface="IBM Plex Mono"/>
                <a:ea typeface="IBM Plex Mono"/>
                <a:cs typeface="IBM Plex Mono"/>
                <a:sym typeface="IBM Plex Mono"/>
              </a:rPr>
              <a:t>SIM swaps/duplicated SIMs</a:t>
            </a:r>
            <a:r>
              <a:rPr lang="en">
                <a:latin typeface="IBM Plex Mono"/>
                <a:ea typeface="IBM Plex Mono"/>
                <a:cs typeface="IBM Plex Mono"/>
                <a:sym typeface="IBM Plex Mono"/>
              </a:rPr>
              <a:t> in their network with a </a:t>
            </a:r>
            <a:r>
              <a:rPr b="1" lang="en">
                <a:latin typeface="IBM Plex Mono"/>
                <a:ea typeface="IBM Plex Mono"/>
                <a:cs typeface="IBM Plex Mono"/>
                <a:sym typeface="IBM Plex Mono"/>
              </a:rPr>
              <a:t>private NetAware AEP application</a:t>
            </a:r>
            <a:r>
              <a:rPr lang="en">
                <a:latin typeface="IBM Plex Mono"/>
                <a:ea typeface="IBM Plex Mono"/>
                <a:cs typeface="IBM Plex Mono"/>
                <a:sym typeface="IBM Plex Mono"/>
              </a:rPr>
              <a:t> that notifies an enterprise of the swap and gives them the ability to </a:t>
            </a:r>
            <a:r>
              <a:rPr b="1" lang="en">
                <a:latin typeface="IBM Plex Mono"/>
                <a:ea typeface="IBM Plex Mono"/>
                <a:cs typeface="IBM Plex Mono"/>
                <a:sym typeface="IBM Plex Mono"/>
              </a:rPr>
              <a:t>locate</a:t>
            </a:r>
            <a:r>
              <a:rPr lang="en">
                <a:latin typeface="IBM Plex Mono"/>
                <a:ea typeface="IBM Plex Mono"/>
                <a:cs typeface="IBM Plex Mono"/>
                <a:sym typeface="IBM Plex Mono"/>
              </a:rPr>
              <a:t> the swap and </a:t>
            </a:r>
            <a:r>
              <a:rPr b="1" lang="en">
                <a:latin typeface="IBM Plex Mono"/>
                <a:ea typeface="IBM Plex Mono"/>
                <a:cs typeface="IBM Plex Mono"/>
                <a:sym typeface="IBM Plex Mono"/>
              </a:rPr>
              <a:t>respond </a:t>
            </a:r>
            <a:r>
              <a:rPr lang="en">
                <a:latin typeface="IBM Plex Mono"/>
                <a:ea typeface="IBM Plex Mono"/>
                <a:cs typeface="IBM Plex Mono"/>
                <a:sym typeface="IBM Plex Mono"/>
              </a:rPr>
              <a:t>to the swap on an administrative level.</a:t>
            </a:r>
            <a:r>
              <a:rPr lang="en" sz="1900">
                <a:latin typeface="IBM Plex Mono"/>
                <a:ea typeface="IBM Plex Mono"/>
                <a:cs typeface="IBM Plex Mono"/>
                <a:sym typeface="IBM Plex Mono"/>
              </a:rPr>
              <a:t> </a:t>
            </a:r>
            <a:endParaRPr b="1" sz="1900">
              <a:latin typeface="IBM Plex Mono"/>
              <a:ea typeface="IBM Plex Mono"/>
              <a:cs typeface="IBM Plex Mono"/>
              <a:sym typeface="IBM Plex Mono"/>
            </a:endParaRPr>
          </a:p>
          <a:p>
            <a:pPr indent="0" lvl="0" marL="0" rtl="0" algn="l">
              <a:lnSpc>
                <a:spcPct val="115000"/>
              </a:lnSpc>
              <a:spcBef>
                <a:spcPts val="0"/>
              </a:spcBef>
              <a:spcAft>
                <a:spcPts val="0"/>
              </a:spcAft>
              <a:buNone/>
            </a:pPr>
            <a:r>
              <a:t/>
            </a:r>
            <a:endParaRPr sz="2200">
              <a:solidFill>
                <a:srgbClr val="1D1D1D"/>
              </a:solidFill>
              <a:latin typeface="IBM Plex Mono"/>
              <a:ea typeface="IBM Plex Mono"/>
              <a:cs typeface="IBM Plex Mono"/>
              <a:sym typeface="IBM Plex Mono"/>
            </a:endParaRPr>
          </a:p>
        </p:txBody>
      </p:sp>
      <p:sp>
        <p:nvSpPr>
          <p:cNvPr id="1513" name="Google Shape;1513;p35"/>
          <p:cNvSpPr txBox="1"/>
          <p:nvPr/>
        </p:nvSpPr>
        <p:spPr>
          <a:xfrm>
            <a:off x="530625" y="4144225"/>
            <a:ext cx="3170400" cy="572700"/>
          </a:xfrm>
          <a:prstGeom prst="rect">
            <a:avLst/>
          </a:prstGeom>
          <a:noFill/>
          <a:ln cap="flat" cmpd="sng" w="9525">
            <a:solidFill>
              <a:srgbClr val="0C0A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1D1D"/>
                </a:solidFill>
                <a:latin typeface="Poppins"/>
                <a:ea typeface="Poppins"/>
                <a:cs typeface="Poppins"/>
                <a:sym typeface="Poppins"/>
              </a:rPr>
              <a:t>→ Eliminate OTP and 2FA</a:t>
            </a:r>
            <a:endParaRPr sz="1800">
              <a:solidFill>
                <a:srgbClr val="1D1D1D"/>
              </a:solidFill>
              <a:latin typeface="Poppins"/>
              <a:ea typeface="Poppins"/>
              <a:cs typeface="Poppins"/>
              <a:sym typeface="Poppins"/>
            </a:endParaRPr>
          </a:p>
        </p:txBody>
      </p:sp>
      <p:sp>
        <p:nvSpPr>
          <p:cNvPr id="1514" name="Google Shape;1514;p35"/>
          <p:cNvSpPr txBox="1"/>
          <p:nvPr>
            <p:ph type="title"/>
          </p:nvPr>
        </p:nvSpPr>
        <p:spPr>
          <a:xfrm>
            <a:off x="1425000" y="457650"/>
            <a:ext cx="6294000" cy="107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Needs Identification Phase</a:t>
            </a:r>
            <a:endParaRPr sz="3000"/>
          </a:p>
        </p:txBody>
      </p:sp>
      <p:sp>
        <p:nvSpPr>
          <p:cNvPr id="1515" name="Google Shape;1515;p35"/>
          <p:cNvSpPr txBox="1"/>
          <p:nvPr/>
        </p:nvSpPr>
        <p:spPr>
          <a:xfrm>
            <a:off x="530625" y="1308100"/>
            <a:ext cx="7372800" cy="50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IBM Plex Mono"/>
                <a:ea typeface="IBM Plex Mono"/>
                <a:cs typeface="IBM Plex Mono"/>
                <a:sym typeface="IBM Plex Mono"/>
              </a:rPr>
              <a:t>→ identified client needs</a:t>
            </a:r>
            <a:endParaRPr b="1" sz="1800">
              <a:solidFill>
                <a:schemeClr val="dk1"/>
              </a:solidFill>
              <a:latin typeface="IBM Plex Mono"/>
              <a:ea typeface="IBM Plex Mono"/>
              <a:cs typeface="IBM Plex Mono"/>
              <a:sym typeface="IBM Plex Mono"/>
            </a:endParaRPr>
          </a:p>
        </p:txBody>
      </p:sp>
      <p:cxnSp>
        <p:nvCxnSpPr>
          <p:cNvPr id="1516" name="Google Shape;1516;p35"/>
          <p:cNvCxnSpPr>
            <a:endCxn id="1517" idx="0"/>
          </p:cNvCxnSpPr>
          <p:nvPr/>
        </p:nvCxnSpPr>
        <p:spPr>
          <a:xfrm>
            <a:off x="4337208" y="1435204"/>
            <a:ext cx="1028100" cy="745800"/>
          </a:xfrm>
          <a:prstGeom prst="curvedConnector2">
            <a:avLst/>
          </a:prstGeom>
          <a:noFill/>
          <a:ln cap="flat" cmpd="sng" w="38100">
            <a:solidFill>
              <a:schemeClr val="dk2"/>
            </a:solidFill>
            <a:prstDash val="solid"/>
            <a:round/>
            <a:headEnd len="med" w="med" type="none"/>
            <a:tailEnd len="med" w="med" type="none"/>
          </a:ln>
        </p:spPr>
      </p:cxnSp>
      <p:sp>
        <p:nvSpPr>
          <p:cNvPr id="1517" name="Google Shape;1517;p35"/>
          <p:cNvSpPr/>
          <p:nvPr/>
        </p:nvSpPr>
        <p:spPr>
          <a:xfrm rot="1031781">
            <a:off x="5060050" y="2175350"/>
            <a:ext cx="535725" cy="252975"/>
          </a:xfrm>
          <a:prstGeom prst="flowChartMerge">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518" name="Google Shape;1518;p35"/>
          <p:cNvSpPr txBox="1"/>
          <p:nvPr/>
        </p:nvSpPr>
        <p:spPr>
          <a:xfrm>
            <a:off x="5266425" y="1531950"/>
            <a:ext cx="1589100" cy="25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900">
                <a:solidFill>
                  <a:srgbClr val="8E7CC3"/>
                </a:solidFill>
                <a:latin typeface="IBM Plex Mono"/>
                <a:ea typeface="IBM Plex Mono"/>
                <a:cs typeface="IBM Plex Mono"/>
                <a:sym typeface="IBM Plex Mono"/>
              </a:rPr>
              <a:t>PRODUCED</a:t>
            </a:r>
            <a:endParaRPr b="1" sz="1900">
              <a:solidFill>
                <a:srgbClr val="8E7CC3"/>
              </a:solidFill>
              <a:latin typeface="IBM Plex Mono"/>
              <a:ea typeface="IBM Plex Mono"/>
              <a:cs typeface="IBM Plex Mono"/>
              <a:sym typeface="IBM Plex Mon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2" name="Shape 1522"/>
        <p:cNvGrpSpPr/>
        <p:nvPr/>
      </p:nvGrpSpPr>
      <p:grpSpPr>
        <a:xfrm>
          <a:off x="0" y="0"/>
          <a:ext cx="0" cy="0"/>
          <a:chOff x="0" y="0"/>
          <a:chExt cx="0" cy="0"/>
        </a:xfrm>
      </p:grpSpPr>
      <p:sp>
        <p:nvSpPr>
          <p:cNvPr id="1523" name="Google Shape;1523;p36"/>
          <p:cNvSpPr txBox="1"/>
          <p:nvPr>
            <p:ph idx="1" type="subTitle"/>
          </p:nvPr>
        </p:nvSpPr>
        <p:spPr>
          <a:xfrm>
            <a:off x="561250" y="1754200"/>
            <a:ext cx="5598000" cy="457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Developed a list of design criteria</a:t>
            </a:r>
            <a:endParaRPr/>
          </a:p>
        </p:txBody>
      </p:sp>
      <p:sp>
        <p:nvSpPr>
          <p:cNvPr id="1524" name="Google Shape;1524;p36"/>
          <p:cNvSpPr txBox="1"/>
          <p:nvPr>
            <p:ph type="title"/>
          </p:nvPr>
        </p:nvSpPr>
        <p:spPr>
          <a:xfrm>
            <a:off x="2350825" y="322700"/>
            <a:ext cx="5154000" cy="107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Design Criteria</a:t>
            </a:r>
            <a:r>
              <a:rPr lang="en" sz="3000"/>
              <a:t> Phase</a:t>
            </a:r>
            <a:endParaRPr sz="3000"/>
          </a:p>
        </p:txBody>
      </p:sp>
      <p:sp>
        <p:nvSpPr>
          <p:cNvPr id="1525" name="Google Shape;1525;p36"/>
          <p:cNvSpPr txBox="1"/>
          <p:nvPr/>
        </p:nvSpPr>
        <p:spPr>
          <a:xfrm>
            <a:off x="561250" y="2059025"/>
            <a:ext cx="3432900" cy="2518800"/>
          </a:xfrm>
          <a:prstGeom prst="rect">
            <a:avLst/>
          </a:prstGeom>
          <a:noFill/>
          <a:ln>
            <a:noFill/>
          </a:ln>
        </p:spPr>
        <p:txBody>
          <a:bodyPr anchorCtr="0" anchor="t" bIns="91425" lIns="91425" spcFirstLastPara="1" rIns="91425" wrap="square" tIns="91425">
            <a:noAutofit/>
          </a:bodyPr>
          <a:lstStyle/>
          <a:p>
            <a:pPr indent="-317500" lvl="0" marL="914400" rtl="0" algn="l">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User benchmarking </a:t>
            </a:r>
            <a:endParaRPr>
              <a:solidFill>
                <a:schemeClr val="dk1"/>
              </a:solidFill>
              <a:latin typeface="Poppins"/>
              <a:ea typeface="Poppins"/>
              <a:cs typeface="Poppins"/>
              <a:sym typeface="Poppins"/>
            </a:endParaRPr>
          </a:p>
          <a:p>
            <a:pPr indent="-317500" lvl="1" marL="1371600" rtl="0" algn="l">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Looking at reviews for similar products on the market </a:t>
            </a:r>
            <a:endParaRPr>
              <a:solidFill>
                <a:schemeClr val="dk1"/>
              </a:solidFill>
              <a:latin typeface="Poppins"/>
              <a:ea typeface="Poppins"/>
              <a:cs typeface="Poppins"/>
              <a:sym typeface="Poppins"/>
            </a:endParaRPr>
          </a:p>
          <a:p>
            <a:pPr indent="-317500" lvl="0" marL="914400" rtl="0" algn="l">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Technical benchmarking</a:t>
            </a:r>
            <a:endParaRPr>
              <a:solidFill>
                <a:schemeClr val="dk1"/>
              </a:solidFill>
              <a:latin typeface="Poppins"/>
              <a:ea typeface="Poppins"/>
              <a:cs typeface="Poppins"/>
              <a:sym typeface="Poppins"/>
            </a:endParaRPr>
          </a:p>
          <a:p>
            <a:pPr indent="-317500" lvl="1" marL="1371600" rtl="0" algn="l">
              <a:spcBef>
                <a:spcPts val="0"/>
              </a:spcBef>
              <a:spcAft>
                <a:spcPts val="0"/>
              </a:spcAft>
              <a:buClr>
                <a:schemeClr val="dk1"/>
              </a:buClr>
              <a:buSzPts val="1400"/>
              <a:buFont typeface="Poppins"/>
              <a:buChar char="○"/>
            </a:pPr>
            <a:r>
              <a:rPr lang="en">
                <a:solidFill>
                  <a:schemeClr val="dk1"/>
                </a:solidFill>
                <a:latin typeface="Poppins"/>
                <a:ea typeface="Poppins"/>
                <a:cs typeface="Poppins"/>
                <a:sym typeface="Poppins"/>
              </a:rPr>
              <a:t>Existing</a:t>
            </a:r>
            <a:r>
              <a:rPr lang="en">
                <a:solidFill>
                  <a:schemeClr val="dk1"/>
                </a:solidFill>
                <a:latin typeface="Poppins"/>
                <a:ea typeface="Poppins"/>
                <a:cs typeface="Poppins"/>
                <a:sym typeface="Poppins"/>
              </a:rPr>
              <a:t> features and methods </a:t>
            </a:r>
            <a:r>
              <a:rPr lang="en">
                <a:solidFill>
                  <a:schemeClr val="dk1"/>
                </a:solidFill>
                <a:latin typeface="Poppins"/>
                <a:ea typeface="Poppins"/>
                <a:cs typeface="Poppins"/>
                <a:sym typeface="Poppins"/>
              </a:rPr>
              <a:t>used in existing products </a:t>
            </a:r>
            <a:endParaRPr>
              <a:solidFill>
                <a:schemeClr val="dk1"/>
              </a:solidFill>
              <a:latin typeface="Poppins"/>
              <a:ea typeface="Poppins"/>
              <a:cs typeface="Poppins"/>
              <a:sym typeface="Poppins"/>
            </a:endParaRPr>
          </a:p>
        </p:txBody>
      </p:sp>
      <p:pic>
        <p:nvPicPr>
          <p:cNvPr id="1526" name="Google Shape;1526;p36"/>
          <p:cNvPicPr preferRelativeResize="0"/>
          <p:nvPr/>
        </p:nvPicPr>
        <p:blipFill>
          <a:blip r:embed="rId3">
            <a:alphaModFix/>
          </a:blip>
          <a:stretch>
            <a:fillRect/>
          </a:stretch>
        </p:blipFill>
        <p:spPr>
          <a:xfrm>
            <a:off x="4642525" y="1555775"/>
            <a:ext cx="4092700" cy="26303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0" name="Shape 1530"/>
        <p:cNvGrpSpPr/>
        <p:nvPr/>
      </p:nvGrpSpPr>
      <p:grpSpPr>
        <a:xfrm>
          <a:off x="0" y="0"/>
          <a:ext cx="0" cy="0"/>
          <a:chOff x="0" y="0"/>
          <a:chExt cx="0" cy="0"/>
        </a:xfrm>
      </p:grpSpPr>
      <p:sp>
        <p:nvSpPr>
          <p:cNvPr id="1531" name="Google Shape;1531;p37"/>
          <p:cNvSpPr txBox="1"/>
          <p:nvPr>
            <p:ph type="title"/>
          </p:nvPr>
        </p:nvSpPr>
        <p:spPr>
          <a:xfrm>
            <a:off x="2033825" y="240200"/>
            <a:ext cx="5491500" cy="107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Conceptual Design</a:t>
            </a:r>
            <a:r>
              <a:rPr lang="en" sz="3000"/>
              <a:t> Phase</a:t>
            </a:r>
            <a:endParaRPr sz="3000"/>
          </a:p>
        </p:txBody>
      </p:sp>
      <p:pic>
        <p:nvPicPr>
          <p:cNvPr id="1532" name="Google Shape;1532;p37"/>
          <p:cNvPicPr preferRelativeResize="0"/>
          <p:nvPr/>
        </p:nvPicPr>
        <p:blipFill>
          <a:blip r:embed="rId3">
            <a:alphaModFix/>
          </a:blip>
          <a:stretch>
            <a:fillRect/>
          </a:stretch>
        </p:blipFill>
        <p:spPr>
          <a:xfrm>
            <a:off x="2282365" y="1744887"/>
            <a:ext cx="3272630" cy="1044437"/>
          </a:xfrm>
          <a:prstGeom prst="rect">
            <a:avLst/>
          </a:prstGeom>
          <a:noFill/>
          <a:ln>
            <a:noFill/>
          </a:ln>
        </p:spPr>
      </p:pic>
      <p:pic>
        <p:nvPicPr>
          <p:cNvPr id="1533" name="Google Shape;1533;p37"/>
          <p:cNvPicPr preferRelativeResize="0"/>
          <p:nvPr/>
        </p:nvPicPr>
        <p:blipFill>
          <a:blip r:embed="rId4">
            <a:alphaModFix/>
          </a:blip>
          <a:stretch>
            <a:fillRect/>
          </a:stretch>
        </p:blipFill>
        <p:spPr>
          <a:xfrm>
            <a:off x="217913" y="2478886"/>
            <a:ext cx="1586029" cy="2008583"/>
          </a:xfrm>
          <a:prstGeom prst="rect">
            <a:avLst/>
          </a:prstGeom>
          <a:noFill/>
          <a:ln>
            <a:noFill/>
          </a:ln>
        </p:spPr>
      </p:pic>
      <p:sp>
        <p:nvSpPr>
          <p:cNvPr id="1534" name="Google Shape;1534;p37"/>
          <p:cNvSpPr txBox="1"/>
          <p:nvPr/>
        </p:nvSpPr>
        <p:spPr>
          <a:xfrm>
            <a:off x="154075" y="1805825"/>
            <a:ext cx="1755900" cy="23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1D1D1D"/>
                </a:solidFill>
                <a:latin typeface="IBM Plex Mono"/>
                <a:ea typeface="IBM Plex Mono"/>
                <a:cs typeface="IBM Plex Mono"/>
                <a:sym typeface="IBM Plex Mono"/>
              </a:rPr>
              <a:t>SIM Swap/Duplication Detection</a:t>
            </a:r>
            <a:endParaRPr b="1" sz="1200">
              <a:solidFill>
                <a:srgbClr val="1D1D1D"/>
              </a:solidFill>
              <a:latin typeface="IBM Plex Mono"/>
              <a:ea typeface="IBM Plex Mono"/>
              <a:cs typeface="IBM Plex Mono"/>
              <a:sym typeface="IBM Plex Mono"/>
            </a:endParaRPr>
          </a:p>
        </p:txBody>
      </p:sp>
      <p:sp>
        <p:nvSpPr>
          <p:cNvPr id="1535" name="Google Shape;1535;p37"/>
          <p:cNvSpPr txBox="1"/>
          <p:nvPr/>
        </p:nvSpPr>
        <p:spPr>
          <a:xfrm>
            <a:off x="2282375" y="3127075"/>
            <a:ext cx="3595500" cy="23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1D1D1D"/>
                </a:solidFill>
                <a:latin typeface="IBM Plex Mono"/>
                <a:ea typeface="IBM Plex Mono"/>
                <a:cs typeface="IBM Plex Mono"/>
                <a:sym typeface="IBM Plex Mono"/>
              </a:rPr>
              <a:t>Bandwidth Analysis</a:t>
            </a:r>
            <a:endParaRPr b="1" sz="1200">
              <a:solidFill>
                <a:srgbClr val="1D1D1D"/>
              </a:solidFill>
              <a:latin typeface="IBM Plex Mono"/>
              <a:ea typeface="IBM Plex Mono"/>
              <a:cs typeface="IBM Plex Mono"/>
              <a:sym typeface="IBM Plex Mono"/>
            </a:endParaRPr>
          </a:p>
        </p:txBody>
      </p:sp>
      <p:pic>
        <p:nvPicPr>
          <p:cNvPr id="1536" name="Google Shape;1536;p37"/>
          <p:cNvPicPr preferRelativeResize="0"/>
          <p:nvPr/>
        </p:nvPicPr>
        <p:blipFill rotWithShape="1">
          <a:blip r:embed="rId5">
            <a:alphaModFix/>
          </a:blip>
          <a:srcRect b="0" l="0" r="0" t="44772"/>
          <a:stretch/>
        </p:blipFill>
        <p:spPr>
          <a:xfrm>
            <a:off x="2393215" y="3457418"/>
            <a:ext cx="2458610" cy="1095632"/>
          </a:xfrm>
          <a:prstGeom prst="rect">
            <a:avLst/>
          </a:prstGeom>
          <a:noFill/>
          <a:ln>
            <a:noFill/>
          </a:ln>
        </p:spPr>
      </p:pic>
      <p:sp>
        <p:nvSpPr>
          <p:cNvPr id="1537" name="Google Shape;1537;p37"/>
          <p:cNvSpPr txBox="1"/>
          <p:nvPr/>
        </p:nvSpPr>
        <p:spPr>
          <a:xfrm>
            <a:off x="2282384" y="1410125"/>
            <a:ext cx="1755900" cy="25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1D1D1D"/>
                </a:solidFill>
                <a:latin typeface="IBM Plex Mono"/>
                <a:ea typeface="IBM Plex Mono"/>
                <a:cs typeface="IBM Plex Mono"/>
                <a:sym typeface="IBM Plex Mono"/>
              </a:rPr>
              <a:t>Location</a:t>
            </a:r>
            <a:endParaRPr b="1" sz="1200">
              <a:solidFill>
                <a:srgbClr val="1D1D1D"/>
              </a:solidFill>
              <a:latin typeface="IBM Plex Mono"/>
              <a:ea typeface="IBM Plex Mono"/>
              <a:cs typeface="IBM Plex Mono"/>
              <a:sym typeface="IBM Plex Mono"/>
            </a:endParaRPr>
          </a:p>
        </p:txBody>
      </p:sp>
      <p:pic>
        <p:nvPicPr>
          <p:cNvPr id="1538" name="Google Shape;1538;p37"/>
          <p:cNvPicPr preferRelativeResize="0"/>
          <p:nvPr/>
        </p:nvPicPr>
        <p:blipFill>
          <a:blip r:embed="rId6">
            <a:alphaModFix/>
          </a:blip>
          <a:stretch>
            <a:fillRect/>
          </a:stretch>
        </p:blipFill>
        <p:spPr>
          <a:xfrm>
            <a:off x="5949293" y="3799635"/>
            <a:ext cx="2681082" cy="1104015"/>
          </a:xfrm>
          <a:prstGeom prst="rect">
            <a:avLst/>
          </a:prstGeom>
          <a:noFill/>
          <a:ln>
            <a:noFill/>
          </a:ln>
        </p:spPr>
      </p:pic>
      <p:sp>
        <p:nvSpPr>
          <p:cNvPr id="1539" name="Google Shape;1539;p37"/>
          <p:cNvSpPr txBox="1"/>
          <p:nvPr/>
        </p:nvSpPr>
        <p:spPr>
          <a:xfrm>
            <a:off x="5877875" y="3549675"/>
            <a:ext cx="2209200" cy="7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1D1D1D"/>
                </a:solidFill>
                <a:latin typeface="IBM Plex Mono"/>
                <a:ea typeface="IBM Plex Mono"/>
                <a:cs typeface="IBM Plex Mono"/>
                <a:sym typeface="IBM Plex Mono"/>
              </a:rPr>
              <a:t>Administrative Access</a:t>
            </a:r>
            <a:endParaRPr b="1" sz="1200">
              <a:solidFill>
                <a:srgbClr val="1D1D1D"/>
              </a:solidFill>
              <a:latin typeface="IBM Plex Mono"/>
              <a:ea typeface="IBM Plex Mono"/>
              <a:cs typeface="IBM Plex Mono"/>
              <a:sym typeface="IBM Plex Mono"/>
            </a:endParaRPr>
          </a:p>
        </p:txBody>
      </p:sp>
      <p:pic>
        <p:nvPicPr>
          <p:cNvPr id="1540" name="Google Shape;1540;p37"/>
          <p:cNvPicPr preferRelativeResize="0"/>
          <p:nvPr/>
        </p:nvPicPr>
        <p:blipFill>
          <a:blip r:embed="rId7">
            <a:alphaModFix/>
          </a:blip>
          <a:stretch>
            <a:fillRect/>
          </a:stretch>
        </p:blipFill>
        <p:spPr>
          <a:xfrm>
            <a:off x="6074888" y="1919550"/>
            <a:ext cx="1434377" cy="1424410"/>
          </a:xfrm>
          <a:prstGeom prst="rect">
            <a:avLst/>
          </a:prstGeom>
          <a:noFill/>
          <a:ln>
            <a:noFill/>
          </a:ln>
        </p:spPr>
      </p:pic>
      <p:sp>
        <p:nvSpPr>
          <p:cNvPr id="1541" name="Google Shape;1541;p37"/>
          <p:cNvSpPr txBox="1"/>
          <p:nvPr/>
        </p:nvSpPr>
        <p:spPr>
          <a:xfrm>
            <a:off x="6033426" y="1520225"/>
            <a:ext cx="1866000" cy="4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1D1D1D"/>
                </a:solidFill>
                <a:latin typeface="IBM Plex Mono"/>
                <a:ea typeface="IBM Plex Mono"/>
                <a:cs typeface="IBM Plex Mono"/>
                <a:sym typeface="IBM Plex Mono"/>
              </a:rPr>
              <a:t>Alert Mechanism</a:t>
            </a:r>
            <a:endParaRPr b="1" sz="1200">
              <a:solidFill>
                <a:srgbClr val="1D1D1D"/>
              </a:solidFill>
              <a:latin typeface="IBM Plex Mono"/>
              <a:ea typeface="IBM Plex Mono"/>
              <a:cs typeface="IBM Plex Mono"/>
              <a:sym typeface="IBM Plex Mon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5" name="Shape 1545"/>
        <p:cNvGrpSpPr/>
        <p:nvPr/>
      </p:nvGrpSpPr>
      <p:grpSpPr>
        <a:xfrm>
          <a:off x="0" y="0"/>
          <a:ext cx="0" cy="0"/>
          <a:chOff x="0" y="0"/>
          <a:chExt cx="0" cy="0"/>
        </a:xfrm>
      </p:grpSpPr>
      <p:sp>
        <p:nvSpPr>
          <p:cNvPr id="1546" name="Google Shape;1546;p38"/>
          <p:cNvSpPr txBox="1"/>
          <p:nvPr>
            <p:ph type="title"/>
          </p:nvPr>
        </p:nvSpPr>
        <p:spPr>
          <a:xfrm>
            <a:off x="3020450" y="817825"/>
            <a:ext cx="5292900" cy="828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Project Planning Phase</a:t>
            </a:r>
            <a:endParaRPr sz="3000"/>
          </a:p>
        </p:txBody>
      </p:sp>
      <p:pic>
        <p:nvPicPr>
          <p:cNvPr id="1547" name="Google Shape;1547;p38"/>
          <p:cNvPicPr preferRelativeResize="0"/>
          <p:nvPr/>
        </p:nvPicPr>
        <p:blipFill rotWithShape="1">
          <a:blip r:embed="rId3">
            <a:alphaModFix/>
          </a:blip>
          <a:srcRect b="24706" l="0" r="0" t="21757"/>
          <a:stretch/>
        </p:blipFill>
        <p:spPr>
          <a:xfrm>
            <a:off x="3980025" y="2730525"/>
            <a:ext cx="2446970" cy="1197350"/>
          </a:xfrm>
          <a:prstGeom prst="rect">
            <a:avLst/>
          </a:prstGeom>
          <a:noFill/>
          <a:ln>
            <a:noFill/>
          </a:ln>
        </p:spPr>
      </p:pic>
      <p:cxnSp>
        <p:nvCxnSpPr>
          <p:cNvPr id="1548" name="Google Shape;1548;p38"/>
          <p:cNvCxnSpPr/>
          <p:nvPr/>
        </p:nvCxnSpPr>
        <p:spPr>
          <a:xfrm flipH="1" rot="10800000">
            <a:off x="6427000" y="3308476"/>
            <a:ext cx="982800" cy="27600"/>
          </a:xfrm>
          <a:prstGeom prst="straightConnector1">
            <a:avLst/>
          </a:prstGeom>
          <a:noFill/>
          <a:ln cap="flat" cmpd="sng" w="28575">
            <a:solidFill>
              <a:schemeClr val="dk2"/>
            </a:solidFill>
            <a:prstDash val="solid"/>
            <a:round/>
            <a:headEnd len="med" w="med" type="none"/>
            <a:tailEnd len="med" w="med" type="triangle"/>
          </a:ln>
        </p:spPr>
      </p:cxnSp>
      <p:sp>
        <p:nvSpPr>
          <p:cNvPr id="1549" name="Google Shape;1549;p38"/>
          <p:cNvSpPr/>
          <p:nvPr/>
        </p:nvSpPr>
        <p:spPr>
          <a:xfrm>
            <a:off x="7637765" y="2947595"/>
            <a:ext cx="1269261" cy="763211"/>
          </a:xfrm>
          <a:prstGeom prst="rect">
            <a:avLst/>
          </a:prstGeom>
        </p:spPr>
        <p:txBody>
          <a:bodyPr>
            <a:prstTxWarp prst="textPlain"/>
          </a:bodyPr>
          <a:lstStyle/>
          <a:p>
            <a:pPr lvl="0" algn="ctr"/>
            <a:r>
              <a:rPr b="1" i="0">
                <a:ln cap="flat" cmpd="sng" w="9525">
                  <a:solidFill>
                    <a:schemeClr val="accent1"/>
                  </a:solidFill>
                  <a:prstDash val="solid"/>
                  <a:round/>
                  <a:headEnd len="sm" w="sm" type="none"/>
                  <a:tailEnd len="sm" w="sm" type="none"/>
                </a:ln>
                <a:solidFill>
                  <a:srgbClr val="0C0A9E"/>
                </a:solidFill>
                <a:latin typeface="Baloo 2"/>
              </a:rPr>
              <a:t>$25</a:t>
            </a:r>
          </a:p>
        </p:txBody>
      </p:sp>
      <p:sp>
        <p:nvSpPr>
          <p:cNvPr id="1550" name="Google Shape;1550;p38"/>
          <p:cNvSpPr txBox="1"/>
          <p:nvPr/>
        </p:nvSpPr>
        <p:spPr>
          <a:xfrm>
            <a:off x="119625" y="1750325"/>
            <a:ext cx="3860400" cy="4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BM Plex Mono"/>
                <a:ea typeface="IBM Plex Mono"/>
                <a:cs typeface="IBM Plex Mono"/>
                <a:sym typeface="IBM Plex Mono"/>
              </a:rPr>
              <a:t>Prototype</a:t>
            </a:r>
            <a:r>
              <a:rPr b="1" lang="en" sz="1500">
                <a:solidFill>
                  <a:schemeClr val="dk1"/>
                </a:solidFill>
                <a:latin typeface="IBM Plex Mono"/>
                <a:ea typeface="IBM Plex Mono"/>
                <a:cs typeface="IBM Plex Mono"/>
                <a:sym typeface="IBM Plex Mono"/>
              </a:rPr>
              <a:t> Test Plan testing</a:t>
            </a:r>
            <a:r>
              <a:rPr b="1" lang="en">
                <a:solidFill>
                  <a:schemeClr val="dk1"/>
                </a:solidFill>
                <a:latin typeface="IBM Plex Mono"/>
                <a:ea typeface="IBM Plex Mono"/>
                <a:cs typeface="IBM Plex Mono"/>
                <a:sym typeface="IBM Plex Mono"/>
              </a:rPr>
              <a:t> </a:t>
            </a:r>
            <a:endParaRPr b="1">
              <a:solidFill>
                <a:schemeClr val="dk1"/>
              </a:solidFill>
              <a:latin typeface="IBM Plex Mono"/>
              <a:ea typeface="IBM Plex Mono"/>
              <a:cs typeface="IBM Plex Mono"/>
              <a:sym typeface="IBM Plex Mono"/>
            </a:endParaRPr>
          </a:p>
          <a:p>
            <a:pPr indent="0" lvl="0" marL="0" rtl="0" algn="l">
              <a:spcBef>
                <a:spcPts val="0"/>
              </a:spcBef>
              <a:spcAft>
                <a:spcPts val="0"/>
              </a:spcAft>
              <a:buNone/>
            </a:pPr>
            <a:r>
              <a:t/>
            </a:r>
            <a:endParaRPr>
              <a:solidFill>
                <a:schemeClr val="dk1"/>
              </a:solidFill>
              <a:latin typeface="IBM Plex Mono"/>
              <a:ea typeface="IBM Plex Mono"/>
              <a:cs typeface="IBM Plex Mono"/>
              <a:sym typeface="IBM Plex Mono"/>
            </a:endParaRPr>
          </a:p>
        </p:txBody>
      </p:sp>
      <p:sp>
        <p:nvSpPr>
          <p:cNvPr id="1551" name="Google Shape;1551;p38"/>
          <p:cNvSpPr/>
          <p:nvPr/>
        </p:nvSpPr>
        <p:spPr>
          <a:xfrm>
            <a:off x="287925" y="3418463"/>
            <a:ext cx="3523800" cy="438000"/>
          </a:xfrm>
          <a:prstGeom prst="roundRect">
            <a:avLst>
              <a:gd fmla="val 16667" name="adj"/>
            </a:avLst>
          </a:prstGeom>
          <a:solidFill>
            <a:srgbClr val="B4A7D6"/>
          </a:solidFill>
          <a:ln cap="flat" cmpd="sng" w="9525">
            <a:solidFill>
              <a:srgbClr val="674EA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IBM Plex Mono"/>
                <a:ea typeface="IBM Plex Mono"/>
                <a:cs typeface="IBM Plex Mono"/>
                <a:sym typeface="IBM Plex Mono"/>
              </a:rPr>
              <a:t>Speed performance</a:t>
            </a:r>
            <a:endParaRPr>
              <a:latin typeface="IBM Plex Mono"/>
              <a:ea typeface="IBM Plex Mono"/>
              <a:cs typeface="IBM Plex Mono"/>
              <a:sym typeface="IBM Plex Mono"/>
            </a:endParaRPr>
          </a:p>
        </p:txBody>
      </p:sp>
      <p:sp>
        <p:nvSpPr>
          <p:cNvPr id="1552" name="Google Shape;1552;p38"/>
          <p:cNvSpPr/>
          <p:nvPr/>
        </p:nvSpPr>
        <p:spPr>
          <a:xfrm>
            <a:off x="287925" y="2292525"/>
            <a:ext cx="3523800" cy="438000"/>
          </a:xfrm>
          <a:prstGeom prst="roundRect">
            <a:avLst>
              <a:gd fmla="val 16667" name="adj"/>
            </a:avLst>
          </a:prstGeom>
          <a:solidFill>
            <a:srgbClr val="B6D7A8"/>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IBM Plex Mono"/>
                <a:ea typeface="IBM Plex Mono"/>
                <a:cs typeface="IBM Plex Mono"/>
                <a:sym typeface="IBM Plex Mono"/>
              </a:rPr>
              <a:t>Storage capacity </a:t>
            </a:r>
            <a:endParaRPr>
              <a:latin typeface="IBM Plex Mono"/>
              <a:ea typeface="IBM Plex Mono"/>
              <a:cs typeface="IBM Plex Mono"/>
              <a:sym typeface="IBM Plex Mono"/>
            </a:endParaRPr>
          </a:p>
        </p:txBody>
      </p:sp>
      <p:sp>
        <p:nvSpPr>
          <p:cNvPr id="1553" name="Google Shape;1553;p38"/>
          <p:cNvSpPr/>
          <p:nvPr/>
        </p:nvSpPr>
        <p:spPr>
          <a:xfrm>
            <a:off x="287925" y="2834725"/>
            <a:ext cx="3523800" cy="438000"/>
          </a:xfrm>
          <a:prstGeom prst="roundRect">
            <a:avLst>
              <a:gd fmla="val 16667" name="adj"/>
            </a:avLst>
          </a:prstGeom>
          <a:solidFill>
            <a:srgbClr val="DD7E6B"/>
          </a:solidFill>
          <a:ln cap="flat" cmpd="sng" w="9525">
            <a:solidFill>
              <a:srgbClr val="85200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IBM Plex Mono"/>
                <a:ea typeface="IBM Plex Mono"/>
                <a:cs typeface="IBM Plex Mono"/>
                <a:sym typeface="IBM Plex Mono"/>
              </a:rPr>
              <a:t>Response time</a:t>
            </a:r>
            <a:endParaRPr>
              <a:latin typeface="IBM Plex Mono"/>
              <a:ea typeface="IBM Plex Mono"/>
              <a:cs typeface="IBM Plex Mono"/>
              <a:sym typeface="IBM Plex Mono"/>
            </a:endParaRPr>
          </a:p>
        </p:txBody>
      </p:sp>
      <p:sp>
        <p:nvSpPr>
          <p:cNvPr id="1554" name="Google Shape;1554;p38"/>
          <p:cNvSpPr/>
          <p:nvPr/>
        </p:nvSpPr>
        <p:spPr>
          <a:xfrm>
            <a:off x="287925" y="4002200"/>
            <a:ext cx="3523800" cy="438000"/>
          </a:xfrm>
          <a:prstGeom prst="roundRect">
            <a:avLst>
              <a:gd fmla="val 16667" name="adj"/>
            </a:avLst>
          </a:prstGeom>
          <a:solidFill>
            <a:srgbClr val="FFE599"/>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latin typeface="IBM Plex Mono"/>
                <a:ea typeface="IBM Plex Mono"/>
                <a:cs typeface="IBM Plex Mono"/>
                <a:sym typeface="IBM Plex Mono"/>
              </a:rPr>
              <a:t>Accuracy of SIM swap detection</a:t>
            </a:r>
            <a:endParaRPr>
              <a:latin typeface="IBM Plex Mono"/>
              <a:ea typeface="IBM Plex Mono"/>
              <a:cs typeface="IBM Plex Mono"/>
              <a:sym typeface="IBM Plex Mon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8" name="Shape 1558"/>
        <p:cNvGrpSpPr/>
        <p:nvPr/>
      </p:nvGrpSpPr>
      <p:grpSpPr>
        <a:xfrm>
          <a:off x="0" y="0"/>
          <a:ext cx="0" cy="0"/>
          <a:chOff x="0" y="0"/>
          <a:chExt cx="0" cy="0"/>
        </a:xfrm>
      </p:grpSpPr>
      <p:sp>
        <p:nvSpPr>
          <p:cNvPr id="1559" name="Google Shape;1559;p39"/>
          <p:cNvSpPr txBox="1"/>
          <p:nvPr>
            <p:ph type="title"/>
          </p:nvPr>
        </p:nvSpPr>
        <p:spPr>
          <a:xfrm>
            <a:off x="2216200" y="342525"/>
            <a:ext cx="6482700" cy="107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t>Project Planning Phase (Cont’d.)</a:t>
            </a:r>
            <a:endParaRPr sz="3000"/>
          </a:p>
        </p:txBody>
      </p:sp>
      <p:sp>
        <p:nvSpPr>
          <p:cNvPr id="1560" name="Google Shape;1560;p39"/>
          <p:cNvSpPr txBox="1"/>
          <p:nvPr/>
        </p:nvSpPr>
        <p:spPr>
          <a:xfrm>
            <a:off x="498025" y="1719025"/>
            <a:ext cx="4435200" cy="321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IBM Plex Mono"/>
                <a:ea typeface="IBM Plex Mono"/>
                <a:cs typeface="IBM Plex Mono"/>
                <a:sym typeface="IBM Plex Mono"/>
              </a:rPr>
              <a:t>We’ll Know To Stop Testing When…</a:t>
            </a:r>
            <a:endParaRPr b="1">
              <a:solidFill>
                <a:schemeClr val="dk1"/>
              </a:solidFill>
              <a:latin typeface="IBM Plex Mono"/>
              <a:ea typeface="IBM Plex Mono"/>
              <a:cs typeface="IBM Plex Mono"/>
              <a:sym typeface="IBM Plex Mono"/>
            </a:endParaRPr>
          </a:p>
          <a:p>
            <a:pPr indent="0" lvl="0" marL="0" rtl="0" algn="l">
              <a:spcBef>
                <a:spcPts val="0"/>
              </a:spcBef>
              <a:spcAft>
                <a:spcPts val="0"/>
              </a:spcAft>
              <a:buNone/>
            </a:pPr>
            <a:r>
              <a:t/>
            </a:r>
            <a:endParaRPr b="1">
              <a:solidFill>
                <a:schemeClr val="dk1"/>
              </a:solidFill>
              <a:latin typeface="IBM Plex Mono"/>
              <a:ea typeface="IBM Plex Mono"/>
              <a:cs typeface="IBM Plex Mono"/>
              <a:sym typeface="IBM Plex Mono"/>
            </a:endParaRPr>
          </a:p>
          <a:p>
            <a:pPr indent="-317500" lvl="0" marL="457200" rtl="0" algn="l">
              <a:spcBef>
                <a:spcPts val="0"/>
              </a:spcBef>
              <a:spcAft>
                <a:spcPts val="0"/>
              </a:spcAft>
              <a:buClr>
                <a:schemeClr val="dk1"/>
              </a:buClr>
              <a:buSzPts val="1400"/>
              <a:buFont typeface="IBM Plex Mono"/>
              <a:buChar char="●"/>
            </a:pPr>
            <a:r>
              <a:rPr lang="en">
                <a:solidFill>
                  <a:schemeClr val="dk1"/>
                </a:solidFill>
                <a:latin typeface="IBM Plex Mono"/>
                <a:ea typeface="IBM Plex Mono"/>
                <a:cs typeface="IBM Plex Mono"/>
                <a:sym typeface="IBM Plex Mono"/>
              </a:rPr>
              <a:t>Product is able to reliably detect the active location of a SIM</a:t>
            </a:r>
            <a:endParaRPr>
              <a:solidFill>
                <a:schemeClr val="dk1"/>
              </a:solidFill>
              <a:latin typeface="IBM Plex Mono"/>
              <a:ea typeface="IBM Plex Mono"/>
              <a:cs typeface="IBM Plex Mono"/>
              <a:sym typeface="IBM Plex Mono"/>
            </a:endParaRPr>
          </a:p>
          <a:p>
            <a:pPr indent="-317500" lvl="0" marL="457200" rtl="0" algn="l">
              <a:spcBef>
                <a:spcPts val="0"/>
              </a:spcBef>
              <a:spcAft>
                <a:spcPts val="0"/>
              </a:spcAft>
              <a:buClr>
                <a:schemeClr val="dk1"/>
              </a:buClr>
              <a:buSzPts val="1400"/>
              <a:buFont typeface="IBM Plex Mono"/>
              <a:buChar char="●"/>
            </a:pPr>
            <a:r>
              <a:rPr lang="en">
                <a:solidFill>
                  <a:schemeClr val="dk1"/>
                </a:solidFill>
                <a:latin typeface="IBM Plex Mono"/>
                <a:ea typeface="IBM Plex Mono"/>
                <a:cs typeface="IBM Plex Mono"/>
                <a:sym typeface="IBM Plex Mono"/>
              </a:rPr>
              <a:t>Location of SIM is logged at regular intervals</a:t>
            </a:r>
            <a:endParaRPr>
              <a:solidFill>
                <a:schemeClr val="dk1"/>
              </a:solidFill>
              <a:latin typeface="IBM Plex Mono"/>
              <a:ea typeface="IBM Plex Mono"/>
              <a:cs typeface="IBM Plex Mono"/>
              <a:sym typeface="IBM Plex Mono"/>
            </a:endParaRPr>
          </a:p>
          <a:p>
            <a:pPr indent="-317500" lvl="0" marL="457200" rtl="0" algn="l">
              <a:spcBef>
                <a:spcPts val="0"/>
              </a:spcBef>
              <a:spcAft>
                <a:spcPts val="0"/>
              </a:spcAft>
              <a:buClr>
                <a:schemeClr val="dk1"/>
              </a:buClr>
              <a:buSzPts val="1400"/>
              <a:buFont typeface="IBM Plex Mono"/>
              <a:buChar char="●"/>
            </a:pPr>
            <a:r>
              <a:rPr lang="en">
                <a:solidFill>
                  <a:schemeClr val="dk1"/>
                </a:solidFill>
                <a:latin typeface="IBM Plex Mono"/>
                <a:ea typeface="IBM Plex Mono"/>
                <a:cs typeface="IBM Plex Mono"/>
                <a:sym typeface="IBM Plex Mono"/>
              </a:rPr>
              <a:t>Integration and usage of relevant NetAware APIs (SIM Swap, Location, Bandwidth, Latency) is fully functional</a:t>
            </a:r>
            <a:endParaRPr>
              <a:solidFill>
                <a:schemeClr val="dk1"/>
              </a:solidFill>
              <a:latin typeface="IBM Plex Mono"/>
              <a:ea typeface="IBM Plex Mono"/>
              <a:cs typeface="IBM Plex Mono"/>
              <a:sym typeface="IBM Plex Mono"/>
            </a:endParaRPr>
          </a:p>
          <a:p>
            <a:pPr indent="-317500" lvl="0" marL="457200" rtl="0" algn="l">
              <a:spcBef>
                <a:spcPts val="0"/>
              </a:spcBef>
              <a:spcAft>
                <a:spcPts val="0"/>
              </a:spcAft>
              <a:buClr>
                <a:schemeClr val="dk1"/>
              </a:buClr>
              <a:buSzPts val="1400"/>
              <a:buFont typeface="IBM Plex Mono"/>
              <a:buChar char="●"/>
            </a:pPr>
            <a:r>
              <a:rPr lang="en">
                <a:solidFill>
                  <a:schemeClr val="dk1"/>
                </a:solidFill>
                <a:latin typeface="IBM Plex Mono"/>
                <a:ea typeface="IBM Plex Mono"/>
                <a:cs typeface="IBM Plex Mono"/>
                <a:sym typeface="IBM Plex Mono"/>
              </a:rPr>
              <a:t>Network Administrator is notified of detected SIM swaps and is able to accept/authorize or reject them</a:t>
            </a:r>
            <a:endParaRPr>
              <a:solidFill>
                <a:schemeClr val="dk1"/>
              </a:solidFill>
              <a:latin typeface="IBM Plex Mono"/>
              <a:ea typeface="IBM Plex Mono"/>
              <a:cs typeface="IBM Plex Mono"/>
              <a:sym typeface="IBM Plex Mono"/>
            </a:endParaRPr>
          </a:p>
        </p:txBody>
      </p:sp>
      <p:sp>
        <p:nvSpPr>
          <p:cNvPr id="1561" name="Google Shape;1561;p39"/>
          <p:cNvSpPr/>
          <p:nvPr/>
        </p:nvSpPr>
        <p:spPr>
          <a:xfrm>
            <a:off x="5167150" y="2216250"/>
            <a:ext cx="3441900" cy="1889100"/>
          </a:xfrm>
          <a:prstGeom prst="roundRect">
            <a:avLst>
              <a:gd fmla="val 16667" name="adj"/>
            </a:avLst>
          </a:prstGeom>
          <a:solidFill>
            <a:srgbClr val="0C0A9E">
              <a:alpha val="3136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562" name="Google Shape;1562;p39"/>
          <p:cNvSpPr txBox="1"/>
          <p:nvPr/>
        </p:nvSpPr>
        <p:spPr>
          <a:xfrm>
            <a:off x="5303650" y="2275500"/>
            <a:ext cx="3305400" cy="177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BM Plex Mono"/>
                <a:ea typeface="IBM Plex Mono"/>
                <a:cs typeface="IBM Plex Mono"/>
                <a:sym typeface="IBM Plex Mono"/>
              </a:rPr>
              <a:t>Where We Are Right Now:</a:t>
            </a:r>
            <a:r>
              <a:rPr lang="en" sz="1500">
                <a:solidFill>
                  <a:schemeClr val="dk1"/>
                </a:solidFill>
                <a:latin typeface="IBM Plex Mono"/>
                <a:ea typeface="IBM Plex Mono"/>
                <a:cs typeface="IBM Plex Mono"/>
                <a:sym typeface="IBM Plex Mono"/>
              </a:rPr>
              <a:t> </a:t>
            </a:r>
            <a:endParaRPr sz="1500">
              <a:solidFill>
                <a:schemeClr val="dk1"/>
              </a:solidFill>
              <a:latin typeface="IBM Plex Mono"/>
              <a:ea typeface="IBM Plex Mono"/>
              <a:cs typeface="IBM Plex Mono"/>
              <a:sym typeface="IBM Plex Mono"/>
            </a:endParaRPr>
          </a:p>
          <a:p>
            <a:pPr indent="0" lvl="0" marL="0" rtl="0" algn="l">
              <a:spcBef>
                <a:spcPts val="0"/>
              </a:spcBef>
              <a:spcAft>
                <a:spcPts val="0"/>
              </a:spcAft>
              <a:buNone/>
            </a:pPr>
            <a:r>
              <a:t/>
            </a:r>
            <a:endParaRPr>
              <a:solidFill>
                <a:schemeClr val="dk1"/>
              </a:solidFill>
              <a:latin typeface="IBM Plex Mono"/>
              <a:ea typeface="IBM Plex Mono"/>
              <a:cs typeface="IBM Plex Mono"/>
              <a:sym typeface="IBM Plex Mono"/>
            </a:endParaRPr>
          </a:p>
          <a:p>
            <a:pPr indent="-317500" lvl="0" marL="457200" rtl="0" algn="l">
              <a:spcBef>
                <a:spcPts val="0"/>
              </a:spcBef>
              <a:spcAft>
                <a:spcPts val="0"/>
              </a:spcAft>
              <a:buClr>
                <a:schemeClr val="dk1"/>
              </a:buClr>
              <a:buSzPts val="1400"/>
              <a:buFont typeface="IBM Plex Mono"/>
              <a:buChar char="➢"/>
            </a:pPr>
            <a:r>
              <a:rPr lang="en">
                <a:solidFill>
                  <a:schemeClr val="dk1"/>
                </a:solidFill>
                <a:latin typeface="IBM Plex Mono"/>
                <a:ea typeface="IBM Plex Mono"/>
                <a:cs typeface="IBM Plex Mono"/>
                <a:sym typeface="IBM Plex Mono"/>
              </a:rPr>
              <a:t>Testing our high-fidelity focused prototype of our alert mechanism for our MVP (minimum viable product)</a:t>
            </a:r>
            <a:endParaRPr>
              <a:solidFill>
                <a:schemeClr val="dk1"/>
              </a:solidFill>
              <a:latin typeface="IBM Plex Mono"/>
              <a:ea typeface="IBM Plex Mono"/>
              <a:cs typeface="IBM Plex Mono"/>
              <a:sym typeface="IBM Plex Mono"/>
            </a:endParaRPr>
          </a:p>
          <a:p>
            <a:pPr indent="0" lvl="0" marL="0" rtl="0" algn="l">
              <a:spcBef>
                <a:spcPts val="0"/>
              </a:spcBef>
              <a:spcAft>
                <a:spcPts val="0"/>
              </a:spcAft>
              <a:buNone/>
            </a:pPr>
            <a:r>
              <a:t/>
            </a:r>
            <a:endParaRPr>
              <a:solidFill>
                <a:schemeClr val="dk1"/>
              </a:solidFill>
              <a:latin typeface="IBM Plex Mono"/>
              <a:ea typeface="IBM Plex Mono"/>
              <a:cs typeface="IBM Plex Mono"/>
              <a:sym typeface="IBM Plex Mon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6" name="Shape 1566"/>
        <p:cNvGrpSpPr/>
        <p:nvPr/>
      </p:nvGrpSpPr>
      <p:grpSpPr>
        <a:xfrm>
          <a:off x="0" y="0"/>
          <a:ext cx="0" cy="0"/>
          <a:chOff x="0" y="0"/>
          <a:chExt cx="0" cy="0"/>
        </a:xfrm>
      </p:grpSpPr>
      <p:sp>
        <p:nvSpPr>
          <p:cNvPr id="1567" name="Google Shape;1567;p40"/>
          <p:cNvSpPr txBox="1"/>
          <p:nvPr>
            <p:ph idx="2" type="title"/>
          </p:nvPr>
        </p:nvSpPr>
        <p:spPr>
          <a:xfrm>
            <a:off x="720000" y="1025725"/>
            <a:ext cx="1702500" cy="9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02</a:t>
            </a:r>
            <a:endParaRPr/>
          </a:p>
        </p:txBody>
      </p:sp>
      <p:grpSp>
        <p:nvGrpSpPr>
          <p:cNvPr id="1568" name="Google Shape;1568;p40"/>
          <p:cNvGrpSpPr/>
          <p:nvPr/>
        </p:nvGrpSpPr>
        <p:grpSpPr>
          <a:xfrm>
            <a:off x="-508837" y="3653425"/>
            <a:ext cx="3922590" cy="2969900"/>
            <a:chOff x="-374387" y="3354325"/>
            <a:chExt cx="3922590" cy="2969900"/>
          </a:xfrm>
        </p:grpSpPr>
        <p:pic>
          <p:nvPicPr>
            <p:cNvPr id="1569" name="Google Shape;1569;p40"/>
            <p:cNvPicPr preferRelativeResize="0"/>
            <p:nvPr/>
          </p:nvPicPr>
          <p:blipFill rotWithShape="1">
            <a:blip r:embed="rId3">
              <a:alphaModFix/>
            </a:blip>
            <a:srcRect b="26177" l="16960" r="7121" t="24718"/>
            <a:stretch/>
          </p:blipFill>
          <p:spPr>
            <a:xfrm>
              <a:off x="-374387" y="3354325"/>
              <a:ext cx="3891276" cy="2969900"/>
            </a:xfrm>
            <a:prstGeom prst="rect">
              <a:avLst/>
            </a:prstGeom>
            <a:noFill/>
            <a:ln>
              <a:noFill/>
            </a:ln>
          </p:spPr>
        </p:pic>
        <p:grpSp>
          <p:nvGrpSpPr>
            <p:cNvPr id="1570" name="Google Shape;1570;p40"/>
            <p:cNvGrpSpPr/>
            <p:nvPr/>
          </p:nvGrpSpPr>
          <p:grpSpPr>
            <a:xfrm>
              <a:off x="1853583" y="4445557"/>
              <a:ext cx="1694620" cy="1360169"/>
              <a:chOff x="7945225" y="4302000"/>
              <a:chExt cx="904666" cy="726121"/>
            </a:xfrm>
          </p:grpSpPr>
          <p:sp>
            <p:nvSpPr>
              <p:cNvPr id="1571" name="Google Shape;1571;p40"/>
              <p:cNvSpPr/>
              <p:nvPr/>
            </p:nvSpPr>
            <p:spPr>
              <a:xfrm>
                <a:off x="8176775" y="4445200"/>
                <a:ext cx="673116" cy="582921"/>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2" name="Google Shape;1572;p40"/>
              <p:cNvSpPr/>
              <p:nvPr/>
            </p:nvSpPr>
            <p:spPr>
              <a:xfrm>
                <a:off x="8164350" y="43020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3" name="Google Shape;1573;p40"/>
              <p:cNvSpPr/>
              <p:nvPr/>
            </p:nvSpPr>
            <p:spPr>
              <a:xfrm>
                <a:off x="7945225" y="4445200"/>
                <a:ext cx="480925" cy="416483"/>
              </a:xfrm>
              <a:custGeom>
                <a:rect b="b" l="l" r="r" t="t"/>
                <a:pathLst>
                  <a:path extrusionOk="0" h="44413" w="51285">
                    <a:moveTo>
                      <a:pt x="12814" y="0"/>
                    </a:moveTo>
                    <a:lnTo>
                      <a:pt x="0" y="22199"/>
                    </a:lnTo>
                    <a:lnTo>
                      <a:pt x="12814" y="44413"/>
                    </a:lnTo>
                    <a:lnTo>
                      <a:pt x="38471" y="44413"/>
                    </a:lnTo>
                    <a:lnTo>
                      <a:pt x="51285" y="22199"/>
                    </a:lnTo>
                    <a:lnTo>
                      <a:pt x="38471" y="0"/>
                    </a:lnTo>
                    <a:close/>
                  </a:path>
                </a:pathLst>
              </a:custGeom>
              <a:gradFill>
                <a:gsLst>
                  <a:gs pos="0">
                    <a:schemeClr val="lt1"/>
                  </a:gs>
                  <a:gs pos="22000">
                    <a:schemeClr val="lt1"/>
                  </a:gs>
                  <a:gs pos="45000">
                    <a:srgbClr val="FFFFFF">
                      <a:alpha val="0"/>
                    </a:srgbClr>
                  </a:gs>
                  <a:gs pos="100000">
                    <a:srgbClr val="0C0A9E">
                      <a:alpha val="50196"/>
                    </a:srgbClr>
                  </a:gs>
                </a:gsLst>
                <a:lin ang="2700006"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574" name="Google Shape;1574;p40"/>
          <p:cNvSpPr txBox="1"/>
          <p:nvPr>
            <p:ph type="title"/>
          </p:nvPr>
        </p:nvSpPr>
        <p:spPr>
          <a:xfrm>
            <a:off x="720000" y="2378425"/>
            <a:ext cx="74940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Solution Options and Concept Chosen</a:t>
            </a:r>
            <a:endParaRPr/>
          </a:p>
        </p:txBody>
      </p:sp>
      <p:grpSp>
        <p:nvGrpSpPr>
          <p:cNvPr id="1575" name="Google Shape;1575;p40"/>
          <p:cNvGrpSpPr/>
          <p:nvPr/>
        </p:nvGrpSpPr>
        <p:grpSpPr>
          <a:xfrm>
            <a:off x="6991788" y="-1570125"/>
            <a:ext cx="4268216" cy="6666030"/>
            <a:chOff x="6128138" y="-1301175"/>
            <a:chExt cx="4268216" cy="6666030"/>
          </a:xfrm>
        </p:grpSpPr>
        <p:sp>
          <p:nvSpPr>
            <p:cNvPr id="1576" name="Google Shape;1576;p40"/>
            <p:cNvSpPr/>
            <p:nvPr/>
          </p:nvSpPr>
          <p:spPr>
            <a:xfrm>
              <a:off x="6368175" y="103161"/>
              <a:ext cx="4006263" cy="4749291"/>
            </a:xfrm>
            <a:custGeom>
              <a:rect b="b" l="l" r="r" t="t"/>
              <a:pathLst>
                <a:path extrusionOk="0" h="115794" w="97678">
                  <a:moveTo>
                    <a:pt x="97449" y="0"/>
                  </a:moveTo>
                  <a:lnTo>
                    <a:pt x="76805" y="20645"/>
                  </a:lnTo>
                  <a:lnTo>
                    <a:pt x="76744" y="20691"/>
                  </a:lnTo>
                  <a:lnTo>
                    <a:pt x="76744" y="35927"/>
                  </a:lnTo>
                  <a:lnTo>
                    <a:pt x="63107" y="49563"/>
                  </a:lnTo>
                  <a:lnTo>
                    <a:pt x="63077" y="49608"/>
                  </a:lnTo>
                  <a:lnTo>
                    <a:pt x="63077" y="56571"/>
                  </a:lnTo>
                  <a:lnTo>
                    <a:pt x="61005" y="58659"/>
                  </a:lnTo>
                  <a:lnTo>
                    <a:pt x="61005" y="62407"/>
                  </a:lnTo>
                  <a:lnTo>
                    <a:pt x="52473" y="70939"/>
                  </a:lnTo>
                  <a:lnTo>
                    <a:pt x="52412" y="70969"/>
                  </a:lnTo>
                  <a:lnTo>
                    <a:pt x="52412" y="78541"/>
                  </a:lnTo>
                  <a:lnTo>
                    <a:pt x="46912" y="84057"/>
                  </a:lnTo>
                  <a:lnTo>
                    <a:pt x="46912" y="89633"/>
                  </a:lnTo>
                  <a:lnTo>
                    <a:pt x="33123" y="103406"/>
                  </a:lnTo>
                  <a:lnTo>
                    <a:pt x="12174" y="103406"/>
                  </a:lnTo>
                  <a:lnTo>
                    <a:pt x="0" y="115565"/>
                  </a:lnTo>
                  <a:lnTo>
                    <a:pt x="229" y="115793"/>
                  </a:lnTo>
                  <a:lnTo>
                    <a:pt x="12280" y="103711"/>
                  </a:lnTo>
                  <a:lnTo>
                    <a:pt x="33245" y="103711"/>
                  </a:lnTo>
                  <a:lnTo>
                    <a:pt x="47155" y="89801"/>
                  </a:lnTo>
                  <a:lnTo>
                    <a:pt x="47216" y="89770"/>
                  </a:lnTo>
                  <a:lnTo>
                    <a:pt x="47216" y="84179"/>
                  </a:lnTo>
                  <a:lnTo>
                    <a:pt x="52732" y="78663"/>
                  </a:lnTo>
                  <a:lnTo>
                    <a:pt x="52732" y="71106"/>
                  </a:lnTo>
                  <a:lnTo>
                    <a:pt x="61264" y="62574"/>
                  </a:lnTo>
                  <a:lnTo>
                    <a:pt x="61310" y="62513"/>
                  </a:lnTo>
                  <a:lnTo>
                    <a:pt x="61310" y="58780"/>
                  </a:lnTo>
                  <a:lnTo>
                    <a:pt x="63382" y="56708"/>
                  </a:lnTo>
                  <a:lnTo>
                    <a:pt x="63382" y="49730"/>
                  </a:lnTo>
                  <a:lnTo>
                    <a:pt x="77018" y="36109"/>
                  </a:lnTo>
                  <a:lnTo>
                    <a:pt x="77048" y="36064"/>
                  </a:lnTo>
                  <a:lnTo>
                    <a:pt x="77048" y="20828"/>
                  </a:lnTo>
                  <a:lnTo>
                    <a:pt x="97678" y="198"/>
                  </a:lnTo>
                  <a:lnTo>
                    <a:pt x="97449"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7" name="Google Shape;1577;p40"/>
            <p:cNvSpPr/>
            <p:nvPr/>
          </p:nvSpPr>
          <p:spPr>
            <a:xfrm>
              <a:off x="6711143" y="81300"/>
              <a:ext cx="2925190" cy="3057668"/>
            </a:xfrm>
            <a:custGeom>
              <a:rect b="b" l="l" r="r" t="t"/>
              <a:pathLst>
                <a:path extrusionOk="0" h="74550" w="71320">
                  <a:moveTo>
                    <a:pt x="71091" y="0"/>
                  </a:moveTo>
                  <a:lnTo>
                    <a:pt x="59679" y="11397"/>
                  </a:lnTo>
                  <a:lnTo>
                    <a:pt x="54895" y="11397"/>
                  </a:lnTo>
                  <a:lnTo>
                    <a:pt x="41015" y="25307"/>
                  </a:lnTo>
                  <a:lnTo>
                    <a:pt x="40954" y="25337"/>
                  </a:lnTo>
                  <a:lnTo>
                    <a:pt x="40954" y="42325"/>
                  </a:lnTo>
                  <a:lnTo>
                    <a:pt x="31767" y="51528"/>
                  </a:lnTo>
                  <a:lnTo>
                    <a:pt x="31721" y="51574"/>
                  </a:lnTo>
                  <a:lnTo>
                    <a:pt x="31721" y="59237"/>
                  </a:lnTo>
                  <a:lnTo>
                    <a:pt x="22824" y="68135"/>
                  </a:lnTo>
                  <a:lnTo>
                    <a:pt x="6186" y="68135"/>
                  </a:lnTo>
                  <a:lnTo>
                    <a:pt x="0" y="74321"/>
                  </a:lnTo>
                  <a:lnTo>
                    <a:pt x="229" y="74549"/>
                  </a:lnTo>
                  <a:lnTo>
                    <a:pt x="6323" y="68455"/>
                  </a:lnTo>
                  <a:lnTo>
                    <a:pt x="22945" y="68455"/>
                  </a:lnTo>
                  <a:lnTo>
                    <a:pt x="31980" y="59420"/>
                  </a:lnTo>
                  <a:lnTo>
                    <a:pt x="32026" y="59374"/>
                  </a:lnTo>
                  <a:lnTo>
                    <a:pt x="32026" y="51695"/>
                  </a:lnTo>
                  <a:lnTo>
                    <a:pt x="41229" y="42508"/>
                  </a:lnTo>
                  <a:lnTo>
                    <a:pt x="41259" y="42463"/>
                  </a:lnTo>
                  <a:lnTo>
                    <a:pt x="41259" y="25475"/>
                  </a:lnTo>
                  <a:lnTo>
                    <a:pt x="55032" y="11732"/>
                  </a:lnTo>
                  <a:lnTo>
                    <a:pt x="59786" y="11732"/>
                  </a:lnTo>
                  <a:lnTo>
                    <a:pt x="71320" y="213"/>
                  </a:lnTo>
                  <a:lnTo>
                    <a:pt x="71091" y="0"/>
                  </a:lnTo>
                  <a:close/>
                </a:path>
              </a:pathLst>
            </a:custGeom>
            <a:gradFill>
              <a:gsLst>
                <a:gs pos="0">
                  <a:schemeClr val="dk2"/>
                </a:gs>
                <a:gs pos="100000">
                  <a:srgbClr val="FFFFFF">
                    <a:alpha val="0"/>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8" name="Google Shape;1578;p40"/>
            <p:cNvSpPr/>
            <p:nvPr/>
          </p:nvSpPr>
          <p:spPr>
            <a:xfrm>
              <a:off x="7243039" y="245650"/>
              <a:ext cx="3153315" cy="5119205"/>
            </a:xfrm>
            <a:custGeom>
              <a:rect b="b" l="l" r="r" t="t"/>
              <a:pathLst>
                <a:path extrusionOk="0" h="124813" w="76882">
                  <a:moveTo>
                    <a:pt x="76668" y="0"/>
                  </a:moveTo>
                  <a:lnTo>
                    <a:pt x="63260" y="13408"/>
                  </a:lnTo>
                  <a:cubicBezTo>
                    <a:pt x="62879" y="13789"/>
                    <a:pt x="62879" y="14398"/>
                    <a:pt x="63260" y="14779"/>
                  </a:cubicBezTo>
                  <a:lnTo>
                    <a:pt x="69857" y="21376"/>
                  </a:lnTo>
                  <a:cubicBezTo>
                    <a:pt x="70116" y="21620"/>
                    <a:pt x="70116" y="22046"/>
                    <a:pt x="69857" y="22305"/>
                  </a:cubicBezTo>
                  <a:lnTo>
                    <a:pt x="46546" y="45616"/>
                  </a:lnTo>
                  <a:cubicBezTo>
                    <a:pt x="46417" y="45738"/>
                    <a:pt x="46245" y="45799"/>
                    <a:pt x="46074" y="45799"/>
                  </a:cubicBezTo>
                  <a:cubicBezTo>
                    <a:pt x="45903" y="45799"/>
                    <a:pt x="45731" y="45738"/>
                    <a:pt x="45602" y="45616"/>
                  </a:cubicBezTo>
                  <a:lnTo>
                    <a:pt x="39020" y="39019"/>
                  </a:lnTo>
                  <a:cubicBezTo>
                    <a:pt x="38822" y="38836"/>
                    <a:pt x="38593" y="38745"/>
                    <a:pt x="38334" y="38745"/>
                  </a:cubicBezTo>
                  <a:cubicBezTo>
                    <a:pt x="38060" y="38745"/>
                    <a:pt x="37831" y="38836"/>
                    <a:pt x="37649" y="39019"/>
                  </a:cubicBezTo>
                  <a:lnTo>
                    <a:pt x="23357" y="53311"/>
                  </a:lnTo>
                  <a:cubicBezTo>
                    <a:pt x="22976" y="53691"/>
                    <a:pt x="22976" y="54301"/>
                    <a:pt x="23357" y="54682"/>
                  </a:cubicBezTo>
                  <a:lnTo>
                    <a:pt x="40833" y="72142"/>
                  </a:lnTo>
                  <a:cubicBezTo>
                    <a:pt x="40939" y="72279"/>
                    <a:pt x="41016" y="72432"/>
                    <a:pt x="41016" y="72614"/>
                  </a:cubicBezTo>
                  <a:cubicBezTo>
                    <a:pt x="41016" y="72812"/>
                    <a:pt x="40955" y="72965"/>
                    <a:pt x="40833" y="73102"/>
                  </a:cubicBezTo>
                  <a:lnTo>
                    <a:pt x="27090" y="86830"/>
                  </a:lnTo>
                  <a:cubicBezTo>
                    <a:pt x="26907" y="87028"/>
                    <a:pt x="26816" y="87256"/>
                    <a:pt x="26816" y="87515"/>
                  </a:cubicBezTo>
                  <a:lnTo>
                    <a:pt x="26816" y="96276"/>
                  </a:lnTo>
                  <a:cubicBezTo>
                    <a:pt x="26816" y="96459"/>
                    <a:pt x="26755" y="96611"/>
                    <a:pt x="26618" y="96748"/>
                  </a:cubicBezTo>
                  <a:lnTo>
                    <a:pt x="13225" y="110140"/>
                  </a:lnTo>
                  <a:cubicBezTo>
                    <a:pt x="13103" y="110270"/>
                    <a:pt x="12940" y="110335"/>
                    <a:pt x="12772" y="110335"/>
                  </a:cubicBezTo>
                  <a:cubicBezTo>
                    <a:pt x="12604" y="110335"/>
                    <a:pt x="12433" y="110270"/>
                    <a:pt x="12296" y="110140"/>
                  </a:cubicBezTo>
                  <a:lnTo>
                    <a:pt x="7618" y="105448"/>
                  </a:lnTo>
                  <a:cubicBezTo>
                    <a:pt x="7428" y="105257"/>
                    <a:pt x="7180" y="105162"/>
                    <a:pt x="6933" y="105162"/>
                  </a:cubicBezTo>
                  <a:cubicBezTo>
                    <a:pt x="6685" y="105162"/>
                    <a:pt x="6438" y="105257"/>
                    <a:pt x="6247" y="105448"/>
                  </a:cubicBezTo>
                  <a:lnTo>
                    <a:pt x="381" y="111314"/>
                  </a:lnTo>
                  <a:cubicBezTo>
                    <a:pt x="1" y="111695"/>
                    <a:pt x="1" y="112304"/>
                    <a:pt x="381" y="112685"/>
                  </a:cubicBezTo>
                  <a:lnTo>
                    <a:pt x="5059" y="117378"/>
                  </a:lnTo>
                  <a:cubicBezTo>
                    <a:pt x="5181" y="117515"/>
                    <a:pt x="5257" y="117667"/>
                    <a:pt x="5257" y="117850"/>
                  </a:cubicBezTo>
                  <a:cubicBezTo>
                    <a:pt x="5257" y="118048"/>
                    <a:pt x="5196" y="118200"/>
                    <a:pt x="5059" y="118322"/>
                  </a:cubicBezTo>
                  <a:lnTo>
                    <a:pt x="3231" y="120150"/>
                  </a:lnTo>
                  <a:cubicBezTo>
                    <a:pt x="2850" y="120531"/>
                    <a:pt x="2850" y="121141"/>
                    <a:pt x="3231" y="121522"/>
                  </a:cubicBezTo>
                  <a:lnTo>
                    <a:pt x="5059" y="123365"/>
                  </a:lnTo>
                  <a:cubicBezTo>
                    <a:pt x="5333" y="123609"/>
                    <a:pt x="5333" y="124020"/>
                    <a:pt x="5059" y="124295"/>
                  </a:cubicBezTo>
                  <a:cubicBezTo>
                    <a:pt x="4914" y="124432"/>
                    <a:pt x="4754" y="124489"/>
                    <a:pt x="4602" y="124489"/>
                  </a:cubicBezTo>
                  <a:cubicBezTo>
                    <a:pt x="4449" y="124489"/>
                    <a:pt x="4305" y="124432"/>
                    <a:pt x="4190" y="124340"/>
                  </a:cubicBezTo>
                  <a:cubicBezTo>
                    <a:pt x="3962" y="124173"/>
                    <a:pt x="3825" y="123838"/>
                    <a:pt x="4038" y="123487"/>
                  </a:cubicBezTo>
                  <a:lnTo>
                    <a:pt x="3764" y="123335"/>
                  </a:lnTo>
                  <a:lnTo>
                    <a:pt x="3764" y="123335"/>
                  </a:lnTo>
                  <a:cubicBezTo>
                    <a:pt x="3459" y="123838"/>
                    <a:pt x="3672" y="124356"/>
                    <a:pt x="3992" y="124599"/>
                  </a:cubicBezTo>
                  <a:cubicBezTo>
                    <a:pt x="4175" y="124736"/>
                    <a:pt x="4373" y="124813"/>
                    <a:pt x="4602" y="124813"/>
                  </a:cubicBezTo>
                  <a:cubicBezTo>
                    <a:pt x="4830" y="124813"/>
                    <a:pt x="5059" y="124736"/>
                    <a:pt x="5272" y="124477"/>
                  </a:cubicBezTo>
                  <a:cubicBezTo>
                    <a:pt x="5455" y="124295"/>
                    <a:pt x="5562" y="124066"/>
                    <a:pt x="5562" y="123792"/>
                  </a:cubicBezTo>
                  <a:cubicBezTo>
                    <a:pt x="5562" y="123533"/>
                    <a:pt x="5455" y="123304"/>
                    <a:pt x="5272" y="123106"/>
                  </a:cubicBezTo>
                  <a:lnTo>
                    <a:pt x="3444" y="121278"/>
                  </a:lnTo>
                  <a:cubicBezTo>
                    <a:pt x="3170" y="121034"/>
                    <a:pt x="3170" y="120623"/>
                    <a:pt x="3444" y="120349"/>
                  </a:cubicBezTo>
                  <a:lnTo>
                    <a:pt x="5272" y="118520"/>
                  </a:lnTo>
                  <a:cubicBezTo>
                    <a:pt x="5455" y="118337"/>
                    <a:pt x="5562" y="118094"/>
                    <a:pt x="5562" y="117835"/>
                  </a:cubicBezTo>
                  <a:cubicBezTo>
                    <a:pt x="5562" y="117576"/>
                    <a:pt x="5455" y="117332"/>
                    <a:pt x="5272" y="117149"/>
                  </a:cubicBezTo>
                  <a:lnTo>
                    <a:pt x="579" y="112456"/>
                  </a:lnTo>
                  <a:cubicBezTo>
                    <a:pt x="320" y="112213"/>
                    <a:pt x="320" y="111801"/>
                    <a:pt x="579" y="111527"/>
                  </a:cubicBezTo>
                  <a:lnTo>
                    <a:pt x="6445" y="105661"/>
                  </a:lnTo>
                  <a:cubicBezTo>
                    <a:pt x="6575" y="105532"/>
                    <a:pt x="6742" y="105467"/>
                    <a:pt x="6912" y="105467"/>
                  </a:cubicBezTo>
                  <a:cubicBezTo>
                    <a:pt x="7081" y="105467"/>
                    <a:pt x="7253" y="105532"/>
                    <a:pt x="7390" y="105661"/>
                  </a:cubicBezTo>
                  <a:lnTo>
                    <a:pt x="12067" y="110354"/>
                  </a:lnTo>
                  <a:cubicBezTo>
                    <a:pt x="12265" y="110537"/>
                    <a:pt x="12494" y="110643"/>
                    <a:pt x="12753" y="110643"/>
                  </a:cubicBezTo>
                  <a:cubicBezTo>
                    <a:pt x="13027" y="110643"/>
                    <a:pt x="13256" y="110537"/>
                    <a:pt x="13439" y="110354"/>
                  </a:cubicBezTo>
                  <a:lnTo>
                    <a:pt x="26831" y="96961"/>
                  </a:lnTo>
                  <a:cubicBezTo>
                    <a:pt x="27014" y="96779"/>
                    <a:pt x="27120" y="96550"/>
                    <a:pt x="27120" y="96276"/>
                  </a:cubicBezTo>
                  <a:lnTo>
                    <a:pt x="27120" y="87469"/>
                  </a:lnTo>
                  <a:cubicBezTo>
                    <a:pt x="27120" y="87287"/>
                    <a:pt x="27166" y="87134"/>
                    <a:pt x="27303" y="86997"/>
                  </a:cubicBezTo>
                  <a:lnTo>
                    <a:pt x="41031" y="73270"/>
                  </a:lnTo>
                  <a:cubicBezTo>
                    <a:pt x="41412" y="72889"/>
                    <a:pt x="41412" y="72279"/>
                    <a:pt x="41031" y="71898"/>
                  </a:cubicBezTo>
                  <a:lnTo>
                    <a:pt x="23571" y="54438"/>
                  </a:lnTo>
                  <a:cubicBezTo>
                    <a:pt x="23312" y="54194"/>
                    <a:pt x="23312" y="53768"/>
                    <a:pt x="23571" y="53509"/>
                  </a:cubicBezTo>
                  <a:lnTo>
                    <a:pt x="37862" y="39217"/>
                  </a:lnTo>
                  <a:cubicBezTo>
                    <a:pt x="37984" y="39095"/>
                    <a:pt x="38155" y="39035"/>
                    <a:pt x="38327" y="39035"/>
                  </a:cubicBezTo>
                  <a:cubicBezTo>
                    <a:pt x="38498" y="39035"/>
                    <a:pt x="38669" y="39095"/>
                    <a:pt x="38791" y="39217"/>
                  </a:cubicBezTo>
                  <a:lnTo>
                    <a:pt x="45373" y="45830"/>
                  </a:lnTo>
                  <a:cubicBezTo>
                    <a:pt x="45571" y="46013"/>
                    <a:pt x="45800" y="46119"/>
                    <a:pt x="46059" y="46119"/>
                  </a:cubicBezTo>
                  <a:cubicBezTo>
                    <a:pt x="46333" y="46119"/>
                    <a:pt x="46562" y="46013"/>
                    <a:pt x="46744" y="45830"/>
                  </a:cubicBezTo>
                  <a:lnTo>
                    <a:pt x="70055" y="22519"/>
                  </a:lnTo>
                  <a:cubicBezTo>
                    <a:pt x="70436" y="22138"/>
                    <a:pt x="70436" y="21528"/>
                    <a:pt x="70055" y="21148"/>
                  </a:cubicBezTo>
                  <a:lnTo>
                    <a:pt x="63473" y="14550"/>
                  </a:lnTo>
                  <a:cubicBezTo>
                    <a:pt x="63199" y="14307"/>
                    <a:pt x="63199" y="13895"/>
                    <a:pt x="63473" y="13621"/>
                  </a:cubicBezTo>
                  <a:lnTo>
                    <a:pt x="76881" y="213"/>
                  </a:lnTo>
                  <a:lnTo>
                    <a:pt x="76668" y="0"/>
                  </a:lnTo>
                  <a:close/>
                </a:path>
              </a:pathLst>
            </a:custGeom>
            <a:gradFill>
              <a:gsLst>
                <a:gs pos="0">
                  <a:schemeClr val="lt2"/>
                </a:gs>
                <a:gs pos="78000">
                  <a:schemeClr val="lt1"/>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9" name="Google Shape;1579;p40"/>
            <p:cNvSpPr/>
            <p:nvPr/>
          </p:nvSpPr>
          <p:spPr>
            <a:xfrm>
              <a:off x="6875804" y="622450"/>
              <a:ext cx="1860443" cy="4595326"/>
            </a:xfrm>
            <a:custGeom>
              <a:rect b="b" l="l" r="r" t="t"/>
              <a:pathLst>
                <a:path extrusionOk="0" h="56267" w="23937">
                  <a:moveTo>
                    <a:pt x="12997" y="1"/>
                  </a:moveTo>
                  <a:lnTo>
                    <a:pt x="12784" y="214"/>
                  </a:lnTo>
                  <a:lnTo>
                    <a:pt x="23098" y="10513"/>
                  </a:lnTo>
                  <a:cubicBezTo>
                    <a:pt x="23434" y="10864"/>
                    <a:pt x="23632" y="11321"/>
                    <a:pt x="23632" y="11808"/>
                  </a:cubicBezTo>
                  <a:cubicBezTo>
                    <a:pt x="23632" y="12311"/>
                    <a:pt x="23434" y="12768"/>
                    <a:pt x="23098" y="13104"/>
                  </a:cubicBezTo>
                  <a:lnTo>
                    <a:pt x="21925" y="14261"/>
                  </a:lnTo>
                  <a:cubicBezTo>
                    <a:pt x="21575" y="14627"/>
                    <a:pt x="21110" y="14810"/>
                    <a:pt x="20642" y="14810"/>
                  </a:cubicBezTo>
                  <a:cubicBezTo>
                    <a:pt x="20173" y="14810"/>
                    <a:pt x="19701" y="14627"/>
                    <a:pt x="19335" y="14261"/>
                  </a:cubicBezTo>
                  <a:lnTo>
                    <a:pt x="16958" y="11885"/>
                  </a:lnTo>
                  <a:cubicBezTo>
                    <a:pt x="16547" y="11489"/>
                    <a:pt x="16029" y="11260"/>
                    <a:pt x="15435" y="11260"/>
                  </a:cubicBezTo>
                  <a:cubicBezTo>
                    <a:pt x="14841" y="11260"/>
                    <a:pt x="14307" y="11489"/>
                    <a:pt x="13911" y="11885"/>
                  </a:cubicBezTo>
                  <a:lnTo>
                    <a:pt x="12525" y="13271"/>
                  </a:lnTo>
                  <a:cubicBezTo>
                    <a:pt x="12129" y="13698"/>
                    <a:pt x="11900" y="14231"/>
                    <a:pt x="11900" y="14795"/>
                  </a:cubicBezTo>
                  <a:cubicBezTo>
                    <a:pt x="11900" y="15374"/>
                    <a:pt x="12129" y="15922"/>
                    <a:pt x="12525" y="16318"/>
                  </a:cubicBezTo>
                  <a:cubicBezTo>
                    <a:pt x="12860" y="16669"/>
                    <a:pt x="13058" y="17126"/>
                    <a:pt x="13058" y="17629"/>
                  </a:cubicBezTo>
                  <a:cubicBezTo>
                    <a:pt x="13058" y="18116"/>
                    <a:pt x="12860" y="18573"/>
                    <a:pt x="12525" y="18924"/>
                  </a:cubicBezTo>
                  <a:lnTo>
                    <a:pt x="11489" y="19944"/>
                  </a:lnTo>
                  <a:cubicBezTo>
                    <a:pt x="11154" y="20295"/>
                    <a:pt x="10696" y="20478"/>
                    <a:pt x="10209" y="20478"/>
                  </a:cubicBezTo>
                  <a:lnTo>
                    <a:pt x="9569" y="20478"/>
                  </a:lnTo>
                  <a:cubicBezTo>
                    <a:pt x="8990" y="20478"/>
                    <a:pt x="8457" y="20706"/>
                    <a:pt x="8045" y="21102"/>
                  </a:cubicBezTo>
                  <a:lnTo>
                    <a:pt x="3353" y="25810"/>
                  </a:lnTo>
                  <a:cubicBezTo>
                    <a:pt x="2515" y="26648"/>
                    <a:pt x="2515" y="28004"/>
                    <a:pt x="3353" y="28842"/>
                  </a:cubicBezTo>
                  <a:lnTo>
                    <a:pt x="10529" y="36018"/>
                  </a:lnTo>
                  <a:cubicBezTo>
                    <a:pt x="10864" y="36369"/>
                    <a:pt x="11062" y="36826"/>
                    <a:pt x="11062" y="37313"/>
                  </a:cubicBezTo>
                  <a:cubicBezTo>
                    <a:pt x="11062" y="37801"/>
                    <a:pt x="10864" y="38273"/>
                    <a:pt x="10529" y="38608"/>
                  </a:cubicBezTo>
                  <a:lnTo>
                    <a:pt x="8198" y="40940"/>
                  </a:lnTo>
                  <a:cubicBezTo>
                    <a:pt x="7802" y="41351"/>
                    <a:pt x="7573" y="41884"/>
                    <a:pt x="7573" y="42463"/>
                  </a:cubicBezTo>
                  <a:lnTo>
                    <a:pt x="7573" y="47720"/>
                  </a:lnTo>
                  <a:cubicBezTo>
                    <a:pt x="7573" y="48207"/>
                    <a:pt x="7390" y="48664"/>
                    <a:pt x="7040" y="49015"/>
                  </a:cubicBezTo>
                  <a:lnTo>
                    <a:pt x="1" y="56054"/>
                  </a:lnTo>
                  <a:lnTo>
                    <a:pt x="199" y="56267"/>
                  </a:lnTo>
                  <a:lnTo>
                    <a:pt x="7268" y="49274"/>
                  </a:lnTo>
                  <a:cubicBezTo>
                    <a:pt x="7664" y="48862"/>
                    <a:pt x="7893" y="48329"/>
                    <a:pt x="7893" y="47750"/>
                  </a:cubicBezTo>
                  <a:lnTo>
                    <a:pt x="7893" y="42494"/>
                  </a:lnTo>
                  <a:cubicBezTo>
                    <a:pt x="7893" y="42006"/>
                    <a:pt x="8091" y="41549"/>
                    <a:pt x="8426" y="41199"/>
                  </a:cubicBezTo>
                  <a:lnTo>
                    <a:pt x="10757" y="38883"/>
                  </a:lnTo>
                  <a:cubicBezTo>
                    <a:pt x="11154" y="38456"/>
                    <a:pt x="11382" y="37923"/>
                    <a:pt x="11382" y="37359"/>
                  </a:cubicBezTo>
                  <a:cubicBezTo>
                    <a:pt x="11382" y="36765"/>
                    <a:pt x="11154" y="36232"/>
                    <a:pt x="10757" y="35835"/>
                  </a:cubicBezTo>
                  <a:lnTo>
                    <a:pt x="3581" y="28644"/>
                  </a:lnTo>
                  <a:cubicBezTo>
                    <a:pt x="2850" y="27943"/>
                    <a:pt x="2850" y="26785"/>
                    <a:pt x="3581" y="26054"/>
                  </a:cubicBezTo>
                  <a:lnTo>
                    <a:pt x="8274" y="21346"/>
                  </a:lnTo>
                  <a:cubicBezTo>
                    <a:pt x="8624" y="21011"/>
                    <a:pt x="9081" y="20813"/>
                    <a:pt x="9569" y="20813"/>
                  </a:cubicBezTo>
                  <a:lnTo>
                    <a:pt x="10209" y="20813"/>
                  </a:lnTo>
                  <a:cubicBezTo>
                    <a:pt x="10788" y="20813"/>
                    <a:pt x="11321" y="20584"/>
                    <a:pt x="11732" y="20188"/>
                  </a:cubicBezTo>
                  <a:lnTo>
                    <a:pt x="12753" y="19167"/>
                  </a:lnTo>
                  <a:cubicBezTo>
                    <a:pt x="13149" y="18741"/>
                    <a:pt x="13378" y="18208"/>
                    <a:pt x="13378" y="17644"/>
                  </a:cubicBezTo>
                  <a:cubicBezTo>
                    <a:pt x="13378" y="17050"/>
                    <a:pt x="13149" y="16516"/>
                    <a:pt x="12753" y="16120"/>
                  </a:cubicBezTo>
                  <a:cubicBezTo>
                    <a:pt x="12418" y="15770"/>
                    <a:pt x="12220" y="15313"/>
                    <a:pt x="12220" y="14825"/>
                  </a:cubicBezTo>
                  <a:cubicBezTo>
                    <a:pt x="12220" y="14322"/>
                    <a:pt x="12418" y="13865"/>
                    <a:pt x="12753" y="13530"/>
                  </a:cubicBezTo>
                  <a:lnTo>
                    <a:pt x="14140" y="12128"/>
                  </a:lnTo>
                  <a:cubicBezTo>
                    <a:pt x="14490" y="11793"/>
                    <a:pt x="14947" y="11595"/>
                    <a:pt x="15435" y="11595"/>
                  </a:cubicBezTo>
                  <a:cubicBezTo>
                    <a:pt x="15938" y="11595"/>
                    <a:pt x="16395" y="11793"/>
                    <a:pt x="16730" y="12128"/>
                  </a:cubicBezTo>
                  <a:lnTo>
                    <a:pt x="19107" y="14520"/>
                  </a:lnTo>
                  <a:cubicBezTo>
                    <a:pt x="19526" y="14939"/>
                    <a:pt x="20074" y="15149"/>
                    <a:pt x="20623" y="15149"/>
                  </a:cubicBezTo>
                  <a:cubicBezTo>
                    <a:pt x="21171" y="15149"/>
                    <a:pt x="21720" y="14939"/>
                    <a:pt x="22139" y="14520"/>
                  </a:cubicBezTo>
                  <a:lnTo>
                    <a:pt x="23297" y="13347"/>
                  </a:lnTo>
                  <a:cubicBezTo>
                    <a:pt x="23708" y="12936"/>
                    <a:pt x="23936" y="12403"/>
                    <a:pt x="23936" y="11824"/>
                  </a:cubicBezTo>
                  <a:cubicBezTo>
                    <a:pt x="23936" y="11260"/>
                    <a:pt x="23708" y="10711"/>
                    <a:pt x="23297" y="10300"/>
                  </a:cubicBezTo>
                  <a:lnTo>
                    <a:pt x="12997" y="1"/>
                  </a:lnTo>
                  <a:close/>
                </a:path>
              </a:pathLst>
            </a:custGeom>
            <a:gradFill>
              <a:gsLst>
                <a:gs pos="0">
                  <a:srgbClr val="9900FF">
                    <a:alpha val="46666"/>
                  </a:srgbClr>
                </a:gs>
                <a:gs pos="100000">
                  <a:srgbClr val="FFFFFF">
                    <a:alpha val="0"/>
                  </a:srgbClr>
                </a:gs>
              </a:gsLst>
              <a:lin ang="108014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0" name="Google Shape;1580;p40"/>
            <p:cNvSpPr/>
            <p:nvPr/>
          </p:nvSpPr>
          <p:spPr>
            <a:xfrm>
              <a:off x="6573850" y="621225"/>
              <a:ext cx="1860443" cy="4595326"/>
            </a:xfrm>
            <a:custGeom>
              <a:rect b="b" l="l" r="r" t="t"/>
              <a:pathLst>
                <a:path extrusionOk="0" h="56267" w="23937">
                  <a:moveTo>
                    <a:pt x="12997" y="0"/>
                  </a:moveTo>
                  <a:lnTo>
                    <a:pt x="12784" y="214"/>
                  </a:lnTo>
                  <a:lnTo>
                    <a:pt x="23098" y="10513"/>
                  </a:lnTo>
                  <a:cubicBezTo>
                    <a:pt x="23434" y="10848"/>
                    <a:pt x="23632" y="11305"/>
                    <a:pt x="23632" y="11808"/>
                  </a:cubicBezTo>
                  <a:cubicBezTo>
                    <a:pt x="23632" y="12296"/>
                    <a:pt x="23434" y="12753"/>
                    <a:pt x="23098" y="13103"/>
                  </a:cubicBezTo>
                  <a:lnTo>
                    <a:pt x="21925" y="14261"/>
                  </a:lnTo>
                  <a:cubicBezTo>
                    <a:pt x="21575" y="14627"/>
                    <a:pt x="21110" y="14810"/>
                    <a:pt x="20642" y="14810"/>
                  </a:cubicBezTo>
                  <a:cubicBezTo>
                    <a:pt x="20173" y="14810"/>
                    <a:pt x="19701" y="14627"/>
                    <a:pt x="19335" y="14261"/>
                  </a:cubicBezTo>
                  <a:lnTo>
                    <a:pt x="16958" y="11884"/>
                  </a:lnTo>
                  <a:cubicBezTo>
                    <a:pt x="16547" y="11488"/>
                    <a:pt x="16029" y="11260"/>
                    <a:pt x="15435" y="11260"/>
                  </a:cubicBezTo>
                  <a:cubicBezTo>
                    <a:pt x="14840" y="11260"/>
                    <a:pt x="14307" y="11488"/>
                    <a:pt x="13911" y="11884"/>
                  </a:cubicBezTo>
                  <a:lnTo>
                    <a:pt x="12525" y="13271"/>
                  </a:lnTo>
                  <a:cubicBezTo>
                    <a:pt x="11687" y="14109"/>
                    <a:pt x="11687" y="15465"/>
                    <a:pt x="12525" y="16303"/>
                  </a:cubicBezTo>
                  <a:cubicBezTo>
                    <a:pt x="12860" y="16638"/>
                    <a:pt x="13058" y="17095"/>
                    <a:pt x="13058" y="17598"/>
                  </a:cubicBezTo>
                  <a:cubicBezTo>
                    <a:pt x="13058" y="18085"/>
                    <a:pt x="12860" y="18543"/>
                    <a:pt x="12525" y="18893"/>
                  </a:cubicBezTo>
                  <a:lnTo>
                    <a:pt x="11489" y="19914"/>
                  </a:lnTo>
                  <a:cubicBezTo>
                    <a:pt x="11153" y="20264"/>
                    <a:pt x="10696" y="20447"/>
                    <a:pt x="10193" y="20447"/>
                  </a:cubicBezTo>
                  <a:lnTo>
                    <a:pt x="9569" y="20447"/>
                  </a:lnTo>
                  <a:cubicBezTo>
                    <a:pt x="8975" y="20447"/>
                    <a:pt x="8441" y="20676"/>
                    <a:pt x="8045" y="21087"/>
                  </a:cubicBezTo>
                  <a:lnTo>
                    <a:pt x="3337" y="25780"/>
                  </a:lnTo>
                  <a:cubicBezTo>
                    <a:pt x="2941" y="26206"/>
                    <a:pt x="2713" y="26739"/>
                    <a:pt x="2713" y="27303"/>
                  </a:cubicBezTo>
                  <a:cubicBezTo>
                    <a:pt x="2713" y="27897"/>
                    <a:pt x="2941" y="28431"/>
                    <a:pt x="3337" y="28827"/>
                  </a:cubicBezTo>
                  <a:lnTo>
                    <a:pt x="10529" y="36018"/>
                  </a:lnTo>
                  <a:cubicBezTo>
                    <a:pt x="11245" y="36719"/>
                    <a:pt x="11245" y="37877"/>
                    <a:pt x="10529" y="38608"/>
                  </a:cubicBezTo>
                  <a:lnTo>
                    <a:pt x="8198" y="40924"/>
                  </a:lnTo>
                  <a:cubicBezTo>
                    <a:pt x="7801" y="41351"/>
                    <a:pt x="7573" y="41884"/>
                    <a:pt x="7573" y="42448"/>
                  </a:cubicBezTo>
                  <a:lnTo>
                    <a:pt x="7573" y="47704"/>
                  </a:lnTo>
                  <a:cubicBezTo>
                    <a:pt x="7573" y="48207"/>
                    <a:pt x="7375" y="48664"/>
                    <a:pt x="7040" y="48999"/>
                  </a:cubicBezTo>
                  <a:lnTo>
                    <a:pt x="1" y="56053"/>
                  </a:lnTo>
                  <a:lnTo>
                    <a:pt x="199" y="56267"/>
                  </a:lnTo>
                  <a:lnTo>
                    <a:pt x="7268" y="49212"/>
                  </a:lnTo>
                  <a:cubicBezTo>
                    <a:pt x="7664" y="48801"/>
                    <a:pt x="7893" y="48268"/>
                    <a:pt x="7893" y="47689"/>
                  </a:cubicBezTo>
                  <a:lnTo>
                    <a:pt x="7893" y="42432"/>
                  </a:lnTo>
                  <a:cubicBezTo>
                    <a:pt x="7893" y="41945"/>
                    <a:pt x="8091" y="41473"/>
                    <a:pt x="8426" y="41137"/>
                  </a:cubicBezTo>
                  <a:lnTo>
                    <a:pt x="10757" y="38806"/>
                  </a:lnTo>
                  <a:cubicBezTo>
                    <a:pt x="11595" y="37984"/>
                    <a:pt x="11595" y="36628"/>
                    <a:pt x="10757" y="35790"/>
                  </a:cubicBezTo>
                  <a:lnTo>
                    <a:pt x="3581" y="28598"/>
                  </a:lnTo>
                  <a:cubicBezTo>
                    <a:pt x="3231" y="28263"/>
                    <a:pt x="3048" y="27806"/>
                    <a:pt x="3048" y="27318"/>
                  </a:cubicBezTo>
                  <a:cubicBezTo>
                    <a:pt x="3048" y="26816"/>
                    <a:pt x="3231" y="26359"/>
                    <a:pt x="3581" y="26023"/>
                  </a:cubicBezTo>
                  <a:lnTo>
                    <a:pt x="8274" y="21346"/>
                  </a:lnTo>
                  <a:cubicBezTo>
                    <a:pt x="8624" y="21011"/>
                    <a:pt x="9081" y="20813"/>
                    <a:pt x="9569" y="20813"/>
                  </a:cubicBezTo>
                  <a:lnTo>
                    <a:pt x="10209" y="20813"/>
                  </a:lnTo>
                  <a:cubicBezTo>
                    <a:pt x="10788" y="20813"/>
                    <a:pt x="11321" y="20584"/>
                    <a:pt x="11732" y="20188"/>
                  </a:cubicBezTo>
                  <a:lnTo>
                    <a:pt x="12753" y="19152"/>
                  </a:lnTo>
                  <a:cubicBezTo>
                    <a:pt x="13149" y="18741"/>
                    <a:pt x="13378" y="18207"/>
                    <a:pt x="13378" y="17628"/>
                  </a:cubicBezTo>
                  <a:cubicBezTo>
                    <a:pt x="13378" y="17049"/>
                    <a:pt x="13149" y="16516"/>
                    <a:pt x="12753" y="16105"/>
                  </a:cubicBezTo>
                  <a:cubicBezTo>
                    <a:pt x="12037" y="15404"/>
                    <a:pt x="12037" y="14246"/>
                    <a:pt x="12753" y="13515"/>
                  </a:cubicBezTo>
                  <a:lnTo>
                    <a:pt x="14140" y="12128"/>
                  </a:lnTo>
                  <a:cubicBezTo>
                    <a:pt x="14490" y="11793"/>
                    <a:pt x="14947" y="11595"/>
                    <a:pt x="15435" y="11595"/>
                  </a:cubicBezTo>
                  <a:cubicBezTo>
                    <a:pt x="15937" y="11595"/>
                    <a:pt x="16395" y="11793"/>
                    <a:pt x="16730" y="12128"/>
                  </a:cubicBezTo>
                  <a:lnTo>
                    <a:pt x="19106" y="14505"/>
                  </a:lnTo>
                  <a:cubicBezTo>
                    <a:pt x="19525" y="14924"/>
                    <a:pt x="20074" y="15133"/>
                    <a:pt x="20622" y="15133"/>
                  </a:cubicBezTo>
                  <a:cubicBezTo>
                    <a:pt x="21171" y="15133"/>
                    <a:pt x="21719" y="14924"/>
                    <a:pt x="22138" y="14505"/>
                  </a:cubicBezTo>
                  <a:lnTo>
                    <a:pt x="23296" y="13347"/>
                  </a:lnTo>
                  <a:cubicBezTo>
                    <a:pt x="23708" y="12936"/>
                    <a:pt x="23936" y="12402"/>
                    <a:pt x="23936" y="11823"/>
                  </a:cubicBezTo>
                  <a:cubicBezTo>
                    <a:pt x="23936" y="11229"/>
                    <a:pt x="23708" y="10696"/>
                    <a:pt x="23296" y="10300"/>
                  </a:cubicBezTo>
                  <a:lnTo>
                    <a:pt x="12997" y="0"/>
                  </a:lnTo>
                  <a:close/>
                </a:path>
              </a:pathLst>
            </a:cu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81" name="Google Shape;1581;p40"/>
            <p:cNvPicPr preferRelativeResize="0"/>
            <p:nvPr/>
          </p:nvPicPr>
          <p:blipFill rotWithShape="1">
            <a:blip r:embed="rId3">
              <a:alphaModFix/>
            </a:blip>
            <a:srcRect b="26177" l="16960" r="7121" t="24718"/>
            <a:stretch/>
          </p:blipFill>
          <p:spPr>
            <a:xfrm>
              <a:off x="6128138" y="-1301175"/>
              <a:ext cx="4198516" cy="3204401"/>
            </a:xfrm>
            <a:prstGeom prst="rect">
              <a:avLst/>
            </a:prstGeom>
            <a:noFill/>
            <a:ln>
              <a:noFill/>
            </a:ln>
          </p:spPr>
        </p:pic>
        <p:grpSp>
          <p:nvGrpSpPr>
            <p:cNvPr id="1582" name="Google Shape;1582;p40"/>
            <p:cNvGrpSpPr/>
            <p:nvPr/>
          </p:nvGrpSpPr>
          <p:grpSpPr>
            <a:xfrm rot="5400000">
              <a:off x="7873341" y="4254316"/>
              <a:ext cx="708100" cy="708500"/>
              <a:chOff x="3678700" y="407275"/>
              <a:chExt cx="708100" cy="708500"/>
            </a:xfrm>
          </p:grpSpPr>
          <p:sp>
            <p:nvSpPr>
              <p:cNvPr id="1583" name="Google Shape;1583;p40"/>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4" name="Google Shape;1584;p40"/>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5" name="Google Shape;1585;p40"/>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6" name="Google Shape;1586;p40"/>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7" name="Google Shape;1587;p40"/>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8" name="Google Shape;1588;p40"/>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9" name="Google Shape;1589;p40"/>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0" name="Google Shape;1590;p40"/>
            <p:cNvGrpSpPr/>
            <p:nvPr/>
          </p:nvGrpSpPr>
          <p:grpSpPr>
            <a:xfrm rot="5400000">
              <a:off x="8639847" y="3354200"/>
              <a:ext cx="457787" cy="458045"/>
              <a:chOff x="3678700" y="407275"/>
              <a:chExt cx="708100" cy="708500"/>
            </a:xfrm>
          </p:grpSpPr>
          <p:sp>
            <p:nvSpPr>
              <p:cNvPr id="1591" name="Google Shape;1591;p40"/>
              <p:cNvSpPr/>
              <p:nvPr/>
            </p:nvSpPr>
            <p:spPr>
              <a:xfrm>
                <a:off x="3678700" y="4072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2" name="Google Shape;1592;p40"/>
              <p:cNvSpPr/>
              <p:nvPr/>
            </p:nvSpPr>
            <p:spPr>
              <a:xfrm>
                <a:off x="3754875" y="483475"/>
                <a:ext cx="249900" cy="249875"/>
              </a:xfrm>
              <a:custGeom>
                <a:rect b="b" l="l" r="r" t="t"/>
                <a:pathLst>
                  <a:path extrusionOk="0" h="9995"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3" name="Google Shape;1593;p40"/>
              <p:cNvSpPr/>
              <p:nvPr/>
            </p:nvSpPr>
            <p:spPr>
              <a:xfrm>
                <a:off x="3831425" y="560025"/>
                <a:ext cx="249900" cy="249900"/>
              </a:xfrm>
              <a:custGeom>
                <a:rect b="b" l="l" r="r" t="t"/>
                <a:pathLst>
                  <a:path extrusionOk="0" h="9996" w="9996">
                    <a:moveTo>
                      <a:pt x="8594" y="0"/>
                    </a:moveTo>
                    <a:lnTo>
                      <a:pt x="1" y="8594"/>
                    </a:lnTo>
                    <a:lnTo>
                      <a:pt x="1403" y="9995"/>
                    </a:lnTo>
                    <a:lnTo>
                      <a:pt x="9996" y="1402"/>
                    </a:lnTo>
                    <a:lnTo>
                      <a:pt x="8594"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4" name="Google Shape;1594;p40"/>
              <p:cNvSpPr/>
              <p:nvPr/>
            </p:nvSpPr>
            <p:spPr>
              <a:xfrm>
                <a:off x="3907625" y="636575"/>
                <a:ext cx="249875" cy="249525"/>
              </a:xfrm>
              <a:custGeom>
                <a:rect b="b" l="l" r="r" t="t"/>
                <a:pathLst>
                  <a:path extrusionOk="0" h="9981" w="9995">
                    <a:moveTo>
                      <a:pt x="8593" y="1"/>
                    </a:moveTo>
                    <a:lnTo>
                      <a:pt x="0" y="8579"/>
                    </a:lnTo>
                    <a:lnTo>
                      <a:pt x="1402" y="9980"/>
                    </a:lnTo>
                    <a:lnTo>
                      <a:pt x="9995" y="1387"/>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5" name="Google Shape;1595;p40"/>
              <p:cNvSpPr/>
              <p:nvPr/>
            </p:nvSpPr>
            <p:spPr>
              <a:xfrm>
                <a:off x="3984175" y="713150"/>
                <a:ext cx="249900" cy="249900"/>
              </a:xfrm>
              <a:custGeom>
                <a:rect b="b" l="l" r="r" t="t"/>
                <a:pathLst>
                  <a:path extrusionOk="0" h="9996" w="9996">
                    <a:moveTo>
                      <a:pt x="8593" y="0"/>
                    </a:moveTo>
                    <a:lnTo>
                      <a:pt x="0" y="8593"/>
                    </a:lnTo>
                    <a:lnTo>
                      <a:pt x="1402" y="9995"/>
                    </a:lnTo>
                    <a:lnTo>
                      <a:pt x="9995" y="1402"/>
                    </a:lnTo>
                    <a:lnTo>
                      <a:pt x="8593" y="0"/>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6" name="Google Shape;1596;p40"/>
              <p:cNvSpPr/>
              <p:nvPr/>
            </p:nvSpPr>
            <p:spPr>
              <a:xfrm>
                <a:off x="4061125" y="789700"/>
                <a:ext cx="249500" cy="249525"/>
              </a:xfrm>
              <a:custGeom>
                <a:rect b="b" l="l" r="r" t="t"/>
                <a:pathLst>
                  <a:path extrusionOk="0" h="9981" w="9980">
                    <a:moveTo>
                      <a:pt x="8593" y="1"/>
                    </a:moveTo>
                    <a:lnTo>
                      <a:pt x="0" y="8594"/>
                    </a:lnTo>
                    <a:lnTo>
                      <a:pt x="1402" y="9980"/>
                    </a:lnTo>
                    <a:lnTo>
                      <a:pt x="9980" y="1402"/>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7" name="Google Shape;1597;p40"/>
              <p:cNvSpPr/>
              <p:nvPr/>
            </p:nvSpPr>
            <p:spPr>
              <a:xfrm>
                <a:off x="4136925" y="865875"/>
                <a:ext cx="249875" cy="249900"/>
              </a:xfrm>
              <a:custGeom>
                <a:rect b="b" l="l" r="r" t="t"/>
                <a:pathLst>
                  <a:path extrusionOk="0" h="9996" w="9995">
                    <a:moveTo>
                      <a:pt x="8593" y="1"/>
                    </a:moveTo>
                    <a:lnTo>
                      <a:pt x="0" y="8594"/>
                    </a:lnTo>
                    <a:lnTo>
                      <a:pt x="1402" y="9996"/>
                    </a:lnTo>
                    <a:lnTo>
                      <a:pt x="9995" y="1403"/>
                    </a:lnTo>
                    <a:lnTo>
                      <a:pt x="8593" y="1"/>
                    </a:lnTo>
                    <a:close/>
                  </a:path>
                </a:pathLst>
              </a:custGeom>
              <a:gradFill>
                <a:gsLst>
                  <a:gs pos="0">
                    <a:schemeClr val="lt2">
                      <a:alpha val="46820"/>
                    </a:schemeClr>
                  </a:gs>
                  <a:gs pos="78000">
                    <a:schemeClr val="lt1">
                      <a:alpha val="46820"/>
                    </a:schemeClr>
                  </a:gs>
                  <a:gs pos="100000">
                    <a:schemeClr val="lt1">
                      <a:alpha val="46820"/>
                    </a:scheme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8" name="Google Shape;1598;p40"/>
            <p:cNvGrpSpPr/>
            <p:nvPr/>
          </p:nvGrpSpPr>
          <p:grpSpPr>
            <a:xfrm>
              <a:off x="7787267" y="539497"/>
              <a:ext cx="208184" cy="208184"/>
              <a:chOff x="8356813" y="1074288"/>
              <a:chExt cx="351900" cy="351900"/>
            </a:xfrm>
          </p:grpSpPr>
          <p:sp>
            <p:nvSpPr>
              <p:cNvPr id="1599" name="Google Shape;1599;p4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0" name="Google Shape;1600;p4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01" name="Google Shape;1601;p40"/>
            <p:cNvGrpSpPr/>
            <p:nvPr/>
          </p:nvGrpSpPr>
          <p:grpSpPr>
            <a:xfrm>
              <a:off x="7194842" y="2467660"/>
              <a:ext cx="208184" cy="208184"/>
              <a:chOff x="8356813" y="1074288"/>
              <a:chExt cx="351900" cy="351900"/>
            </a:xfrm>
          </p:grpSpPr>
          <p:sp>
            <p:nvSpPr>
              <p:cNvPr id="1602" name="Google Shape;1602;p40"/>
              <p:cNvSpPr/>
              <p:nvPr/>
            </p:nvSpPr>
            <p:spPr>
              <a:xfrm>
                <a:off x="8356813" y="1074288"/>
                <a:ext cx="351900" cy="351900"/>
              </a:xfrm>
              <a:prstGeom prst="ellips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3" name="Google Shape;1603;p40"/>
              <p:cNvSpPr/>
              <p:nvPr/>
            </p:nvSpPr>
            <p:spPr>
              <a:xfrm>
                <a:off x="8406497" y="1123972"/>
                <a:ext cx="252600" cy="252600"/>
              </a:xfrm>
              <a:prstGeom prst="ellipse">
                <a:avLst/>
              </a:prstGeom>
              <a:gradFill>
                <a:gsLst>
                  <a:gs pos="0">
                    <a:srgbClr val="9900FF">
                      <a:alpha val="46666"/>
                    </a:srgbClr>
                  </a:gs>
                  <a:gs pos="100000">
                    <a:srgbClr val="FFFFFF">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4" name="Google Shape;1604;p40"/>
            <p:cNvSpPr/>
            <p:nvPr/>
          </p:nvSpPr>
          <p:spPr>
            <a:xfrm>
              <a:off x="7095150" y="4164050"/>
              <a:ext cx="147900" cy="147900"/>
            </a:xfrm>
            <a:prstGeom prst="ellipse">
              <a:avLst/>
            </a:prstGeom>
            <a:gradFill>
              <a:gsLst>
                <a:gs pos="0">
                  <a:schemeClr val="dk2"/>
                </a:gs>
                <a:gs pos="100000">
                  <a:srgbClr val="FFFFFF">
                    <a:alpha val="0"/>
                  </a:srgbClr>
                </a:gs>
              </a:gsLst>
              <a:lin ang="54007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05" name="Google Shape;1605;p40"/>
          <p:cNvGrpSpPr/>
          <p:nvPr/>
        </p:nvGrpSpPr>
        <p:grpSpPr>
          <a:xfrm>
            <a:off x="784900" y="3653426"/>
            <a:ext cx="4558967" cy="134100"/>
            <a:chOff x="796100" y="3019701"/>
            <a:chExt cx="4558967" cy="134100"/>
          </a:xfrm>
        </p:grpSpPr>
        <p:sp>
          <p:nvSpPr>
            <p:cNvPr id="1606" name="Google Shape;1606;p40"/>
            <p:cNvSpPr/>
            <p:nvPr/>
          </p:nvSpPr>
          <p:spPr>
            <a:xfrm>
              <a:off x="5220967" y="3019701"/>
              <a:ext cx="134100" cy="1341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07" name="Google Shape;1607;p40"/>
            <p:cNvCxnSpPr/>
            <p:nvPr/>
          </p:nvCxnSpPr>
          <p:spPr>
            <a:xfrm>
              <a:off x="796100" y="3086750"/>
              <a:ext cx="4462800" cy="0"/>
            </a:xfrm>
            <a:prstGeom prst="straightConnector1">
              <a:avLst/>
            </a:prstGeom>
            <a:noFill/>
            <a:ln cap="flat" cmpd="sng" w="9525">
              <a:solidFill>
                <a:schemeClr val="dk2"/>
              </a:solidFill>
              <a:prstDash val="solid"/>
              <a:round/>
              <a:headEnd len="med" w="med" type="none"/>
              <a:tailEnd len="med" w="med" type="none"/>
            </a:ln>
          </p:spPr>
        </p:cxnSp>
        <p:sp>
          <p:nvSpPr>
            <p:cNvPr id="1608" name="Google Shape;1608;p40"/>
            <p:cNvSpPr/>
            <p:nvPr/>
          </p:nvSpPr>
          <p:spPr>
            <a:xfrm>
              <a:off x="5251079" y="3049843"/>
              <a:ext cx="73800" cy="738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Introduction to Coding Workshop by Slidesgo">
  <a:themeElements>
    <a:clrScheme name="Simple Light">
      <a:dk1>
        <a:srgbClr val="1D1D1D"/>
      </a:dk1>
      <a:lt1>
        <a:srgbClr val="F5F8FF"/>
      </a:lt1>
      <a:dk2>
        <a:srgbClr val="0C0A9E"/>
      </a:dk2>
      <a:lt2>
        <a:srgbClr val="EB9109"/>
      </a:lt2>
      <a:accent1>
        <a:srgbClr val="8208D5"/>
      </a:accent1>
      <a:accent2>
        <a:srgbClr val="BFBEF7"/>
      </a:accent2>
      <a:accent3>
        <a:srgbClr val="FFFFFF"/>
      </a:accent3>
      <a:accent4>
        <a:srgbClr val="FFFFFF"/>
      </a:accent4>
      <a:accent5>
        <a:srgbClr val="FFFFFF"/>
      </a:accent5>
      <a:accent6>
        <a:srgbClr val="FFFFFF"/>
      </a:accent6>
      <a:hlink>
        <a:srgbClr val="1D1D1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