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4"/>
  </p:sldMasterIdLst>
  <p:notesMasterIdLst>
    <p:notesMasterId r:id="rId20"/>
  </p:notesMasterIdLst>
  <p:sldIdLst>
    <p:sldId id="256" r:id="rId5"/>
    <p:sldId id="257" r:id="rId6"/>
    <p:sldId id="258" r:id="rId7"/>
    <p:sldId id="259" r:id="rId8"/>
    <p:sldId id="260" r:id="rId9"/>
    <p:sldId id="265" r:id="rId10"/>
    <p:sldId id="269" r:id="rId11"/>
    <p:sldId id="261" r:id="rId12"/>
    <p:sldId id="268" r:id="rId13"/>
    <p:sldId id="267" r:id="rId14"/>
    <p:sldId id="270" r:id="rId15"/>
    <p:sldId id="272" r:id="rId16"/>
    <p:sldId id="262" r:id="rId17"/>
    <p:sldId id="264"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3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A2803-966D-4DD8-88C1-0E44A080133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BD1D88-F38B-42A4-AC4B-F0F4ADA8FCD8}">
      <dgm:prSet/>
      <dgm:spPr/>
      <dgm:t>
        <a:bodyPr/>
        <a:lstStyle/>
        <a:p>
          <a:pPr>
            <a:lnSpc>
              <a:spcPct val="100000"/>
            </a:lnSpc>
          </a:pPr>
          <a:r>
            <a:rPr lang="en-US"/>
            <a:t>Introduction :  Processus de conception dans notre projet </a:t>
          </a:r>
        </a:p>
      </dgm:t>
    </dgm:pt>
    <dgm:pt modelId="{84D72025-1262-41ED-BBD1-DBDCB5FF7479}" type="parTrans" cxnId="{3B53DBE2-02E0-4770-A96E-E2CDC42646EE}">
      <dgm:prSet/>
      <dgm:spPr/>
      <dgm:t>
        <a:bodyPr/>
        <a:lstStyle/>
        <a:p>
          <a:endParaRPr lang="en-US"/>
        </a:p>
      </dgm:t>
    </dgm:pt>
    <dgm:pt modelId="{906C22BB-079F-44EE-86E3-283159DE9643}" type="sibTrans" cxnId="{3B53DBE2-02E0-4770-A96E-E2CDC42646EE}">
      <dgm:prSet/>
      <dgm:spPr/>
      <dgm:t>
        <a:bodyPr/>
        <a:lstStyle/>
        <a:p>
          <a:endParaRPr lang="en-US"/>
        </a:p>
      </dgm:t>
    </dgm:pt>
    <dgm:pt modelId="{CA952446-CBFB-4C53-A48F-BC4EC2F9BBCE}">
      <dgm:prSet/>
      <dgm:spPr/>
      <dgm:t>
        <a:bodyPr/>
        <a:lstStyle/>
        <a:p>
          <a:pPr>
            <a:lnSpc>
              <a:spcPct val="100000"/>
            </a:lnSpc>
          </a:pPr>
          <a:r>
            <a:rPr lang="en-US"/>
            <a:t>Developpement: </a:t>
          </a:r>
        </a:p>
      </dgm:t>
    </dgm:pt>
    <dgm:pt modelId="{1C3173D3-9BC0-43D3-B4DA-658E7DDFEBF7}" type="parTrans" cxnId="{3BBB09D0-8ACC-46AB-B3EC-7FCD02BF3913}">
      <dgm:prSet/>
      <dgm:spPr/>
      <dgm:t>
        <a:bodyPr/>
        <a:lstStyle/>
        <a:p>
          <a:endParaRPr lang="en-US"/>
        </a:p>
      </dgm:t>
    </dgm:pt>
    <dgm:pt modelId="{D69AB64E-F6FC-4AF8-B3DB-AB7ACE1C41DB}" type="sibTrans" cxnId="{3BBB09D0-8ACC-46AB-B3EC-7FCD02BF3913}">
      <dgm:prSet/>
      <dgm:spPr/>
      <dgm:t>
        <a:bodyPr/>
        <a:lstStyle/>
        <a:p>
          <a:endParaRPr lang="en-US"/>
        </a:p>
      </dgm:t>
    </dgm:pt>
    <dgm:pt modelId="{F1303DEC-DCD8-4ACC-AC0A-CD32DCB694FD}">
      <dgm:prSet/>
      <dgm:spPr/>
      <dgm:t>
        <a:bodyPr/>
        <a:lstStyle/>
        <a:p>
          <a:pPr>
            <a:lnSpc>
              <a:spcPct val="100000"/>
            </a:lnSpc>
          </a:pPr>
          <a:r>
            <a:rPr lang="en-US"/>
            <a:t>Besoins, Contraintes et priorisation et notre definition du problème.</a:t>
          </a:r>
        </a:p>
      </dgm:t>
    </dgm:pt>
    <dgm:pt modelId="{25BAEC7D-B3DC-454F-9210-6A470C963A5F}" type="parTrans" cxnId="{55D804CA-A5EC-4FB7-9D69-3DE09AE17E1B}">
      <dgm:prSet/>
      <dgm:spPr/>
      <dgm:t>
        <a:bodyPr/>
        <a:lstStyle/>
        <a:p>
          <a:endParaRPr lang="en-US"/>
        </a:p>
      </dgm:t>
    </dgm:pt>
    <dgm:pt modelId="{C9ECD7ED-41A0-4205-B6D2-3AE1FA90CD70}" type="sibTrans" cxnId="{55D804CA-A5EC-4FB7-9D69-3DE09AE17E1B}">
      <dgm:prSet/>
      <dgm:spPr/>
      <dgm:t>
        <a:bodyPr/>
        <a:lstStyle/>
        <a:p>
          <a:endParaRPr lang="en-US"/>
        </a:p>
      </dgm:t>
    </dgm:pt>
    <dgm:pt modelId="{478E5828-B995-4FC0-8311-017A0F365F88}">
      <dgm:prSet/>
      <dgm:spPr/>
      <dgm:t>
        <a:bodyPr/>
        <a:lstStyle/>
        <a:p>
          <a:pPr>
            <a:lnSpc>
              <a:spcPct val="100000"/>
            </a:lnSpc>
          </a:pPr>
          <a:r>
            <a:rPr lang="en-US"/>
            <a:t>Plan de projet </a:t>
          </a:r>
        </a:p>
      </dgm:t>
    </dgm:pt>
    <dgm:pt modelId="{9D349F3F-CED5-4DFC-BF2B-20ECDF321DE2}" type="parTrans" cxnId="{400F6AB8-CAD8-45A5-97C6-9546D9F3AF0F}">
      <dgm:prSet/>
      <dgm:spPr/>
      <dgm:t>
        <a:bodyPr/>
        <a:lstStyle/>
        <a:p>
          <a:endParaRPr lang="en-US"/>
        </a:p>
      </dgm:t>
    </dgm:pt>
    <dgm:pt modelId="{0D9E21C7-B797-4DA2-80F6-1FC134FE9364}" type="sibTrans" cxnId="{400F6AB8-CAD8-45A5-97C6-9546D9F3AF0F}">
      <dgm:prSet/>
      <dgm:spPr/>
      <dgm:t>
        <a:bodyPr/>
        <a:lstStyle/>
        <a:p>
          <a:endParaRPr lang="en-US"/>
        </a:p>
      </dgm:t>
    </dgm:pt>
    <dgm:pt modelId="{E316C10E-9367-49AA-A6A3-213D90E8E857}">
      <dgm:prSet/>
      <dgm:spPr/>
      <dgm:t>
        <a:bodyPr/>
        <a:lstStyle/>
        <a:p>
          <a:pPr>
            <a:lnSpc>
              <a:spcPct val="100000"/>
            </a:lnSpc>
          </a:pPr>
          <a:r>
            <a:rPr lang="en-US"/>
            <a:t>Qualité du concept ,</a:t>
          </a:r>
        </a:p>
      </dgm:t>
    </dgm:pt>
    <dgm:pt modelId="{93CF5FE5-C67D-46C7-8042-3456CA7C99F4}" type="parTrans" cxnId="{6EB519CD-9C79-46E1-A725-47C648AE6A68}">
      <dgm:prSet/>
      <dgm:spPr/>
      <dgm:t>
        <a:bodyPr/>
        <a:lstStyle/>
        <a:p>
          <a:endParaRPr lang="en-US"/>
        </a:p>
      </dgm:t>
    </dgm:pt>
    <dgm:pt modelId="{2254FA79-BADB-4F29-9D6F-E74C51F00B36}" type="sibTrans" cxnId="{6EB519CD-9C79-46E1-A725-47C648AE6A68}">
      <dgm:prSet/>
      <dgm:spPr/>
      <dgm:t>
        <a:bodyPr/>
        <a:lstStyle/>
        <a:p>
          <a:endParaRPr lang="en-US"/>
        </a:p>
      </dgm:t>
    </dgm:pt>
    <dgm:pt modelId="{3E86F734-E0D5-4182-A306-0B9BC735B5CC}">
      <dgm:prSet/>
      <dgm:spPr/>
      <dgm:t>
        <a:bodyPr/>
        <a:lstStyle/>
        <a:p>
          <a:pPr>
            <a:lnSpc>
              <a:spcPct val="100000"/>
            </a:lnSpc>
          </a:pPr>
          <a:r>
            <a:rPr lang="en-US"/>
            <a:t>Leçons apprises et prochaines étapes.</a:t>
          </a:r>
        </a:p>
      </dgm:t>
    </dgm:pt>
    <dgm:pt modelId="{4C2644C8-F34E-41C3-A983-3138B96EDF07}" type="parTrans" cxnId="{E6CC751E-C824-418E-9E28-8F066005400A}">
      <dgm:prSet/>
      <dgm:spPr/>
      <dgm:t>
        <a:bodyPr/>
        <a:lstStyle/>
        <a:p>
          <a:endParaRPr lang="en-US"/>
        </a:p>
      </dgm:t>
    </dgm:pt>
    <dgm:pt modelId="{B409C16E-3D43-4284-9A10-3B4844E08B12}" type="sibTrans" cxnId="{E6CC751E-C824-418E-9E28-8F066005400A}">
      <dgm:prSet/>
      <dgm:spPr/>
      <dgm:t>
        <a:bodyPr/>
        <a:lstStyle/>
        <a:p>
          <a:endParaRPr lang="en-US"/>
        </a:p>
      </dgm:t>
    </dgm:pt>
    <dgm:pt modelId="{8EB4947F-E793-408D-A641-D6A4083E75F4}">
      <dgm:prSet/>
      <dgm:spPr/>
      <dgm:t>
        <a:bodyPr/>
        <a:lstStyle/>
        <a:p>
          <a:pPr>
            <a:lnSpc>
              <a:spcPct val="100000"/>
            </a:lnSpc>
          </a:pPr>
          <a:r>
            <a:rPr lang="en-US"/>
            <a:t>Conclusion</a:t>
          </a:r>
        </a:p>
      </dgm:t>
    </dgm:pt>
    <dgm:pt modelId="{DB43D88C-02CE-4249-A00C-9DC8E09CF739}" type="parTrans" cxnId="{1FC0F1BE-9602-49AE-A269-53C9A997797C}">
      <dgm:prSet/>
      <dgm:spPr/>
      <dgm:t>
        <a:bodyPr/>
        <a:lstStyle/>
        <a:p>
          <a:endParaRPr lang="en-US"/>
        </a:p>
      </dgm:t>
    </dgm:pt>
    <dgm:pt modelId="{A59CC434-D016-41EF-8538-4AE62DC9FE1B}" type="sibTrans" cxnId="{1FC0F1BE-9602-49AE-A269-53C9A997797C}">
      <dgm:prSet/>
      <dgm:spPr/>
      <dgm:t>
        <a:bodyPr/>
        <a:lstStyle/>
        <a:p>
          <a:endParaRPr lang="en-US"/>
        </a:p>
      </dgm:t>
    </dgm:pt>
    <dgm:pt modelId="{F729FB5F-C702-4914-964D-02C51B577897}" type="pres">
      <dgm:prSet presAssocID="{967A2803-966D-4DD8-88C1-0E44A0801336}" presName="root" presStyleCnt="0">
        <dgm:presLayoutVars>
          <dgm:dir/>
          <dgm:resizeHandles val="exact"/>
        </dgm:presLayoutVars>
      </dgm:prSet>
      <dgm:spPr/>
    </dgm:pt>
    <dgm:pt modelId="{F6CF0BC9-C0EE-421D-80CA-79461B3EC367}" type="pres">
      <dgm:prSet presAssocID="{BCBD1D88-F38B-42A4-AC4B-F0F4ADA8FCD8}" presName="compNode" presStyleCnt="0"/>
      <dgm:spPr/>
    </dgm:pt>
    <dgm:pt modelId="{03A08C24-CE80-4BFE-8265-719749A3C852}" type="pres">
      <dgm:prSet presAssocID="{BCBD1D88-F38B-42A4-AC4B-F0F4ADA8FCD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02F13140-4079-49A8-8737-CA28A9C1AEEF}" type="pres">
      <dgm:prSet presAssocID="{BCBD1D88-F38B-42A4-AC4B-F0F4ADA8FCD8}" presName="spaceRect" presStyleCnt="0"/>
      <dgm:spPr/>
    </dgm:pt>
    <dgm:pt modelId="{191859D5-A91F-409D-B0F6-CFDBB5569B34}" type="pres">
      <dgm:prSet presAssocID="{BCBD1D88-F38B-42A4-AC4B-F0F4ADA8FCD8}" presName="textRect" presStyleLbl="revTx" presStyleIdx="0" presStyleCnt="7">
        <dgm:presLayoutVars>
          <dgm:chMax val="1"/>
          <dgm:chPref val="1"/>
        </dgm:presLayoutVars>
      </dgm:prSet>
      <dgm:spPr/>
    </dgm:pt>
    <dgm:pt modelId="{6FACE91F-E2C9-4905-9424-966D354B7C5F}" type="pres">
      <dgm:prSet presAssocID="{906C22BB-079F-44EE-86E3-283159DE9643}" presName="sibTrans" presStyleCnt="0"/>
      <dgm:spPr/>
    </dgm:pt>
    <dgm:pt modelId="{AFB92982-C8C1-4FE4-8159-98B10C6466A1}" type="pres">
      <dgm:prSet presAssocID="{CA952446-CBFB-4C53-A48F-BC4EC2F9BBCE}" presName="compNode" presStyleCnt="0"/>
      <dgm:spPr/>
    </dgm:pt>
    <dgm:pt modelId="{42D906D6-890F-4DEF-9C99-98E8F44DC4B4}" type="pres">
      <dgm:prSet presAssocID="{CA952446-CBFB-4C53-A48F-BC4EC2F9BBC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871D6DB8-2BC5-4B7F-A6F7-450B9D93D8C3}" type="pres">
      <dgm:prSet presAssocID="{CA952446-CBFB-4C53-A48F-BC4EC2F9BBCE}" presName="spaceRect" presStyleCnt="0"/>
      <dgm:spPr/>
    </dgm:pt>
    <dgm:pt modelId="{C0B09A5F-FAF4-4BD6-9DD2-FB6AFF7CA23F}" type="pres">
      <dgm:prSet presAssocID="{CA952446-CBFB-4C53-A48F-BC4EC2F9BBCE}" presName="textRect" presStyleLbl="revTx" presStyleIdx="1" presStyleCnt="7">
        <dgm:presLayoutVars>
          <dgm:chMax val="1"/>
          <dgm:chPref val="1"/>
        </dgm:presLayoutVars>
      </dgm:prSet>
      <dgm:spPr/>
    </dgm:pt>
    <dgm:pt modelId="{34B71693-FBF8-4B72-9CAA-5CE36A40249D}" type="pres">
      <dgm:prSet presAssocID="{D69AB64E-F6FC-4AF8-B3DB-AB7ACE1C41DB}" presName="sibTrans" presStyleCnt="0"/>
      <dgm:spPr/>
    </dgm:pt>
    <dgm:pt modelId="{2C4C01DC-FB4D-4D52-AC10-AD75D97B5F2F}" type="pres">
      <dgm:prSet presAssocID="{F1303DEC-DCD8-4ACC-AC0A-CD32DCB694FD}" presName="compNode" presStyleCnt="0"/>
      <dgm:spPr/>
    </dgm:pt>
    <dgm:pt modelId="{E088B8E0-EC39-4E1D-A861-1A65D0FD7993}" type="pres">
      <dgm:prSet presAssocID="{F1303DEC-DCD8-4ACC-AC0A-CD32DCB694F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77A77FBB-D626-4446-BC36-8CEC2F4C89F8}" type="pres">
      <dgm:prSet presAssocID="{F1303DEC-DCD8-4ACC-AC0A-CD32DCB694FD}" presName="spaceRect" presStyleCnt="0"/>
      <dgm:spPr/>
    </dgm:pt>
    <dgm:pt modelId="{615F35B5-789D-48C1-9CAA-8147F7865B9C}" type="pres">
      <dgm:prSet presAssocID="{F1303DEC-DCD8-4ACC-AC0A-CD32DCB694FD}" presName="textRect" presStyleLbl="revTx" presStyleIdx="2" presStyleCnt="7">
        <dgm:presLayoutVars>
          <dgm:chMax val="1"/>
          <dgm:chPref val="1"/>
        </dgm:presLayoutVars>
      </dgm:prSet>
      <dgm:spPr/>
    </dgm:pt>
    <dgm:pt modelId="{DE1B902E-4050-4EEE-9F06-DAEA29332DE2}" type="pres">
      <dgm:prSet presAssocID="{C9ECD7ED-41A0-4205-B6D2-3AE1FA90CD70}" presName="sibTrans" presStyleCnt="0"/>
      <dgm:spPr/>
    </dgm:pt>
    <dgm:pt modelId="{2CF92871-0A9D-45F8-8B04-39AE3454C3ED}" type="pres">
      <dgm:prSet presAssocID="{478E5828-B995-4FC0-8311-017A0F365F88}" presName="compNode" presStyleCnt="0"/>
      <dgm:spPr/>
    </dgm:pt>
    <dgm:pt modelId="{974E9BAF-EA3E-4FB0-960F-077EE9C409D2}" type="pres">
      <dgm:prSet presAssocID="{478E5828-B995-4FC0-8311-017A0F365F8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p with pin"/>
        </a:ext>
      </dgm:extLst>
    </dgm:pt>
    <dgm:pt modelId="{71485712-8FE5-457A-A9E7-398007EA1FB1}" type="pres">
      <dgm:prSet presAssocID="{478E5828-B995-4FC0-8311-017A0F365F88}" presName="spaceRect" presStyleCnt="0"/>
      <dgm:spPr/>
    </dgm:pt>
    <dgm:pt modelId="{585FE659-40A3-4DA4-85D0-675F52D40819}" type="pres">
      <dgm:prSet presAssocID="{478E5828-B995-4FC0-8311-017A0F365F88}" presName="textRect" presStyleLbl="revTx" presStyleIdx="3" presStyleCnt="7">
        <dgm:presLayoutVars>
          <dgm:chMax val="1"/>
          <dgm:chPref val="1"/>
        </dgm:presLayoutVars>
      </dgm:prSet>
      <dgm:spPr/>
    </dgm:pt>
    <dgm:pt modelId="{0818747E-0997-47F5-AE95-47F244A1BE6C}" type="pres">
      <dgm:prSet presAssocID="{0D9E21C7-B797-4DA2-80F6-1FC134FE9364}" presName="sibTrans" presStyleCnt="0"/>
      <dgm:spPr/>
    </dgm:pt>
    <dgm:pt modelId="{EAA31F0D-5E2B-48CE-ABC3-3F32E42651B3}" type="pres">
      <dgm:prSet presAssocID="{E316C10E-9367-49AA-A6A3-213D90E8E857}" presName="compNode" presStyleCnt="0"/>
      <dgm:spPr/>
    </dgm:pt>
    <dgm:pt modelId="{9D2C40BA-DFC9-436B-ACCB-4E3A340759DC}" type="pres">
      <dgm:prSet presAssocID="{E316C10E-9367-49AA-A6A3-213D90E8E85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11E6D594-817D-4B26-A4EB-DA771D05096E}" type="pres">
      <dgm:prSet presAssocID="{E316C10E-9367-49AA-A6A3-213D90E8E857}" presName="spaceRect" presStyleCnt="0"/>
      <dgm:spPr/>
    </dgm:pt>
    <dgm:pt modelId="{FD90E74F-8A50-4DC1-921C-D2F066753211}" type="pres">
      <dgm:prSet presAssocID="{E316C10E-9367-49AA-A6A3-213D90E8E857}" presName="textRect" presStyleLbl="revTx" presStyleIdx="4" presStyleCnt="7">
        <dgm:presLayoutVars>
          <dgm:chMax val="1"/>
          <dgm:chPref val="1"/>
        </dgm:presLayoutVars>
      </dgm:prSet>
      <dgm:spPr/>
    </dgm:pt>
    <dgm:pt modelId="{DAEE9B13-160F-4D7D-92CD-FAAA8EC0B1D2}" type="pres">
      <dgm:prSet presAssocID="{2254FA79-BADB-4F29-9D6F-E74C51F00B36}" presName="sibTrans" presStyleCnt="0"/>
      <dgm:spPr/>
    </dgm:pt>
    <dgm:pt modelId="{324C4596-636D-4208-86BA-02A632AC9101}" type="pres">
      <dgm:prSet presAssocID="{3E86F734-E0D5-4182-A306-0B9BC735B5CC}" presName="compNode" presStyleCnt="0"/>
      <dgm:spPr/>
    </dgm:pt>
    <dgm:pt modelId="{21E6DC4E-8ED4-4D1C-8C23-C369C6708051}" type="pres">
      <dgm:prSet presAssocID="{3E86F734-E0D5-4182-A306-0B9BC735B5C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94C2E041-A400-441B-9D28-AE55A84CC79B}" type="pres">
      <dgm:prSet presAssocID="{3E86F734-E0D5-4182-A306-0B9BC735B5CC}" presName="spaceRect" presStyleCnt="0"/>
      <dgm:spPr/>
    </dgm:pt>
    <dgm:pt modelId="{DD6FE9AC-68C3-4C0B-B176-5A20AAEC03E5}" type="pres">
      <dgm:prSet presAssocID="{3E86F734-E0D5-4182-A306-0B9BC735B5CC}" presName="textRect" presStyleLbl="revTx" presStyleIdx="5" presStyleCnt="7">
        <dgm:presLayoutVars>
          <dgm:chMax val="1"/>
          <dgm:chPref val="1"/>
        </dgm:presLayoutVars>
      </dgm:prSet>
      <dgm:spPr/>
    </dgm:pt>
    <dgm:pt modelId="{5E9B108E-BFE5-4AA3-86A6-3E45E95928AE}" type="pres">
      <dgm:prSet presAssocID="{B409C16E-3D43-4284-9A10-3B4844E08B12}" presName="sibTrans" presStyleCnt="0"/>
      <dgm:spPr/>
    </dgm:pt>
    <dgm:pt modelId="{A219D4E3-CAF4-41BD-B1CF-D718C1101791}" type="pres">
      <dgm:prSet presAssocID="{8EB4947F-E793-408D-A641-D6A4083E75F4}" presName="compNode" presStyleCnt="0"/>
      <dgm:spPr/>
    </dgm:pt>
    <dgm:pt modelId="{D0B77D4A-DC8A-4044-BF71-62E6C045C470}" type="pres">
      <dgm:prSet presAssocID="{8EB4947F-E793-408D-A641-D6A4083E75F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bulb"/>
        </a:ext>
      </dgm:extLst>
    </dgm:pt>
    <dgm:pt modelId="{76268ED0-B5D0-487C-AC39-DD1C1A671764}" type="pres">
      <dgm:prSet presAssocID="{8EB4947F-E793-408D-A641-D6A4083E75F4}" presName="spaceRect" presStyleCnt="0"/>
      <dgm:spPr/>
    </dgm:pt>
    <dgm:pt modelId="{D98C5F21-1C2F-4BF7-8EDA-7827A217CB92}" type="pres">
      <dgm:prSet presAssocID="{8EB4947F-E793-408D-A641-D6A4083E75F4}" presName="textRect" presStyleLbl="revTx" presStyleIdx="6" presStyleCnt="7">
        <dgm:presLayoutVars>
          <dgm:chMax val="1"/>
          <dgm:chPref val="1"/>
        </dgm:presLayoutVars>
      </dgm:prSet>
      <dgm:spPr/>
    </dgm:pt>
  </dgm:ptLst>
  <dgm:cxnLst>
    <dgm:cxn modelId="{E6CC751E-C824-418E-9E28-8F066005400A}" srcId="{967A2803-966D-4DD8-88C1-0E44A0801336}" destId="{3E86F734-E0D5-4182-A306-0B9BC735B5CC}" srcOrd="5" destOrd="0" parTransId="{4C2644C8-F34E-41C3-A983-3138B96EDF07}" sibTransId="{B409C16E-3D43-4284-9A10-3B4844E08B12}"/>
    <dgm:cxn modelId="{D1BE2621-4D76-4A32-83FB-83D54184FE7B}" type="presOf" srcId="{BCBD1D88-F38B-42A4-AC4B-F0F4ADA8FCD8}" destId="{191859D5-A91F-409D-B0F6-CFDBB5569B34}" srcOrd="0" destOrd="0" presId="urn:microsoft.com/office/officeart/2018/2/layout/IconLabelList"/>
    <dgm:cxn modelId="{D600DC30-49F5-43DE-BED1-2DFEEE114B68}" type="presOf" srcId="{478E5828-B995-4FC0-8311-017A0F365F88}" destId="{585FE659-40A3-4DA4-85D0-675F52D40819}" srcOrd="0" destOrd="0" presId="urn:microsoft.com/office/officeart/2018/2/layout/IconLabelList"/>
    <dgm:cxn modelId="{8DD5F93B-CC7F-4D1A-B50E-D0767D7AB4E4}" type="presOf" srcId="{3E86F734-E0D5-4182-A306-0B9BC735B5CC}" destId="{DD6FE9AC-68C3-4C0B-B176-5A20AAEC03E5}" srcOrd="0" destOrd="0" presId="urn:microsoft.com/office/officeart/2018/2/layout/IconLabelList"/>
    <dgm:cxn modelId="{B606674D-0F7F-4B6D-908F-F0C84D7EDA5D}" type="presOf" srcId="{CA952446-CBFB-4C53-A48F-BC4EC2F9BBCE}" destId="{C0B09A5F-FAF4-4BD6-9DD2-FB6AFF7CA23F}" srcOrd="0" destOrd="0" presId="urn:microsoft.com/office/officeart/2018/2/layout/IconLabelList"/>
    <dgm:cxn modelId="{400F6AB8-CAD8-45A5-97C6-9546D9F3AF0F}" srcId="{967A2803-966D-4DD8-88C1-0E44A0801336}" destId="{478E5828-B995-4FC0-8311-017A0F365F88}" srcOrd="3" destOrd="0" parTransId="{9D349F3F-CED5-4DFC-BF2B-20ECDF321DE2}" sibTransId="{0D9E21C7-B797-4DA2-80F6-1FC134FE9364}"/>
    <dgm:cxn modelId="{1FC0F1BE-9602-49AE-A269-53C9A997797C}" srcId="{967A2803-966D-4DD8-88C1-0E44A0801336}" destId="{8EB4947F-E793-408D-A641-D6A4083E75F4}" srcOrd="6" destOrd="0" parTransId="{DB43D88C-02CE-4249-A00C-9DC8E09CF739}" sibTransId="{A59CC434-D016-41EF-8538-4AE62DC9FE1B}"/>
    <dgm:cxn modelId="{1C7CD6C3-5A47-49AA-B0BC-F95B26116325}" type="presOf" srcId="{E316C10E-9367-49AA-A6A3-213D90E8E857}" destId="{FD90E74F-8A50-4DC1-921C-D2F066753211}" srcOrd="0" destOrd="0" presId="urn:microsoft.com/office/officeart/2018/2/layout/IconLabelList"/>
    <dgm:cxn modelId="{55D804CA-A5EC-4FB7-9D69-3DE09AE17E1B}" srcId="{967A2803-966D-4DD8-88C1-0E44A0801336}" destId="{F1303DEC-DCD8-4ACC-AC0A-CD32DCB694FD}" srcOrd="2" destOrd="0" parTransId="{25BAEC7D-B3DC-454F-9210-6A470C963A5F}" sibTransId="{C9ECD7ED-41A0-4205-B6D2-3AE1FA90CD70}"/>
    <dgm:cxn modelId="{6EB519CD-9C79-46E1-A725-47C648AE6A68}" srcId="{967A2803-966D-4DD8-88C1-0E44A0801336}" destId="{E316C10E-9367-49AA-A6A3-213D90E8E857}" srcOrd="4" destOrd="0" parTransId="{93CF5FE5-C67D-46C7-8042-3456CA7C99F4}" sibTransId="{2254FA79-BADB-4F29-9D6F-E74C51F00B36}"/>
    <dgm:cxn modelId="{3BBB09D0-8ACC-46AB-B3EC-7FCD02BF3913}" srcId="{967A2803-966D-4DD8-88C1-0E44A0801336}" destId="{CA952446-CBFB-4C53-A48F-BC4EC2F9BBCE}" srcOrd="1" destOrd="0" parTransId="{1C3173D3-9BC0-43D3-B4DA-658E7DDFEBF7}" sibTransId="{D69AB64E-F6FC-4AF8-B3DB-AB7ACE1C41DB}"/>
    <dgm:cxn modelId="{921ADFD0-20E6-4C57-BBE6-A42E309111DF}" type="presOf" srcId="{8EB4947F-E793-408D-A641-D6A4083E75F4}" destId="{D98C5F21-1C2F-4BF7-8EDA-7827A217CB92}" srcOrd="0" destOrd="0" presId="urn:microsoft.com/office/officeart/2018/2/layout/IconLabelList"/>
    <dgm:cxn modelId="{3B53DBE2-02E0-4770-A96E-E2CDC42646EE}" srcId="{967A2803-966D-4DD8-88C1-0E44A0801336}" destId="{BCBD1D88-F38B-42A4-AC4B-F0F4ADA8FCD8}" srcOrd="0" destOrd="0" parTransId="{84D72025-1262-41ED-BBD1-DBDCB5FF7479}" sibTransId="{906C22BB-079F-44EE-86E3-283159DE9643}"/>
    <dgm:cxn modelId="{CDCB73E7-AA30-4FF1-BC76-399BA1F9710E}" type="presOf" srcId="{967A2803-966D-4DD8-88C1-0E44A0801336}" destId="{F729FB5F-C702-4914-964D-02C51B577897}" srcOrd="0" destOrd="0" presId="urn:microsoft.com/office/officeart/2018/2/layout/IconLabelList"/>
    <dgm:cxn modelId="{FD2B11ED-AC57-4328-9BE6-F4704E4CC429}" type="presOf" srcId="{F1303DEC-DCD8-4ACC-AC0A-CD32DCB694FD}" destId="{615F35B5-789D-48C1-9CAA-8147F7865B9C}" srcOrd="0" destOrd="0" presId="urn:microsoft.com/office/officeart/2018/2/layout/IconLabelList"/>
    <dgm:cxn modelId="{43299E79-A294-4E0B-BE3A-29CC4D3A4182}" type="presParOf" srcId="{F729FB5F-C702-4914-964D-02C51B577897}" destId="{F6CF0BC9-C0EE-421D-80CA-79461B3EC367}" srcOrd="0" destOrd="0" presId="urn:microsoft.com/office/officeart/2018/2/layout/IconLabelList"/>
    <dgm:cxn modelId="{AF302FCD-194E-494C-BD4B-B2F71B008FAC}" type="presParOf" srcId="{F6CF0BC9-C0EE-421D-80CA-79461B3EC367}" destId="{03A08C24-CE80-4BFE-8265-719749A3C852}" srcOrd="0" destOrd="0" presId="urn:microsoft.com/office/officeart/2018/2/layout/IconLabelList"/>
    <dgm:cxn modelId="{981691FD-0075-493E-A3E2-2F4A5F2B3703}" type="presParOf" srcId="{F6CF0BC9-C0EE-421D-80CA-79461B3EC367}" destId="{02F13140-4079-49A8-8737-CA28A9C1AEEF}" srcOrd="1" destOrd="0" presId="urn:microsoft.com/office/officeart/2018/2/layout/IconLabelList"/>
    <dgm:cxn modelId="{0A721E19-1883-407A-AC28-F5B81A22B28C}" type="presParOf" srcId="{F6CF0BC9-C0EE-421D-80CA-79461B3EC367}" destId="{191859D5-A91F-409D-B0F6-CFDBB5569B34}" srcOrd="2" destOrd="0" presId="urn:microsoft.com/office/officeart/2018/2/layout/IconLabelList"/>
    <dgm:cxn modelId="{BEBB4C4D-E33E-4D7A-B17B-10C64E206DD7}" type="presParOf" srcId="{F729FB5F-C702-4914-964D-02C51B577897}" destId="{6FACE91F-E2C9-4905-9424-966D354B7C5F}" srcOrd="1" destOrd="0" presId="urn:microsoft.com/office/officeart/2018/2/layout/IconLabelList"/>
    <dgm:cxn modelId="{2E5A35F4-F2EE-4155-8AA4-F9B1B2B03637}" type="presParOf" srcId="{F729FB5F-C702-4914-964D-02C51B577897}" destId="{AFB92982-C8C1-4FE4-8159-98B10C6466A1}" srcOrd="2" destOrd="0" presId="urn:microsoft.com/office/officeart/2018/2/layout/IconLabelList"/>
    <dgm:cxn modelId="{33A3D596-E5CB-4AD3-B0CB-574825501FD1}" type="presParOf" srcId="{AFB92982-C8C1-4FE4-8159-98B10C6466A1}" destId="{42D906D6-890F-4DEF-9C99-98E8F44DC4B4}" srcOrd="0" destOrd="0" presId="urn:microsoft.com/office/officeart/2018/2/layout/IconLabelList"/>
    <dgm:cxn modelId="{16781E8F-0350-4976-826E-0C9193CFF008}" type="presParOf" srcId="{AFB92982-C8C1-4FE4-8159-98B10C6466A1}" destId="{871D6DB8-2BC5-4B7F-A6F7-450B9D93D8C3}" srcOrd="1" destOrd="0" presId="urn:microsoft.com/office/officeart/2018/2/layout/IconLabelList"/>
    <dgm:cxn modelId="{A18CBCC6-8A5C-47C3-9B81-A5DE7796D76E}" type="presParOf" srcId="{AFB92982-C8C1-4FE4-8159-98B10C6466A1}" destId="{C0B09A5F-FAF4-4BD6-9DD2-FB6AFF7CA23F}" srcOrd="2" destOrd="0" presId="urn:microsoft.com/office/officeart/2018/2/layout/IconLabelList"/>
    <dgm:cxn modelId="{868E3D9F-92ED-43D3-B5E3-1D34E8D98BC0}" type="presParOf" srcId="{F729FB5F-C702-4914-964D-02C51B577897}" destId="{34B71693-FBF8-4B72-9CAA-5CE36A40249D}" srcOrd="3" destOrd="0" presId="urn:microsoft.com/office/officeart/2018/2/layout/IconLabelList"/>
    <dgm:cxn modelId="{75AA5EE6-AF13-497D-9459-733541350837}" type="presParOf" srcId="{F729FB5F-C702-4914-964D-02C51B577897}" destId="{2C4C01DC-FB4D-4D52-AC10-AD75D97B5F2F}" srcOrd="4" destOrd="0" presId="urn:microsoft.com/office/officeart/2018/2/layout/IconLabelList"/>
    <dgm:cxn modelId="{688143A7-E95F-40C1-8542-8D7D13A2D1F8}" type="presParOf" srcId="{2C4C01DC-FB4D-4D52-AC10-AD75D97B5F2F}" destId="{E088B8E0-EC39-4E1D-A861-1A65D0FD7993}" srcOrd="0" destOrd="0" presId="urn:microsoft.com/office/officeart/2018/2/layout/IconLabelList"/>
    <dgm:cxn modelId="{CE33E303-958D-463E-AF6C-AAACC6635BAB}" type="presParOf" srcId="{2C4C01DC-FB4D-4D52-AC10-AD75D97B5F2F}" destId="{77A77FBB-D626-4446-BC36-8CEC2F4C89F8}" srcOrd="1" destOrd="0" presId="urn:microsoft.com/office/officeart/2018/2/layout/IconLabelList"/>
    <dgm:cxn modelId="{4008153C-17BC-4E44-A251-398B03EFFFFE}" type="presParOf" srcId="{2C4C01DC-FB4D-4D52-AC10-AD75D97B5F2F}" destId="{615F35B5-789D-48C1-9CAA-8147F7865B9C}" srcOrd="2" destOrd="0" presId="urn:microsoft.com/office/officeart/2018/2/layout/IconLabelList"/>
    <dgm:cxn modelId="{BA6D1FF5-3720-4B81-8906-AA3404530B91}" type="presParOf" srcId="{F729FB5F-C702-4914-964D-02C51B577897}" destId="{DE1B902E-4050-4EEE-9F06-DAEA29332DE2}" srcOrd="5" destOrd="0" presId="urn:microsoft.com/office/officeart/2018/2/layout/IconLabelList"/>
    <dgm:cxn modelId="{DFAEA548-42B0-46BE-A851-D9006B3F9634}" type="presParOf" srcId="{F729FB5F-C702-4914-964D-02C51B577897}" destId="{2CF92871-0A9D-45F8-8B04-39AE3454C3ED}" srcOrd="6" destOrd="0" presId="urn:microsoft.com/office/officeart/2018/2/layout/IconLabelList"/>
    <dgm:cxn modelId="{5EEBF9D9-CE37-4D42-8F36-84DC052D0D50}" type="presParOf" srcId="{2CF92871-0A9D-45F8-8B04-39AE3454C3ED}" destId="{974E9BAF-EA3E-4FB0-960F-077EE9C409D2}" srcOrd="0" destOrd="0" presId="urn:microsoft.com/office/officeart/2018/2/layout/IconLabelList"/>
    <dgm:cxn modelId="{3E1801C0-4426-4613-9D65-C6970BDB097A}" type="presParOf" srcId="{2CF92871-0A9D-45F8-8B04-39AE3454C3ED}" destId="{71485712-8FE5-457A-A9E7-398007EA1FB1}" srcOrd="1" destOrd="0" presId="urn:microsoft.com/office/officeart/2018/2/layout/IconLabelList"/>
    <dgm:cxn modelId="{422DD77A-4188-4576-AB24-2409695FD3E5}" type="presParOf" srcId="{2CF92871-0A9D-45F8-8B04-39AE3454C3ED}" destId="{585FE659-40A3-4DA4-85D0-675F52D40819}" srcOrd="2" destOrd="0" presId="urn:microsoft.com/office/officeart/2018/2/layout/IconLabelList"/>
    <dgm:cxn modelId="{330402CE-A245-42A8-B896-CE0346288566}" type="presParOf" srcId="{F729FB5F-C702-4914-964D-02C51B577897}" destId="{0818747E-0997-47F5-AE95-47F244A1BE6C}" srcOrd="7" destOrd="0" presId="urn:microsoft.com/office/officeart/2018/2/layout/IconLabelList"/>
    <dgm:cxn modelId="{B9F4B92C-5BEF-4877-B944-1063687AD1E7}" type="presParOf" srcId="{F729FB5F-C702-4914-964D-02C51B577897}" destId="{EAA31F0D-5E2B-48CE-ABC3-3F32E42651B3}" srcOrd="8" destOrd="0" presId="urn:microsoft.com/office/officeart/2018/2/layout/IconLabelList"/>
    <dgm:cxn modelId="{9AE0DC8E-2868-4BE3-92AD-E612C66CCDA6}" type="presParOf" srcId="{EAA31F0D-5E2B-48CE-ABC3-3F32E42651B3}" destId="{9D2C40BA-DFC9-436B-ACCB-4E3A340759DC}" srcOrd="0" destOrd="0" presId="urn:microsoft.com/office/officeart/2018/2/layout/IconLabelList"/>
    <dgm:cxn modelId="{D0A2CD0A-26AF-498F-97C1-5BFE7A51DD98}" type="presParOf" srcId="{EAA31F0D-5E2B-48CE-ABC3-3F32E42651B3}" destId="{11E6D594-817D-4B26-A4EB-DA771D05096E}" srcOrd="1" destOrd="0" presId="urn:microsoft.com/office/officeart/2018/2/layout/IconLabelList"/>
    <dgm:cxn modelId="{60C7627F-C2EA-4E5A-BDFB-F7C146E049FA}" type="presParOf" srcId="{EAA31F0D-5E2B-48CE-ABC3-3F32E42651B3}" destId="{FD90E74F-8A50-4DC1-921C-D2F066753211}" srcOrd="2" destOrd="0" presId="urn:microsoft.com/office/officeart/2018/2/layout/IconLabelList"/>
    <dgm:cxn modelId="{709B775D-2320-4983-92B4-5F40046E631F}" type="presParOf" srcId="{F729FB5F-C702-4914-964D-02C51B577897}" destId="{DAEE9B13-160F-4D7D-92CD-FAAA8EC0B1D2}" srcOrd="9" destOrd="0" presId="urn:microsoft.com/office/officeart/2018/2/layout/IconLabelList"/>
    <dgm:cxn modelId="{9D4BE742-9EF8-40A3-A327-D5A949C4F0C9}" type="presParOf" srcId="{F729FB5F-C702-4914-964D-02C51B577897}" destId="{324C4596-636D-4208-86BA-02A632AC9101}" srcOrd="10" destOrd="0" presId="urn:microsoft.com/office/officeart/2018/2/layout/IconLabelList"/>
    <dgm:cxn modelId="{990045A1-F968-4404-A7B1-4636134883A9}" type="presParOf" srcId="{324C4596-636D-4208-86BA-02A632AC9101}" destId="{21E6DC4E-8ED4-4D1C-8C23-C369C6708051}" srcOrd="0" destOrd="0" presId="urn:microsoft.com/office/officeart/2018/2/layout/IconLabelList"/>
    <dgm:cxn modelId="{28B01AD5-F277-4152-ABB8-41E7838B88CB}" type="presParOf" srcId="{324C4596-636D-4208-86BA-02A632AC9101}" destId="{94C2E041-A400-441B-9D28-AE55A84CC79B}" srcOrd="1" destOrd="0" presId="urn:microsoft.com/office/officeart/2018/2/layout/IconLabelList"/>
    <dgm:cxn modelId="{41144470-CCC2-48AF-8B9C-0904A140C4D8}" type="presParOf" srcId="{324C4596-636D-4208-86BA-02A632AC9101}" destId="{DD6FE9AC-68C3-4C0B-B176-5A20AAEC03E5}" srcOrd="2" destOrd="0" presId="urn:microsoft.com/office/officeart/2018/2/layout/IconLabelList"/>
    <dgm:cxn modelId="{BEB616BF-EBCC-44F0-A5D6-405DBE442606}" type="presParOf" srcId="{F729FB5F-C702-4914-964D-02C51B577897}" destId="{5E9B108E-BFE5-4AA3-86A6-3E45E95928AE}" srcOrd="11" destOrd="0" presId="urn:microsoft.com/office/officeart/2018/2/layout/IconLabelList"/>
    <dgm:cxn modelId="{C20E6A95-7AAD-448C-B766-0BF5E899D7B2}" type="presParOf" srcId="{F729FB5F-C702-4914-964D-02C51B577897}" destId="{A219D4E3-CAF4-41BD-B1CF-D718C1101791}" srcOrd="12" destOrd="0" presId="urn:microsoft.com/office/officeart/2018/2/layout/IconLabelList"/>
    <dgm:cxn modelId="{73A34C29-2BE1-4E57-9EB2-8DDF18CD2463}" type="presParOf" srcId="{A219D4E3-CAF4-41BD-B1CF-D718C1101791}" destId="{D0B77D4A-DC8A-4044-BF71-62E6C045C470}" srcOrd="0" destOrd="0" presId="urn:microsoft.com/office/officeart/2018/2/layout/IconLabelList"/>
    <dgm:cxn modelId="{CD36A278-4C2E-4349-944E-F368FCE622C0}" type="presParOf" srcId="{A219D4E3-CAF4-41BD-B1CF-D718C1101791}" destId="{76268ED0-B5D0-487C-AC39-DD1C1A671764}" srcOrd="1" destOrd="0" presId="urn:microsoft.com/office/officeart/2018/2/layout/IconLabelList"/>
    <dgm:cxn modelId="{23DB506A-62B7-4ECC-AAA3-751845BC6C50}" type="presParOf" srcId="{A219D4E3-CAF4-41BD-B1CF-D718C1101791}" destId="{D98C5F21-1C2F-4BF7-8EDA-7827A217CB9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102A30-C4C6-4D71-A895-4F52407E98F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41ABFC98-9774-410C-9DD1-0637CA37E3F9}">
      <dgm:prSet/>
      <dgm:spPr/>
      <dgm:t>
        <a:bodyPr/>
        <a:lstStyle/>
        <a:p>
          <a:r>
            <a:rPr lang="en-US"/>
            <a:t>SOUS-SYSTEMES: </a:t>
          </a:r>
        </a:p>
      </dgm:t>
    </dgm:pt>
    <dgm:pt modelId="{E29ED438-EE8D-45CF-991B-A6B977BABC07}" type="parTrans" cxnId="{7A9EF8A3-A9A9-42B0-8C76-78A2BF5971DF}">
      <dgm:prSet/>
      <dgm:spPr/>
      <dgm:t>
        <a:bodyPr/>
        <a:lstStyle/>
        <a:p>
          <a:endParaRPr lang="en-US"/>
        </a:p>
      </dgm:t>
    </dgm:pt>
    <dgm:pt modelId="{573A7D70-529C-4C7A-8B9C-8C2B99B196DC}" type="sibTrans" cxnId="{7A9EF8A3-A9A9-42B0-8C76-78A2BF5971DF}">
      <dgm:prSet/>
      <dgm:spPr/>
      <dgm:t>
        <a:bodyPr/>
        <a:lstStyle/>
        <a:p>
          <a:endParaRPr lang="en-US"/>
        </a:p>
      </dgm:t>
    </dgm:pt>
    <dgm:pt modelId="{B93A4189-7A36-4263-974D-F3E80F470BEF}">
      <dgm:prSet/>
      <dgm:spPr/>
      <dgm:t>
        <a:bodyPr/>
        <a:lstStyle/>
        <a:p>
          <a:r>
            <a:rPr lang="en-US" err="1"/>
            <a:t>Connectivité</a:t>
          </a:r>
          <a:r>
            <a:rPr lang="en-US"/>
            <a:t> entre </a:t>
          </a:r>
          <a:r>
            <a:rPr lang="en-US" err="1"/>
            <a:t>en</a:t>
          </a:r>
          <a:r>
            <a:rPr lang="en-US"/>
            <a:t> les Items</a:t>
          </a:r>
        </a:p>
      </dgm:t>
    </dgm:pt>
    <dgm:pt modelId="{1F80D885-7326-4071-B22D-722E0361D4D1}" type="parTrans" cxnId="{27905E0B-A128-4B7A-9AB8-3DA56F157C13}">
      <dgm:prSet/>
      <dgm:spPr/>
      <dgm:t>
        <a:bodyPr/>
        <a:lstStyle/>
        <a:p>
          <a:endParaRPr lang="en-US"/>
        </a:p>
      </dgm:t>
    </dgm:pt>
    <dgm:pt modelId="{BDE6BE13-8D08-45FE-840D-B7F6BC1CA60C}" type="sibTrans" cxnId="{27905E0B-A128-4B7A-9AB8-3DA56F157C13}">
      <dgm:prSet/>
      <dgm:spPr/>
      <dgm:t>
        <a:bodyPr/>
        <a:lstStyle/>
        <a:p>
          <a:endParaRPr lang="en-US"/>
        </a:p>
      </dgm:t>
    </dgm:pt>
    <dgm:pt modelId="{8A2A4EB6-1899-4848-ABF7-0A2B2998A7FB}">
      <dgm:prSet/>
      <dgm:spPr/>
      <dgm:t>
        <a:bodyPr/>
        <a:lstStyle/>
        <a:p>
          <a:r>
            <a:rPr lang="en-US"/>
            <a:t>Gestion des bases de données</a:t>
          </a:r>
        </a:p>
      </dgm:t>
    </dgm:pt>
    <dgm:pt modelId="{5E9B2920-AE82-43D4-971E-EF6BCE611971}" type="parTrans" cxnId="{8309EF37-B10D-4787-8D1E-CF83A6950A6C}">
      <dgm:prSet/>
      <dgm:spPr/>
      <dgm:t>
        <a:bodyPr/>
        <a:lstStyle/>
        <a:p>
          <a:endParaRPr lang="en-US"/>
        </a:p>
      </dgm:t>
    </dgm:pt>
    <dgm:pt modelId="{613BD84E-B266-4C45-84CC-45F7657BE991}" type="sibTrans" cxnId="{8309EF37-B10D-4787-8D1E-CF83A6950A6C}">
      <dgm:prSet/>
      <dgm:spPr/>
      <dgm:t>
        <a:bodyPr/>
        <a:lstStyle/>
        <a:p>
          <a:endParaRPr lang="en-US"/>
        </a:p>
      </dgm:t>
    </dgm:pt>
    <dgm:pt modelId="{5A4AD334-13B4-436F-BD4B-2CFD3E49AE3F}">
      <dgm:prSet/>
      <dgm:spPr/>
      <dgm:t>
        <a:bodyPr/>
        <a:lstStyle/>
        <a:p>
          <a:r>
            <a:rPr lang="en-US" err="1"/>
            <a:t>Traçabilité</a:t>
          </a:r>
          <a:r>
            <a:rPr lang="en-US"/>
            <a:t> et rangement</a:t>
          </a:r>
        </a:p>
      </dgm:t>
    </dgm:pt>
    <dgm:pt modelId="{FB6EB6DC-EE03-49A5-A4FD-DF750D739059}" type="parTrans" cxnId="{D26C5C6D-1921-4FE9-A1E6-21BC534D27E8}">
      <dgm:prSet/>
      <dgm:spPr/>
      <dgm:t>
        <a:bodyPr/>
        <a:lstStyle/>
        <a:p>
          <a:endParaRPr lang="en-US"/>
        </a:p>
      </dgm:t>
    </dgm:pt>
    <dgm:pt modelId="{89E2185F-F41A-4E70-9A36-9C8608151F5C}" type="sibTrans" cxnId="{D26C5C6D-1921-4FE9-A1E6-21BC534D27E8}">
      <dgm:prSet/>
      <dgm:spPr/>
      <dgm:t>
        <a:bodyPr/>
        <a:lstStyle/>
        <a:p>
          <a:endParaRPr lang="en-US"/>
        </a:p>
      </dgm:t>
    </dgm:pt>
    <dgm:pt modelId="{4175D0F7-7962-4748-8FA7-A641DAFFACD0}">
      <dgm:prSet/>
      <dgm:spPr/>
      <dgm:t>
        <a:bodyPr/>
        <a:lstStyle/>
        <a:p>
          <a:r>
            <a:rPr lang="en-US"/>
            <a:t>Alerte et Notifications</a:t>
          </a:r>
        </a:p>
      </dgm:t>
    </dgm:pt>
    <dgm:pt modelId="{699D2CF6-6F43-4AD2-A114-0CE7761AD767}" type="parTrans" cxnId="{C5E2D19E-73B4-473E-A207-1C996594A907}">
      <dgm:prSet/>
      <dgm:spPr/>
      <dgm:t>
        <a:bodyPr/>
        <a:lstStyle/>
        <a:p>
          <a:endParaRPr lang="en-US"/>
        </a:p>
      </dgm:t>
    </dgm:pt>
    <dgm:pt modelId="{642A6D5F-3332-4CFF-B6F7-53FF999D01D5}" type="sibTrans" cxnId="{C5E2D19E-73B4-473E-A207-1C996594A907}">
      <dgm:prSet/>
      <dgm:spPr/>
      <dgm:t>
        <a:bodyPr/>
        <a:lstStyle/>
        <a:p>
          <a:endParaRPr lang="en-US"/>
        </a:p>
      </dgm:t>
    </dgm:pt>
    <dgm:pt modelId="{09B43285-15FF-42DB-8275-91AD141ED800}" type="pres">
      <dgm:prSet presAssocID="{C5102A30-C4C6-4D71-A895-4F52407E98F0}" presName="diagram" presStyleCnt="0">
        <dgm:presLayoutVars>
          <dgm:dir/>
          <dgm:resizeHandles val="exact"/>
        </dgm:presLayoutVars>
      </dgm:prSet>
      <dgm:spPr/>
    </dgm:pt>
    <dgm:pt modelId="{121897ED-B581-48FF-A01E-D400E95617F0}" type="pres">
      <dgm:prSet presAssocID="{41ABFC98-9774-410C-9DD1-0637CA37E3F9}" presName="node" presStyleLbl="node1" presStyleIdx="0" presStyleCnt="5">
        <dgm:presLayoutVars>
          <dgm:bulletEnabled val="1"/>
        </dgm:presLayoutVars>
      </dgm:prSet>
      <dgm:spPr/>
    </dgm:pt>
    <dgm:pt modelId="{95052535-517D-40EA-8A4D-5EA5D0F92763}" type="pres">
      <dgm:prSet presAssocID="{573A7D70-529C-4C7A-8B9C-8C2B99B196DC}" presName="sibTrans" presStyleCnt="0"/>
      <dgm:spPr/>
    </dgm:pt>
    <dgm:pt modelId="{55BCDE72-E24A-4618-B24A-03FB54109D82}" type="pres">
      <dgm:prSet presAssocID="{B93A4189-7A36-4263-974D-F3E80F470BEF}" presName="node" presStyleLbl="node1" presStyleIdx="1" presStyleCnt="5">
        <dgm:presLayoutVars>
          <dgm:bulletEnabled val="1"/>
        </dgm:presLayoutVars>
      </dgm:prSet>
      <dgm:spPr/>
    </dgm:pt>
    <dgm:pt modelId="{845EB4A3-3AFC-453B-BE7E-BA2F01F0F95F}" type="pres">
      <dgm:prSet presAssocID="{BDE6BE13-8D08-45FE-840D-B7F6BC1CA60C}" presName="sibTrans" presStyleCnt="0"/>
      <dgm:spPr/>
    </dgm:pt>
    <dgm:pt modelId="{1F5F3CB1-32E4-4E11-B49D-93E93F3C6298}" type="pres">
      <dgm:prSet presAssocID="{8A2A4EB6-1899-4848-ABF7-0A2B2998A7FB}" presName="node" presStyleLbl="node1" presStyleIdx="2" presStyleCnt="5">
        <dgm:presLayoutVars>
          <dgm:bulletEnabled val="1"/>
        </dgm:presLayoutVars>
      </dgm:prSet>
      <dgm:spPr/>
    </dgm:pt>
    <dgm:pt modelId="{C659E92B-0EA9-4AD5-88C3-9E82BC9629F0}" type="pres">
      <dgm:prSet presAssocID="{613BD84E-B266-4C45-84CC-45F7657BE991}" presName="sibTrans" presStyleCnt="0"/>
      <dgm:spPr/>
    </dgm:pt>
    <dgm:pt modelId="{A025E779-BE45-4F2D-A574-C203950BFB3D}" type="pres">
      <dgm:prSet presAssocID="{5A4AD334-13B4-436F-BD4B-2CFD3E49AE3F}" presName="node" presStyleLbl="node1" presStyleIdx="3" presStyleCnt="5">
        <dgm:presLayoutVars>
          <dgm:bulletEnabled val="1"/>
        </dgm:presLayoutVars>
      </dgm:prSet>
      <dgm:spPr/>
    </dgm:pt>
    <dgm:pt modelId="{B5628E3B-E5C3-4831-B690-E9158AAF33AA}" type="pres">
      <dgm:prSet presAssocID="{89E2185F-F41A-4E70-9A36-9C8608151F5C}" presName="sibTrans" presStyleCnt="0"/>
      <dgm:spPr/>
    </dgm:pt>
    <dgm:pt modelId="{88A1C083-9907-4183-97DA-B0A66E03F6A9}" type="pres">
      <dgm:prSet presAssocID="{4175D0F7-7962-4748-8FA7-A641DAFFACD0}" presName="node" presStyleLbl="node1" presStyleIdx="4" presStyleCnt="5">
        <dgm:presLayoutVars>
          <dgm:bulletEnabled val="1"/>
        </dgm:presLayoutVars>
      </dgm:prSet>
      <dgm:spPr/>
    </dgm:pt>
  </dgm:ptLst>
  <dgm:cxnLst>
    <dgm:cxn modelId="{27905E0B-A128-4B7A-9AB8-3DA56F157C13}" srcId="{C5102A30-C4C6-4D71-A895-4F52407E98F0}" destId="{B93A4189-7A36-4263-974D-F3E80F470BEF}" srcOrd="1" destOrd="0" parTransId="{1F80D885-7326-4071-B22D-722E0361D4D1}" sibTransId="{BDE6BE13-8D08-45FE-840D-B7F6BC1CA60C}"/>
    <dgm:cxn modelId="{5BE1C019-D4C9-491E-B9E7-07870EAF60AC}" type="presOf" srcId="{4175D0F7-7962-4748-8FA7-A641DAFFACD0}" destId="{88A1C083-9907-4183-97DA-B0A66E03F6A9}" srcOrd="0" destOrd="0" presId="urn:microsoft.com/office/officeart/2005/8/layout/default"/>
    <dgm:cxn modelId="{8309EF37-B10D-4787-8D1E-CF83A6950A6C}" srcId="{C5102A30-C4C6-4D71-A895-4F52407E98F0}" destId="{8A2A4EB6-1899-4848-ABF7-0A2B2998A7FB}" srcOrd="2" destOrd="0" parTransId="{5E9B2920-AE82-43D4-971E-EF6BCE611971}" sibTransId="{613BD84E-B266-4C45-84CC-45F7657BE991}"/>
    <dgm:cxn modelId="{BC2B6945-34C6-4484-8CDF-BF5F25AEE851}" type="presOf" srcId="{B93A4189-7A36-4263-974D-F3E80F470BEF}" destId="{55BCDE72-E24A-4618-B24A-03FB54109D82}" srcOrd="0" destOrd="0" presId="urn:microsoft.com/office/officeart/2005/8/layout/default"/>
    <dgm:cxn modelId="{D26C5C6D-1921-4FE9-A1E6-21BC534D27E8}" srcId="{C5102A30-C4C6-4D71-A895-4F52407E98F0}" destId="{5A4AD334-13B4-436F-BD4B-2CFD3E49AE3F}" srcOrd="3" destOrd="0" parTransId="{FB6EB6DC-EE03-49A5-A4FD-DF750D739059}" sibTransId="{89E2185F-F41A-4E70-9A36-9C8608151F5C}"/>
    <dgm:cxn modelId="{0E61F884-6E1B-42B8-9604-3718F6A56B31}" type="presOf" srcId="{5A4AD334-13B4-436F-BD4B-2CFD3E49AE3F}" destId="{A025E779-BE45-4F2D-A574-C203950BFB3D}" srcOrd="0" destOrd="0" presId="urn:microsoft.com/office/officeart/2005/8/layout/default"/>
    <dgm:cxn modelId="{19F2169D-CE17-4546-AF81-BD9886C60664}" type="presOf" srcId="{C5102A30-C4C6-4D71-A895-4F52407E98F0}" destId="{09B43285-15FF-42DB-8275-91AD141ED800}" srcOrd="0" destOrd="0" presId="urn:microsoft.com/office/officeart/2005/8/layout/default"/>
    <dgm:cxn modelId="{C5E2D19E-73B4-473E-A207-1C996594A907}" srcId="{C5102A30-C4C6-4D71-A895-4F52407E98F0}" destId="{4175D0F7-7962-4748-8FA7-A641DAFFACD0}" srcOrd="4" destOrd="0" parTransId="{699D2CF6-6F43-4AD2-A114-0CE7761AD767}" sibTransId="{642A6D5F-3332-4CFF-B6F7-53FF999D01D5}"/>
    <dgm:cxn modelId="{7A9EF8A3-A9A9-42B0-8C76-78A2BF5971DF}" srcId="{C5102A30-C4C6-4D71-A895-4F52407E98F0}" destId="{41ABFC98-9774-410C-9DD1-0637CA37E3F9}" srcOrd="0" destOrd="0" parTransId="{E29ED438-EE8D-45CF-991B-A6B977BABC07}" sibTransId="{573A7D70-529C-4C7A-8B9C-8C2B99B196DC}"/>
    <dgm:cxn modelId="{F87737E4-93CA-4CFC-AF5E-34D6BC4ECF55}" type="presOf" srcId="{41ABFC98-9774-410C-9DD1-0637CA37E3F9}" destId="{121897ED-B581-48FF-A01E-D400E95617F0}" srcOrd="0" destOrd="0" presId="urn:microsoft.com/office/officeart/2005/8/layout/default"/>
    <dgm:cxn modelId="{CCE0E1EF-2948-4826-A1B4-EDF8B0F04F85}" type="presOf" srcId="{8A2A4EB6-1899-4848-ABF7-0A2B2998A7FB}" destId="{1F5F3CB1-32E4-4E11-B49D-93E93F3C6298}" srcOrd="0" destOrd="0" presId="urn:microsoft.com/office/officeart/2005/8/layout/default"/>
    <dgm:cxn modelId="{DD37FF1F-9F1E-488B-9B75-5D97215CD13A}" type="presParOf" srcId="{09B43285-15FF-42DB-8275-91AD141ED800}" destId="{121897ED-B581-48FF-A01E-D400E95617F0}" srcOrd="0" destOrd="0" presId="urn:microsoft.com/office/officeart/2005/8/layout/default"/>
    <dgm:cxn modelId="{14CF4C72-EA87-4285-B074-26AB5DA77545}" type="presParOf" srcId="{09B43285-15FF-42DB-8275-91AD141ED800}" destId="{95052535-517D-40EA-8A4D-5EA5D0F92763}" srcOrd="1" destOrd="0" presId="urn:microsoft.com/office/officeart/2005/8/layout/default"/>
    <dgm:cxn modelId="{40189207-31C1-4347-97E9-047533558929}" type="presParOf" srcId="{09B43285-15FF-42DB-8275-91AD141ED800}" destId="{55BCDE72-E24A-4618-B24A-03FB54109D82}" srcOrd="2" destOrd="0" presId="urn:microsoft.com/office/officeart/2005/8/layout/default"/>
    <dgm:cxn modelId="{1F0ECCD9-C2E8-4E9D-BB2B-3DE523676C84}" type="presParOf" srcId="{09B43285-15FF-42DB-8275-91AD141ED800}" destId="{845EB4A3-3AFC-453B-BE7E-BA2F01F0F95F}" srcOrd="3" destOrd="0" presId="urn:microsoft.com/office/officeart/2005/8/layout/default"/>
    <dgm:cxn modelId="{66BE3288-B2D8-4A65-8089-1D05A3CC0FF1}" type="presParOf" srcId="{09B43285-15FF-42DB-8275-91AD141ED800}" destId="{1F5F3CB1-32E4-4E11-B49D-93E93F3C6298}" srcOrd="4" destOrd="0" presId="urn:microsoft.com/office/officeart/2005/8/layout/default"/>
    <dgm:cxn modelId="{FD7FA2D6-4E5F-4923-B7CF-33A0E83C04A8}" type="presParOf" srcId="{09B43285-15FF-42DB-8275-91AD141ED800}" destId="{C659E92B-0EA9-4AD5-88C3-9E82BC9629F0}" srcOrd="5" destOrd="0" presId="urn:microsoft.com/office/officeart/2005/8/layout/default"/>
    <dgm:cxn modelId="{1AB4D155-A379-47A3-B12E-1A015CE94C45}" type="presParOf" srcId="{09B43285-15FF-42DB-8275-91AD141ED800}" destId="{A025E779-BE45-4F2D-A574-C203950BFB3D}" srcOrd="6" destOrd="0" presId="urn:microsoft.com/office/officeart/2005/8/layout/default"/>
    <dgm:cxn modelId="{EBC108CC-C3EC-4569-B7A6-68AC919FB56B}" type="presParOf" srcId="{09B43285-15FF-42DB-8275-91AD141ED800}" destId="{B5628E3B-E5C3-4831-B690-E9158AAF33AA}" srcOrd="7" destOrd="0" presId="urn:microsoft.com/office/officeart/2005/8/layout/default"/>
    <dgm:cxn modelId="{5785BA34-310B-48FF-BE24-53C6F924EDAA}" type="presParOf" srcId="{09B43285-15FF-42DB-8275-91AD141ED800}" destId="{88A1C083-9907-4183-97DA-B0A66E03F6A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8C24-CE80-4BFE-8265-719749A3C852}">
      <dsp:nvSpPr>
        <dsp:cNvPr id="0" name=""/>
        <dsp:cNvSpPr/>
      </dsp:nvSpPr>
      <dsp:spPr>
        <a:xfrm>
          <a:off x="383501" y="852560"/>
          <a:ext cx="622529" cy="622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1859D5-A91F-409D-B0F6-CFDBB5569B34}">
      <dsp:nvSpPr>
        <dsp:cNvPr id="0" name=""/>
        <dsp:cNvSpPr/>
      </dsp:nvSpPr>
      <dsp:spPr>
        <a:xfrm>
          <a:off x="3066" y="172348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Introduction :  Processus de conception dans notre projet </a:t>
          </a:r>
        </a:p>
      </dsp:txBody>
      <dsp:txXfrm>
        <a:off x="3066" y="1723489"/>
        <a:ext cx="1383398" cy="553359"/>
      </dsp:txXfrm>
    </dsp:sp>
    <dsp:sp modelId="{42D906D6-890F-4DEF-9C99-98E8F44DC4B4}">
      <dsp:nvSpPr>
        <dsp:cNvPr id="0" name=""/>
        <dsp:cNvSpPr/>
      </dsp:nvSpPr>
      <dsp:spPr>
        <a:xfrm>
          <a:off x="2008994" y="852560"/>
          <a:ext cx="622529" cy="622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B09A5F-FAF4-4BD6-9DD2-FB6AFF7CA23F}">
      <dsp:nvSpPr>
        <dsp:cNvPr id="0" name=""/>
        <dsp:cNvSpPr/>
      </dsp:nvSpPr>
      <dsp:spPr>
        <a:xfrm>
          <a:off x="1628559" y="172348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Developpement: </a:t>
          </a:r>
        </a:p>
      </dsp:txBody>
      <dsp:txXfrm>
        <a:off x="1628559" y="1723489"/>
        <a:ext cx="1383398" cy="553359"/>
      </dsp:txXfrm>
    </dsp:sp>
    <dsp:sp modelId="{E088B8E0-EC39-4E1D-A861-1A65D0FD7993}">
      <dsp:nvSpPr>
        <dsp:cNvPr id="0" name=""/>
        <dsp:cNvSpPr/>
      </dsp:nvSpPr>
      <dsp:spPr>
        <a:xfrm>
          <a:off x="3634487" y="852560"/>
          <a:ext cx="622529" cy="6225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5F35B5-789D-48C1-9CAA-8147F7865B9C}">
      <dsp:nvSpPr>
        <dsp:cNvPr id="0" name=""/>
        <dsp:cNvSpPr/>
      </dsp:nvSpPr>
      <dsp:spPr>
        <a:xfrm>
          <a:off x="3254052" y="172348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Besoins, Contraintes et priorisation et notre definition du problème.</a:t>
          </a:r>
        </a:p>
      </dsp:txBody>
      <dsp:txXfrm>
        <a:off x="3254052" y="1723489"/>
        <a:ext cx="1383398" cy="553359"/>
      </dsp:txXfrm>
    </dsp:sp>
    <dsp:sp modelId="{974E9BAF-EA3E-4FB0-960F-077EE9C409D2}">
      <dsp:nvSpPr>
        <dsp:cNvPr id="0" name=""/>
        <dsp:cNvSpPr/>
      </dsp:nvSpPr>
      <dsp:spPr>
        <a:xfrm>
          <a:off x="5259980" y="852560"/>
          <a:ext cx="622529" cy="6225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5FE659-40A3-4DA4-85D0-675F52D40819}">
      <dsp:nvSpPr>
        <dsp:cNvPr id="0" name=""/>
        <dsp:cNvSpPr/>
      </dsp:nvSpPr>
      <dsp:spPr>
        <a:xfrm>
          <a:off x="4879546" y="172348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Plan de projet </a:t>
          </a:r>
        </a:p>
      </dsp:txBody>
      <dsp:txXfrm>
        <a:off x="4879546" y="1723489"/>
        <a:ext cx="1383398" cy="553359"/>
      </dsp:txXfrm>
    </dsp:sp>
    <dsp:sp modelId="{9D2C40BA-DFC9-436B-ACCB-4E3A340759DC}">
      <dsp:nvSpPr>
        <dsp:cNvPr id="0" name=""/>
        <dsp:cNvSpPr/>
      </dsp:nvSpPr>
      <dsp:spPr>
        <a:xfrm>
          <a:off x="1196247" y="2622698"/>
          <a:ext cx="622529" cy="6225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90E74F-8A50-4DC1-921C-D2F066753211}">
      <dsp:nvSpPr>
        <dsp:cNvPr id="0" name=""/>
        <dsp:cNvSpPr/>
      </dsp:nvSpPr>
      <dsp:spPr>
        <a:xfrm>
          <a:off x="815813" y="3493627"/>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Qualité du concept ,</a:t>
          </a:r>
        </a:p>
      </dsp:txBody>
      <dsp:txXfrm>
        <a:off x="815813" y="3493627"/>
        <a:ext cx="1383398" cy="553359"/>
      </dsp:txXfrm>
    </dsp:sp>
    <dsp:sp modelId="{21E6DC4E-8ED4-4D1C-8C23-C369C6708051}">
      <dsp:nvSpPr>
        <dsp:cNvPr id="0" name=""/>
        <dsp:cNvSpPr/>
      </dsp:nvSpPr>
      <dsp:spPr>
        <a:xfrm>
          <a:off x="2821740" y="2622698"/>
          <a:ext cx="622529" cy="62252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6FE9AC-68C3-4C0B-B176-5A20AAEC03E5}">
      <dsp:nvSpPr>
        <dsp:cNvPr id="0" name=""/>
        <dsp:cNvSpPr/>
      </dsp:nvSpPr>
      <dsp:spPr>
        <a:xfrm>
          <a:off x="2441306" y="3493627"/>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Leçons apprises et prochaines étapes.</a:t>
          </a:r>
        </a:p>
      </dsp:txBody>
      <dsp:txXfrm>
        <a:off x="2441306" y="3493627"/>
        <a:ext cx="1383398" cy="553359"/>
      </dsp:txXfrm>
    </dsp:sp>
    <dsp:sp modelId="{D0B77D4A-DC8A-4044-BF71-62E6C045C470}">
      <dsp:nvSpPr>
        <dsp:cNvPr id="0" name=""/>
        <dsp:cNvSpPr/>
      </dsp:nvSpPr>
      <dsp:spPr>
        <a:xfrm>
          <a:off x="4447234" y="2622698"/>
          <a:ext cx="622529" cy="62252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8C5F21-1C2F-4BF7-8EDA-7827A217CB92}">
      <dsp:nvSpPr>
        <dsp:cNvPr id="0" name=""/>
        <dsp:cNvSpPr/>
      </dsp:nvSpPr>
      <dsp:spPr>
        <a:xfrm>
          <a:off x="4066799" y="3493627"/>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Conclusion</a:t>
          </a:r>
        </a:p>
      </dsp:txBody>
      <dsp:txXfrm>
        <a:off x="4066799" y="3493627"/>
        <a:ext cx="1383398" cy="553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97ED-B581-48FF-A01E-D400E95617F0}">
      <dsp:nvSpPr>
        <dsp:cNvPr id="0" name=""/>
        <dsp:cNvSpPr/>
      </dsp:nvSpPr>
      <dsp:spPr>
        <a:xfrm>
          <a:off x="186042" y="2108"/>
          <a:ext cx="3119246" cy="187154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SOUS-SYSTEMES: </a:t>
          </a:r>
        </a:p>
      </dsp:txBody>
      <dsp:txXfrm>
        <a:off x="186042" y="2108"/>
        <a:ext cx="3119246" cy="1871548"/>
      </dsp:txXfrm>
    </dsp:sp>
    <dsp:sp modelId="{55BCDE72-E24A-4618-B24A-03FB54109D82}">
      <dsp:nvSpPr>
        <dsp:cNvPr id="0" name=""/>
        <dsp:cNvSpPr/>
      </dsp:nvSpPr>
      <dsp:spPr>
        <a:xfrm>
          <a:off x="3617214" y="2108"/>
          <a:ext cx="3119246" cy="187154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err="1"/>
            <a:t>Connectivité</a:t>
          </a:r>
          <a:r>
            <a:rPr lang="en-US" sz="3700" kern="1200"/>
            <a:t> entre </a:t>
          </a:r>
          <a:r>
            <a:rPr lang="en-US" sz="3700" kern="1200" err="1"/>
            <a:t>en</a:t>
          </a:r>
          <a:r>
            <a:rPr lang="en-US" sz="3700" kern="1200"/>
            <a:t> les Items</a:t>
          </a:r>
        </a:p>
      </dsp:txBody>
      <dsp:txXfrm>
        <a:off x="3617214" y="2108"/>
        <a:ext cx="3119246" cy="1871548"/>
      </dsp:txXfrm>
    </dsp:sp>
    <dsp:sp modelId="{1F5F3CB1-32E4-4E11-B49D-93E93F3C6298}">
      <dsp:nvSpPr>
        <dsp:cNvPr id="0" name=""/>
        <dsp:cNvSpPr/>
      </dsp:nvSpPr>
      <dsp:spPr>
        <a:xfrm>
          <a:off x="7048385" y="2108"/>
          <a:ext cx="3119246" cy="187154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Gestion des bases de données</a:t>
          </a:r>
        </a:p>
      </dsp:txBody>
      <dsp:txXfrm>
        <a:off x="7048385" y="2108"/>
        <a:ext cx="3119246" cy="1871548"/>
      </dsp:txXfrm>
    </dsp:sp>
    <dsp:sp modelId="{A025E779-BE45-4F2D-A574-C203950BFB3D}">
      <dsp:nvSpPr>
        <dsp:cNvPr id="0" name=""/>
        <dsp:cNvSpPr/>
      </dsp:nvSpPr>
      <dsp:spPr>
        <a:xfrm>
          <a:off x="1901628" y="2185580"/>
          <a:ext cx="3119246" cy="187154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err="1"/>
            <a:t>Traçabilité</a:t>
          </a:r>
          <a:r>
            <a:rPr lang="en-US" sz="3700" kern="1200"/>
            <a:t> et rangement</a:t>
          </a:r>
        </a:p>
      </dsp:txBody>
      <dsp:txXfrm>
        <a:off x="1901628" y="2185580"/>
        <a:ext cx="3119246" cy="1871548"/>
      </dsp:txXfrm>
    </dsp:sp>
    <dsp:sp modelId="{88A1C083-9907-4183-97DA-B0A66E03F6A9}">
      <dsp:nvSpPr>
        <dsp:cNvPr id="0" name=""/>
        <dsp:cNvSpPr/>
      </dsp:nvSpPr>
      <dsp:spPr>
        <a:xfrm>
          <a:off x="5332799" y="2185580"/>
          <a:ext cx="3119246" cy="187154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Alerte et Notifications</a:t>
          </a:r>
        </a:p>
      </dsp:txBody>
      <dsp:txXfrm>
        <a:off x="5332799" y="2185580"/>
        <a:ext cx="3119246" cy="187154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E9A41-D04A-4C5E-98F3-498942139EB4}" type="datetimeFigureOut">
              <a:rPr lang="en-CA" smtClean="0"/>
              <a:t>2023-12-10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9ED3F-99FF-4AE5-B476-C8DD3D7EE8D0}" type="slidenum">
              <a:rPr lang="en-CA" smtClean="0"/>
              <a:t>‹#›</a:t>
            </a:fld>
            <a:endParaRPr lang="en-CA"/>
          </a:p>
        </p:txBody>
      </p:sp>
    </p:spTree>
    <p:extLst>
      <p:ext uri="{BB962C8B-B14F-4D97-AF65-F5344CB8AC3E}">
        <p14:creationId xmlns:p14="http://schemas.microsoft.com/office/powerpoint/2010/main" val="260664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E89ED3F-99FF-4AE5-B476-C8DD3D7EE8D0}" type="slidenum">
              <a:rPr lang="en-CA" smtClean="0"/>
              <a:t>7</a:t>
            </a:fld>
            <a:endParaRPr lang="en-CA"/>
          </a:p>
        </p:txBody>
      </p:sp>
    </p:spTree>
    <p:extLst>
      <p:ext uri="{BB962C8B-B14F-4D97-AF65-F5344CB8AC3E}">
        <p14:creationId xmlns:p14="http://schemas.microsoft.com/office/powerpoint/2010/main" val="185925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AC24A9-CCB6-4F8D-B8DB-C2F3692CFA5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101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4803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6385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39968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68217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AC24A9-CCB6-4F8D-B8DB-C2F3692CFA5A}"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6853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AC24A9-CCB6-4F8D-B8DB-C2F3692CFA5A}"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3369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7841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0562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8376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0646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AC24A9-CCB6-4F8D-B8DB-C2F3692CFA5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7169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AC24A9-CCB6-4F8D-B8DB-C2F3692CFA5A}"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404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AC24A9-CCB6-4F8D-B8DB-C2F3692CFA5A}"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756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2300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1091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6908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2AC24A9-CCB6-4F8D-B8DB-C2F3692CFA5A}" type="datetimeFigureOut">
              <a:rPr lang="en-US" smtClean="0"/>
              <a:t>12/10/2023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620748376"/>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pixabay.com/en/ikea-warehouse-industrial-tempe-271499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1" name="Picture 10" descr="A warehouse with boxes on shelves&#10;&#10;Description automatically generated">
            <a:extLst>
              <a:ext uri="{FF2B5EF4-FFF2-40B4-BE49-F238E27FC236}">
                <a16:creationId xmlns:a16="http://schemas.microsoft.com/office/drawing/2014/main" id="{ACE0F280-8F28-ECB7-522F-0178E58AE8C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a:stretch/>
        </p:blipFill>
        <p:spPr>
          <a:xfrm>
            <a:off x="20" y="10"/>
            <a:ext cx="12191980" cy="6857990"/>
          </a:xfrm>
          <a:prstGeom prst="rect">
            <a:avLst/>
          </a:prstGeom>
          <a:blipFill dpi="0" rotWithShape="1">
            <a:blip r:embed="rId5">
              <a:alphaModFix amt="67000"/>
            </a:blip>
            <a:srcRect/>
            <a:tile tx="0" ty="0" sx="100000" sy="100000" flip="none" algn="tl"/>
          </a:blipFill>
        </p:spPr>
      </p:pic>
      <p:sp useBgFill="1">
        <p:nvSpPr>
          <p:cNvPr id="16"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E8D8454-76AF-9E1F-0A69-0FBC0EEE91C1}"/>
              </a:ext>
            </a:extLst>
          </p:cNvPr>
          <p:cNvSpPr>
            <a:spLocks noGrp="1"/>
          </p:cNvSpPr>
          <p:nvPr>
            <p:ph type="ctrTitle"/>
          </p:nvPr>
        </p:nvSpPr>
        <p:spPr>
          <a:xfrm>
            <a:off x="2490026" y="1711924"/>
            <a:ext cx="7219954" cy="1828801"/>
          </a:xfrm>
        </p:spPr>
        <p:txBody>
          <a:bodyPr vert="horz" lIns="91440" tIns="45720" rIns="91440" bIns="45720" rtlCol="0">
            <a:normAutofit/>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Gestion d'Inventaire </a:t>
            </a:r>
            <a:br>
              <a:rPr lang="en-US">
                <a:ln>
                  <a:solidFill>
                    <a:prstClr val="black">
                      <a:lumMod val="75000"/>
                      <a:lumOff val="25000"/>
                      <a:alpha val="10000"/>
                    </a:prstClr>
                  </a:solidFill>
                </a:ln>
                <a:effectLst>
                  <a:outerShdw blurRad="9525" dist="25400" dir="14640000" algn="tl" rotWithShape="0">
                    <a:prstClr val="black">
                      <a:alpha val="30000"/>
                    </a:prstClr>
                  </a:outerShdw>
                </a:effectLst>
              </a:rPr>
            </a:br>
            <a:r>
              <a:rPr lang="en-US">
                <a:ln>
                  <a:solidFill>
                    <a:prstClr val="black">
                      <a:lumMod val="75000"/>
                      <a:lumOff val="25000"/>
                      <a:alpha val="10000"/>
                    </a:prstClr>
                  </a:solidFill>
                </a:ln>
                <a:effectLst>
                  <a:outerShdw blurRad="9525" dist="25400" dir="14640000" algn="tl" rotWithShape="0">
                    <a:prstClr val="black">
                      <a:alpha val="30000"/>
                    </a:prstClr>
                  </a:outerShdw>
                </a:effectLst>
              </a:rPr>
              <a:t>Automatique</a:t>
            </a:r>
            <a:endParaRPr lang="en-US"/>
          </a:p>
        </p:txBody>
      </p:sp>
      <p:sp>
        <p:nvSpPr>
          <p:cNvPr id="3" name="Subtitle 2">
            <a:extLst>
              <a:ext uri="{FF2B5EF4-FFF2-40B4-BE49-F238E27FC236}">
                <a16:creationId xmlns:a16="http://schemas.microsoft.com/office/drawing/2014/main" id="{9638F6FE-36A9-5B1B-12C9-3EF6DAB557C0}"/>
              </a:ext>
            </a:extLst>
          </p:cNvPr>
          <p:cNvSpPr>
            <a:spLocks noGrp="1"/>
          </p:cNvSpPr>
          <p:nvPr>
            <p:ph type="subTitle" idx="1"/>
          </p:nvPr>
        </p:nvSpPr>
        <p:spPr>
          <a:xfrm>
            <a:off x="2490026" y="3617065"/>
            <a:ext cx="7219954" cy="1049867"/>
          </a:xfrm>
        </p:spPr>
        <p:txBody>
          <a:bodyPr vert="horz" lIns="91440" tIns="45720" rIns="91440" bIns="45720" rtlCol="0">
            <a:noAutofit/>
          </a:bodyPr>
          <a:lstStyle/>
          <a:p>
            <a:pPr>
              <a:lnSpc>
                <a:spcPct val="90000"/>
              </a:lnSpc>
            </a:pPr>
            <a:r>
              <a:rPr lang="en-US" sz="1200" b="1"/>
              <a:t>Zacharie Lachapelle</a:t>
            </a:r>
            <a:endParaRPr lang="en-US" sz="1200" b="1">
              <a:ln>
                <a:solidFill>
                  <a:prstClr val="black">
                    <a:lumMod val="75000"/>
                    <a:lumOff val="25000"/>
                    <a:alpha val="10000"/>
                  </a:prstClr>
                </a:solidFill>
              </a:ln>
              <a:effectLst>
                <a:outerShdw blurRad="9525" dist="25400" dir="14640000" algn="tl" rotWithShape="0">
                  <a:prstClr val="black">
                    <a:alpha val="30000"/>
                  </a:prstClr>
                </a:outerShdw>
              </a:effectLst>
            </a:endParaRPr>
          </a:p>
          <a:p>
            <a:pPr>
              <a:lnSpc>
                <a:spcPct val="90000"/>
              </a:lnSpc>
            </a:pPr>
            <a:r>
              <a:rPr lang="en-US" sz="1200" b="1"/>
              <a:t>Passy </a:t>
            </a:r>
            <a:r>
              <a:rPr lang="en-US" sz="1200" b="1" err="1"/>
              <a:t>Niyomuhoza</a:t>
            </a:r>
            <a:endParaRPr lang="en-US" sz="1200" b="1">
              <a:ln>
                <a:solidFill>
                  <a:prstClr val="black">
                    <a:lumMod val="75000"/>
                    <a:lumOff val="25000"/>
                    <a:alpha val="10000"/>
                  </a:prstClr>
                </a:solidFill>
              </a:ln>
              <a:effectLst>
                <a:outerShdw blurRad="9525" dist="25400" dir="14640000" algn="tl" rotWithShape="0">
                  <a:prstClr val="black">
                    <a:alpha val="30000"/>
                  </a:prstClr>
                </a:outerShdw>
              </a:effectLst>
            </a:endParaRPr>
          </a:p>
          <a:p>
            <a:pPr>
              <a:lnSpc>
                <a:spcPct val="90000"/>
              </a:lnSpc>
            </a:pPr>
            <a:r>
              <a:rPr lang="en-US" sz="1200" b="1"/>
              <a:t>Melvyn Kouadio </a:t>
            </a:r>
            <a:endParaRPr lang="en-US" sz="1200" b="1">
              <a:ln>
                <a:solidFill>
                  <a:prstClr val="black">
                    <a:lumMod val="75000"/>
                    <a:lumOff val="25000"/>
                    <a:alpha val="10000"/>
                  </a:prstClr>
                </a:solidFill>
              </a:ln>
              <a:effectLst>
                <a:outerShdw blurRad="9525" dist="25400" dir="14640000" algn="tl" rotWithShape="0">
                  <a:prstClr val="black">
                    <a:alpha val="30000"/>
                  </a:prstClr>
                </a:outerShdw>
              </a:effectLst>
            </a:endParaRPr>
          </a:p>
          <a:p>
            <a:pPr>
              <a:lnSpc>
                <a:spcPct val="90000"/>
              </a:lnSpc>
            </a:pPr>
            <a:r>
              <a:rPr lang="en-US" sz="1200" b="1"/>
              <a:t>Julia Mainville</a:t>
            </a:r>
            <a:endParaRPr lang="en-US" sz="1200" b="1">
              <a:ln>
                <a:solidFill>
                  <a:prstClr val="black">
                    <a:lumMod val="75000"/>
                    <a:lumOff val="25000"/>
                    <a:alpha val="10000"/>
                  </a:prstClr>
                </a:solidFill>
              </a:ln>
              <a:effectLst>
                <a:outerShdw blurRad="9525" dist="25400" dir="14640000" algn="tl" rotWithShape="0">
                  <a:prstClr val="black">
                    <a:alpha val="30000"/>
                  </a:prstClr>
                </a:outerShdw>
              </a:effectLst>
            </a:endParaRPr>
          </a:p>
          <a:p>
            <a:pPr>
              <a:lnSpc>
                <a:spcPct val="90000"/>
              </a:lnSpc>
            </a:pPr>
            <a:r>
              <a:rPr lang="en-US" sz="1200" b="1"/>
              <a:t>Cyr Tullius Kabore</a:t>
            </a:r>
            <a:endParaRPr lang="en-US" sz="1200" b="1">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16781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Content Placeholder 7">
            <a:extLst>
              <a:ext uri="{FF2B5EF4-FFF2-40B4-BE49-F238E27FC236}">
                <a16:creationId xmlns:a16="http://schemas.microsoft.com/office/drawing/2014/main" id="{7ADBC609-DB88-CC9C-BA2E-8FF117C7C3BC}"/>
              </a:ext>
            </a:extLst>
          </p:cNvPr>
          <p:cNvSpPr>
            <a:spLocks noGrp="1"/>
          </p:cNvSpPr>
          <p:nvPr>
            <p:ph idx="1"/>
          </p:nvPr>
        </p:nvSpPr>
        <p:spPr>
          <a:xfrm>
            <a:off x="2814089" y="396065"/>
            <a:ext cx="6692400" cy="915501"/>
          </a:xfrm>
        </p:spPr>
        <p:txBody>
          <a:bodyPr vert="horz" lIns="91440" tIns="45720" rIns="91440" bIns="45720" rtlCol="0" anchor="t">
            <a:noAutofit/>
          </a:bodyPr>
          <a:lstStyle/>
          <a:p>
            <a:pPr marL="0" indent="0" algn="ctr">
              <a:buNone/>
            </a:pPr>
            <a:r>
              <a:rPr lang="en-US" sz="2800" b="1" err="1">
                <a:ln>
                  <a:solidFill>
                    <a:srgbClr val="404040">
                      <a:alpha val="10000"/>
                    </a:srgbClr>
                  </a:solidFill>
                </a:ln>
                <a:solidFill>
                  <a:schemeClr val="bg2"/>
                </a:solidFill>
              </a:rPr>
              <a:t>Etalonnage</a:t>
            </a:r>
            <a:r>
              <a:rPr lang="en-US" sz="2800" b="1">
                <a:ln>
                  <a:solidFill>
                    <a:srgbClr val="404040">
                      <a:alpha val="10000"/>
                    </a:srgbClr>
                  </a:solidFill>
                </a:ln>
                <a:solidFill>
                  <a:schemeClr val="bg2"/>
                </a:solidFill>
              </a:rPr>
              <a:t> et </a:t>
            </a:r>
            <a:r>
              <a:rPr lang="en-US" sz="2800" b="1" err="1">
                <a:ln>
                  <a:solidFill>
                    <a:srgbClr val="404040">
                      <a:alpha val="10000"/>
                    </a:srgbClr>
                  </a:solidFill>
                </a:ln>
                <a:solidFill>
                  <a:schemeClr val="bg2"/>
                </a:solidFill>
              </a:rPr>
              <a:t>Matrice</a:t>
            </a:r>
            <a:r>
              <a:rPr lang="en-US" sz="2800" b="1">
                <a:ln>
                  <a:solidFill>
                    <a:srgbClr val="404040">
                      <a:alpha val="10000"/>
                    </a:srgbClr>
                  </a:solidFill>
                </a:ln>
                <a:solidFill>
                  <a:schemeClr val="bg2"/>
                </a:solidFill>
              </a:rPr>
              <a:t> </a:t>
            </a:r>
            <a:r>
              <a:rPr lang="en-US" sz="2800" b="1" err="1">
                <a:ln>
                  <a:solidFill>
                    <a:srgbClr val="404040">
                      <a:alpha val="10000"/>
                    </a:srgbClr>
                  </a:solidFill>
                </a:ln>
                <a:solidFill>
                  <a:schemeClr val="bg2"/>
                </a:solidFill>
              </a:rPr>
              <a:t>Décisionelle</a:t>
            </a:r>
            <a:endParaRPr lang="en-US" sz="2800" b="1">
              <a:ln>
                <a:solidFill>
                  <a:srgbClr val="404040">
                    <a:alpha val="10000"/>
                  </a:srgbClr>
                </a:solidFill>
              </a:ln>
              <a:solidFill>
                <a:schemeClr val="bg2"/>
              </a:solidFill>
            </a:endParaRPr>
          </a:p>
        </p:txBody>
      </p:sp>
      <p:pic>
        <p:nvPicPr>
          <p:cNvPr id="4" name="Content Placeholder 3" descr="A table with red yellow and green squares&#10;&#10;Description automatically generated">
            <a:extLst>
              <a:ext uri="{FF2B5EF4-FFF2-40B4-BE49-F238E27FC236}">
                <a16:creationId xmlns:a16="http://schemas.microsoft.com/office/drawing/2014/main" id="{32C2754B-3962-DC38-82E3-15C80B864FB8}"/>
              </a:ext>
            </a:extLst>
          </p:cNvPr>
          <p:cNvPicPr>
            <a:picLocks noChangeAspect="1"/>
          </p:cNvPicPr>
          <p:nvPr/>
        </p:nvPicPr>
        <p:blipFill>
          <a:blip r:embed="rId2"/>
          <a:stretch>
            <a:fillRect/>
          </a:stretch>
        </p:blipFill>
        <p:spPr>
          <a:xfrm>
            <a:off x="362432" y="1353481"/>
            <a:ext cx="11467136" cy="5160210"/>
          </a:xfrm>
          <a:prstGeom prst="rect">
            <a:avLst/>
          </a:prstGeom>
        </p:spPr>
      </p:pic>
    </p:spTree>
    <p:extLst>
      <p:ext uri="{BB962C8B-B14F-4D97-AF65-F5344CB8AC3E}">
        <p14:creationId xmlns:p14="http://schemas.microsoft.com/office/powerpoint/2010/main" val="12147224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shelf and a shelf&#10;&#10;Description automatically generated">
            <a:extLst>
              <a:ext uri="{FF2B5EF4-FFF2-40B4-BE49-F238E27FC236}">
                <a16:creationId xmlns:a16="http://schemas.microsoft.com/office/drawing/2014/main" id="{35E11B11-F7A3-85FE-3C51-8EB5DB3A2BF2}"/>
              </a:ext>
            </a:extLst>
          </p:cNvPr>
          <p:cNvPicPr>
            <a:picLocks noChangeAspect="1"/>
          </p:cNvPicPr>
          <p:nvPr/>
        </p:nvPicPr>
        <p:blipFill>
          <a:blip r:embed="rId2"/>
          <a:stretch>
            <a:fillRect/>
          </a:stretch>
        </p:blipFill>
        <p:spPr>
          <a:xfrm>
            <a:off x="116820" y="3048000"/>
            <a:ext cx="5979180" cy="3667107"/>
          </a:xfrm>
          <a:prstGeom prst="rect">
            <a:avLst/>
          </a:prstGeom>
        </p:spPr>
      </p:pic>
      <p:pic>
        <p:nvPicPr>
          <p:cNvPr id="5" name="Picture 4" descr="A table with numbers and letters&#10;&#10;Description automatically generated">
            <a:extLst>
              <a:ext uri="{FF2B5EF4-FFF2-40B4-BE49-F238E27FC236}">
                <a16:creationId xmlns:a16="http://schemas.microsoft.com/office/drawing/2014/main" id="{6EEC0C0D-2FD8-ADF0-CFA9-1035051FB4F1}"/>
              </a:ext>
            </a:extLst>
          </p:cNvPr>
          <p:cNvPicPr>
            <a:picLocks noChangeAspect="1"/>
          </p:cNvPicPr>
          <p:nvPr/>
        </p:nvPicPr>
        <p:blipFill rotWithShape="1">
          <a:blip r:embed="rId3"/>
          <a:srcRect l="19034" t="3910" r="20970" b="2876"/>
          <a:stretch/>
        </p:blipFill>
        <p:spPr>
          <a:xfrm>
            <a:off x="116820" y="128062"/>
            <a:ext cx="2733675" cy="2825497"/>
          </a:xfrm>
          <a:prstGeom prst="rect">
            <a:avLst/>
          </a:prstGeom>
        </p:spPr>
      </p:pic>
      <p:pic>
        <p:nvPicPr>
          <p:cNvPr id="6" name="Content Placeholder 10">
            <a:extLst>
              <a:ext uri="{FF2B5EF4-FFF2-40B4-BE49-F238E27FC236}">
                <a16:creationId xmlns:a16="http://schemas.microsoft.com/office/drawing/2014/main" id="{8A9122EB-77EC-1ADF-3DDF-40A99BD1D70F}"/>
              </a:ext>
            </a:extLst>
          </p:cNvPr>
          <p:cNvPicPr>
            <a:picLocks noChangeAspect="1"/>
          </p:cNvPicPr>
          <p:nvPr/>
        </p:nvPicPr>
        <p:blipFill>
          <a:blip r:embed="rId4"/>
          <a:stretch>
            <a:fillRect/>
          </a:stretch>
        </p:blipFill>
        <p:spPr>
          <a:xfrm>
            <a:off x="6270998" y="3048000"/>
            <a:ext cx="5804182" cy="3667107"/>
          </a:xfrm>
          <a:prstGeom prst="rect">
            <a:avLst/>
          </a:prstGeom>
        </p:spPr>
      </p:pic>
      <p:sp>
        <p:nvSpPr>
          <p:cNvPr id="7" name="Content Placeholder 19">
            <a:extLst>
              <a:ext uri="{FF2B5EF4-FFF2-40B4-BE49-F238E27FC236}">
                <a16:creationId xmlns:a16="http://schemas.microsoft.com/office/drawing/2014/main" id="{1776EE92-07E1-919E-5C92-650F8BB8E49B}"/>
              </a:ext>
            </a:extLst>
          </p:cNvPr>
          <p:cNvSpPr txBox="1">
            <a:spLocks/>
          </p:cNvSpPr>
          <p:nvPr/>
        </p:nvSpPr>
        <p:spPr>
          <a:xfrm>
            <a:off x="4868444" y="746266"/>
            <a:ext cx="5176837" cy="158908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a:buFont typeface="Wingdings 2" charset="2"/>
              <a:buNone/>
            </a:pPr>
            <a:r>
              <a:rPr lang="en-US" sz="4000" b="1">
                <a:latin typeface="+mj-lt"/>
              </a:rPr>
              <a:t>Dessin et Esquisse du Concept Choisi </a:t>
            </a:r>
          </a:p>
        </p:txBody>
      </p:sp>
    </p:spTree>
    <p:extLst>
      <p:ext uri="{BB962C8B-B14F-4D97-AF65-F5344CB8AC3E}">
        <p14:creationId xmlns:p14="http://schemas.microsoft.com/office/powerpoint/2010/main" val="286531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2D76E-D27D-3617-66B9-F1FCC0F4E577}"/>
              </a:ext>
            </a:extLst>
          </p:cNvPr>
          <p:cNvPicPr>
            <a:picLocks noChangeAspect="1"/>
          </p:cNvPicPr>
          <p:nvPr/>
        </p:nvPicPr>
        <p:blipFill>
          <a:blip r:embed="rId2"/>
          <a:stretch>
            <a:fillRect/>
          </a:stretch>
        </p:blipFill>
        <p:spPr>
          <a:xfrm>
            <a:off x="2876271" y="624597"/>
            <a:ext cx="6439458" cy="5608806"/>
          </a:xfrm>
          <a:prstGeom prst="rect">
            <a:avLst/>
          </a:prstGeom>
        </p:spPr>
      </p:pic>
    </p:spTree>
    <p:extLst>
      <p:ext uri="{BB962C8B-B14F-4D97-AF65-F5344CB8AC3E}">
        <p14:creationId xmlns:p14="http://schemas.microsoft.com/office/powerpoint/2010/main" val="230456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C3CC-D94E-5BAF-C631-1D11729008D4}"/>
              </a:ext>
            </a:extLst>
          </p:cNvPr>
          <p:cNvSpPr>
            <a:spLocks noGrp="1"/>
          </p:cNvSpPr>
          <p:nvPr>
            <p:ph type="title"/>
          </p:nvPr>
        </p:nvSpPr>
        <p:spPr>
          <a:xfrm>
            <a:off x="913795" y="609600"/>
            <a:ext cx="5978072" cy="970450"/>
          </a:xfrm>
        </p:spPr>
        <p:txBody>
          <a:bodyPr>
            <a:normAutofit/>
          </a:bodyPr>
          <a:lstStyle/>
          <a:p>
            <a:pPr>
              <a:lnSpc>
                <a:spcPct val="90000"/>
              </a:lnSpc>
            </a:pPr>
            <a:r>
              <a:rPr lang="en-US" sz="2800"/>
              <a:t>Leçons apprises et prochaines étapes</a:t>
            </a:r>
          </a:p>
        </p:txBody>
      </p:sp>
      <p:sp>
        <p:nvSpPr>
          <p:cNvPr id="3" name="Content Placeholder 2">
            <a:extLst>
              <a:ext uri="{FF2B5EF4-FFF2-40B4-BE49-F238E27FC236}">
                <a16:creationId xmlns:a16="http://schemas.microsoft.com/office/drawing/2014/main" id="{22545665-BAB6-DFC1-6486-E294420A8A4A}"/>
              </a:ext>
            </a:extLst>
          </p:cNvPr>
          <p:cNvSpPr>
            <a:spLocks noGrp="1"/>
          </p:cNvSpPr>
          <p:nvPr>
            <p:ph idx="1"/>
          </p:nvPr>
        </p:nvSpPr>
        <p:spPr>
          <a:xfrm>
            <a:off x="913795" y="1828801"/>
            <a:ext cx="5978072" cy="3866048"/>
          </a:xfrm>
        </p:spPr>
        <p:txBody>
          <a:bodyPr vert="horz" lIns="91440" tIns="45720" rIns="91440" bIns="45720" rtlCol="0" anchor="ctr">
            <a:normAutofit/>
          </a:bodyPr>
          <a:lstStyle/>
          <a:p>
            <a:pPr>
              <a:buClr>
                <a:srgbClr val="C4C040"/>
              </a:buClr>
            </a:pPr>
            <a:r>
              <a:rPr lang="en-US">
                <a:latin typeface="Arial"/>
                <a:cs typeface="Arial"/>
              </a:rPr>
              <a:t> </a:t>
            </a:r>
            <a:r>
              <a:rPr lang="en-US" err="1">
                <a:latin typeface="Arial"/>
                <a:cs typeface="Arial"/>
              </a:rPr>
              <a:t>L’importance</a:t>
            </a:r>
            <a:r>
              <a:rPr lang="en-US">
                <a:latin typeface="Arial"/>
                <a:cs typeface="Arial"/>
              </a:rPr>
              <a:t> de la planification </a:t>
            </a:r>
            <a:r>
              <a:rPr lang="en-US" err="1">
                <a:latin typeface="Arial"/>
                <a:cs typeface="Arial"/>
              </a:rPr>
              <a:t>minutieuse</a:t>
            </a:r>
            <a:r>
              <a:rPr lang="en-US">
                <a:latin typeface="Arial"/>
                <a:cs typeface="Arial"/>
              </a:rPr>
              <a:t> </a:t>
            </a:r>
            <a:endParaRPr lang="en-US"/>
          </a:p>
          <a:p>
            <a:pPr>
              <a:buClr>
                <a:srgbClr val="C4C040"/>
              </a:buClr>
            </a:pPr>
            <a:r>
              <a:rPr lang="en-US" err="1">
                <a:latin typeface="Arial"/>
                <a:cs typeface="Arial"/>
              </a:rPr>
              <a:t>Opportunité</a:t>
            </a:r>
            <a:r>
              <a:rPr lang="en-US">
                <a:latin typeface="Arial"/>
                <a:cs typeface="Arial"/>
              </a:rPr>
              <a:t> </a:t>
            </a:r>
            <a:r>
              <a:rPr lang="en-US" err="1">
                <a:latin typeface="Arial"/>
                <a:cs typeface="Arial"/>
              </a:rPr>
              <a:t>d’améliorer</a:t>
            </a:r>
            <a:r>
              <a:rPr lang="en-US">
                <a:latin typeface="Arial"/>
                <a:cs typeface="Arial"/>
              </a:rPr>
              <a:t> </a:t>
            </a:r>
            <a:r>
              <a:rPr lang="en-US" err="1">
                <a:latin typeface="Arial"/>
                <a:cs typeface="Arial"/>
              </a:rPr>
              <a:t>nos</a:t>
            </a:r>
            <a:r>
              <a:rPr lang="en-US">
                <a:latin typeface="Arial"/>
                <a:cs typeface="Arial"/>
              </a:rPr>
              <a:t> </a:t>
            </a:r>
            <a:r>
              <a:rPr lang="en-US" err="1">
                <a:latin typeface="Arial"/>
                <a:cs typeface="Arial"/>
              </a:rPr>
              <a:t>compétences</a:t>
            </a:r>
            <a:r>
              <a:rPr lang="en-US">
                <a:latin typeface="Arial"/>
                <a:cs typeface="Arial"/>
              </a:rPr>
              <a:t> </a:t>
            </a:r>
            <a:r>
              <a:rPr lang="en-US" err="1">
                <a:latin typeface="Arial"/>
                <a:cs typeface="Arial"/>
              </a:rPr>
              <a:t>en</a:t>
            </a:r>
            <a:r>
              <a:rPr lang="en-US">
                <a:latin typeface="Arial"/>
                <a:cs typeface="Arial"/>
              </a:rPr>
              <a:t> gestion de temps, </a:t>
            </a:r>
            <a:r>
              <a:rPr lang="en-US" err="1">
                <a:latin typeface="Arial"/>
                <a:cs typeface="Arial"/>
              </a:rPr>
              <a:t>en</a:t>
            </a:r>
            <a:r>
              <a:rPr lang="en-US">
                <a:latin typeface="Arial"/>
                <a:cs typeface="Arial"/>
              </a:rPr>
              <a:t> communication et </a:t>
            </a:r>
            <a:r>
              <a:rPr lang="en-US" err="1">
                <a:latin typeface="Arial"/>
                <a:cs typeface="Arial"/>
              </a:rPr>
              <a:t>en</a:t>
            </a:r>
            <a:r>
              <a:rPr lang="en-US">
                <a:latin typeface="Arial"/>
                <a:cs typeface="Arial"/>
              </a:rPr>
              <a:t> innovations. </a:t>
            </a:r>
            <a:endParaRPr lang="en-US"/>
          </a:p>
          <a:p>
            <a:pPr>
              <a:buClr>
                <a:srgbClr val="C4C040"/>
              </a:buClr>
            </a:pPr>
            <a:r>
              <a:rPr lang="en-US">
                <a:latin typeface="Arial"/>
                <a:cs typeface="Arial"/>
              </a:rPr>
              <a:t>Les </a:t>
            </a:r>
            <a:r>
              <a:rPr lang="en-US" err="1">
                <a:latin typeface="Arial"/>
                <a:cs typeface="Arial"/>
              </a:rPr>
              <a:t>prochaines</a:t>
            </a:r>
            <a:r>
              <a:rPr lang="en-US">
                <a:latin typeface="Arial"/>
                <a:cs typeface="Arial"/>
              </a:rPr>
              <a:t> étapes </a:t>
            </a:r>
            <a:r>
              <a:rPr lang="en-US" err="1">
                <a:latin typeface="Arial"/>
                <a:cs typeface="Arial"/>
              </a:rPr>
              <a:t>seraient</a:t>
            </a:r>
            <a:r>
              <a:rPr lang="en-US">
                <a:latin typeface="Arial"/>
                <a:cs typeface="Arial"/>
              </a:rPr>
              <a:t> :</a:t>
            </a:r>
            <a:endParaRPr lang="en-US" err="1">
              <a:latin typeface="Avenir Next LT Pro"/>
              <a:cs typeface="Arial"/>
            </a:endParaRPr>
          </a:p>
          <a:p>
            <a:pPr marL="0" indent="0">
              <a:buClr>
                <a:srgbClr val="C4C040"/>
              </a:buClr>
              <a:buNone/>
            </a:pPr>
            <a:r>
              <a:rPr lang="en-US">
                <a:latin typeface="Arial"/>
                <a:cs typeface="Arial"/>
              </a:rPr>
              <a:t>        - Prototype finale</a:t>
            </a:r>
            <a:endParaRPr lang="en-US">
              <a:latin typeface="Avenir Next LT Pro"/>
              <a:cs typeface="Arial"/>
            </a:endParaRPr>
          </a:p>
          <a:p>
            <a:pPr marL="0" indent="0">
              <a:buClr>
                <a:srgbClr val="C4C040"/>
              </a:buClr>
              <a:buNone/>
            </a:pPr>
            <a:r>
              <a:rPr lang="en-US">
                <a:latin typeface="Arial"/>
                <a:cs typeface="Arial"/>
              </a:rPr>
              <a:t>        - Rédaction du </a:t>
            </a:r>
            <a:r>
              <a:rPr lang="en-US" err="1">
                <a:latin typeface="Arial"/>
                <a:cs typeface="Arial"/>
              </a:rPr>
              <a:t>manuel</a:t>
            </a:r>
            <a:r>
              <a:rPr lang="en-US">
                <a:latin typeface="Arial"/>
                <a:cs typeface="Arial"/>
              </a:rPr>
              <a:t> et du </a:t>
            </a:r>
            <a:r>
              <a:rPr lang="en-US" err="1">
                <a:latin typeface="Arial"/>
                <a:cs typeface="Arial"/>
              </a:rPr>
              <a:t>produit</a:t>
            </a:r>
            <a:endParaRPr lang="en-US"/>
          </a:p>
          <a:p>
            <a:pPr>
              <a:buClr>
                <a:srgbClr val="C4C040"/>
              </a:buClr>
            </a:pPr>
            <a:endParaRPr lang="en-US"/>
          </a:p>
        </p:txBody>
      </p:sp>
      <p:pic>
        <p:nvPicPr>
          <p:cNvPr id="5" name="Picture 4" descr="Ampoules blanches avec une ampoule jaune qui se démarque">
            <a:extLst>
              <a:ext uri="{FF2B5EF4-FFF2-40B4-BE49-F238E27FC236}">
                <a16:creationId xmlns:a16="http://schemas.microsoft.com/office/drawing/2014/main" id="{0BC76B36-953F-EAAD-59A2-4A973586367A}"/>
              </a:ext>
            </a:extLst>
          </p:cNvPr>
          <p:cNvPicPr>
            <a:picLocks noChangeAspect="1"/>
          </p:cNvPicPr>
          <p:nvPr/>
        </p:nvPicPr>
        <p:blipFill rotWithShape="1">
          <a:blip r:embed="rId3"/>
          <a:srcRect l="31107" r="24396" b="-1"/>
          <a:stretch/>
        </p:blipFill>
        <p:spPr>
          <a:xfrm>
            <a:off x="7620351" y="10"/>
            <a:ext cx="4571649" cy="6857990"/>
          </a:xfrm>
          <a:prstGeom prst="rect">
            <a:avLst/>
          </a:prstGeom>
        </p:spPr>
      </p:pic>
      <p:pic>
        <p:nvPicPr>
          <p:cNvPr id="12" name="Picture 11">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85610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4AE7-2565-4D8E-D777-B6C0432010B3}"/>
              </a:ext>
            </a:extLst>
          </p:cNvPr>
          <p:cNvSpPr>
            <a:spLocks noGrp="1"/>
          </p:cNvSpPr>
          <p:nvPr>
            <p:ph type="title"/>
          </p:nvPr>
        </p:nvSpPr>
        <p:spPr>
          <a:xfrm>
            <a:off x="5374363" y="1006415"/>
            <a:ext cx="5844759" cy="970450"/>
          </a:xfrm>
        </p:spPr>
        <p:txBody>
          <a:bodyPr>
            <a:normAutofit/>
          </a:bodyPr>
          <a:lstStyle/>
          <a:p>
            <a:r>
              <a:rPr lang="en-US">
                <a:solidFill>
                  <a:schemeClr val="tx1"/>
                </a:solidFill>
              </a:rPr>
              <a:t>Conclusion</a:t>
            </a:r>
          </a:p>
        </p:txBody>
      </p:sp>
      <p:pic>
        <p:nvPicPr>
          <p:cNvPr id="27" name="Picture 26">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Graphic 6" descr="Questions">
            <a:extLst>
              <a:ext uri="{FF2B5EF4-FFF2-40B4-BE49-F238E27FC236}">
                <a16:creationId xmlns:a16="http://schemas.microsoft.com/office/drawing/2014/main" id="{73557F36-FEE5-59D2-845C-D17A2A4073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815" y="1193554"/>
            <a:ext cx="4003193" cy="4003193"/>
          </a:xfrm>
          <a:prstGeom prst="rect">
            <a:avLst/>
          </a:prstGeom>
        </p:spPr>
      </p:pic>
      <p:sp>
        <p:nvSpPr>
          <p:cNvPr id="3" name="Content Placeholder 2">
            <a:extLst>
              <a:ext uri="{FF2B5EF4-FFF2-40B4-BE49-F238E27FC236}">
                <a16:creationId xmlns:a16="http://schemas.microsoft.com/office/drawing/2014/main" id="{5E6C322B-C172-7786-4118-305F866FDE53}"/>
              </a:ext>
            </a:extLst>
          </p:cNvPr>
          <p:cNvSpPr>
            <a:spLocks noGrp="1"/>
          </p:cNvSpPr>
          <p:nvPr>
            <p:ph idx="1"/>
          </p:nvPr>
        </p:nvSpPr>
        <p:spPr>
          <a:xfrm>
            <a:off x="5792678" y="1491640"/>
            <a:ext cx="5844760" cy="3866048"/>
          </a:xfrm>
        </p:spPr>
        <p:txBody>
          <a:bodyPr vert="horz" lIns="91440" tIns="45720" rIns="91440" bIns="45720" rtlCol="0" anchor="ctr">
            <a:normAutofit/>
          </a:bodyPr>
          <a:lstStyle/>
          <a:p>
            <a:pPr indent="-305435"/>
            <a:r>
              <a:rPr lang="en-US" err="1">
                <a:solidFill>
                  <a:schemeClr val="tx1"/>
                </a:solidFill>
              </a:rPr>
              <a:t>L'utilisation</a:t>
            </a:r>
            <a:r>
              <a:rPr lang="en-US">
                <a:solidFill>
                  <a:schemeClr val="tx1"/>
                </a:solidFill>
              </a:rPr>
              <a:t> de la </a:t>
            </a:r>
            <a:r>
              <a:rPr lang="en-US" err="1">
                <a:solidFill>
                  <a:schemeClr val="tx1"/>
                </a:solidFill>
              </a:rPr>
              <a:t>pensé</a:t>
            </a:r>
            <a:r>
              <a:rPr lang="en-US">
                <a:solidFill>
                  <a:schemeClr val="tx1"/>
                </a:solidFill>
              </a:rPr>
              <a:t> </a:t>
            </a:r>
            <a:r>
              <a:rPr lang="en-US" err="1">
                <a:solidFill>
                  <a:schemeClr val="tx1"/>
                </a:solidFill>
              </a:rPr>
              <a:t>conceptuelle</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r>
              <a:rPr lang="en-US" err="1">
                <a:solidFill>
                  <a:schemeClr val="tx1"/>
                </a:solidFill>
              </a:rPr>
              <a:t>Répond</a:t>
            </a:r>
            <a:r>
              <a:rPr lang="en-US">
                <a:solidFill>
                  <a:schemeClr val="tx1"/>
                </a:solidFill>
              </a:rPr>
              <a:t> à multiples </a:t>
            </a:r>
            <a:r>
              <a:rPr lang="en-US" err="1">
                <a:solidFill>
                  <a:schemeClr val="tx1"/>
                </a:solidFill>
              </a:rPr>
              <a:t>crièteres</a:t>
            </a:r>
            <a:r>
              <a:rPr lang="en-US">
                <a:solidFill>
                  <a:schemeClr val="tx1"/>
                </a:solidFill>
              </a:rPr>
              <a:t> des clients</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r>
              <a:rPr lang="en-US">
                <a:solidFill>
                  <a:schemeClr val="tx1"/>
                </a:solidFill>
              </a:rPr>
              <a:t>Un prototype qui </a:t>
            </a:r>
            <a:r>
              <a:rPr lang="en-US" err="1">
                <a:solidFill>
                  <a:schemeClr val="tx1"/>
                </a:solidFill>
              </a:rPr>
              <a:t>reflete</a:t>
            </a:r>
            <a:r>
              <a:rPr lang="en-US">
                <a:solidFill>
                  <a:schemeClr val="tx1"/>
                </a:solidFill>
              </a:rPr>
              <a:t> les </a:t>
            </a:r>
            <a:r>
              <a:rPr lang="en-US" err="1">
                <a:solidFill>
                  <a:schemeClr val="tx1"/>
                </a:solidFill>
              </a:rPr>
              <a:t>contraites</a:t>
            </a:r>
            <a:r>
              <a:rPr lang="en-US">
                <a:solidFill>
                  <a:schemeClr val="tx1"/>
                </a:solidFill>
              </a:rPr>
              <a:t> </a:t>
            </a:r>
            <a:r>
              <a:rPr lang="en-US" err="1">
                <a:solidFill>
                  <a:schemeClr val="tx1"/>
                </a:solidFill>
              </a:rPr>
              <a:t>budgétaire</a:t>
            </a:r>
            <a:r>
              <a:rPr lang="en-US">
                <a:solidFill>
                  <a:schemeClr val="tx1"/>
                </a:solidFill>
              </a:rPr>
              <a:t> du </a:t>
            </a:r>
            <a:r>
              <a:rPr lang="en-US" err="1">
                <a:solidFill>
                  <a:schemeClr val="tx1"/>
                </a:solidFill>
              </a:rPr>
              <a:t>projet</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r>
              <a:rPr lang="en-US">
                <a:solidFill>
                  <a:schemeClr val="tx1"/>
                </a:solidFill>
              </a:rPr>
              <a:t>Questions?</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77000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419F600-9316-E632-F05E-651846424A36}"/>
              </a:ext>
            </a:extLst>
          </p:cNvPr>
          <p:cNvSpPr>
            <a:spLocks noGrp="1"/>
          </p:cNvSpPr>
          <p:nvPr>
            <p:ph type="title"/>
          </p:nvPr>
        </p:nvSpPr>
        <p:spPr>
          <a:xfrm>
            <a:off x="919119" y="2943775"/>
            <a:ext cx="10353762" cy="970450"/>
          </a:xfrm>
        </p:spPr>
        <p:txBody>
          <a:bodyPr>
            <a:noAutofit/>
          </a:bodyPr>
          <a:lstStyle/>
          <a:p>
            <a:r>
              <a:rPr lang="en-CA" sz="6600">
                <a:solidFill>
                  <a:schemeClr val="tx1"/>
                </a:solidFill>
              </a:rPr>
              <a:t>Merci!</a:t>
            </a:r>
            <a:endParaRPr lang="en-US" sz="6600">
              <a:solidFill>
                <a:schemeClr val="tx1"/>
              </a:solidFill>
            </a:endParaRPr>
          </a:p>
        </p:txBody>
      </p:sp>
      <p:sp>
        <p:nvSpPr>
          <p:cNvPr id="3" name="TextBox 2">
            <a:extLst>
              <a:ext uri="{FF2B5EF4-FFF2-40B4-BE49-F238E27FC236}">
                <a16:creationId xmlns:a16="http://schemas.microsoft.com/office/drawing/2014/main" id="{F961F3BA-5828-0FF7-D0AA-50CF30F60326}"/>
              </a:ext>
            </a:extLst>
          </p:cNvPr>
          <p:cNvSpPr txBox="1"/>
          <p:nvPr/>
        </p:nvSpPr>
        <p:spPr>
          <a:xfrm>
            <a:off x="3211902" y="2234242"/>
            <a:ext cx="5768196" cy="238951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endParaRPr lang="en-CA"/>
          </a:p>
        </p:txBody>
      </p:sp>
    </p:spTree>
    <p:extLst>
      <p:ext uri="{BB962C8B-B14F-4D97-AF65-F5344CB8AC3E}">
        <p14:creationId xmlns:p14="http://schemas.microsoft.com/office/powerpoint/2010/main" val="292914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7918-FFC0-9513-CEBE-4CC54847D21A}"/>
              </a:ext>
            </a:extLst>
          </p:cNvPr>
          <p:cNvSpPr>
            <a:spLocks noGrp="1"/>
          </p:cNvSpPr>
          <p:nvPr>
            <p:ph type="title"/>
          </p:nvPr>
        </p:nvSpPr>
        <p:spPr>
          <a:xfrm>
            <a:off x="633743" y="609599"/>
            <a:ext cx="3413156" cy="5273675"/>
          </a:xfrm>
        </p:spPr>
        <p:txBody>
          <a:bodyPr>
            <a:normAutofit/>
          </a:bodyPr>
          <a:lstStyle/>
          <a:p>
            <a:r>
              <a:rPr lang="en-US"/>
              <a:t>Agenda</a:t>
            </a:r>
          </a:p>
        </p:txBody>
      </p:sp>
      <p:pic>
        <p:nvPicPr>
          <p:cNvPr id="59" name="Picture 5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7" name="Content Placeholder 2">
            <a:extLst>
              <a:ext uri="{FF2B5EF4-FFF2-40B4-BE49-F238E27FC236}">
                <a16:creationId xmlns:a16="http://schemas.microsoft.com/office/drawing/2014/main" id="{108AD9D7-032A-5827-0CC8-112569CA8036}"/>
              </a:ext>
            </a:extLst>
          </p:cNvPr>
          <p:cNvGraphicFramePr>
            <a:graphicFrameLocks noGrp="1"/>
          </p:cNvGraphicFramePr>
          <p:nvPr>
            <p:ph idx="1"/>
            <p:extLst>
              <p:ext uri="{D42A27DB-BD31-4B8C-83A1-F6EECF244321}">
                <p14:modId xmlns:p14="http://schemas.microsoft.com/office/powerpoint/2010/main" val="4208220214"/>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234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5438-6F07-DBA1-E516-7C6703309DEC}"/>
              </a:ext>
            </a:extLst>
          </p:cNvPr>
          <p:cNvSpPr>
            <a:spLocks noGrp="1"/>
          </p:cNvSpPr>
          <p:nvPr>
            <p:ph type="title"/>
          </p:nvPr>
        </p:nvSpPr>
        <p:spPr>
          <a:xfrm>
            <a:off x="913795" y="609600"/>
            <a:ext cx="5978072" cy="970450"/>
          </a:xfrm>
        </p:spPr>
        <p:txBody>
          <a:bodyPr>
            <a:normAutofit/>
          </a:bodyPr>
          <a:lstStyle/>
          <a:p>
            <a:r>
              <a:rPr lang="en-US"/>
              <a:t>Introduction</a:t>
            </a:r>
          </a:p>
        </p:txBody>
      </p:sp>
      <p:sp>
        <p:nvSpPr>
          <p:cNvPr id="3" name="Content Placeholder 2">
            <a:extLst>
              <a:ext uri="{FF2B5EF4-FFF2-40B4-BE49-F238E27FC236}">
                <a16:creationId xmlns:a16="http://schemas.microsoft.com/office/drawing/2014/main" id="{91AC10BB-C4EC-B2A1-A379-75B32DDC02C8}"/>
              </a:ext>
            </a:extLst>
          </p:cNvPr>
          <p:cNvSpPr>
            <a:spLocks noGrp="1"/>
          </p:cNvSpPr>
          <p:nvPr>
            <p:ph idx="1"/>
          </p:nvPr>
        </p:nvSpPr>
        <p:spPr>
          <a:xfrm>
            <a:off x="913795" y="1828801"/>
            <a:ext cx="5978072" cy="3866048"/>
          </a:xfrm>
        </p:spPr>
        <p:txBody>
          <a:bodyPr vert="horz" lIns="91440" tIns="45720" rIns="91440" bIns="45720" rtlCol="0" anchor="ctr">
            <a:normAutofit/>
          </a:bodyPr>
          <a:lstStyle/>
          <a:p>
            <a:pPr marL="0" indent="0">
              <a:lnSpc>
                <a:spcPct val="90000"/>
              </a:lnSpc>
              <a:buClr>
                <a:srgbClr val="DB4F85"/>
              </a:buClr>
              <a:buNone/>
            </a:pPr>
            <a:r>
              <a:rPr lang="en-US" sz="1900" b="1" i="1" u="sng"/>
              <a:t>Pensée </a:t>
            </a:r>
            <a:r>
              <a:rPr lang="en-US" sz="1900" b="1" i="1" u="sng" err="1"/>
              <a:t>Conceptuelle</a:t>
            </a:r>
            <a:endParaRPr lang="en-US" sz="1900" b="1" i="1" u="sng"/>
          </a:p>
          <a:p>
            <a:pPr>
              <a:lnSpc>
                <a:spcPct val="90000"/>
              </a:lnSpc>
              <a:buClr>
                <a:srgbClr val="DB4F85"/>
              </a:buClr>
            </a:pPr>
            <a:r>
              <a:rPr lang="en-US" sz="1900" i="1" u="sng" err="1"/>
              <a:t>Empathie</a:t>
            </a:r>
            <a:r>
              <a:rPr lang="en-US" sz="1900" i="1" u="sng"/>
              <a:t>:</a:t>
            </a:r>
            <a:r>
              <a:rPr lang="en-US" sz="1900"/>
              <a:t> </a:t>
            </a:r>
            <a:r>
              <a:rPr lang="en-US" sz="1900" err="1"/>
              <a:t>Reccueillir</a:t>
            </a:r>
            <a:r>
              <a:rPr lang="en-US" sz="1900"/>
              <a:t> des </a:t>
            </a:r>
            <a:r>
              <a:rPr lang="en-US" sz="1900" err="1"/>
              <a:t>informations</a:t>
            </a:r>
            <a:r>
              <a:rPr lang="en-US" sz="1900"/>
              <a:t> </a:t>
            </a:r>
            <a:r>
              <a:rPr lang="en-US" sz="1900" err="1"/>
              <a:t>essentielles</a:t>
            </a:r>
            <a:r>
              <a:rPr lang="en-US" sz="1900"/>
              <a:t> avec le client </a:t>
            </a:r>
          </a:p>
          <a:p>
            <a:pPr>
              <a:lnSpc>
                <a:spcPct val="90000"/>
              </a:lnSpc>
              <a:buClr>
                <a:srgbClr val="DB4F85"/>
              </a:buClr>
            </a:pPr>
            <a:r>
              <a:rPr lang="en-US" sz="1900" i="1" u="sng"/>
              <a:t>Definition:</a:t>
            </a:r>
            <a:r>
              <a:rPr lang="en-US" sz="1900"/>
              <a:t> Identification des </a:t>
            </a:r>
            <a:r>
              <a:rPr lang="en-US" sz="1900" err="1"/>
              <a:t>besoins</a:t>
            </a:r>
            <a:r>
              <a:rPr lang="en-US" sz="1900"/>
              <a:t> et </a:t>
            </a:r>
            <a:r>
              <a:rPr lang="en-US" sz="1900" err="1"/>
              <a:t>l'enoncé</a:t>
            </a:r>
            <a:r>
              <a:rPr lang="en-US" sz="1900"/>
              <a:t> du </a:t>
            </a:r>
            <a:r>
              <a:rPr lang="en-US" sz="1900" err="1"/>
              <a:t>probleme</a:t>
            </a:r>
            <a:endParaRPr lang="en-US" sz="1900"/>
          </a:p>
          <a:p>
            <a:pPr>
              <a:lnSpc>
                <a:spcPct val="90000"/>
              </a:lnSpc>
              <a:buClr>
                <a:srgbClr val="DB4F85"/>
              </a:buClr>
            </a:pPr>
            <a:r>
              <a:rPr lang="en-US" sz="1900" i="1" u="sng" err="1"/>
              <a:t>Idéation</a:t>
            </a:r>
            <a:r>
              <a:rPr lang="en-US" sz="1900" i="1" u="sng"/>
              <a:t>:</a:t>
            </a:r>
            <a:r>
              <a:rPr lang="en-US" sz="1900"/>
              <a:t> </a:t>
            </a:r>
            <a:r>
              <a:rPr lang="en-US" sz="1900" err="1"/>
              <a:t>Génereration</a:t>
            </a:r>
            <a:r>
              <a:rPr lang="en-US" sz="1900"/>
              <a:t> de concepts et le choix du </a:t>
            </a:r>
            <a:r>
              <a:rPr lang="en-US" sz="1900" err="1"/>
              <a:t>meilleur</a:t>
            </a:r>
            <a:endParaRPr lang="en-US" sz="1900"/>
          </a:p>
          <a:p>
            <a:pPr>
              <a:lnSpc>
                <a:spcPct val="90000"/>
              </a:lnSpc>
              <a:buClr>
                <a:srgbClr val="DB4F85"/>
              </a:buClr>
            </a:pPr>
            <a:r>
              <a:rPr lang="en-US" sz="1900" i="1" u="sng" err="1"/>
              <a:t>Prototypage</a:t>
            </a:r>
            <a:r>
              <a:rPr lang="en-US" sz="1900" i="1" u="sng"/>
              <a:t>:</a:t>
            </a:r>
            <a:r>
              <a:rPr lang="en-US" sz="1900"/>
              <a:t>  </a:t>
            </a:r>
            <a:r>
              <a:rPr lang="en-US" sz="1900" err="1"/>
              <a:t>Élaboration</a:t>
            </a:r>
            <a:r>
              <a:rPr lang="en-US" sz="1900"/>
              <a:t> de </a:t>
            </a:r>
            <a:r>
              <a:rPr lang="en-US" sz="1900" err="1"/>
              <a:t>plusieurs</a:t>
            </a:r>
            <a:r>
              <a:rPr lang="en-US" sz="1900"/>
              <a:t> types de prototypes pour des tests </a:t>
            </a:r>
            <a:r>
              <a:rPr lang="en-US" sz="1900" err="1"/>
              <a:t>spécifiques</a:t>
            </a:r>
            <a:endParaRPr lang="en-US" sz="1900"/>
          </a:p>
          <a:p>
            <a:pPr>
              <a:lnSpc>
                <a:spcPct val="90000"/>
              </a:lnSpc>
              <a:buClr>
                <a:srgbClr val="DB4F85"/>
              </a:buClr>
            </a:pPr>
            <a:r>
              <a:rPr lang="en-US" sz="1900" i="1" u="sng" err="1"/>
              <a:t>Essais</a:t>
            </a:r>
            <a:r>
              <a:rPr lang="en-US" sz="1900" i="1" u="sng"/>
              <a:t>:</a:t>
            </a:r>
            <a:r>
              <a:rPr lang="en-US" sz="1900"/>
              <a:t> Faire des plans </a:t>
            </a:r>
            <a:r>
              <a:rPr lang="en-US" sz="1900" err="1"/>
              <a:t>d'essais</a:t>
            </a:r>
            <a:r>
              <a:rPr lang="en-US" sz="1900"/>
              <a:t>/tests pour les prototypes</a:t>
            </a:r>
          </a:p>
          <a:p>
            <a:pPr>
              <a:lnSpc>
                <a:spcPct val="90000"/>
              </a:lnSpc>
              <a:buClr>
                <a:srgbClr val="DB4F85"/>
              </a:buClr>
            </a:pPr>
            <a:endParaRPr lang="en-US" sz="1900"/>
          </a:p>
        </p:txBody>
      </p:sp>
      <p:pic>
        <p:nvPicPr>
          <p:cNvPr id="6" name="Picture 5" descr="Personne permettant d’atteindre un papier sur un tableau complet de papier et de pense-bête">
            <a:extLst>
              <a:ext uri="{FF2B5EF4-FFF2-40B4-BE49-F238E27FC236}">
                <a16:creationId xmlns:a16="http://schemas.microsoft.com/office/drawing/2014/main" id="{27552ED7-AC76-2665-DC0A-3BF4161C9F7D}"/>
              </a:ext>
            </a:extLst>
          </p:cNvPr>
          <p:cNvPicPr>
            <a:picLocks noChangeAspect="1"/>
          </p:cNvPicPr>
          <p:nvPr/>
        </p:nvPicPr>
        <p:blipFill rotWithShape="1">
          <a:blip r:embed="rId3"/>
          <a:srcRect l="27255" r="28248" b="-1"/>
          <a:stretch/>
        </p:blipFill>
        <p:spPr>
          <a:xfrm>
            <a:off x="7620351" y="10"/>
            <a:ext cx="4571649" cy="6857990"/>
          </a:xfrm>
          <a:prstGeom prst="rect">
            <a:avLst/>
          </a:prstGeom>
        </p:spPr>
      </p:pic>
      <p:pic>
        <p:nvPicPr>
          <p:cNvPr id="7" name="Picture 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257151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5EE1-163B-4A1E-8934-483B221D7874}"/>
              </a:ext>
            </a:extLst>
          </p:cNvPr>
          <p:cNvSpPr>
            <a:spLocks noGrp="1"/>
          </p:cNvSpPr>
          <p:nvPr>
            <p:ph type="title"/>
          </p:nvPr>
        </p:nvSpPr>
        <p:spPr>
          <a:xfrm>
            <a:off x="759561" y="643467"/>
            <a:ext cx="3894732" cy="1956298"/>
          </a:xfrm>
        </p:spPr>
        <p:txBody>
          <a:bodyPr>
            <a:normAutofit/>
          </a:bodyPr>
          <a:lstStyle/>
          <a:p>
            <a:pPr algn="l"/>
            <a:r>
              <a:rPr lang="en-US" sz="3600">
                <a:ln>
                  <a:solidFill>
                    <a:srgbClr val="404040">
                      <a:alpha val="10000"/>
                    </a:srgbClr>
                  </a:solidFill>
                </a:ln>
              </a:rPr>
              <a:t>Developpement</a:t>
            </a:r>
          </a:p>
        </p:txBody>
      </p:sp>
      <p:sp>
        <p:nvSpPr>
          <p:cNvPr id="23" name="Content Placeholder 2">
            <a:extLst>
              <a:ext uri="{FF2B5EF4-FFF2-40B4-BE49-F238E27FC236}">
                <a16:creationId xmlns:a16="http://schemas.microsoft.com/office/drawing/2014/main" id="{E48F47E2-238D-B850-0851-BEF871DD700F}"/>
              </a:ext>
            </a:extLst>
          </p:cNvPr>
          <p:cNvSpPr>
            <a:spLocks noGrp="1"/>
          </p:cNvSpPr>
          <p:nvPr>
            <p:ph idx="1"/>
          </p:nvPr>
        </p:nvSpPr>
        <p:spPr>
          <a:xfrm>
            <a:off x="5139768" y="1014942"/>
            <a:ext cx="6430560" cy="1956298"/>
          </a:xfrm>
        </p:spPr>
        <p:txBody>
          <a:bodyPr vert="horz" lIns="91440" tIns="45720" rIns="91440" bIns="45720" rtlCol="0" anchor="ctr">
            <a:normAutofit/>
          </a:bodyPr>
          <a:lstStyle/>
          <a:p>
            <a:r>
              <a:rPr lang="en-US" err="1">
                <a:ln>
                  <a:solidFill>
                    <a:srgbClr val="404040">
                      <a:alpha val="10000"/>
                    </a:srgbClr>
                  </a:solidFill>
                </a:ln>
                <a:latin typeface="Arial"/>
                <a:cs typeface="Arial"/>
              </a:rPr>
              <a:t>Besoins</a:t>
            </a:r>
            <a:r>
              <a:rPr lang="en-US">
                <a:ln>
                  <a:solidFill>
                    <a:srgbClr val="404040">
                      <a:alpha val="10000"/>
                    </a:srgbClr>
                  </a:solidFill>
                </a:ln>
                <a:latin typeface="Arial"/>
                <a:cs typeface="Arial"/>
              </a:rPr>
              <a:t>, </a:t>
            </a:r>
            <a:r>
              <a:rPr lang="en-US" err="1">
                <a:ln>
                  <a:solidFill>
                    <a:srgbClr val="404040">
                      <a:alpha val="10000"/>
                    </a:srgbClr>
                  </a:solidFill>
                </a:ln>
                <a:latin typeface="Arial"/>
                <a:cs typeface="Arial"/>
              </a:rPr>
              <a:t>Contraintes</a:t>
            </a:r>
            <a:r>
              <a:rPr lang="en-US">
                <a:ln>
                  <a:solidFill>
                    <a:srgbClr val="404040">
                      <a:alpha val="10000"/>
                    </a:srgbClr>
                  </a:solidFill>
                </a:ln>
                <a:latin typeface="Arial"/>
                <a:cs typeface="Arial"/>
              </a:rPr>
              <a:t> et </a:t>
            </a:r>
            <a:r>
              <a:rPr lang="en-US" err="1">
                <a:ln>
                  <a:solidFill>
                    <a:srgbClr val="404040">
                      <a:alpha val="10000"/>
                    </a:srgbClr>
                  </a:solidFill>
                </a:ln>
                <a:latin typeface="Arial"/>
                <a:cs typeface="Arial"/>
              </a:rPr>
              <a:t>priorisation</a:t>
            </a:r>
            <a:r>
              <a:rPr lang="en-US">
                <a:ln>
                  <a:solidFill>
                    <a:srgbClr val="404040">
                      <a:alpha val="10000"/>
                    </a:srgbClr>
                  </a:solidFill>
                </a:ln>
                <a:latin typeface="Arial"/>
                <a:cs typeface="Arial"/>
              </a:rPr>
              <a:t> et </a:t>
            </a:r>
            <a:r>
              <a:rPr lang="en-US" err="1">
                <a:ln>
                  <a:solidFill>
                    <a:srgbClr val="404040">
                      <a:alpha val="10000"/>
                    </a:srgbClr>
                  </a:solidFill>
                </a:ln>
                <a:latin typeface="Arial"/>
                <a:cs typeface="Arial"/>
              </a:rPr>
              <a:t>notre</a:t>
            </a:r>
            <a:r>
              <a:rPr lang="en-US">
                <a:ln>
                  <a:solidFill>
                    <a:srgbClr val="404040">
                      <a:alpha val="10000"/>
                    </a:srgbClr>
                  </a:solidFill>
                </a:ln>
                <a:latin typeface="Arial"/>
                <a:cs typeface="Arial"/>
              </a:rPr>
              <a:t> </a:t>
            </a:r>
            <a:r>
              <a:rPr lang="en-US" err="1">
                <a:ln>
                  <a:solidFill>
                    <a:srgbClr val="404040">
                      <a:alpha val="10000"/>
                    </a:srgbClr>
                  </a:solidFill>
                </a:ln>
                <a:latin typeface="Arial"/>
                <a:cs typeface="Arial"/>
              </a:rPr>
              <a:t>énoncé</a:t>
            </a:r>
            <a:r>
              <a:rPr lang="en-US">
                <a:ln>
                  <a:solidFill>
                    <a:srgbClr val="404040">
                      <a:alpha val="10000"/>
                    </a:srgbClr>
                  </a:solidFill>
                </a:ln>
                <a:latin typeface="Arial"/>
                <a:cs typeface="Arial"/>
              </a:rPr>
              <a:t> du </a:t>
            </a:r>
            <a:r>
              <a:rPr lang="en-US" err="1">
                <a:ln>
                  <a:solidFill>
                    <a:srgbClr val="404040">
                      <a:alpha val="10000"/>
                    </a:srgbClr>
                  </a:solidFill>
                </a:ln>
                <a:latin typeface="Arial"/>
                <a:cs typeface="Arial"/>
              </a:rPr>
              <a:t>problème</a:t>
            </a:r>
            <a:r>
              <a:rPr lang="en-US">
                <a:ln>
                  <a:solidFill>
                    <a:srgbClr val="404040">
                      <a:alpha val="10000"/>
                    </a:srgbClr>
                  </a:solidFill>
                </a:ln>
                <a:latin typeface="Arial"/>
                <a:cs typeface="Arial"/>
              </a:rPr>
              <a:t>:</a:t>
            </a:r>
            <a:endParaRPr lang="en-US">
              <a:ln>
                <a:solidFill>
                  <a:srgbClr val="404040">
                    <a:alpha val="10000"/>
                  </a:srgbClr>
                </a:solidFill>
              </a:ln>
            </a:endParaRPr>
          </a:p>
          <a:p>
            <a:pPr marL="0" indent="0">
              <a:buNone/>
            </a:pPr>
            <a:endParaRPr lang="en-US">
              <a:ln>
                <a:solidFill>
                  <a:srgbClr val="404040">
                    <a:alpha val="10000"/>
                  </a:srgbClr>
                </a:solidFill>
              </a:ln>
              <a:latin typeface="Avenir Next LT Pro"/>
              <a:cs typeface="Arial"/>
            </a:endParaRPr>
          </a:p>
        </p:txBody>
      </p:sp>
      <p:graphicFrame>
        <p:nvGraphicFramePr>
          <p:cNvPr id="9" name="Table 8">
            <a:extLst>
              <a:ext uri="{FF2B5EF4-FFF2-40B4-BE49-F238E27FC236}">
                <a16:creationId xmlns:a16="http://schemas.microsoft.com/office/drawing/2014/main" id="{27D0C36A-9D32-BB2C-1422-1BA5B5D397DD}"/>
              </a:ext>
            </a:extLst>
          </p:cNvPr>
          <p:cNvGraphicFramePr>
            <a:graphicFrameLocks noGrp="1"/>
          </p:cNvGraphicFramePr>
          <p:nvPr>
            <p:extLst>
              <p:ext uri="{D42A27DB-BD31-4B8C-83A1-F6EECF244321}">
                <p14:modId xmlns:p14="http://schemas.microsoft.com/office/powerpoint/2010/main" val="3047508071"/>
              </p:ext>
            </p:extLst>
          </p:nvPr>
        </p:nvGraphicFramePr>
        <p:xfrm>
          <a:off x="643468" y="3108471"/>
          <a:ext cx="10926861" cy="2771671"/>
        </p:xfrm>
        <a:graphic>
          <a:graphicData uri="http://schemas.openxmlformats.org/drawingml/2006/table">
            <a:tbl>
              <a:tblPr firstRow="1" bandRow="1">
                <a:tableStyleId>{5C22544A-7EE6-4342-B048-85BDC9FD1C3A}</a:tableStyleId>
              </a:tblPr>
              <a:tblGrid>
                <a:gridCol w="5197874">
                  <a:extLst>
                    <a:ext uri="{9D8B030D-6E8A-4147-A177-3AD203B41FA5}">
                      <a16:colId xmlns:a16="http://schemas.microsoft.com/office/drawing/2014/main" val="3913862526"/>
                    </a:ext>
                  </a:extLst>
                </a:gridCol>
                <a:gridCol w="5049590">
                  <a:extLst>
                    <a:ext uri="{9D8B030D-6E8A-4147-A177-3AD203B41FA5}">
                      <a16:colId xmlns:a16="http://schemas.microsoft.com/office/drawing/2014/main" val="3158409217"/>
                    </a:ext>
                  </a:extLst>
                </a:gridCol>
                <a:gridCol w="679397">
                  <a:extLst>
                    <a:ext uri="{9D8B030D-6E8A-4147-A177-3AD203B41FA5}">
                      <a16:colId xmlns:a16="http://schemas.microsoft.com/office/drawing/2014/main" val="2357540241"/>
                    </a:ext>
                  </a:extLst>
                </a:gridCol>
              </a:tblGrid>
              <a:tr h="206375">
                <a:tc>
                  <a:txBody>
                    <a:bodyPr/>
                    <a:lstStyle/>
                    <a:p>
                      <a:r>
                        <a:rPr lang="en-US" sz="1200" b="1" i="1">
                          <a:solidFill>
                            <a:srgbClr val="000000"/>
                          </a:solidFill>
                          <a:effectLst/>
                          <a:latin typeface="Arial"/>
                        </a:rPr>
                        <a:t>Énoncé du client </a:t>
                      </a:r>
                      <a:endParaRPr lang="en-US" sz="1200">
                        <a:solidFill>
                          <a:srgbClr val="000000"/>
                        </a:solidFill>
                        <a:effectLst/>
                        <a:latin typeface="Arial"/>
                      </a:endParaRPr>
                    </a:p>
                  </a:txBody>
                  <a:tcPr marL="7977" marR="7977" marT="7977" marB="79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1200" b="1" i="1">
                          <a:solidFill>
                            <a:srgbClr val="000000"/>
                          </a:solidFill>
                          <a:effectLst/>
                          <a:latin typeface="Arial"/>
                        </a:rPr>
                        <a:t>Besoin interprété </a:t>
                      </a:r>
                      <a:endParaRPr lang="en-US" sz="1200">
                        <a:solidFill>
                          <a:srgbClr val="000000"/>
                        </a:solidFill>
                        <a:effectLst/>
                        <a:latin typeface="Arial"/>
                      </a:endParaRPr>
                    </a:p>
                  </a:txBody>
                  <a:tcPr marL="7977" marR="7977" marT="7977" marB="7977" anchor="ctr">
                    <a:lnL w="12700" cap="flat" cmpd="sng" algn="ctr">
                      <a:solidFill>
                        <a:srgbClr val="000000"/>
                      </a:solidFill>
                      <a:prstDash val="solid"/>
                      <a:round/>
                      <a:headEnd type="none" w="med" len="med"/>
                      <a:tailEnd type="none" w="med" len="med"/>
                    </a:lnL>
                    <a:lnR w="12700" cap="flat" cmpd="sng" algn="ctr">
                      <a:solidFill>
                        <a:srgbClr val="900201"/>
                      </a:solidFill>
                      <a:prstDash val="solid"/>
                      <a:round/>
                      <a:headEnd type="none" w="med" len="med"/>
                      <a:tailEnd type="none" w="med" len="med"/>
                    </a:lnR>
                    <a:lnT w="12700" cap="flat" cmpd="sng" algn="ctr">
                      <a:solidFill>
                        <a:srgbClr val="900201"/>
                      </a:solidFill>
                      <a:prstDash val="solid"/>
                      <a:round/>
                      <a:headEnd type="none" w="med" len="med"/>
                      <a:tailEnd type="none" w="med" len="med"/>
                    </a:lnT>
                    <a:lnB w="12700" cap="flat" cmpd="sng" algn="ctr">
                      <a:solidFill>
                        <a:srgbClr val="900201"/>
                      </a:solidFill>
                      <a:prstDash val="solid"/>
                      <a:round/>
                      <a:headEnd type="none" w="med" len="med"/>
                      <a:tailEnd type="none" w="med" len="med"/>
                    </a:lnB>
                    <a:solidFill>
                      <a:srgbClr val="FFFFFF"/>
                    </a:solidFill>
                  </a:tcPr>
                </a:tc>
                <a:tc>
                  <a:txBody>
                    <a:bodyPr/>
                    <a:lstStyle/>
                    <a:p>
                      <a:pPr algn="ctr"/>
                      <a:r>
                        <a:rPr lang="en-US" sz="1200" b="1" i="1">
                          <a:solidFill>
                            <a:srgbClr val="000000"/>
                          </a:solidFill>
                          <a:effectLst/>
                          <a:latin typeface="Arial"/>
                        </a:rPr>
                        <a:t>Priorité </a:t>
                      </a:r>
                      <a:endParaRPr lang="en-US" sz="1200">
                        <a:solidFill>
                          <a:srgbClr val="000000"/>
                        </a:solidFill>
                        <a:effectLst/>
                        <a:latin typeface="Arial"/>
                      </a:endParaRPr>
                    </a:p>
                  </a:txBody>
                  <a:tcPr marL="7977" marR="7977" marT="7977" marB="7977" anchor="ctr">
                    <a:lnL w="12700" cap="flat" cmpd="sng" algn="ctr">
                      <a:solidFill>
                        <a:srgbClr val="900201"/>
                      </a:solidFill>
                      <a:prstDash val="solid"/>
                      <a:round/>
                      <a:headEnd type="none" w="med" len="med"/>
                      <a:tailEnd type="none" w="med" len="med"/>
                    </a:lnL>
                    <a:lnR w="12700" cap="flat" cmpd="sng" algn="ctr">
                      <a:solidFill>
                        <a:srgbClr val="500401"/>
                      </a:solidFill>
                      <a:prstDash val="solid"/>
                      <a:round/>
                      <a:headEnd type="none" w="med" len="med"/>
                      <a:tailEnd type="none" w="med" len="med"/>
                    </a:lnR>
                    <a:lnT w="12700" cap="flat" cmpd="sng" algn="ctr">
                      <a:solidFill>
                        <a:srgbClr val="500401"/>
                      </a:solidFill>
                      <a:prstDash val="solid"/>
                      <a:round/>
                      <a:headEnd type="none" w="med" len="med"/>
                      <a:tailEnd type="none" w="med" len="med"/>
                    </a:lnT>
                    <a:lnB w="12700" cap="flat" cmpd="sng" algn="ctr">
                      <a:solidFill>
                        <a:srgbClr val="500401"/>
                      </a:solidFill>
                      <a:prstDash val="solid"/>
                      <a:round/>
                      <a:headEnd type="none" w="med" len="med"/>
                      <a:tailEnd type="none" w="med" len="med"/>
                    </a:lnB>
                    <a:solidFill>
                      <a:srgbClr val="FFFFFF"/>
                    </a:solidFill>
                  </a:tcPr>
                </a:tc>
                <a:extLst>
                  <a:ext uri="{0D108BD9-81ED-4DB2-BD59-A6C34878D82A}">
                    <a16:rowId xmlns:a16="http://schemas.microsoft.com/office/drawing/2014/main" val="940398653"/>
                  </a:ext>
                </a:extLst>
              </a:tr>
              <a:tr h="534180">
                <a:tc>
                  <a:txBody>
                    <a:bodyPr/>
                    <a:lstStyle/>
                    <a:p>
                      <a:r>
                        <a:rPr lang="en-US" sz="1000">
                          <a:effectLst/>
                          <a:latin typeface="ArialMT"/>
                        </a:rPr>
                        <a:t>déterminer le moment où des articles entrent ou sortent d'une pièce afin de fournir des chiffres en temps réel sur ce qui est stocké, sans avoir à envoyer quelqu'un dans la pièce pour compter. </a:t>
                      </a:r>
                      <a:endParaRPr lang="en-US" sz="1200">
                        <a:effectLst/>
                        <a:latin typeface="Calibri" panose="020F0502020204030204" pitchFamily="34" charset="0"/>
                      </a:endParaRPr>
                    </a:p>
                  </a:txBody>
                  <a:tcPr marL="7977" marR="7977" marT="7977" marB="7977" anchor="ctr">
                    <a:lnL w="12700" cap="flat" cmpd="sng" algn="ctr">
                      <a:solidFill>
                        <a:srgbClr val="703546"/>
                      </a:solidFill>
                      <a:prstDash val="solid"/>
                      <a:round/>
                      <a:headEnd type="none" w="med" len="med"/>
                      <a:tailEnd type="none" w="med" len="med"/>
                    </a:lnL>
                    <a:lnR w="12700" cap="flat" cmpd="sng" algn="ctr">
                      <a:solidFill>
                        <a:srgbClr val="7035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3546"/>
                      </a:solidFill>
                      <a:prstDash val="solid"/>
                      <a:round/>
                      <a:headEnd type="none" w="med" len="med"/>
                      <a:tailEnd type="none" w="med" len="med"/>
                    </a:lnB>
                    <a:solidFill>
                      <a:srgbClr val="FFFFFF"/>
                    </a:solidFill>
                  </a:tcPr>
                </a:tc>
                <a:tc>
                  <a:txBody>
                    <a:bodyPr/>
                    <a:lstStyle/>
                    <a:p>
                      <a:pPr algn="l"/>
                      <a:r>
                        <a:rPr lang="en-US" sz="1000">
                          <a:effectLst/>
                          <a:latin typeface="ArialMT"/>
                        </a:rPr>
                        <a:t>Un suivi efficace de l'inventaire et Statistiques sur l'utilisations </a:t>
                      </a:r>
                      <a:endParaRPr lang="en-US" sz="1200">
                        <a:effectLst/>
                        <a:latin typeface="Calibri" panose="020F0502020204030204" pitchFamily="34" charset="0"/>
                      </a:endParaRPr>
                    </a:p>
                  </a:txBody>
                  <a:tcPr marL="7977" marR="7977" marT="7977" marB="7977" anchor="ctr">
                    <a:lnL w="12700" cap="flat" cmpd="sng" algn="ctr">
                      <a:solidFill>
                        <a:srgbClr val="703546"/>
                      </a:solidFill>
                      <a:prstDash val="solid"/>
                      <a:round/>
                      <a:headEnd type="none" w="med" len="med"/>
                      <a:tailEnd type="none" w="med" len="med"/>
                    </a:lnL>
                    <a:lnR w="12700" cap="flat" cmpd="sng" algn="ctr">
                      <a:solidFill>
                        <a:srgbClr val="6056D1"/>
                      </a:solidFill>
                      <a:prstDash val="solid"/>
                      <a:round/>
                      <a:headEnd type="none" w="med" len="med"/>
                      <a:tailEnd type="none" w="med" len="med"/>
                    </a:lnR>
                    <a:lnT w="12700" cap="flat" cmpd="sng" algn="ctr">
                      <a:solidFill>
                        <a:srgbClr val="900201"/>
                      </a:solidFill>
                      <a:prstDash val="solid"/>
                      <a:round/>
                      <a:headEnd type="none" w="med" len="med"/>
                      <a:tailEnd type="none" w="med" len="med"/>
                    </a:lnT>
                    <a:lnB w="12700" cap="flat" cmpd="sng" algn="ctr">
                      <a:solidFill>
                        <a:srgbClr val="6056D1"/>
                      </a:solidFill>
                      <a:prstDash val="solid"/>
                      <a:round/>
                      <a:headEnd type="none" w="med" len="med"/>
                      <a:tailEnd type="none" w="med" len="med"/>
                    </a:lnB>
                    <a:solidFill>
                      <a:srgbClr val="FFFFFF"/>
                    </a:solidFill>
                  </a:tcPr>
                </a:tc>
                <a:tc>
                  <a:txBody>
                    <a:bodyPr/>
                    <a:lstStyle/>
                    <a:p>
                      <a:pPr algn="ctr"/>
                      <a:r>
                        <a:rPr lang="en-US" sz="1000">
                          <a:effectLst/>
                          <a:latin typeface="ArialMT"/>
                        </a:rPr>
                        <a:t>5 </a:t>
                      </a:r>
                      <a:endParaRPr lang="en-US" sz="1200">
                        <a:effectLst/>
                        <a:latin typeface="Calibri" panose="020F0502020204030204" pitchFamily="34" charset="0"/>
                      </a:endParaRPr>
                    </a:p>
                  </a:txBody>
                  <a:tcPr marL="7977" marR="7977" marT="7977" marB="7977" anchor="ctr">
                    <a:lnL w="12700" cap="flat" cmpd="sng" algn="ctr">
                      <a:solidFill>
                        <a:srgbClr val="6056D1"/>
                      </a:solidFill>
                      <a:prstDash val="solid"/>
                      <a:round/>
                      <a:headEnd type="none" w="med" len="med"/>
                      <a:tailEnd type="none" w="med" len="med"/>
                    </a:lnL>
                    <a:lnR w="12700" cap="flat" cmpd="sng" algn="ctr">
                      <a:solidFill>
                        <a:srgbClr val="6056D1"/>
                      </a:solidFill>
                      <a:prstDash val="solid"/>
                      <a:round/>
                      <a:headEnd type="none" w="med" len="med"/>
                      <a:tailEnd type="none" w="med" len="med"/>
                    </a:lnR>
                    <a:lnT w="12700" cap="flat" cmpd="sng" algn="ctr">
                      <a:solidFill>
                        <a:srgbClr val="500401"/>
                      </a:solidFill>
                      <a:prstDash val="solid"/>
                      <a:round/>
                      <a:headEnd type="none" w="med" len="med"/>
                      <a:tailEnd type="none" w="med" len="med"/>
                    </a:lnT>
                    <a:lnB w="12700" cap="flat" cmpd="sng" algn="ctr">
                      <a:solidFill>
                        <a:srgbClr val="6056D1"/>
                      </a:solidFill>
                      <a:prstDash val="solid"/>
                      <a:round/>
                      <a:headEnd type="none" w="med" len="med"/>
                      <a:tailEnd type="none" w="med" len="med"/>
                    </a:lnB>
                    <a:solidFill>
                      <a:srgbClr val="FFFFFF"/>
                    </a:solidFill>
                  </a:tcPr>
                </a:tc>
                <a:extLst>
                  <a:ext uri="{0D108BD9-81ED-4DB2-BD59-A6C34878D82A}">
                    <a16:rowId xmlns:a16="http://schemas.microsoft.com/office/drawing/2014/main" val="1591818751"/>
                  </a:ext>
                </a:extLst>
              </a:tr>
              <a:tr h="214288">
                <a:tc>
                  <a:txBody>
                    <a:bodyPr/>
                    <a:lstStyle/>
                    <a:p>
                      <a:r>
                        <a:rPr lang="en-US" sz="1000">
                          <a:effectLst/>
                          <a:latin typeface="ArialMT"/>
                        </a:rPr>
                        <a:t>Suivi inconsistant </a:t>
                      </a:r>
                      <a:endParaRPr lang="en-US" sz="1200">
                        <a:effectLst/>
                        <a:latin typeface="Calibri" panose="020F0502020204030204" pitchFamily="34" charset="0"/>
                      </a:endParaRPr>
                    </a:p>
                  </a:txBody>
                  <a:tcPr marL="7977" marR="7977" marT="7977" marB="7977" anchor="ctr">
                    <a:lnL w="12700" cap="flat" cmpd="sng" algn="ctr">
                      <a:solidFill>
                        <a:srgbClr val="304546"/>
                      </a:solidFill>
                      <a:prstDash val="solid"/>
                      <a:round/>
                      <a:headEnd type="none" w="med" len="med"/>
                      <a:tailEnd type="none" w="med" len="med"/>
                    </a:lnL>
                    <a:lnR w="12700" cap="flat" cmpd="sng" algn="ctr">
                      <a:solidFill>
                        <a:srgbClr val="304546"/>
                      </a:solidFill>
                      <a:prstDash val="solid"/>
                      <a:round/>
                      <a:headEnd type="none" w="med" len="med"/>
                      <a:tailEnd type="none" w="med" len="med"/>
                    </a:lnR>
                    <a:lnT w="12700" cap="flat" cmpd="sng" algn="ctr">
                      <a:solidFill>
                        <a:srgbClr val="703546"/>
                      </a:solidFill>
                      <a:prstDash val="solid"/>
                      <a:round/>
                      <a:headEnd type="none" w="med" len="med"/>
                      <a:tailEnd type="none" w="med" len="med"/>
                    </a:lnT>
                    <a:lnB w="12700" cap="flat" cmpd="sng" algn="ctr">
                      <a:solidFill>
                        <a:srgbClr val="304546"/>
                      </a:solidFill>
                      <a:prstDash val="solid"/>
                      <a:round/>
                      <a:headEnd type="none" w="med" len="med"/>
                      <a:tailEnd type="none" w="med" len="med"/>
                    </a:lnB>
                    <a:solidFill>
                      <a:srgbClr val="FFFFFF"/>
                    </a:solidFill>
                  </a:tcPr>
                </a:tc>
                <a:tc>
                  <a:txBody>
                    <a:bodyPr/>
                    <a:lstStyle/>
                    <a:p>
                      <a:pPr algn="l"/>
                      <a:r>
                        <a:rPr lang="en-US" sz="1000">
                          <a:effectLst/>
                          <a:latin typeface="ArialMT"/>
                        </a:rPr>
                        <a:t>Une gestion d'alerte (notification + courriel à certains intervenants) </a:t>
                      </a:r>
                      <a:endParaRPr lang="en-US" sz="1200">
                        <a:effectLst/>
                        <a:latin typeface="Calibri" panose="020F0502020204030204" pitchFamily="34" charset="0"/>
                      </a:endParaRPr>
                    </a:p>
                  </a:txBody>
                  <a:tcPr marL="7977" marR="7977" marT="7977" marB="7977" anchor="ctr">
                    <a:lnL w="12700" cap="flat" cmpd="sng" algn="ctr">
                      <a:solidFill>
                        <a:srgbClr val="304546"/>
                      </a:solidFill>
                      <a:prstDash val="solid"/>
                      <a:round/>
                      <a:headEnd type="none" w="med" len="med"/>
                      <a:tailEnd type="none" w="med" len="med"/>
                    </a:lnL>
                    <a:lnR w="12700" cap="flat" cmpd="sng" algn="ctr">
                      <a:solidFill>
                        <a:srgbClr val="6056D1"/>
                      </a:solidFill>
                      <a:prstDash val="solid"/>
                      <a:round/>
                      <a:headEnd type="none" w="med" len="med"/>
                      <a:tailEnd type="none" w="med" len="med"/>
                    </a:lnR>
                    <a:lnT w="12700" cap="flat" cmpd="sng" algn="ctr">
                      <a:solidFill>
                        <a:srgbClr val="6056D1"/>
                      </a:solidFill>
                      <a:prstDash val="solid"/>
                      <a:round/>
                      <a:headEnd type="none" w="med" len="med"/>
                      <a:tailEnd type="none" w="med" len="med"/>
                    </a:lnT>
                    <a:lnB w="12700" cap="flat" cmpd="sng" algn="ctr">
                      <a:solidFill>
                        <a:srgbClr val="6056D1"/>
                      </a:solidFill>
                      <a:prstDash val="solid"/>
                      <a:round/>
                      <a:headEnd type="none" w="med" len="med"/>
                      <a:tailEnd type="none" w="med" len="med"/>
                    </a:lnB>
                    <a:solidFill>
                      <a:srgbClr val="FFFFFF"/>
                    </a:solidFill>
                  </a:tcPr>
                </a:tc>
                <a:tc>
                  <a:txBody>
                    <a:bodyPr/>
                    <a:lstStyle/>
                    <a:p>
                      <a:pPr algn="ctr"/>
                      <a:r>
                        <a:rPr lang="en-US" sz="1000">
                          <a:effectLst/>
                          <a:latin typeface="ArialMT"/>
                        </a:rPr>
                        <a:t>4 </a:t>
                      </a:r>
                      <a:endParaRPr lang="en-US" sz="1200">
                        <a:effectLst/>
                        <a:latin typeface="Calibri" panose="020F0502020204030204" pitchFamily="34" charset="0"/>
                      </a:endParaRPr>
                    </a:p>
                  </a:txBody>
                  <a:tcPr marL="7977" marR="7977" marT="7977" marB="7977" anchor="ctr">
                    <a:lnL w="12700" cap="flat" cmpd="sng" algn="ctr">
                      <a:solidFill>
                        <a:srgbClr val="6056D1"/>
                      </a:solidFill>
                      <a:prstDash val="solid"/>
                      <a:round/>
                      <a:headEnd type="none" w="med" len="med"/>
                      <a:tailEnd type="none" w="med" len="med"/>
                    </a:lnL>
                    <a:lnR w="12700" cap="flat" cmpd="sng" algn="ctr">
                      <a:solidFill>
                        <a:srgbClr val="A05ED1"/>
                      </a:solidFill>
                      <a:prstDash val="solid"/>
                      <a:round/>
                      <a:headEnd type="none" w="med" len="med"/>
                      <a:tailEnd type="none" w="med" len="med"/>
                    </a:lnR>
                    <a:lnT w="12700" cap="flat" cmpd="sng" algn="ctr">
                      <a:solidFill>
                        <a:srgbClr val="6056D1"/>
                      </a:solidFill>
                      <a:prstDash val="solid"/>
                      <a:round/>
                      <a:headEnd type="none" w="med" len="med"/>
                      <a:tailEnd type="none" w="med" len="med"/>
                    </a:lnT>
                    <a:lnB w="12700" cap="flat" cmpd="sng" algn="ctr">
                      <a:solidFill>
                        <a:srgbClr val="A05ED1"/>
                      </a:solidFill>
                      <a:prstDash val="solid"/>
                      <a:round/>
                      <a:headEnd type="none" w="med" len="med"/>
                      <a:tailEnd type="none" w="med" len="med"/>
                    </a:lnB>
                    <a:solidFill>
                      <a:srgbClr val="FFFFFF"/>
                    </a:solidFill>
                  </a:tcPr>
                </a:tc>
                <a:extLst>
                  <a:ext uri="{0D108BD9-81ED-4DB2-BD59-A6C34878D82A}">
                    <a16:rowId xmlns:a16="http://schemas.microsoft.com/office/drawing/2014/main" val="460518417"/>
                  </a:ext>
                </a:extLst>
              </a:tr>
              <a:tr h="214288">
                <a:tc>
                  <a:txBody>
                    <a:bodyPr/>
                    <a:lstStyle/>
                    <a:p>
                      <a:r>
                        <a:rPr lang="en-US" sz="1000">
                          <a:effectLst/>
                          <a:latin typeface="ArialMT"/>
                        </a:rPr>
                        <a:t>Commande manuelle </a:t>
                      </a:r>
                      <a:endParaRPr lang="en-US" sz="1200">
                        <a:effectLst/>
                        <a:latin typeface="Calibri" panose="020F0502020204030204" pitchFamily="34" charset="0"/>
                      </a:endParaRPr>
                    </a:p>
                  </a:txBody>
                  <a:tcPr marL="7977" marR="7977" marT="7977" marB="7977" anchor="ctr">
                    <a:lnL w="12700" cap="flat" cmpd="sng" algn="ctr">
                      <a:solidFill>
                        <a:srgbClr val="601C7F"/>
                      </a:solidFill>
                      <a:prstDash val="solid"/>
                      <a:round/>
                      <a:headEnd type="none" w="med" len="med"/>
                      <a:tailEnd type="none" w="med" len="med"/>
                    </a:lnL>
                    <a:lnR w="12700" cap="flat" cmpd="sng" algn="ctr">
                      <a:solidFill>
                        <a:srgbClr val="601C7F"/>
                      </a:solidFill>
                      <a:prstDash val="solid"/>
                      <a:round/>
                      <a:headEnd type="none" w="med" len="med"/>
                      <a:tailEnd type="none" w="med" len="med"/>
                    </a:lnR>
                    <a:lnT w="12700" cap="flat" cmpd="sng" algn="ctr">
                      <a:solidFill>
                        <a:srgbClr val="304546"/>
                      </a:solidFill>
                      <a:prstDash val="solid"/>
                      <a:round/>
                      <a:headEnd type="none" w="med" len="med"/>
                      <a:tailEnd type="none" w="med" len="med"/>
                    </a:lnT>
                    <a:lnB w="12700" cap="flat" cmpd="sng" algn="ctr">
                      <a:solidFill>
                        <a:srgbClr val="601C7F"/>
                      </a:solidFill>
                      <a:prstDash val="solid"/>
                      <a:round/>
                      <a:headEnd type="none" w="med" len="med"/>
                      <a:tailEnd type="none" w="med" len="med"/>
                    </a:lnB>
                    <a:solidFill>
                      <a:srgbClr val="FFFFFF"/>
                    </a:solidFill>
                  </a:tcPr>
                </a:tc>
                <a:tc>
                  <a:txBody>
                    <a:bodyPr/>
                    <a:lstStyle/>
                    <a:p>
                      <a:pPr algn="l"/>
                      <a:r>
                        <a:rPr lang="en-US" sz="1000">
                          <a:effectLst/>
                          <a:latin typeface="ArialMT"/>
                        </a:rPr>
                        <a:t>Automatisé une commande si l'inventaire est en dessous d'un minimum déterminé </a:t>
                      </a:r>
                      <a:endParaRPr lang="en-US" sz="1200">
                        <a:effectLst/>
                        <a:latin typeface="Calibri" panose="020F0502020204030204" pitchFamily="34" charset="0"/>
                      </a:endParaRPr>
                    </a:p>
                  </a:txBody>
                  <a:tcPr marL="7977" marR="7977" marT="7977" marB="7977" anchor="ctr">
                    <a:lnL w="12700" cap="flat" cmpd="sng" algn="ctr">
                      <a:solidFill>
                        <a:srgbClr val="601C7F"/>
                      </a:solidFill>
                      <a:prstDash val="solid"/>
                      <a:round/>
                      <a:headEnd type="none" w="med" len="med"/>
                      <a:tailEnd type="none" w="med" len="med"/>
                    </a:lnL>
                    <a:lnR w="12700" cap="flat" cmpd="sng" algn="ctr">
                      <a:solidFill>
                        <a:srgbClr val="6056D1"/>
                      </a:solidFill>
                      <a:prstDash val="solid"/>
                      <a:round/>
                      <a:headEnd type="none" w="med" len="med"/>
                      <a:tailEnd type="none" w="med" len="med"/>
                    </a:lnR>
                    <a:lnT w="12700" cap="flat" cmpd="sng" algn="ctr">
                      <a:solidFill>
                        <a:srgbClr val="6056D1"/>
                      </a:solidFill>
                      <a:prstDash val="solid"/>
                      <a:round/>
                      <a:headEnd type="none" w="med" len="med"/>
                      <a:tailEnd type="none" w="med" len="med"/>
                    </a:lnT>
                    <a:lnB w="12700" cap="flat" cmpd="sng" algn="ctr">
                      <a:solidFill>
                        <a:srgbClr val="6056D1"/>
                      </a:solidFill>
                      <a:prstDash val="solid"/>
                      <a:round/>
                      <a:headEnd type="none" w="med" len="med"/>
                      <a:tailEnd type="none" w="med" len="med"/>
                    </a:lnB>
                    <a:solidFill>
                      <a:srgbClr val="FFFFFF"/>
                    </a:solidFill>
                  </a:tcPr>
                </a:tc>
                <a:tc>
                  <a:txBody>
                    <a:bodyPr/>
                    <a:lstStyle/>
                    <a:p>
                      <a:pPr algn="ctr"/>
                      <a:r>
                        <a:rPr lang="en-US" sz="1000">
                          <a:effectLst/>
                          <a:latin typeface="ArialMT"/>
                        </a:rPr>
                        <a:t>1 </a:t>
                      </a:r>
                      <a:endParaRPr lang="en-US" sz="1200">
                        <a:effectLst/>
                        <a:latin typeface="Calibri" panose="020F0502020204030204" pitchFamily="34" charset="0"/>
                      </a:endParaRPr>
                    </a:p>
                  </a:txBody>
                  <a:tcPr marL="7977" marR="7977" marT="7977" marB="7977" anchor="ctr">
                    <a:lnL w="12700" cap="flat" cmpd="sng" algn="ctr">
                      <a:solidFill>
                        <a:srgbClr val="6056D1"/>
                      </a:solidFill>
                      <a:prstDash val="solid"/>
                      <a:round/>
                      <a:headEnd type="none" w="med" len="med"/>
                      <a:tailEnd type="none" w="med" len="med"/>
                    </a:lnL>
                    <a:lnR w="12700" cap="flat" cmpd="sng" algn="ctr">
                      <a:solidFill>
                        <a:srgbClr val="6056D1"/>
                      </a:solidFill>
                      <a:prstDash val="solid"/>
                      <a:round/>
                      <a:headEnd type="none" w="med" len="med"/>
                      <a:tailEnd type="none" w="med" len="med"/>
                    </a:lnR>
                    <a:lnT w="12700" cap="flat" cmpd="sng" algn="ctr">
                      <a:solidFill>
                        <a:srgbClr val="A05ED1"/>
                      </a:solidFill>
                      <a:prstDash val="solid"/>
                      <a:round/>
                      <a:headEnd type="none" w="med" len="med"/>
                      <a:tailEnd type="none" w="med" len="med"/>
                    </a:lnT>
                    <a:lnB w="12700" cap="flat" cmpd="sng" algn="ctr">
                      <a:solidFill>
                        <a:srgbClr val="6056D1"/>
                      </a:solidFill>
                      <a:prstDash val="solid"/>
                      <a:round/>
                      <a:headEnd type="none" w="med" len="med"/>
                      <a:tailEnd type="none" w="med" len="med"/>
                    </a:lnB>
                    <a:solidFill>
                      <a:srgbClr val="FFFFFF"/>
                    </a:solidFill>
                  </a:tcPr>
                </a:tc>
                <a:extLst>
                  <a:ext uri="{0D108BD9-81ED-4DB2-BD59-A6C34878D82A}">
                    <a16:rowId xmlns:a16="http://schemas.microsoft.com/office/drawing/2014/main" val="2054915477"/>
                  </a:ext>
                </a:extLst>
              </a:tr>
              <a:tr h="854072">
                <a:tc>
                  <a:txBody>
                    <a:bodyPr/>
                    <a:lstStyle/>
                    <a:p>
                      <a:r>
                        <a:rPr lang="en-US" sz="1000">
                          <a:effectLst/>
                          <a:latin typeface="ArialMT"/>
                        </a:rPr>
                        <a:t>La gestion du matériel et le maintien d’inventaire peuvent être complexes et facilement causer des incohérences, anomalies ou pertes pour un département ou un ministère reliés à Service Partagés Canada. Plusieurs ressources sont dépensées chaque année(temps et argent)pour classifier, rechercher, ou acheter à nouveau du matériel mal répertorié, défectueux ou perdu. </a:t>
                      </a:r>
                      <a:endParaRPr lang="en-US" sz="1200">
                        <a:effectLst/>
                        <a:latin typeface="Calibri" panose="020F0502020204030204" pitchFamily="34" charset="0"/>
                      </a:endParaRPr>
                    </a:p>
                  </a:txBody>
                  <a:tcPr marL="7977" marR="7977" marT="7977" marB="7977" anchor="ctr">
                    <a:lnL w="12700" cap="flat" cmpd="sng" algn="ctr">
                      <a:solidFill>
                        <a:srgbClr val="A0187F"/>
                      </a:solidFill>
                      <a:prstDash val="solid"/>
                      <a:round/>
                      <a:headEnd type="none" w="med" len="med"/>
                      <a:tailEnd type="none" w="med" len="med"/>
                    </a:lnL>
                    <a:lnR w="12700" cap="flat" cmpd="sng" algn="ctr">
                      <a:solidFill>
                        <a:srgbClr val="A0187F"/>
                      </a:solidFill>
                      <a:prstDash val="solid"/>
                      <a:round/>
                      <a:headEnd type="none" w="med" len="med"/>
                      <a:tailEnd type="none" w="med" len="med"/>
                    </a:lnR>
                    <a:lnT w="12700" cap="flat" cmpd="sng" algn="ctr">
                      <a:solidFill>
                        <a:srgbClr val="601C7F"/>
                      </a:solidFill>
                      <a:prstDash val="solid"/>
                      <a:round/>
                      <a:headEnd type="none" w="med" len="med"/>
                      <a:tailEnd type="none" w="med" len="med"/>
                    </a:lnT>
                    <a:lnB w="12700" cap="flat" cmpd="sng" algn="ctr">
                      <a:solidFill>
                        <a:srgbClr val="A0187F"/>
                      </a:solidFill>
                      <a:prstDash val="solid"/>
                      <a:round/>
                      <a:headEnd type="none" w="med" len="med"/>
                      <a:tailEnd type="none" w="med" len="med"/>
                    </a:lnB>
                    <a:solidFill>
                      <a:srgbClr val="FFFFFF"/>
                    </a:solidFill>
                  </a:tcPr>
                </a:tc>
                <a:tc>
                  <a:txBody>
                    <a:bodyPr/>
                    <a:lstStyle/>
                    <a:p>
                      <a:pPr algn="l"/>
                      <a:r>
                        <a:rPr lang="en-US" sz="1000">
                          <a:effectLst/>
                          <a:latin typeface="ArialMT"/>
                        </a:rPr>
                        <a:t>Trouver des solutions physique et logiciel pour du "zéro perte" </a:t>
                      </a:r>
                      <a:endParaRPr lang="en-US" sz="1200">
                        <a:effectLst/>
                        <a:latin typeface="Calibri" panose="020F0502020204030204" pitchFamily="34" charset="0"/>
                      </a:endParaRPr>
                    </a:p>
                  </a:txBody>
                  <a:tcPr marL="7977" marR="7977" marT="7977" marB="7977" anchor="ctr">
                    <a:lnL w="12700" cap="flat" cmpd="sng" algn="ctr">
                      <a:solidFill>
                        <a:srgbClr val="A0187F"/>
                      </a:solidFill>
                      <a:prstDash val="solid"/>
                      <a:round/>
                      <a:headEnd type="none" w="med" len="med"/>
                      <a:tailEnd type="none" w="med" len="med"/>
                    </a:lnL>
                    <a:lnR w="12700" cap="flat" cmpd="sng" algn="ctr">
                      <a:solidFill>
                        <a:srgbClr val="6056D1"/>
                      </a:solidFill>
                      <a:prstDash val="solid"/>
                      <a:round/>
                      <a:headEnd type="none" w="med" len="med"/>
                      <a:tailEnd type="none" w="med" len="med"/>
                    </a:lnR>
                    <a:lnT w="12700" cap="flat" cmpd="sng" algn="ctr">
                      <a:solidFill>
                        <a:srgbClr val="6056D1"/>
                      </a:solidFill>
                      <a:prstDash val="solid"/>
                      <a:round/>
                      <a:headEnd type="none" w="med" len="med"/>
                      <a:tailEnd type="none" w="med" len="med"/>
                    </a:lnT>
                    <a:lnB w="12700" cap="flat" cmpd="sng" algn="ctr">
                      <a:solidFill>
                        <a:srgbClr val="6056D1"/>
                      </a:solidFill>
                      <a:prstDash val="solid"/>
                      <a:round/>
                      <a:headEnd type="none" w="med" len="med"/>
                      <a:tailEnd type="none" w="med" len="med"/>
                    </a:lnB>
                    <a:solidFill>
                      <a:srgbClr val="FFFFFF"/>
                    </a:solidFill>
                  </a:tcPr>
                </a:tc>
                <a:tc>
                  <a:txBody>
                    <a:bodyPr/>
                    <a:lstStyle/>
                    <a:p>
                      <a:pPr algn="ctr"/>
                      <a:r>
                        <a:rPr lang="en-US" sz="1000">
                          <a:effectLst/>
                          <a:latin typeface="ArialMT"/>
                        </a:rPr>
                        <a:t>5 </a:t>
                      </a:r>
                      <a:endParaRPr lang="en-US" sz="1200">
                        <a:effectLst/>
                        <a:latin typeface="Calibri" panose="020F0502020204030204" pitchFamily="34" charset="0"/>
                      </a:endParaRPr>
                    </a:p>
                  </a:txBody>
                  <a:tcPr marL="7977" marR="7977" marT="7977" marB="7977" anchor="ctr">
                    <a:lnL w="12700" cap="flat" cmpd="sng" algn="ctr">
                      <a:solidFill>
                        <a:srgbClr val="6056D1"/>
                      </a:solidFill>
                      <a:prstDash val="solid"/>
                      <a:round/>
                      <a:headEnd type="none" w="med" len="med"/>
                      <a:tailEnd type="none" w="med" len="med"/>
                    </a:lnL>
                    <a:lnR w="12700" cap="flat" cmpd="sng" algn="ctr">
                      <a:solidFill>
                        <a:srgbClr val="A05ED1"/>
                      </a:solidFill>
                      <a:prstDash val="solid"/>
                      <a:round/>
                      <a:headEnd type="none" w="med" len="med"/>
                      <a:tailEnd type="none" w="med" len="med"/>
                    </a:lnR>
                    <a:lnT w="12700" cap="flat" cmpd="sng" algn="ctr">
                      <a:solidFill>
                        <a:srgbClr val="6056D1"/>
                      </a:solidFill>
                      <a:prstDash val="solid"/>
                      <a:round/>
                      <a:headEnd type="none" w="med" len="med"/>
                      <a:tailEnd type="none" w="med" len="med"/>
                    </a:lnT>
                    <a:lnB w="12700" cap="flat" cmpd="sng" algn="ctr">
                      <a:solidFill>
                        <a:srgbClr val="A05ED1"/>
                      </a:solidFill>
                      <a:prstDash val="solid"/>
                      <a:round/>
                      <a:headEnd type="none" w="med" len="med"/>
                      <a:tailEnd type="none" w="med" len="med"/>
                    </a:lnB>
                    <a:solidFill>
                      <a:srgbClr val="FFFFFF"/>
                    </a:solidFill>
                  </a:tcPr>
                </a:tc>
                <a:extLst>
                  <a:ext uri="{0D108BD9-81ED-4DB2-BD59-A6C34878D82A}">
                    <a16:rowId xmlns:a16="http://schemas.microsoft.com/office/drawing/2014/main" val="1046088120"/>
                  </a:ext>
                </a:extLst>
              </a:tr>
              <a:tr h="374234">
                <a:tc>
                  <a:txBody>
                    <a:bodyPr/>
                    <a:lstStyle/>
                    <a:p>
                      <a:r>
                        <a:rPr lang="en-US" sz="1000">
                          <a:effectLst/>
                          <a:latin typeface="ArialMT"/>
                        </a:rPr>
                        <a:t>Recherche d'équipement dans un entrepôt </a:t>
                      </a:r>
                      <a:endParaRPr lang="en-US" sz="1200">
                        <a:effectLst/>
                        <a:latin typeface="Calibri" panose="020F0502020204030204" pitchFamily="34" charset="0"/>
                      </a:endParaRPr>
                    </a:p>
                  </a:txBody>
                  <a:tcPr marL="7977" marR="7977" marT="7977" marB="7977" anchor="ctr">
                    <a:lnL w="12700" cap="flat" cmpd="sng" algn="ctr">
                      <a:solidFill>
                        <a:srgbClr val="20307F"/>
                      </a:solidFill>
                      <a:prstDash val="solid"/>
                      <a:round/>
                      <a:headEnd type="none" w="med" len="med"/>
                      <a:tailEnd type="none" w="med" len="med"/>
                    </a:lnL>
                    <a:lnR w="12700" cap="flat" cmpd="sng" algn="ctr">
                      <a:solidFill>
                        <a:srgbClr val="20307F"/>
                      </a:solidFill>
                      <a:prstDash val="solid"/>
                      <a:round/>
                      <a:headEnd type="none" w="med" len="med"/>
                      <a:tailEnd type="none" w="med" len="med"/>
                    </a:lnR>
                    <a:lnT w="12700" cap="flat" cmpd="sng" algn="ctr">
                      <a:solidFill>
                        <a:srgbClr val="A0187F"/>
                      </a:solidFill>
                      <a:prstDash val="solid"/>
                      <a:round/>
                      <a:headEnd type="none" w="med" len="med"/>
                      <a:tailEnd type="none" w="med" len="med"/>
                    </a:lnT>
                    <a:lnB w="12700" cap="flat" cmpd="sng" algn="ctr">
                      <a:solidFill>
                        <a:srgbClr val="20307F"/>
                      </a:solidFill>
                      <a:prstDash val="solid"/>
                      <a:round/>
                      <a:headEnd type="none" w="med" len="med"/>
                      <a:tailEnd type="none" w="med" len="med"/>
                    </a:lnB>
                    <a:solidFill>
                      <a:srgbClr val="FFFFFF"/>
                    </a:solidFill>
                  </a:tcPr>
                </a:tc>
                <a:tc>
                  <a:txBody>
                    <a:bodyPr/>
                    <a:lstStyle/>
                    <a:p>
                      <a:pPr algn="l"/>
                      <a:r>
                        <a:rPr lang="en-US" sz="1000">
                          <a:effectLst/>
                          <a:latin typeface="ArialMT"/>
                        </a:rPr>
                        <a:t>Liaison entre les items, c.-à-d. quand on commande un écran on voudrait avoir une notification pour sortir le filage requis </a:t>
                      </a:r>
                      <a:endParaRPr lang="en-US" sz="1200">
                        <a:effectLst/>
                        <a:latin typeface="Calibri" panose="020F0502020204030204" pitchFamily="34" charset="0"/>
                      </a:endParaRPr>
                    </a:p>
                  </a:txBody>
                  <a:tcPr marL="7977" marR="7977" marT="7977" marB="7977" anchor="ctr">
                    <a:lnL w="12700" cap="flat" cmpd="sng" algn="ctr">
                      <a:solidFill>
                        <a:srgbClr val="20307F"/>
                      </a:solidFill>
                      <a:prstDash val="solid"/>
                      <a:round/>
                      <a:headEnd type="none" w="med" len="med"/>
                      <a:tailEnd type="none" w="med" len="med"/>
                    </a:lnL>
                    <a:lnR w="12700" cap="flat" cmpd="sng" algn="ctr">
                      <a:solidFill>
                        <a:srgbClr val="6056D1"/>
                      </a:solidFill>
                      <a:prstDash val="solid"/>
                      <a:round/>
                      <a:headEnd type="none" w="med" len="med"/>
                      <a:tailEnd type="none" w="med" len="med"/>
                    </a:lnR>
                    <a:lnT w="12700" cap="flat" cmpd="sng" algn="ctr">
                      <a:solidFill>
                        <a:srgbClr val="6056D1"/>
                      </a:solidFill>
                      <a:prstDash val="solid"/>
                      <a:round/>
                      <a:headEnd type="none" w="med" len="med"/>
                      <a:tailEnd type="none" w="med" len="med"/>
                    </a:lnT>
                    <a:lnB w="12700" cap="flat" cmpd="sng" algn="ctr">
                      <a:solidFill>
                        <a:srgbClr val="6056D1"/>
                      </a:solidFill>
                      <a:prstDash val="solid"/>
                      <a:round/>
                      <a:headEnd type="none" w="med" len="med"/>
                      <a:tailEnd type="none" w="med" len="med"/>
                    </a:lnB>
                    <a:solidFill>
                      <a:srgbClr val="FFFFFF"/>
                    </a:solidFill>
                  </a:tcPr>
                </a:tc>
                <a:tc>
                  <a:txBody>
                    <a:bodyPr/>
                    <a:lstStyle/>
                    <a:p>
                      <a:pPr algn="ctr"/>
                      <a:r>
                        <a:rPr lang="en-US" sz="1000">
                          <a:effectLst/>
                          <a:latin typeface="ArialMT"/>
                        </a:rPr>
                        <a:t>2</a:t>
                      </a:r>
                      <a:endParaRPr lang="en-US" sz="1200">
                        <a:effectLst/>
                        <a:latin typeface="Calibri" panose="020F0502020204030204" pitchFamily="34" charset="0"/>
                      </a:endParaRPr>
                    </a:p>
                  </a:txBody>
                  <a:tcPr marL="7977" marR="7977" marT="7977" marB="7977" anchor="ctr">
                    <a:lnL w="12700" cap="flat" cmpd="sng" algn="ctr">
                      <a:solidFill>
                        <a:srgbClr val="6056D1"/>
                      </a:solidFill>
                      <a:prstDash val="solid"/>
                      <a:round/>
                      <a:headEnd type="none" w="med" len="med"/>
                      <a:tailEnd type="none" w="med" len="med"/>
                    </a:lnL>
                    <a:lnR w="12700" cap="flat" cmpd="sng" algn="ctr">
                      <a:solidFill>
                        <a:srgbClr val="6056D1"/>
                      </a:solidFill>
                      <a:prstDash val="solid"/>
                      <a:round/>
                      <a:headEnd type="none" w="med" len="med"/>
                      <a:tailEnd type="none" w="med" len="med"/>
                    </a:lnR>
                    <a:lnT w="12700" cap="flat" cmpd="sng" algn="ctr">
                      <a:solidFill>
                        <a:srgbClr val="A05ED1"/>
                      </a:solidFill>
                      <a:prstDash val="solid"/>
                      <a:round/>
                      <a:headEnd type="none" w="med" len="med"/>
                      <a:tailEnd type="none" w="med" len="med"/>
                    </a:lnT>
                    <a:lnB w="12700" cap="flat" cmpd="sng" algn="ctr">
                      <a:solidFill>
                        <a:srgbClr val="6056D1"/>
                      </a:solidFill>
                      <a:prstDash val="solid"/>
                      <a:round/>
                      <a:headEnd type="none" w="med" len="med"/>
                      <a:tailEnd type="none" w="med" len="med"/>
                    </a:lnB>
                    <a:solidFill>
                      <a:srgbClr val="FFFFFF"/>
                    </a:solidFill>
                  </a:tcPr>
                </a:tc>
                <a:extLst>
                  <a:ext uri="{0D108BD9-81ED-4DB2-BD59-A6C34878D82A}">
                    <a16:rowId xmlns:a16="http://schemas.microsoft.com/office/drawing/2014/main" val="3454638571"/>
                  </a:ext>
                </a:extLst>
              </a:tr>
              <a:tr h="374234">
                <a:tc>
                  <a:txBody>
                    <a:bodyPr/>
                    <a:lstStyle/>
                    <a:p>
                      <a:r>
                        <a:rPr lang="en-US" sz="1000">
                          <a:effectLst/>
                          <a:latin typeface="ArialMT"/>
                        </a:rPr>
                        <a:t>Améliorer notre processus actuel de suivi des articles afin d'économiser du temps et des efforts. </a:t>
                      </a:r>
                      <a:endParaRPr lang="en-US" sz="1200">
                        <a:effectLst/>
                        <a:latin typeface="Calibri" panose="020F0502020204030204" pitchFamily="34" charset="0"/>
                      </a:endParaRPr>
                    </a:p>
                  </a:txBody>
                  <a:tcPr marL="7977" marR="7977" marT="7977" marB="7977" anchor="ctr">
                    <a:lnL w="12700" cap="flat" cmpd="sng" algn="ctr">
                      <a:solidFill>
                        <a:srgbClr val="20357F"/>
                      </a:solidFill>
                      <a:prstDash val="solid"/>
                      <a:round/>
                      <a:headEnd type="none" w="med" len="med"/>
                      <a:tailEnd type="none" w="med" len="med"/>
                    </a:lnL>
                    <a:lnR w="12700" cap="flat" cmpd="sng" algn="ctr">
                      <a:solidFill>
                        <a:srgbClr val="20357F"/>
                      </a:solidFill>
                      <a:prstDash val="solid"/>
                      <a:round/>
                      <a:headEnd type="none" w="med" len="med"/>
                      <a:tailEnd type="none" w="med" len="med"/>
                    </a:lnR>
                    <a:lnT w="12700" cap="flat" cmpd="sng" algn="ctr">
                      <a:solidFill>
                        <a:srgbClr val="20307F"/>
                      </a:solidFill>
                      <a:prstDash val="solid"/>
                      <a:round/>
                      <a:headEnd type="none" w="med" len="med"/>
                      <a:tailEnd type="none" w="med" len="med"/>
                    </a:lnT>
                    <a:lnB w="12700" cap="flat" cmpd="sng" algn="ctr">
                      <a:solidFill>
                        <a:srgbClr val="20357F"/>
                      </a:solidFill>
                      <a:prstDash val="solid"/>
                      <a:round/>
                      <a:headEnd type="none" w="med" len="med"/>
                      <a:tailEnd type="none" w="med" len="med"/>
                    </a:lnB>
                    <a:solidFill>
                      <a:srgbClr val="FFFFFF"/>
                    </a:solidFill>
                  </a:tcPr>
                </a:tc>
                <a:tc>
                  <a:txBody>
                    <a:bodyPr/>
                    <a:lstStyle/>
                    <a:p>
                      <a:pPr algn="l"/>
                      <a:r>
                        <a:rPr lang="en-US" sz="1000">
                          <a:effectLst/>
                          <a:latin typeface="ArialMT"/>
                        </a:rPr>
                        <a:t>Des techniques d'ajout et de suppression à l'inventaire rapide, modernes et simples </a:t>
                      </a:r>
                      <a:endParaRPr lang="en-US" sz="1200">
                        <a:effectLst/>
                        <a:latin typeface="Calibri" panose="020F0502020204030204" pitchFamily="34" charset="0"/>
                      </a:endParaRPr>
                    </a:p>
                  </a:txBody>
                  <a:tcPr marL="7977" marR="7977" marT="7977" marB="7977" anchor="ctr">
                    <a:lnL w="12700" cap="flat" cmpd="sng" algn="ctr">
                      <a:solidFill>
                        <a:srgbClr val="20357F"/>
                      </a:solidFill>
                      <a:prstDash val="solid"/>
                      <a:round/>
                      <a:headEnd type="none" w="med" len="med"/>
                      <a:tailEnd type="none" w="med" len="med"/>
                    </a:lnL>
                    <a:lnR w="12700" cap="flat" cmpd="sng" algn="ctr">
                      <a:solidFill>
                        <a:srgbClr val="6056D1"/>
                      </a:solidFill>
                      <a:prstDash val="solid"/>
                      <a:round/>
                      <a:headEnd type="none" w="med" len="med"/>
                      <a:tailEnd type="none" w="med" len="med"/>
                    </a:lnR>
                    <a:lnT w="12700" cap="flat" cmpd="sng" algn="ctr">
                      <a:solidFill>
                        <a:srgbClr val="6056D1"/>
                      </a:solidFill>
                      <a:prstDash val="solid"/>
                      <a:round/>
                      <a:headEnd type="none" w="med" len="med"/>
                      <a:tailEnd type="none" w="med" len="med"/>
                    </a:lnT>
                    <a:lnB w="12700" cap="flat" cmpd="sng" algn="ctr">
                      <a:solidFill>
                        <a:srgbClr val="6056D1"/>
                      </a:solidFill>
                      <a:prstDash val="solid"/>
                      <a:round/>
                      <a:headEnd type="none" w="med" len="med"/>
                      <a:tailEnd type="none" w="med" len="med"/>
                    </a:lnB>
                    <a:solidFill>
                      <a:srgbClr val="FFFFFF"/>
                    </a:solidFill>
                  </a:tcPr>
                </a:tc>
                <a:tc>
                  <a:txBody>
                    <a:bodyPr/>
                    <a:lstStyle/>
                    <a:p>
                      <a:pPr algn="ctr"/>
                      <a:r>
                        <a:rPr lang="en-US" sz="1000">
                          <a:effectLst/>
                          <a:latin typeface="ArialMT"/>
                        </a:rPr>
                        <a:t>3</a:t>
                      </a:r>
                      <a:endParaRPr lang="en-US" sz="1200">
                        <a:effectLst/>
                        <a:latin typeface="Calibri" panose="020F0502020204030204" pitchFamily="34" charset="0"/>
                      </a:endParaRPr>
                    </a:p>
                  </a:txBody>
                  <a:tcPr marL="7977" marR="7977" marT="7977" marB="7977" anchor="ctr">
                    <a:lnL w="12700" cap="flat" cmpd="sng" algn="ctr">
                      <a:solidFill>
                        <a:srgbClr val="6056D1"/>
                      </a:solidFill>
                      <a:prstDash val="solid"/>
                      <a:round/>
                      <a:headEnd type="none" w="med" len="med"/>
                      <a:tailEnd type="none" w="med" len="med"/>
                    </a:lnL>
                    <a:lnR w="12700" cap="flat" cmpd="sng" algn="ctr">
                      <a:solidFill>
                        <a:srgbClr val="A05ED1"/>
                      </a:solidFill>
                      <a:prstDash val="solid"/>
                      <a:round/>
                      <a:headEnd type="none" w="med" len="med"/>
                      <a:tailEnd type="none" w="med" len="med"/>
                    </a:lnR>
                    <a:lnT w="12700" cap="flat" cmpd="sng" algn="ctr">
                      <a:solidFill>
                        <a:srgbClr val="6056D1"/>
                      </a:solidFill>
                      <a:prstDash val="solid"/>
                      <a:round/>
                      <a:headEnd type="none" w="med" len="med"/>
                      <a:tailEnd type="none" w="med" len="med"/>
                    </a:lnT>
                    <a:lnB w="12700" cap="flat" cmpd="sng" algn="ctr">
                      <a:solidFill>
                        <a:srgbClr val="A05ED1"/>
                      </a:solidFill>
                      <a:prstDash val="solid"/>
                      <a:round/>
                      <a:headEnd type="none" w="med" len="med"/>
                      <a:tailEnd type="none" w="med" len="med"/>
                    </a:lnB>
                    <a:solidFill>
                      <a:srgbClr val="FFFFFF"/>
                    </a:solidFill>
                  </a:tcPr>
                </a:tc>
                <a:extLst>
                  <a:ext uri="{0D108BD9-81ED-4DB2-BD59-A6C34878D82A}">
                    <a16:rowId xmlns:a16="http://schemas.microsoft.com/office/drawing/2014/main" val="3642741874"/>
                  </a:ext>
                </a:extLst>
              </a:tr>
            </a:tbl>
          </a:graphicData>
        </a:graphic>
      </p:graphicFrame>
    </p:spTree>
    <p:extLst>
      <p:ext uri="{BB962C8B-B14F-4D97-AF65-F5344CB8AC3E}">
        <p14:creationId xmlns:p14="http://schemas.microsoft.com/office/powerpoint/2010/main" val="404531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F206B-8B1E-A3BE-D96B-79BACD23A9BC}"/>
              </a:ext>
            </a:extLst>
          </p:cNvPr>
          <p:cNvSpPr>
            <a:spLocks noGrp="1"/>
          </p:cNvSpPr>
          <p:nvPr>
            <p:ph type="title"/>
          </p:nvPr>
        </p:nvSpPr>
        <p:spPr>
          <a:xfrm>
            <a:off x="5139236" y="1097280"/>
            <a:ext cx="6043875" cy="4626864"/>
          </a:xfrm>
        </p:spPr>
        <p:txBody>
          <a:bodyPr vert="horz" lIns="91440" tIns="45720" rIns="91440" bIns="45720" rtlCol="0" anchor="ctr">
            <a:normAutofit/>
          </a:bodyPr>
          <a:lstStyle/>
          <a:p>
            <a:pPr algn="l"/>
            <a:endParaRPr lang="en-US" sz="5400"/>
          </a:p>
          <a:p>
            <a:pPr algn="l"/>
            <a:endParaRPr lang="en-US" sz="5400"/>
          </a:p>
        </p:txBody>
      </p:sp>
      <p:cxnSp>
        <p:nvCxnSpPr>
          <p:cNvPr id="9" name="Straight Connector 8">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Content Placeholder 3" descr="A white sheet with black text&#10;&#10;Description automatically generated">
            <a:extLst>
              <a:ext uri="{FF2B5EF4-FFF2-40B4-BE49-F238E27FC236}">
                <a16:creationId xmlns:a16="http://schemas.microsoft.com/office/drawing/2014/main" id="{54040FEB-FA8B-DD4B-BB8F-C99A68AEE492}"/>
              </a:ext>
            </a:extLst>
          </p:cNvPr>
          <p:cNvPicPr>
            <a:picLocks noGrp="1" noChangeAspect="1"/>
          </p:cNvPicPr>
          <p:nvPr>
            <p:ph idx="1"/>
          </p:nvPr>
        </p:nvPicPr>
        <p:blipFill>
          <a:blip r:embed="rId3"/>
          <a:stretch>
            <a:fillRect/>
          </a:stretch>
        </p:blipFill>
        <p:spPr>
          <a:xfrm>
            <a:off x="1606158" y="363491"/>
            <a:ext cx="8979683" cy="6131015"/>
          </a:xfrm>
        </p:spPr>
      </p:pic>
    </p:spTree>
    <p:extLst>
      <p:ext uri="{BB962C8B-B14F-4D97-AF65-F5344CB8AC3E}">
        <p14:creationId xmlns:p14="http://schemas.microsoft.com/office/powerpoint/2010/main" val="397425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A426-9887-DAC4-EF31-F1A929C9B44E}"/>
              </a:ext>
            </a:extLst>
          </p:cNvPr>
          <p:cNvSpPr>
            <a:spLocks noGrp="1"/>
          </p:cNvSpPr>
          <p:nvPr>
            <p:ph type="title"/>
          </p:nvPr>
        </p:nvSpPr>
        <p:spPr>
          <a:xfrm>
            <a:off x="5146160" y="609600"/>
            <a:ext cx="5978072" cy="970450"/>
          </a:xfrm>
        </p:spPr>
        <p:txBody>
          <a:bodyPr>
            <a:normAutofit/>
          </a:bodyPr>
          <a:lstStyle/>
          <a:p>
            <a:r>
              <a:rPr lang="en-US" err="1"/>
              <a:t>Enoncé</a:t>
            </a:r>
            <a:r>
              <a:rPr lang="en-US"/>
              <a:t> du </a:t>
            </a:r>
            <a:r>
              <a:rPr lang="en-US" err="1"/>
              <a:t>problème</a:t>
            </a:r>
            <a:r>
              <a:rPr lang="en-US"/>
              <a:t>: </a:t>
            </a:r>
          </a:p>
        </p:txBody>
      </p:sp>
      <p:pic>
        <p:nvPicPr>
          <p:cNvPr id="5" name="Picture 4" descr="Ampoule sur arrière-plan jaune avec faisceaux de lumière et câble">
            <a:extLst>
              <a:ext uri="{FF2B5EF4-FFF2-40B4-BE49-F238E27FC236}">
                <a16:creationId xmlns:a16="http://schemas.microsoft.com/office/drawing/2014/main" id="{CDB6118D-FA49-6923-F23B-D33D22C27959}"/>
              </a:ext>
            </a:extLst>
          </p:cNvPr>
          <p:cNvPicPr>
            <a:picLocks noChangeAspect="1"/>
          </p:cNvPicPr>
          <p:nvPr/>
        </p:nvPicPr>
        <p:blipFill rotWithShape="1">
          <a:blip r:embed="rId3"/>
          <a:srcRect l="51856" r="7147"/>
          <a:stretch/>
        </p:blipFill>
        <p:spPr>
          <a:xfrm>
            <a:off x="-10649" y="1"/>
            <a:ext cx="4571649" cy="6858000"/>
          </a:xfrm>
          <a:prstGeom prst="rect">
            <a:avLst/>
          </a:prstGeom>
        </p:spPr>
      </p:pic>
      <p:sp>
        <p:nvSpPr>
          <p:cNvPr id="3" name="Content Placeholder 2">
            <a:extLst>
              <a:ext uri="{FF2B5EF4-FFF2-40B4-BE49-F238E27FC236}">
                <a16:creationId xmlns:a16="http://schemas.microsoft.com/office/drawing/2014/main" id="{227616D6-5415-D876-4708-2759DF868157}"/>
              </a:ext>
            </a:extLst>
          </p:cNvPr>
          <p:cNvSpPr>
            <a:spLocks noGrp="1"/>
          </p:cNvSpPr>
          <p:nvPr>
            <p:ph idx="1"/>
          </p:nvPr>
        </p:nvSpPr>
        <p:spPr>
          <a:xfrm>
            <a:off x="5146160" y="1828801"/>
            <a:ext cx="5978072" cy="3866048"/>
          </a:xfrm>
        </p:spPr>
        <p:txBody>
          <a:bodyPr vert="horz" lIns="91440" tIns="45720" rIns="91440" bIns="45720" rtlCol="0" anchor="ctr">
            <a:normAutofit/>
          </a:bodyPr>
          <a:lstStyle/>
          <a:p>
            <a:pPr marL="0" indent="0">
              <a:buClr>
                <a:srgbClr val="F5E735"/>
              </a:buClr>
              <a:buNone/>
            </a:pPr>
            <a:r>
              <a:rPr lang="en-US" err="1"/>
              <a:t>L’équipe</a:t>
            </a:r>
            <a:r>
              <a:rPr lang="en-US"/>
              <a:t> IoT </a:t>
            </a:r>
            <a:r>
              <a:rPr lang="en-US" err="1"/>
              <a:t>d’activation</a:t>
            </a:r>
            <a:r>
              <a:rPr lang="en-US"/>
              <a:t> </a:t>
            </a:r>
            <a:r>
              <a:rPr lang="en-US" err="1"/>
              <a:t>numérique</a:t>
            </a:r>
            <a:r>
              <a:rPr lang="en-US"/>
              <a:t> recherche un </a:t>
            </a:r>
            <a:r>
              <a:rPr lang="en-US" err="1"/>
              <a:t>système</a:t>
            </a:r>
            <a:r>
              <a:rPr lang="en-US"/>
              <a:t> de gestion </a:t>
            </a:r>
            <a:r>
              <a:rPr lang="en-US" err="1"/>
              <a:t>d’inventaire</a:t>
            </a:r>
            <a:r>
              <a:rPr lang="en-US"/>
              <a:t> intelligent, </a:t>
            </a:r>
            <a:r>
              <a:rPr lang="en-US" err="1"/>
              <a:t>automatise</a:t>
            </a:r>
            <a:r>
              <a:rPr lang="en-US"/>
              <a:t>́ et facile </a:t>
            </a:r>
            <a:r>
              <a:rPr lang="en-US" err="1"/>
              <a:t>d'accès</a:t>
            </a:r>
            <a:r>
              <a:rPr lang="en-US"/>
              <a:t> </a:t>
            </a:r>
            <a:r>
              <a:rPr lang="en-US" err="1"/>
              <a:t>afin</a:t>
            </a:r>
            <a:r>
              <a:rPr lang="en-US"/>
              <a:t> de </a:t>
            </a:r>
            <a:r>
              <a:rPr lang="en-US" err="1"/>
              <a:t>suivre</a:t>
            </a:r>
            <a:r>
              <a:rPr lang="en-US"/>
              <a:t> </a:t>
            </a:r>
            <a:r>
              <a:rPr lang="en-US" err="1"/>
              <a:t>continuellement</a:t>
            </a:r>
            <a:r>
              <a:rPr lang="en-US"/>
              <a:t> les </a:t>
            </a:r>
            <a:r>
              <a:rPr lang="en-US" err="1"/>
              <a:t>éléments</a:t>
            </a:r>
            <a:r>
              <a:rPr lang="en-US"/>
              <a:t> </a:t>
            </a:r>
            <a:r>
              <a:rPr lang="en-US" err="1"/>
              <a:t>stockés</a:t>
            </a:r>
            <a:r>
              <a:rPr lang="en-US"/>
              <a:t> et </a:t>
            </a:r>
            <a:r>
              <a:rPr lang="en-US" err="1"/>
              <a:t>utilisés</a:t>
            </a:r>
            <a:r>
              <a:rPr lang="en-US"/>
              <a:t>, </a:t>
            </a:r>
            <a:r>
              <a:rPr lang="en-US" err="1"/>
              <a:t>permettant</a:t>
            </a:r>
            <a:r>
              <a:rPr lang="en-US"/>
              <a:t> de limiter les </a:t>
            </a:r>
            <a:r>
              <a:rPr lang="en-US" err="1"/>
              <a:t>pertes</a:t>
            </a:r>
            <a:r>
              <a:rPr lang="en-US"/>
              <a:t> tout </a:t>
            </a:r>
            <a:r>
              <a:rPr lang="en-US" err="1"/>
              <a:t>en</a:t>
            </a:r>
            <a:r>
              <a:rPr lang="en-US"/>
              <a:t> </a:t>
            </a:r>
            <a:r>
              <a:rPr lang="en-US" err="1"/>
              <a:t>soustrayant</a:t>
            </a:r>
            <a:r>
              <a:rPr lang="en-US"/>
              <a:t> </a:t>
            </a:r>
            <a:r>
              <a:rPr lang="en-US" err="1"/>
              <a:t>l’intervention</a:t>
            </a:r>
            <a:r>
              <a:rPr lang="en-US"/>
              <a:t> </a:t>
            </a:r>
            <a:r>
              <a:rPr lang="en-US" err="1"/>
              <a:t>humaine</a:t>
            </a:r>
            <a:r>
              <a:rPr lang="en-US"/>
              <a:t>.</a:t>
            </a:r>
          </a:p>
        </p:txBody>
      </p:sp>
      <p:pic>
        <p:nvPicPr>
          <p:cNvPr id="7" name="Picture 6">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59740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482A67-6CD8-49D7-9F85-52ECF9915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5347D-B2CD-15A8-A3F6-66F750855F43}"/>
              </a:ext>
            </a:extLst>
          </p:cNvPr>
          <p:cNvSpPr>
            <a:spLocks noGrp="1"/>
          </p:cNvSpPr>
          <p:nvPr>
            <p:ph type="title" idx="4294967295"/>
          </p:nvPr>
        </p:nvSpPr>
        <p:spPr>
          <a:xfrm>
            <a:off x="8094617" y="965196"/>
            <a:ext cx="3137262" cy="2633146"/>
          </a:xfrm>
        </p:spPr>
        <p:txBody>
          <a:bodyPr vert="horz" lIns="91440" tIns="45720" rIns="91440" bIns="45720" rtlCol="0" anchor="b">
            <a:normAutofit/>
          </a:bodyPr>
          <a:lstStyle/>
          <a:p>
            <a:r>
              <a:rPr lang="en-US">
                <a:solidFill>
                  <a:srgbClr val="DADADA"/>
                </a:solidFill>
              </a:rPr>
              <a:t>Plan de projet  </a:t>
            </a:r>
          </a:p>
        </p:txBody>
      </p:sp>
      <p:sp>
        <p:nvSpPr>
          <p:cNvPr id="16" name="Rectangle 15">
            <a:extLst>
              <a:ext uri="{FF2B5EF4-FFF2-40B4-BE49-F238E27FC236}">
                <a16:creationId xmlns:a16="http://schemas.microsoft.com/office/drawing/2014/main" id="{418F941B-B7E9-44F2-9A2C-5D35ACF9A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0727D99-9528-1502-EC06-599DD404A236}"/>
              </a:ext>
            </a:extLst>
          </p:cNvPr>
          <p:cNvPicPr>
            <a:picLocks noChangeAspect="1"/>
          </p:cNvPicPr>
          <p:nvPr/>
        </p:nvPicPr>
        <p:blipFill>
          <a:blip r:embed="rId3"/>
          <a:stretch>
            <a:fillRect/>
          </a:stretch>
        </p:blipFill>
        <p:spPr>
          <a:xfrm>
            <a:off x="1479468" y="1438360"/>
            <a:ext cx="5364074" cy="3835314"/>
          </a:xfrm>
          <a:prstGeom prst="rect">
            <a:avLst/>
          </a:prstGeom>
        </p:spPr>
      </p:pic>
    </p:spTree>
    <p:extLst>
      <p:ext uri="{BB962C8B-B14F-4D97-AF65-F5344CB8AC3E}">
        <p14:creationId xmlns:p14="http://schemas.microsoft.com/office/powerpoint/2010/main" val="357925093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67BF-BC93-768A-B316-02F88A16303E}"/>
              </a:ext>
            </a:extLst>
          </p:cNvPr>
          <p:cNvSpPr>
            <a:spLocks noGrp="1"/>
          </p:cNvSpPr>
          <p:nvPr>
            <p:ph type="title"/>
          </p:nvPr>
        </p:nvSpPr>
        <p:spPr>
          <a:xfrm>
            <a:off x="913795" y="609600"/>
            <a:ext cx="10353762" cy="970450"/>
          </a:xfrm>
        </p:spPr>
        <p:txBody>
          <a:bodyPr>
            <a:normAutofit/>
          </a:bodyPr>
          <a:lstStyle/>
          <a:p>
            <a:r>
              <a:rPr lang="en-US"/>
              <a:t>Qualité du concept </a:t>
            </a:r>
          </a:p>
          <a:p>
            <a:endParaRPr lang="en-US"/>
          </a:p>
        </p:txBody>
      </p:sp>
      <p:graphicFrame>
        <p:nvGraphicFramePr>
          <p:cNvPr id="5" name="Content Placeholder 2">
            <a:extLst>
              <a:ext uri="{FF2B5EF4-FFF2-40B4-BE49-F238E27FC236}">
                <a16:creationId xmlns:a16="http://schemas.microsoft.com/office/drawing/2014/main" id="{06EF26EB-E55E-ED4E-64D9-1F199284224C}"/>
              </a:ext>
            </a:extLst>
          </p:cNvPr>
          <p:cNvGraphicFramePr>
            <a:graphicFrameLocks noGrp="1"/>
          </p:cNvGraphicFramePr>
          <p:nvPr>
            <p:ph idx="1"/>
            <p:extLst>
              <p:ext uri="{D42A27DB-BD31-4B8C-83A1-F6EECF244321}">
                <p14:modId xmlns:p14="http://schemas.microsoft.com/office/powerpoint/2010/main" val="999221094"/>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01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FB5F-8F39-809E-6E07-0EC535EB0908}"/>
              </a:ext>
            </a:extLst>
          </p:cNvPr>
          <p:cNvSpPr>
            <a:spLocks noGrp="1"/>
          </p:cNvSpPr>
          <p:nvPr>
            <p:ph type="title"/>
          </p:nvPr>
        </p:nvSpPr>
        <p:spPr>
          <a:xfrm>
            <a:off x="-205528" y="2870200"/>
            <a:ext cx="5168052" cy="1117600"/>
          </a:xfrm>
        </p:spPr>
        <p:txBody>
          <a:bodyPr vert="horz" lIns="91440" tIns="45720" rIns="91440" bIns="45720" rtlCol="0" anchor="ctr">
            <a:normAutofit/>
          </a:bodyPr>
          <a:lstStyle/>
          <a:p>
            <a:pPr>
              <a:lnSpc>
                <a:spcPct val="90000"/>
              </a:lnSpc>
            </a:pPr>
            <a:r>
              <a:rPr lang="en-US" sz="3700" b="1" err="1"/>
              <a:t>Remue-méninge</a:t>
            </a:r>
            <a:r>
              <a:rPr lang="en-US" sz="3700" b="1"/>
              <a:t> et sous-</a:t>
            </a:r>
            <a:r>
              <a:rPr lang="en-US" sz="3700" b="1" err="1"/>
              <a:t>systèmes</a:t>
            </a:r>
            <a:endParaRPr lang="en-US" sz="3700" b="1"/>
          </a:p>
        </p:txBody>
      </p:sp>
      <p:pic>
        <p:nvPicPr>
          <p:cNvPr id="23" name="Picture 22">
            <a:extLst>
              <a:ext uri="{FF2B5EF4-FFF2-40B4-BE49-F238E27FC236}">
                <a16:creationId xmlns:a16="http://schemas.microsoft.com/office/drawing/2014/main" id="{F15A1844-5CB8-438B-B90E-EF2A51CF87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6586695" y="1"/>
            <a:ext cx="5605305" cy="6858000"/>
          </a:xfrm>
          <a:prstGeom prst="rect">
            <a:avLst/>
          </a:prstGeom>
        </p:spPr>
      </p:pic>
      <p:pic>
        <p:nvPicPr>
          <p:cNvPr id="17" name="Content Placeholder 16" descr="A white rectangular box with black text&#10;&#10;Description automatically generated">
            <a:extLst>
              <a:ext uri="{FF2B5EF4-FFF2-40B4-BE49-F238E27FC236}">
                <a16:creationId xmlns:a16="http://schemas.microsoft.com/office/drawing/2014/main" id="{D4F05FB6-EEFA-1414-6A5A-7532131B5CAC}"/>
              </a:ext>
            </a:extLst>
          </p:cNvPr>
          <p:cNvPicPr>
            <a:picLocks noGrp="1" noChangeAspect="1"/>
          </p:cNvPicPr>
          <p:nvPr>
            <p:ph idx="4294967295"/>
          </p:nvPr>
        </p:nvPicPr>
        <p:blipFill rotWithShape="1">
          <a:blip r:embed="rId4"/>
          <a:srcRect l="232" r="1095"/>
          <a:stretch/>
        </p:blipFill>
        <p:spPr>
          <a:xfrm>
            <a:off x="4442604" y="0"/>
            <a:ext cx="7749397" cy="4776792"/>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422DB4BC-E6F4-DD62-CBC3-368B6A8A3F4D}"/>
              </a:ext>
            </a:extLst>
          </p:cNvPr>
          <p:cNvPicPr>
            <a:picLocks noChangeAspect="1"/>
          </p:cNvPicPr>
          <p:nvPr/>
        </p:nvPicPr>
        <p:blipFill>
          <a:blip r:embed="rId5"/>
          <a:stretch>
            <a:fillRect/>
          </a:stretch>
        </p:blipFill>
        <p:spPr>
          <a:xfrm>
            <a:off x="4442602" y="4787656"/>
            <a:ext cx="7749397" cy="2059481"/>
          </a:xfrm>
          <a:prstGeom prst="rect">
            <a:avLst/>
          </a:prstGeom>
        </p:spPr>
      </p:pic>
    </p:spTree>
    <p:extLst>
      <p:ext uri="{BB962C8B-B14F-4D97-AF65-F5344CB8AC3E}">
        <p14:creationId xmlns:p14="http://schemas.microsoft.com/office/powerpoint/2010/main" val="2044534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5a8dd2f-25e0-4e15-a959-976bf9ed02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B5A9F2145CCC408AFC1A0737741486" ma:contentTypeVersion="7" ma:contentTypeDescription="Create a new document." ma:contentTypeScope="" ma:versionID="7e514c4c91d06513645ad0cfba4bf81a">
  <xsd:schema xmlns:xsd="http://www.w3.org/2001/XMLSchema" xmlns:xs="http://www.w3.org/2001/XMLSchema" xmlns:p="http://schemas.microsoft.com/office/2006/metadata/properties" xmlns:ns3="e5a8dd2f-25e0-4e15-a959-976bf9ed02ce" xmlns:ns4="a65b52d1-4726-4602-889b-5c41f411f9f3" targetNamespace="http://schemas.microsoft.com/office/2006/metadata/properties" ma:root="true" ma:fieldsID="e5fba234c0129980c2e4b058ff417a17" ns3:_="" ns4:_="">
    <xsd:import namespace="e5a8dd2f-25e0-4e15-a959-976bf9ed02ce"/>
    <xsd:import namespace="a65b52d1-4726-4602-889b-5c41f411f9f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8dd2f-25e0-4e15-a959-976bf9ed02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5b52d1-4726-4602-889b-5c41f411f9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708060-2A16-4DDC-A171-7D734C409A75}">
  <ds:schemaRefs>
    <ds:schemaRef ds:uri="http://schemas.microsoft.com/sharepoint/v3/contenttype/forms"/>
  </ds:schemaRefs>
</ds:datastoreItem>
</file>

<file path=customXml/itemProps2.xml><?xml version="1.0" encoding="utf-8"?>
<ds:datastoreItem xmlns:ds="http://schemas.openxmlformats.org/officeDocument/2006/customXml" ds:itemID="{E05DBC91-AA49-4A2A-99ED-3FFF68803598}">
  <ds:schemaRefs>
    <ds:schemaRef ds:uri="http://www.w3.org/XML/1998/namespace"/>
    <ds:schemaRef ds:uri="http://schemas.openxmlformats.org/package/2006/metadata/core-properties"/>
    <ds:schemaRef ds:uri="a65b52d1-4726-4602-889b-5c41f411f9f3"/>
    <ds:schemaRef ds:uri="e5a8dd2f-25e0-4e15-a959-976bf9ed02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19667EE1-5BFA-4941-B751-DBBDE3E0C2CA}">
  <ds:schemaRefs>
    <ds:schemaRef ds:uri="a65b52d1-4726-4602-889b-5c41f411f9f3"/>
    <ds:schemaRef ds:uri="e5a8dd2f-25e0-4e15-a959-976bf9ed02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TM04033929[[fn=Slate]]</Template>
  <TotalTime>23</TotalTime>
  <Words>482</Words>
  <Application>Microsoft Office PowerPoint</Application>
  <PresentationFormat>Widescreen</PresentationFormat>
  <Paragraphs>69</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ArialMT</vt:lpstr>
      <vt:lpstr>Avenir Next LT Pro</vt:lpstr>
      <vt:lpstr>Calibri</vt:lpstr>
      <vt:lpstr>Calisto MT</vt:lpstr>
      <vt:lpstr>Wingdings 2</vt:lpstr>
      <vt:lpstr>Slate</vt:lpstr>
      <vt:lpstr>Gestion d'Inventaire  Automatique</vt:lpstr>
      <vt:lpstr>Agenda</vt:lpstr>
      <vt:lpstr>Introduction</vt:lpstr>
      <vt:lpstr>Developpement</vt:lpstr>
      <vt:lpstr> </vt:lpstr>
      <vt:lpstr>Enoncé du problème: </vt:lpstr>
      <vt:lpstr>Plan de projet  </vt:lpstr>
      <vt:lpstr>Qualité du concept  </vt:lpstr>
      <vt:lpstr>Remue-méninge et sous-systèmes</vt:lpstr>
      <vt:lpstr>PowerPoint Presentation</vt:lpstr>
      <vt:lpstr>PowerPoint Presentation</vt:lpstr>
      <vt:lpstr>PowerPoint Presentation</vt:lpstr>
      <vt:lpstr>Leçons apprises et prochaines étapes</vt:lpstr>
      <vt:lpstr>Conclusion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FINALE</dc:title>
  <dc:creator>Julia Mainville</dc:creator>
  <cp:lastModifiedBy>Julia Mainville</cp:lastModifiedBy>
  <cp:revision>2</cp:revision>
  <dcterms:created xsi:type="dcterms:W3CDTF">2023-11-20T17:18:09Z</dcterms:created>
  <dcterms:modified xsi:type="dcterms:W3CDTF">2023-12-11T02:04:25Z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0x01010093B5A9F2145CCC408AFC1A0737741486</vt:lpwstr>
  </property>
</Properties>
</file>