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4675"/>
  </p:normalViewPr>
  <p:slideViewPr>
    <p:cSldViewPr snapToGrid="0" snapToObjects="1">
      <p:cViewPr varScale="1">
        <p:scale>
          <a:sx n="117" d="100"/>
          <a:sy n="117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3C6A-8A80-5645-8667-03DC3066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950B4-129C-6443-B245-F03FE30D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355" y="3483429"/>
            <a:ext cx="8915400" cy="3777622"/>
          </a:xfrm>
        </p:spPr>
        <p:txBody>
          <a:bodyPr>
            <a:normAutofit/>
          </a:bodyPr>
          <a:lstStyle/>
          <a:p>
            <a:r>
              <a:rPr lang="fr-FR" sz="6000" dirty="0"/>
              <a:t>LA SPHÈRE </a:t>
            </a:r>
          </a:p>
        </p:txBody>
      </p:sp>
    </p:spTree>
    <p:extLst>
      <p:ext uri="{BB962C8B-B14F-4D97-AF65-F5344CB8AC3E}">
        <p14:creationId xmlns:p14="http://schemas.microsoft.com/office/powerpoint/2010/main" val="130278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1CA8-0E17-6047-B4B3-92843DA4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34995"/>
            <a:ext cx="8911687" cy="1280890"/>
          </a:xfrm>
        </p:spPr>
        <p:txBody>
          <a:bodyPr>
            <a:normAutofit/>
          </a:bodyPr>
          <a:lstStyle/>
          <a:p>
            <a:r>
              <a:rPr lang="fr-FR" sz="5400" u="sng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C97A-1B87-DA42-B4D8-D0F1B35F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Empêchement de circulation sur la ligne médiane</a:t>
            </a:r>
          </a:p>
          <a:p>
            <a:pPr marL="0" indent="0">
              <a:buNone/>
            </a:pPr>
            <a:r>
              <a:rPr lang="fr-FR" sz="28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Résistance aux chocs en cas d’accident </a:t>
            </a:r>
          </a:p>
          <a:p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Mets en valeur l’aspect esthétique de la ville 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Facilité de réalisation et dépenses négligeables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7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2133-0773-5643-B900-D3A91ED8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u="sng" dirty="0"/>
              <a:t>RÉFÉRENCES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03EF-B55D-864A-8532-4935B6EBF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Inspirer d’un modèle déjà mis en place (corniche de Casablanca)</a:t>
            </a:r>
            <a:br>
              <a:rPr lang="en-CA" sz="2400" dirty="0"/>
            </a:br>
            <a:endParaRPr lang="fr-F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8877C-ADFD-F542-8DCA-15298649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004456"/>
            <a:ext cx="7493000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FCD5-5AA1-0641-B1A3-506A53E9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-999564"/>
            <a:ext cx="8915399" cy="2262781"/>
          </a:xfrm>
        </p:spPr>
        <p:txBody>
          <a:bodyPr/>
          <a:lstStyle/>
          <a:p>
            <a:r>
              <a:rPr lang="fr-FR" u="sng" dirty="0"/>
              <a:t>PROBLÈME/QUESTION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8C251-24CB-1A46-BAB6-4683BFF7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1241" y="2069231"/>
            <a:ext cx="8915399" cy="322891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La présence des mendiants sur la ligne médiane au feu rouge pouvant entrainer une collision avec les automobilistes</a:t>
            </a:r>
          </a:p>
          <a:p>
            <a:endParaRPr lang="fr-FR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Quelle solution efficace pourrait empêcher les mendiants de circuler sur la ligne médiane ?</a:t>
            </a:r>
          </a:p>
          <a:p>
            <a:pPr marL="457200" indent="-457200">
              <a:buFontTx/>
              <a:buChar char="-"/>
            </a:pPr>
            <a:endParaRPr lang="en-CA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0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9B7B-5126-D94E-95F1-2A3B3251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u="sng" dirty="0"/>
              <a:t>SOLUTION PROPOSÉE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2CBB-58B6-DB4E-8CE8-B9355793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Des boules en acier inoxydables supportées par des tiges en béton placées parallèlement tout au long de la ligne médiane 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Espacement entre les boules ne permettant pas le déplacement </a:t>
            </a:r>
          </a:p>
          <a:p>
            <a:pPr marL="0" indent="0">
              <a:buNone/>
            </a:pPr>
            <a:br>
              <a:rPr lang="en-CA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36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E4AF-FA38-6048-9066-9DCBE727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740" y="634996"/>
            <a:ext cx="10254343" cy="1280890"/>
          </a:xfrm>
        </p:spPr>
        <p:txBody>
          <a:bodyPr>
            <a:noAutofit/>
          </a:bodyPr>
          <a:lstStyle/>
          <a:p>
            <a:r>
              <a:rPr lang="fr-FR" sz="5400" u="sng" dirty="0"/>
              <a:t>REPRÉSENTATION ET DÉTAILS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9327-44D7-454B-A7B6-27629E9E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Taille des boules et tiges :  varie en fonction de la largeur de la ligne médiane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Dimension du prototype présenté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000" dirty="0"/>
              <a:t>- Diamètre de la boule : 22cm</a:t>
            </a:r>
          </a:p>
          <a:p>
            <a:pPr marL="0" indent="0">
              <a:buNone/>
            </a:pPr>
            <a:r>
              <a:rPr lang="fr-FR" sz="2000" dirty="0"/>
              <a:t>	- Diamètre de la tige : 7cm </a:t>
            </a:r>
          </a:p>
          <a:p>
            <a:pPr marL="0" indent="0">
              <a:buNone/>
            </a:pPr>
            <a:r>
              <a:rPr lang="fr-FR" sz="2000" dirty="0"/>
              <a:t>	- Hauteur de la tige : 25cm</a:t>
            </a:r>
            <a:br>
              <a:rPr lang="en-CA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8772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7353-40E5-BC41-8F5A-7A478876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755" y="1458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Acier inoxydable :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 </a:t>
            </a:r>
          </a:p>
          <a:p>
            <a:pPr marL="0" indent="0">
              <a:buNone/>
            </a:pPr>
            <a:endParaRPr lang="fr-FR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D2DC40-BD1F-1943-B200-82394DDA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73639"/>
              </p:ext>
            </p:extLst>
          </p:nvPr>
        </p:nvGraphicFramePr>
        <p:xfrm>
          <a:off x="2717800" y="260581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542666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74088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88218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Coût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Unité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85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Acier inoxydable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364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A78CC7-BAFE-7C43-8080-B5DB4C1022F4}"/>
              </a:ext>
            </a:extLst>
          </p:cNvPr>
          <p:cNvSpPr txBox="1"/>
          <p:nvPr/>
        </p:nvSpPr>
        <p:spPr>
          <a:xfrm>
            <a:off x="3530748" y="5626714"/>
            <a:ext cx="650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Prix approximatif d’une boule en acier préfabriqué : 90$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B8F5B2-FBA4-9941-9124-D143F1F0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fr-FR" sz="5400" u="sng" dirty="0"/>
              <a:t>COÛTS </a:t>
            </a:r>
          </a:p>
        </p:txBody>
      </p:sp>
    </p:spTree>
    <p:extLst>
      <p:ext uri="{BB962C8B-B14F-4D97-AF65-F5344CB8AC3E}">
        <p14:creationId xmlns:p14="http://schemas.microsoft.com/office/powerpoint/2010/main" val="282583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6176-2863-074C-BE7B-8D73260D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172" y="955040"/>
            <a:ext cx="8915400" cy="37776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Béton</a:t>
            </a:r>
            <a:r>
              <a:rPr lang="fr-FR" dirty="0"/>
              <a:t> 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601B02-872E-5A4E-AD3E-158C451A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172" y="1838011"/>
            <a:ext cx="80391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9E32E-FD1D-CB4A-AEC3-78A02675A02B}"/>
              </a:ext>
            </a:extLst>
          </p:cNvPr>
          <p:cNvSpPr txBox="1"/>
          <p:nvPr/>
        </p:nvSpPr>
        <p:spPr>
          <a:xfrm>
            <a:off x="2921000" y="5651500"/>
            <a:ext cx="525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Prix approximatif d’une tige en béton : 17.80$</a:t>
            </a:r>
          </a:p>
        </p:txBody>
      </p:sp>
    </p:spTree>
    <p:extLst>
      <p:ext uri="{BB962C8B-B14F-4D97-AF65-F5344CB8AC3E}">
        <p14:creationId xmlns:p14="http://schemas.microsoft.com/office/powerpoint/2010/main" val="202107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1292-FEAE-F743-BFF8-09BC36D7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u="sng" dirty="0"/>
              <a:t>MATÉRIAUX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E4B4-3A1A-B440-AF77-E8D06504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Acier inoxydable pour les boules 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Béton armé pour les tiges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6FF05-3F98-584A-8B40-F786D756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3930987"/>
            <a:ext cx="3209698" cy="25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4832-E1DB-1F4B-A162-160882AB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u="sng" dirty="0"/>
              <a:t>PROCÉDURE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1E3E-2EA0-D749-B752-2F66225C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9057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Creuser un fossé rectangulaires</a:t>
            </a:r>
          </a:p>
          <a:p>
            <a:pPr marL="0" indent="0">
              <a:buNone/>
            </a:pPr>
            <a:r>
              <a:rPr lang="fr-FR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Installation des barres d’acier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A55B0-F3D2-B644-BB52-7B35D9EB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09" y="3401403"/>
            <a:ext cx="4413161" cy="30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F1BB3-43D7-D149-840D-1718FDDB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126" y="1415143"/>
            <a:ext cx="8915400" cy="37776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Coulage du béton 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Séchage après implantation au sol (2-3 jours) 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Fixation des boules dans les tiges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0257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</TotalTime>
  <Words>149</Words>
  <Application>Microsoft Macintosh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Wisp</vt:lpstr>
      <vt:lpstr>GROUPE 7</vt:lpstr>
      <vt:lpstr>PROBLÈME/QUESTION</vt:lpstr>
      <vt:lpstr>SOLUTION PROPOSÉE </vt:lpstr>
      <vt:lpstr>REPRÉSENTATION ET DÉTAILS </vt:lpstr>
      <vt:lpstr>COÛTS </vt:lpstr>
      <vt:lpstr>PowerPoint Presentation</vt:lpstr>
      <vt:lpstr>MATÉRIAUX</vt:lpstr>
      <vt:lpstr>PROCÉDURE </vt:lpstr>
      <vt:lpstr>PowerPoint Presentation</vt:lpstr>
      <vt:lpstr>CONCLUSION</vt:lpstr>
      <vt:lpstr>RÉFÉRENCES 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PROBLÈME/QUESTION</dc:title>
  <dc:creator>salmane.kasser@yahoo.com</dc:creator>
  <cp:lastModifiedBy>salmane.kasser@yahoo.com</cp:lastModifiedBy>
  <cp:revision>17</cp:revision>
  <dcterms:created xsi:type="dcterms:W3CDTF">2018-03-29T00:19:08Z</dcterms:created>
  <dcterms:modified xsi:type="dcterms:W3CDTF">2018-04-04T18:39:01Z</dcterms:modified>
</cp:coreProperties>
</file>