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nhyo Jung" userId="8c8de62f-bd0c-4bbc-91c4-c10c64dd11a1" providerId="ADAL" clId="{4EE01009-7B2B-416D-B57B-5F77A1DAD9A9}"/>
    <pc:docChg chg="undo custSel addSld modSld">
      <pc:chgData name="Eunhyo Jung" userId="8c8de62f-bd0c-4bbc-91c4-c10c64dd11a1" providerId="ADAL" clId="{4EE01009-7B2B-416D-B57B-5F77A1DAD9A9}" dt="2024-03-15T03:54:18.411" v="2157" actId="113"/>
      <pc:docMkLst>
        <pc:docMk/>
      </pc:docMkLst>
      <pc:sldChg chg="modSp mod">
        <pc:chgData name="Eunhyo Jung" userId="8c8de62f-bd0c-4bbc-91c4-c10c64dd11a1" providerId="ADAL" clId="{4EE01009-7B2B-416D-B57B-5F77A1DAD9A9}" dt="2024-03-15T03:28:09.842" v="943" actId="20577"/>
        <pc:sldMkLst>
          <pc:docMk/>
          <pc:sldMk cId="109857222" sldId="256"/>
        </pc:sldMkLst>
        <pc:spChg chg="mod">
          <ac:chgData name="Eunhyo Jung" userId="8c8de62f-bd0c-4bbc-91c4-c10c64dd11a1" providerId="ADAL" clId="{4EE01009-7B2B-416D-B57B-5F77A1DAD9A9}" dt="2024-03-15T03:28:09.842" v="94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Eunhyo Jung" userId="8c8de62f-bd0c-4bbc-91c4-c10c64dd11a1" providerId="ADAL" clId="{4EE01009-7B2B-416D-B57B-5F77A1DAD9A9}" dt="2024-03-15T03:35:09.536" v="1187" actId="115"/>
        <pc:sldMkLst>
          <pc:docMk/>
          <pc:sldMk cId="328873188" sldId="258"/>
        </pc:sldMkLst>
        <pc:spChg chg="mod">
          <ac:chgData name="Eunhyo Jung" userId="8c8de62f-bd0c-4bbc-91c4-c10c64dd11a1" providerId="ADAL" clId="{4EE01009-7B2B-416D-B57B-5F77A1DAD9A9}" dt="2024-03-15T03:35:09.536" v="1187" actId="115"/>
          <ac:spMkLst>
            <pc:docMk/>
            <pc:sldMk cId="328873188" sldId="258"/>
            <ac:spMk id="3" creationId="{94332B35-8E4F-055B-2672-C683DF61F6E2}"/>
          </ac:spMkLst>
        </pc:spChg>
      </pc:sldChg>
      <pc:sldChg chg="modSp mod">
        <pc:chgData name="Eunhyo Jung" userId="8c8de62f-bd0c-4bbc-91c4-c10c64dd11a1" providerId="ADAL" clId="{4EE01009-7B2B-416D-B57B-5F77A1DAD9A9}" dt="2024-03-15T03:25:59.357" v="932" actId="113"/>
        <pc:sldMkLst>
          <pc:docMk/>
          <pc:sldMk cId="58676437" sldId="259"/>
        </pc:sldMkLst>
        <pc:spChg chg="mod">
          <ac:chgData name="Eunhyo Jung" userId="8c8de62f-bd0c-4bbc-91c4-c10c64dd11a1" providerId="ADAL" clId="{4EE01009-7B2B-416D-B57B-5F77A1DAD9A9}" dt="2024-03-15T03:25:59.357" v="932" actId="113"/>
          <ac:spMkLst>
            <pc:docMk/>
            <pc:sldMk cId="58676437" sldId="259"/>
            <ac:spMk id="3" creationId="{9C4DAEF9-AC14-44BE-226D-AF6FB39B5B18}"/>
          </ac:spMkLst>
        </pc:spChg>
      </pc:sldChg>
      <pc:sldChg chg="modSp mod modNotesTx">
        <pc:chgData name="Eunhyo Jung" userId="8c8de62f-bd0c-4bbc-91c4-c10c64dd11a1" providerId="ADAL" clId="{4EE01009-7B2B-416D-B57B-5F77A1DAD9A9}" dt="2024-03-15T03:34:42.420" v="1180" actId="20577"/>
        <pc:sldMkLst>
          <pc:docMk/>
          <pc:sldMk cId="545315250" sldId="261"/>
        </pc:sldMkLst>
        <pc:graphicFrameChg chg="mod">
          <ac:chgData name="Eunhyo Jung" userId="8c8de62f-bd0c-4bbc-91c4-c10c64dd11a1" providerId="ADAL" clId="{4EE01009-7B2B-416D-B57B-5F77A1DAD9A9}" dt="2024-03-15T03:34:38.975" v="1179" actId="20577"/>
          <ac:graphicFrameMkLst>
            <pc:docMk/>
            <pc:sldMk cId="545315250" sldId="261"/>
            <ac:graphicFrameMk id="34" creationId="{5B878807-4672-86B6-9A55-1345BC1AD8B9}"/>
          </ac:graphicFrameMkLst>
        </pc:graphicFrameChg>
      </pc:sldChg>
      <pc:sldChg chg="modSp modNotesTx">
        <pc:chgData name="Eunhyo Jung" userId="8c8de62f-bd0c-4bbc-91c4-c10c64dd11a1" providerId="ADAL" clId="{4EE01009-7B2B-416D-B57B-5F77A1DAD9A9}" dt="2024-03-15T03:34:21.429" v="1159" actId="20577"/>
        <pc:sldMkLst>
          <pc:docMk/>
          <pc:sldMk cId="3071084496" sldId="262"/>
        </pc:sldMkLst>
        <pc:graphicFrameChg chg="mod">
          <ac:chgData name="Eunhyo Jung" userId="8c8de62f-bd0c-4bbc-91c4-c10c64dd11a1" providerId="ADAL" clId="{4EE01009-7B2B-416D-B57B-5F77A1DAD9A9}" dt="2024-03-15T03:33:41.462" v="996"/>
          <ac:graphicFrameMkLst>
            <pc:docMk/>
            <pc:sldMk cId="3071084496" sldId="262"/>
            <ac:graphicFrameMk id="5" creationId="{DFBD6407-7490-636D-585A-B7BE72DCB6AB}"/>
          </ac:graphicFrameMkLst>
        </pc:graphicFrameChg>
      </pc:sldChg>
      <pc:sldChg chg="modSp mod">
        <pc:chgData name="Eunhyo Jung" userId="8c8de62f-bd0c-4bbc-91c4-c10c64dd11a1" providerId="ADAL" clId="{4EE01009-7B2B-416D-B57B-5F77A1DAD9A9}" dt="2024-03-15T03:51:06.919" v="1615"/>
        <pc:sldMkLst>
          <pc:docMk/>
          <pc:sldMk cId="3717879013" sldId="263"/>
        </pc:sldMkLst>
        <pc:spChg chg="mod">
          <ac:chgData name="Eunhyo Jung" userId="8c8de62f-bd0c-4bbc-91c4-c10c64dd11a1" providerId="ADAL" clId="{4EE01009-7B2B-416D-B57B-5F77A1DAD9A9}" dt="2024-03-15T03:45:10.483" v="1188" actId="1076"/>
          <ac:spMkLst>
            <pc:docMk/>
            <pc:sldMk cId="3717879013" sldId="263"/>
            <ac:spMk id="2" creationId="{F9BBF694-33A5-2335-6AF3-BD055FCBCCB0}"/>
          </ac:spMkLst>
        </pc:spChg>
        <pc:graphicFrameChg chg="mod">
          <ac:chgData name="Eunhyo Jung" userId="8c8de62f-bd0c-4bbc-91c4-c10c64dd11a1" providerId="ADAL" clId="{4EE01009-7B2B-416D-B57B-5F77A1DAD9A9}" dt="2024-03-15T03:51:06.919" v="1615"/>
          <ac:graphicFrameMkLst>
            <pc:docMk/>
            <pc:sldMk cId="3717879013" sldId="263"/>
            <ac:graphicFrameMk id="29" creationId="{4DF886EE-2E84-456D-7B95-0C405EBBD975}"/>
          </ac:graphicFrameMkLst>
        </pc:graphicFrameChg>
      </pc:sldChg>
      <pc:sldChg chg="modSp mod">
        <pc:chgData name="Eunhyo Jung" userId="8c8de62f-bd0c-4bbc-91c4-c10c64dd11a1" providerId="ADAL" clId="{4EE01009-7B2B-416D-B57B-5F77A1DAD9A9}" dt="2024-03-15T03:05:38.016" v="402" actId="20577"/>
        <pc:sldMkLst>
          <pc:docMk/>
          <pc:sldMk cId="3719848890" sldId="264"/>
        </pc:sldMkLst>
        <pc:spChg chg="mod">
          <ac:chgData name="Eunhyo Jung" userId="8c8de62f-bd0c-4bbc-91c4-c10c64dd11a1" providerId="ADAL" clId="{4EE01009-7B2B-416D-B57B-5F77A1DAD9A9}" dt="2024-03-15T03:05:38.016" v="402" actId="20577"/>
          <ac:spMkLst>
            <pc:docMk/>
            <pc:sldMk cId="3719848890" sldId="264"/>
            <ac:spMk id="3" creationId="{F52A1F11-6A71-C4FE-303F-3D8337BD3DC6}"/>
          </ac:spMkLst>
        </pc:spChg>
      </pc:sldChg>
      <pc:sldChg chg="addSp delSp modSp mod">
        <pc:chgData name="Eunhyo Jung" userId="8c8de62f-bd0c-4bbc-91c4-c10c64dd11a1" providerId="ADAL" clId="{4EE01009-7B2B-416D-B57B-5F77A1DAD9A9}" dt="2024-03-15T03:26:40.575" v="935"/>
        <pc:sldMkLst>
          <pc:docMk/>
          <pc:sldMk cId="3195333541" sldId="265"/>
        </pc:sldMkLst>
        <pc:spChg chg="mod">
          <ac:chgData name="Eunhyo Jung" userId="8c8de62f-bd0c-4bbc-91c4-c10c64dd11a1" providerId="ADAL" clId="{4EE01009-7B2B-416D-B57B-5F77A1DAD9A9}" dt="2024-03-15T03:26:40.575" v="935"/>
          <ac:spMkLst>
            <pc:docMk/>
            <pc:sldMk cId="3195333541" sldId="265"/>
            <ac:spMk id="3" creationId="{B61E0183-AD32-B868-E39A-DD3B5D9FC762}"/>
          </ac:spMkLst>
        </pc:spChg>
        <pc:picChg chg="add del mod">
          <ac:chgData name="Eunhyo Jung" userId="8c8de62f-bd0c-4bbc-91c4-c10c64dd11a1" providerId="ADAL" clId="{4EE01009-7B2B-416D-B57B-5F77A1DAD9A9}" dt="2024-03-15T02:54:33.963" v="2" actId="478"/>
          <ac:picMkLst>
            <pc:docMk/>
            <pc:sldMk cId="3195333541" sldId="265"/>
            <ac:picMk id="4" creationId="{5B97046B-116B-868E-D6C9-05D843DE19A7}"/>
          </ac:picMkLst>
        </pc:picChg>
        <pc:picChg chg="add mod">
          <ac:chgData name="Eunhyo Jung" userId="8c8de62f-bd0c-4bbc-91c4-c10c64dd11a1" providerId="ADAL" clId="{4EE01009-7B2B-416D-B57B-5F77A1DAD9A9}" dt="2024-03-15T03:06:14.259" v="406" actId="1076"/>
          <ac:picMkLst>
            <pc:docMk/>
            <pc:sldMk cId="3195333541" sldId="265"/>
            <ac:picMk id="6" creationId="{2E6A0434-C813-23AE-85D1-EBEEBA30DF40}"/>
          </ac:picMkLst>
        </pc:picChg>
        <pc:picChg chg="add mod">
          <ac:chgData name="Eunhyo Jung" userId="8c8de62f-bd0c-4bbc-91c4-c10c64dd11a1" providerId="ADAL" clId="{4EE01009-7B2B-416D-B57B-5F77A1DAD9A9}" dt="2024-03-15T03:06:36.738" v="415" actId="1076"/>
          <ac:picMkLst>
            <pc:docMk/>
            <pc:sldMk cId="3195333541" sldId="265"/>
            <ac:picMk id="8" creationId="{46DD9D37-DCE3-E434-2A49-D85ABEB3F457}"/>
          </ac:picMkLst>
        </pc:picChg>
        <pc:picChg chg="add mod modCrop">
          <ac:chgData name="Eunhyo Jung" userId="8c8de62f-bd0c-4bbc-91c4-c10c64dd11a1" providerId="ADAL" clId="{4EE01009-7B2B-416D-B57B-5F77A1DAD9A9}" dt="2024-03-15T03:06:37.702" v="416" actId="1076"/>
          <ac:picMkLst>
            <pc:docMk/>
            <pc:sldMk cId="3195333541" sldId="265"/>
            <ac:picMk id="10" creationId="{4D9CC138-1F7F-8EAC-3EF0-F836195AB867}"/>
          </ac:picMkLst>
        </pc:picChg>
      </pc:sldChg>
      <pc:sldChg chg="modSp new mod">
        <pc:chgData name="Eunhyo Jung" userId="8c8de62f-bd0c-4bbc-91c4-c10c64dd11a1" providerId="ADAL" clId="{4EE01009-7B2B-416D-B57B-5F77A1DAD9A9}" dt="2024-03-15T03:54:18.411" v="2157" actId="113"/>
        <pc:sldMkLst>
          <pc:docMk/>
          <pc:sldMk cId="4004970410" sldId="266"/>
        </pc:sldMkLst>
        <pc:spChg chg="mod">
          <ac:chgData name="Eunhyo Jung" userId="8c8de62f-bd0c-4bbc-91c4-c10c64dd11a1" providerId="ADAL" clId="{4EE01009-7B2B-416D-B57B-5F77A1DAD9A9}" dt="2024-03-15T03:50:41.930" v="1609" actId="1076"/>
          <ac:spMkLst>
            <pc:docMk/>
            <pc:sldMk cId="4004970410" sldId="266"/>
            <ac:spMk id="2" creationId="{FE546E0C-B728-3B57-6D44-EBECD81A38B1}"/>
          </ac:spMkLst>
        </pc:spChg>
        <pc:spChg chg="mod">
          <ac:chgData name="Eunhyo Jung" userId="8c8de62f-bd0c-4bbc-91c4-c10c64dd11a1" providerId="ADAL" clId="{4EE01009-7B2B-416D-B57B-5F77A1DAD9A9}" dt="2024-03-15T03:54:18.411" v="2157" actId="113"/>
          <ac:spMkLst>
            <pc:docMk/>
            <pc:sldMk cId="4004970410" sldId="266"/>
            <ac:spMk id="3" creationId="{13FB9DC0-EBE1-9DB3-EA01-C6C59449FDE7}"/>
          </ac:spMkLst>
        </pc:spChg>
      </pc:sldChg>
    </pc:docChg>
  </pc:docChgLst>
  <pc:docChgLst>
    <pc:chgData name="Ines Senhadji" userId="S::isenh043@uottawa.ca::0a99bf0c-887d-49a3-929f-c203c189b8cf" providerId="AD" clId="Web-{CFE8371E-8FA6-1830-6CC4-FC230FF9137C}"/>
    <pc:docChg chg="addSld modSld">
      <pc:chgData name="Ines Senhadji" userId="S::isenh043@uottawa.ca::0a99bf0c-887d-49a3-929f-c203c189b8cf" providerId="AD" clId="Web-{CFE8371E-8FA6-1830-6CC4-FC230FF9137C}" dt="2024-03-13T14:37:17.781" v="111" actId="14100"/>
      <pc:docMkLst>
        <pc:docMk/>
      </pc:docMkLst>
      <pc:sldChg chg="addSp delSp modSp mod setBg">
        <pc:chgData name="Ines Senhadji" userId="S::isenh043@uottawa.ca::0a99bf0c-887d-49a3-929f-c203c189b8cf" providerId="AD" clId="Web-{CFE8371E-8FA6-1830-6CC4-FC230FF9137C}" dt="2024-03-13T14:37:17.781" v="111" actId="14100"/>
        <pc:sldMkLst>
          <pc:docMk/>
          <pc:sldMk cId="3145471945" sldId="257"/>
        </pc:sldMkLst>
        <pc:spChg chg="mod">
          <ac:chgData name="Ines Senhadji" userId="S::isenh043@uottawa.ca::0a99bf0c-887d-49a3-929f-c203c189b8cf" providerId="AD" clId="Web-{CFE8371E-8FA6-1830-6CC4-FC230FF9137C}" dt="2024-03-13T14:29:04.105" v="101"/>
          <ac:spMkLst>
            <pc:docMk/>
            <pc:sldMk cId="3145471945" sldId="257"/>
            <ac:spMk id="2" creationId="{6F882411-626E-1629-54A4-04CE700FF32F}"/>
          </ac:spMkLst>
        </pc:spChg>
        <pc:spChg chg="del">
          <ac:chgData name="Ines Senhadji" userId="S::isenh043@uottawa.ca::0a99bf0c-887d-49a3-929f-c203c189b8cf" providerId="AD" clId="Web-{CFE8371E-8FA6-1830-6CC4-FC230FF9137C}" dt="2024-03-13T14:28:54.839" v="100"/>
          <ac:spMkLst>
            <pc:docMk/>
            <pc:sldMk cId="3145471945" sldId="257"/>
            <ac:spMk id="3" creationId="{B4F7782E-C689-62A5-F3C4-9BD0D54A7933}"/>
          </ac:spMkLst>
        </pc:spChg>
        <pc:spChg chg="add mod">
          <ac:chgData name="Ines Senhadji" userId="S::isenh043@uottawa.ca::0a99bf0c-887d-49a3-929f-c203c189b8cf" providerId="AD" clId="Web-{CFE8371E-8FA6-1830-6CC4-FC230FF9137C}" dt="2024-03-13T14:37:17.781" v="111" actId="14100"/>
          <ac:spMkLst>
            <pc:docMk/>
            <pc:sldMk cId="3145471945" sldId="257"/>
            <ac:spMk id="8" creationId="{C2A57DBE-98AE-379E-0E96-9C717CB74216}"/>
          </ac:spMkLst>
        </pc:spChg>
        <pc:spChg chg="add">
          <ac:chgData name="Ines Senhadji" userId="S::isenh043@uottawa.ca::0a99bf0c-887d-49a3-929f-c203c189b8cf" providerId="AD" clId="Web-{CFE8371E-8FA6-1830-6CC4-FC230FF9137C}" dt="2024-03-13T14:29:04.105" v="101"/>
          <ac:spMkLst>
            <pc:docMk/>
            <pc:sldMk cId="3145471945" sldId="257"/>
            <ac:spMk id="11" creationId="{45E4AB72-1C42-427F-801C-32A12FD694C5}"/>
          </ac:spMkLst>
        </pc:spChg>
        <pc:spChg chg="add">
          <ac:chgData name="Ines Senhadji" userId="S::isenh043@uottawa.ca::0a99bf0c-887d-49a3-929f-c203c189b8cf" providerId="AD" clId="Web-{CFE8371E-8FA6-1830-6CC4-FC230FF9137C}" dt="2024-03-13T14:29:04.105" v="101"/>
          <ac:spMkLst>
            <pc:docMk/>
            <pc:sldMk cId="3145471945" sldId="257"/>
            <ac:spMk id="13" creationId="{4CC257D2-6895-4677-996F-1A5FBB7F7194}"/>
          </ac:spMkLst>
        </pc:spChg>
        <pc:spChg chg="add">
          <ac:chgData name="Ines Senhadji" userId="S::isenh043@uottawa.ca::0a99bf0c-887d-49a3-929f-c203c189b8cf" providerId="AD" clId="Web-{CFE8371E-8FA6-1830-6CC4-FC230FF9137C}" dt="2024-03-13T14:29:04.105" v="101"/>
          <ac:spMkLst>
            <pc:docMk/>
            <pc:sldMk cId="3145471945" sldId="257"/>
            <ac:spMk id="15" creationId="{4328FF51-22A9-49F6-8C79-1FFC470CA426}"/>
          </ac:spMkLst>
        </pc:spChg>
        <pc:picChg chg="add mod ord">
          <ac:chgData name="Ines Senhadji" userId="S::isenh043@uottawa.ca::0a99bf0c-887d-49a3-929f-c203c189b8cf" providerId="AD" clId="Web-{CFE8371E-8FA6-1830-6CC4-FC230FF9137C}" dt="2024-03-13T14:29:04.105" v="101"/>
          <ac:picMkLst>
            <pc:docMk/>
            <pc:sldMk cId="3145471945" sldId="257"/>
            <ac:picMk id="4" creationId="{5AC43C84-3C09-36C1-49D8-1FEB93E704F4}"/>
          </ac:picMkLst>
        </pc:picChg>
      </pc:sldChg>
      <pc:sldChg chg="addSp delSp modSp mod setBg">
        <pc:chgData name="Ines Senhadji" userId="S::isenh043@uottawa.ca::0a99bf0c-887d-49a3-929f-c203c189b8cf" providerId="AD" clId="Web-{CFE8371E-8FA6-1830-6CC4-FC230FF9137C}" dt="2024-03-13T14:26:24.354" v="98" actId="20577"/>
        <pc:sldMkLst>
          <pc:docMk/>
          <pc:sldMk cId="887242880" sldId="260"/>
        </pc:sldMkLst>
        <pc:spChg chg="mod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2" creationId="{1F7A8732-A739-A525-E723-71FDDA6F18A8}"/>
          </ac:spMkLst>
        </pc:spChg>
        <pc:spChg chg="mod">
          <ac:chgData name="Ines Senhadji" userId="S::isenh043@uottawa.ca::0a99bf0c-887d-49a3-929f-c203c189b8cf" providerId="AD" clId="Web-{CFE8371E-8FA6-1830-6CC4-FC230FF9137C}" dt="2024-03-13T14:26:24.354" v="98" actId="20577"/>
          <ac:spMkLst>
            <pc:docMk/>
            <pc:sldMk cId="887242880" sldId="260"/>
            <ac:spMk id="3" creationId="{564E5462-9F1E-3F37-2850-D6E1B0B2F136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9" creationId="{12609869-9E80-471B-A487-A53288E0E791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11" creationId="{30563404-8DA1-408B-B56C-EF5733DAA74A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13" creationId="{931CC731-E2EC-4834-B848-101CC27566E7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3:58.801" v="17"/>
          <ac:spMkLst>
            <pc:docMk/>
            <pc:sldMk cId="887242880" sldId="260"/>
            <ac:spMk id="18" creationId="{11D6A2A3-F101-46F7-8B6F-1C699CAFE9AD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3:58.801" v="17"/>
          <ac:spMkLst>
            <pc:docMk/>
            <pc:sldMk cId="887242880" sldId="260"/>
            <ac:spMk id="20" creationId="{529E760E-527D-4053-A309-F2BDE12501CD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3:58.801" v="17"/>
          <ac:spMkLst>
            <pc:docMk/>
            <pc:sldMk cId="887242880" sldId="260"/>
            <ac:spMk id="22" creationId="{4153D448-4ED1-429A-A28C-8316DE7CAF7E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04.879" v="19"/>
          <ac:spMkLst>
            <pc:docMk/>
            <pc:sldMk cId="887242880" sldId="260"/>
            <ac:spMk id="24" creationId="{A5F6A003-4671-4F7B-A12E-2946D61E435F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04.879" v="19"/>
          <ac:spMkLst>
            <pc:docMk/>
            <pc:sldMk cId="887242880" sldId="260"/>
            <ac:spMk id="25" creationId="{93DAF4AA-9270-40B5-B73C-B11B9A92F0BC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04.879" v="19"/>
          <ac:spMkLst>
            <pc:docMk/>
            <pc:sldMk cId="887242880" sldId="260"/>
            <ac:spMk id="26" creationId="{31D5E60A-D6B1-4F21-A993-313958AF0C00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04.879" v="19"/>
          <ac:spMkLst>
            <pc:docMk/>
            <pc:sldMk cId="887242880" sldId="260"/>
            <ac:spMk id="27" creationId="{5B7BB16B-E108-4C64-97D5-7AC67CC5E2C7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67" v="21"/>
          <ac:spMkLst>
            <pc:docMk/>
            <pc:sldMk cId="887242880" sldId="260"/>
            <ac:spMk id="29" creationId="{A21FCE60-ECDB-49B1-A5CA-E834A33FEE46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67" v="21"/>
          <ac:spMkLst>
            <pc:docMk/>
            <pc:sldMk cId="887242880" sldId="260"/>
            <ac:spMk id="30" creationId="{4E3AE8C3-8F65-40F4-BABE-E70F3830147B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67" v="21"/>
          <ac:spMkLst>
            <pc:docMk/>
            <pc:sldMk cId="887242880" sldId="260"/>
            <ac:spMk id="31" creationId="{E2FC4764-B8D5-4F87-95DB-3125B2D12855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67" v="21"/>
          <ac:spMkLst>
            <pc:docMk/>
            <pc:sldMk cId="887242880" sldId="260"/>
            <ac:spMk id="32" creationId="{B4C1654F-94F5-497E-8ECF-F2A7E84D6A63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4:11.067" v="21"/>
          <ac:spMkLst>
            <pc:docMk/>
            <pc:sldMk cId="887242880" sldId="260"/>
            <ac:spMk id="33" creationId="{38FAA1A1-D861-433F-88FA-1E9D6FD31D11}"/>
          </ac:spMkLst>
        </pc:spChg>
        <pc:spChg chg="add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35" creationId="{11D6A2A3-F101-46F7-8B6F-1C699CAFE9AD}"/>
          </ac:spMkLst>
        </pc:spChg>
        <pc:spChg chg="add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36" creationId="{529E760E-527D-4053-A309-F2BDE12501CD}"/>
          </ac:spMkLst>
        </pc:spChg>
        <pc:spChg chg="add">
          <ac:chgData name="Ines Senhadji" userId="S::isenh043@uottawa.ca::0a99bf0c-887d-49a3-929f-c203c189b8cf" providerId="AD" clId="Web-{CFE8371E-8FA6-1830-6CC4-FC230FF9137C}" dt="2024-03-13T14:14:11.082" v="22"/>
          <ac:spMkLst>
            <pc:docMk/>
            <pc:sldMk cId="887242880" sldId="260"/>
            <ac:spMk id="37" creationId="{4153D448-4ED1-429A-A28C-8316DE7CAF7E}"/>
          </ac:spMkLst>
        </pc:spChg>
        <pc:picChg chg="add mod">
          <ac:chgData name="Ines Senhadji" userId="S::isenh043@uottawa.ca::0a99bf0c-887d-49a3-929f-c203c189b8cf" providerId="AD" clId="Web-{CFE8371E-8FA6-1830-6CC4-FC230FF9137C}" dt="2024-03-13T14:14:11.082" v="22"/>
          <ac:picMkLst>
            <pc:docMk/>
            <pc:sldMk cId="887242880" sldId="260"/>
            <ac:picMk id="4" creationId="{DBB42B3D-8FA1-8AD1-B215-10886F1D383D}"/>
          </ac:picMkLst>
        </pc:picChg>
      </pc:sldChg>
      <pc:sldChg chg="addSp delSp modSp mod setBg">
        <pc:chgData name="Ines Senhadji" userId="S::isenh043@uottawa.ca::0a99bf0c-887d-49a3-929f-c203c189b8cf" providerId="AD" clId="Web-{CFE8371E-8FA6-1830-6CC4-FC230FF9137C}" dt="2024-03-13T14:36:42.390" v="110" actId="14100"/>
        <pc:sldMkLst>
          <pc:docMk/>
          <pc:sldMk cId="545315250" sldId="261"/>
        </pc:sldMkLst>
        <pc:spChg chg="mod">
          <ac:chgData name="Ines Senhadji" userId="S::isenh043@uottawa.ca::0a99bf0c-887d-49a3-929f-c203c189b8cf" providerId="AD" clId="Web-{CFE8371E-8FA6-1830-6CC4-FC230FF9137C}" dt="2024-03-13T14:31:10.293" v="108"/>
          <ac:spMkLst>
            <pc:docMk/>
            <pc:sldMk cId="545315250" sldId="261"/>
            <ac:spMk id="2" creationId="{B6CE0D9C-C125-7130-B413-8F3D69AD3004}"/>
          </ac:spMkLst>
        </pc:spChg>
        <pc:spChg chg="add del mod">
          <ac:chgData name="Ines Senhadji" userId="S::isenh043@uottawa.ca::0a99bf0c-887d-49a3-929f-c203c189b8cf" providerId="AD" clId="Web-{CFE8371E-8FA6-1830-6CC4-FC230FF9137C}" dt="2024-03-13T14:31:10.293" v="108"/>
          <ac:spMkLst>
            <pc:docMk/>
            <pc:sldMk cId="545315250" sldId="261"/>
            <ac:spMk id="3" creationId="{55C58C09-EEF9-E9E3-631C-5686C36C16D4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2.809" v="103"/>
          <ac:spMkLst>
            <pc:docMk/>
            <pc:sldMk cId="545315250" sldId="261"/>
            <ac:spMk id="9" creationId="{E383CC5D-71E8-4CB2-8E4A-F1E4FF6DC9D6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2.809" v="103"/>
          <ac:spMkLst>
            <pc:docMk/>
            <pc:sldMk cId="545315250" sldId="261"/>
            <ac:spMk id="11" creationId="{E2DA5AC1-43C5-4243-9028-07DBB80D0C95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2.809" v="103"/>
          <ac:spMkLst>
            <pc:docMk/>
            <pc:sldMk cId="545315250" sldId="261"/>
            <ac:spMk id="13" creationId="{8A4EDA1C-27A1-4C83-ACE4-6675EC9245B1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2.809" v="103"/>
          <ac:spMkLst>
            <pc:docMk/>
            <pc:sldMk cId="545315250" sldId="261"/>
            <ac:spMk id="15" creationId="{1C2185E4-B584-4B9D-9440-DEA0FB9D94DF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2.809" v="103"/>
          <ac:spMkLst>
            <pc:docMk/>
            <pc:sldMk cId="545315250" sldId="261"/>
            <ac:spMk id="17" creationId="{FF33EC8A-EE0A-4395-97E2-DAD467CF734C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2.809" v="103"/>
          <ac:spMkLst>
            <pc:docMk/>
            <pc:sldMk cId="545315250" sldId="261"/>
            <ac:spMk id="19" creationId="{FF85DA95-16A4-404E-9BFF-27F8E4FC78AA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7.418" v="105"/>
          <ac:spMkLst>
            <pc:docMk/>
            <pc:sldMk cId="545315250" sldId="261"/>
            <ac:spMk id="21" creationId="{06E6C0C3-A448-4D8B-86C7-3C83B7E4A600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7.418" v="105"/>
          <ac:spMkLst>
            <pc:docMk/>
            <pc:sldMk cId="545315250" sldId="261"/>
            <ac:spMk id="22" creationId="{EF1326A3-CBDD-4503-8C40-806B4ABF4F2A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0:57.418" v="105"/>
          <ac:spMkLst>
            <pc:docMk/>
            <pc:sldMk cId="545315250" sldId="261"/>
            <ac:spMk id="23" creationId="{5910698D-E436-464E-9DE4-F9FB349FD9E6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1:10.262" v="107"/>
          <ac:spMkLst>
            <pc:docMk/>
            <pc:sldMk cId="545315250" sldId="261"/>
            <ac:spMk id="26" creationId="{1CC4AFFA-9868-4B7D-9F63-93C34D36234F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1:10.262" v="107"/>
          <ac:spMkLst>
            <pc:docMk/>
            <pc:sldMk cId="545315250" sldId="261"/>
            <ac:spMk id="27" creationId="{024CCFE6-8D32-4963-9B5D-E742044292DD}"/>
          </ac:spMkLst>
        </pc:spChg>
        <pc:spChg chg="add del">
          <ac:chgData name="Ines Senhadji" userId="S::isenh043@uottawa.ca::0a99bf0c-887d-49a3-929f-c203c189b8cf" providerId="AD" clId="Web-{CFE8371E-8FA6-1830-6CC4-FC230FF9137C}" dt="2024-03-13T14:31:10.262" v="107"/>
          <ac:spMkLst>
            <pc:docMk/>
            <pc:sldMk cId="545315250" sldId="261"/>
            <ac:spMk id="28" creationId="{43414B78-940D-4BE3-A24D-B003E1C9C018}"/>
          </ac:spMkLst>
        </pc:spChg>
        <pc:spChg chg="add">
          <ac:chgData name="Ines Senhadji" userId="S::isenh043@uottawa.ca::0a99bf0c-887d-49a3-929f-c203c189b8cf" providerId="AD" clId="Web-{CFE8371E-8FA6-1830-6CC4-FC230FF9137C}" dt="2024-03-13T14:31:10.293" v="108"/>
          <ac:spMkLst>
            <pc:docMk/>
            <pc:sldMk cId="545315250" sldId="261"/>
            <ac:spMk id="31" creationId="{06E6C0C3-A448-4D8B-86C7-3C83B7E4A600}"/>
          </ac:spMkLst>
        </pc:spChg>
        <pc:spChg chg="add">
          <ac:chgData name="Ines Senhadji" userId="S::isenh043@uottawa.ca::0a99bf0c-887d-49a3-929f-c203c189b8cf" providerId="AD" clId="Web-{CFE8371E-8FA6-1830-6CC4-FC230FF9137C}" dt="2024-03-13T14:31:10.293" v="108"/>
          <ac:spMkLst>
            <pc:docMk/>
            <pc:sldMk cId="545315250" sldId="261"/>
            <ac:spMk id="32" creationId="{EF1326A3-CBDD-4503-8C40-806B4ABF4F2A}"/>
          </ac:spMkLst>
        </pc:spChg>
        <pc:spChg chg="add">
          <ac:chgData name="Ines Senhadji" userId="S::isenh043@uottawa.ca::0a99bf0c-887d-49a3-929f-c203c189b8cf" providerId="AD" clId="Web-{CFE8371E-8FA6-1830-6CC4-FC230FF9137C}" dt="2024-03-13T14:31:10.293" v="108"/>
          <ac:spMkLst>
            <pc:docMk/>
            <pc:sldMk cId="545315250" sldId="261"/>
            <ac:spMk id="33" creationId="{5910698D-E436-464E-9DE4-F9FB349FD9E6}"/>
          </ac:spMkLst>
        </pc:spChg>
        <pc:graphicFrameChg chg="add del">
          <ac:chgData name="Ines Senhadji" userId="S::isenh043@uottawa.ca::0a99bf0c-887d-49a3-929f-c203c189b8cf" providerId="AD" clId="Web-{CFE8371E-8FA6-1830-6CC4-FC230FF9137C}" dt="2024-03-13T14:30:52.809" v="103"/>
          <ac:graphicFrameMkLst>
            <pc:docMk/>
            <pc:sldMk cId="545315250" sldId="261"/>
            <ac:graphicFrameMk id="5" creationId="{25BBBFCB-9B20-C2BE-157F-2C27299BF891}"/>
          </ac:graphicFrameMkLst>
        </pc:graphicFrameChg>
        <pc:graphicFrameChg chg="add del">
          <ac:chgData name="Ines Senhadji" userId="S::isenh043@uottawa.ca::0a99bf0c-887d-49a3-929f-c203c189b8cf" providerId="AD" clId="Web-{CFE8371E-8FA6-1830-6CC4-FC230FF9137C}" dt="2024-03-13T14:30:57.418" v="105"/>
          <ac:graphicFrameMkLst>
            <pc:docMk/>
            <pc:sldMk cId="545315250" sldId="261"/>
            <ac:graphicFrameMk id="24" creationId="{5B878807-4672-86B6-9A55-1345BC1AD8B9}"/>
          </ac:graphicFrameMkLst>
        </pc:graphicFrameChg>
        <pc:graphicFrameChg chg="add del">
          <ac:chgData name="Ines Senhadji" userId="S::isenh043@uottawa.ca::0a99bf0c-887d-49a3-929f-c203c189b8cf" providerId="AD" clId="Web-{CFE8371E-8FA6-1830-6CC4-FC230FF9137C}" dt="2024-03-13T14:31:10.262" v="107"/>
          <ac:graphicFrameMkLst>
            <pc:docMk/>
            <pc:sldMk cId="545315250" sldId="261"/>
            <ac:graphicFrameMk id="29" creationId="{CF903CFE-9764-F7EF-4C28-FC4385CAEF4E}"/>
          </ac:graphicFrameMkLst>
        </pc:graphicFrameChg>
        <pc:graphicFrameChg chg="add mod">
          <ac:chgData name="Ines Senhadji" userId="S::isenh043@uottawa.ca::0a99bf0c-887d-49a3-929f-c203c189b8cf" providerId="AD" clId="Web-{CFE8371E-8FA6-1830-6CC4-FC230FF9137C}" dt="2024-03-13T14:36:42.390" v="110" actId="14100"/>
          <ac:graphicFrameMkLst>
            <pc:docMk/>
            <pc:sldMk cId="545315250" sldId="261"/>
            <ac:graphicFrameMk id="34" creationId="{5B878807-4672-86B6-9A55-1345BC1AD8B9}"/>
          </ac:graphicFrameMkLst>
        </pc:graphicFrameChg>
      </pc:sldChg>
      <pc:sldChg chg="addSp delSp modSp new mod setBg">
        <pc:chgData name="Ines Senhadji" userId="S::isenh043@uottawa.ca::0a99bf0c-887d-49a3-929f-c203c189b8cf" providerId="AD" clId="Web-{CFE8371E-8FA6-1830-6CC4-FC230FF9137C}" dt="2024-03-13T14:26:30.338" v="99" actId="1076"/>
        <pc:sldMkLst>
          <pc:docMk/>
          <pc:sldMk cId="3719848890" sldId="264"/>
        </pc:sldMkLst>
        <pc:spChg chg="del mod">
          <ac:chgData name="Ines Senhadji" userId="S::isenh043@uottawa.ca::0a99bf0c-887d-49a3-929f-c203c189b8cf" providerId="AD" clId="Web-{CFE8371E-8FA6-1830-6CC4-FC230FF9137C}" dt="2024-03-13T14:19:51.304" v="49"/>
          <ac:spMkLst>
            <pc:docMk/>
            <pc:sldMk cId="3719848890" sldId="264"/>
            <ac:spMk id="2" creationId="{34ED9B12-A0B8-21F4-0E3D-0D071D5B98BC}"/>
          </ac:spMkLst>
        </pc:spChg>
        <pc:spChg chg="mod">
          <ac:chgData name="Ines Senhadji" userId="S::isenh043@uottawa.ca::0a99bf0c-887d-49a3-929f-c203c189b8cf" providerId="AD" clId="Web-{CFE8371E-8FA6-1830-6CC4-FC230FF9137C}" dt="2024-03-13T14:26:30.338" v="99" actId="1076"/>
          <ac:spMkLst>
            <pc:docMk/>
            <pc:sldMk cId="3719848890" sldId="264"/>
            <ac:spMk id="3" creationId="{F52A1F11-6A71-C4FE-303F-3D8337BD3DC6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8:38.225" v="41"/>
          <ac:spMkLst>
            <pc:docMk/>
            <pc:sldMk cId="3719848890" sldId="264"/>
            <ac:spMk id="9" creationId="{93DAF4AA-9270-40B5-B73C-B11B9A92F0BC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8:38.225" v="41"/>
          <ac:spMkLst>
            <pc:docMk/>
            <pc:sldMk cId="3719848890" sldId="264"/>
            <ac:spMk id="11" creationId="{31D5E60A-D6B1-4F21-A993-313958AF0C00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8:38.225" v="41"/>
          <ac:spMkLst>
            <pc:docMk/>
            <pc:sldMk cId="3719848890" sldId="264"/>
            <ac:spMk id="13" creationId="{5B7BB16B-E108-4C64-97D5-7AC67CC5E2C7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8:38.225" v="41"/>
          <ac:spMkLst>
            <pc:docMk/>
            <pc:sldMk cId="3719848890" sldId="264"/>
            <ac:spMk id="15" creationId="{A5F6A003-4671-4F7B-A12E-2946D61E435F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9:13.678" v="45"/>
          <ac:spMkLst>
            <pc:docMk/>
            <pc:sldMk cId="3719848890" sldId="264"/>
            <ac:spMk id="17" creationId="{1B15ED52-F352-441B-82BF-E0EA34836D08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9:13.678" v="45"/>
          <ac:spMkLst>
            <pc:docMk/>
            <pc:sldMk cId="3719848890" sldId="264"/>
            <ac:spMk id="18" creationId="{61707E60-CEC9-4661-AA82-69242EB4BDC3}"/>
          </ac:spMkLst>
        </pc:spChg>
        <pc:spChg chg="add del">
          <ac:chgData name="Ines Senhadji" userId="S::isenh043@uottawa.ca::0a99bf0c-887d-49a3-929f-c203c189b8cf" providerId="AD" clId="Web-{CFE8371E-8FA6-1830-6CC4-FC230FF9137C}" dt="2024-03-13T14:19:13.678" v="45"/>
          <ac:spMkLst>
            <pc:docMk/>
            <pc:sldMk cId="3719848890" sldId="264"/>
            <ac:spMk id="19" creationId="{8F035CD8-AE30-4146-96F2-036B0CE5E4F3}"/>
          </ac:spMkLst>
        </pc:spChg>
        <pc:spChg chg="add">
          <ac:chgData name="Ines Senhadji" userId="S::isenh043@uottawa.ca::0a99bf0c-887d-49a3-929f-c203c189b8cf" providerId="AD" clId="Web-{CFE8371E-8FA6-1830-6CC4-FC230FF9137C}" dt="2024-03-13T14:19:13.678" v="45"/>
          <ac:spMkLst>
            <pc:docMk/>
            <pc:sldMk cId="3719848890" sldId="264"/>
            <ac:spMk id="24" creationId="{1EFD5358-E7E1-48E4-8AAF-72C5A5486BC8}"/>
          </ac:spMkLst>
        </pc:spChg>
        <pc:spChg chg="add">
          <ac:chgData name="Ines Senhadji" userId="S::isenh043@uottawa.ca::0a99bf0c-887d-49a3-929f-c203c189b8cf" providerId="AD" clId="Web-{CFE8371E-8FA6-1830-6CC4-FC230FF9137C}" dt="2024-03-13T14:19:13.678" v="45"/>
          <ac:spMkLst>
            <pc:docMk/>
            <pc:sldMk cId="3719848890" sldId="264"/>
            <ac:spMk id="26" creationId="{3EFEF205-91EC-45C0-B129-C4B7B770C2A8}"/>
          </ac:spMkLst>
        </pc:spChg>
        <pc:spChg chg="add">
          <ac:chgData name="Ines Senhadji" userId="S::isenh043@uottawa.ca::0a99bf0c-887d-49a3-929f-c203c189b8cf" providerId="AD" clId="Web-{CFE8371E-8FA6-1830-6CC4-FC230FF9137C}" dt="2024-03-13T14:19:13.678" v="45"/>
          <ac:spMkLst>
            <pc:docMk/>
            <pc:sldMk cId="3719848890" sldId="264"/>
            <ac:spMk id="28" creationId="{EDA2FAE8-3610-4EDB-85F1-C20BCF890F8A}"/>
          </ac:spMkLst>
        </pc:spChg>
        <pc:picChg chg="add mod ord">
          <ac:chgData name="Ines Senhadji" userId="S::isenh043@uottawa.ca::0a99bf0c-887d-49a3-929f-c203c189b8cf" providerId="AD" clId="Web-{CFE8371E-8FA6-1830-6CC4-FC230FF9137C}" dt="2024-03-13T14:19:13.678" v="45"/>
          <ac:picMkLst>
            <pc:docMk/>
            <pc:sldMk cId="3719848890" sldId="264"/>
            <ac:picMk id="4" creationId="{A980F04B-4364-3CCA-2FBD-5D9668AE9CD9}"/>
          </ac:picMkLst>
        </pc:picChg>
        <pc:picChg chg="add mod">
          <ac:chgData name="Ines Senhadji" userId="S::isenh043@uottawa.ca::0a99bf0c-887d-49a3-929f-c203c189b8cf" providerId="AD" clId="Web-{CFE8371E-8FA6-1830-6CC4-FC230FF9137C}" dt="2024-03-13T14:19:13.678" v="45"/>
          <ac:picMkLst>
            <pc:docMk/>
            <pc:sldMk cId="3719848890" sldId="264"/>
            <ac:picMk id="5" creationId="{D1B4D675-AF55-58A1-67E7-FCCC7ACEA3BF}"/>
          </ac:picMkLst>
        </pc:picChg>
      </pc:sldChg>
    </pc:docChg>
  </pc:docChgLst>
  <pc:docChgLst>
    <pc:chgData name="Eunhyo Jung" userId="S::ejung072@uottawa.ca::8c8de62f-bd0c-4bbc-91c4-c10c64dd11a1" providerId="AD" clId="Web-{CC979673-2901-1103-3B6E-12FE05BAC52C}"/>
    <pc:docChg chg="addSld modSld">
      <pc:chgData name="Eunhyo Jung" userId="S::ejung072@uottawa.ca::8c8de62f-bd0c-4bbc-91c4-c10c64dd11a1" providerId="AD" clId="Web-{CC979673-2901-1103-3B6E-12FE05BAC52C}" dt="2024-03-15T02:53:19.171" v="667" actId="20577"/>
      <pc:docMkLst>
        <pc:docMk/>
      </pc:docMkLst>
      <pc:sldChg chg="modSp">
        <pc:chgData name="Eunhyo Jung" userId="S::ejung072@uottawa.ca::8c8de62f-bd0c-4bbc-91c4-c10c64dd11a1" providerId="AD" clId="Web-{CC979673-2901-1103-3B6E-12FE05BAC52C}" dt="2024-03-15T02:19:57.409" v="128" actId="1076"/>
        <pc:sldMkLst>
          <pc:docMk/>
          <pc:sldMk cId="3145471945" sldId="257"/>
        </pc:sldMkLst>
        <pc:spChg chg="mod">
          <ac:chgData name="Eunhyo Jung" userId="S::ejung072@uottawa.ca::8c8de62f-bd0c-4bbc-91c4-c10c64dd11a1" providerId="AD" clId="Web-{CC979673-2901-1103-3B6E-12FE05BAC52C}" dt="2024-03-15T02:14:33.420" v="9" actId="1076"/>
          <ac:spMkLst>
            <pc:docMk/>
            <pc:sldMk cId="3145471945" sldId="257"/>
            <ac:spMk id="2" creationId="{6F882411-626E-1629-54A4-04CE700FF32F}"/>
          </ac:spMkLst>
        </pc:spChg>
        <pc:spChg chg="mod">
          <ac:chgData name="Eunhyo Jung" userId="S::ejung072@uottawa.ca::8c8de62f-bd0c-4bbc-91c4-c10c64dd11a1" providerId="AD" clId="Web-{CC979673-2901-1103-3B6E-12FE05BAC52C}" dt="2024-03-15T02:19:57.409" v="128" actId="1076"/>
          <ac:spMkLst>
            <pc:docMk/>
            <pc:sldMk cId="3145471945" sldId="257"/>
            <ac:spMk id="8" creationId="{C2A57DBE-98AE-379E-0E96-9C717CB74216}"/>
          </ac:spMkLst>
        </pc:spChg>
        <pc:picChg chg="mod">
          <ac:chgData name="Eunhyo Jung" userId="S::ejung072@uottawa.ca::8c8de62f-bd0c-4bbc-91c4-c10c64dd11a1" providerId="AD" clId="Web-{CC979673-2901-1103-3B6E-12FE05BAC52C}" dt="2024-03-15T02:19:32.268" v="123" actId="1076"/>
          <ac:picMkLst>
            <pc:docMk/>
            <pc:sldMk cId="3145471945" sldId="257"/>
            <ac:picMk id="4" creationId="{5AC43C84-3C09-36C1-49D8-1FEB93E704F4}"/>
          </ac:picMkLst>
        </pc:picChg>
      </pc:sldChg>
      <pc:sldChg chg="modSp">
        <pc:chgData name="Eunhyo Jung" userId="S::ejung072@uottawa.ca::8c8de62f-bd0c-4bbc-91c4-c10c64dd11a1" providerId="AD" clId="Web-{CC979673-2901-1103-3B6E-12FE05BAC52C}" dt="2024-03-15T02:20:42.691" v="138" actId="14100"/>
        <pc:sldMkLst>
          <pc:docMk/>
          <pc:sldMk cId="328873188" sldId="258"/>
        </pc:sldMkLst>
        <pc:spChg chg="mod">
          <ac:chgData name="Eunhyo Jung" userId="S::ejung072@uottawa.ca::8c8de62f-bd0c-4bbc-91c4-c10c64dd11a1" providerId="AD" clId="Web-{CC979673-2901-1103-3B6E-12FE05BAC52C}" dt="2024-03-15T02:20:08.643" v="129" actId="1076"/>
          <ac:spMkLst>
            <pc:docMk/>
            <pc:sldMk cId="328873188" sldId="258"/>
            <ac:spMk id="2" creationId="{A82269EB-4EB2-4552-4CB0-5A1147C1048D}"/>
          </ac:spMkLst>
        </pc:spChg>
        <pc:spChg chg="mod">
          <ac:chgData name="Eunhyo Jung" userId="S::ejung072@uottawa.ca::8c8de62f-bd0c-4bbc-91c4-c10c64dd11a1" providerId="AD" clId="Web-{CC979673-2901-1103-3B6E-12FE05BAC52C}" dt="2024-03-15T02:20:42.691" v="138" actId="14100"/>
          <ac:spMkLst>
            <pc:docMk/>
            <pc:sldMk cId="328873188" sldId="258"/>
            <ac:spMk id="3" creationId="{94332B35-8E4F-055B-2672-C683DF61F6E2}"/>
          </ac:spMkLst>
        </pc:spChg>
        <pc:picChg chg="mod">
          <ac:chgData name="Eunhyo Jung" userId="S::ejung072@uottawa.ca::8c8de62f-bd0c-4bbc-91c4-c10c64dd11a1" providerId="AD" clId="Web-{CC979673-2901-1103-3B6E-12FE05BAC52C}" dt="2024-03-15T02:20:36.081" v="137" actId="1076"/>
          <ac:picMkLst>
            <pc:docMk/>
            <pc:sldMk cId="328873188" sldId="258"/>
            <ac:picMk id="4" creationId="{0C1CA483-C922-0A7A-9EA3-A1B50E3FF980}"/>
          </ac:picMkLst>
        </pc:picChg>
      </pc:sldChg>
      <pc:sldChg chg="modSp">
        <pc:chgData name="Eunhyo Jung" userId="S::ejung072@uottawa.ca::8c8de62f-bd0c-4bbc-91c4-c10c64dd11a1" providerId="AD" clId="Web-{CC979673-2901-1103-3B6E-12FE05BAC52C}" dt="2024-03-15T02:23:47.912" v="141" actId="1076"/>
        <pc:sldMkLst>
          <pc:docMk/>
          <pc:sldMk cId="58676437" sldId="259"/>
        </pc:sldMkLst>
        <pc:spChg chg="mod">
          <ac:chgData name="Eunhyo Jung" userId="S::ejung072@uottawa.ca::8c8de62f-bd0c-4bbc-91c4-c10c64dd11a1" providerId="AD" clId="Web-{CC979673-2901-1103-3B6E-12FE05BAC52C}" dt="2024-03-15T02:23:44.849" v="140" actId="1076"/>
          <ac:spMkLst>
            <pc:docMk/>
            <pc:sldMk cId="58676437" sldId="259"/>
            <ac:spMk id="2" creationId="{181982C3-D060-FF12-0BDD-B8B0C69C3284}"/>
          </ac:spMkLst>
        </pc:spChg>
        <pc:spChg chg="mod">
          <ac:chgData name="Eunhyo Jung" userId="S::ejung072@uottawa.ca::8c8de62f-bd0c-4bbc-91c4-c10c64dd11a1" providerId="AD" clId="Web-{CC979673-2901-1103-3B6E-12FE05BAC52C}" dt="2024-03-15T02:23:47.912" v="141" actId="1076"/>
          <ac:spMkLst>
            <pc:docMk/>
            <pc:sldMk cId="58676437" sldId="259"/>
            <ac:spMk id="3" creationId="{9C4DAEF9-AC14-44BE-226D-AF6FB39B5B18}"/>
          </ac:spMkLst>
        </pc:spChg>
      </pc:sldChg>
      <pc:sldChg chg="modSp">
        <pc:chgData name="Eunhyo Jung" userId="S::ejung072@uottawa.ca::8c8de62f-bd0c-4bbc-91c4-c10c64dd11a1" providerId="AD" clId="Web-{CC979673-2901-1103-3B6E-12FE05BAC52C}" dt="2024-03-15T02:52:51.108" v="653" actId="20577"/>
        <pc:sldMkLst>
          <pc:docMk/>
          <pc:sldMk cId="887242880" sldId="260"/>
        </pc:sldMkLst>
        <pc:spChg chg="mod">
          <ac:chgData name="Eunhyo Jung" userId="S::ejung072@uottawa.ca::8c8de62f-bd0c-4bbc-91c4-c10c64dd11a1" providerId="AD" clId="Web-{CC979673-2901-1103-3B6E-12FE05BAC52C}" dt="2024-03-15T02:24:14.850" v="144" actId="1076"/>
          <ac:spMkLst>
            <pc:docMk/>
            <pc:sldMk cId="887242880" sldId="260"/>
            <ac:spMk id="2" creationId="{1F7A8732-A739-A525-E723-71FDDA6F18A8}"/>
          </ac:spMkLst>
        </pc:spChg>
        <pc:spChg chg="mod">
          <ac:chgData name="Eunhyo Jung" userId="S::ejung072@uottawa.ca::8c8de62f-bd0c-4bbc-91c4-c10c64dd11a1" providerId="AD" clId="Web-{CC979673-2901-1103-3B6E-12FE05BAC52C}" dt="2024-03-15T02:52:51.108" v="653" actId="20577"/>
          <ac:spMkLst>
            <pc:docMk/>
            <pc:sldMk cId="887242880" sldId="260"/>
            <ac:spMk id="3" creationId="{564E5462-9F1E-3F37-2850-D6E1B0B2F136}"/>
          </ac:spMkLst>
        </pc:spChg>
        <pc:picChg chg="mod">
          <ac:chgData name="Eunhyo Jung" userId="S::ejung072@uottawa.ca::8c8de62f-bd0c-4bbc-91c4-c10c64dd11a1" providerId="AD" clId="Web-{CC979673-2901-1103-3B6E-12FE05BAC52C}" dt="2024-03-15T02:29:34.448" v="288" actId="14100"/>
          <ac:picMkLst>
            <pc:docMk/>
            <pc:sldMk cId="887242880" sldId="260"/>
            <ac:picMk id="4" creationId="{DBB42B3D-8FA1-8AD1-B215-10886F1D383D}"/>
          </ac:picMkLst>
        </pc:picChg>
      </pc:sldChg>
      <pc:sldChg chg="modSp">
        <pc:chgData name="Eunhyo Jung" userId="S::ejung072@uottawa.ca::8c8de62f-bd0c-4bbc-91c4-c10c64dd11a1" providerId="AD" clId="Web-{CC979673-2901-1103-3B6E-12FE05BAC52C}" dt="2024-03-15T02:49:22.839" v="576" actId="1076"/>
        <pc:sldMkLst>
          <pc:docMk/>
          <pc:sldMk cId="545315250" sldId="261"/>
        </pc:sldMkLst>
        <pc:spChg chg="mod">
          <ac:chgData name="Eunhyo Jung" userId="S::ejung072@uottawa.ca::8c8de62f-bd0c-4bbc-91c4-c10c64dd11a1" providerId="AD" clId="Web-{CC979673-2901-1103-3B6E-12FE05BAC52C}" dt="2024-03-15T02:49:22.839" v="576" actId="1076"/>
          <ac:spMkLst>
            <pc:docMk/>
            <pc:sldMk cId="545315250" sldId="261"/>
            <ac:spMk id="2" creationId="{B6CE0D9C-C125-7130-B413-8F3D69AD3004}"/>
          </ac:spMkLst>
        </pc:spChg>
      </pc:sldChg>
      <pc:sldChg chg="modSp">
        <pc:chgData name="Eunhyo Jung" userId="S::ejung072@uottawa.ca::8c8de62f-bd0c-4bbc-91c4-c10c64dd11a1" providerId="AD" clId="Web-{CC979673-2901-1103-3B6E-12FE05BAC52C}" dt="2024-03-15T02:50:55.950" v="585" actId="20577"/>
        <pc:sldMkLst>
          <pc:docMk/>
          <pc:sldMk cId="3719848890" sldId="264"/>
        </pc:sldMkLst>
        <pc:spChg chg="mod">
          <ac:chgData name="Eunhyo Jung" userId="S::ejung072@uottawa.ca::8c8de62f-bd0c-4bbc-91c4-c10c64dd11a1" providerId="AD" clId="Web-{CC979673-2901-1103-3B6E-12FE05BAC52C}" dt="2024-03-15T02:50:55.950" v="585" actId="20577"/>
          <ac:spMkLst>
            <pc:docMk/>
            <pc:sldMk cId="3719848890" sldId="264"/>
            <ac:spMk id="3" creationId="{F52A1F11-6A71-C4FE-303F-3D8337BD3DC6}"/>
          </ac:spMkLst>
        </pc:spChg>
        <pc:picChg chg="mod">
          <ac:chgData name="Eunhyo Jung" userId="S::ejung072@uottawa.ca::8c8de62f-bd0c-4bbc-91c4-c10c64dd11a1" providerId="AD" clId="Web-{CC979673-2901-1103-3B6E-12FE05BAC52C}" dt="2024-03-15T02:48:56.183" v="575" actId="1076"/>
          <ac:picMkLst>
            <pc:docMk/>
            <pc:sldMk cId="3719848890" sldId="264"/>
            <ac:picMk id="4" creationId="{A980F04B-4364-3CCA-2FBD-5D9668AE9CD9}"/>
          </ac:picMkLst>
        </pc:picChg>
        <pc:picChg chg="mod modCrop">
          <ac:chgData name="Eunhyo Jung" userId="S::ejung072@uottawa.ca::8c8de62f-bd0c-4bbc-91c4-c10c64dd11a1" providerId="AD" clId="Web-{CC979673-2901-1103-3B6E-12FE05BAC52C}" dt="2024-03-15T02:48:52.808" v="574" actId="1076"/>
          <ac:picMkLst>
            <pc:docMk/>
            <pc:sldMk cId="3719848890" sldId="264"/>
            <ac:picMk id="5" creationId="{D1B4D675-AF55-58A1-67E7-FCCC7ACEA3BF}"/>
          </ac:picMkLst>
        </pc:picChg>
      </pc:sldChg>
      <pc:sldChg chg="delSp modSp new">
        <pc:chgData name="Eunhyo Jung" userId="S::ejung072@uottawa.ca::8c8de62f-bd0c-4bbc-91c4-c10c64dd11a1" providerId="AD" clId="Web-{CC979673-2901-1103-3B6E-12FE05BAC52C}" dt="2024-03-15T02:53:19.171" v="667" actId="20577"/>
        <pc:sldMkLst>
          <pc:docMk/>
          <pc:sldMk cId="3195333541" sldId="265"/>
        </pc:sldMkLst>
        <pc:spChg chg="del">
          <ac:chgData name="Eunhyo Jung" userId="S::ejung072@uottawa.ca::8c8de62f-bd0c-4bbc-91c4-c10c64dd11a1" providerId="AD" clId="Web-{CC979673-2901-1103-3B6E-12FE05BAC52C}" dt="2024-03-15T02:50:52.028" v="584"/>
          <ac:spMkLst>
            <pc:docMk/>
            <pc:sldMk cId="3195333541" sldId="265"/>
            <ac:spMk id="2" creationId="{89D17352-67F1-BA38-31D2-4AA342BDAE9F}"/>
          </ac:spMkLst>
        </pc:spChg>
        <pc:spChg chg="mod">
          <ac:chgData name="Eunhyo Jung" userId="S::ejung072@uottawa.ca::8c8de62f-bd0c-4bbc-91c4-c10c64dd11a1" providerId="AD" clId="Web-{CC979673-2901-1103-3B6E-12FE05BAC52C}" dt="2024-03-15T02:53:19.171" v="667" actId="20577"/>
          <ac:spMkLst>
            <pc:docMk/>
            <pc:sldMk cId="3195333541" sldId="265"/>
            <ac:spMk id="3" creationId="{B61E0183-AD32-B868-E39A-DD3B5D9FC762}"/>
          </ac:spMkLst>
        </pc:spChg>
      </pc:sldChg>
    </pc:docChg>
  </pc:docChgLst>
  <pc:docChgLst>
    <pc:chgData name="Anuar Magauya" userId="S::amaga031@uottawa.ca::66db0486-af79-4de1-9e84-a19f7e1f153d" providerId="AD" clId="Web-{43224D8C-8829-6614-1BE7-9E6D25400BF3}"/>
    <pc:docChg chg="modSld">
      <pc:chgData name="Anuar Magauya" userId="S::amaga031@uottawa.ca::66db0486-af79-4de1-9e84-a19f7e1f153d" providerId="AD" clId="Web-{43224D8C-8829-6614-1BE7-9E6D25400BF3}" dt="2024-03-15T02:58:56.193" v="432" actId="20577"/>
      <pc:docMkLst>
        <pc:docMk/>
      </pc:docMkLst>
      <pc:sldChg chg="modSp">
        <pc:chgData name="Anuar Magauya" userId="S::amaga031@uottawa.ca::66db0486-af79-4de1-9e84-a19f7e1f153d" providerId="AD" clId="Web-{43224D8C-8829-6614-1BE7-9E6D25400BF3}" dt="2024-03-15T02:58:56.193" v="432" actId="20577"/>
        <pc:sldMkLst>
          <pc:docMk/>
          <pc:sldMk cId="3717879013" sldId="263"/>
        </pc:sldMkLst>
        <pc:spChg chg="mod">
          <ac:chgData name="Anuar Magauya" userId="S::amaga031@uottawa.ca::66db0486-af79-4de1-9e84-a19f7e1f153d" providerId="AD" clId="Web-{43224D8C-8829-6614-1BE7-9E6D25400BF3}" dt="2024-03-15T02:58:56.193" v="432" actId="20577"/>
          <ac:spMkLst>
            <pc:docMk/>
            <pc:sldMk cId="3717879013" sldId="263"/>
            <ac:spMk id="3" creationId="{9CDE249A-D705-77C0-6A96-8803B34D4CB5}"/>
          </ac:spMkLst>
        </pc:spChg>
      </pc:sldChg>
    </pc:docChg>
  </pc:docChgLst>
  <pc:docChgLst>
    <pc:chgData name="Ines Senhadji" userId="S::isenh043@uottawa.ca::0a99bf0c-887d-49a3-929f-c203c189b8cf" providerId="AD" clId="Web-{F4F3542F-8938-BF4C-5BCD-58C1FB2445B8}"/>
    <pc:docChg chg="delSld modSld">
      <pc:chgData name="Ines Senhadji" userId="S::isenh043@uottawa.ca::0a99bf0c-887d-49a3-929f-c203c189b8cf" providerId="AD" clId="Web-{F4F3542F-8938-BF4C-5BCD-58C1FB2445B8}" dt="2024-03-15T03:53:36.967" v="10"/>
      <pc:docMkLst>
        <pc:docMk/>
      </pc:docMkLst>
      <pc:sldChg chg="addSp delSp modSp del mod setBg">
        <pc:chgData name="Ines Senhadji" userId="S::isenh043@uottawa.ca::0a99bf0c-887d-49a3-929f-c203c189b8cf" providerId="AD" clId="Web-{F4F3542F-8938-BF4C-5BCD-58C1FB2445B8}" dt="2024-03-15T03:53:36.967" v="10"/>
        <pc:sldMkLst>
          <pc:docMk/>
          <pc:sldMk cId="3717879013" sldId="263"/>
        </pc:sldMkLst>
        <pc:spChg chg="mod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2" creationId="{F9BBF694-33A5-2335-6AF3-BD055FCBCCB0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8.183" v="9"/>
          <ac:spMkLst>
            <pc:docMk/>
            <pc:sldMk cId="3717879013" sldId="263"/>
            <ac:spMk id="3" creationId="{9CDE249A-D705-77C0-6A96-8803B34D4CB5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16.988" v="1"/>
          <ac:spMkLst>
            <pc:docMk/>
            <pc:sldMk cId="3717879013" sldId="263"/>
            <ac:spMk id="9" creationId="{E383CC5D-71E8-4CB2-8E4A-F1E4FF6DC9D6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16.988" v="1"/>
          <ac:spMkLst>
            <pc:docMk/>
            <pc:sldMk cId="3717879013" sldId="263"/>
            <ac:spMk id="11" creationId="{E2DA5AC1-43C5-4243-9028-07DBB80D0C95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16.988" v="1"/>
          <ac:spMkLst>
            <pc:docMk/>
            <pc:sldMk cId="3717879013" sldId="263"/>
            <ac:spMk id="13" creationId="{8A4EDA1C-27A1-4C83-ACE4-6675EC9245B1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16.988" v="1"/>
          <ac:spMkLst>
            <pc:docMk/>
            <pc:sldMk cId="3717879013" sldId="263"/>
            <ac:spMk id="15" creationId="{1C2185E4-B584-4B9D-9440-DEA0FB9D94DF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16.988" v="1"/>
          <ac:spMkLst>
            <pc:docMk/>
            <pc:sldMk cId="3717879013" sldId="263"/>
            <ac:spMk id="17" creationId="{FF33EC8A-EE0A-4395-97E2-DAD467CF734C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16.988" v="1"/>
          <ac:spMkLst>
            <pc:docMk/>
            <pc:sldMk cId="3717879013" sldId="263"/>
            <ac:spMk id="19" creationId="{FF85DA95-16A4-404E-9BFF-27F8E4FC78AA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25.129" v="3"/>
          <ac:spMkLst>
            <pc:docMk/>
            <pc:sldMk cId="3717879013" sldId="263"/>
            <ac:spMk id="21" creationId="{1B15ED52-F352-441B-82BF-E0EA34836D08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25.129" v="3"/>
          <ac:spMkLst>
            <pc:docMk/>
            <pc:sldMk cId="3717879013" sldId="263"/>
            <ac:spMk id="22" creationId="{9CDE249A-D705-77C0-6A96-8803B34D4CB5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25.129" v="3"/>
          <ac:spMkLst>
            <pc:docMk/>
            <pc:sldMk cId="3717879013" sldId="263"/>
            <ac:spMk id="23" creationId="{61707E60-CEC9-4661-AA82-69242EB4BDC3}"/>
          </ac:spMkLst>
        </pc:spChg>
        <pc:spChg chg="add del">
          <ac:chgData name="Ines Senhadji" userId="S::isenh043@uottawa.ca::0a99bf0c-887d-49a3-929f-c203c189b8cf" providerId="AD" clId="Web-{F4F3542F-8938-BF4C-5BCD-58C1FB2445B8}" dt="2024-03-15T03:42:25.129" v="3"/>
          <ac:spMkLst>
            <pc:docMk/>
            <pc:sldMk cId="3717879013" sldId="263"/>
            <ac:spMk id="24" creationId="{8F035CD8-AE30-4146-96F2-036B0CE5E4F3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34" creationId="{BD4C0BBB-0042-4603-A226-6117F3FD5B3C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36" creationId="{EC44F520-2598-460E-9F91-B02F60830CA2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38" creationId="{1DBC8414-BE7E-4B6C-A114-B2C3795C883F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40" creationId="{0EC398C5-5C2E-4038-9DB3-DE2B5A9BEFFB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42" creationId="{A2F10B26-073B-4B10-8AAA-161242DD82B0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44" creationId="{610DBBC7-698F-4A54-B1CB-A99F9CC356DF}"/>
          </ac:spMkLst>
        </pc:spChg>
        <pc:spChg chg="add del">
          <ac:chgData name="Ines Senhadji" userId="S::isenh043@uottawa.ca::0a99bf0c-887d-49a3-929f-c203c189b8cf" providerId="AD" clId="Web-{F4F3542F-8938-BF4C-5BCD-58C1FB2445B8}" dt="2024-03-15T03:51:00.590" v="8"/>
          <ac:spMkLst>
            <pc:docMk/>
            <pc:sldMk cId="3717879013" sldId="263"/>
            <ac:spMk id="46" creationId="{DE6E822A-8BCF-432C-83E6-BBE821476CD4}"/>
          </ac:spMkLst>
        </pc:spChg>
        <pc:graphicFrameChg chg="add del">
          <ac:chgData name="Ines Senhadji" userId="S::isenh043@uottawa.ca::0a99bf0c-887d-49a3-929f-c203c189b8cf" providerId="AD" clId="Web-{F4F3542F-8938-BF4C-5BCD-58C1FB2445B8}" dt="2024-03-15T03:42:16.988" v="1"/>
          <ac:graphicFrameMkLst>
            <pc:docMk/>
            <pc:sldMk cId="3717879013" sldId="263"/>
            <ac:graphicFrameMk id="5" creationId="{D2F6AD69-6059-D05D-DC5F-9CBCF7B3D274}"/>
          </ac:graphicFrameMkLst>
        </pc:graphicFrameChg>
        <pc:graphicFrameChg chg="add del">
          <ac:chgData name="Ines Senhadji" userId="S::isenh043@uottawa.ca::0a99bf0c-887d-49a3-929f-c203c189b8cf" providerId="AD" clId="Web-{F4F3542F-8938-BF4C-5BCD-58C1FB2445B8}" dt="2024-03-15T03:42:27.332" v="5"/>
          <ac:graphicFrameMkLst>
            <pc:docMk/>
            <pc:sldMk cId="3717879013" sldId="263"/>
            <ac:graphicFrameMk id="27" creationId="{5BC21452-6C85-154E-72DA-92F33D2A71D9}"/>
          </ac:graphicFrameMkLst>
        </pc:graphicFrameChg>
        <pc:graphicFrameChg chg="add del">
          <ac:chgData name="Ines Senhadji" userId="S::isenh043@uottawa.ca::0a99bf0c-887d-49a3-929f-c203c189b8cf" providerId="AD" clId="Web-{F4F3542F-8938-BF4C-5BCD-58C1FB2445B8}" dt="2024-03-15T03:51:08.183" v="9"/>
          <ac:graphicFrameMkLst>
            <pc:docMk/>
            <pc:sldMk cId="3717879013" sldId="263"/>
            <ac:graphicFrameMk id="29" creationId="{4DF886EE-2E84-456D-7B95-0C405EBBD975}"/>
          </ac:graphicFrameMkLst>
        </pc:graphicFrameChg>
        <pc:picChg chg="add del">
          <ac:chgData name="Ines Senhadji" userId="S::isenh043@uottawa.ca::0a99bf0c-887d-49a3-929f-c203c189b8cf" providerId="AD" clId="Web-{F4F3542F-8938-BF4C-5BCD-58C1FB2445B8}" dt="2024-03-15T03:42:25.129" v="3"/>
          <ac:picMkLst>
            <pc:docMk/>
            <pc:sldMk cId="3717879013" sldId="263"/>
            <ac:picMk id="25" creationId="{F551D1C1-B6EA-5994-CEB4-F0C01B35FDF2}"/>
          </ac:picMkLst>
        </pc:picChg>
      </pc:sldChg>
    </pc:docChg>
  </pc:docChgLst>
  <pc:docChgLst>
    <pc:chgData name="Ronan William Thomas" userId="S::rthom143@uottawa.ca::ae4f099b-3321-4fd6-9afa-f9f28ba72740" providerId="AD" clId="Web-{EEC609E0-D060-43FA-AEE2-0A49F9A6A4D7}"/>
    <pc:docChg chg="modSld">
      <pc:chgData name="Ronan William Thomas" userId="S::rthom143@uottawa.ca::ae4f099b-3321-4fd6-9afa-f9f28ba72740" providerId="AD" clId="Web-{EEC609E0-D060-43FA-AEE2-0A49F9A6A4D7}" dt="2024-03-15T01:04:18.324" v="196" actId="20577"/>
      <pc:docMkLst>
        <pc:docMk/>
      </pc:docMkLst>
      <pc:sldChg chg="modSp">
        <pc:chgData name="Ronan William Thomas" userId="S::rthom143@uottawa.ca::ae4f099b-3321-4fd6-9afa-f9f28ba72740" providerId="AD" clId="Web-{EEC609E0-D060-43FA-AEE2-0A49F9A6A4D7}" dt="2024-03-15T01:04:18.324" v="196" actId="20577"/>
        <pc:sldMkLst>
          <pc:docMk/>
          <pc:sldMk cId="3145471945" sldId="257"/>
        </pc:sldMkLst>
        <pc:spChg chg="mod">
          <ac:chgData name="Ronan William Thomas" userId="S::rthom143@uottawa.ca::ae4f099b-3321-4fd6-9afa-f9f28ba72740" providerId="AD" clId="Web-{EEC609E0-D060-43FA-AEE2-0A49F9A6A4D7}" dt="2024-03-15T01:04:18.324" v="196" actId="20577"/>
          <ac:spMkLst>
            <pc:docMk/>
            <pc:sldMk cId="3145471945" sldId="257"/>
            <ac:spMk id="8" creationId="{C2A57DBE-98AE-379E-0E96-9C717CB74216}"/>
          </ac:spMkLst>
        </pc:spChg>
      </pc:sldChg>
      <pc:sldChg chg="modSp">
        <pc:chgData name="Ronan William Thomas" userId="S::rthom143@uottawa.ca::ae4f099b-3321-4fd6-9afa-f9f28ba72740" providerId="AD" clId="Web-{EEC609E0-D060-43FA-AEE2-0A49F9A6A4D7}" dt="2024-03-15T01:02:46.060" v="170" actId="20577"/>
        <pc:sldMkLst>
          <pc:docMk/>
          <pc:sldMk cId="328873188" sldId="258"/>
        </pc:sldMkLst>
        <pc:spChg chg="mod">
          <ac:chgData name="Ronan William Thomas" userId="S::rthom143@uottawa.ca::ae4f099b-3321-4fd6-9afa-f9f28ba72740" providerId="AD" clId="Web-{EEC609E0-D060-43FA-AEE2-0A49F9A6A4D7}" dt="2024-03-15T01:02:46.060" v="170" actId="20577"/>
          <ac:spMkLst>
            <pc:docMk/>
            <pc:sldMk cId="328873188" sldId="258"/>
            <ac:spMk id="3" creationId="{94332B35-8E4F-055B-2672-C683DF61F6E2}"/>
          </ac:spMkLst>
        </pc:spChg>
      </pc:sldChg>
      <pc:sldChg chg="modSp">
        <pc:chgData name="Ronan William Thomas" userId="S::rthom143@uottawa.ca::ae4f099b-3321-4fd6-9afa-f9f28ba72740" providerId="AD" clId="Web-{EEC609E0-D060-43FA-AEE2-0A49F9A6A4D7}" dt="2024-03-15T01:00:27.062" v="37" actId="20577"/>
        <pc:sldMkLst>
          <pc:docMk/>
          <pc:sldMk cId="887242880" sldId="260"/>
        </pc:sldMkLst>
        <pc:spChg chg="mod">
          <ac:chgData name="Ronan William Thomas" userId="S::rthom143@uottawa.ca::ae4f099b-3321-4fd6-9afa-f9f28ba72740" providerId="AD" clId="Web-{EEC609E0-D060-43FA-AEE2-0A49F9A6A4D7}" dt="2024-03-15T01:00:27.062" v="37" actId="20577"/>
          <ac:spMkLst>
            <pc:docMk/>
            <pc:sldMk cId="887242880" sldId="260"/>
            <ac:spMk id="3" creationId="{564E5462-9F1E-3F37-2850-D6E1B0B2F136}"/>
          </ac:spMkLst>
        </pc:spChg>
      </pc:sldChg>
      <pc:sldChg chg="modSp">
        <pc:chgData name="Ronan William Thomas" userId="S::rthom143@uottawa.ca::ae4f099b-3321-4fd6-9afa-f9f28ba72740" providerId="AD" clId="Web-{EEC609E0-D060-43FA-AEE2-0A49F9A6A4D7}" dt="2024-03-15T01:00:42.328" v="38" actId="20577"/>
        <pc:sldMkLst>
          <pc:docMk/>
          <pc:sldMk cId="3071084496" sldId="262"/>
        </pc:sldMkLst>
        <pc:spChg chg="mod">
          <ac:chgData name="Ronan William Thomas" userId="S::rthom143@uottawa.ca::ae4f099b-3321-4fd6-9afa-f9f28ba72740" providerId="AD" clId="Web-{EEC609E0-D060-43FA-AEE2-0A49F9A6A4D7}" dt="2024-03-15T01:00:42.328" v="38" actId="20577"/>
          <ac:spMkLst>
            <pc:docMk/>
            <pc:sldMk cId="3071084496" sldId="262"/>
            <ac:spMk id="3" creationId="{89FCB6BA-36E9-9B48-0ACB-B976E625BA4C}"/>
          </ac:spMkLst>
        </pc:spChg>
      </pc:sldChg>
      <pc:sldChg chg="modSp">
        <pc:chgData name="Ronan William Thomas" userId="S::rthom143@uottawa.ca::ae4f099b-3321-4fd6-9afa-f9f28ba72740" providerId="AD" clId="Web-{EEC609E0-D060-43FA-AEE2-0A49F9A6A4D7}" dt="2024-03-15T01:00:17.328" v="35" actId="20577"/>
        <pc:sldMkLst>
          <pc:docMk/>
          <pc:sldMk cId="3719848890" sldId="264"/>
        </pc:sldMkLst>
        <pc:spChg chg="mod">
          <ac:chgData name="Ronan William Thomas" userId="S::rthom143@uottawa.ca::ae4f099b-3321-4fd6-9afa-f9f28ba72740" providerId="AD" clId="Web-{EEC609E0-D060-43FA-AEE2-0A49F9A6A4D7}" dt="2024-03-15T01:00:17.328" v="35" actId="20577"/>
          <ac:spMkLst>
            <pc:docMk/>
            <pc:sldMk cId="3719848890" sldId="264"/>
            <ac:spMk id="3" creationId="{F52A1F11-6A71-C4FE-303F-3D8337BD3DC6}"/>
          </ac:spMkLst>
        </pc:spChg>
      </pc:sldChg>
    </pc:docChg>
  </pc:docChgLst>
  <pc:docChgLst>
    <pc:chgData name="Ines Senhadji" userId="S::isenh043@uottawa.ca::0a99bf0c-887d-49a3-929f-c203c189b8cf" providerId="AD" clId="Web-{F4BF5D56-857C-3599-31C4-26041530D83C}"/>
    <pc:docChg chg="modSld">
      <pc:chgData name="Ines Senhadji" userId="S::isenh043@uottawa.ca::0a99bf0c-887d-49a3-929f-c203c189b8cf" providerId="AD" clId="Web-{F4BF5D56-857C-3599-31C4-26041530D83C}" dt="2024-03-15T02:44:35.158" v="23" actId="20577"/>
      <pc:docMkLst>
        <pc:docMk/>
      </pc:docMkLst>
      <pc:sldChg chg="addSp delSp modSp">
        <pc:chgData name="Ines Senhadji" userId="S::isenh043@uottawa.ca::0a99bf0c-887d-49a3-929f-c203c189b8cf" providerId="AD" clId="Web-{F4BF5D56-857C-3599-31C4-26041530D83C}" dt="2024-03-15T02:10:08.023" v="19"/>
        <pc:sldMkLst>
          <pc:docMk/>
          <pc:sldMk cId="109857222" sldId="256"/>
        </pc:sldMkLst>
        <pc:spChg chg="mod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9" creationId="{F619DE0E-F039-443E-AF60-E4B6AA72D29F}"/>
          </ac:spMkLst>
        </pc:spChg>
        <pc:spChg chg="del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11" creationId="{AA065953-3D69-4CD4-80C3-DF10DEB4C761}"/>
          </ac:spMkLst>
        </pc:spChg>
        <pc:spChg chg="del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13" creationId="{2AB36DB5-F10D-4EDB-87E2-ECB9301FFC62}"/>
          </ac:spMkLst>
        </pc:spChg>
        <pc:spChg chg="del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15" creationId="{446F195D-95DC-419E-BBC1-E2B601A6067B}"/>
          </ac:spMkLst>
        </pc:spChg>
        <pc:spChg chg="del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17" creationId="{55993D72-5628-4E5E-BB9F-96066414EEFD}"/>
          </ac:spMkLst>
        </pc:spChg>
        <pc:spChg chg="add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22" creationId="{4D896123-1B32-4CB1-B2ED-E34BBC26B423}"/>
          </ac:spMkLst>
        </pc:spChg>
        <pc:spChg chg="add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24" creationId="{F57DA40C-10B8-4678-8433-AA03ED65E921}"/>
          </ac:spMkLst>
        </pc:spChg>
        <pc:spChg chg="add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26" creationId="{D1DEB652-CD49-4786-9154-A1A30E195ADF}"/>
          </ac:spMkLst>
        </pc:spChg>
        <pc:spChg chg="add">
          <ac:chgData name="Ines Senhadji" userId="S::isenh043@uottawa.ca::0a99bf0c-887d-49a3-929f-c203c189b8cf" providerId="AD" clId="Web-{F4BF5D56-857C-3599-31C4-26041530D83C}" dt="2024-03-15T02:10:08.023" v="19"/>
          <ac:spMkLst>
            <pc:docMk/>
            <pc:sldMk cId="109857222" sldId="256"/>
            <ac:spMk id="28" creationId="{59A7483D-55E4-41F7-8F87-19FAB2AEAA50}"/>
          </ac:spMkLst>
        </pc:spChg>
        <pc:picChg chg="mod ord">
          <ac:chgData name="Ines Senhadji" userId="S::isenh043@uottawa.ca::0a99bf0c-887d-49a3-929f-c203c189b8cf" providerId="AD" clId="Web-{F4BF5D56-857C-3599-31C4-26041530D83C}" dt="2024-03-15T02:10:08.023" v="19"/>
          <ac:picMkLst>
            <pc:docMk/>
            <pc:sldMk cId="109857222" sldId="256"/>
            <ac:picMk id="4" creationId="{EE6495D9-9762-C397-97AC-CC909A1693EF}"/>
          </ac:picMkLst>
        </pc:picChg>
      </pc:sldChg>
      <pc:sldChg chg="addSp delSp modSp mod setBg">
        <pc:chgData name="Ines Senhadji" userId="S::isenh043@uottawa.ca::0a99bf0c-887d-49a3-929f-c203c189b8cf" providerId="AD" clId="Web-{F4BF5D56-857C-3599-31C4-26041530D83C}" dt="2024-03-15T02:14:37.027" v="20" actId="1076"/>
        <pc:sldMkLst>
          <pc:docMk/>
          <pc:sldMk cId="328873188" sldId="258"/>
        </pc:sldMkLst>
        <pc:spChg chg="mod">
          <ac:chgData name="Ines Senhadji" userId="S::isenh043@uottawa.ca::0a99bf0c-887d-49a3-929f-c203c189b8cf" providerId="AD" clId="Web-{F4BF5D56-857C-3599-31C4-26041530D83C}" dt="2024-03-15T02:14:37.027" v="20" actId="1076"/>
          <ac:spMkLst>
            <pc:docMk/>
            <pc:sldMk cId="328873188" sldId="258"/>
            <ac:spMk id="2" creationId="{A82269EB-4EB2-4552-4CB0-5A1147C1048D}"/>
          </ac:spMkLst>
        </pc:spChg>
        <pc:spChg chg="mod">
          <ac:chgData name="Ines Senhadji" userId="S::isenh043@uottawa.ca::0a99bf0c-887d-49a3-929f-c203c189b8cf" providerId="AD" clId="Web-{F4BF5D56-857C-3599-31C4-26041530D83C}" dt="2024-03-15T02:06:42.660" v="9" actId="1076"/>
          <ac:spMkLst>
            <pc:docMk/>
            <pc:sldMk cId="328873188" sldId="258"/>
            <ac:spMk id="3" creationId="{94332B35-8E4F-055B-2672-C683DF61F6E2}"/>
          </ac:spMkLst>
        </pc:spChg>
        <pc:spChg chg="add del">
          <ac:chgData name="Ines Senhadji" userId="S::isenh043@uottawa.ca::0a99bf0c-887d-49a3-929f-c203c189b8cf" providerId="AD" clId="Web-{F4BF5D56-857C-3599-31C4-26041530D83C}" dt="2024-03-15T02:06:28.597" v="6"/>
          <ac:spMkLst>
            <pc:docMk/>
            <pc:sldMk cId="328873188" sldId="258"/>
            <ac:spMk id="9" creationId="{12609869-9E80-471B-A487-A53288E0E791}"/>
          </ac:spMkLst>
        </pc:spChg>
        <pc:spChg chg="add del">
          <ac:chgData name="Ines Senhadji" userId="S::isenh043@uottawa.ca::0a99bf0c-887d-49a3-929f-c203c189b8cf" providerId="AD" clId="Web-{F4BF5D56-857C-3599-31C4-26041530D83C}" dt="2024-03-15T02:06:28.597" v="6"/>
          <ac:spMkLst>
            <pc:docMk/>
            <pc:sldMk cId="328873188" sldId="258"/>
            <ac:spMk id="11" creationId="{30563404-8DA1-408B-B56C-EF5733DAA74A}"/>
          </ac:spMkLst>
        </pc:spChg>
        <pc:spChg chg="add del">
          <ac:chgData name="Ines Senhadji" userId="S::isenh043@uottawa.ca::0a99bf0c-887d-49a3-929f-c203c189b8cf" providerId="AD" clId="Web-{F4BF5D56-857C-3599-31C4-26041530D83C}" dt="2024-03-15T02:06:28.597" v="6"/>
          <ac:spMkLst>
            <pc:docMk/>
            <pc:sldMk cId="328873188" sldId="258"/>
            <ac:spMk id="13" creationId="{931CC731-E2EC-4834-B848-101CC27566E7}"/>
          </ac:spMkLst>
        </pc:spChg>
        <pc:spChg chg="add">
          <ac:chgData name="Ines Senhadji" userId="S::isenh043@uottawa.ca::0a99bf0c-887d-49a3-929f-c203c189b8cf" providerId="AD" clId="Web-{F4BF5D56-857C-3599-31C4-26041530D83C}" dt="2024-03-15T02:06:28.597" v="7"/>
          <ac:spMkLst>
            <pc:docMk/>
            <pc:sldMk cId="328873188" sldId="258"/>
            <ac:spMk id="15" creationId="{11D6A2A3-F101-46F7-8B6F-1C699CAFE9AD}"/>
          </ac:spMkLst>
        </pc:spChg>
        <pc:spChg chg="add">
          <ac:chgData name="Ines Senhadji" userId="S::isenh043@uottawa.ca::0a99bf0c-887d-49a3-929f-c203c189b8cf" providerId="AD" clId="Web-{F4BF5D56-857C-3599-31C4-26041530D83C}" dt="2024-03-15T02:06:28.597" v="7"/>
          <ac:spMkLst>
            <pc:docMk/>
            <pc:sldMk cId="328873188" sldId="258"/>
            <ac:spMk id="16" creationId="{529E760E-527D-4053-A309-F2BDE12501CD}"/>
          </ac:spMkLst>
        </pc:spChg>
        <pc:spChg chg="add">
          <ac:chgData name="Ines Senhadji" userId="S::isenh043@uottawa.ca::0a99bf0c-887d-49a3-929f-c203c189b8cf" providerId="AD" clId="Web-{F4BF5D56-857C-3599-31C4-26041530D83C}" dt="2024-03-15T02:06:28.597" v="7"/>
          <ac:spMkLst>
            <pc:docMk/>
            <pc:sldMk cId="328873188" sldId="258"/>
            <ac:spMk id="17" creationId="{4153D448-4ED1-429A-A28C-8316DE7CAF7E}"/>
          </ac:spMkLst>
        </pc:spChg>
        <pc:picChg chg="add mod">
          <ac:chgData name="Ines Senhadji" userId="S::isenh043@uottawa.ca::0a99bf0c-887d-49a3-929f-c203c189b8cf" providerId="AD" clId="Web-{F4BF5D56-857C-3599-31C4-26041530D83C}" dt="2024-03-15T02:06:48.785" v="11" actId="14100"/>
          <ac:picMkLst>
            <pc:docMk/>
            <pc:sldMk cId="328873188" sldId="258"/>
            <ac:picMk id="4" creationId="{0C1CA483-C922-0A7A-9EA3-A1B50E3FF980}"/>
          </ac:picMkLst>
        </pc:picChg>
      </pc:sldChg>
      <pc:sldChg chg="modSp">
        <pc:chgData name="Ines Senhadji" userId="S::isenh043@uottawa.ca::0a99bf0c-887d-49a3-929f-c203c189b8cf" providerId="AD" clId="Web-{F4BF5D56-857C-3599-31C4-26041530D83C}" dt="2024-03-15T02:44:35.158" v="23" actId="20577"/>
        <pc:sldMkLst>
          <pc:docMk/>
          <pc:sldMk cId="887242880" sldId="260"/>
        </pc:sldMkLst>
        <pc:spChg chg="mod">
          <ac:chgData name="Ines Senhadji" userId="S::isenh043@uottawa.ca::0a99bf0c-887d-49a3-929f-c203c189b8cf" providerId="AD" clId="Web-{F4BF5D56-857C-3599-31C4-26041530D83C}" dt="2024-03-15T02:44:35.158" v="23" actId="20577"/>
          <ac:spMkLst>
            <pc:docMk/>
            <pc:sldMk cId="887242880" sldId="260"/>
            <ac:spMk id="3" creationId="{564E5462-9F1E-3F37-2850-D6E1B0B2F136}"/>
          </ac:spMkLst>
        </pc:spChg>
      </pc:sldChg>
      <pc:sldChg chg="addSp delSp modSp mod setBg">
        <pc:chgData name="Ines Senhadji" userId="S::isenh043@uottawa.ca::0a99bf0c-887d-49a3-929f-c203c189b8cf" providerId="AD" clId="Web-{F4BF5D56-857C-3599-31C4-26041530D83C}" dt="2024-03-15T02:08:35.693" v="18" actId="20577"/>
        <pc:sldMkLst>
          <pc:docMk/>
          <pc:sldMk cId="3071084496" sldId="262"/>
        </pc:sldMkLst>
        <pc:spChg chg="mo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2" creationId="{703C2326-3373-99E0-7AF3-21FBD5F3D5B2}"/>
          </ac:spMkLst>
        </pc:spChg>
        <pc:spChg chg="del mo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3" creationId="{89FCB6BA-36E9-9B48-0ACB-B976E625BA4C}"/>
          </ac:spMkLst>
        </pc:spChg>
        <pc:spChg chg="ad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9" creationId="{E383CC5D-71E8-4CB2-8E4A-F1E4FF6DC9D6}"/>
          </ac:spMkLst>
        </pc:spChg>
        <pc:spChg chg="ad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11" creationId="{E2DA5AC1-43C5-4243-9028-07DBB80D0C95}"/>
          </ac:spMkLst>
        </pc:spChg>
        <pc:spChg chg="ad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13" creationId="{8A4EDA1C-27A1-4C83-ACE4-6675EC9245B1}"/>
          </ac:spMkLst>
        </pc:spChg>
        <pc:spChg chg="ad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15" creationId="{1C2185E4-B584-4B9D-9440-DEA0FB9D94DF}"/>
          </ac:spMkLst>
        </pc:spChg>
        <pc:spChg chg="ad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17" creationId="{FF33EC8A-EE0A-4395-97E2-DAD467CF734C}"/>
          </ac:spMkLst>
        </pc:spChg>
        <pc:spChg chg="add">
          <ac:chgData name="Ines Senhadji" userId="S::isenh043@uottawa.ca::0a99bf0c-887d-49a3-929f-c203c189b8cf" providerId="AD" clId="Web-{F4BF5D56-857C-3599-31C4-26041530D83C}" dt="2024-03-15T02:07:27.380" v="15"/>
          <ac:spMkLst>
            <pc:docMk/>
            <pc:sldMk cId="3071084496" sldId="262"/>
            <ac:spMk id="19" creationId="{FF85DA95-16A4-404E-9BFF-27F8E4FC78AA}"/>
          </ac:spMkLst>
        </pc:spChg>
        <pc:graphicFrameChg chg="add modGraphic">
          <ac:chgData name="Ines Senhadji" userId="S::isenh043@uottawa.ca::0a99bf0c-887d-49a3-929f-c203c189b8cf" providerId="AD" clId="Web-{F4BF5D56-857C-3599-31C4-26041530D83C}" dt="2024-03-15T02:08:35.693" v="18" actId="20577"/>
          <ac:graphicFrameMkLst>
            <pc:docMk/>
            <pc:sldMk cId="3071084496" sldId="262"/>
            <ac:graphicFrameMk id="5" creationId="{DFBD6407-7490-636D-585A-B7BE72DCB6AB}"/>
          </ac:graphicFrameMkLst>
        </pc:graphicFrameChg>
      </pc:sldChg>
    </pc:docChg>
  </pc:docChgLst>
  <pc:docChgLst>
    <pc:chgData name="Ronan William Thomas" userId="ae4f099b-3321-4fd6-9afa-f9f28ba72740" providerId="ADAL" clId="{C0FCC4CF-DA64-E842-A13A-CDF08E25407F}"/>
    <pc:docChg chg="undo custSel addSld modSld addMainMaster delMainMaster">
      <pc:chgData name="Ronan William Thomas" userId="ae4f099b-3321-4fd6-9afa-f9f28ba72740" providerId="ADAL" clId="{C0FCC4CF-DA64-E842-A13A-CDF08E25407F}" dt="2024-03-20T13:12:08.893" v="235" actId="1076"/>
      <pc:docMkLst>
        <pc:docMk/>
      </pc:docMkLst>
      <pc:sldChg chg="addSp modSp mod setBg modClrScheme chgLayout">
        <pc:chgData name="Ronan William Thomas" userId="ae4f099b-3321-4fd6-9afa-f9f28ba72740" providerId="ADAL" clId="{C0FCC4CF-DA64-E842-A13A-CDF08E25407F}" dt="2024-03-11T00:45:42.971" v="121" actId="26606"/>
        <pc:sldMkLst>
          <pc:docMk/>
          <pc:sldMk cId="109857222" sldId="256"/>
        </pc:sldMkLst>
        <pc:spChg chg="mo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9" creationId="{F619DE0E-F039-443E-AF60-E4B6AA72D29F}"/>
          </ac:spMkLst>
        </pc:spChg>
        <pc:spChg chg="ad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11" creationId="{AA065953-3D69-4CD4-80C3-DF10DEB4C761}"/>
          </ac:spMkLst>
        </pc:spChg>
        <pc:spChg chg="ad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13" creationId="{2AB36DB5-F10D-4EDB-87E2-ECB9301FFC62}"/>
          </ac:spMkLst>
        </pc:spChg>
        <pc:spChg chg="ad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15" creationId="{446F195D-95DC-419E-BBC1-E2B601A6067B}"/>
          </ac:spMkLst>
        </pc:spChg>
        <pc:spChg chg="add">
          <ac:chgData name="Ronan William Thomas" userId="ae4f099b-3321-4fd6-9afa-f9f28ba72740" providerId="ADAL" clId="{C0FCC4CF-DA64-E842-A13A-CDF08E25407F}" dt="2024-03-11T00:45:42.971" v="121" actId="26606"/>
          <ac:spMkLst>
            <pc:docMk/>
            <pc:sldMk cId="109857222" sldId="256"/>
            <ac:spMk id="17" creationId="{55993D72-5628-4E5E-BB9F-96066414EEFD}"/>
          </ac:spMkLst>
        </pc:spChg>
        <pc:picChg chg="add">
          <ac:chgData name="Ronan William Thomas" userId="ae4f099b-3321-4fd6-9afa-f9f28ba72740" providerId="ADAL" clId="{C0FCC4CF-DA64-E842-A13A-CDF08E25407F}" dt="2024-03-11T00:45:42.971" v="121" actId="26606"/>
          <ac:picMkLst>
            <pc:docMk/>
            <pc:sldMk cId="109857222" sldId="256"/>
            <ac:picMk id="4" creationId="{EE6495D9-9762-C397-97AC-CC909A1693EF}"/>
          </ac:picMkLst>
        </pc:picChg>
      </pc:sldChg>
      <pc:sldChg chg="modSp new mod">
        <pc:chgData name="Ronan William Thomas" userId="ae4f099b-3321-4fd6-9afa-f9f28ba72740" providerId="ADAL" clId="{C0FCC4CF-DA64-E842-A13A-CDF08E25407F}" dt="2024-03-11T00:46:11.250" v="137" actId="20577"/>
        <pc:sldMkLst>
          <pc:docMk/>
          <pc:sldMk cId="3145471945" sldId="257"/>
        </pc:sldMkLst>
        <pc:spChg chg="mod">
          <ac:chgData name="Ronan William Thomas" userId="ae4f099b-3321-4fd6-9afa-f9f28ba72740" providerId="ADAL" clId="{C0FCC4CF-DA64-E842-A13A-CDF08E25407F}" dt="2024-03-11T00:46:11.250" v="137" actId="20577"/>
          <ac:spMkLst>
            <pc:docMk/>
            <pc:sldMk cId="3145471945" sldId="257"/>
            <ac:spMk id="2" creationId="{6F882411-626E-1629-54A4-04CE700FF32F}"/>
          </ac:spMkLst>
        </pc:spChg>
      </pc:sldChg>
      <pc:sldChg chg="modSp new mod">
        <pc:chgData name="Ronan William Thomas" userId="ae4f099b-3321-4fd6-9afa-f9f28ba72740" providerId="ADAL" clId="{C0FCC4CF-DA64-E842-A13A-CDF08E25407F}" dt="2024-03-11T00:46:30.043" v="152" actId="20577"/>
        <pc:sldMkLst>
          <pc:docMk/>
          <pc:sldMk cId="328873188" sldId="258"/>
        </pc:sldMkLst>
        <pc:spChg chg="mod">
          <ac:chgData name="Ronan William Thomas" userId="ae4f099b-3321-4fd6-9afa-f9f28ba72740" providerId="ADAL" clId="{C0FCC4CF-DA64-E842-A13A-CDF08E25407F}" dt="2024-03-11T00:46:30.043" v="152" actId="20577"/>
          <ac:spMkLst>
            <pc:docMk/>
            <pc:sldMk cId="328873188" sldId="258"/>
            <ac:spMk id="2" creationId="{A82269EB-4EB2-4552-4CB0-5A1147C1048D}"/>
          </ac:spMkLst>
        </pc:spChg>
      </pc:sldChg>
      <pc:sldChg chg="modSp new mod">
        <pc:chgData name="Ronan William Thomas" userId="ae4f099b-3321-4fd6-9afa-f9f28ba72740" providerId="ADAL" clId="{C0FCC4CF-DA64-E842-A13A-CDF08E25407F}" dt="2024-03-11T00:47:14.337" v="169" actId="20577"/>
        <pc:sldMkLst>
          <pc:docMk/>
          <pc:sldMk cId="58676437" sldId="259"/>
        </pc:sldMkLst>
        <pc:spChg chg="mod">
          <ac:chgData name="Ronan William Thomas" userId="ae4f099b-3321-4fd6-9afa-f9f28ba72740" providerId="ADAL" clId="{C0FCC4CF-DA64-E842-A13A-CDF08E25407F}" dt="2024-03-11T00:47:14.337" v="169" actId="20577"/>
          <ac:spMkLst>
            <pc:docMk/>
            <pc:sldMk cId="58676437" sldId="259"/>
            <ac:spMk id="2" creationId="{181982C3-D060-FF12-0BDD-B8B0C69C3284}"/>
          </ac:spMkLst>
        </pc:spChg>
      </pc:sldChg>
      <pc:sldChg chg="modSp new mod">
        <pc:chgData name="Ronan William Thomas" userId="ae4f099b-3321-4fd6-9afa-f9f28ba72740" providerId="ADAL" clId="{C0FCC4CF-DA64-E842-A13A-CDF08E25407F}" dt="2024-03-11T00:47:27.463" v="193" actId="20577"/>
        <pc:sldMkLst>
          <pc:docMk/>
          <pc:sldMk cId="887242880" sldId="260"/>
        </pc:sldMkLst>
        <pc:spChg chg="mod">
          <ac:chgData name="Ronan William Thomas" userId="ae4f099b-3321-4fd6-9afa-f9f28ba72740" providerId="ADAL" clId="{C0FCC4CF-DA64-E842-A13A-CDF08E25407F}" dt="2024-03-11T00:47:27.463" v="193" actId="20577"/>
          <ac:spMkLst>
            <pc:docMk/>
            <pc:sldMk cId="887242880" sldId="260"/>
            <ac:spMk id="2" creationId="{1F7A8732-A739-A525-E723-71FDDA6F18A8}"/>
          </ac:spMkLst>
        </pc:spChg>
      </pc:sldChg>
      <pc:sldChg chg="modSp new mod">
        <pc:chgData name="Ronan William Thomas" userId="ae4f099b-3321-4fd6-9afa-f9f28ba72740" providerId="ADAL" clId="{C0FCC4CF-DA64-E842-A13A-CDF08E25407F}" dt="2024-03-11T00:47:45.587" v="222" actId="20577"/>
        <pc:sldMkLst>
          <pc:docMk/>
          <pc:sldMk cId="545315250" sldId="261"/>
        </pc:sldMkLst>
        <pc:spChg chg="mod">
          <ac:chgData name="Ronan William Thomas" userId="ae4f099b-3321-4fd6-9afa-f9f28ba72740" providerId="ADAL" clId="{C0FCC4CF-DA64-E842-A13A-CDF08E25407F}" dt="2024-03-11T00:47:45.587" v="222" actId="20577"/>
          <ac:spMkLst>
            <pc:docMk/>
            <pc:sldMk cId="545315250" sldId="261"/>
            <ac:spMk id="2" creationId="{B6CE0D9C-C125-7130-B413-8F3D69AD3004}"/>
          </ac:spMkLst>
        </pc:spChg>
      </pc:sldChg>
      <pc:sldChg chg="modSp new mod">
        <pc:chgData name="Ronan William Thomas" userId="ae4f099b-3321-4fd6-9afa-f9f28ba72740" providerId="ADAL" clId="{C0FCC4CF-DA64-E842-A13A-CDF08E25407F}" dt="2024-03-11T00:47:41.078" v="210" actId="20577"/>
        <pc:sldMkLst>
          <pc:docMk/>
          <pc:sldMk cId="3071084496" sldId="262"/>
        </pc:sldMkLst>
        <pc:spChg chg="mod">
          <ac:chgData name="Ronan William Thomas" userId="ae4f099b-3321-4fd6-9afa-f9f28ba72740" providerId="ADAL" clId="{C0FCC4CF-DA64-E842-A13A-CDF08E25407F}" dt="2024-03-11T00:47:41.078" v="210" actId="20577"/>
          <ac:spMkLst>
            <pc:docMk/>
            <pc:sldMk cId="3071084496" sldId="262"/>
            <ac:spMk id="2" creationId="{703C2326-3373-99E0-7AF3-21FBD5F3D5B2}"/>
          </ac:spMkLst>
        </pc:spChg>
      </pc:sldChg>
      <pc:sldChg chg="modSp new mod">
        <pc:chgData name="Ronan William Thomas" userId="ae4f099b-3321-4fd6-9afa-f9f28ba72740" providerId="ADAL" clId="{C0FCC4CF-DA64-E842-A13A-CDF08E25407F}" dt="2024-03-11T00:51:47.076" v="233" actId="20577"/>
        <pc:sldMkLst>
          <pc:docMk/>
          <pc:sldMk cId="3717879013" sldId="263"/>
        </pc:sldMkLst>
        <pc:spChg chg="mod">
          <ac:chgData name="Ronan William Thomas" userId="ae4f099b-3321-4fd6-9afa-f9f28ba72740" providerId="ADAL" clId="{C0FCC4CF-DA64-E842-A13A-CDF08E25407F}" dt="2024-03-11T00:51:47.076" v="233" actId="20577"/>
          <ac:spMkLst>
            <pc:docMk/>
            <pc:sldMk cId="3717879013" sldId="263"/>
            <ac:spMk id="2" creationId="{F9BBF694-33A5-2335-6AF3-BD055FCBCCB0}"/>
          </ac:spMkLst>
        </pc:spChg>
      </pc:sldChg>
      <pc:sldChg chg="modSp mod">
        <pc:chgData name="Ronan William Thomas" userId="ae4f099b-3321-4fd6-9afa-f9f28ba72740" providerId="ADAL" clId="{C0FCC4CF-DA64-E842-A13A-CDF08E25407F}" dt="2024-03-20T13:12:08.893" v="235" actId="1076"/>
        <pc:sldMkLst>
          <pc:docMk/>
          <pc:sldMk cId="3195333541" sldId="265"/>
        </pc:sldMkLst>
        <pc:picChg chg="mod">
          <ac:chgData name="Ronan William Thomas" userId="ae4f099b-3321-4fd6-9afa-f9f28ba72740" providerId="ADAL" clId="{C0FCC4CF-DA64-E842-A13A-CDF08E25407F}" dt="2024-03-20T13:12:08.893" v="235" actId="1076"/>
          <ac:picMkLst>
            <pc:docMk/>
            <pc:sldMk cId="3195333541" sldId="265"/>
            <ac:picMk id="10" creationId="{4D9CC138-1F7F-8EAC-3EF0-F836195AB867}"/>
          </ac:picMkLst>
        </pc:picChg>
      </pc:sldChg>
      <pc:sldMasterChg chg="del delSldLayout">
        <pc:chgData name="Ronan William Thomas" userId="ae4f099b-3321-4fd6-9afa-f9f28ba72740" providerId="ADAL" clId="{C0FCC4CF-DA64-E842-A13A-CDF08E25407F}" dt="2024-03-11T00:45:42.971" v="121" actId="26606"/>
        <pc:sldMasterMkLst>
          <pc:docMk/>
          <pc:sldMasterMk cId="3252547696" sldId="2147483672"/>
        </pc:sldMasterMkLst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776031855" sldId="2147483673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32504346" sldId="2147483674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4175403841" sldId="2147483675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3415286391" sldId="2147483676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3471832779" sldId="2147483677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079468503" sldId="2147483678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974448663" sldId="2147483679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1446197812" sldId="2147483680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1564348574" sldId="2147483681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3953604473" sldId="2147483682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995653241" sldId="2147483683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711893905" sldId="2147483684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1906521693" sldId="2147483685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3129970786" sldId="2147483686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836654025" sldId="2147483687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311652509" sldId="2147483688"/>
          </pc:sldLayoutMkLst>
        </pc:sldLayoutChg>
        <pc:sldLayoutChg chg="del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3252547696" sldId="2147483672"/>
            <pc:sldLayoutMk cId="2209451941" sldId="2147483689"/>
          </pc:sldLayoutMkLst>
        </pc:sldLayoutChg>
      </pc:sldMasterChg>
      <pc:sldMasterChg chg="add addSldLayout">
        <pc:chgData name="Ronan William Thomas" userId="ae4f099b-3321-4fd6-9afa-f9f28ba72740" providerId="ADAL" clId="{C0FCC4CF-DA64-E842-A13A-CDF08E25407F}" dt="2024-03-11T00:45:42.971" v="121" actId="26606"/>
        <pc:sldMasterMkLst>
          <pc:docMk/>
          <pc:sldMasterMk cId="678747581" sldId="2147483749"/>
        </pc:sldMasterMkLst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27505924" sldId="2147483738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4261257866" sldId="2147483739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2450274860" sldId="2147483740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1967019454" sldId="2147483741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838392263" sldId="2147483742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2640059126" sldId="2147483743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3879523730" sldId="2147483744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1928639317" sldId="2147483745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916405784" sldId="2147483746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3558072214" sldId="2147483747"/>
          </pc:sldLayoutMkLst>
        </pc:sldLayoutChg>
        <pc:sldLayoutChg chg="add">
          <pc:chgData name="Ronan William Thomas" userId="ae4f099b-3321-4fd6-9afa-f9f28ba72740" providerId="ADAL" clId="{C0FCC4CF-DA64-E842-A13A-CDF08E25407F}" dt="2024-03-11T00:45:42.971" v="121" actId="26606"/>
          <pc:sldLayoutMkLst>
            <pc:docMk/>
            <pc:sldMasterMk cId="678747581" sldId="2147483749"/>
            <pc:sldLayoutMk cId="64966629" sldId="2147483748"/>
          </pc:sldLayoutMkLst>
        </pc:sldLayoutChg>
      </pc:sldMasterChg>
    </pc:docChg>
  </pc:docChgLst>
  <pc:docChgLst>
    <pc:chgData name="Ines Senhadji" userId="S::isenh043@uottawa.ca::0a99bf0c-887d-49a3-929f-c203c189b8cf" providerId="AD" clId="Web-{B741342C-D7E7-E253-F90E-C5FDEBA8A3A4}"/>
    <pc:docChg chg="modSld">
      <pc:chgData name="Ines Senhadji" userId="S::isenh043@uottawa.ca::0a99bf0c-887d-49a3-929f-c203c189b8cf" providerId="AD" clId="Web-{B741342C-D7E7-E253-F90E-C5FDEBA8A3A4}" dt="2024-03-15T00:57:54.816" v="22" actId="20577"/>
      <pc:docMkLst>
        <pc:docMk/>
      </pc:docMkLst>
      <pc:sldChg chg="modSp">
        <pc:chgData name="Ines Senhadji" userId="S::isenh043@uottawa.ca::0a99bf0c-887d-49a3-929f-c203c189b8cf" providerId="AD" clId="Web-{B741342C-D7E7-E253-F90E-C5FDEBA8A3A4}" dt="2024-03-15T00:27:51.488" v="9" actId="14100"/>
        <pc:sldMkLst>
          <pc:docMk/>
          <pc:sldMk cId="3145471945" sldId="257"/>
        </pc:sldMkLst>
        <pc:spChg chg="mod">
          <ac:chgData name="Ines Senhadji" userId="S::isenh043@uottawa.ca::0a99bf0c-887d-49a3-929f-c203c189b8cf" providerId="AD" clId="Web-{B741342C-D7E7-E253-F90E-C5FDEBA8A3A4}" dt="2024-03-14T23:35:55.031" v="2" actId="1076"/>
          <ac:spMkLst>
            <pc:docMk/>
            <pc:sldMk cId="3145471945" sldId="257"/>
            <ac:spMk id="2" creationId="{6F882411-626E-1629-54A4-04CE700FF32F}"/>
          </ac:spMkLst>
        </pc:spChg>
        <pc:spChg chg="mod">
          <ac:chgData name="Ines Senhadji" userId="S::isenh043@uottawa.ca::0a99bf0c-887d-49a3-929f-c203c189b8cf" providerId="AD" clId="Web-{B741342C-D7E7-E253-F90E-C5FDEBA8A3A4}" dt="2024-03-15T00:27:51.488" v="9" actId="14100"/>
          <ac:spMkLst>
            <pc:docMk/>
            <pc:sldMk cId="3145471945" sldId="257"/>
            <ac:spMk id="8" creationId="{C2A57DBE-98AE-379E-0E96-9C717CB74216}"/>
          </ac:spMkLst>
        </pc:spChg>
      </pc:sldChg>
      <pc:sldChg chg="modSp">
        <pc:chgData name="Ines Senhadji" userId="S::isenh043@uottawa.ca::0a99bf0c-887d-49a3-929f-c203c189b8cf" providerId="AD" clId="Web-{B741342C-D7E7-E253-F90E-C5FDEBA8A3A4}" dt="2024-03-15T00:56:37.596" v="16" actId="20577"/>
        <pc:sldMkLst>
          <pc:docMk/>
          <pc:sldMk cId="887242880" sldId="260"/>
        </pc:sldMkLst>
        <pc:spChg chg="mod">
          <ac:chgData name="Ines Senhadji" userId="S::isenh043@uottawa.ca::0a99bf0c-887d-49a3-929f-c203c189b8cf" providerId="AD" clId="Web-{B741342C-D7E7-E253-F90E-C5FDEBA8A3A4}" dt="2024-03-15T00:56:37.596" v="16" actId="20577"/>
          <ac:spMkLst>
            <pc:docMk/>
            <pc:sldMk cId="887242880" sldId="260"/>
            <ac:spMk id="3" creationId="{564E5462-9F1E-3F37-2850-D6E1B0B2F136}"/>
          </ac:spMkLst>
        </pc:spChg>
      </pc:sldChg>
      <pc:sldChg chg="modSp">
        <pc:chgData name="Ines Senhadji" userId="S::isenh043@uottawa.ca::0a99bf0c-887d-49a3-929f-c203c189b8cf" providerId="AD" clId="Web-{B741342C-D7E7-E253-F90E-C5FDEBA8A3A4}" dt="2024-03-15T00:56:09.642" v="14" actId="20577"/>
        <pc:sldMkLst>
          <pc:docMk/>
          <pc:sldMk cId="3071084496" sldId="262"/>
        </pc:sldMkLst>
        <pc:spChg chg="mod">
          <ac:chgData name="Ines Senhadji" userId="S::isenh043@uottawa.ca::0a99bf0c-887d-49a3-929f-c203c189b8cf" providerId="AD" clId="Web-{B741342C-D7E7-E253-F90E-C5FDEBA8A3A4}" dt="2024-03-15T00:56:09.642" v="14" actId="20577"/>
          <ac:spMkLst>
            <pc:docMk/>
            <pc:sldMk cId="3071084496" sldId="262"/>
            <ac:spMk id="3" creationId="{89FCB6BA-36E9-9B48-0ACB-B976E625BA4C}"/>
          </ac:spMkLst>
        </pc:spChg>
      </pc:sldChg>
      <pc:sldChg chg="modSp">
        <pc:chgData name="Ines Senhadji" userId="S::isenh043@uottawa.ca::0a99bf0c-887d-49a3-929f-c203c189b8cf" providerId="AD" clId="Web-{B741342C-D7E7-E253-F90E-C5FDEBA8A3A4}" dt="2024-03-15T00:57:54.816" v="22" actId="20577"/>
        <pc:sldMkLst>
          <pc:docMk/>
          <pc:sldMk cId="3719848890" sldId="264"/>
        </pc:sldMkLst>
        <pc:spChg chg="mod">
          <ac:chgData name="Ines Senhadji" userId="S::isenh043@uottawa.ca::0a99bf0c-887d-49a3-929f-c203c189b8cf" providerId="AD" clId="Web-{B741342C-D7E7-E253-F90E-C5FDEBA8A3A4}" dt="2024-03-15T00:57:54.816" v="22" actId="20577"/>
          <ac:spMkLst>
            <pc:docMk/>
            <pc:sldMk cId="3719848890" sldId="264"/>
            <ac:spMk id="3" creationId="{F52A1F11-6A71-C4FE-303F-3D8337BD3DC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65356-64D6-4AB2-BEB7-9CB7882F434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7F9BD5-9F53-42A1-9D5B-77A8C1EEFE0A}">
      <dgm:prSet/>
      <dgm:spPr/>
      <dgm:t>
        <a:bodyPr/>
        <a:lstStyle/>
        <a:p>
          <a:r>
            <a:rPr lang="en-US" b="1"/>
            <a:t>Audio Enhancement:</a:t>
          </a:r>
          <a:endParaRPr lang="en-US"/>
        </a:p>
      </dgm:t>
    </dgm:pt>
    <dgm:pt modelId="{811FE3B7-D1C4-47EE-BBF6-708CD6821CE9}" type="parTrans" cxnId="{3605756A-694A-4F4C-AAFC-97F9B1E7D759}">
      <dgm:prSet/>
      <dgm:spPr/>
      <dgm:t>
        <a:bodyPr/>
        <a:lstStyle/>
        <a:p>
          <a:endParaRPr lang="en-US"/>
        </a:p>
      </dgm:t>
    </dgm:pt>
    <dgm:pt modelId="{93A76195-70E4-4EB6-9CFB-763A73C3C4E4}" type="sibTrans" cxnId="{3605756A-694A-4F4C-AAFC-97F9B1E7D759}">
      <dgm:prSet/>
      <dgm:spPr/>
      <dgm:t>
        <a:bodyPr/>
        <a:lstStyle/>
        <a:p>
          <a:endParaRPr lang="en-US"/>
        </a:p>
      </dgm:t>
    </dgm:pt>
    <dgm:pt modelId="{C606FBC4-06B8-4468-AFE5-C01FE7030AE2}">
      <dgm:prSet custT="1"/>
      <dgm:spPr/>
      <dgm:t>
        <a:bodyPr/>
        <a:lstStyle/>
        <a:p>
          <a:r>
            <a:rPr lang="en-US" sz="2200"/>
            <a:t>High quality audio for immersive storytelling and emotional impact</a:t>
          </a:r>
        </a:p>
      </dgm:t>
    </dgm:pt>
    <dgm:pt modelId="{50A1A740-5146-4FD0-8A8D-43BFB9831051}" type="parTrans" cxnId="{3FC28C33-0AB3-4CFB-B582-B55177A4F366}">
      <dgm:prSet/>
      <dgm:spPr/>
      <dgm:t>
        <a:bodyPr/>
        <a:lstStyle/>
        <a:p>
          <a:endParaRPr lang="en-US"/>
        </a:p>
      </dgm:t>
    </dgm:pt>
    <dgm:pt modelId="{97AF676F-67E8-4128-8DA7-14E8CE414674}" type="sibTrans" cxnId="{3FC28C33-0AB3-4CFB-B582-B55177A4F366}">
      <dgm:prSet/>
      <dgm:spPr/>
      <dgm:t>
        <a:bodyPr/>
        <a:lstStyle/>
        <a:p>
          <a:endParaRPr lang="en-US"/>
        </a:p>
      </dgm:t>
    </dgm:pt>
    <dgm:pt modelId="{206B2196-BA6E-4AF3-9C4E-92A0E1DA7F04}">
      <dgm:prSet custT="1"/>
      <dgm:spPr/>
      <dgm:t>
        <a:bodyPr/>
        <a:lstStyle/>
        <a:p>
          <a:r>
            <a:rPr lang="en-US" sz="2200"/>
            <a:t>Implement radio cues for world exposition.</a:t>
          </a:r>
        </a:p>
      </dgm:t>
    </dgm:pt>
    <dgm:pt modelId="{348C5FB9-8438-43B0-879F-C5AA1B4225E2}" type="parTrans" cxnId="{987B1BA2-5322-4AF3-9794-F624607EEF0C}">
      <dgm:prSet/>
      <dgm:spPr/>
      <dgm:t>
        <a:bodyPr/>
        <a:lstStyle/>
        <a:p>
          <a:endParaRPr lang="en-US"/>
        </a:p>
      </dgm:t>
    </dgm:pt>
    <dgm:pt modelId="{17942336-3EB4-4249-9A4B-D146972E04D4}" type="sibTrans" cxnId="{987B1BA2-5322-4AF3-9794-F624607EEF0C}">
      <dgm:prSet/>
      <dgm:spPr/>
      <dgm:t>
        <a:bodyPr/>
        <a:lstStyle/>
        <a:p>
          <a:endParaRPr lang="en-US"/>
        </a:p>
      </dgm:t>
    </dgm:pt>
    <dgm:pt modelId="{29CCF2B4-0602-443D-B8D2-51AC01B2CE80}">
      <dgm:prSet/>
      <dgm:spPr/>
      <dgm:t>
        <a:bodyPr/>
        <a:lstStyle/>
        <a:p>
          <a:r>
            <a:rPr lang="en-US" b="1"/>
            <a:t>Scene Timing:</a:t>
          </a:r>
          <a:endParaRPr lang="en-US"/>
        </a:p>
      </dgm:t>
    </dgm:pt>
    <dgm:pt modelId="{F6342AD8-E6D5-40A7-A14F-C84C553E2885}" type="parTrans" cxnId="{04D2659D-5E1A-45F8-BB9C-83296128D2BF}">
      <dgm:prSet/>
      <dgm:spPr/>
      <dgm:t>
        <a:bodyPr/>
        <a:lstStyle/>
        <a:p>
          <a:endParaRPr lang="en-US"/>
        </a:p>
      </dgm:t>
    </dgm:pt>
    <dgm:pt modelId="{29713393-9BC2-46CD-A220-37C32456D382}" type="sibTrans" cxnId="{04D2659D-5E1A-45F8-BB9C-83296128D2BF}">
      <dgm:prSet/>
      <dgm:spPr/>
      <dgm:t>
        <a:bodyPr/>
        <a:lstStyle/>
        <a:p>
          <a:endParaRPr lang="en-US"/>
        </a:p>
      </dgm:t>
    </dgm:pt>
    <dgm:pt modelId="{13A4A25D-DFC2-4CF5-8AFC-1A61971AD881}">
      <dgm:prSet custT="1"/>
      <dgm:spPr/>
      <dgm:t>
        <a:bodyPr/>
        <a:lstStyle/>
        <a:p>
          <a:r>
            <a:rPr lang="en-US" sz="2200"/>
            <a:t>Ensure segments are correctly timed for video integration.</a:t>
          </a:r>
        </a:p>
      </dgm:t>
    </dgm:pt>
    <dgm:pt modelId="{12F5367C-28FB-4930-9265-E923C0504F3E}" type="parTrans" cxnId="{4AD6AE64-8D6F-47DA-BEA5-B05CC71DCD5A}">
      <dgm:prSet/>
      <dgm:spPr/>
      <dgm:t>
        <a:bodyPr/>
        <a:lstStyle/>
        <a:p>
          <a:endParaRPr lang="en-US"/>
        </a:p>
      </dgm:t>
    </dgm:pt>
    <dgm:pt modelId="{0B493024-59BC-422D-8DC9-900E59D69C91}" type="sibTrans" cxnId="{4AD6AE64-8D6F-47DA-BEA5-B05CC71DCD5A}">
      <dgm:prSet/>
      <dgm:spPr/>
      <dgm:t>
        <a:bodyPr/>
        <a:lstStyle/>
        <a:p>
          <a:endParaRPr lang="en-US"/>
        </a:p>
      </dgm:t>
    </dgm:pt>
    <dgm:pt modelId="{3B8CBD61-1D2A-4C5D-AB01-16051A80DFC7}">
      <dgm:prSet custT="1"/>
      <dgm:spPr/>
      <dgm:t>
        <a:bodyPr/>
        <a:lstStyle/>
        <a:p>
          <a:r>
            <a:rPr lang="en-US" sz="2200"/>
            <a:t>Fine-tune timing within the game for optimal pacing</a:t>
          </a:r>
        </a:p>
      </dgm:t>
    </dgm:pt>
    <dgm:pt modelId="{52820270-8218-4D73-854D-411B3FFD88E0}" type="parTrans" cxnId="{261FC624-0461-4B34-8AD7-5E720BDD55DF}">
      <dgm:prSet/>
      <dgm:spPr/>
      <dgm:t>
        <a:bodyPr/>
        <a:lstStyle/>
        <a:p>
          <a:endParaRPr lang="en-US"/>
        </a:p>
      </dgm:t>
    </dgm:pt>
    <dgm:pt modelId="{FEDBE2B3-0EB2-4945-88EC-35B24F69CC6D}" type="sibTrans" cxnId="{261FC624-0461-4B34-8AD7-5E720BDD55DF}">
      <dgm:prSet/>
      <dgm:spPr/>
      <dgm:t>
        <a:bodyPr/>
        <a:lstStyle/>
        <a:p>
          <a:endParaRPr lang="en-US"/>
        </a:p>
      </dgm:t>
    </dgm:pt>
    <dgm:pt modelId="{F65A29C8-2D23-4E60-BFD7-ABDB70A0EC19}">
      <dgm:prSet/>
      <dgm:spPr/>
      <dgm:t>
        <a:bodyPr/>
        <a:lstStyle/>
        <a:p>
          <a:r>
            <a:rPr lang="en-US" b="1"/>
            <a:t>Character Development:</a:t>
          </a:r>
          <a:endParaRPr lang="en-US"/>
        </a:p>
      </dgm:t>
    </dgm:pt>
    <dgm:pt modelId="{949C6A08-CF24-4C2E-BBA8-A211F32F421D}" type="parTrans" cxnId="{61930F92-1DC3-47F0-85BD-2C975389A641}">
      <dgm:prSet/>
      <dgm:spPr/>
      <dgm:t>
        <a:bodyPr/>
        <a:lstStyle/>
        <a:p>
          <a:endParaRPr lang="en-US"/>
        </a:p>
      </dgm:t>
    </dgm:pt>
    <dgm:pt modelId="{D0864F96-213F-4BDB-B49B-059821E4BA9D}" type="sibTrans" cxnId="{61930F92-1DC3-47F0-85BD-2C975389A641}">
      <dgm:prSet/>
      <dgm:spPr/>
      <dgm:t>
        <a:bodyPr/>
        <a:lstStyle/>
        <a:p>
          <a:endParaRPr lang="en-US"/>
        </a:p>
      </dgm:t>
    </dgm:pt>
    <dgm:pt modelId="{BBDF2055-BCEE-46E1-97DA-44BF9E46C703}">
      <dgm:prSet custT="1"/>
      <dgm:spPr/>
      <dgm:t>
        <a:bodyPr/>
        <a:lstStyle/>
        <a:p>
          <a:r>
            <a:rPr lang="en-US" sz="2200"/>
            <a:t>Further flesh out the disabled character's role in story.</a:t>
          </a:r>
        </a:p>
      </dgm:t>
    </dgm:pt>
    <dgm:pt modelId="{7D5B6DD7-0B85-4639-9CC3-9638A7A33B91}" type="parTrans" cxnId="{ABA39A98-A4E2-499D-89F4-A3CC66EB57F1}">
      <dgm:prSet/>
      <dgm:spPr/>
      <dgm:t>
        <a:bodyPr/>
        <a:lstStyle/>
        <a:p>
          <a:endParaRPr lang="en-US"/>
        </a:p>
      </dgm:t>
    </dgm:pt>
    <dgm:pt modelId="{D9DEE4EE-8A0A-430E-B256-2CD70F69276D}" type="sibTrans" cxnId="{ABA39A98-A4E2-499D-89F4-A3CC66EB57F1}">
      <dgm:prSet/>
      <dgm:spPr/>
      <dgm:t>
        <a:bodyPr/>
        <a:lstStyle/>
        <a:p>
          <a:endParaRPr lang="en-US"/>
        </a:p>
      </dgm:t>
    </dgm:pt>
    <dgm:pt modelId="{B2B457A6-0AE4-4492-A2DD-5D4A08AFF21C}">
      <dgm:prSet custT="1"/>
      <dgm:spPr/>
      <dgm:t>
        <a:bodyPr/>
        <a:lstStyle/>
        <a:p>
          <a:r>
            <a:rPr lang="en-US" sz="2200"/>
            <a:t>Integrate disabled character more deeply into the storyline.</a:t>
          </a:r>
        </a:p>
      </dgm:t>
    </dgm:pt>
    <dgm:pt modelId="{83F8460F-D31F-4E2F-BDA6-140FA3FA2FC2}" type="parTrans" cxnId="{CC19F009-318A-4B0B-9AF5-5899496BD5A5}">
      <dgm:prSet/>
      <dgm:spPr/>
      <dgm:t>
        <a:bodyPr/>
        <a:lstStyle/>
        <a:p>
          <a:endParaRPr lang="en-US"/>
        </a:p>
      </dgm:t>
    </dgm:pt>
    <dgm:pt modelId="{1300FFAE-FB27-4763-B6BA-B19B5367F2B6}" type="sibTrans" cxnId="{CC19F009-318A-4B0B-9AF5-5899496BD5A5}">
      <dgm:prSet/>
      <dgm:spPr/>
      <dgm:t>
        <a:bodyPr/>
        <a:lstStyle/>
        <a:p>
          <a:endParaRPr lang="en-US"/>
        </a:p>
      </dgm:t>
    </dgm:pt>
    <dgm:pt modelId="{7ECBAC66-79C6-4B85-9B3B-19F4678FFAE6}">
      <dgm:prSet/>
      <dgm:spPr/>
      <dgm:t>
        <a:bodyPr/>
        <a:lstStyle/>
        <a:p>
          <a:r>
            <a:rPr lang="en-US" b="1"/>
            <a:t>Technical Optimization:</a:t>
          </a:r>
          <a:endParaRPr lang="en-US"/>
        </a:p>
      </dgm:t>
    </dgm:pt>
    <dgm:pt modelId="{9B8AA36D-1F5B-4F32-AC36-25D7AC55726C}" type="parTrans" cxnId="{51D48D17-A5A5-4588-BF02-869DB1054AEB}">
      <dgm:prSet/>
      <dgm:spPr/>
      <dgm:t>
        <a:bodyPr/>
        <a:lstStyle/>
        <a:p>
          <a:endParaRPr lang="en-US"/>
        </a:p>
      </dgm:t>
    </dgm:pt>
    <dgm:pt modelId="{E9AE2CC0-9833-45EB-9B63-7443B108E27C}" type="sibTrans" cxnId="{51D48D17-A5A5-4588-BF02-869DB1054AEB}">
      <dgm:prSet/>
      <dgm:spPr/>
      <dgm:t>
        <a:bodyPr/>
        <a:lstStyle/>
        <a:p>
          <a:endParaRPr lang="en-US"/>
        </a:p>
      </dgm:t>
    </dgm:pt>
    <dgm:pt modelId="{6CA3172F-DA1A-4ADB-BD7F-21B3BE5EBD2D}">
      <dgm:prSet/>
      <dgm:spPr/>
      <dgm:t>
        <a:bodyPr/>
        <a:lstStyle/>
        <a:p>
          <a:r>
            <a:rPr lang="en-US"/>
            <a:t>Address gameplay glitches for environment stability.</a:t>
          </a:r>
        </a:p>
      </dgm:t>
    </dgm:pt>
    <dgm:pt modelId="{5879EEDA-4EA4-4578-96FB-00328967C7C5}" type="parTrans" cxnId="{DAF580E7-1F7E-4AEC-AE4B-DBF938EA84B2}">
      <dgm:prSet/>
      <dgm:spPr/>
      <dgm:t>
        <a:bodyPr/>
        <a:lstStyle/>
        <a:p>
          <a:endParaRPr lang="en-US"/>
        </a:p>
      </dgm:t>
    </dgm:pt>
    <dgm:pt modelId="{03541997-A0C0-4D0D-BD38-0C34B017A525}" type="sibTrans" cxnId="{DAF580E7-1F7E-4AEC-AE4B-DBF938EA84B2}">
      <dgm:prSet/>
      <dgm:spPr/>
      <dgm:t>
        <a:bodyPr/>
        <a:lstStyle/>
        <a:p>
          <a:endParaRPr lang="en-US"/>
        </a:p>
      </dgm:t>
    </dgm:pt>
    <dgm:pt modelId="{16CAD013-789D-4E50-9D6A-47BFC4B55EE1}">
      <dgm:prSet/>
      <dgm:spPr/>
      <dgm:t>
        <a:bodyPr/>
        <a:lstStyle/>
        <a:p>
          <a:r>
            <a:rPr lang="en-US"/>
            <a:t>Ensure all textures are visible for a polished appearance.</a:t>
          </a:r>
        </a:p>
      </dgm:t>
    </dgm:pt>
    <dgm:pt modelId="{DA415BC6-287B-4DFB-A287-4F0AC86B847E}" type="parTrans" cxnId="{A96B5F43-8BC0-41B4-98C2-A0E8175E9951}">
      <dgm:prSet/>
      <dgm:spPr/>
      <dgm:t>
        <a:bodyPr/>
        <a:lstStyle/>
        <a:p>
          <a:endParaRPr lang="en-US"/>
        </a:p>
      </dgm:t>
    </dgm:pt>
    <dgm:pt modelId="{32911219-23FE-41F3-BF09-B34A513B1263}" type="sibTrans" cxnId="{A96B5F43-8BC0-41B4-98C2-A0E8175E9951}">
      <dgm:prSet/>
      <dgm:spPr/>
      <dgm:t>
        <a:bodyPr/>
        <a:lstStyle/>
        <a:p>
          <a:endParaRPr lang="en-US"/>
        </a:p>
      </dgm:t>
    </dgm:pt>
    <dgm:pt modelId="{73CC7DCF-3140-497D-9280-C7E37F23B8A4}" type="pres">
      <dgm:prSet presAssocID="{E6765356-64D6-4AB2-BEB7-9CB7882F4342}" presName="Name0" presStyleCnt="0">
        <dgm:presLayoutVars>
          <dgm:dir/>
          <dgm:animLvl val="lvl"/>
          <dgm:resizeHandles val="exact"/>
        </dgm:presLayoutVars>
      </dgm:prSet>
      <dgm:spPr/>
    </dgm:pt>
    <dgm:pt modelId="{AF13A6C7-A6EC-48FB-9BFB-B983C4B7B204}" type="pres">
      <dgm:prSet presAssocID="{897F9BD5-9F53-42A1-9D5B-77A8C1EEFE0A}" presName="linNode" presStyleCnt="0"/>
      <dgm:spPr/>
    </dgm:pt>
    <dgm:pt modelId="{32B0BE90-C676-402A-93E1-1CB2DB7A4EDA}" type="pres">
      <dgm:prSet presAssocID="{897F9BD5-9F53-42A1-9D5B-77A8C1EEFE0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D70FA95-7FD4-4E51-9CFB-043AC368E0B1}" type="pres">
      <dgm:prSet presAssocID="{897F9BD5-9F53-42A1-9D5B-77A8C1EEFE0A}" presName="descendantText" presStyleLbl="alignAccFollowNode1" presStyleIdx="0" presStyleCnt="4">
        <dgm:presLayoutVars>
          <dgm:bulletEnabled val="1"/>
        </dgm:presLayoutVars>
      </dgm:prSet>
      <dgm:spPr/>
    </dgm:pt>
    <dgm:pt modelId="{422CA0E3-64D0-4AAE-AF7B-8A2B9D23B1B5}" type="pres">
      <dgm:prSet presAssocID="{93A76195-70E4-4EB6-9CFB-763A73C3C4E4}" presName="sp" presStyleCnt="0"/>
      <dgm:spPr/>
    </dgm:pt>
    <dgm:pt modelId="{44FA2317-FCB2-49E0-8934-9836D8B189C6}" type="pres">
      <dgm:prSet presAssocID="{29CCF2B4-0602-443D-B8D2-51AC01B2CE80}" presName="linNode" presStyleCnt="0"/>
      <dgm:spPr/>
    </dgm:pt>
    <dgm:pt modelId="{34738F32-3D88-4DC9-8053-777FEAF07607}" type="pres">
      <dgm:prSet presAssocID="{29CCF2B4-0602-443D-B8D2-51AC01B2CE8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41CCFB7-BAFA-4689-81B6-8DAFE43FBB6F}" type="pres">
      <dgm:prSet presAssocID="{29CCF2B4-0602-443D-B8D2-51AC01B2CE80}" presName="descendantText" presStyleLbl="alignAccFollowNode1" presStyleIdx="1" presStyleCnt="4">
        <dgm:presLayoutVars>
          <dgm:bulletEnabled val="1"/>
        </dgm:presLayoutVars>
      </dgm:prSet>
      <dgm:spPr/>
    </dgm:pt>
    <dgm:pt modelId="{4CAA3D52-2F69-419D-B163-9EF93007C89E}" type="pres">
      <dgm:prSet presAssocID="{29713393-9BC2-46CD-A220-37C32456D382}" presName="sp" presStyleCnt="0"/>
      <dgm:spPr/>
    </dgm:pt>
    <dgm:pt modelId="{3B027D70-079F-4E4E-8478-25401FC45ACD}" type="pres">
      <dgm:prSet presAssocID="{F65A29C8-2D23-4E60-BFD7-ABDB70A0EC19}" presName="linNode" presStyleCnt="0"/>
      <dgm:spPr/>
    </dgm:pt>
    <dgm:pt modelId="{E7B8B678-0D81-4CA6-AB81-997019D5AF01}" type="pres">
      <dgm:prSet presAssocID="{F65A29C8-2D23-4E60-BFD7-ABDB70A0EC1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793DD6-3A7A-4BE9-88AF-8E0FAE3C75C8}" type="pres">
      <dgm:prSet presAssocID="{F65A29C8-2D23-4E60-BFD7-ABDB70A0EC19}" presName="descendantText" presStyleLbl="alignAccFollowNode1" presStyleIdx="2" presStyleCnt="4">
        <dgm:presLayoutVars>
          <dgm:bulletEnabled val="1"/>
        </dgm:presLayoutVars>
      </dgm:prSet>
      <dgm:spPr/>
    </dgm:pt>
    <dgm:pt modelId="{FF7693D7-337C-4C44-8797-3E622660AAF6}" type="pres">
      <dgm:prSet presAssocID="{D0864F96-213F-4BDB-B49B-059821E4BA9D}" presName="sp" presStyleCnt="0"/>
      <dgm:spPr/>
    </dgm:pt>
    <dgm:pt modelId="{EC13B47F-79B6-45BD-9300-574C635FC2BC}" type="pres">
      <dgm:prSet presAssocID="{7ECBAC66-79C6-4B85-9B3B-19F4678FFAE6}" presName="linNode" presStyleCnt="0"/>
      <dgm:spPr/>
    </dgm:pt>
    <dgm:pt modelId="{3455C214-6F56-4CEF-A071-79350BAA8087}" type="pres">
      <dgm:prSet presAssocID="{7ECBAC66-79C6-4B85-9B3B-19F4678FFAE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DAC4926-9234-4F97-9F97-BC52C1936B44}" type="pres">
      <dgm:prSet presAssocID="{7ECBAC66-79C6-4B85-9B3B-19F4678FFAE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72CE501-AA5A-46D5-A9AD-C50066E9EF53}" type="presOf" srcId="{7ECBAC66-79C6-4B85-9B3B-19F4678FFAE6}" destId="{3455C214-6F56-4CEF-A071-79350BAA8087}" srcOrd="0" destOrd="0" presId="urn:microsoft.com/office/officeart/2005/8/layout/vList5"/>
    <dgm:cxn modelId="{CC19F009-318A-4B0B-9AF5-5899496BD5A5}" srcId="{F65A29C8-2D23-4E60-BFD7-ABDB70A0EC19}" destId="{B2B457A6-0AE4-4492-A2DD-5D4A08AFF21C}" srcOrd="1" destOrd="0" parTransId="{83F8460F-D31F-4E2F-BDA6-140FA3FA2FC2}" sibTransId="{1300FFAE-FB27-4763-B6BA-B19B5367F2B6}"/>
    <dgm:cxn modelId="{51D48D17-A5A5-4588-BF02-869DB1054AEB}" srcId="{E6765356-64D6-4AB2-BEB7-9CB7882F4342}" destId="{7ECBAC66-79C6-4B85-9B3B-19F4678FFAE6}" srcOrd="3" destOrd="0" parTransId="{9B8AA36D-1F5B-4F32-AC36-25D7AC55726C}" sibTransId="{E9AE2CC0-9833-45EB-9B63-7443B108E27C}"/>
    <dgm:cxn modelId="{261FC624-0461-4B34-8AD7-5E720BDD55DF}" srcId="{29CCF2B4-0602-443D-B8D2-51AC01B2CE80}" destId="{3B8CBD61-1D2A-4C5D-AB01-16051A80DFC7}" srcOrd="1" destOrd="0" parTransId="{52820270-8218-4D73-854D-411B3FFD88E0}" sibTransId="{FEDBE2B3-0EB2-4945-88EC-35B24F69CC6D}"/>
    <dgm:cxn modelId="{3FC28C33-0AB3-4CFB-B582-B55177A4F366}" srcId="{897F9BD5-9F53-42A1-9D5B-77A8C1EEFE0A}" destId="{C606FBC4-06B8-4468-AFE5-C01FE7030AE2}" srcOrd="0" destOrd="0" parTransId="{50A1A740-5146-4FD0-8A8D-43BFB9831051}" sibTransId="{97AF676F-67E8-4128-8DA7-14E8CE414674}"/>
    <dgm:cxn modelId="{A96B5F43-8BC0-41B4-98C2-A0E8175E9951}" srcId="{7ECBAC66-79C6-4B85-9B3B-19F4678FFAE6}" destId="{16CAD013-789D-4E50-9D6A-47BFC4B55EE1}" srcOrd="1" destOrd="0" parTransId="{DA415BC6-287B-4DFB-A287-4F0AC86B847E}" sibTransId="{32911219-23FE-41F3-BF09-B34A513B1263}"/>
    <dgm:cxn modelId="{44C4CA4A-B799-47FF-945E-29946E01F17D}" type="presOf" srcId="{B2B457A6-0AE4-4492-A2DD-5D4A08AFF21C}" destId="{1C793DD6-3A7A-4BE9-88AF-8E0FAE3C75C8}" srcOrd="0" destOrd="1" presId="urn:microsoft.com/office/officeart/2005/8/layout/vList5"/>
    <dgm:cxn modelId="{2EC1924C-F4C2-4A85-AAAC-CE26F65D559D}" type="presOf" srcId="{3B8CBD61-1D2A-4C5D-AB01-16051A80DFC7}" destId="{D41CCFB7-BAFA-4689-81B6-8DAFE43FBB6F}" srcOrd="0" destOrd="1" presId="urn:microsoft.com/office/officeart/2005/8/layout/vList5"/>
    <dgm:cxn modelId="{1FD10D5C-371D-4D0C-A755-384F7CBA31A4}" type="presOf" srcId="{F65A29C8-2D23-4E60-BFD7-ABDB70A0EC19}" destId="{E7B8B678-0D81-4CA6-AB81-997019D5AF01}" srcOrd="0" destOrd="0" presId="urn:microsoft.com/office/officeart/2005/8/layout/vList5"/>
    <dgm:cxn modelId="{ADF4175D-8675-4BD9-BED6-10CD2F585CBE}" type="presOf" srcId="{13A4A25D-DFC2-4CF5-8AFC-1A61971AD881}" destId="{D41CCFB7-BAFA-4689-81B6-8DAFE43FBB6F}" srcOrd="0" destOrd="0" presId="urn:microsoft.com/office/officeart/2005/8/layout/vList5"/>
    <dgm:cxn modelId="{A3770163-AD53-427C-9E39-260432C992D2}" type="presOf" srcId="{C606FBC4-06B8-4468-AFE5-C01FE7030AE2}" destId="{CD70FA95-7FD4-4E51-9CFB-043AC368E0B1}" srcOrd="0" destOrd="0" presId="urn:microsoft.com/office/officeart/2005/8/layout/vList5"/>
    <dgm:cxn modelId="{4AD6AE64-8D6F-47DA-BEA5-B05CC71DCD5A}" srcId="{29CCF2B4-0602-443D-B8D2-51AC01B2CE80}" destId="{13A4A25D-DFC2-4CF5-8AFC-1A61971AD881}" srcOrd="0" destOrd="0" parTransId="{12F5367C-28FB-4930-9265-E923C0504F3E}" sibTransId="{0B493024-59BC-422D-8DC9-900E59D69C91}"/>
    <dgm:cxn modelId="{3605756A-694A-4F4C-AAFC-97F9B1E7D759}" srcId="{E6765356-64D6-4AB2-BEB7-9CB7882F4342}" destId="{897F9BD5-9F53-42A1-9D5B-77A8C1EEFE0A}" srcOrd="0" destOrd="0" parTransId="{811FE3B7-D1C4-47EE-BBF6-708CD6821CE9}" sibTransId="{93A76195-70E4-4EB6-9CFB-763A73C3C4E4}"/>
    <dgm:cxn modelId="{CA8F408F-D06A-4288-9DAB-9BE2F4942BA5}" type="presOf" srcId="{206B2196-BA6E-4AF3-9C4E-92A0E1DA7F04}" destId="{CD70FA95-7FD4-4E51-9CFB-043AC368E0B1}" srcOrd="0" destOrd="1" presId="urn:microsoft.com/office/officeart/2005/8/layout/vList5"/>
    <dgm:cxn modelId="{61930F92-1DC3-47F0-85BD-2C975389A641}" srcId="{E6765356-64D6-4AB2-BEB7-9CB7882F4342}" destId="{F65A29C8-2D23-4E60-BFD7-ABDB70A0EC19}" srcOrd="2" destOrd="0" parTransId="{949C6A08-CF24-4C2E-BBA8-A211F32F421D}" sibTransId="{D0864F96-213F-4BDB-B49B-059821E4BA9D}"/>
    <dgm:cxn modelId="{ABA39A98-A4E2-499D-89F4-A3CC66EB57F1}" srcId="{F65A29C8-2D23-4E60-BFD7-ABDB70A0EC19}" destId="{BBDF2055-BCEE-46E1-97DA-44BF9E46C703}" srcOrd="0" destOrd="0" parTransId="{7D5B6DD7-0B85-4639-9CC3-9638A7A33B91}" sibTransId="{D9DEE4EE-8A0A-430E-B256-2CD70F69276D}"/>
    <dgm:cxn modelId="{04D2659D-5E1A-45F8-BB9C-83296128D2BF}" srcId="{E6765356-64D6-4AB2-BEB7-9CB7882F4342}" destId="{29CCF2B4-0602-443D-B8D2-51AC01B2CE80}" srcOrd="1" destOrd="0" parTransId="{F6342AD8-E6D5-40A7-A14F-C84C553E2885}" sibTransId="{29713393-9BC2-46CD-A220-37C32456D382}"/>
    <dgm:cxn modelId="{987B1BA2-5322-4AF3-9794-F624607EEF0C}" srcId="{897F9BD5-9F53-42A1-9D5B-77A8C1EEFE0A}" destId="{206B2196-BA6E-4AF3-9C4E-92A0E1DA7F04}" srcOrd="1" destOrd="0" parTransId="{348C5FB9-8438-43B0-879F-C5AA1B4225E2}" sibTransId="{17942336-3EB4-4249-9A4B-D146972E04D4}"/>
    <dgm:cxn modelId="{09FD41C8-2460-432D-ADE4-C3909B9567BE}" type="presOf" srcId="{29CCF2B4-0602-443D-B8D2-51AC01B2CE80}" destId="{34738F32-3D88-4DC9-8053-777FEAF07607}" srcOrd="0" destOrd="0" presId="urn:microsoft.com/office/officeart/2005/8/layout/vList5"/>
    <dgm:cxn modelId="{6221C6DF-3876-4675-B2AD-D6932CB08F58}" type="presOf" srcId="{E6765356-64D6-4AB2-BEB7-9CB7882F4342}" destId="{73CC7DCF-3140-497D-9280-C7E37F23B8A4}" srcOrd="0" destOrd="0" presId="urn:microsoft.com/office/officeart/2005/8/layout/vList5"/>
    <dgm:cxn modelId="{DAF580E7-1F7E-4AEC-AE4B-DBF938EA84B2}" srcId="{7ECBAC66-79C6-4B85-9B3B-19F4678FFAE6}" destId="{6CA3172F-DA1A-4ADB-BD7F-21B3BE5EBD2D}" srcOrd="0" destOrd="0" parTransId="{5879EEDA-4EA4-4578-96FB-00328967C7C5}" sibTransId="{03541997-A0C0-4D0D-BD38-0C34B017A525}"/>
    <dgm:cxn modelId="{E5AB38F4-4330-4DA3-AAD3-7B8339C23C5B}" type="presOf" srcId="{6CA3172F-DA1A-4ADB-BD7F-21B3BE5EBD2D}" destId="{CDAC4926-9234-4F97-9F97-BC52C1936B44}" srcOrd="0" destOrd="0" presId="urn:microsoft.com/office/officeart/2005/8/layout/vList5"/>
    <dgm:cxn modelId="{8E4975FA-978E-421E-B5F7-33F7A03A3285}" type="presOf" srcId="{16CAD013-789D-4E50-9D6A-47BFC4B55EE1}" destId="{CDAC4926-9234-4F97-9F97-BC52C1936B44}" srcOrd="0" destOrd="1" presId="urn:microsoft.com/office/officeart/2005/8/layout/vList5"/>
    <dgm:cxn modelId="{00C9B9FA-656F-46C4-A216-A1225A5755BC}" type="presOf" srcId="{897F9BD5-9F53-42A1-9D5B-77A8C1EEFE0A}" destId="{32B0BE90-C676-402A-93E1-1CB2DB7A4EDA}" srcOrd="0" destOrd="0" presId="urn:microsoft.com/office/officeart/2005/8/layout/vList5"/>
    <dgm:cxn modelId="{A09127FF-5F92-4655-B3ED-2BFA3C67FA6D}" type="presOf" srcId="{BBDF2055-BCEE-46E1-97DA-44BF9E46C703}" destId="{1C793DD6-3A7A-4BE9-88AF-8E0FAE3C75C8}" srcOrd="0" destOrd="0" presId="urn:microsoft.com/office/officeart/2005/8/layout/vList5"/>
    <dgm:cxn modelId="{BB46C1E7-6B4F-4B92-815A-152A0A8B9B17}" type="presParOf" srcId="{73CC7DCF-3140-497D-9280-C7E37F23B8A4}" destId="{AF13A6C7-A6EC-48FB-9BFB-B983C4B7B204}" srcOrd="0" destOrd="0" presId="urn:microsoft.com/office/officeart/2005/8/layout/vList5"/>
    <dgm:cxn modelId="{1D273D55-B289-43DB-8947-51EF646AF2EC}" type="presParOf" srcId="{AF13A6C7-A6EC-48FB-9BFB-B983C4B7B204}" destId="{32B0BE90-C676-402A-93E1-1CB2DB7A4EDA}" srcOrd="0" destOrd="0" presId="urn:microsoft.com/office/officeart/2005/8/layout/vList5"/>
    <dgm:cxn modelId="{D2C91C86-B495-4082-B190-67F9D6AFF0A9}" type="presParOf" srcId="{AF13A6C7-A6EC-48FB-9BFB-B983C4B7B204}" destId="{CD70FA95-7FD4-4E51-9CFB-043AC368E0B1}" srcOrd="1" destOrd="0" presId="urn:microsoft.com/office/officeart/2005/8/layout/vList5"/>
    <dgm:cxn modelId="{1EF79F9F-2E17-4259-A41D-A2450BE31E2E}" type="presParOf" srcId="{73CC7DCF-3140-497D-9280-C7E37F23B8A4}" destId="{422CA0E3-64D0-4AAE-AF7B-8A2B9D23B1B5}" srcOrd="1" destOrd="0" presId="urn:microsoft.com/office/officeart/2005/8/layout/vList5"/>
    <dgm:cxn modelId="{82D9A49B-861C-4508-B788-6C21B268B43F}" type="presParOf" srcId="{73CC7DCF-3140-497D-9280-C7E37F23B8A4}" destId="{44FA2317-FCB2-49E0-8934-9836D8B189C6}" srcOrd="2" destOrd="0" presId="urn:microsoft.com/office/officeart/2005/8/layout/vList5"/>
    <dgm:cxn modelId="{7A30CDFA-DEB6-4A24-AE22-BB5274E369EF}" type="presParOf" srcId="{44FA2317-FCB2-49E0-8934-9836D8B189C6}" destId="{34738F32-3D88-4DC9-8053-777FEAF07607}" srcOrd="0" destOrd="0" presId="urn:microsoft.com/office/officeart/2005/8/layout/vList5"/>
    <dgm:cxn modelId="{5500E11C-7612-4D70-9C03-9632103902BC}" type="presParOf" srcId="{44FA2317-FCB2-49E0-8934-9836D8B189C6}" destId="{D41CCFB7-BAFA-4689-81B6-8DAFE43FBB6F}" srcOrd="1" destOrd="0" presId="urn:microsoft.com/office/officeart/2005/8/layout/vList5"/>
    <dgm:cxn modelId="{C4D1C757-3CED-459C-BE8B-5EF7D6BFEF5E}" type="presParOf" srcId="{73CC7DCF-3140-497D-9280-C7E37F23B8A4}" destId="{4CAA3D52-2F69-419D-B163-9EF93007C89E}" srcOrd="3" destOrd="0" presId="urn:microsoft.com/office/officeart/2005/8/layout/vList5"/>
    <dgm:cxn modelId="{74F4B9D6-1342-4EBF-B91D-37D0BA282262}" type="presParOf" srcId="{73CC7DCF-3140-497D-9280-C7E37F23B8A4}" destId="{3B027D70-079F-4E4E-8478-25401FC45ACD}" srcOrd="4" destOrd="0" presId="urn:microsoft.com/office/officeart/2005/8/layout/vList5"/>
    <dgm:cxn modelId="{FAE39267-6DA8-4F09-9D53-A4D15A664032}" type="presParOf" srcId="{3B027D70-079F-4E4E-8478-25401FC45ACD}" destId="{E7B8B678-0D81-4CA6-AB81-997019D5AF01}" srcOrd="0" destOrd="0" presId="urn:microsoft.com/office/officeart/2005/8/layout/vList5"/>
    <dgm:cxn modelId="{4D1166D9-D7F7-47AB-85FF-83D4707B44A2}" type="presParOf" srcId="{3B027D70-079F-4E4E-8478-25401FC45ACD}" destId="{1C793DD6-3A7A-4BE9-88AF-8E0FAE3C75C8}" srcOrd="1" destOrd="0" presId="urn:microsoft.com/office/officeart/2005/8/layout/vList5"/>
    <dgm:cxn modelId="{D6AD1A33-FBB2-4A83-82C7-FD8E06F1DB1E}" type="presParOf" srcId="{73CC7DCF-3140-497D-9280-C7E37F23B8A4}" destId="{FF7693D7-337C-4C44-8797-3E622660AAF6}" srcOrd="5" destOrd="0" presId="urn:microsoft.com/office/officeart/2005/8/layout/vList5"/>
    <dgm:cxn modelId="{95501DA5-3820-4E34-9510-328CEFA1BB98}" type="presParOf" srcId="{73CC7DCF-3140-497D-9280-C7E37F23B8A4}" destId="{EC13B47F-79B6-45BD-9300-574C635FC2BC}" srcOrd="6" destOrd="0" presId="urn:microsoft.com/office/officeart/2005/8/layout/vList5"/>
    <dgm:cxn modelId="{7AA48BF0-C4CE-460A-9108-361E266BD75F}" type="presParOf" srcId="{EC13B47F-79B6-45BD-9300-574C635FC2BC}" destId="{3455C214-6F56-4CEF-A071-79350BAA8087}" srcOrd="0" destOrd="0" presId="urn:microsoft.com/office/officeart/2005/8/layout/vList5"/>
    <dgm:cxn modelId="{7ECAD407-7251-415A-86FF-B75E5B699A81}" type="presParOf" srcId="{EC13B47F-79B6-45BD-9300-574C635FC2BC}" destId="{CDAC4926-9234-4F97-9F97-BC52C1936B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303B6-B674-4229-B888-5962617DA4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68415F5-4913-49E5-B251-90077E7C4219}">
      <dgm:prSet/>
      <dgm:spPr/>
      <dgm:t>
        <a:bodyPr/>
        <a:lstStyle/>
        <a:p>
          <a:r>
            <a:rPr lang="en-US"/>
            <a:t>Importance of Effective Design Processes</a:t>
          </a:r>
        </a:p>
      </dgm:t>
    </dgm:pt>
    <dgm:pt modelId="{340AA4D6-9FA2-4850-9344-18F9E91AF7A9}" type="parTrans" cxnId="{9EF81C27-F78F-44AA-B6DE-F74B744FFD81}">
      <dgm:prSet/>
      <dgm:spPr/>
      <dgm:t>
        <a:bodyPr/>
        <a:lstStyle/>
        <a:p>
          <a:endParaRPr lang="en-US"/>
        </a:p>
      </dgm:t>
    </dgm:pt>
    <dgm:pt modelId="{D666C75C-4492-474E-95C1-2327FFD0DAAD}" type="sibTrans" cxnId="{9EF81C27-F78F-44AA-B6DE-F74B744FFD81}">
      <dgm:prSet/>
      <dgm:spPr/>
      <dgm:t>
        <a:bodyPr/>
        <a:lstStyle/>
        <a:p>
          <a:endParaRPr lang="en-US"/>
        </a:p>
      </dgm:t>
    </dgm:pt>
    <dgm:pt modelId="{3DF440E0-865B-470F-9BD7-DD1AB740F13A}">
      <dgm:prSet/>
      <dgm:spPr/>
      <dgm:t>
        <a:bodyPr/>
        <a:lstStyle/>
        <a:p>
          <a:r>
            <a:rPr lang="en-US"/>
            <a:t>Balancing Individual Strengths and Team Dynamics</a:t>
          </a:r>
        </a:p>
      </dgm:t>
    </dgm:pt>
    <dgm:pt modelId="{5035F903-6056-44D8-988F-F22C29DEDC60}" type="parTrans" cxnId="{1F55E91F-5744-4F77-9725-942C993C9AEB}">
      <dgm:prSet/>
      <dgm:spPr/>
      <dgm:t>
        <a:bodyPr/>
        <a:lstStyle/>
        <a:p>
          <a:endParaRPr lang="en-US"/>
        </a:p>
      </dgm:t>
    </dgm:pt>
    <dgm:pt modelId="{AEAB46A6-EF4D-4749-A9A7-130190E0497A}" type="sibTrans" cxnId="{1F55E91F-5744-4F77-9725-942C993C9AEB}">
      <dgm:prSet/>
      <dgm:spPr/>
      <dgm:t>
        <a:bodyPr/>
        <a:lstStyle/>
        <a:p>
          <a:endParaRPr lang="en-US"/>
        </a:p>
      </dgm:t>
    </dgm:pt>
    <dgm:pt modelId="{CA5CD70D-FCD0-4062-A956-1F6F2EDC689E}" type="pres">
      <dgm:prSet presAssocID="{6E7303B6-B674-4229-B888-5962617DA457}" presName="root" presStyleCnt="0">
        <dgm:presLayoutVars>
          <dgm:dir/>
          <dgm:resizeHandles val="exact"/>
        </dgm:presLayoutVars>
      </dgm:prSet>
      <dgm:spPr/>
    </dgm:pt>
    <dgm:pt modelId="{9A293374-5779-48D2-A63F-C248EA616495}" type="pres">
      <dgm:prSet presAssocID="{568415F5-4913-49E5-B251-90077E7C4219}" presName="compNode" presStyleCnt="0"/>
      <dgm:spPr/>
    </dgm:pt>
    <dgm:pt modelId="{5D78A515-FDB9-411F-8A2A-F4DFE559A53E}" type="pres">
      <dgm:prSet presAssocID="{568415F5-4913-49E5-B251-90077E7C4219}" presName="bgRect" presStyleLbl="bgShp" presStyleIdx="0" presStyleCnt="2"/>
      <dgm:spPr/>
    </dgm:pt>
    <dgm:pt modelId="{72B3578C-32C3-4BFC-892B-79DE78D76967}" type="pres">
      <dgm:prSet presAssocID="{568415F5-4913-49E5-B251-90077E7C42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enages"/>
        </a:ext>
      </dgm:extLst>
    </dgm:pt>
    <dgm:pt modelId="{1589AF50-1844-4D70-8BE7-DBBD1192F9CF}" type="pres">
      <dgm:prSet presAssocID="{568415F5-4913-49E5-B251-90077E7C4219}" presName="spaceRect" presStyleCnt="0"/>
      <dgm:spPr/>
    </dgm:pt>
    <dgm:pt modelId="{E85BED5B-B9B5-4523-865A-BCA88A4305D9}" type="pres">
      <dgm:prSet presAssocID="{568415F5-4913-49E5-B251-90077E7C4219}" presName="parTx" presStyleLbl="revTx" presStyleIdx="0" presStyleCnt="2">
        <dgm:presLayoutVars>
          <dgm:chMax val="0"/>
          <dgm:chPref val="0"/>
        </dgm:presLayoutVars>
      </dgm:prSet>
      <dgm:spPr/>
    </dgm:pt>
    <dgm:pt modelId="{000F2D4C-7E1B-436F-8560-6F9899416F31}" type="pres">
      <dgm:prSet presAssocID="{D666C75C-4492-474E-95C1-2327FFD0DAAD}" presName="sibTrans" presStyleCnt="0"/>
      <dgm:spPr/>
    </dgm:pt>
    <dgm:pt modelId="{87203068-9DB5-4E95-8A7B-8641377B7A69}" type="pres">
      <dgm:prSet presAssocID="{3DF440E0-865B-470F-9BD7-DD1AB740F13A}" presName="compNode" presStyleCnt="0"/>
      <dgm:spPr/>
    </dgm:pt>
    <dgm:pt modelId="{D60F5076-E458-4E13-9DF0-1768E043160A}" type="pres">
      <dgm:prSet presAssocID="{3DF440E0-865B-470F-9BD7-DD1AB740F13A}" presName="bgRect" presStyleLbl="bgShp" presStyleIdx="1" presStyleCnt="2"/>
      <dgm:spPr/>
    </dgm:pt>
    <dgm:pt modelId="{8774011C-A453-4D4B-A290-965E98722C19}" type="pres">
      <dgm:prSet presAssocID="{3DF440E0-865B-470F-9BD7-DD1AB740F1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érarchie"/>
        </a:ext>
      </dgm:extLst>
    </dgm:pt>
    <dgm:pt modelId="{E6188D67-7160-49B2-82F5-E8EE2396D59F}" type="pres">
      <dgm:prSet presAssocID="{3DF440E0-865B-470F-9BD7-DD1AB740F13A}" presName="spaceRect" presStyleCnt="0"/>
      <dgm:spPr/>
    </dgm:pt>
    <dgm:pt modelId="{61F601AE-74DA-4D91-BD68-576B35D71BA1}" type="pres">
      <dgm:prSet presAssocID="{3DF440E0-865B-470F-9BD7-DD1AB740F13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F55E91F-5744-4F77-9725-942C993C9AEB}" srcId="{6E7303B6-B674-4229-B888-5962617DA457}" destId="{3DF440E0-865B-470F-9BD7-DD1AB740F13A}" srcOrd="1" destOrd="0" parTransId="{5035F903-6056-44D8-988F-F22C29DEDC60}" sibTransId="{AEAB46A6-EF4D-4749-A9A7-130190E0497A}"/>
    <dgm:cxn modelId="{9EF81C27-F78F-44AA-B6DE-F74B744FFD81}" srcId="{6E7303B6-B674-4229-B888-5962617DA457}" destId="{568415F5-4913-49E5-B251-90077E7C4219}" srcOrd="0" destOrd="0" parTransId="{340AA4D6-9FA2-4850-9344-18F9E91AF7A9}" sibTransId="{D666C75C-4492-474E-95C1-2327FFD0DAAD}"/>
    <dgm:cxn modelId="{73ADA334-06CD-42B4-A9DD-2C5A5E9F5FC1}" type="presOf" srcId="{3DF440E0-865B-470F-9BD7-DD1AB740F13A}" destId="{61F601AE-74DA-4D91-BD68-576B35D71BA1}" srcOrd="0" destOrd="0" presId="urn:microsoft.com/office/officeart/2018/2/layout/IconVerticalSolidList"/>
    <dgm:cxn modelId="{4B811936-3ABB-45D5-96D3-50E1E38914BF}" type="presOf" srcId="{568415F5-4913-49E5-B251-90077E7C4219}" destId="{E85BED5B-B9B5-4523-865A-BCA88A4305D9}" srcOrd="0" destOrd="0" presId="urn:microsoft.com/office/officeart/2018/2/layout/IconVerticalSolidList"/>
    <dgm:cxn modelId="{CD65D0C3-1A3E-4585-B0FB-18CEDCC38D88}" type="presOf" srcId="{6E7303B6-B674-4229-B888-5962617DA457}" destId="{CA5CD70D-FCD0-4062-A956-1F6F2EDC689E}" srcOrd="0" destOrd="0" presId="urn:microsoft.com/office/officeart/2018/2/layout/IconVerticalSolidList"/>
    <dgm:cxn modelId="{C22E9545-5BA0-4A06-BDD7-FC7D4F18FEE2}" type="presParOf" srcId="{CA5CD70D-FCD0-4062-A956-1F6F2EDC689E}" destId="{9A293374-5779-48D2-A63F-C248EA616495}" srcOrd="0" destOrd="0" presId="urn:microsoft.com/office/officeart/2018/2/layout/IconVerticalSolidList"/>
    <dgm:cxn modelId="{531B3467-1CE3-44D3-8148-B17FE070577F}" type="presParOf" srcId="{9A293374-5779-48D2-A63F-C248EA616495}" destId="{5D78A515-FDB9-411F-8A2A-F4DFE559A53E}" srcOrd="0" destOrd="0" presId="urn:microsoft.com/office/officeart/2018/2/layout/IconVerticalSolidList"/>
    <dgm:cxn modelId="{E54AEA2A-1F17-4989-BC18-FB12C07564CC}" type="presParOf" srcId="{9A293374-5779-48D2-A63F-C248EA616495}" destId="{72B3578C-32C3-4BFC-892B-79DE78D76967}" srcOrd="1" destOrd="0" presId="urn:microsoft.com/office/officeart/2018/2/layout/IconVerticalSolidList"/>
    <dgm:cxn modelId="{B0845613-0B1F-40AD-B04E-301A52A70747}" type="presParOf" srcId="{9A293374-5779-48D2-A63F-C248EA616495}" destId="{1589AF50-1844-4D70-8BE7-DBBD1192F9CF}" srcOrd="2" destOrd="0" presId="urn:microsoft.com/office/officeart/2018/2/layout/IconVerticalSolidList"/>
    <dgm:cxn modelId="{25E90C6B-3B5D-4AD5-AD4B-41434B68E8B1}" type="presParOf" srcId="{9A293374-5779-48D2-A63F-C248EA616495}" destId="{E85BED5B-B9B5-4523-865A-BCA88A4305D9}" srcOrd="3" destOrd="0" presId="urn:microsoft.com/office/officeart/2018/2/layout/IconVerticalSolidList"/>
    <dgm:cxn modelId="{E0ADBA56-2359-432E-B1E9-668D2662ABC0}" type="presParOf" srcId="{CA5CD70D-FCD0-4062-A956-1F6F2EDC689E}" destId="{000F2D4C-7E1B-436F-8560-6F9899416F31}" srcOrd="1" destOrd="0" presId="urn:microsoft.com/office/officeart/2018/2/layout/IconVerticalSolidList"/>
    <dgm:cxn modelId="{1DCDCEF6-062C-4EF1-BE38-B36A7F2F7754}" type="presParOf" srcId="{CA5CD70D-FCD0-4062-A956-1F6F2EDC689E}" destId="{87203068-9DB5-4E95-8A7B-8641377B7A69}" srcOrd="2" destOrd="0" presId="urn:microsoft.com/office/officeart/2018/2/layout/IconVerticalSolidList"/>
    <dgm:cxn modelId="{D5C35DCB-CEE8-4848-ADF2-07FC951CB3D7}" type="presParOf" srcId="{87203068-9DB5-4E95-8A7B-8641377B7A69}" destId="{D60F5076-E458-4E13-9DF0-1768E043160A}" srcOrd="0" destOrd="0" presId="urn:microsoft.com/office/officeart/2018/2/layout/IconVerticalSolidList"/>
    <dgm:cxn modelId="{AF6E19A8-5933-47F1-B4AF-E23961290CF4}" type="presParOf" srcId="{87203068-9DB5-4E95-8A7B-8641377B7A69}" destId="{8774011C-A453-4D4B-A290-965E98722C19}" srcOrd="1" destOrd="0" presId="urn:microsoft.com/office/officeart/2018/2/layout/IconVerticalSolidList"/>
    <dgm:cxn modelId="{36790A75-FEC3-49E9-BF8B-E22D30E63429}" type="presParOf" srcId="{87203068-9DB5-4E95-8A7B-8641377B7A69}" destId="{E6188D67-7160-49B2-82F5-E8EE2396D59F}" srcOrd="2" destOrd="0" presId="urn:microsoft.com/office/officeart/2018/2/layout/IconVerticalSolidList"/>
    <dgm:cxn modelId="{53590252-C6EE-442D-A8B4-472D492FAC15}" type="presParOf" srcId="{87203068-9DB5-4E95-8A7B-8641377B7A69}" destId="{61F601AE-74DA-4D91-BD68-576B35D71B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FA95-7FD4-4E51-9CFB-043AC368E0B1}">
      <dsp:nvSpPr>
        <dsp:cNvPr id="0" name=""/>
        <dsp:cNvSpPr/>
      </dsp:nvSpPr>
      <dsp:spPr>
        <a:xfrm rot="5400000">
          <a:off x="6816177" y="-2848116"/>
          <a:ext cx="916369" cy="68464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High quality audio for immersive storytelling and emotional impact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Implement radio cues for world exposition.</a:t>
          </a:r>
        </a:p>
      </dsp:txBody>
      <dsp:txXfrm rot="-5400000">
        <a:off x="3851133" y="161661"/>
        <a:ext cx="6801725" cy="826903"/>
      </dsp:txXfrm>
    </dsp:sp>
    <dsp:sp modelId="{32B0BE90-C676-402A-93E1-1CB2DB7A4EDA}">
      <dsp:nvSpPr>
        <dsp:cNvPr id="0" name=""/>
        <dsp:cNvSpPr/>
      </dsp:nvSpPr>
      <dsp:spPr>
        <a:xfrm>
          <a:off x="0" y="2381"/>
          <a:ext cx="3851133" cy="1145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Audio Enhancement:</a:t>
          </a:r>
          <a:endParaRPr lang="en-US" sz="3600" kern="1200"/>
        </a:p>
      </dsp:txBody>
      <dsp:txXfrm>
        <a:off x="55917" y="58298"/>
        <a:ext cx="3739299" cy="1033627"/>
      </dsp:txXfrm>
    </dsp:sp>
    <dsp:sp modelId="{D41CCFB7-BAFA-4689-81B6-8DAFE43FBB6F}">
      <dsp:nvSpPr>
        <dsp:cNvPr id="0" name=""/>
        <dsp:cNvSpPr/>
      </dsp:nvSpPr>
      <dsp:spPr>
        <a:xfrm rot="5400000">
          <a:off x="6816177" y="-1645381"/>
          <a:ext cx="916369" cy="6846458"/>
        </a:xfrm>
        <a:prstGeom prst="round2SameRect">
          <a:avLst/>
        </a:prstGeom>
        <a:solidFill>
          <a:schemeClr val="accent2">
            <a:tint val="40000"/>
            <a:alpha val="90000"/>
            <a:hueOff val="-510941"/>
            <a:satOff val="347"/>
            <a:lumOff val="1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10941"/>
              <a:satOff val="347"/>
              <a:lumOff val="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Ensure segments are correctly timed for video integration.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Fine-tune timing within the game for optimal pacing</a:t>
          </a:r>
        </a:p>
      </dsp:txBody>
      <dsp:txXfrm rot="-5400000">
        <a:off x="3851133" y="1364396"/>
        <a:ext cx="6801725" cy="826903"/>
      </dsp:txXfrm>
    </dsp:sp>
    <dsp:sp modelId="{34738F32-3D88-4DC9-8053-777FEAF07607}">
      <dsp:nvSpPr>
        <dsp:cNvPr id="0" name=""/>
        <dsp:cNvSpPr/>
      </dsp:nvSpPr>
      <dsp:spPr>
        <a:xfrm>
          <a:off x="0" y="1205116"/>
          <a:ext cx="3851133" cy="1145461"/>
        </a:xfrm>
        <a:prstGeom prst="roundRect">
          <a:avLst/>
        </a:prstGeom>
        <a:solidFill>
          <a:schemeClr val="accent2">
            <a:hueOff val="-499563"/>
            <a:satOff val="-2466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Scene Timing:</a:t>
          </a:r>
          <a:endParaRPr lang="en-US" sz="3600" kern="1200"/>
        </a:p>
      </dsp:txBody>
      <dsp:txXfrm>
        <a:off x="55917" y="1261033"/>
        <a:ext cx="3739299" cy="1033627"/>
      </dsp:txXfrm>
    </dsp:sp>
    <dsp:sp modelId="{1C793DD6-3A7A-4BE9-88AF-8E0FAE3C75C8}">
      <dsp:nvSpPr>
        <dsp:cNvPr id="0" name=""/>
        <dsp:cNvSpPr/>
      </dsp:nvSpPr>
      <dsp:spPr>
        <a:xfrm rot="5400000">
          <a:off x="6816177" y="-442646"/>
          <a:ext cx="916369" cy="6846458"/>
        </a:xfrm>
        <a:prstGeom prst="round2SameRect">
          <a:avLst/>
        </a:prstGeom>
        <a:solidFill>
          <a:schemeClr val="accent2">
            <a:tint val="40000"/>
            <a:alpha val="90000"/>
            <a:hueOff val="-1021882"/>
            <a:satOff val="693"/>
            <a:lumOff val="29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21882"/>
              <a:satOff val="693"/>
              <a:lumOff val="2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Further flesh out the disabled character's role in story.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Integrate disabled character more deeply into the storyline.</a:t>
          </a:r>
        </a:p>
      </dsp:txBody>
      <dsp:txXfrm rot="-5400000">
        <a:off x="3851133" y="2567131"/>
        <a:ext cx="6801725" cy="826903"/>
      </dsp:txXfrm>
    </dsp:sp>
    <dsp:sp modelId="{E7B8B678-0D81-4CA6-AB81-997019D5AF01}">
      <dsp:nvSpPr>
        <dsp:cNvPr id="0" name=""/>
        <dsp:cNvSpPr/>
      </dsp:nvSpPr>
      <dsp:spPr>
        <a:xfrm>
          <a:off x="0" y="2407851"/>
          <a:ext cx="3851133" cy="1145461"/>
        </a:xfrm>
        <a:prstGeom prst="roundRect">
          <a:avLst/>
        </a:prstGeom>
        <a:solidFill>
          <a:schemeClr val="accent2">
            <a:hueOff val="-999127"/>
            <a:satOff val="-4931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Character Development:</a:t>
          </a:r>
          <a:endParaRPr lang="en-US" sz="3600" kern="1200"/>
        </a:p>
      </dsp:txBody>
      <dsp:txXfrm>
        <a:off x="55917" y="2463768"/>
        <a:ext cx="3739299" cy="1033627"/>
      </dsp:txXfrm>
    </dsp:sp>
    <dsp:sp modelId="{CDAC4926-9234-4F97-9F97-BC52C1936B44}">
      <dsp:nvSpPr>
        <dsp:cNvPr id="0" name=""/>
        <dsp:cNvSpPr/>
      </dsp:nvSpPr>
      <dsp:spPr>
        <a:xfrm rot="5400000">
          <a:off x="6816177" y="760088"/>
          <a:ext cx="916369" cy="6846458"/>
        </a:xfrm>
        <a:prstGeom prst="round2SameRect">
          <a:avLst/>
        </a:prstGeom>
        <a:solidFill>
          <a:schemeClr val="accent2">
            <a:tint val="40000"/>
            <a:alpha val="90000"/>
            <a:hueOff val="-1532823"/>
            <a:satOff val="1040"/>
            <a:lumOff val="4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32823"/>
              <a:satOff val="1040"/>
              <a:lumOff val="4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Address gameplay glitches for environment stability.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Ensure all textures are visible for a polished appearance.</a:t>
          </a:r>
        </a:p>
      </dsp:txBody>
      <dsp:txXfrm rot="-5400000">
        <a:off x="3851133" y="3769866"/>
        <a:ext cx="6801725" cy="826903"/>
      </dsp:txXfrm>
    </dsp:sp>
    <dsp:sp modelId="{3455C214-6F56-4CEF-A071-79350BAA8087}">
      <dsp:nvSpPr>
        <dsp:cNvPr id="0" name=""/>
        <dsp:cNvSpPr/>
      </dsp:nvSpPr>
      <dsp:spPr>
        <a:xfrm>
          <a:off x="0" y="3610586"/>
          <a:ext cx="3851133" cy="1145461"/>
        </a:xfrm>
        <a:prstGeom prst="roundRect">
          <a:avLst/>
        </a:prstGeom>
        <a:solidFill>
          <a:schemeClr val="accent2">
            <a:hueOff val="-1498690"/>
            <a:satOff val="-7397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Technical Optimization:</a:t>
          </a:r>
          <a:endParaRPr lang="en-US" sz="3600" kern="1200"/>
        </a:p>
      </dsp:txBody>
      <dsp:txXfrm>
        <a:off x="55917" y="3666503"/>
        <a:ext cx="3739299" cy="1033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8A515-FDB9-411F-8A2A-F4DFE559A53E}">
      <dsp:nvSpPr>
        <dsp:cNvPr id="0" name=""/>
        <dsp:cNvSpPr/>
      </dsp:nvSpPr>
      <dsp:spPr>
        <a:xfrm>
          <a:off x="0" y="680749"/>
          <a:ext cx="11033029" cy="1256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3578C-32C3-4BFC-892B-79DE78D76967}">
      <dsp:nvSpPr>
        <dsp:cNvPr id="0" name=""/>
        <dsp:cNvSpPr/>
      </dsp:nvSpPr>
      <dsp:spPr>
        <a:xfrm>
          <a:off x="380172" y="963522"/>
          <a:ext cx="691222" cy="691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BED5B-B9B5-4523-865A-BCA88A4305D9}">
      <dsp:nvSpPr>
        <dsp:cNvPr id="0" name=""/>
        <dsp:cNvSpPr/>
      </dsp:nvSpPr>
      <dsp:spPr>
        <a:xfrm>
          <a:off x="1451567" y="680749"/>
          <a:ext cx="9581461" cy="125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08" tIns="133008" rIns="133008" bIns="1330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Importance of Effective Design Processes</a:t>
          </a:r>
        </a:p>
      </dsp:txBody>
      <dsp:txXfrm>
        <a:off x="1451567" y="680749"/>
        <a:ext cx="9581461" cy="1256768"/>
      </dsp:txXfrm>
    </dsp:sp>
    <dsp:sp modelId="{D60F5076-E458-4E13-9DF0-1768E043160A}">
      <dsp:nvSpPr>
        <dsp:cNvPr id="0" name=""/>
        <dsp:cNvSpPr/>
      </dsp:nvSpPr>
      <dsp:spPr>
        <a:xfrm>
          <a:off x="0" y="2251710"/>
          <a:ext cx="11033029" cy="12567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4011C-A453-4D4B-A290-965E98722C19}">
      <dsp:nvSpPr>
        <dsp:cNvPr id="0" name=""/>
        <dsp:cNvSpPr/>
      </dsp:nvSpPr>
      <dsp:spPr>
        <a:xfrm>
          <a:off x="380172" y="2534483"/>
          <a:ext cx="691222" cy="691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601AE-74DA-4D91-BD68-576B35D71BA1}">
      <dsp:nvSpPr>
        <dsp:cNvPr id="0" name=""/>
        <dsp:cNvSpPr/>
      </dsp:nvSpPr>
      <dsp:spPr>
        <a:xfrm>
          <a:off x="1451567" y="2251710"/>
          <a:ext cx="9581461" cy="125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08" tIns="133008" rIns="133008" bIns="1330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Balancing Individual Strengths and Team Dynamics</a:t>
          </a:r>
        </a:p>
      </dsp:txBody>
      <dsp:txXfrm>
        <a:off x="1451567" y="2251710"/>
        <a:ext cx="9581461" cy="1256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E28F2-1570-4A9E-9F49-865320C1F7C1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A7C1D-D2F3-42DC-BCE2-16F898DC8C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650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A7C1D-D2F3-42DC-BCE2-16F898DC8CB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69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A7C1D-D2F3-42DC-BCE2-16F898DC8CB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35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Importance of Effective Design Processes</a:t>
            </a:r>
          </a:p>
          <a:p>
            <a:pPr marL="171450" indent="-171450">
              <a:buFontTx/>
              <a:buChar char="-"/>
            </a:pPr>
            <a:r>
              <a:rPr lang="en-CA"/>
              <a:t>Time management and proper planning</a:t>
            </a:r>
          </a:p>
          <a:p>
            <a:pPr marL="171450" indent="-171450">
              <a:buFontTx/>
              <a:buChar char="-"/>
            </a:pPr>
            <a:r>
              <a:rPr lang="en-CA"/>
              <a:t>Iterative process -&gt; no hesitation to change plans and go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A7C1D-D2F3-42DC-BCE2-16F898DC8CB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51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March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5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March 20,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87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495D9-9762-C397-97AC-CC909A169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10"/>
          <a:stretch/>
        </p:blipFill>
        <p:spPr>
          <a:xfrm>
            <a:off x="20" y="-1824"/>
            <a:ext cx="12191980" cy="68655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114" y="709684"/>
            <a:ext cx="5124247" cy="1927695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K-Bots: A VR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13" y="2988860"/>
            <a:ext cx="4878587" cy="203127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40000"/>
              </a:lnSpc>
            </a:pPr>
            <a:r>
              <a:rPr lang="en-US">
                <a:solidFill>
                  <a:schemeClr val="bg1"/>
                </a:solidFill>
              </a:rPr>
              <a:t>Group 8</a:t>
            </a:r>
          </a:p>
          <a:p>
            <a:pPr algn="l">
              <a:lnSpc>
                <a:spcPct val="140000"/>
              </a:lnSpc>
            </a:pPr>
            <a:r>
              <a:rPr lang="en-US" err="1">
                <a:solidFill>
                  <a:schemeClr val="bg1"/>
                </a:solidFill>
              </a:rPr>
              <a:t>Eunyho</a:t>
            </a:r>
            <a:r>
              <a:rPr lang="en-US">
                <a:solidFill>
                  <a:schemeClr val="bg1"/>
                </a:solidFill>
              </a:rPr>
              <a:t> Jung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George Lai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Anuar </a:t>
            </a:r>
            <a:r>
              <a:rPr lang="en-US" err="1">
                <a:solidFill>
                  <a:schemeClr val="bg1"/>
                </a:solidFill>
              </a:rPr>
              <a:t>Magauya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Ines </a:t>
            </a:r>
            <a:r>
              <a:rPr lang="en-US" err="1">
                <a:solidFill>
                  <a:schemeClr val="bg1"/>
                </a:solidFill>
              </a:rPr>
              <a:t>Senhadji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Ronan William Thomas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DEB652-CD49-4786-9154-A1A30E19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A7483D-55E4-41F7-8F87-19FAB2AEA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6E0C-B728-3B57-6D44-EBECD81A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4" y="-448056"/>
            <a:ext cx="10241280" cy="1234440"/>
          </a:xfrm>
        </p:spPr>
        <p:txBody>
          <a:bodyPr/>
          <a:lstStyle/>
          <a:p>
            <a:r>
              <a:rPr lang="en-US"/>
              <a:t>Conclusion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9DC0-EBE1-9DB3-EA01-C6C59449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1222744"/>
            <a:ext cx="11070620" cy="4848872"/>
          </a:xfrm>
        </p:spPr>
        <p:txBody>
          <a:bodyPr/>
          <a:lstStyle/>
          <a:p>
            <a:r>
              <a:rPr lang="en-US" sz="2400"/>
              <a:t>Our VR environment is set in a metro station and emphasizes the </a:t>
            </a:r>
            <a:r>
              <a:rPr lang="en-US" sz="2400" b="1"/>
              <a:t>vulnerability of people with disabilities </a:t>
            </a:r>
            <a:r>
              <a:rPr lang="en-US" sz="2400"/>
              <a:t>and the </a:t>
            </a:r>
            <a:r>
              <a:rPr lang="en-US" sz="2400" b="1"/>
              <a:t>responsibility of k-bot production</a:t>
            </a:r>
          </a:p>
          <a:p>
            <a:endParaRPr lang="en-US" b="1"/>
          </a:p>
          <a:p>
            <a:r>
              <a:rPr lang="en-US" sz="2400"/>
              <a:t>Through our prototypes, we learned the importance of </a:t>
            </a:r>
            <a:r>
              <a:rPr lang="en-US" sz="2400" b="1"/>
              <a:t>proper planning</a:t>
            </a:r>
            <a:r>
              <a:rPr lang="en-US" sz="2400"/>
              <a:t>, </a:t>
            </a:r>
            <a:r>
              <a:rPr lang="en-US" sz="2400" b="1"/>
              <a:t>time management</a:t>
            </a:r>
            <a:r>
              <a:rPr lang="en-US" sz="2400"/>
              <a:t>, and the </a:t>
            </a:r>
            <a:r>
              <a:rPr lang="en-US" sz="2400" b="1"/>
              <a:t>strength of iterative design thinking</a:t>
            </a:r>
            <a:r>
              <a:rPr lang="en-US" sz="2400"/>
              <a:t>.</a:t>
            </a:r>
          </a:p>
          <a:p>
            <a:endParaRPr lang="en-US"/>
          </a:p>
          <a:p>
            <a:r>
              <a:rPr lang="en-US"/>
              <a:t>There is still much work to do for design day, but progress should be smooth sailing from now on due to our </a:t>
            </a:r>
            <a:r>
              <a:rPr lang="en-US" b="1"/>
              <a:t>clear plans</a:t>
            </a:r>
            <a:endParaRPr lang="en-US" sz="2400" b="1"/>
          </a:p>
          <a:p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97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E4AB72-1C42-427F-801C-32A12FD69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82411-626E-1629-54A4-04CE700F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33" y="318448"/>
            <a:ext cx="5394002" cy="607528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Project Summary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57DBE-98AE-379E-0E96-9C717CB74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43" y="1684363"/>
            <a:ext cx="10634936" cy="4102444"/>
          </a:xfrm>
        </p:spPr>
        <p:txBody>
          <a:bodyPr vert="horz" lIns="0" tIns="0" rIns="0" bIns="0" rtlCol="0" anchor="b">
            <a:noAutofit/>
          </a:bodyPr>
          <a:lstStyle/>
          <a:p>
            <a:pPr marL="742950" lvl="1" indent="-285750"/>
            <a:r>
              <a:rPr lang="en-US" sz="2800" b="1">
                <a:solidFill>
                  <a:srgbClr val="000000"/>
                </a:solidFill>
                <a:ea typeface="+mn-lt"/>
                <a:cs typeface="+mn-lt"/>
              </a:rPr>
              <a:t>Mines Action Canada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 seeks a story-driven </a:t>
            </a:r>
            <a:br>
              <a:rPr lang="en-US" sz="280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VR video to persuade politicians to ban </a:t>
            </a:r>
            <a:br>
              <a:rPr lang="en-US" sz="280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autonomous weapons. </a:t>
            </a:r>
            <a:endParaRPr lang="en-US" sz="2800"/>
          </a:p>
          <a:p>
            <a:pPr marL="742950" lvl="1" indent="-285750"/>
            <a:endParaRPr lang="en-US" sz="2800">
              <a:solidFill>
                <a:srgbClr val="000000"/>
              </a:solidFill>
              <a:ea typeface="+mn-lt"/>
              <a:cs typeface="+mn-lt"/>
            </a:endParaRPr>
          </a:p>
          <a:p>
            <a:pPr marL="742950" lvl="1" indent="-285750"/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Illustrate the impact on </a:t>
            </a:r>
            <a:r>
              <a:rPr lang="en-US" sz="2800" b="1">
                <a:solidFill>
                  <a:srgbClr val="000000"/>
                </a:solidFill>
                <a:ea typeface="+mn-lt"/>
                <a:cs typeface="+mn-lt"/>
              </a:rPr>
              <a:t>non-combatants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 and the </a:t>
            </a:r>
            <a:r>
              <a:rPr lang="en-US" sz="2800" b="1">
                <a:solidFill>
                  <a:srgbClr val="000000"/>
                </a:solidFill>
                <a:ea typeface="+mn-lt"/>
                <a:cs typeface="+mn-lt"/>
              </a:rPr>
              <a:t>vulnerable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sz="2800"/>
          </a:p>
          <a:p>
            <a:pPr marL="742950" lvl="1" indent="-285750"/>
            <a:endParaRPr lang="en-US" sz="2800"/>
          </a:p>
          <a:p>
            <a:pPr marL="742950" lvl="1" indent="-285750"/>
            <a:r>
              <a:rPr lang="en-US" sz="2800"/>
              <a:t>Emphasize the </a:t>
            </a:r>
            <a:r>
              <a:rPr lang="en-US" sz="2800" b="1"/>
              <a:t>morality</a:t>
            </a:r>
            <a:r>
              <a:rPr lang="en-US" sz="2800"/>
              <a:t> of giving the</a:t>
            </a:r>
            <a:r>
              <a:rPr lang="en-US" sz="2800" b="1"/>
              <a:t> right to kill</a:t>
            </a:r>
            <a:r>
              <a:rPr lang="en-US" sz="2800"/>
              <a:t> to a </a:t>
            </a:r>
            <a:r>
              <a:rPr lang="en-US" sz="2800" b="1"/>
              <a:t>robot</a:t>
            </a:r>
          </a:p>
          <a:p>
            <a:pPr algn="r"/>
            <a:endParaRPr lang="en-US" sz="1600"/>
          </a:p>
        </p:txBody>
      </p:sp>
      <p:pic>
        <p:nvPicPr>
          <p:cNvPr id="4" name="Espace réservé du contenu 3" descr="Une image contenant capture d’écran, arme, robot, jouet&#10;&#10;Description générée automatiquement">
            <a:extLst>
              <a:ext uri="{FF2B5EF4-FFF2-40B4-BE49-F238E27FC236}">
                <a16:creationId xmlns:a16="http://schemas.microsoft.com/office/drawing/2014/main" id="{5AC43C84-3C09-36C1-49D8-1FEB93E7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934" y="459"/>
            <a:ext cx="4571066" cy="27622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C257D2-6895-4677-996F-1A5FBB7F7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" y="6400800"/>
            <a:ext cx="12191999" cy="457198"/>
          </a:xfrm>
          <a:prstGeom prst="rect">
            <a:avLst/>
          </a:pr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8FF51-22A9-49F6-8C79-1FFC470C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800"/>
            <a:ext cx="8153396" cy="457200"/>
          </a:xfrm>
          <a:prstGeom prst="rect">
            <a:avLst/>
          </a:prstGeom>
          <a:gradFill>
            <a:gsLst>
              <a:gs pos="0">
                <a:schemeClr val="accent6">
                  <a:alpha val="61000"/>
                </a:schemeClr>
              </a:gs>
              <a:gs pos="99000">
                <a:schemeClr val="accent2">
                  <a:alpha val="7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269EB-4EB2-4552-4CB0-5A1147C1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80" y="-777607"/>
            <a:ext cx="4911393" cy="1556724"/>
          </a:xfrm>
        </p:spPr>
        <p:txBody>
          <a:bodyPr anchor="b">
            <a:normAutofit/>
          </a:bodyPr>
          <a:lstStyle/>
          <a:p>
            <a:r>
              <a:rPr lang="en-US" dirty="0"/>
              <a:t>Chosen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2B35-8E4F-055B-2672-C683DF61F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75" y="936302"/>
            <a:ext cx="5425512" cy="5043674"/>
          </a:xfrm>
        </p:spPr>
        <p:txBody>
          <a:bodyPr vert="horz" lIns="0" tIns="0" rIns="0" bIns="0" rtlCol="0" anchor="t">
            <a:noAutofit/>
          </a:bodyPr>
          <a:lstStyle/>
          <a:p>
            <a:pPr marL="457200" lvl="1" indent="0">
              <a:buNone/>
            </a:pPr>
            <a:endParaRPr lang="en-US" sz="1600">
              <a:ea typeface="+mn-lt"/>
              <a:cs typeface="+mn-lt"/>
            </a:endParaRPr>
          </a:p>
          <a:p>
            <a:pPr marL="742950" lvl="1" indent="-285750"/>
            <a:r>
              <a:rPr lang="en-US" sz="2800" u="sng">
                <a:ea typeface="+mn-lt"/>
                <a:cs typeface="+mn-lt"/>
              </a:rPr>
              <a:t>Setting</a:t>
            </a:r>
            <a:r>
              <a:rPr lang="en-US" sz="2800">
                <a:ea typeface="+mn-lt"/>
                <a:cs typeface="+mn-lt"/>
              </a:rPr>
              <a:t>: Underground Metro</a:t>
            </a:r>
            <a:endParaRPr lang="en-US" sz="2800"/>
          </a:p>
          <a:p>
            <a:pPr marL="742950" lvl="1" indent="-285750"/>
            <a:r>
              <a:rPr lang="en-US" sz="2800" u="sng">
                <a:ea typeface="+mn-lt"/>
                <a:cs typeface="+mn-lt"/>
              </a:rPr>
              <a:t>Characters</a:t>
            </a:r>
            <a:r>
              <a:rPr lang="en-US" sz="2800">
                <a:ea typeface="+mn-lt"/>
                <a:cs typeface="+mn-lt"/>
              </a:rPr>
              <a:t>: Main playable character and NPC</a:t>
            </a:r>
          </a:p>
          <a:p>
            <a:pPr marL="742950" lvl="1" indent="-285750"/>
            <a:r>
              <a:rPr lang="en-US" sz="2800" u="sng">
                <a:ea typeface="+mn-lt"/>
                <a:cs typeface="+mn-lt"/>
              </a:rPr>
              <a:t>Plot</a:t>
            </a:r>
            <a:r>
              <a:rPr lang="en-US" sz="2800">
                <a:ea typeface="+mn-lt"/>
                <a:cs typeface="+mn-lt"/>
              </a:rPr>
              <a:t>: One lonely survivor underground, reminiscing on the past and how things came to be this way. Eventually is found by automated killer robots.</a:t>
            </a:r>
          </a:p>
          <a:p>
            <a:pPr marL="742950" lvl="1" indent="-285750"/>
            <a:endParaRPr lang="en-US" sz="1600">
              <a:ea typeface="+mn-lt"/>
              <a:cs typeface="+mn-lt"/>
            </a:endParaRPr>
          </a:p>
          <a:p>
            <a:endParaRPr lang="en-US" sz="1600"/>
          </a:p>
          <a:p>
            <a:endParaRPr lang="en-US" sz="1600"/>
          </a:p>
        </p:txBody>
      </p:sp>
      <p:pic>
        <p:nvPicPr>
          <p:cNvPr id="4" name="Image 3" descr="A train tracks in a tunnel&#10;&#10;Description automatically generated">
            <a:extLst>
              <a:ext uri="{FF2B5EF4-FFF2-40B4-BE49-F238E27FC236}">
                <a16:creationId xmlns:a16="http://schemas.microsoft.com/office/drawing/2014/main" id="{0C1CA483-C922-0A7A-9EA3-A1B50E3F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2" y="187693"/>
            <a:ext cx="5996299" cy="34398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82C3-D060-FF12-0BDD-B8B0C69C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-588104"/>
            <a:ext cx="10241280" cy="1234440"/>
          </a:xfrm>
        </p:spPr>
        <p:txBody>
          <a:bodyPr/>
          <a:lstStyle/>
          <a:p>
            <a:r>
              <a:rPr lang="en-US" dirty="0"/>
              <a:t>Decisions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DAEF9-AC14-44BE-226D-AF6FB39B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939185"/>
            <a:ext cx="10241280" cy="3959352"/>
          </a:xfrm>
        </p:spPr>
        <p:txBody>
          <a:bodyPr/>
          <a:lstStyle/>
          <a:p>
            <a:r>
              <a:rPr lang="en-US" sz="2800"/>
              <a:t>Low poly style</a:t>
            </a:r>
          </a:p>
          <a:p>
            <a:pPr lvl="1">
              <a:buFontTx/>
              <a:buChar char="-"/>
            </a:pPr>
            <a:r>
              <a:rPr lang="en-US"/>
              <a:t>Simple, easy to integrate objects of varying detail</a:t>
            </a:r>
          </a:p>
          <a:p>
            <a:pPr lvl="1">
              <a:buFontTx/>
              <a:buChar char="-"/>
            </a:pPr>
            <a:r>
              <a:rPr lang="en-US"/>
              <a:t>Found a good base (metro station) which was already in low poly</a:t>
            </a:r>
          </a:p>
          <a:p>
            <a:r>
              <a:rPr lang="en-US" sz="2800" b="1"/>
              <a:t>Changes</a:t>
            </a:r>
            <a:r>
              <a:rPr lang="en-US" sz="2800"/>
              <a:t> to plot</a:t>
            </a:r>
          </a:p>
          <a:p>
            <a:pPr lvl="1">
              <a:buFontTx/>
              <a:buChar char="-"/>
            </a:pPr>
            <a:r>
              <a:rPr lang="en-US"/>
              <a:t>New perspective from ghost of </a:t>
            </a:r>
            <a:r>
              <a:rPr lang="en-US" b="1"/>
              <a:t>person with disabilities</a:t>
            </a:r>
            <a:r>
              <a:rPr lang="en-US"/>
              <a:t>, </a:t>
            </a:r>
            <a:r>
              <a:rPr lang="en-US" b="1"/>
              <a:t>friend of survivor</a:t>
            </a:r>
          </a:p>
          <a:p>
            <a:pPr lvl="1">
              <a:buFontTx/>
              <a:buChar char="-"/>
            </a:pPr>
            <a:r>
              <a:rPr lang="en-US"/>
              <a:t>Survivor was a </a:t>
            </a:r>
            <a:r>
              <a:rPr lang="en-US" b="1"/>
              <a:t>designer for the k-bots</a:t>
            </a:r>
          </a:p>
          <a:p>
            <a:pPr lvl="1">
              <a:buFontTx/>
              <a:buChar char="-"/>
            </a:pPr>
            <a:r>
              <a:rPr lang="en-US"/>
              <a:t>Previously from the POV of the survivor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A8732-A739-A525-E723-71FDDA6F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78" y="-773017"/>
            <a:ext cx="8106284" cy="1556724"/>
          </a:xfrm>
        </p:spPr>
        <p:txBody>
          <a:bodyPr anchor="b">
            <a:normAutofit/>
          </a:bodyPr>
          <a:lstStyle/>
          <a:p>
            <a:r>
              <a:rPr lang="en-US" dirty="0"/>
              <a:t>Trials and tribulations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5462-9F1E-3F37-2850-D6E1B0B2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28" y="1000292"/>
            <a:ext cx="11654816" cy="5333234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i="1">
                <a:latin typeface="TW Cen MT"/>
                <a:cs typeface="Calibri"/>
              </a:rPr>
              <a:t>Prototype I</a:t>
            </a:r>
          </a:p>
          <a:p>
            <a:r>
              <a:rPr lang="en-US" sz="2800">
                <a:latin typeface="TW Cen MT"/>
                <a:cs typeface="Calibri"/>
              </a:rPr>
              <a:t>Stable VR environment</a:t>
            </a:r>
            <a:br>
              <a:rPr lang="en-US" sz="2800">
                <a:latin typeface="TW Cen MT"/>
                <a:cs typeface="Calibri"/>
              </a:rPr>
            </a:br>
            <a:r>
              <a:rPr lang="en-US" sz="2200">
                <a:latin typeface="TW Cen MT"/>
                <a:cs typeface="Calibri"/>
              </a:rPr>
              <a:t> - Metro station setting + Controllable Player</a:t>
            </a:r>
          </a:p>
          <a:p>
            <a:pPr>
              <a:buFont typeface="Arial"/>
              <a:buChar char="•"/>
            </a:pPr>
            <a:r>
              <a:rPr lang="en-US" sz="2800">
                <a:latin typeface="TW Cen MT"/>
                <a:cs typeface="Calibri"/>
              </a:rPr>
              <a:t>World interaction</a:t>
            </a:r>
            <a:br>
              <a:rPr lang="en-US" sz="2000">
                <a:latin typeface="TW Cen MT"/>
                <a:cs typeface="Calibri"/>
              </a:rPr>
            </a:br>
            <a:r>
              <a:rPr lang="en-US" sz="2200">
                <a:latin typeface="TW Cen MT"/>
                <a:cs typeface="Calibri"/>
              </a:rPr>
              <a:t> - </a:t>
            </a:r>
            <a:r>
              <a:rPr lang="en-US" sz="2200" b="1">
                <a:latin typeface="TW Cen MT"/>
                <a:cs typeface="Calibri"/>
              </a:rPr>
              <a:t>Grab objects</a:t>
            </a:r>
            <a:r>
              <a:rPr lang="en-US" sz="2200">
                <a:latin typeface="TW Cen MT"/>
                <a:cs typeface="Calibri"/>
              </a:rPr>
              <a:t> and </a:t>
            </a:r>
            <a:r>
              <a:rPr lang="en-US" sz="2200" b="1">
                <a:latin typeface="TW Cen MT"/>
                <a:cs typeface="Calibri"/>
              </a:rPr>
              <a:t>trigger UI events</a:t>
            </a:r>
            <a:r>
              <a:rPr lang="en-US" sz="2200">
                <a:latin typeface="TW Cen MT"/>
                <a:cs typeface="Calibri"/>
              </a:rPr>
              <a:t> with Oculus controllers</a:t>
            </a:r>
          </a:p>
          <a:p>
            <a:pPr>
              <a:buFont typeface="Arial"/>
              <a:buChar char="•"/>
            </a:pPr>
            <a:r>
              <a:rPr lang="en-US" sz="2800">
                <a:latin typeface="TW Cen MT"/>
                <a:cs typeface="Calibri"/>
              </a:rPr>
              <a:t>No major bugs, but </a:t>
            </a:r>
            <a:r>
              <a:rPr lang="en-US" sz="2800" b="1" u="sng">
                <a:latin typeface="TW Cen MT"/>
                <a:cs typeface="Calibri"/>
              </a:rPr>
              <a:t>areas for improvement identified</a:t>
            </a:r>
            <a:r>
              <a:rPr lang="en-US" sz="2800">
                <a:latin typeface="TW Cen MT"/>
                <a:cs typeface="Calibri"/>
              </a:rPr>
              <a:t>:</a:t>
            </a:r>
            <a:endParaRPr lang="en-US">
              <a:latin typeface="Tw Cen MT"/>
              <a:cs typeface="Calibri"/>
            </a:endParaRPr>
          </a:p>
          <a:p>
            <a:pPr marL="0" indent="0">
              <a:buNone/>
            </a:pPr>
            <a:r>
              <a:rPr lang="en-US" sz="2800">
                <a:latin typeface="TW Cen MT"/>
                <a:cs typeface="Calibri"/>
              </a:rPr>
              <a:t> - </a:t>
            </a:r>
            <a:r>
              <a:rPr lang="en-US" sz="2200">
                <a:latin typeface="TW Cen MT"/>
                <a:cs typeface="Calibri"/>
              </a:rPr>
              <a:t>Environment </a:t>
            </a:r>
            <a:r>
              <a:rPr lang="en-US" sz="2200" b="1">
                <a:latin typeface="TW Cen MT"/>
                <a:cs typeface="Calibri"/>
              </a:rPr>
              <a:t>detailing</a:t>
            </a:r>
            <a:r>
              <a:rPr lang="en-US" sz="2200">
                <a:latin typeface="TW Cen MT"/>
                <a:cs typeface="Calibri"/>
              </a:rPr>
              <a:t> needed:</a:t>
            </a:r>
            <a:endParaRPr lang="en-US">
              <a:latin typeface="Tw Cen MT"/>
              <a:cs typeface="Calibri"/>
            </a:endParaRPr>
          </a:p>
          <a:p>
            <a:pPr marL="0" indent="0">
              <a:buNone/>
            </a:pPr>
            <a:r>
              <a:rPr lang="en-US" sz="2200">
                <a:latin typeface="TW Cen MT"/>
                <a:cs typeface="Calibri"/>
              </a:rPr>
              <a:t>  - Roof, better fog, improved collision detection.</a:t>
            </a:r>
            <a:endParaRPr lang="en-US">
              <a:latin typeface="Tw Cen MT"/>
              <a:cs typeface="Calibri"/>
            </a:endParaRPr>
          </a:p>
          <a:p>
            <a:pPr marL="0" indent="0">
              <a:buNone/>
            </a:pPr>
            <a:r>
              <a:rPr lang="en-US" sz="2200">
                <a:latin typeface="TW Cen MT"/>
                <a:cs typeface="Calibri"/>
              </a:rPr>
              <a:t>  - Player </a:t>
            </a:r>
            <a:r>
              <a:rPr lang="en-US" sz="2200" b="1">
                <a:latin typeface="TW Cen MT"/>
                <a:cs typeface="Calibri"/>
              </a:rPr>
              <a:t>movement</a:t>
            </a:r>
            <a:r>
              <a:rPr lang="en-US" sz="2200">
                <a:latin typeface="TW Cen MT"/>
                <a:cs typeface="Calibri"/>
              </a:rPr>
              <a:t> refinement: </a:t>
            </a:r>
            <a:endParaRPr lang="en-US"/>
          </a:p>
          <a:p>
            <a:pPr marL="1428750" lvl="2">
              <a:buFont typeface="Wingdings"/>
              <a:buChar char="§"/>
            </a:pPr>
            <a:r>
              <a:rPr lang="en-US" sz="1800">
                <a:latin typeface="TW Cen MT"/>
                <a:cs typeface="Calibri"/>
              </a:rPr>
              <a:t>Smoother turning (right joystick pan view).</a:t>
            </a:r>
          </a:p>
          <a:p>
            <a:pPr marL="1428750" lvl="2">
              <a:buFont typeface="Wingdings"/>
              <a:buChar char="§"/>
            </a:pPr>
            <a:r>
              <a:rPr lang="en-US" sz="1800">
                <a:latin typeface="TW Cen MT"/>
                <a:cs typeface="Calibri"/>
              </a:rPr>
              <a:t>Faster movement, responsive</a:t>
            </a:r>
          </a:p>
          <a:p>
            <a:pPr marL="971550" lvl="1" indent="-285750">
              <a:buFont typeface="Calibri"/>
              <a:buChar char="-"/>
            </a:pPr>
            <a:endParaRPr lang="en-US" sz="2200">
              <a:latin typeface="TW Cen MT"/>
              <a:cs typeface="Calibri"/>
            </a:endParaRPr>
          </a:p>
          <a:p>
            <a:pPr marL="0" indent="0">
              <a:buNone/>
            </a:pPr>
            <a:endParaRPr lang="en-US" sz="1600">
              <a:latin typeface="TW Cen MT"/>
              <a:cs typeface="Calibri"/>
            </a:endParaRPr>
          </a:p>
          <a:p>
            <a:pPr marL="0" indent="0">
              <a:buNone/>
            </a:pPr>
            <a:endParaRPr lang="en-US" sz="1600">
              <a:latin typeface="TW Cen MT"/>
              <a:cs typeface="Calibri"/>
            </a:endParaRPr>
          </a:p>
          <a:p>
            <a:pPr marL="0" indent="0">
              <a:buNone/>
            </a:pPr>
            <a:endParaRPr lang="en-US" sz="1600">
              <a:latin typeface="TW Cen MT"/>
              <a:cs typeface="Calibri"/>
            </a:endParaRPr>
          </a:p>
          <a:p>
            <a:pPr marL="0" indent="0">
              <a:buNone/>
            </a:pPr>
            <a:endParaRPr lang="en-US" sz="1600">
              <a:latin typeface="TW Cen MT"/>
              <a:cs typeface="Calibri"/>
            </a:endParaRPr>
          </a:p>
        </p:txBody>
      </p:sp>
      <p:pic>
        <p:nvPicPr>
          <p:cNvPr id="4" name="Image 3" descr="Une image contenant capture d’écran, Jeu PC, intérieur&#10;&#10;Description générée automatiquement">
            <a:extLst>
              <a:ext uri="{FF2B5EF4-FFF2-40B4-BE49-F238E27FC236}">
                <a16:creationId xmlns:a16="http://schemas.microsoft.com/office/drawing/2014/main" id="{DBB42B3D-8FA1-8AD1-B215-10886F1D3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4" r="27408" b="-1"/>
          <a:stretch/>
        </p:blipFill>
        <p:spPr>
          <a:xfrm>
            <a:off x="8444059" y="1831"/>
            <a:ext cx="3749777" cy="41338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A1F11-6A71-C4FE-303F-3D8337BD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54" y="251953"/>
            <a:ext cx="7820787" cy="629578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CA" sz="3200" u="sng">
                <a:latin typeface="TW Cen MT"/>
                <a:cs typeface="Calibri"/>
              </a:rPr>
              <a:t>Prototype 2 :</a:t>
            </a:r>
          </a:p>
          <a:p>
            <a:pPr marL="971550" lvl="1" indent="-285750">
              <a:buFont typeface="Arial"/>
              <a:buChar char="•"/>
            </a:pPr>
            <a:r>
              <a:rPr lang="en-CA">
                <a:latin typeface="TW Cen MT"/>
                <a:cs typeface="Calibri"/>
              </a:rPr>
              <a:t>Introduction of </a:t>
            </a:r>
            <a:r>
              <a:rPr lang="en-CA" b="1">
                <a:latin typeface="TW Cen MT"/>
                <a:cs typeface="Calibri"/>
              </a:rPr>
              <a:t>animated NPC</a:t>
            </a:r>
            <a:r>
              <a:rPr lang="en-CA">
                <a:latin typeface="TW Cen MT"/>
                <a:cs typeface="Calibri"/>
              </a:rPr>
              <a:t> to prototype.</a:t>
            </a:r>
          </a:p>
          <a:p>
            <a:pPr marL="1428750" lvl="2">
              <a:buFont typeface="Calibri" panose="020B0604020202020204" pitchFamily="34" charset="0"/>
              <a:buChar char="-"/>
            </a:pPr>
            <a:r>
              <a:rPr lang="en-CA">
                <a:latin typeface="TW Cen MT"/>
                <a:cs typeface="Calibri"/>
              </a:rPr>
              <a:t>Animated characters require further work on movement and </a:t>
            </a:r>
            <a:br>
              <a:rPr lang="en-CA">
                <a:latin typeface="TW Cen MT"/>
                <a:cs typeface="Calibri"/>
              </a:rPr>
            </a:br>
            <a:r>
              <a:rPr lang="en-CA">
                <a:latin typeface="TW Cen MT"/>
                <a:cs typeface="Calibri"/>
              </a:rPr>
              <a:t>distortion fixing.</a:t>
            </a:r>
          </a:p>
          <a:p>
            <a:pPr marL="971550" lvl="1" indent="-285750">
              <a:buFont typeface="Arial"/>
              <a:buChar char="•"/>
            </a:pPr>
            <a:r>
              <a:rPr lang="en-CA" b="1">
                <a:latin typeface="TW Cen MT"/>
                <a:cs typeface="Calibri"/>
              </a:rPr>
              <a:t>Cinematic mode</a:t>
            </a:r>
            <a:r>
              <a:rPr lang="en-CA">
                <a:latin typeface="TW Cen MT"/>
                <a:cs typeface="Calibri"/>
              </a:rPr>
              <a:t> achieved using </a:t>
            </a:r>
            <a:r>
              <a:rPr lang="en-CA" i="1" err="1">
                <a:latin typeface="TW Cen MT"/>
                <a:cs typeface="Calibri"/>
              </a:rPr>
              <a:t>Cinemachine</a:t>
            </a:r>
            <a:endParaRPr lang="en-CA" i="1">
              <a:latin typeface="TW Cen MT"/>
              <a:cs typeface="Calibri"/>
            </a:endParaRPr>
          </a:p>
          <a:p>
            <a:pPr marL="1428750" lvl="2" indent="-285750">
              <a:buFont typeface="Calibri"/>
              <a:buChar char="-"/>
            </a:pPr>
            <a:r>
              <a:rPr lang="en-CA">
                <a:latin typeface="TW Cen MT"/>
                <a:cs typeface="Calibri"/>
              </a:rPr>
              <a:t>Built-in camera controller</a:t>
            </a:r>
          </a:p>
          <a:p>
            <a:pPr marL="971550" lvl="1" indent="-285750">
              <a:buFont typeface="Arial"/>
              <a:buChar char="•"/>
            </a:pPr>
            <a:r>
              <a:rPr lang="en-CA">
                <a:latin typeface="TW Cen MT"/>
                <a:cs typeface="Calibri"/>
              </a:rPr>
              <a:t>Added </a:t>
            </a:r>
            <a:r>
              <a:rPr lang="en-CA" b="1">
                <a:latin typeface="TW Cen MT"/>
                <a:cs typeface="Calibri"/>
              </a:rPr>
              <a:t>subtitles</a:t>
            </a:r>
            <a:r>
              <a:rPr lang="en-CA">
                <a:latin typeface="TW Cen MT"/>
                <a:cs typeface="Calibri"/>
              </a:rPr>
              <a:t> during cutscenes</a:t>
            </a:r>
          </a:p>
          <a:p>
            <a:pPr marL="971550" lvl="1" indent="-285750">
              <a:buFont typeface="Arial"/>
              <a:buChar char="•"/>
            </a:pPr>
            <a:endParaRPr lang="en-CA">
              <a:latin typeface="TW Cen MT"/>
              <a:cs typeface="Calibri"/>
            </a:endParaRPr>
          </a:p>
          <a:p>
            <a:pPr marL="971550" lvl="1" indent="-285750">
              <a:buFont typeface="Arial"/>
              <a:buChar char="•"/>
            </a:pPr>
            <a:r>
              <a:rPr lang="en-CA">
                <a:latin typeface="TW Cen MT"/>
                <a:cs typeface="Calibri"/>
              </a:rPr>
              <a:t>Bug fixes and improvements:</a:t>
            </a:r>
          </a:p>
          <a:p>
            <a:pPr marL="1428750" lvl="2" indent="-285750">
              <a:buFont typeface="Calibri"/>
              <a:buChar char="-"/>
            </a:pPr>
            <a:r>
              <a:rPr lang="en-CA">
                <a:latin typeface="TW Cen MT"/>
                <a:cs typeface="Calibri"/>
              </a:rPr>
              <a:t>More detailed box colliders added to differentiate ground vs platform elevation</a:t>
            </a:r>
          </a:p>
          <a:p>
            <a:pPr marL="1428750" lvl="2" indent="-285750">
              <a:buFont typeface="Calibri"/>
              <a:buChar char="-"/>
            </a:pPr>
            <a:r>
              <a:rPr lang="en-CA">
                <a:latin typeface="TW Cen MT"/>
                <a:cs typeface="Calibri"/>
              </a:rPr>
              <a:t>Nighttime skybox added for atmospheric effect</a:t>
            </a:r>
          </a:p>
          <a:p>
            <a:pPr marL="1428750" lvl="2" indent="-285750">
              <a:buFont typeface="Calibri"/>
              <a:buChar char="-"/>
            </a:pPr>
            <a:r>
              <a:rPr lang="en-CA">
                <a:latin typeface="TW Cen MT"/>
                <a:cs typeface="Calibri"/>
              </a:rPr>
              <a:t>Lighting adjustments made to increase visibility</a:t>
            </a:r>
          </a:p>
          <a:p>
            <a:pPr marL="0" indent="0">
              <a:buNone/>
            </a:pPr>
            <a:endParaRPr lang="en-CA" sz="1600">
              <a:latin typeface="TW Cen MT"/>
              <a:cs typeface="Calibri"/>
            </a:endParaRPr>
          </a:p>
          <a:p>
            <a:pPr marL="0" indent="0">
              <a:buNone/>
            </a:pPr>
            <a:endParaRPr lang="en-CA" sz="1600">
              <a:latin typeface="TW Cen MT"/>
              <a:cs typeface="Calibri"/>
            </a:endParaRPr>
          </a:p>
        </p:txBody>
      </p:sp>
      <p:pic>
        <p:nvPicPr>
          <p:cNvPr id="5" name="Image 4" descr="Une image contenant capture d’écran, Jeu PC, Compositing numérique, Logiciel de jeu vidéo&#10;&#10;Description générée automatiquement">
            <a:extLst>
              <a:ext uri="{FF2B5EF4-FFF2-40B4-BE49-F238E27FC236}">
                <a16:creationId xmlns:a16="http://schemas.microsoft.com/office/drawing/2014/main" id="{D1B4D675-AF55-58A1-67E7-FCCC7ACEA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0" t="28198" r="27586" b="20930"/>
          <a:stretch/>
        </p:blipFill>
        <p:spPr>
          <a:xfrm>
            <a:off x="8133660" y="247454"/>
            <a:ext cx="4077906" cy="2608793"/>
          </a:xfrm>
          <a:prstGeom prst="rect">
            <a:avLst/>
          </a:prstGeom>
        </p:spPr>
      </p:pic>
      <p:pic>
        <p:nvPicPr>
          <p:cNvPr id="4" name="Image 3" descr="A person in a white suit on a machine&#10;&#10;Description automatically generated with medium confidence">
            <a:extLst>
              <a:ext uri="{FF2B5EF4-FFF2-40B4-BE49-F238E27FC236}">
                <a16:creationId xmlns:a16="http://schemas.microsoft.com/office/drawing/2014/main" id="{A980F04B-4364-3CCA-2FBD-5D9668AE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13" r="-2" b="5927"/>
          <a:stretch/>
        </p:blipFill>
        <p:spPr>
          <a:xfrm>
            <a:off x="8133660" y="2978101"/>
            <a:ext cx="4076695" cy="32390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0183-AD32-B868-E39A-DD3B5D9F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698"/>
            <a:ext cx="11303498" cy="639224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3200" u="sng"/>
              <a:t>Prototype 3</a:t>
            </a:r>
          </a:p>
          <a:p>
            <a:r>
              <a:rPr lang="en-US" sz="2800" b="1">
                <a:latin typeface="TW Cen MT"/>
                <a:cs typeface="Calibri"/>
              </a:rPr>
              <a:t>New story line </a:t>
            </a:r>
            <a:r>
              <a:rPr lang="en-US" sz="2800">
                <a:latin typeface="TW Cen MT"/>
                <a:cs typeface="Calibri"/>
              </a:rPr>
              <a:t>from the perspective of a ghost</a:t>
            </a:r>
          </a:p>
          <a:p>
            <a:endParaRPr lang="en-US" sz="2800">
              <a:latin typeface="TW Cen MT"/>
              <a:cs typeface="Calibri"/>
            </a:endParaRPr>
          </a:p>
          <a:p>
            <a:r>
              <a:rPr lang="en-US" sz="2800">
                <a:latin typeface="TW Cen MT"/>
                <a:cs typeface="Calibri"/>
              </a:rPr>
              <a:t>Improved NPC</a:t>
            </a:r>
            <a:endParaRPr lang="en-US" sz="3600">
              <a:latin typeface="TW Cen MT"/>
              <a:cs typeface="Calibri"/>
            </a:endParaRPr>
          </a:p>
          <a:p>
            <a:pPr lvl="1">
              <a:buFontTx/>
              <a:buChar char="-"/>
            </a:pPr>
            <a:r>
              <a:rPr lang="en-US">
                <a:latin typeface="TW Cen MT"/>
                <a:cs typeface="Calibri"/>
              </a:rPr>
              <a:t>Fitting </a:t>
            </a:r>
            <a:r>
              <a:rPr lang="en-US" b="1">
                <a:latin typeface="TW Cen MT"/>
                <a:cs typeface="Calibri"/>
              </a:rPr>
              <a:t>low poly style</a:t>
            </a:r>
            <a:r>
              <a:rPr lang="en-US">
                <a:latin typeface="TW Cen MT"/>
                <a:cs typeface="Calibri"/>
              </a:rPr>
              <a:t>, better </a:t>
            </a:r>
            <a:r>
              <a:rPr lang="en-US" b="1">
                <a:latin typeface="TW Cen MT"/>
                <a:cs typeface="Calibri"/>
              </a:rPr>
              <a:t>animations</a:t>
            </a:r>
          </a:p>
          <a:p>
            <a:pPr lvl="1">
              <a:buFontTx/>
              <a:buChar char="-"/>
            </a:pPr>
            <a:endParaRPr lang="en-US" b="1">
              <a:latin typeface="TW Cen MT"/>
              <a:cs typeface="Calibri"/>
            </a:endParaRPr>
          </a:p>
          <a:p>
            <a:r>
              <a:rPr lang="en-US">
                <a:latin typeface="TW Cen MT"/>
                <a:cs typeface="Calibri"/>
              </a:rPr>
              <a:t>Working </a:t>
            </a:r>
            <a:r>
              <a:rPr lang="en-US" b="1">
                <a:latin typeface="TW Cen MT"/>
                <a:cs typeface="Calibri"/>
              </a:rPr>
              <a:t>game menu</a:t>
            </a:r>
          </a:p>
          <a:p>
            <a:endParaRPr lang="en-US" b="1">
              <a:latin typeface="TW Cen MT"/>
              <a:cs typeface="Calibri"/>
            </a:endParaRPr>
          </a:p>
          <a:p>
            <a:r>
              <a:rPr lang="en-US" b="1">
                <a:latin typeface="TW Cen MT"/>
                <a:cs typeface="Calibri"/>
              </a:rPr>
              <a:t>Objective waypoints</a:t>
            </a:r>
            <a:r>
              <a:rPr lang="en-US">
                <a:latin typeface="TW Cen MT"/>
                <a:cs typeface="Calibri"/>
              </a:rPr>
              <a:t> to trigger events</a:t>
            </a:r>
          </a:p>
          <a:p>
            <a:pPr marL="457200" lvl="1" indent="0">
              <a:buNone/>
            </a:pPr>
            <a:r>
              <a:rPr lang="en-US">
                <a:latin typeface="TW Cen MT"/>
                <a:cs typeface="Calibri"/>
              </a:rPr>
              <a:t>- Used for </a:t>
            </a:r>
            <a:r>
              <a:rPr lang="en-US" b="1">
                <a:latin typeface="TW Cen MT"/>
                <a:cs typeface="Calibri"/>
              </a:rPr>
              <a:t>cutscenes</a:t>
            </a:r>
            <a:r>
              <a:rPr lang="en-US">
                <a:latin typeface="TW Cen MT"/>
                <a:cs typeface="Calibri"/>
              </a:rPr>
              <a:t>, </a:t>
            </a:r>
            <a:r>
              <a:rPr lang="en-US" b="1">
                <a:latin typeface="TW Cen MT"/>
                <a:cs typeface="Calibri"/>
              </a:rPr>
              <a:t>animation changes</a:t>
            </a:r>
            <a:r>
              <a:rPr lang="en-US">
                <a:latin typeface="TW Cen MT"/>
                <a:cs typeface="Calibri"/>
              </a:rPr>
              <a:t>, and </a:t>
            </a:r>
            <a:r>
              <a:rPr lang="en-US" b="1">
                <a:latin typeface="TW Cen MT"/>
                <a:cs typeface="Calibri"/>
              </a:rPr>
              <a:t>dialogue</a:t>
            </a:r>
          </a:p>
          <a:p>
            <a:endParaRPr lang="en-US" b="1">
              <a:latin typeface="TW Cen MT"/>
              <a:cs typeface="Calibri"/>
            </a:endParaRP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6" name="Picture 5" descr="A cartoon of a person sitting on a log&#10;&#10;Description automatically generated">
            <a:extLst>
              <a:ext uri="{FF2B5EF4-FFF2-40B4-BE49-F238E27FC236}">
                <a16:creationId xmlns:a16="http://schemas.microsoft.com/office/drawing/2014/main" id="{2E6A0434-C813-23AE-85D1-EBEEBA30D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48" y="-506876"/>
            <a:ext cx="3122645" cy="3545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D9D37-DCE3-E434-2A49-D85ABEB3F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580" y="4864198"/>
            <a:ext cx="3122646" cy="1993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CC138-1F7F-8EAC-3EF0-F836195AB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122" b="16200"/>
          <a:stretch/>
        </p:blipFill>
        <p:spPr>
          <a:xfrm>
            <a:off x="9127548" y="2870396"/>
            <a:ext cx="3123380" cy="19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6E6C0C3-A448-4D8B-86C7-3C83B7E4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E0D9C-C125-7130-B413-8F3D69AD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65" y="192929"/>
            <a:ext cx="4590410" cy="4564822"/>
          </a:xfrm>
        </p:spPr>
        <p:txBody>
          <a:bodyPr anchor="t">
            <a:normAutofit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1326A3-CBDD-4503-8C40-806B4ABF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10698D-E436-464E-9DE4-F9FB349F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5B878807-4672-86B6-9A55-1345BC1AD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846871"/>
              </p:ext>
            </p:extLst>
          </p:nvPr>
        </p:nvGraphicFramePr>
        <p:xfrm>
          <a:off x="568171" y="1049785"/>
          <a:ext cx="10697592" cy="475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31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C2326-3373-99E0-7AF3-21FBD5F3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Lessons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BD6407-7490-636D-585A-B7BE72DCB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28502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08449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1D311B"/>
      </a:dk2>
      <a:lt2>
        <a:srgbClr val="F3F1F0"/>
      </a:lt2>
      <a:accent1>
        <a:srgbClr val="46ADC4"/>
      </a:accent1>
      <a:accent2>
        <a:srgbClr val="34B395"/>
      </a:accent2>
      <a:accent3>
        <a:srgbClr val="41B76A"/>
      </a:accent3>
      <a:accent4>
        <a:srgbClr val="3EB735"/>
      </a:accent4>
      <a:accent5>
        <a:srgbClr val="75B03E"/>
      </a:accent5>
      <a:accent6>
        <a:srgbClr val="9DA931"/>
      </a:accent6>
      <a:hlink>
        <a:srgbClr val="C05942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34</TotalTime>
  <Words>529</Words>
  <Application>Microsoft Macintosh PowerPoint</Application>
  <PresentationFormat>Widescreen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Tw Cen MT</vt:lpstr>
      <vt:lpstr>Tw Cen MT</vt:lpstr>
      <vt:lpstr>Wingdings</vt:lpstr>
      <vt:lpstr>GradientRiseVTI</vt:lpstr>
      <vt:lpstr>K-Bots: A VR Experience</vt:lpstr>
      <vt:lpstr>Project Summary</vt:lpstr>
      <vt:lpstr>Chosen Concept</vt:lpstr>
      <vt:lpstr>Decisions Made</vt:lpstr>
      <vt:lpstr>Trials and tribulations</vt:lpstr>
      <vt:lpstr>PowerPoint Presentation</vt:lpstr>
      <vt:lpstr>PowerPoint Presentation</vt:lpstr>
      <vt:lpstr>Future work</vt:lpstr>
      <vt:lpstr>Lessons learned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Ronan William Thomas</cp:lastModifiedBy>
  <cp:revision>1</cp:revision>
  <dcterms:created xsi:type="dcterms:W3CDTF">2024-03-10T22:19:28Z</dcterms:created>
  <dcterms:modified xsi:type="dcterms:W3CDTF">2024-03-20T13:12:16Z</dcterms:modified>
</cp:coreProperties>
</file>