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5" r:id="rId3"/>
    <p:sldId id="261" r:id="rId4"/>
    <p:sldId id="266" r:id="rId5"/>
    <p:sldId id="267" r:id="rId6"/>
    <p:sldId id="257" r:id="rId7"/>
    <p:sldId id="262" r:id="rId8"/>
    <p:sldId id="258" r:id="rId9"/>
    <p:sldId id="264" r:id="rId10"/>
    <p:sldId id="263" r:id="rId11"/>
    <p:sldId id="269" r:id="rId12"/>
    <p:sldId id="260"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Jonathan" initials="SJ" lastIdx="2" clrIdx="0">
    <p:extLst>
      <p:ext uri="{19B8F6BF-5375-455C-9EA6-DF929625EA0E}">
        <p15:presenceInfo xmlns:p15="http://schemas.microsoft.com/office/powerpoint/2012/main" userId="Simon Jonathan" providerId="None"/>
      </p:ext>
    </p:extLst>
  </p:cmAuthor>
  <p:cmAuthor id="2" name="Hawa Salamata Ndiaye" initials="HSN" lastIdx="2" clrIdx="1">
    <p:extLst>
      <p:ext uri="{19B8F6BF-5375-455C-9EA6-DF929625EA0E}">
        <p15:presenceInfo xmlns:p15="http://schemas.microsoft.com/office/powerpoint/2012/main" userId="S::hndia054@uottawa.ca::b6e07e8e-34cc-4f48-aa65-5e81e9373e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B7B99F-40DD-B000-E329-53034E76E14A}" v="1" dt="2021-03-31T17:44:17.556"/>
    <p1510:client id="{800FA39F-F409-4664-BB35-A4A2394ED9E9}" v="1580" dt="2021-04-01T15:46:01.379"/>
    <p1510:client id="{9B85F131-314C-B349-9201-D9C899217E20}" v="2079" dt="2021-03-31T18:24:14.492"/>
    <p1510:client id="{9C8B4B65-7109-4EC0-A868-9D7E3A8E0678}" v="5" dt="2021-03-31T17:46:08.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Jonathan Tremblay" userId="0837c23c-90ac-468a-9101-924c1083c533" providerId="ADAL" clId="{800FA39F-F409-4664-BB35-A4A2394ED9E9}"/>
    <pc:docChg chg="undo custSel addSld delSld modSld sldOrd">
      <pc:chgData name="Simon Jonathan Tremblay" userId="0837c23c-90ac-468a-9101-924c1083c533" providerId="ADAL" clId="{800FA39F-F409-4664-BB35-A4A2394ED9E9}" dt="2021-04-01T15:51:30.758" v="1964" actId="20577"/>
      <pc:docMkLst>
        <pc:docMk/>
      </pc:docMkLst>
      <pc:sldChg chg="addSp delSp modSp mod setBg modAnim setClrOvrMap modNotesTx">
        <pc:chgData name="Simon Jonathan Tremblay" userId="0837c23c-90ac-468a-9101-924c1083c533" providerId="ADAL" clId="{800FA39F-F409-4664-BB35-A4A2394ED9E9}" dt="2021-03-31T16:12:23.220" v="1653" actId="6549"/>
        <pc:sldMkLst>
          <pc:docMk/>
          <pc:sldMk cId="378541571" sldId="256"/>
        </pc:sldMkLst>
        <pc:spChg chg="mod">
          <ac:chgData name="Simon Jonathan Tremblay" userId="0837c23c-90ac-468a-9101-924c1083c533" providerId="ADAL" clId="{800FA39F-F409-4664-BB35-A4A2394ED9E9}" dt="2021-03-31T16:12:23.220" v="1653" actId="6549"/>
          <ac:spMkLst>
            <pc:docMk/>
            <pc:sldMk cId="378541571" sldId="256"/>
            <ac:spMk id="2" creationId="{1CD732CA-5825-4E6B-B6DF-9925F6603EC5}"/>
          </ac:spMkLst>
        </pc:spChg>
        <pc:spChg chg="mod">
          <ac:chgData name="Simon Jonathan Tremblay" userId="0837c23c-90ac-468a-9101-924c1083c533" providerId="ADAL" clId="{800FA39F-F409-4664-BB35-A4A2394ED9E9}" dt="2021-03-30T03:12:10.859" v="1432" actId="20577"/>
          <ac:spMkLst>
            <pc:docMk/>
            <pc:sldMk cId="378541571" sldId="256"/>
            <ac:spMk id="3" creationId="{29723866-B2E7-440D-A4FA-1094D398F232}"/>
          </ac:spMkLst>
        </pc:spChg>
        <pc:spChg chg="add del">
          <ac:chgData name="Simon Jonathan Tremblay" userId="0837c23c-90ac-468a-9101-924c1083c533" providerId="ADAL" clId="{800FA39F-F409-4664-BB35-A4A2394ED9E9}" dt="2021-03-30T03:08:34.157" v="1401" actId="26606"/>
          <ac:spMkLst>
            <pc:docMk/>
            <pc:sldMk cId="378541571" sldId="256"/>
            <ac:spMk id="23" creationId="{DA3C47C2-33A2-44B2-BEAB-FEB679075C24}"/>
          </ac:spMkLst>
        </pc:spChg>
        <pc:spChg chg="add del">
          <ac:chgData name="Simon Jonathan Tremblay" userId="0837c23c-90ac-468a-9101-924c1083c533" providerId="ADAL" clId="{800FA39F-F409-4664-BB35-A4A2394ED9E9}" dt="2021-03-30T03:08:34.157" v="1401" actId="26606"/>
          <ac:spMkLst>
            <pc:docMk/>
            <pc:sldMk cId="378541571" sldId="256"/>
            <ac:spMk id="24" creationId="{AD182BA8-54AD-4D9F-8264-B0FA8BB47D7C}"/>
          </ac:spMkLst>
        </pc:spChg>
        <pc:spChg chg="add del">
          <ac:chgData name="Simon Jonathan Tremblay" userId="0837c23c-90ac-468a-9101-924c1083c533" providerId="ADAL" clId="{800FA39F-F409-4664-BB35-A4A2394ED9E9}" dt="2021-03-30T03:08:34.157" v="1401" actId="26606"/>
          <ac:spMkLst>
            <pc:docMk/>
            <pc:sldMk cId="378541571" sldId="256"/>
            <ac:spMk id="25" creationId="{4ED83379-0499-45E1-AB78-6AA230F96442}"/>
          </ac:spMkLst>
        </pc:spChg>
        <pc:spChg chg="add del">
          <ac:chgData name="Simon Jonathan Tremblay" userId="0837c23c-90ac-468a-9101-924c1083c533" providerId="ADAL" clId="{800FA39F-F409-4664-BB35-A4A2394ED9E9}" dt="2021-03-30T03:08:25.767" v="1398" actId="26606"/>
          <ac:spMkLst>
            <pc:docMk/>
            <pc:sldMk cId="378541571" sldId="256"/>
            <ac:spMk id="30" creationId="{801B3EC0-C865-4E52-A0F6-CB02B29A45FF}"/>
          </ac:spMkLst>
        </pc:spChg>
        <pc:spChg chg="add del">
          <ac:chgData name="Simon Jonathan Tremblay" userId="0837c23c-90ac-468a-9101-924c1083c533" providerId="ADAL" clId="{800FA39F-F409-4664-BB35-A4A2394ED9E9}" dt="2021-03-30T03:08:25.767" v="1398" actId="26606"/>
          <ac:spMkLst>
            <pc:docMk/>
            <pc:sldMk cId="378541571" sldId="256"/>
            <ac:spMk id="32" creationId="{066346BE-FDB4-4772-A696-0719490ABD64}"/>
          </ac:spMkLst>
        </pc:spChg>
        <pc:spChg chg="add del">
          <ac:chgData name="Simon Jonathan Tremblay" userId="0837c23c-90ac-468a-9101-924c1083c533" providerId="ADAL" clId="{800FA39F-F409-4664-BB35-A4A2394ED9E9}" dt="2021-03-30T03:08:25.767" v="1398" actId="26606"/>
          <ac:spMkLst>
            <pc:docMk/>
            <pc:sldMk cId="378541571" sldId="256"/>
            <ac:spMk id="34" creationId="{FB92FFCE-0C90-454E-AA25-D4EE9A6C39C5}"/>
          </ac:spMkLst>
        </pc:spChg>
        <pc:spChg chg="add del">
          <ac:chgData name="Simon Jonathan Tremblay" userId="0837c23c-90ac-468a-9101-924c1083c533" providerId="ADAL" clId="{800FA39F-F409-4664-BB35-A4A2394ED9E9}" dt="2021-03-30T03:08:34.145" v="1400" actId="26606"/>
          <ac:spMkLst>
            <pc:docMk/>
            <pc:sldMk cId="378541571" sldId="256"/>
            <ac:spMk id="36" creationId="{665DBBEF-238B-476B-96AB-8AAC3224ECEA}"/>
          </ac:spMkLst>
        </pc:spChg>
        <pc:spChg chg="add del">
          <ac:chgData name="Simon Jonathan Tremblay" userId="0837c23c-90ac-468a-9101-924c1083c533" providerId="ADAL" clId="{800FA39F-F409-4664-BB35-A4A2394ED9E9}" dt="2021-03-30T03:08:34.145" v="1400" actId="26606"/>
          <ac:spMkLst>
            <pc:docMk/>
            <pc:sldMk cId="378541571" sldId="256"/>
            <ac:spMk id="37" creationId="{3FCFB1DE-0B7E-48CC-BA90-B2AB0889F9D6}"/>
          </ac:spMkLst>
        </pc:spChg>
        <pc:spChg chg="add del">
          <ac:chgData name="Simon Jonathan Tremblay" userId="0837c23c-90ac-468a-9101-924c1083c533" providerId="ADAL" clId="{800FA39F-F409-4664-BB35-A4A2394ED9E9}" dt="2021-03-30T03:08:57.421" v="1408" actId="26606"/>
          <ac:spMkLst>
            <pc:docMk/>
            <pc:sldMk cId="378541571" sldId="256"/>
            <ac:spMk id="39" creationId="{DAF1966E-FD40-4A4A-B61B-C4DF7FA05F06}"/>
          </ac:spMkLst>
        </pc:spChg>
        <pc:spChg chg="add del">
          <ac:chgData name="Simon Jonathan Tremblay" userId="0837c23c-90ac-468a-9101-924c1083c533" providerId="ADAL" clId="{800FA39F-F409-4664-BB35-A4A2394ED9E9}" dt="2021-03-30T03:08:57.421" v="1408" actId="26606"/>
          <ac:spMkLst>
            <pc:docMk/>
            <pc:sldMk cId="378541571" sldId="256"/>
            <ac:spMk id="40" creationId="{047BFA19-D45E-416B-A404-7AF2F3F27017}"/>
          </ac:spMkLst>
        </pc:spChg>
        <pc:spChg chg="add del">
          <ac:chgData name="Simon Jonathan Tremblay" userId="0837c23c-90ac-468a-9101-924c1083c533" providerId="ADAL" clId="{800FA39F-F409-4664-BB35-A4A2394ED9E9}" dt="2021-03-30T03:08:57.421" v="1408" actId="26606"/>
          <ac:spMkLst>
            <pc:docMk/>
            <pc:sldMk cId="378541571" sldId="256"/>
            <ac:spMk id="41" creationId="{8E0105E7-23DB-4CF2-8258-FF47C7620F6E}"/>
          </ac:spMkLst>
        </pc:spChg>
        <pc:spChg chg="add del">
          <ac:chgData name="Simon Jonathan Tremblay" userId="0837c23c-90ac-468a-9101-924c1083c533" providerId="ADAL" clId="{800FA39F-F409-4664-BB35-A4A2394ED9E9}" dt="2021-03-30T03:08:57.421" v="1408" actId="26606"/>
          <ac:spMkLst>
            <pc:docMk/>
            <pc:sldMk cId="378541571" sldId="256"/>
            <ac:spMk id="42" creationId="{074B4F7D-14B2-478B-8BF5-01E4E0C5D263}"/>
          </ac:spMkLst>
        </pc:spChg>
        <pc:spChg chg="add del">
          <ac:chgData name="Simon Jonathan Tremblay" userId="0837c23c-90ac-468a-9101-924c1083c533" providerId="ADAL" clId="{800FA39F-F409-4664-BB35-A4A2394ED9E9}" dt="2021-03-30T03:08:46.239" v="1403" actId="26606"/>
          <ac:spMkLst>
            <pc:docMk/>
            <pc:sldMk cId="378541571" sldId="256"/>
            <ac:spMk id="47" creationId="{2029D5AD-8348-4446-B191-6A9B6FE03F21}"/>
          </ac:spMkLst>
        </pc:spChg>
        <pc:spChg chg="add del">
          <ac:chgData name="Simon Jonathan Tremblay" userId="0837c23c-90ac-468a-9101-924c1083c533" providerId="ADAL" clId="{800FA39F-F409-4664-BB35-A4A2394ED9E9}" dt="2021-03-30T03:08:46.239" v="1403" actId="26606"/>
          <ac:spMkLst>
            <pc:docMk/>
            <pc:sldMk cId="378541571" sldId="256"/>
            <ac:spMk id="49" creationId="{A3F395A2-2B64-4749-BD93-2F159C7E1FB5}"/>
          </ac:spMkLst>
        </pc:spChg>
        <pc:spChg chg="add del">
          <ac:chgData name="Simon Jonathan Tremblay" userId="0837c23c-90ac-468a-9101-924c1083c533" providerId="ADAL" clId="{800FA39F-F409-4664-BB35-A4A2394ED9E9}" dt="2021-03-30T03:08:46.239" v="1403" actId="26606"/>
          <ac:spMkLst>
            <pc:docMk/>
            <pc:sldMk cId="378541571" sldId="256"/>
            <ac:spMk id="51" creationId="{5CF0135B-EAB8-4CA0-896C-2D897ECD28BC}"/>
          </ac:spMkLst>
        </pc:spChg>
        <pc:spChg chg="add del">
          <ac:chgData name="Simon Jonathan Tremblay" userId="0837c23c-90ac-468a-9101-924c1083c533" providerId="ADAL" clId="{800FA39F-F409-4664-BB35-A4A2394ED9E9}" dt="2021-03-30T03:08:46.239" v="1403" actId="26606"/>
          <ac:spMkLst>
            <pc:docMk/>
            <pc:sldMk cId="378541571" sldId="256"/>
            <ac:spMk id="53" creationId="{92C3387C-D24F-4737-8A37-1DC5CFF09CFA}"/>
          </ac:spMkLst>
        </pc:spChg>
        <pc:spChg chg="add del">
          <ac:chgData name="Simon Jonathan Tremblay" userId="0837c23c-90ac-468a-9101-924c1083c533" providerId="ADAL" clId="{800FA39F-F409-4664-BB35-A4A2394ED9E9}" dt="2021-03-30T03:08:54.979" v="1405" actId="26606"/>
          <ac:spMkLst>
            <pc:docMk/>
            <pc:sldMk cId="378541571" sldId="256"/>
            <ac:spMk id="55" creationId="{BAD76F3E-3A97-486B-B402-44400A8B9173}"/>
          </ac:spMkLst>
        </pc:spChg>
        <pc:spChg chg="add del">
          <ac:chgData name="Simon Jonathan Tremblay" userId="0837c23c-90ac-468a-9101-924c1083c533" providerId="ADAL" clId="{800FA39F-F409-4664-BB35-A4A2394ED9E9}" dt="2021-03-30T03:08:54.979" v="1405" actId="26606"/>
          <ac:spMkLst>
            <pc:docMk/>
            <pc:sldMk cId="378541571" sldId="256"/>
            <ac:spMk id="56" creationId="{391F6B52-91F4-4AEB-B6DB-29FEBCF28C8B}"/>
          </ac:spMkLst>
        </pc:spChg>
        <pc:spChg chg="add del">
          <ac:chgData name="Simon Jonathan Tremblay" userId="0837c23c-90ac-468a-9101-924c1083c533" providerId="ADAL" clId="{800FA39F-F409-4664-BB35-A4A2394ED9E9}" dt="2021-03-30T03:08:54.979" v="1405" actId="26606"/>
          <ac:spMkLst>
            <pc:docMk/>
            <pc:sldMk cId="378541571" sldId="256"/>
            <ac:spMk id="57" creationId="{2CD6F061-7C53-44F4-9794-953DB70A451B}"/>
          </ac:spMkLst>
        </pc:spChg>
        <pc:spChg chg="add del">
          <ac:chgData name="Simon Jonathan Tremblay" userId="0837c23c-90ac-468a-9101-924c1083c533" providerId="ADAL" clId="{800FA39F-F409-4664-BB35-A4A2394ED9E9}" dt="2021-03-30T03:08:57.413" v="1407" actId="26606"/>
          <ac:spMkLst>
            <pc:docMk/>
            <pc:sldMk cId="378541571" sldId="256"/>
            <ac:spMk id="59" creationId="{2029D5AD-8348-4446-B191-6A9B6FE03F21}"/>
          </ac:spMkLst>
        </pc:spChg>
        <pc:spChg chg="add del">
          <ac:chgData name="Simon Jonathan Tremblay" userId="0837c23c-90ac-468a-9101-924c1083c533" providerId="ADAL" clId="{800FA39F-F409-4664-BB35-A4A2394ED9E9}" dt="2021-03-30T03:08:57.413" v="1407" actId="26606"/>
          <ac:spMkLst>
            <pc:docMk/>
            <pc:sldMk cId="378541571" sldId="256"/>
            <ac:spMk id="60" creationId="{A3F395A2-2B64-4749-BD93-2F159C7E1FB5}"/>
          </ac:spMkLst>
        </pc:spChg>
        <pc:spChg chg="add del">
          <ac:chgData name="Simon Jonathan Tremblay" userId="0837c23c-90ac-468a-9101-924c1083c533" providerId="ADAL" clId="{800FA39F-F409-4664-BB35-A4A2394ED9E9}" dt="2021-03-30T03:08:57.413" v="1407" actId="26606"/>
          <ac:spMkLst>
            <pc:docMk/>
            <pc:sldMk cId="378541571" sldId="256"/>
            <ac:spMk id="61" creationId="{5CF0135B-EAB8-4CA0-896C-2D897ECD28BC}"/>
          </ac:spMkLst>
        </pc:spChg>
        <pc:spChg chg="add del">
          <ac:chgData name="Simon Jonathan Tremblay" userId="0837c23c-90ac-468a-9101-924c1083c533" providerId="ADAL" clId="{800FA39F-F409-4664-BB35-A4A2394ED9E9}" dt="2021-03-30T03:08:57.413" v="1407" actId="26606"/>
          <ac:spMkLst>
            <pc:docMk/>
            <pc:sldMk cId="378541571" sldId="256"/>
            <ac:spMk id="62" creationId="{92C3387C-D24F-4737-8A37-1DC5CFF09CFA}"/>
          </ac:spMkLst>
        </pc:spChg>
        <pc:spChg chg="add del">
          <ac:chgData name="Simon Jonathan Tremblay" userId="0837c23c-90ac-468a-9101-924c1083c533" providerId="ADAL" clId="{800FA39F-F409-4664-BB35-A4A2394ED9E9}" dt="2021-03-30T03:11:33.304" v="1425" actId="26606"/>
          <ac:spMkLst>
            <pc:docMk/>
            <pc:sldMk cId="378541571" sldId="256"/>
            <ac:spMk id="64" creationId="{DAF1966E-FD40-4A4A-B61B-C4DF7FA05F06}"/>
          </ac:spMkLst>
        </pc:spChg>
        <pc:spChg chg="add del">
          <ac:chgData name="Simon Jonathan Tremblay" userId="0837c23c-90ac-468a-9101-924c1083c533" providerId="ADAL" clId="{800FA39F-F409-4664-BB35-A4A2394ED9E9}" dt="2021-03-30T03:11:33.304" v="1425" actId="26606"/>
          <ac:spMkLst>
            <pc:docMk/>
            <pc:sldMk cId="378541571" sldId="256"/>
            <ac:spMk id="65" creationId="{047BFA19-D45E-416B-A404-7AF2F3F27017}"/>
          </ac:spMkLst>
        </pc:spChg>
        <pc:spChg chg="add del">
          <ac:chgData name="Simon Jonathan Tremblay" userId="0837c23c-90ac-468a-9101-924c1083c533" providerId="ADAL" clId="{800FA39F-F409-4664-BB35-A4A2394ED9E9}" dt="2021-03-30T03:11:33.304" v="1425" actId="26606"/>
          <ac:spMkLst>
            <pc:docMk/>
            <pc:sldMk cId="378541571" sldId="256"/>
            <ac:spMk id="66" creationId="{8E0105E7-23DB-4CF2-8258-FF47C7620F6E}"/>
          </ac:spMkLst>
        </pc:spChg>
        <pc:spChg chg="add del">
          <ac:chgData name="Simon Jonathan Tremblay" userId="0837c23c-90ac-468a-9101-924c1083c533" providerId="ADAL" clId="{800FA39F-F409-4664-BB35-A4A2394ED9E9}" dt="2021-03-30T03:11:33.304" v="1425" actId="26606"/>
          <ac:spMkLst>
            <pc:docMk/>
            <pc:sldMk cId="378541571" sldId="256"/>
            <ac:spMk id="67" creationId="{074B4F7D-14B2-478B-8BF5-01E4E0C5D263}"/>
          </ac:spMkLst>
        </pc:spChg>
        <pc:spChg chg="add del">
          <ac:chgData name="Simon Jonathan Tremblay" userId="0837c23c-90ac-468a-9101-924c1083c533" providerId="ADAL" clId="{800FA39F-F409-4664-BB35-A4A2394ED9E9}" dt="2021-03-30T03:11:08.909" v="1418" actId="26606"/>
          <ac:spMkLst>
            <pc:docMk/>
            <pc:sldMk cId="378541571" sldId="256"/>
            <ac:spMk id="72" creationId="{91F32EBA-ED97-466E-8CFA-8382584155D0}"/>
          </ac:spMkLst>
        </pc:spChg>
        <pc:spChg chg="add del">
          <ac:chgData name="Simon Jonathan Tremblay" userId="0837c23c-90ac-468a-9101-924c1083c533" providerId="ADAL" clId="{800FA39F-F409-4664-BB35-A4A2394ED9E9}" dt="2021-03-30T03:11:08.909" v="1418" actId="26606"/>
          <ac:spMkLst>
            <pc:docMk/>
            <pc:sldMk cId="378541571" sldId="256"/>
            <ac:spMk id="74" creationId="{62A38935-BB53-4DF7-A56E-48DD25B685D7}"/>
          </ac:spMkLst>
        </pc:spChg>
        <pc:spChg chg="add del">
          <ac:chgData name="Simon Jonathan Tremblay" userId="0837c23c-90ac-468a-9101-924c1083c533" providerId="ADAL" clId="{800FA39F-F409-4664-BB35-A4A2394ED9E9}" dt="2021-03-30T03:11:16.901" v="1420" actId="26606"/>
          <ac:spMkLst>
            <pc:docMk/>
            <pc:sldMk cId="378541571" sldId="256"/>
            <ac:spMk id="76" creationId="{59A309A7-1751-4ABE-A3C1-EEC40366AD89}"/>
          </ac:spMkLst>
        </pc:spChg>
        <pc:spChg chg="add del">
          <ac:chgData name="Simon Jonathan Tremblay" userId="0837c23c-90ac-468a-9101-924c1083c533" providerId="ADAL" clId="{800FA39F-F409-4664-BB35-A4A2394ED9E9}" dt="2021-03-30T03:11:16.901" v="1420" actId="26606"/>
          <ac:spMkLst>
            <pc:docMk/>
            <pc:sldMk cId="378541571" sldId="256"/>
            <ac:spMk id="77" creationId="{967D8EB6-EAE1-4F9C-B398-83321E287204}"/>
          </ac:spMkLst>
        </pc:spChg>
        <pc:spChg chg="add del">
          <ac:chgData name="Simon Jonathan Tremblay" userId="0837c23c-90ac-468a-9101-924c1083c533" providerId="ADAL" clId="{800FA39F-F409-4664-BB35-A4A2394ED9E9}" dt="2021-03-30T03:11:23.413" v="1422" actId="26606"/>
          <ac:spMkLst>
            <pc:docMk/>
            <pc:sldMk cId="378541571" sldId="256"/>
            <ac:spMk id="79" creationId="{90D01200-0224-43C5-AB38-FB4D16B73FB7}"/>
          </ac:spMkLst>
        </pc:spChg>
        <pc:spChg chg="add del">
          <ac:chgData name="Simon Jonathan Tremblay" userId="0837c23c-90ac-468a-9101-924c1083c533" providerId="ADAL" clId="{800FA39F-F409-4664-BB35-A4A2394ED9E9}" dt="2021-03-30T03:11:23.413" v="1422" actId="26606"/>
          <ac:spMkLst>
            <pc:docMk/>
            <pc:sldMk cId="378541571" sldId="256"/>
            <ac:spMk id="80" creationId="{728A44A4-A002-4A88-9FC9-1D0566C97A47}"/>
          </ac:spMkLst>
        </pc:spChg>
        <pc:spChg chg="add del">
          <ac:chgData name="Simon Jonathan Tremblay" userId="0837c23c-90ac-468a-9101-924c1083c533" providerId="ADAL" clId="{800FA39F-F409-4664-BB35-A4A2394ED9E9}" dt="2021-03-30T03:11:23.413" v="1422" actId="26606"/>
          <ac:spMkLst>
            <pc:docMk/>
            <pc:sldMk cId="378541571" sldId="256"/>
            <ac:spMk id="81" creationId="{3E7D5C7B-DD16-401B-85CE-4AAA2A4F5136}"/>
          </ac:spMkLst>
        </pc:spChg>
        <pc:spChg chg="add del">
          <ac:chgData name="Simon Jonathan Tremblay" userId="0837c23c-90ac-468a-9101-924c1083c533" providerId="ADAL" clId="{800FA39F-F409-4664-BB35-A4A2394ED9E9}" dt="2021-03-30T03:11:33.283" v="1424" actId="26606"/>
          <ac:spMkLst>
            <pc:docMk/>
            <pc:sldMk cId="378541571" sldId="256"/>
            <ac:spMk id="83" creationId="{91F32EBA-ED97-466E-8CFA-8382584155D0}"/>
          </ac:spMkLst>
        </pc:spChg>
        <pc:spChg chg="add del">
          <ac:chgData name="Simon Jonathan Tremblay" userId="0837c23c-90ac-468a-9101-924c1083c533" providerId="ADAL" clId="{800FA39F-F409-4664-BB35-A4A2394ED9E9}" dt="2021-03-30T03:11:33.283" v="1424" actId="26606"/>
          <ac:spMkLst>
            <pc:docMk/>
            <pc:sldMk cId="378541571" sldId="256"/>
            <ac:spMk id="84" creationId="{62A38935-BB53-4DF7-A56E-48DD25B685D7}"/>
          </ac:spMkLst>
        </pc:spChg>
        <pc:spChg chg="add">
          <ac:chgData name="Simon Jonathan Tremblay" userId="0837c23c-90ac-468a-9101-924c1083c533" providerId="ADAL" clId="{800FA39F-F409-4664-BB35-A4A2394ED9E9}" dt="2021-03-30T03:11:33.304" v="1425" actId="26606"/>
          <ac:spMkLst>
            <pc:docMk/>
            <pc:sldMk cId="378541571" sldId="256"/>
            <ac:spMk id="86" creationId="{90D01200-0224-43C5-AB38-FB4D16B73FB7}"/>
          </ac:spMkLst>
        </pc:spChg>
        <pc:spChg chg="add">
          <ac:chgData name="Simon Jonathan Tremblay" userId="0837c23c-90ac-468a-9101-924c1083c533" providerId="ADAL" clId="{800FA39F-F409-4664-BB35-A4A2394ED9E9}" dt="2021-03-30T03:11:33.304" v="1425" actId="26606"/>
          <ac:spMkLst>
            <pc:docMk/>
            <pc:sldMk cId="378541571" sldId="256"/>
            <ac:spMk id="87" creationId="{728A44A4-A002-4A88-9FC9-1D0566C97A47}"/>
          </ac:spMkLst>
        </pc:spChg>
        <pc:spChg chg="add">
          <ac:chgData name="Simon Jonathan Tremblay" userId="0837c23c-90ac-468a-9101-924c1083c533" providerId="ADAL" clId="{800FA39F-F409-4664-BB35-A4A2394ED9E9}" dt="2021-03-30T03:11:33.304" v="1425" actId="26606"/>
          <ac:spMkLst>
            <pc:docMk/>
            <pc:sldMk cId="378541571" sldId="256"/>
            <ac:spMk id="88" creationId="{3E7D5C7B-DD16-401B-85CE-4AAA2A4F5136}"/>
          </ac:spMkLst>
        </pc:spChg>
        <pc:picChg chg="add del mod">
          <ac:chgData name="Simon Jonathan Tremblay" userId="0837c23c-90ac-468a-9101-924c1083c533" providerId="ADAL" clId="{800FA39F-F409-4664-BB35-A4A2394ED9E9}" dt="2021-03-30T03:11:42.668" v="1426" actId="478"/>
          <ac:picMkLst>
            <pc:docMk/>
            <pc:sldMk cId="378541571" sldId="256"/>
            <ac:picMk id="5" creationId="{DDD36EEC-760B-4291-9CD2-3EB72768055B}"/>
          </ac:picMkLst>
        </pc:picChg>
        <pc:picChg chg="add del">
          <ac:chgData name="Simon Jonathan Tremblay" userId="0837c23c-90ac-468a-9101-924c1083c533" providerId="ADAL" clId="{800FA39F-F409-4664-BB35-A4A2394ED9E9}" dt="2021-03-30T03:08:34.145" v="1400" actId="26606"/>
          <ac:picMkLst>
            <pc:docMk/>
            <pc:sldMk cId="378541571" sldId="256"/>
            <ac:picMk id="29" creationId="{BC2CCCC4-317E-424F-A6F0-3D8A17F1F7D8}"/>
          </ac:picMkLst>
        </pc:picChg>
      </pc:sldChg>
      <pc:sldChg chg="addSp delSp modSp mod setBg delDesignElem chgLayout">
        <pc:chgData name="Simon Jonathan Tremblay" userId="0837c23c-90ac-468a-9101-924c1083c533" providerId="ADAL" clId="{800FA39F-F409-4664-BB35-A4A2394ED9E9}" dt="2021-03-30T03:50:22.747" v="1518" actId="26606"/>
        <pc:sldMkLst>
          <pc:docMk/>
          <pc:sldMk cId="182580266" sldId="257"/>
        </pc:sldMkLst>
        <pc:spChg chg="add mod ord">
          <ac:chgData name="Simon Jonathan Tremblay" userId="0837c23c-90ac-468a-9101-924c1083c533" providerId="ADAL" clId="{800FA39F-F409-4664-BB35-A4A2394ED9E9}" dt="2021-03-30T03:44:22.339" v="1513" actId="20577"/>
          <ac:spMkLst>
            <pc:docMk/>
            <pc:sldMk cId="182580266" sldId="257"/>
            <ac:spMk id="2" creationId="{8DCFC74B-F682-4847-9443-49FE5A31BB05}"/>
          </ac:spMkLst>
        </pc:spChg>
        <pc:spChg chg="mod ord">
          <ac:chgData name="Simon Jonathan Tremblay" userId="0837c23c-90ac-468a-9101-924c1083c533" providerId="ADAL" clId="{800FA39F-F409-4664-BB35-A4A2394ED9E9}" dt="2021-03-30T03:50:22.747" v="1518" actId="26606"/>
          <ac:spMkLst>
            <pc:docMk/>
            <pc:sldMk cId="182580266" sldId="257"/>
            <ac:spMk id="3" creationId="{83B311BA-5AD3-7440-B2FA-39F8D796561D}"/>
          </ac:spMkLst>
        </pc:spChg>
        <pc:spChg chg="del">
          <ac:chgData name="Simon Jonathan Tremblay" userId="0837c23c-90ac-468a-9101-924c1083c533" providerId="ADAL" clId="{800FA39F-F409-4664-BB35-A4A2394ED9E9}" dt="2021-03-30T01:48:31.596" v="278" actId="700"/>
          <ac:spMkLst>
            <pc:docMk/>
            <pc:sldMk cId="182580266" sldId="257"/>
            <ac:spMk id="4" creationId="{FC244F12-0570-9F4A-BE6D-67A33913CE06}"/>
          </ac:spMkLst>
        </pc:spChg>
        <pc:spChg chg="add del">
          <ac:chgData name="Simon Jonathan Tremblay" userId="0837c23c-90ac-468a-9101-924c1083c533" providerId="ADAL" clId="{800FA39F-F409-4664-BB35-A4A2394ED9E9}" dt="2021-03-30T03:50:22.747" v="1518" actId="26606"/>
          <ac:spMkLst>
            <pc:docMk/>
            <pc:sldMk cId="182580266" sldId="257"/>
            <ac:spMk id="15" creationId="{68575C10-8187-4AC4-AD72-C754EAFD2867}"/>
          </ac:spMkLst>
        </pc:spChg>
        <pc:spChg chg="add">
          <ac:chgData name="Simon Jonathan Tremblay" userId="0837c23c-90ac-468a-9101-924c1083c533" providerId="ADAL" clId="{800FA39F-F409-4664-BB35-A4A2394ED9E9}" dt="2021-03-30T03:50:22.747" v="1518" actId="26606"/>
          <ac:spMkLst>
            <pc:docMk/>
            <pc:sldMk cId="182580266" sldId="257"/>
            <ac:spMk id="19" creationId="{DCC231C8-C761-4B31-9B1C-C6D19248C6B3}"/>
          </ac:spMkLst>
        </pc:spChg>
        <pc:spChg chg="add del">
          <ac:chgData name="Simon Jonathan Tremblay" userId="0837c23c-90ac-468a-9101-924c1083c533" providerId="ADAL" clId="{800FA39F-F409-4664-BB35-A4A2394ED9E9}" dt="2021-03-30T03:50:21.200" v="1517" actId="26606"/>
          <ac:spMkLst>
            <pc:docMk/>
            <pc:sldMk cId="182580266" sldId="257"/>
            <ac:spMk id="22" creationId="{DCC231C8-C761-4B31-9B1C-C6D19248C6B3}"/>
          </ac:spMkLst>
        </pc:spChg>
        <pc:spChg chg="del">
          <ac:chgData name="Simon Jonathan Tremblay" userId="0837c23c-90ac-468a-9101-924c1083c533" providerId="ADAL" clId="{800FA39F-F409-4664-BB35-A4A2394ED9E9}" dt="2021-03-30T01:48:31.596" v="278" actId="700"/>
          <ac:spMkLst>
            <pc:docMk/>
            <pc:sldMk cId="182580266" sldId="257"/>
            <ac:spMk id="124" creationId="{73DE2CFE-42F2-48F0-8706-5264E012B10C}"/>
          </ac:spMkLst>
        </pc:spChg>
        <pc:graphicFrameChg chg="mod modGraphic">
          <ac:chgData name="Simon Jonathan Tremblay" userId="0837c23c-90ac-468a-9101-924c1083c533" providerId="ADAL" clId="{800FA39F-F409-4664-BB35-A4A2394ED9E9}" dt="2021-03-30T03:50:22.747" v="1518" actId="26606"/>
          <ac:graphicFrameMkLst>
            <pc:docMk/>
            <pc:sldMk cId="182580266" sldId="257"/>
            <ac:graphicFrameMk id="17" creationId="{0DE002DE-8821-49E3-9016-957C713CCE78}"/>
          </ac:graphicFrameMkLst>
        </pc:graphicFrameChg>
        <pc:cxnChg chg="add del">
          <ac:chgData name="Simon Jonathan Tremblay" userId="0837c23c-90ac-468a-9101-924c1083c533" providerId="ADAL" clId="{800FA39F-F409-4664-BB35-A4A2394ED9E9}" dt="2021-03-30T03:50:22.747" v="1518" actId="26606"/>
          <ac:cxnSpMkLst>
            <pc:docMk/>
            <pc:sldMk cId="182580266" sldId="257"/>
            <ac:cxnSpMk id="16" creationId="{74E776C9-ED67-41B7-B3A3-4DF76EF3ACEE}"/>
          </ac:cxnSpMkLst>
        </pc:cxnChg>
      </pc:sldChg>
      <pc:sldChg chg="addSp delSp modSp mod delDesignElem chgLayout modNotesTx">
        <pc:chgData name="Simon Jonathan Tremblay" userId="0837c23c-90ac-468a-9101-924c1083c533" providerId="ADAL" clId="{800FA39F-F409-4664-BB35-A4A2394ED9E9}" dt="2021-04-01T15:51:19.982" v="1962"/>
        <pc:sldMkLst>
          <pc:docMk/>
          <pc:sldMk cId="609746161" sldId="258"/>
        </pc:sldMkLst>
        <pc:spChg chg="add del mod ord">
          <ac:chgData name="Simon Jonathan Tremblay" userId="0837c23c-90ac-468a-9101-924c1083c533" providerId="ADAL" clId="{800FA39F-F409-4664-BB35-A4A2394ED9E9}" dt="2021-03-30T02:45:25.085" v="1224" actId="26606"/>
          <ac:spMkLst>
            <pc:docMk/>
            <pc:sldMk cId="609746161" sldId="258"/>
            <ac:spMk id="2" creationId="{2444617D-3EE2-47C9-82C9-9BAD261DCBFA}"/>
          </ac:spMkLst>
        </pc:spChg>
        <pc:spChg chg="mod ord">
          <ac:chgData name="Simon Jonathan Tremblay" userId="0837c23c-90ac-468a-9101-924c1083c533" providerId="ADAL" clId="{800FA39F-F409-4664-BB35-A4A2394ED9E9}" dt="2021-03-30T02:45:25.085" v="1224" actId="26606"/>
          <ac:spMkLst>
            <pc:docMk/>
            <pc:sldMk cId="609746161" sldId="258"/>
            <ac:spMk id="4" creationId="{CB020A6E-1B49-F747-97A9-34B0B8F72082}"/>
          </ac:spMkLst>
        </pc:spChg>
        <pc:spChg chg="add del">
          <ac:chgData name="Simon Jonathan Tremblay" userId="0837c23c-90ac-468a-9101-924c1083c533" providerId="ADAL" clId="{800FA39F-F409-4664-BB35-A4A2394ED9E9}" dt="2021-03-30T02:45:21.546" v="1221" actId="26606"/>
          <ac:spMkLst>
            <pc:docMk/>
            <pc:sldMk cId="609746161" sldId="258"/>
            <ac:spMk id="9" creationId="{09588DA8-065E-4F6F-8EFD-43104AB2E0CF}"/>
          </ac:spMkLst>
        </pc:spChg>
        <pc:spChg chg="add del">
          <ac:chgData name="Simon Jonathan Tremblay" userId="0837c23c-90ac-468a-9101-924c1083c533" providerId="ADAL" clId="{800FA39F-F409-4664-BB35-A4A2394ED9E9}" dt="2021-03-30T02:44:52.802" v="1207" actId="26606"/>
          <ac:spMkLst>
            <pc:docMk/>
            <pc:sldMk cId="609746161" sldId="258"/>
            <ac:spMk id="10" creationId="{1D63C574-BFD2-41A1-A567-B0C3CC7FDD4F}"/>
          </ac:spMkLst>
        </pc:spChg>
        <pc:spChg chg="add del">
          <ac:chgData name="Simon Jonathan Tremblay" userId="0837c23c-90ac-468a-9101-924c1083c533" providerId="ADAL" clId="{800FA39F-F409-4664-BB35-A4A2394ED9E9}" dt="2021-03-30T02:44:55.134" v="1211" actId="26606"/>
          <ac:spMkLst>
            <pc:docMk/>
            <pc:sldMk cId="609746161" sldId="258"/>
            <ac:spMk id="11" creationId="{86C7B4A1-154A-4DF0-AC46-F88D75A2E0FD}"/>
          </ac:spMkLst>
        </pc:spChg>
        <pc:spChg chg="add del">
          <ac:chgData name="Simon Jonathan Tremblay" userId="0837c23c-90ac-468a-9101-924c1083c533" providerId="ADAL" clId="{800FA39F-F409-4664-BB35-A4A2394ED9E9}" dt="2021-03-30T02:44:52.802" v="1207" actId="26606"/>
          <ac:spMkLst>
            <pc:docMk/>
            <pc:sldMk cId="609746161" sldId="258"/>
            <ac:spMk id="12" creationId="{E2A46BAB-8C31-42B2-90E8-B26DD3E81D37}"/>
          </ac:spMkLst>
        </pc:spChg>
        <pc:spChg chg="add del">
          <ac:chgData name="Simon Jonathan Tremblay" userId="0837c23c-90ac-468a-9101-924c1083c533" providerId="ADAL" clId="{800FA39F-F409-4664-BB35-A4A2394ED9E9}" dt="2021-03-30T02:45:21.546" v="1221" actId="26606"/>
          <ac:spMkLst>
            <pc:docMk/>
            <pc:sldMk cId="609746161" sldId="258"/>
            <ac:spMk id="13" creationId="{CD9FE4EF-C4D8-49A0-B2FF-81D8DB7D8A24}"/>
          </ac:spMkLst>
        </pc:spChg>
        <pc:spChg chg="add del">
          <ac:chgData name="Simon Jonathan Tremblay" userId="0837c23c-90ac-468a-9101-924c1083c533" providerId="ADAL" clId="{800FA39F-F409-4664-BB35-A4A2394ED9E9}" dt="2021-03-30T02:45:21.546" v="1221" actId="26606"/>
          <ac:spMkLst>
            <pc:docMk/>
            <pc:sldMk cId="609746161" sldId="258"/>
            <ac:spMk id="15" creationId="{4300840D-0A0B-4512-BACA-B439D5B9C57C}"/>
          </ac:spMkLst>
        </pc:spChg>
        <pc:spChg chg="add del">
          <ac:chgData name="Simon Jonathan Tremblay" userId="0837c23c-90ac-468a-9101-924c1083c533" providerId="ADAL" clId="{800FA39F-F409-4664-BB35-A4A2394ED9E9}" dt="2021-03-30T02:45:21.546" v="1221" actId="26606"/>
          <ac:spMkLst>
            <pc:docMk/>
            <pc:sldMk cId="609746161" sldId="258"/>
            <ac:spMk id="17" creationId="{D2B78728-A580-49A7-84F9-6EF6F583ADE0}"/>
          </ac:spMkLst>
        </pc:spChg>
        <pc:spChg chg="add del">
          <ac:chgData name="Simon Jonathan Tremblay" userId="0837c23c-90ac-468a-9101-924c1083c533" providerId="ADAL" clId="{800FA39F-F409-4664-BB35-A4A2394ED9E9}" dt="2021-03-30T02:45:21.546" v="1221" actId="26606"/>
          <ac:spMkLst>
            <pc:docMk/>
            <pc:sldMk cId="609746161" sldId="258"/>
            <ac:spMk id="19" creationId="{38FAA1A1-D861-433F-88FA-1E9D6FD31D11}"/>
          </ac:spMkLst>
        </pc:spChg>
        <pc:spChg chg="add del">
          <ac:chgData name="Simon Jonathan Tremblay" userId="0837c23c-90ac-468a-9101-924c1083c533" providerId="ADAL" clId="{800FA39F-F409-4664-BB35-A4A2394ED9E9}" dt="2021-03-30T02:45:21.546" v="1221" actId="26606"/>
          <ac:spMkLst>
            <pc:docMk/>
            <pc:sldMk cId="609746161" sldId="258"/>
            <ac:spMk id="21" creationId="{8D71EDA1-87BF-4D5D-AB79-F346FD19278A}"/>
          </ac:spMkLst>
        </pc:spChg>
        <pc:spChg chg="add del">
          <ac:chgData name="Simon Jonathan Tremblay" userId="0837c23c-90ac-468a-9101-924c1083c533" providerId="ADAL" clId="{800FA39F-F409-4664-BB35-A4A2394ED9E9}" dt="2021-03-30T02:44:54.144" v="1209" actId="26606"/>
          <ac:spMkLst>
            <pc:docMk/>
            <pc:sldMk cId="609746161" sldId="258"/>
            <ac:spMk id="27" creationId="{7DD77B92-CB36-4B20-A59A-59625E0F08AB}"/>
          </ac:spMkLst>
        </pc:spChg>
        <pc:spChg chg="add del">
          <ac:chgData name="Simon Jonathan Tremblay" userId="0837c23c-90ac-468a-9101-924c1083c533" providerId="ADAL" clId="{800FA39F-F409-4664-BB35-A4A2394ED9E9}" dt="2021-03-30T02:44:54.144" v="1209" actId="26606"/>
          <ac:spMkLst>
            <pc:docMk/>
            <pc:sldMk cId="609746161" sldId="258"/>
            <ac:spMk id="30" creationId="{2C1BBA94-3F40-40AA-8BB9-E69E25E537C1}"/>
          </ac:spMkLst>
        </pc:spChg>
        <pc:spChg chg="add del">
          <ac:chgData name="Simon Jonathan Tremblay" userId="0837c23c-90ac-468a-9101-924c1083c533" providerId="ADAL" clId="{800FA39F-F409-4664-BB35-A4A2394ED9E9}" dt="2021-03-30T02:44:57.016" v="1213" actId="26606"/>
          <ac:spMkLst>
            <pc:docMk/>
            <pc:sldMk cId="609746161" sldId="258"/>
            <ac:spMk id="35" creationId="{5D84EFE8-C53A-44C4-B289-D1B42CF690B8}"/>
          </ac:spMkLst>
        </pc:spChg>
        <pc:spChg chg="add del">
          <ac:chgData name="Simon Jonathan Tremblay" userId="0837c23c-90ac-468a-9101-924c1083c533" providerId="ADAL" clId="{800FA39F-F409-4664-BB35-A4A2394ED9E9}" dt="2021-03-30T02:45:06.076" v="1215" actId="26606"/>
          <ac:spMkLst>
            <pc:docMk/>
            <pc:sldMk cId="609746161" sldId="258"/>
            <ac:spMk id="38" creationId="{2E442304-DDBD-4F7B-8017-36BCC863FB40}"/>
          </ac:spMkLst>
        </pc:spChg>
        <pc:spChg chg="add del">
          <ac:chgData name="Simon Jonathan Tremblay" userId="0837c23c-90ac-468a-9101-924c1083c533" providerId="ADAL" clId="{800FA39F-F409-4664-BB35-A4A2394ED9E9}" dt="2021-03-30T02:45:06.076" v="1215" actId="26606"/>
          <ac:spMkLst>
            <pc:docMk/>
            <pc:sldMk cId="609746161" sldId="258"/>
            <ac:spMk id="39" creationId="{5E107275-3853-46FD-A241-DE4355A42675}"/>
          </ac:spMkLst>
        </pc:spChg>
        <pc:spChg chg="add del">
          <ac:chgData name="Simon Jonathan Tremblay" userId="0837c23c-90ac-468a-9101-924c1083c533" providerId="ADAL" clId="{800FA39F-F409-4664-BB35-A4A2394ED9E9}" dt="2021-03-30T02:45:21.546" v="1221" actId="26606"/>
          <ac:spMkLst>
            <pc:docMk/>
            <pc:sldMk cId="609746161" sldId="258"/>
            <ac:spMk id="46" creationId="{C4285719-470E-454C-AF62-8323075F1F5B}"/>
          </ac:spMkLst>
        </pc:spChg>
        <pc:spChg chg="add del">
          <ac:chgData name="Simon Jonathan Tremblay" userId="0837c23c-90ac-468a-9101-924c1083c533" providerId="ADAL" clId="{800FA39F-F409-4664-BB35-A4A2394ED9E9}" dt="2021-03-30T02:45:21.546" v="1221" actId="26606"/>
          <ac:spMkLst>
            <pc:docMk/>
            <pc:sldMk cId="609746161" sldId="258"/>
            <ac:spMk id="47" creationId="{2444617D-3EE2-47C9-82C9-9BAD261DCBFA}"/>
          </ac:spMkLst>
        </pc:spChg>
        <pc:spChg chg="add del">
          <ac:chgData name="Simon Jonathan Tremblay" userId="0837c23c-90ac-468a-9101-924c1083c533" providerId="ADAL" clId="{800FA39F-F409-4664-BB35-A4A2394ED9E9}" dt="2021-03-30T02:45:25.050" v="1223" actId="26606"/>
          <ac:spMkLst>
            <pc:docMk/>
            <pc:sldMk cId="609746161" sldId="258"/>
            <ac:spMk id="50" creationId="{86C7B4A1-154A-4DF0-AC46-F88D75A2E0FD}"/>
          </ac:spMkLst>
        </pc:spChg>
        <pc:spChg chg="add">
          <ac:chgData name="Simon Jonathan Tremblay" userId="0837c23c-90ac-468a-9101-924c1083c533" providerId="ADAL" clId="{800FA39F-F409-4664-BB35-A4A2394ED9E9}" dt="2021-03-30T02:45:25.085" v="1224" actId="26606"/>
          <ac:spMkLst>
            <pc:docMk/>
            <pc:sldMk cId="609746161" sldId="258"/>
            <ac:spMk id="53" creationId="{2E442304-DDBD-4F7B-8017-36BCC863FB40}"/>
          </ac:spMkLst>
        </pc:spChg>
        <pc:spChg chg="add">
          <ac:chgData name="Simon Jonathan Tremblay" userId="0837c23c-90ac-468a-9101-924c1083c533" providerId="ADAL" clId="{800FA39F-F409-4664-BB35-A4A2394ED9E9}" dt="2021-03-30T02:45:25.085" v="1224" actId="26606"/>
          <ac:spMkLst>
            <pc:docMk/>
            <pc:sldMk cId="609746161" sldId="258"/>
            <ac:spMk id="54" creationId="{5E107275-3853-46FD-A241-DE4355A42675}"/>
          </ac:spMkLst>
        </pc:spChg>
        <pc:spChg chg="del">
          <ac:chgData name="Simon Jonathan Tremblay" userId="0837c23c-90ac-468a-9101-924c1083c533" providerId="ADAL" clId="{800FA39F-F409-4664-BB35-A4A2394ED9E9}" dt="2021-03-30T01:36:34.403" v="56" actId="700"/>
          <ac:spMkLst>
            <pc:docMk/>
            <pc:sldMk cId="609746161" sldId="258"/>
            <ac:spMk id="148" creationId="{823AC064-BC96-4F32-8AE1-B2FD38754823}"/>
          </ac:spMkLst>
        </pc:spChg>
        <pc:grpChg chg="add del">
          <ac:chgData name="Simon Jonathan Tremblay" userId="0837c23c-90ac-468a-9101-924c1083c533" providerId="ADAL" clId="{800FA39F-F409-4664-BB35-A4A2394ED9E9}" dt="2021-03-30T02:44:52.802" v="1207" actId="26606"/>
          <ac:grpSpMkLst>
            <pc:docMk/>
            <pc:sldMk cId="609746161" sldId="258"/>
            <ac:grpSpMk id="14" creationId="{B3F7A3C7-0737-4E57-B30E-8EEFE638B401}"/>
          </ac:grpSpMkLst>
        </pc:grpChg>
        <pc:grpChg chg="add del">
          <ac:chgData name="Simon Jonathan Tremblay" userId="0837c23c-90ac-468a-9101-924c1083c533" providerId="ADAL" clId="{800FA39F-F409-4664-BB35-A4A2394ED9E9}" dt="2021-03-30T02:44:52.802" v="1207" actId="26606"/>
          <ac:grpSpMkLst>
            <pc:docMk/>
            <pc:sldMk cId="609746161" sldId="258"/>
            <ac:grpSpMk id="18" creationId="{43F5E015-E085-4624-B431-B42414448684}"/>
          </ac:grpSpMkLst>
        </pc:grpChg>
        <pc:grpChg chg="add del">
          <ac:chgData name="Simon Jonathan Tremblay" userId="0837c23c-90ac-468a-9101-924c1083c533" providerId="ADAL" clId="{800FA39F-F409-4664-BB35-A4A2394ED9E9}" dt="2021-03-30T02:44:54.144" v="1209" actId="26606"/>
          <ac:grpSpMkLst>
            <pc:docMk/>
            <pc:sldMk cId="609746161" sldId="258"/>
            <ac:grpSpMk id="28" creationId="{B14B560F-9DD7-4302-A60B-EBD3EF59B073}"/>
          </ac:grpSpMkLst>
        </pc:grpChg>
        <pc:graphicFrameChg chg="add del">
          <ac:chgData name="Simon Jonathan Tremblay" userId="0837c23c-90ac-468a-9101-924c1083c533" providerId="ADAL" clId="{800FA39F-F409-4664-BB35-A4A2394ED9E9}" dt="2021-03-30T02:44:52.802" v="1207" actId="26606"/>
          <ac:graphicFrameMkLst>
            <pc:docMk/>
            <pc:sldMk cId="609746161" sldId="258"/>
            <ac:graphicFrameMk id="6" creationId="{445851DF-2C81-4564-89C7-CCB59A7F5BA4}"/>
          </ac:graphicFrameMkLst>
        </pc:graphicFrameChg>
        <pc:graphicFrameChg chg="add del">
          <ac:chgData name="Simon Jonathan Tremblay" userId="0837c23c-90ac-468a-9101-924c1083c533" providerId="ADAL" clId="{800FA39F-F409-4664-BB35-A4A2394ED9E9}" dt="2021-03-30T02:44:54.144" v="1209" actId="26606"/>
          <ac:graphicFrameMkLst>
            <pc:docMk/>
            <pc:sldMk cId="609746161" sldId="258"/>
            <ac:graphicFrameMk id="31" creationId="{EA15A6E6-2F0C-4782-917B-FE3FFD1D5C55}"/>
          </ac:graphicFrameMkLst>
        </pc:graphicFrameChg>
        <pc:graphicFrameChg chg="add del">
          <ac:chgData name="Simon Jonathan Tremblay" userId="0837c23c-90ac-468a-9101-924c1083c533" providerId="ADAL" clId="{800FA39F-F409-4664-BB35-A4A2394ED9E9}" dt="2021-03-30T02:44:55.134" v="1211" actId="26606"/>
          <ac:graphicFrameMkLst>
            <pc:docMk/>
            <pc:sldMk cId="609746161" sldId="258"/>
            <ac:graphicFrameMk id="33" creationId="{8AFCC43E-4FA5-43DB-86A5-DD9B5EB4CE77}"/>
          </ac:graphicFrameMkLst>
        </pc:graphicFrameChg>
        <pc:graphicFrameChg chg="add del">
          <ac:chgData name="Simon Jonathan Tremblay" userId="0837c23c-90ac-468a-9101-924c1083c533" providerId="ADAL" clId="{800FA39F-F409-4664-BB35-A4A2394ED9E9}" dt="2021-03-30T02:44:57.016" v="1213" actId="26606"/>
          <ac:graphicFrameMkLst>
            <pc:docMk/>
            <pc:sldMk cId="609746161" sldId="258"/>
            <ac:graphicFrameMk id="36" creationId="{9E0D620E-CBCD-4921-983D-CCC28BA2552C}"/>
          </ac:graphicFrameMkLst>
        </pc:graphicFrameChg>
        <pc:graphicFrameChg chg="add del">
          <ac:chgData name="Simon Jonathan Tremblay" userId="0837c23c-90ac-468a-9101-924c1083c533" providerId="ADAL" clId="{800FA39F-F409-4664-BB35-A4A2394ED9E9}" dt="2021-03-30T02:45:06.076" v="1215" actId="26606"/>
          <ac:graphicFrameMkLst>
            <pc:docMk/>
            <pc:sldMk cId="609746161" sldId="258"/>
            <ac:graphicFrameMk id="40" creationId="{38B05948-DBCA-48B2-8433-ACC62F4FC1E1}"/>
          </ac:graphicFrameMkLst>
        </pc:graphicFrameChg>
        <pc:graphicFrameChg chg="add del">
          <ac:chgData name="Simon Jonathan Tremblay" userId="0837c23c-90ac-468a-9101-924c1083c533" providerId="ADAL" clId="{800FA39F-F409-4664-BB35-A4A2394ED9E9}" dt="2021-03-30T02:45:13.460" v="1217" actId="26606"/>
          <ac:graphicFrameMkLst>
            <pc:docMk/>
            <pc:sldMk cId="609746161" sldId="258"/>
            <ac:graphicFrameMk id="42" creationId="{FE1206CA-2BC7-4ABC-B623-C7A457F4EE0E}"/>
          </ac:graphicFrameMkLst>
        </pc:graphicFrameChg>
        <pc:graphicFrameChg chg="add del">
          <ac:chgData name="Simon Jonathan Tremblay" userId="0837c23c-90ac-468a-9101-924c1083c533" providerId="ADAL" clId="{800FA39F-F409-4664-BB35-A4A2394ED9E9}" dt="2021-03-30T02:45:18.108" v="1219" actId="26606"/>
          <ac:graphicFrameMkLst>
            <pc:docMk/>
            <pc:sldMk cId="609746161" sldId="258"/>
            <ac:graphicFrameMk id="44" creationId="{92A5F239-2753-479D-80DE-BDE66FA19F46}"/>
          </ac:graphicFrameMkLst>
        </pc:graphicFrameChg>
        <pc:graphicFrameChg chg="add del">
          <ac:chgData name="Simon Jonathan Tremblay" userId="0837c23c-90ac-468a-9101-924c1083c533" providerId="ADAL" clId="{800FA39F-F409-4664-BB35-A4A2394ED9E9}" dt="2021-03-30T02:45:25.050" v="1223" actId="26606"/>
          <ac:graphicFrameMkLst>
            <pc:docMk/>
            <pc:sldMk cId="609746161" sldId="258"/>
            <ac:graphicFrameMk id="51" creationId="{8AFCC43E-4FA5-43DB-86A5-DD9B5EB4CE77}"/>
          </ac:graphicFrameMkLst>
        </pc:graphicFrameChg>
        <pc:graphicFrameChg chg="add mod">
          <ac:chgData name="Simon Jonathan Tremblay" userId="0837c23c-90ac-468a-9101-924c1083c533" providerId="ADAL" clId="{800FA39F-F409-4664-BB35-A4A2394ED9E9}" dt="2021-04-01T03:13:44.091" v="1721" actId="20577"/>
          <ac:graphicFrameMkLst>
            <pc:docMk/>
            <pc:sldMk cId="609746161" sldId="258"/>
            <ac:graphicFrameMk id="55" creationId="{38B05948-DBCA-48B2-8433-ACC62F4FC1E1}"/>
          </ac:graphicFrameMkLst>
        </pc:graphicFrameChg>
        <pc:picChg chg="add del">
          <ac:chgData name="Simon Jonathan Tremblay" userId="0837c23c-90ac-468a-9101-924c1083c533" providerId="ADAL" clId="{800FA39F-F409-4664-BB35-A4A2394ED9E9}" dt="2021-03-30T02:44:55.134" v="1211" actId="26606"/>
          <ac:picMkLst>
            <pc:docMk/>
            <pc:sldMk cId="609746161" sldId="258"/>
            <ac:picMk id="7" creationId="{0796B034-9D96-4893-9D09-94CB9AD3F851}"/>
          </ac:picMkLst>
        </pc:picChg>
        <pc:picChg chg="add del">
          <ac:chgData name="Simon Jonathan Tremblay" userId="0837c23c-90ac-468a-9101-924c1083c533" providerId="ADAL" clId="{800FA39F-F409-4664-BB35-A4A2394ED9E9}" dt="2021-03-30T02:45:25.050" v="1223" actId="26606"/>
          <ac:picMkLst>
            <pc:docMk/>
            <pc:sldMk cId="609746161" sldId="258"/>
            <ac:picMk id="49" creationId="{0796B034-9D96-4893-9D09-94CB9AD3F851}"/>
          </ac:picMkLst>
        </pc:picChg>
        <pc:cxnChg chg="del">
          <ac:chgData name="Simon Jonathan Tremblay" userId="0837c23c-90ac-468a-9101-924c1083c533" providerId="ADAL" clId="{800FA39F-F409-4664-BB35-A4A2394ED9E9}" dt="2021-03-30T01:36:34.403" v="56" actId="700"/>
          <ac:cxnSpMkLst>
            <pc:docMk/>
            <pc:sldMk cId="609746161" sldId="258"/>
            <ac:cxnSpMk id="147" creationId="{DB146403-F3D6-484B-B2ED-97F9565D0370}"/>
          </ac:cxnSpMkLst>
        </pc:cxnChg>
        <pc:cxnChg chg="del">
          <ac:chgData name="Simon Jonathan Tremblay" userId="0837c23c-90ac-468a-9101-924c1083c533" providerId="ADAL" clId="{800FA39F-F409-4664-BB35-A4A2394ED9E9}" dt="2021-03-30T01:36:34.403" v="56" actId="700"/>
          <ac:cxnSpMkLst>
            <pc:docMk/>
            <pc:sldMk cId="609746161" sldId="258"/>
            <ac:cxnSpMk id="149" creationId="{7E7C77BC-7138-40B1-A15B-20F57A494629}"/>
          </ac:cxnSpMkLst>
        </pc:cxnChg>
      </pc:sldChg>
      <pc:sldChg chg="del">
        <pc:chgData name="Simon Jonathan Tremblay" userId="0837c23c-90ac-468a-9101-924c1083c533" providerId="ADAL" clId="{800FA39F-F409-4664-BB35-A4A2394ED9E9}" dt="2021-03-30T01:39:22.560" v="108" actId="47"/>
        <pc:sldMkLst>
          <pc:docMk/>
          <pc:sldMk cId="1973176010" sldId="259"/>
        </pc:sldMkLst>
      </pc:sldChg>
      <pc:sldChg chg="addSp delSp modSp mod setBg delDesignElem chgLayout">
        <pc:chgData name="Simon Jonathan Tremblay" userId="0837c23c-90ac-468a-9101-924c1083c533" providerId="ADAL" clId="{800FA39F-F409-4664-BB35-A4A2394ED9E9}" dt="2021-03-30T01:49:15.559" v="284" actId="207"/>
        <pc:sldMkLst>
          <pc:docMk/>
          <pc:sldMk cId="2587819582" sldId="260"/>
        </pc:sldMkLst>
        <pc:spChg chg="add del mod ord">
          <ac:chgData name="Simon Jonathan Tremblay" userId="0837c23c-90ac-468a-9101-924c1083c533" providerId="ADAL" clId="{800FA39F-F409-4664-BB35-A4A2394ED9E9}" dt="2021-03-30T01:38:45.512" v="97" actId="6264"/>
          <ac:spMkLst>
            <pc:docMk/>
            <pc:sldMk cId="2587819582" sldId="260"/>
            <ac:spMk id="2" creationId="{9F5665F9-F506-4FE0-A531-CE1149FB9BD1}"/>
          </ac:spMkLst>
        </pc:spChg>
        <pc:spChg chg="add del mod ord">
          <ac:chgData name="Simon Jonathan Tremblay" userId="0837c23c-90ac-468a-9101-924c1083c533" providerId="ADAL" clId="{800FA39F-F409-4664-BB35-A4A2394ED9E9}" dt="2021-03-30T01:38:45.512" v="97" actId="6264"/>
          <ac:spMkLst>
            <pc:docMk/>
            <pc:sldMk cId="2587819582" sldId="260"/>
            <ac:spMk id="3" creationId="{842B11DC-3F0C-4D5F-8B81-392330F22B44}"/>
          </ac:spMkLst>
        </pc:spChg>
        <pc:spChg chg="add mod ord">
          <ac:chgData name="Simon Jonathan Tremblay" userId="0837c23c-90ac-468a-9101-924c1083c533" providerId="ADAL" clId="{800FA39F-F409-4664-BB35-A4A2394ED9E9}" dt="2021-03-30T01:49:11.415" v="283" actId="207"/>
          <ac:spMkLst>
            <pc:docMk/>
            <pc:sldMk cId="2587819582" sldId="260"/>
            <ac:spMk id="4" creationId="{1C4CA10A-CD60-4D85-A1A5-586185B2111E}"/>
          </ac:spMkLst>
        </pc:spChg>
        <pc:spChg chg="add del mod ord">
          <ac:chgData name="Simon Jonathan Tremblay" userId="0837c23c-90ac-468a-9101-924c1083c533" providerId="ADAL" clId="{800FA39F-F409-4664-BB35-A4A2394ED9E9}" dt="2021-03-30T01:48:58.949" v="281" actId="6264"/>
          <ac:spMkLst>
            <pc:docMk/>
            <pc:sldMk cId="2587819582" sldId="260"/>
            <ac:spMk id="5" creationId="{A5FB5A26-5015-4073-A4CF-D3C52D49C112}"/>
          </ac:spMkLst>
        </pc:spChg>
        <pc:spChg chg="add del mod">
          <ac:chgData name="Simon Jonathan Tremblay" userId="0837c23c-90ac-468a-9101-924c1083c533" providerId="ADAL" clId="{800FA39F-F409-4664-BB35-A4A2394ED9E9}" dt="2021-03-30T01:48:58.949" v="281" actId="6264"/>
          <ac:spMkLst>
            <pc:docMk/>
            <pc:sldMk cId="2587819582" sldId="260"/>
            <ac:spMk id="6" creationId="{4E049BB1-3642-401D-A733-3295D9382898}"/>
          </ac:spMkLst>
        </pc:spChg>
        <pc:spChg chg="add del mod ord">
          <ac:chgData name="Simon Jonathan Tremblay" userId="0837c23c-90ac-468a-9101-924c1083c533" providerId="ADAL" clId="{800FA39F-F409-4664-BB35-A4A2394ED9E9}" dt="2021-03-30T01:49:00.999" v="282" actId="700"/>
          <ac:spMkLst>
            <pc:docMk/>
            <pc:sldMk cId="2587819582" sldId="260"/>
            <ac:spMk id="7" creationId="{78AF34F6-D787-4285-9775-B8FAD9F949E7}"/>
          </ac:spMkLst>
        </pc:spChg>
        <pc:spChg chg="add mod ord">
          <ac:chgData name="Simon Jonathan Tremblay" userId="0837c23c-90ac-468a-9101-924c1083c533" providerId="ADAL" clId="{800FA39F-F409-4664-BB35-A4A2394ED9E9}" dt="2021-03-30T01:49:15.559" v="284" actId="207"/>
          <ac:spMkLst>
            <pc:docMk/>
            <pc:sldMk cId="2587819582" sldId="260"/>
            <ac:spMk id="8" creationId="{471770F4-F606-40D9-AA74-5564A67451A8}"/>
          </ac:spMkLst>
        </pc:spChg>
        <pc:spChg chg="del">
          <ac:chgData name="Simon Jonathan Tremblay" userId="0837c23c-90ac-468a-9101-924c1083c533" providerId="ADAL" clId="{800FA39F-F409-4664-BB35-A4A2394ED9E9}" dt="2021-03-30T01:38:43.248" v="96" actId="700"/>
          <ac:spMkLst>
            <pc:docMk/>
            <pc:sldMk cId="2587819582" sldId="260"/>
            <ac:spMk id="42" creationId="{D2C1A2A7-64E8-4531-B56C-B3C897E70F31}"/>
          </ac:spMkLst>
        </pc:spChg>
        <pc:spChg chg="del">
          <ac:chgData name="Simon Jonathan Tremblay" userId="0837c23c-90ac-468a-9101-924c1083c533" providerId="ADAL" clId="{800FA39F-F409-4664-BB35-A4A2394ED9E9}" dt="2021-03-30T01:38:43.248" v="96" actId="700"/>
          <ac:spMkLst>
            <pc:docMk/>
            <pc:sldMk cId="2587819582" sldId="260"/>
            <ac:spMk id="43" creationId="{EF9398F2-302A-4B90-A21D-ABA72E70514B}"/>
          </ac:spMkLst>
        </pc:spChg>
        <pc:spChg chg="del">
          <ac:chgData name="Simon Jonathan Tremblay" userId="0837c23c-90ac-468a-9101-924c1083c533" providerId="ADAL" clId="{800FA39F-F409-4664-BB35-A4A2394ED9E9}" dt="2021-03-30T01:38:43.248" v="96" actId="700"/>
          <ac:spMkLst>
            <pc:docMk/>
            <pc:sldMk cId="2587819582" sldId="260"/>
            <ac:spMk id="52" creationId="{5E8D2E83-FB3A-40E7-A9E5-7AB389D612B4}"/>
          </ac:spMkLst>
        </pc:spChg>
      </pc:sldChg>
      <pc:sldChg chg="modSp mod">
        <pc:chgData name="Simon Jonathan Tremblay" userId="0837c23c-90ac-468a-9101-924c1083c533" providerId="ADAL" clId="{800FA39F-F409-4664-BB35-A4A2394ED9E9}" dt="2021-03-30T03:16:56.548" v="1435" actId="1076"/>
        <pc:sldMkLst>
          <pc:docMk/>
          <pc:sldMk cId="184282306" sldId="261"/>
        </pc:sldMkLst>
        <pc:spChg chg="mod">
          <ac:chgData name="Simon Jonathan Tremblay" userId="0837c23c-90ac-468a-9101-924c1083c533" providerId="ADAL" clId="{800FA39F-F409-4664-BB35-A4A2394ED9E9}" dt="2021-03-30T03:16:56.548" v="1435" actId="1076"/>
          <ac:spMkLst>
            <pc:docMk/>
            <pc:sldMk cId="184282306" sldId="261"/>
            <ac:spMk id="2" creationId="{452E11AE-47ED-744B-B468-6C837F78A4F0}"/>
          </ac:spMkLst>
        </pc:spChg>
      </pc:sldChg>
      <pc:sldChg chg="addSp delSp modSp new mod setBg addAnim delAnim">
        <pc:chgData name="Simon Jonathan Tremblay" userId="0837c23c-90ac-468a-9101-924c1083c533" providerId="ADAL" clId="{800FA39F-F409-4664-BB35-A4A2394ED9E9}" dt="2021-03-30T03:31:45.340" v="1480" actId="26606"/>
        <pc:sldMkLst>
          <pc:docMk/>
          <pc:sldMk cId="1726567521" sldId="262"/>
        </pc:sldMkLst>
        <pc:spChg chg="mod ord">
          <ac:chgData name="Simon Jonathan Tremblay" userId="0837c23c-90ac-468a-9101-924c1083c533" providerId="ADAL" clId="{800FA39F-F409-4664-BB35-A4A2394ED9E9}" dt="2021-03-30T03:31:45.340" v="1480" actId="26606"/>
          <ac:spMkLst>
            <pc:docMk/>
            <pc:sldMk cId="1726567521" sldId="262"/>
            <ac:spMk id="2" creationId="{2A028374-F4B8-4CF8-9BCC-FBFB5946EC23}"/>
          </ac:spMkLst>
        </pc:spChg>
        <pc:spChg chg="del">
          <ac:chgData name="Simon Jonathan Tremblay" userId="0837c23c-90ac-468a-9101-924c1083c533" providerId="ADAL" clId="{800FA39F-F409-4664-BB35-A4A2394ED9E9}" dt="2021-03-30T03:26:46.999" v="1444" actId="478"/>
          <ac:spMkLst>
            <pc:docMk/>
            <pc:sldMk cId="1726567521" sldId="262"/>
            <ac:spMk id="3" creationId="{CBA9493B-C066-4E40-BEAC-8F36DFCBC8BF}"/>
          </ac:spMkLst>
        </pc:spChg>
        <pc:spChg chg="add del">
          <ac:chgData name="Simon Jonathan Tremblay" userId="0837c23c-90ac-468a-9101-924c1083c533" providerId="ADAL" clId="{800FA39F-F409-4664-BB35-A4A2394ED9E9}" dt="2021-03-30T03:30:09.801" v="1456" actId="26606"/>
          <ac:spMkLst>
            <pc:docMk/>
            <pc:sldMk cId="1726567521" sldId="262"/>
            <ac:spMk id="16" creationId="{D898B8EB-E53C-4E72-9817-B4BFCAD73600}"/>
          </ac:spMkLst>
        </pc:spChg>
        <pc:spChg chg="add del">
          <ac:chgData name="Simon Jonathan Tremblay" userId="0837c23c-90ac-468a-9101-924c1083c533" providerId="ADAL" clId="{800FA39F-F409-4664-BB35-A4A2394ED9E9}" dt="2021-03-30T03:30:09.801" v="1456" actId="26606"/>
          <ac:spMkLst>
            <pc:docMk/>
            <pc:sldMk cId="1726567521" sldId="262"/>
            <ac:spMk id="18" creationId="{4E130362-2F35-4AB7-9EA5-DBC0F771A58D}"/>
          </ac:spMkLst>
        </pc:spChg>
        <pc:spChg chg="add del">
          <ac:chgData name="Simon Jonathan Tremblay" userId="0837c23c-90ac-468a-9101-924c1083c533" providerId="ADAL" clId="{800FA39F-F409-4664-BB35-A4A2394ED9E9}" dt="2021-03-30T03:30:09.801" v="1456" actId="26606"/>
          <ac:spMkLst>
            <pc:docMk/>
            <pc:sldMk cId="1726567521" sldId="262"/>
            <ac:spMk id="20" creationId="{56BE988C-7A5B-41EC-A46C-AEA93D8D32FD}"/>
          </ac:spMkLst>
        </pc:spChg>
        <pc:spChg chg="add del">
          <ac:chgData name="Simon Jonathan Tremblay" userId="0837c23c-90ac-468a-9101-924c1083c533" providerId="ADAL" clId="{800FA39F-F409-4664-BB35-A4A2394ED9E9}" dt="2021-03-30T03:30:09.801" v="1456" actId="26606"/>
          <ac:spMkLst>
            <pc:docMk/>
            <pc:sldMk cId="1726567521" sldId="262"/>
            <ac:spMk id="22" creationId="{E3CB1EC0-40A9-4D5E-B7E2-6E3423CE28B2}"/>
          </ac:spMkLst>
        </pc:spChg>
        <pc:spChg chg="add del">
          <ac:chgData name="Simon Jonathan Tremblay" userId="0837c23c-90ac-468a-9101-924c1083c533" providerId="ADAL" clId="{800FA39F-F409-4664-BB35-A4A2394ED9E9}" dt="2021-03-30T03:30:09.801" v="1456" actId="26606"/>
          <ac:spMkLst>
            <pc:docMk/>
            <pc:sldMk cId="1726567521" sldId="262"/>
            <ac:spMk id="24" creationId="{DCBE52EF-2889-423F-947C-0E44A760D696}"/>
          </ac:spMkLst>
        </pc:spChg>
        <pc:spChg chg="add del">
          <ac:chgData name="Simon Jonathan Tremblay" userId="0837c23c-90ac-468a-9101-924c1083c533" providerId="ADAL" clId="{800FA39F-F409-4664-BB35-A4A2394ED9E9}" dt="2021-03-30T03:30:15.212" v="1459" actId="26606"/>
          <ac:spMkLst>
            <pc:docMk/>
            <pc:sldMk cId="1726567521" sldId="262"/>
            <ac:spMk id="26" creationId="{928F64C6-FE22-4FC1-A763-DFCC514811BD}"/>
          </ac:spMkLst>
        </pc:spChg>
        <pc:spChg chg="add del">
          <ac:chgData name="Simon Jonathan Tremblay" userId="0837c23c-90ac-468a-9101-924c1083c533" providerId="ADAL" clId="{800FA39F-F409-4664-BB35-A4A2394ED9E9}" dt="2021-03-30T03:30:16.189" v="1461" actId="26606"/>
          <ac:spMkLst>
            <pc:docMk/>
            <pc:sldMk cId="1726567521" sldId="262"/>
            <ac:spMk id="29" creationId="{D898B8EB-E53C-4E72-9817-B4BFCAD73600}"/>
          </ac:spMkLst>
        </pc:spChg>
        <pc:spChg chg="add del">
          <ac:chgData name="Simon Jonathan Tremblay" userId="0837c23c-90ac-468a-9101-924c1083c533" providerId="ADAL" clId="{800FA39F-F409-4664-BB35-A4A2394ED9E9}" dt="2021-03-30T03:30:16.189" v="1461" actId="26606"/>
          <ac:spMkLst>
            <pc:docMk/>
            <pc:sldMk cId="1726567521" sldId="262"/>
            <ac:spMk id="30" creationId="{4E130362-2F35-4AB7-9EA5-DBC0F771A58D}"/>
          </ac:spMkLst>
        </pc:spChg>
        <pc:spChg chg="add del">
          <ac:chgData name="Simon Jonathan Tremblay" userId="0837c23c-90ac-468a-9101-924c1083c533" providerId="ADAL" clId="{800FA39F-F409-4664-BB35-A4A2394ED9E9}" dt="2021-03-30T03:30:16.189" v="1461" actId="26606"/>
          <ac:spMkLst>
            <pc:docMk/>
            <pc:sldMk cId="1726567521" sldId="262"/>
            <ac:spMk id="31" creationId="{56BE988C-7A5B-41EC-A46C-AEA93D8D32FD}"/>
          </ac:spMkLst>
        </pc:spChg>
        <pc:spChg chg="add del">
          <ac:chgData name="Simon Jonathan Tremblay" userId="0837c23c-90ac-468a-9101-924c1083c533" providerId="ADAL" clId="{800FA39F-F409-4664-BB35-A4A2394ED9E9}" dt="2021-03-30T03:30:16.189" v="1461" actId="26606"/>
          <ac:spMkLst>
            <pc:docMk/>
            <pc:sldMk cId="1726567521" sldId="262"/>
            <ac:spMk id="32" creationId="{E3CB1EC0-40A9-4D5E-B7E2-6E3423CE28B2}"/>
          </ac:spMkLst>
        </pc:spChg>
        <pc:spChg chg="add del">
          <ac:chgData name="Simon Jonathan Tremblay" userId="0837c23c-90ac-468a-9101-924c1083c533" providerId="ADAL" clId="{800FA39F-F409-4664-BB35-A4A2394ED9E9}" dt="2021-03-30T03:30:16.189" v="1461" actId="26606"/>
          <ac:spMkLst>
            <pc:docMk/>
            <pc:sldMk cId="1726567521" sldId="262"/>
            <ac:spMk id="33" creationId="{DCBE52EF-2889-423F-947C-0E44A760D696}"/>
          </ac:spMkLst>
        </pc:spChg>
        <pc:spChg chg="add del">
          <ac:chgData name="Simon Jonathan Tremblay" userId="0837c23c-90ac-468a-9101-924c1083c533" providerId="ADAL" clId="{800FA39F-F409-4664-BB35-A4A2394ED9E9}" dt="2021-03-30T03:30:25.115" v="1464" actId="26606"/>
          <ac:spMkLst>
            <pc:docMk/>
            <pc:sldMk cId="1726567521" sldId="262"/>
            <ac:spMk id="35" creationId="{6C9ECD1F-1B32-4E48-9736-A1BC9A3237E0}"/>
          </ac:spMkLst>
        </pc:spChg>
        <pc:spChg chg="add del">
          <ac:chgData name="Simon Jonathan Tremblay" userId="0837c23c-90ac-468a-9101-924c1083c533" providerId="ADAL" clId="{800FA39F-F409-4664-BB35-A4A2394ED9E9}" dt="2021-03-30T03:30:25.115" v="1464" actId="26606"/>
          <ac:spMkLst>
            <pc:docMk/>
            <pc:sldMk cId="1726567521" sldId="262"/>
            <ac:spMk id="36" creationId="{90F533E9-6690-41A8-A372-4C6C622D028D}"/>
          </ac:spMkLst>
        </pc:spChg>
        <pc:spChg chg="add del">
          <ac:chgData name="Simon Jonathan Tremblay" userId="0837c23c-90ac-468a-9101-924c1083c533" providerId="ADAL" clId="{800FA39F-F409-4664-BB35-A4A2394ED9E9}" dt="2021-03-30T03:30:25.115" v="1464" actId="26606"/>
          <ac:spMkLst>
            <pc:docMk/>
            <pc:sldMk cId="1726567521" sldId="262"/>
            <ac:spMk id="37" creationId="{99413ED5-9ED4-4772-BCE4-2BCAE6B12E35}"/>
          </ac:spMkLst>
        </pc:spChg>
        <pc:spChg chg="add del">
          <ac:chgData name="Simon Jonathan Tremblay" userId="0837c23c-90ac-468a-9101-924c1083c533" providerId="ADAL" clId="{800FA39F-F409-4664-BB35-A4A2394ED9E9}" dt="2021-03-30T03:30:25.115" v="1464" actId="26606"/>
          <ac:spMkLst>
            <pc:docMk/>
            <pc:sldMk cId="1726567521" sldId="262"/>
            <ac:spMk id="38" creationId="{04357C93-F0CB-4A1C-8F77-4E9063789819}"/>
          </ac:spMkLst>
        </pc:spChg>
        <pc:spChg chg="add del">
          <ac:chgData name="Simon Jonathan Tremblay" userId="0837c23c-90ac-468a-9101-924c1083c533" providerId="ADAL" clId="{800FA39F-F409-4664-BB35-A4A2394ED9E9}" dt="2021-03-30T03:30:29.383" v="1466" actId="26606"/>
          <ac:spMkLst>
            <pc:docMk/>
            <pc:sldMk cId="1726567521" sldId="262"/>
            <ac:spMk id="41" creationId="{7AE95D8F-9825-4222-8846-E3461598CC62}"/>
          </ac:spMkLst>
        </pc:spChg>
        <pc:spChg chg="add del">
          <ac:chgData name="Simon Jonathan Tremblay" userId="0837c23c-90ac-468a-9101-924c1083c533" providerId="ADAL" clId="{800FA39F-F409-4664-BB35-A4A2394ED9E9}" dt="2021-03-30T03:30:49.514" v="1468" actId="26606"/>
          <ac:spMkLst>
            <pc:docMk/>
            <pc:sldMk cId="1726567521" sldId="262"/>
            <ac:spMk id="46" creationId="{6570CC06-DB21-401C-BCF8-AAC5FF550D29}"/>
          </ac:spMkLst>
        </pc:spChg>
        <pc:spChg chg="add del">
          <ac:chgData name="Simon Jonathan Tremblay" userId="0837c23c-90ac-468a-9101-924c1083c533" providerId="ADAL" clId="{800FA39F-F409-4664-BB35-A4A2394ED9E9}" dt="2021-03-30T03:30:49.514" v="1468" actId="26606"/>
          <ac:spMkLst>
            <pc:docMk/>
            <pc:sldMk cId="1726567521" sldId="262"/>
            <ac:spMk id="47" creationId="{15B998FC-4B98-4A07-B159-9E629180AF40}"/>
          </ac:spMkLst>
        </pc:spChg>
        <pc:spChg chg="add del">
          <ac:chgData name="Simon Jonathan Tremblay" userId="0837c23c-90ac-468a-9101-924c1083c533" providerId="ADAL" clId="{800FA39F-F409-4664-BB35-A4A2394ED9E9}" dt="2021-03-30T03:30:52.834" v="1471" actId="26606"/>
          <ac:spMkLst>
            <pc:docMk/>
            <pc:sldMk cId="1726567521" sldId="262"/>
            <ac:spMk id="49" creationId="{6C9ECD1F-1B32-4E48-9736-A1BC9A3237E0}"/>
          </ac:spMkLst>
        </pc:spChg>
        <pc:spChg chg="add del">
          <ac:chgData name="Simon Jonathan Tremblay" userId="0837c23c-90ac-468a-9101-924c1083c533" providerId="ADAL" clId="{800FA39F-F409-4664-BB35-A4A2394ED9E9}" dt="2021-03-30T03:30:52.834" v="1471" actId="26606"/>
          <ac:spMkLst>
            <pc:docMk/>
            <pc:sldMk cId="1726567521" sldId="262"/>
            <ac:spMk id="50" creationId="{90F533E9-6690-41A8-A372-4C6C622D028D}"/>
          </ac:spMkLst>
        </pc:spChg>
        <pc:spChg chg="add del">
          <ac:chgData name="Simon Jonathan Tremblay" userId="0837c23c-90ac-468a-9101-924c1083c533" providerId="ADAL" clId="{800FA39F-F409-4664-BB35-A4A2394ED9E9}" dt="2021-03-30T03:30:52.834" v="1471" actId="26606"/>
          <ac:spMkLst>
            <pc:docMk/>
            <pc:sldMk cId="1726567521" sldId="262"/>
            <ac:spMk id="51" creationId="{99413ED5-9ED4-4772-BCE4-2BCAE6B12E35}"/>
          </ac:spMkLst>
        </pc:spChg>
        <pc:spChg chg="add del">
          <ac:chgData name="Simon Jonathan Tremblay" userId="0837c23c-90ac-468a-9101-924c1083c533" providerId="ADAL" clId="{800FA39F-F409-4664-BB35-A4A2394ED9E9}" dt="2021-03-30T03:30:52.834" v="1471" actId="26606"/>
          <ac:spMkLst>
            <pc:docMk/>
            <pc:sldMk cId="1726567521" sldId="262"/>
            <ac:spMk id="52" creationId="{04357C93-F0CB-4A1C-8F77-4E9063789819}"/>
          </ac:spMkLst>
        </pc:spChg>
        <pc:spChg chg="add del">
          <ac:chgData name="Simon Jonathan Tremblay" userId="0837c23c-90ac-468a-9101-924c1083c533" providerId="ADAL" clId="{800FA39F-F409-4664-BB35-A4A2394ED9E9}" dt="2021-03-30T03:31:45.340" v="1480" actId="26606"/>
          <ac:spMkLst>
            <pc:docMk/>
            <pc:sldMk cId="1726567521" sldId="262"/>
            <ac:spMk id="54" creationId="{D898B8EB-E53C-4E72-9817-B4BFCAD73600}"/>
          </ac:spMkLst>
        </pc:spChg>
        <pc:spChg chg="add del">
          <ac:chgData name="Simon Jonathan Tremblay" userId="0837c23c-90ac-468a-9101-924c1083c533" providerId="ADAL" clId="{800FA39F-F409-4664-BB35-A4A2394ED9E9}" dt="2021-03-30T03:31:45.340" v="1480" actId="26606"/>
          <ac:spMkLst>
            <pc:docMk/>
            <pc:sldMk cId="1726567521" sldId="262"/>
            <ac:spMk id="55" creationId="{4E130362-2F35-4AB7-9EA5-DBC0F771A58D}"/>
          </ac:spMkLst>
        </pc:spChg>
        <pc:spChg chg="add del">
          <ac:chgData name="Simon Jonathan Tremblay" userId="0837c23c-90ac-468a-9101-924c1083c533" providerId="ADAL" clId="{800FA39F-F409-4664-BB35-A4A2394ED9E9}" dt="2021-03-30T03:31:45.340" v="1480" actId="26606"/>
          <ac:spMkLst>
            <pc:docMk/>
            <pc:sldMk cId="1726567521" sldId="262"/>
            <ac:spMk id="56" creationId="{56BE988C-7A5B-41EC-A46C-AEA93D8D32FD}"/>
          </ac:spMkLst>
        </pc:spChg>
        <pc:spChg chg="add del">
          <ac:chgData name="Simon Jonathan Tremblay" userId="0837c23c-90ac-468a-9101-924c1083c533" providerId="ADAL" clId="{800FA39F-F409-4664-BB35-A4A2394ED9E9}" dt="2021-03-30T03:31:45.340" v="1480" actId="26606"/>
          <ac:spMkLst>
            <pc:docMk/>
            <pc:sldMk cId="1726567521" sldId="262"/>
            <ac:spMk id="57" creationId="{E3CB1EC0-40A9-4D5E-B7E2-6E3423CE28B2}"/>
          </ac:spMkLst>
        </pc:spChg>
        <pc:spChg chg="add del">
          <ac:chgData name="Simon Jonathan Tremblay" userId="0837c23c-90ac-468a-9101-924c1083c533" providerId="ADAL" clId="{800FA39F-F409-4664-BB35-A4A2394ED9E9}" dt="2021-03-30T03:31:45.340" v="1480" actId="26606"/>
          <ac:spMkLst>
            <pc:docMk/>
            <pc:sldMk cId="1726567521" sldId="262"/>
            <ac:spMk id="58" creationId="{DCBE52EF-2889-423F-947C-0E44A760D696}"/>
          </ac:spMkLst>
        </pc:spChg>
        <pc:spChg chg="add del">
          <ac:chgData name="Simon Jonathan Tremblay" userId="0837c23c-90ac-468a-9101-924c1083c533" providerId="ADAL" clId="{800FA39F-F409-4664-BB35-A4A2394ED9E9}" dt="2021-03-30T03:31:11.141" v="1475" actId="26606"/>
          <ac:spMkLst>
            <pc:docMk/>
            <pc:sldMk cId="1726567521" sldId="262"/>
            <ac:spMk id="63" creationId="{8C886788-700E-4D20-9F80-E0E96837A203}"/>
          </ac:spMkLst>
        </pc:spChg>
        <pc:spChg chg="add del">
          <ac:chgData name="Simon Jonathan Tremblay" userId="0837c23c-90ac-468a-9101-924c1083c533" providerId="ADAL" clId="{800FA39F-F409-4664-BB35-A4A2394ED9E9}" dt="2021-03-30T03:31:11.141" v="1475" actId="26606"/>
          <ac:spMkLst>
            <pc:docMk/>
            <pc:sldMk cId="1726567521" sldId="262"/>
            <ac:spMk id="65" creationId="{1850674C-4E08-4C62-A3E2-6337FE4F7D86}"/>
          </ac:spMkLst>
        </pc:spChg>
        <pc:spChg chg="add del">
          <ac:chgData name="Simon Jonathan Tremblay" userId="0837c23c-90ac-468a-9101-924c1083c533" providerId="ADAL" clId="{800FA39F-F409-4664-BB35-A4A2394ED9E9}" dt="2021-03-30T03:31:11.141" v="1475" actId="26606"/>
          <ac:spMkLst>
            <pc:docMk/>
            <pc:sldMk cId="1726567521" sldId="262"/>
            <ac:spMk id="67" creationId="{BCE4FF05-2B0C-4C97-A9B4-E163085A90E1}"/>
          </ac:spMkLst>
        </pc:spChg>
        <pc:spChg chg="add del">
          <ac:chgData name="Simon Jonathan Tremblay" userId="0837c23c-90ac-468a-9101-924c1083c533" providerId="ADAL" clId="{800FA39F-F409-4664-BB35-A4A2394ED9E9}" dt="2021-03-30T03:31:11.141" v="1475" actId="26606"/>
          <ac:spMkLst>
            <pc:docMk/>
            <pc:sldMk cId="1726567521" sldId="262"/>
            <ac:spMk id="69" creationId="{529C2A7A-A6B6-4A56-B11C-8E967D88A60D}"/>
          </ac:spMkLst>
        </pc:spChg>
        <pc:spChg chg="add del">
          <ac:chgData name="Simon Jonathan Tremblay" userId="0837c23c-90ac-468a-9101-924c1083c533" providerId="ADAL" clId="{800FA39F-F409-4664-BB35-A4A2394ED9E9}" dt="2021-03-30T03:31:11.141" v="1475" actId="26606"/>
          <ac:spMkLst>
            <pc:docMk/>
            <pc:sldMk cId="1726567521" sldId="262"/>
            <ac:spMk id="71" creationId="{FDBD7205-E536-4134-8768-AC3E1A3C5E59}"/>
          </ac:spMkLst>
        </pc:spChg>
        <pc:spChg chg="add del">
          <ac:chgData name="Simon Jonathan Tremblay" userId="0837c23c-90ac-468a-9101-924c1083c533" providerId="ADAL" clId="{800FA39F-F409-4664-BB35-A4A2394ED9E9}" dt="2021-03-30T03:31:16.891" v="1477" actId="26606"/>
          <ac:spMkLst>
            <pc:docMk/>
            <pc:sldMk cId="1726567521" sldId="262"/>
            <ac:spMk id="73" creationId="{46C2E80F-49A6-4372-B103-219D417A55ED}"/>
          </ac:spMkLst>
        </pc:spChg>
        <pc:spChg chg="add del">
          <ac:chgData name="Simon Jonathan Tremblay" userId="0837c23c-90ac-468a-9101-924c1083c533" providerId="ADAL" clId="{800FA39F-F409-4664-BB35-A4A2394ED9E9}" dt="2021-03-30T03:31:45.330" v="1479" actId="26606"/>
          <ac:spMkLst>
            <pc:docMk/>
            <pc:sldMk cId="1726567521" sldId="262"/>
            <ac:spMk id="75" creationId="{7C98A213-5994-475E-B327-DC6EC27FBA8B}"/>
          </ac:spMkLst>
        </pc:spChg>
        <pc:spChg chg="add del">
          <ac:chgData name="Simon Jonathan Tremblay" userId="0837c23c-90ac-468a-9101-924c1083c533" providerId="ADAL" clId="{800FA39F-F409-4664-BB35-A4A2394ED9E9}" dt="2021-03-30T03:31:45.330" v="1479" actId="26606"/>
          <ac:spMkLst>
            <pc:docMk/>
            <pc:sldMk cId="1726567521" sldId="262"/>
            <ac:spMk id="76" creationId="{4B030A0D-0DAD-4A99-89BB-419527D6A64B}"/>
          </ac:spMkLst>
        </pc:spChg>
        <pc:spChg chg="add">
          <ac:chgData name="Simon Jonathan Tremblay" userId="0837c23c-90ac-468a-9101-924c1083c533" providerId="ADAL" clId="{800FA39F-F409-4664-BB35-A4A2394ED9E9}" dt="2021-03-30T03:31:45.340" v="1480" actId="26606"/>
          <ac:spMkLst>
            <pc:docMk/>
            <pc:sldMk cId="1726567521" sldId="262"/>
            <ac:spMk id="78" creationId="{9825EEB4-E185-4371-A8FF-AF57010F7B03}"/>
          </ac:spMkLst>
        </pc:spChg>
        <pc:spChg chg="add">
          <ac:chgData name="Simon Jonathan Tremblay" userId="0837c23c-90ac-468a-9101-924c1083c533" providerId="ADAL" clId="{800FA39F-F409-4664-BB35-A4A2394ED9E9}" dt="2021-03-30T03:31:45.340" v="1480" actId="26606"/>
          <ac:spMkLst>
            <pc:docMk/>
            <pc:sldMk cId="1726567521" sldId="262"/>
            <ac:spMk id="79" creationId="{8EA2E5B2-7E46-41D7-993E-1472B65EDE2D}"/>
          </ac:spMkLst>
        </pc:spChg>
        <pc:spChg chg="add">
          <ac:chgData name="Simon Jonathan Tremblay" userId="0837c23c-90ac-468a-9101-924c1083c533" providerId="ADAL" clId="{800FA39F-F409-4664-BB35-A4A2394ED9E9}" dt="2021-03-30T03:31:45.340" v="1480" actId="26606"/>
          <ac:spMkLst>
            <pc:docMk/>
            <pc:sldMk cId="1726567521" sldId="262"/>
            <ac:spMk id="80" creationId="{789E161B-D345-4E9F-985D-649330815F57}"/>
          </ac:spMkLst>
        </pc:spChg>
        <pc:picChg chg="add mod ord">
          <ac:chgData name="Simon Jonathan Tremblay" userId="0837c23c-90ac-468a-9101-924c1083c533" providerId="ADAL" clId="{800FA39F-F409-4664-BB35-A4A2394ED9E9}" dt="2021-03-30T03:31:45.340" v="1480" actId="26606"/>
          <ac:picMkLst>
            <pc:docMk/>
            <pc:sldMk cId="1726567521" sldId="262"/>
            <ac:picMk id="5" creationId="{377DB898-42FB-47EE-B80D-1051E11AF92E}"/>
          </ac:picMkLst>
        </pc:picChg>
        <pc:picChg chg="add del mod ord">
          <ac:chgData name="Simon Jonathan Tremblay" userId="0837c23c-90ac-468a-9101-924c1083c533" providerId="ADAL" clId="{800FA39F-F409-4664-BB35-A4A2394ED9E9}" dt="2021-03-30T03:30:59.813" v="1473" actId="478"/>
          <ac:picMkLst>
            <pc:docMk/>
            <pc:sldMk cId="1726567521" sldId="262"/>
            <ac:picMk id="7" creationId="{48A343CF-804B-4D36-B772-169A01AE76CA}"/>
          </ac:picMkLst>
        </pc:picChg>
        <pc:picChg chg="add mod ord">
          <ac:chgData name="Simon Jonathan Tremblay" userId="0837c23c-90ac-468a-9101-924c1083c533" providerId="ADAL" clId="{800FA39F-F409-4664-BB35-A4A2394ED9E9}" dt="2021-03-30T03:31:45.340" v="1480" actId="26606"/>
          <ac:picMkLst>
            <pc:docMk/>
            <pc:sldMk cId="1726567521" sldId="262"/>
            <ac:picMk id="9" creationId="{533F98B6-D5BB-4A2D-9BBC-A8C5A13DE11A}"/>
          </ac:picMkLst>
        </pc:picChg>
        <pc:picChg chg="add mod ord">
          <ac:chgData name="Simon Jonathan Tremblay" userId="0837c23c-90ac-468a-9101-924c1083c533" providerId="ADAL" clId="{800FA39F-F409-4664-BB35-A4A2394ED9E9}" dt="2021-03-30T03:31:45.340" v="1480" actId="26606"/>
          <ac:picMkLst>
            <pc:docMk/>
            <pc:sldMk cId="1726567521" sldId="262"/>
            <ac:picMk id="11" creationId="{9E11FF90-8130-43C7-BE34-0B3190C7FC19}"/>
          </ac:picMkLst>
        </pc:picChg>
        <pc:cxnChg chg="add del">
          <ac:chgData name="Simon Jonathan Tremblay" userId="0837c23c-90ac-468a-9101-924c1083c533" providerId="ADAL" clId="{800FA39F-F409-4664-BB35-A4A2394ED9E9}" dt="2021-03-30T03:30:15.212" v="1459" actId="26606"/>
          <ac:cxnSpMkLst>
            <pc:docMk/>
            <pc:sldMk cId="1726567521" sldId="262"/>
            <ac:cxnSpMk id="27" creationId="{5C34627B-48E6-4F4D-B843-97717A86B490}"/>
          </ac:cxnSpMkLst>
        </pc:cxnChg>
        <pc:cxnChg chg="add del">
          <ac:chgData name="Simon Jonathan Tremblay" userId="0837c23c-90ac-468a-9101-924c1083c533" providerId="ADAL" clId="{800FA39F-F409-4664-BB35-A4A2394ED9E9}" dt="2021-03-30T03:30:29.383" v="1466" actId="26606"/>
          <ac:cxnSpMkLst>
            <pc:docMk/>
            <pc:sldMk cId="1726567521" sldId="262"/>
            <ac:cxnSpMk id="40" creationId="{DFDA47BC-3069-47F5-8257-24B3B1F76A08}"/>
          </ac:cxnSpMkLst>
        </pc:cxnChg>
        <pc:cxnChg chg="add del">
          <ac:chgData name="Simon Jonathan Tremblay" userId="0837c23c-90ac-468a-9101-924c1083c533" providerId="ADAL" clId="{800FA39F-F409-4664-BB35-A4A2394ED9E9}" dt="2021-03-30T03:30:29.383" v="1466" actId="26606"/>
          <ac:cxnSpMkLst>
            <pc:docMk/>
            <pc:sldMk cId="1726567521" sldId="262"/>
            <ac:cxnSpMk id="42" creationId="{942B920A-73AD-402A-8EEF-B88E1A9398B8}"/>
          </ac:cxnSpMkLst>
        </pc:cxnChg>
        <pc:cxnChg chg="add del">
          <ac:chgData name="Simon Jonathan Tremblay" userId="0837c23c-90ac-468a-9101-924c1083c533" providerId="ADAL" clId="{800FA39F-F409-4664-BB35-A4A2394ED9E9}" dt="2021-03-30T03:30:29.383" v="1466" actId="26606"/>
          <ac:cxnSpMkLst>
            <pc:docMk/>
            <pc:sldMk cId="1726567521" sldId="262"/>
            <ac:cxnSpMk id="43" creationId="{00C9EB70-BC82-414A-BF8D-AD7FC6727616}"/>
          </ac:cxnSpMkLst>
        </pc:cxnChg>
        <pc:cxnChg chg="add del">
          <ac:chgData name="Simon Jonathan Tremblay" userId="0837c23c-90ac-468a-9101-924c1083c533" providerId="ADAL" clId="{800FA39F-F409-4664-BB35-A4A2394ED9E9}" dt="2021-03-30T03:30:29.383" v="1466" actId="26606"/>
          <ac:cxnSpMkLst>
            <pc:docMk/>
            <pc:sldMk cId="1726567521" sldId="262"/>
            <ac:cxnSpMk id="44" creationId="{3217665F-0036-444A-8D4A-33AF36A36A42}"/>
          </ac:cxnSpMkLst>
        </pc:cxnChg>
      </pc:sldChg>
      <pc:sldChg chg="addSp delSp modSp new mod setBg setClrOvrMap modNotesTx">
        <pc:chgData name="Simon Jonathan Tremblay" userId="0837c23c-90ac-468a-9101-924c1083c533" providerId="ADAL" clId="{800FA39F-F409-4664-BB35-A4A2394ED9E9}" dt="2021-04-01T15:50:51.535" v="1959"/>
        <pc:sldMkLst>
          <pc:docMk/>
          <pc:sldMk cId="3446866340" sldId="263"/>
        </pc:sldMkLst>
        <pc:spChg chg="mod">
          <ac:chgData name="Simon Jonathan Tremblay" userId="0837c23c-90ac-468a-9101-924c1083c533" providerId="ADAL" clId="{800FA39F-F409-4664-BB35-A4A2394ED9E9}" dt="2021-03-30T02:43:17.472" v="1201" actId="26606"/>
          <ac:spMkLst>
            <pc:docMk/>
            <pc:sldMk cId="3446866340" sldId="263"/>
            <ac:spMk id="2" creationId="{D7ECC926-D0C8-4D21-976D-119762EBEF6B}"/>
          </ac:spMkLst>
        </pc:spChg>
        <pc:spChg chg="mod">
          <ac:chgData name="Simon Jonathan Tremblay" userId="0837c23c-90ac-468a-9101-924c1083c533" providerId="ADAL" clId="{800FA39F-F409-4664-BB35-A4A2394ED9E9}" dt="2021-03-30T02:43:17.472" v="1201" actId="26606"/>
          <ac:spMkLst>
            <pc:docMk/>
            <pc:sldMk cId="3446866340" sldId="263"/>
            <ac:spMk id="3" creationId="{315DA7BF-A04C-4A5B-ABF2-BC13B1BFF2C9}"/>
          </ac:spMkLst>
        </pc:spChg>
        <pc:spChg chg="add del">
          <ac:chgData name="Simon Jonathan Tremblay" userId="0837c23c-90ac-468a-9101-924c1083c533" providerId="ADAL" clId="{800FA39F-F409-4664-BB35-A4A2394ED9E9}" dt="2021-03-30T02:42:50.214" v="1186" actId="26606"/>
          <ac:spMkLst>
            <pc:docMk/>
            <pc:sldMk cId="3446866340" sldId="263"/>
            <ac:spMk id="10" creationId="{8FC9BE17-9A7B-462D-AE50-3D8777387304}"/>
          </ac:spMkLst>
        </pc:spChg>
        <pc:spChg chg="add del">
          <ac:chgData name="Simon Jonathan Tremblay" userId="0837c23c-90ac-468a-9101-924c1083c533" providerId="ADAL" clId="{800FA39F-F409-4664-BB35-A4A2394ED9E9}" dt="2021-03-30T02:42:50.214" v="1186" actId="26606"/>
          <ac:spMkLst>
            <pc:docMk/>
            <pc:sldMk cId="3446866340" sldId="263"/>
            <ac:spMk id="12" creationId="{3EBE8569-6AEC-4B8C-8D53-2DE337CDBA65}"/>
          </ac:spMkLst>
        </pc:spChg>
        <pc:spChg chg="add del">
          <ac:chgData name="Simon Jonathan Tremblay" userId="0837c23c-90ac-468a-9101-924c1083c533" providerId="ADAL" clId="{800FA39F-F409-4664-BB35-A4A2394ED9E9}" dt="2021-03-30T02:42:50.214" v="1186" actId="26606"/>
          <ac:spMkLst>
            <pc:docMk/>
            <pc:sldMk cId="3446866340" sldId="263"/>
            <ac:spMk id="14" creationId="{55D4142C-5077-457F-A6AD-3FECFDB39685}"/>
          </ac:spMkLst>
        </pc:spChg>
        <pc:spChg chg="add del">
          <ac:chgData name="Simon Jonathan Tremblay" userId="0837c23c-90ac-468a-9101-924c1083c533" providerId="ADAL" clId="{800FA39F-F409-4664-BB35-A4A2394ED9E9}" dt="2021-03-30T02:42:50.214" v="1186" actId="26606"/>
          <ac:spMkLst>
            <pc:docMk/>
            <pc:sldMk cId="3446866340" sldId="263"/>
            <ac:spMk id="16" creationId="{7A5F0580-5EE9-419F-96EE-B6529EF6E7D0}"/>
          </ac:spMkLst>
        </pc:spChg>
        <pc:spChg chg="add del">
          <ac:chgData name="Simon Jonathan Tremblay" userId="0837c23c-90ac-468a-9101-924c1083c533" providerId="ADAL" clId="{800FA39F-F409-4664-BB35-A4A2394ED9E9}" dt="2021-03-30T02:42:59.212" v="1188" actId="26606"/>
          <ac:spMkLst>
            <pc:docMk/>
            <pc:sldMk cId="3446866340" sldId="263"/>
            <ac:spMk id="18" creationId="{5E8D2E83-FB3A-40E7-A9E5-7AB389D612B4}"/>
          </ac:spMkLst>
        </pc:spChg>
        <pc:spChg chg="add del">
          <ac:chgData name="Simon Jonathan Tremblay" userId="0837c23c-90ac-468a-9101-924c1083c533" providerId="ADAL" clId="{800FA39F-F409-4664-BB35-A4A2394ED9E9}" dt="2021-03-30T02:43:04.147" v="1190" actId="26606"/>
          <ac:spMkLst>
            <pc:docMk/>
            <pc:sldMk cId="3446866340" sldId="263"/>
            <ac:spMk id="20" creationId="{19C9EAEA-39D0-4B0E-A0EB-51E7B26740B1}"/>
          </ac:spMkLst>
        </pc:spChg>
        <pc:spChg chg="add del">
          <ac:chgData name="Simon Jonathan Tremblay" userId="0837c23c-90ac-468a-9101-924c1083c533" providerId="ADAL" clId="{800FA39F-F409-4664-BB35-A4A2394ED9E9}" dt="2021-03-30T02:43:04.147" v="1190" actId="26606"/>
          <ac:spMkLst>
            <pc:docMk/>
            <pc:sldMk cId="3446866340" sldId="263"/>
            <ac:spMk id="21" creationId="{201CC55D-ED54-4C5C-95E6-10947BD1103B}"/>
          </ac:spMkLst>
        </pc:spChg>
        <pc:spChg chg="add del">
          <ac:chgData name="Simon Jonathan Tremblay" userId="0837c23c-90ac-468a-9101-924c1083c533" providerId="ADAL" clId="{800FA39F-F409-4664-BB35-A4A2394ED9E9}" dt="2021-03-30T02:43:04.147" v="1190" actId="26606"/>
          <ac:spMkLst>
            <pc:docMk/>
            <pc:sldMk cId="3446866340" sldId="263"/>
            <ac:spMk id="24" creationId="{3873B707-463F-40B0-8227-E8CC6C67EB25}"/>
          </ac:spMkLst>
        </pc:spChg>
        <pc:spChg chg="add del">
          <ac:chgData name="Simon Jonathan Tremblay" userId="0837c23c-90ac-468a-9101-924c1083c533" providerId="ADAL" clId="{800FA39F-F409-4664-BB35-A4A2394ED9E9}" dt="2021-03-30T02:43:04.147" v="1190" actId="26606"/>
          <ac:spMkLst>
            <pc:docMk/>
            <pc:sldMk cId="3446866340" sldId="263"/>
            <ac:spMk id="25" creationId="{C13237C8-E62C-4F0D-A318-BD6FB6C2D138}"/>
          </ac:spMkLst>
        </pc:spChg>
        <pc:spChg chg="add del">
          <ac:chgData name="Simon Jonathan Tremblay" userId="0837c23c-90ac-468a-9101-924c1083c533" providerId="ADAL" clId="{800FA39F-F409-4664-BB35-A4A2394ED9E9}" dt="2021-03-30T02:43:06.002" v="1192" actId="26606"/>
          <ac:spMkLst>
            <pc:docMk/>
            <pc:sldMk cId="3446866340" sldId="263"/>
            <ac:spMk id="27" creationId="{3CD9DF72-87A3-404E-A828-84CBF11A8303}"/>
          </ac:spMkLst>
        </pc:spChg>
        <pc:spChg chg="add del">
          <ac:chgData name="Simon Jonathan Tremblay" userId="0837c23c-90ac-468a-9101-924c1083c533" providerId="ADAL" clId="{800FA39F-F409-4664-BB35-A4A2394ED9E9}" dt="2021-03-30T02:43:11.797" v="1196" actId="26606"/>
          <ac:spMkLst>
            <pc:docMk/>
            <pc:sldMk cId="3446866340" sldId="263"/>
            <ac:spMk id="32" creationId="{9AA72BD9-2C5A-4EDC-931F-5AA08EACA0F3}"/>
          </ac:spMkLst>
        </pc:spChg>
        <pc:spChg chg="add del">
          <ac:chgData name="Simon Jonathan Tremblay" userId="0837c23c-90ac-468a-9101-924c1083c533" providerId="ADAL" clId="{800FA39F-F409-4664-BB35-A4A2394ED9E9}" dt="2021-03-30T02:43:11.797" v="1196" actId="26606"/>
          <ac:spMkLst>
            <pc:docMk/>
            <pc:sldMk cId="3446866340" sldId="263"/>
            <ac:spMk id="33" creationId="{DD3981AC-7B61-4947-BCF3-F7AA7FA385B9}"/>
          </ac:spMkLst>
        </pc:spChg>
        <pc:spChg chg="add del">
          <ac:chgData name="Simon Jonathan Tremblay" userId="0837c23c-90ac-468a-9101-924c1083c533" providerId="ADAL" clId="{800FA39F-F409-4664-BB35-A4A2394ED9E9}" dt="2021-03-30T02:43:11.797" v="1196" actId="26606"/>
          <ac:spMkLst>
            <pc:docMk/>
            <pc:sldMk cId="3446866340" sldId="263"/>
            <ac:spMk id="34" creationId="{55D4142C-5077-457F-A6AD-3FECFDB39685}"/>
          </ac:spMkLst>
        </pc:spChg>
        <pc:spChg chg="add del">
          <ac:chgData name="Simon Jonathan Tremblay" userId="0837c23c-90ac-468a-9101-924c1083c533" providerId="ADAL" clId="{800FA39F-F409-4664-BB35-A4A2394ED9E9}" dt="2021-03-30T02:43:11.797" v="1196" actId="26606"/>
          <ac:spMkLst>
            <pc:docMk/>
            <pc:sldMk cId="3446866340" sldId="263"/>
            <ac:spMk id="35" creationId="{7A5F0580-5EE9-419F-96EE-B6529EF6E7D0}"/>
          </ac:spMkLst>
        </pc:spChg>
        <pc:spChg chg="add del">
          <ac:chgData name="Simon Jonathan Tremblay" userId="0837c23c-90ac-468a-9101-924c1083c533" providerId="ADAL" clId="{800FA39F-F409-4664-BB35-A4A2394ED9E9}" dt="2021-03-30T02:43:16.459" v="1198" actId="26606"/>
          <ac:spMkLst>
            <pc:docMk/>
            <pc:sldMk cId="3446866340" sldId="263"/>
            <ac:spMk id="37" creationId="{F4C0B10B-D2C4-4A54-AFAD-3D27DF88BB37}"/>
          </ac:spMkLst>
        </pc:spChg>
        <pc:spChg chg="add del">
          <ac:chgData name="Simon Jonathan Tremblay" userId="0837c23c-90ac-468a-9101-924c1083c533" providerId="ADAL" clId="{800FA39F-F409-4664-BB35-A4A2394ED9E9}" dt="2021-03-30T02:43:17.461" v="1200" actId="26606"/>
          <ac:spMkLst>
            <pc:docMk/>
            <pc:sldMk cId="3446866340" sldId="263"/>
            <ac:spMk id="42" creationId="{5E8D2E83-FB3A-40E7-A9E5-7AB389D612B4}"/>
          </ac:spMkLst>
        </pc:spChg>
        <pc:spChg chg="add">
          <ac:chgData name="Simon Jonathan Tremblay" userId="0837c23c-90ac-468a-9101-924c1083c533" providerId="ADAL" clId="{800FA39F-F409-4664-BB35-A4A2394ED9E9}" dt="2021-03-30T02:43:17.472" v="1201" actId="26606"/>
          <ac:spMkLst>
            <pc:docMk/>
            <pc:sldMk cId="3446866340" sldId="263"/>
            <ac:spMk id="44" creationId="{8FC9BE17-9A7B-462D-AE50-3D8777387304}"/>
          </ac:spMkLst>
        </pc:spChg>
        <pc:spChg chg="add">
          <ac:chgData name="Simon Jonathan Tremblay" userId="0837c23c-90ac-468a-9101-924c1083c533" providerId="ADAL" clId="{800FA39F-F409-4664-BB35-A4A2394ED9E9}" dt="2021-03-30T02:43:17.472" v="1201" actId="26606"/>
          <ac:spMkLst>
            <pc:docMk/>
            <pc:sldMk cId="3446866340" sldId="263"/>
            <ac:spMk id="45" creationId="{3EBE8569-6AEC-4B8C-8D53-2DE337CDBA65}"/>
          </ac:spMkLst>
        </pc:spChg>
        <pc:spChg chg="add">
          <ac:chgData name="Simon Jonathan Tremblay" userId="0837c23c-90ac-468a-9101-924c1083c533" providerId="ADAL" clId="{800FA39F-F409-4664-BB35-A4A2394ED9E9}" dt="2021-03-30T02:43:17.472" v="1201" actId="26606"/>
          <ac:spMkLst>
            <pc:docMk/>
            <pc:sldMk cId="3446866340" sldId="263"/>
            <ac:spMk id="46" creationId="{55D4142C-5077-457F-A6AD-3FECFDB39685}"/>
          </ac:spMkLst>
        </pc:spChg>
        <pc:spChg chg="add">
          <ac:chgData name="Simon Jonathan Tremblay" userId="0837c23c-90ac-468a-9101-924c1083c533" providerId="ADAL" clId="{800FA39F-F409-4664-BB35-A4A2394ED9E9}" dt="2021-03-30T02:43:17.472" v="1201" actId="26606"/>
          <ac:spMkLst>
            <pc:docMk/>
            <pc:sldMk cId="3446866340" sldId="263"/>
            <ac:spMk id="47" creationId="{7A5F0580-5EE9-419F-96EE-B6529EF6E7D0}"/>
          </ac:spMkLst>
        </pc:spChg>
        <pc:grpChg chg="add del">
          <ac:chgData name="Simon Jonathan Tremblay" userId="0837c23c-90ac-468a-9101-924c1083c533" providerId="ADAL" clId="{800FA39F-F409-4664-BB35-A4A2394ED9E9}" dt="2021-03-30T02:43:04.147" v="1190" actId="26606"/>
          <ac:grpSpMkLst>
            <pc:docMk/>
            <pc:sldMk cId="3446866340" sldId="263"/>
            <ac:grpSpMk id="22" creationId="{1DE889C7-FAD6-4397-98E2-05D503484459}"/>
          </ac:grpSpMkLst>
        </pc:grpChg>
        <pc:grpChg chg="add del">
          <ac:chgData name="Simon Jonathan Tremblay" userId="0837c23c-90ac-468a-9101-924c1083c533" providerId="ADAL" clId="{800FA39F-F409-4664-BB35-A4A2394ED9E9}" dt="2021-03-30T02:43:16.459" v="1198" actId="26606"/>
          <ac:grpSpMkLst>
            <pc:docMk/>
            <pc:sldMk cId="3446866340" sldId="263"/>
            <ac:grpSpMk id="38" creationId="{B6BADB90-C74B-40D6-86DC-503F65FCE8DC}"/>
          </ac:grpSpMkLst>
        </pc:grpChg>
        <pc:picChg chg="add mod ord">
          <ac:chgData name="Simon Jonathan Tremblay" userId="0837c23c-90ac-468a-9101-924c1083c533" providerId="ADAL" clId="{800FA39F-F409-4664-BB35-A4A2394ED9E9}" dt="2021-03-30T02:43:37.165" v="1205" actId="1076"/>
          <ac:picMkLst>
            <pc:docMk/>
            <pc:sldMk cId="3446866340" sldId="263"/>
            <ac:picMk id="5" creationId="{8EE1BC33-9F84-4C3F-BF2C-C5CBC4A11335}"/>
          </ac:picMkLst>
        </pc:picChg>
        <pc:picChg chg="add del">
          <ac:chgData name="Simon Jonathan Tremblay" userId="0837c23c-90ac-468a-9101-924c1083c533" providerId="ADAL" clId="{800FA39F-F409-4664-BB35-A4A2394ED9E9}" dt="2021-03-30T02:43:09.490" v="1194" actId="26606"/>
          <ac:picMkLst>
            <pc:docMk/>
            <pc:sldMk cId="3446866340" sldId="263"/>
            <ac:picMk id="30" creationId="{54DDEBDD-D8BD-41A6-8A0D-B00E3768B0F9}"/>
          </ac:picMkLst>
        </pc:picChg>
        <pc:cxnChg chg="add del">
          <ac:chgData name="Simon Jonathan Tremblay" userId="0837c23c-90ac-468a-9101-924c1083c533" providerId="ADAL" clId="{800FA39F-F409-4664-BB35-A4A2394ED9E9}" dt="2021-03-30T02:43:06.002" v="1192" actId="26606"/>
          <ac:cxnSpMkLst>
            <pc:docMk/>
            <pc:sldMk cId="3446866340" sldId="263"/>
            <ac:cxnSpMk id="28" creationId="{20E3A342-4D61-4E3F-AF90-1AB42AEB96CC}"/>
          </ac:cxnSpMkLst>
        </pc:cxnChg>
      </pc:sldChg>
      <pc:sldChg chg="addSp delSp modSp new mod ord setBg modNotesTx">
        <pc:chgData name="Simon Jonathan Tremblay" userId="0837c23c-90ac-468a-9101-924c1083c533" providerId="ADAL" clId="{800FA39F-F409-4664-BB35-A4A2394ED9E9}" dt="2021-04-01T15:51:30.758" v="1964" actId="20577"/>
        <pc:sldMkLst>
          <pc:docMk/>
          <pc:sldMk cId="474608290" sldId="264"/>
        </pc:sldMkLst>
        <pc:spChg chg="mod">
          <ac:chgData name="Simon Jonathan Tremblay" userId="0837c23c-90ac-468a-9101-924c1083c533" providerId="ADAL" clId="{800FA39F-F409-4664-BB35-A4A2394ED9E9}" dt="2021-03-31T17:42:09.041" v="1686" actId="20577"/>
          <ac:spMkLst>
            <pc:docMk/>
            <pc:sldMk cId="474608290" sldId="264"/>
            <ac:spMk id="2" creationId="{F106159E-C77C-42D3-A9D0-35F6F8E27506}"/>
          </ac:spMkLst>
        </pc:spChg>
        <pc:spChg chg="add del mod">
          <ac:chgData name="Simon Jonathan Tremblay" userId="0837c23c-90ac-468a-9101-924c1083c533" providerId="ADAL" clId="{800FA39F-F409-4664-BB35-A4A2394ED9E9}" dt="2021-03-30T02:47:31.639" v="1352" actId="26606"/>
          <ac:spMkLst>
            <pc:docMk/>
            <pc:sldMk cId="474608290" sldId="264"/>
            <ac:spMk id="3" creationId="{29393539-AB9C-4E4F-8E25-9A3379147248}"/>
          </ac:spMkLst>
        </pc:spChg>
        <pc:spChg chg="add del">
          <ac:chgData name="Simon Jonathan Tremblay" userId="0837c23c-90ac-468a-9101-924c1083c533" providerId="ADAL" clId="{800FA39F-F409-4664-BB35-A4A2394ED9E9}" dt="2021-03-30T02:49:25.784" v="1358" actId="26606"/>
          <ac:spMkLst>
            <pc:docMk/>
            <pc:sldMk cId="474608290" sldId="264"/>
            <ac:spMk id="8" creationId="{327D73B4-9F5C-4A64-A179-51B9500CB8B5}"/>
          </ac:spMkLst>
        </pc:spChg>
        <pc:spChg chg="add del">
          <ac:chgData name="Simon Jonathan Tremblay" userId="0837c23c-90ac-468a-9101-924c1083c533" providerId="ADAL" clId="{800FA39F-F409-4664-BB35-A4A2394ED9E9}" dt="2021-03-30T02:47:16.002" v="1343" actId="26606"/>
          <ac:spMkLst>
            <pc:docMk/>
            <pc:sldMk cId="474608290" sldId="264"/>
            <ac:spMk id="9" creationId="{2E442304-DDBD-4F7B-8017-36BCC863FB40}"/>
          </ac:spMkLst>
        </pc:spChg>
        <pc:spChg chg="add del">
          <ac:chgData name="Simon Jonathan Tremblay" userId="0837c23c-90ac-468a-9101-924c1083c533" providerId="ADAL" clId="{800FA39F-F409-4664-BB35-A4A2394ED9E9}" dt="2021-03-30T02:49:25.784" v="1358" actId="26606"/>
          <ac:spMkLst>
            <pc:docMk/>
            <pc:sldMk cId="474608290" sldId="264"/>
            <ac:spMk id="10" creationId="{C1F06963-6374-4B48-844F-071A9BAAAE02}"/>
          </ac:spMkLst>
        </pc:spChg>
        <pc:spChg chg="add del">
          <ac:chgData name="Simon Jonathan Tremblay" userId="0837c23c-90ac-468a-9101-924c1083c533" providerId="ADAL" clId="{800FA39F-F409-4664-BB35-A4A2394ED9E9}" dt="2021-03-30T02:47:16.002" v="1343" actId="26606"/>
          <ac:spMkLst>
            <pc:docMk/>
            <pc:sldMk cId="474608290" sldId="264"/>
            <ac:spMk id="11" creationId="{5E107275-3853-46FD-A241-DE4355A42675}"/>
          </ac:spMkLst>
        </pc:spChg>
        <pc:spChg chg="add del">
          <ac:chgData name="Simon Jonathan Tremblay" userId="0837c23c-90ac-468a-9101-924c1083c533" providerId="ADAL" clId="{800FA39F-F409-4664-BB35-A4A2394ED9E9}" dt="2021-03-30T02:49:25.784" v="1358" actId="26606"/>
          <ac:spMkLst>
            <pc:docMk/>
            <pc:sldMk cId="474608290" sldId="264"/>
            <ac:spMk id="12" creationId="{6CB927A4-E432-4310-9CD5-E89FF5063179}"/>
          </ac:spMkLst>
        </pc:spChg>
        <pc:spChg chg="add del">
          <ac:chgData name="Simon Jonathan Tremblay" userId="0837c23c-90ac-468a-9101-924c1083c533" providerId="ADAL" clId="{800FA39F-F409-4664-BB35-A4A2394ED9E9}" dt="2021-03-30T02:47:16.369" v="1345" actId="26606"/>
          <ac:spMkLst>
            <pc:docMk/>
            <pc:sldMk cId="474608290" sldId="264"/>
            <ac:spMk id="13" creationId="{577D1452-F0B7-431E-9A24-D3F7103D8510}"/>
          </ac:spMkLst>
        </pc:spChg>
        <pc:spChg chg="add del">
          <ac:chgData name="Simon Jonathan Tremblay" userId="0837c23c-90ac-468a-9101-924c1083c533" providerId="ADAL" clId="{800FA39F-F409-4664-BB35-A4A2394ED9E9}" dt="2021-03-30T02:47:16.369" v="1345" actId="26606"/>
          <ac:spMkLst>
            <pc:docMk/>
            <pc:sldMk cId="474608290" sldId="264"/>
            <ac:spMk id="14" creationId="{A660F4F9-5DF5-4F15-BE6A-CD8648BB1148}"/>
          </ac:spMkLst>
        </pc:spChg>
        <pc:spChg chg="add del">
          <ac:chgData name="Simon Jonathan Tremblay" userId="0837c23c-90ac-468a-9101-924c1083c533" providerId="ADAL" clId="{800FA39F-F409-4664-BB35-A4A2394ED9E9}" dt="2021-03-30T02:49:25.784" v="1358" actId="26606"/>
          <ac:spMkLst>
            <pc:docMk/>
            <pc:sldMk cId="474608290" sldId="264"/>
            <ac:spMk id="16" creationId="{E3020543-B24B-4EC4-8FFC-8DD88EEA91A8}"/>
          </ac:spMkLst>
        </pc:spChg>
        <pc:spChg chg="add del">
          <ac:chgData name="Simon Jonathan Tremblay" userId="0837c23c-90ac-468a-9101-924c1083c533" providerId="ADAL" clId="{800FA39F-F409-4664-BB35-A4A2394ED9E9}" dt="2021-03-30T02:47:28.211" v="1347" actId="26606"/>
          <ac:spMkLst>
            <pc:docMk/>
            <pc:sldMk cId="474608290" sldId="264"/>
            <ac:spMk id="17" creationId="{5D84EFE8-C53A-44C4-B289-D1B42CF690B8}"/>
          </ac:spMkLst>
        </pc:spChg>
        <pc:spChg chg="add del">
          <ac:chgData name="Simon Jonathan Tremblay" userId="0837c23c-90ac-468a-9101-924c1083c533" providerId="ADAL" clId="{800FA39F-F409-4664-BB35-A4A2394ED9E9}" dt="2021-03-30T02:47:29.362" v="1349" actId="26606"/>
          <ac:spMkLst>
            <pc:docMk/>
            <pc:sldMk cId="474608290" sldId="264"/>
            <ac:spMk id="20" creationId="{577D1452-F0B7-431E-9A24-D3F7103D8510}"/>
          </ac:spMkLst>
        </pc:spChg>
        <pc:spChg chg="add del">
          <ac:chgData name="Simon Jonathan Tremblay" userId="0837c23c-90ac-468a-9101-924c1083c533" providerId="ADAL" clId="{800FA39F-F409-4664-BB35-A4A2394ED9E9}" dt="2021-03-30T02:47:29.362" v="1349" actId="26606"/>
          <ac:spMkLst>
            <pc:docMk/>
            <pc:sldMk cId="474608290" sldId="264"/>
            <ac:spMk id="21" creationId="{A660F4F9-5DF5-4F15-BE6A-CD8648BB1148}"/>
          </ac:spMkLst>
        </pc:spChg>
        <pc:spChg chg="add del">
          <ac:chgData name="Simon Jonathan Tremblay" userId="0837c23c-90ac-468a-9101-924c1083c533" providerId="ADAL" clId="{800FA39F-F409-4664-BB35-A4A2394ED9E9}" dt="2021-03-30T02:47:31.625" v="1351" actId="26606"/>
          <ac:spMkLst>
            <pc:docMk/>
            <pc:sldMk cId="474608290" sldId="264"/>
            <ac:spMk id="24" creationId="{2E442304-DDBD-4F7B-8017-36BCC863FB40}"/>
          </ac:spMkLst>
        </pc:spChg>
        <pc:spChg chg="add del">
          <ac:chgData name="Simon Jonathan Tremblay" userId="0837c23c-90ac-468a-9101-924c1083c533" providerId="ADAL" clId="{800FA39F-F409-4664-BB35-A4A2394ED9E9}" dt="2021-03-30T02:47:31.625" v="1351" actId="26606"/>
          <ac:spMkLst>
            <pc:docMk/>
            <pc:sldMk cId="474608290" sldId="264"/>
            <ac:spMk id="25" creationId="{5E107275-3853-46FD-A241-DE4355A42675}"/>
          </ac:spMkLst>
        </pc:spChg>
        <pc:spChg chg="add del">
          <ac:chgData name="Simon Jonathan Tremblay" userId="0837c23c-90ac-468a-9101-924c1083c533" providerId="ADAL" clId="{800FA39F-F409-4664-BB35-A4A2394ED9E9}" dt="2021-03-30T02:49:25.784" v="1358" actId="26606"/>
          <ac:spMkLst>
            <pc:docMk/>
            <pc:sldMk cId="474608290" sldId="264"/>
            <ac:spMk id="28" creationId="{1453BF6C-B012-48B7-B4E8-6D7AC7C27D02}"/>
          </ac:spMkLst>
        </pc:spChg>
        <pc:spChg chg="add mod">
          <ac:chgData name="Simon Jonathan Tremblay" userId="0837c23c-90ac-468a-9101-924c1083c533" providerId="ADAL" clId="{800FA39F-F409-4664-BB35-A4A2394ED9E9}" dt="2021-03-30T03:33:56.448" v="1510" actId="20577"/>
          <ac:spMkLst>
            <pc:docMk/>
            <pc:sldMk cId="474608290" sldId="264"/>
            <ac:spMk id="29" creationId="{29393539-AB9C-4E4F-8E25-9A3379147248}"/>
          </ac:spMkLst>
        </pc:spChg>
        <pc:spChg chg="add del mod">
          <ac:chgData name="Simon Jonathan Tremblay" userId="0837c23c-90ac-468a-9101-924c1083c533" providerId="ADAL" clId="{800FA39F-F409-4664-BB35-A4A2394ED9E9}" dt="2021-03-30T03:02:24.232" v="1379" actId="478"/>
          <ac:spMkLst>
            <pc:docMk/>
            <pc:sldMk cId="474608290" sldId="264"/>
            <ac:spMk id="32" creationId="{4F734483-13B5-484C-AFF5-25473AD6E730}"/>
          </ac:spMkLst>
        </pc:spChg>
        <pc:spChg chg="add del mod">
          <ac:chgData name="Simon Jonathan Tremblay" userId="0837c23c-90ac-468a-9101-924c1083c533" providerId="ADAL" clId="{800FA39F-F409-4664-BB35-A4A2394ED9E9}" dt="2021-03-30T03:53:11.939" v="1588" actId="478"/>
          <ac:spMkLst>
            <pc:docMk/>
            <pc:sldMk cId="474608290" sldId="264"/>
            <ac:spMk id="45" creationId="{53906531-80D7-4A41-8210-88073CA98F7E}"/>
          </ac:spMkLst>
        </pc:spChg>
        <pc:spChg chg="add del mod">
          <ac:chgData name="Simon Jonathan Tremblay" userId="0837c23c-90ac-468a-9101-924c1083c533" providerId="ADAL" clId="{800FA39F-F409-4664-BB35-A4A2394ED9E9}" dt="2021-03-30T03:53:09.519" v="1587" actId="14100"/>
          <ac:spMkLst>
            <pc:docMk/>
            <pc:sldMk cId="474608290" sldId="264"/>
            <ac:spMk id="46" creationId="{F25CF9CA-6B36-402C-B1BB-D37F2C1AF270}"/>
          </ac:spMkLst>
        </pc:spChg>
        <pc:spChg chg="add del mod">
          <ac:chgData name="Simon Jonathan Tremblay" userId="0837c23c-90ac-468a-9101-924c1083c533" providerId="ADAL" clId="{800FA39F-F409-4664-BB35-A4A2394ED9E9}" dt="2021-03-30T03:53:27.479" v="1591" actId="478"/>
          <ac:spMkLst>
            <pc:docMk/>
            <pc:sldMk cId="474608290" sldId="264"/>
            <ac:spMk id="48" creationId="{549E1E93-FA43-4DA9-9EEC-C30D996D94A2}"/>
          </ac:spMkLst>
        </pc:spChg>
        <pc:spChg chg="add mod">
          <ac:chgData name="Simon Jonathan Tremblay" userId="0837c23c-90ac-468a-9101-924c1083c533" providerId="ADAL" clId="{800FA39F-F409-4664-BB35-A4A2394ED9E9}" dt="2021-03-30T03:53:52.642" v="1599" actId="1076"/>
          <ac:spMkLst>
            <pc:docMk/>
            <pc:sldMk cId="474608290" sldId="264"/>
            <ac:spMk id="49" creationId="{B1D2CE81-E056-451F-A959-D6FC4B9F7220}"/>
          </ac:spMkLst>
        </pc:spChg>
        <pc:spChg chg="add del">
          <ac:chgData name="Simon Jonathan Tremblay" userId="0837c23c-90ac-468a-9101-924c1083c533" providerId="ADAL" clId="{800FA39F-F409-4664-BB35-A4A2394ED9E9}" dt="2021-03-30T02:49:08.342" v="1355" actId="26606"/>
          <ac:spMkLst>
            <pc:docMk/>
            <pc:sldMk cId="474608290" sldId="264"/>
            <ac:spMk id="71" creationId="{8FC9BE17-9A7B-462D-AE50-3D8777387304}"/>
          </ac:spMkLst>
        </pc:spChg>
        <pc:spChg chg="add del">
          <ac:chgData name="Simon Jonathan Tremblay" userId="0837c23c-90ac-468a-9101-924c1083c533" providerId="ADAL" clId="{800FA39F-F409-4664-BB35-A4A2394ED9E9}" dt="2021-03-30T02:49:08.342" v="1355" actId="26606"/>
          <ac:spMkLst>
            <pc:docMk/>
            <pc:sldMk cId="474608290" sldId="264"/>
            <ac:spMk id="73" creationId="{3EBE8569-6AEC-4B8C-8D53-2DE337CDBA65}"/>
          </ac:spMkLst>
        </pc:spChg>
        <pc:spChg chg="add del">
          <ac:chgData name="Simon Jonathan Tremblay" userId="0837c23c-90ac-468a-9101-924c1083c533" providerId="ADAL" clId="{800FA39F-F409-4664-BB35-A4A2394ED9E9}" dt="2021-03-30T02:49:08.342" v="1355" actId="26606"/>
          <ac:spMkLst>
            <pc:docMk/>
            <pc:sldMk cId="474608290" sldId="264"/>
            <ac:spMk id="75" creationId="{55D4142C-5077-457F-A6AD-3FECFDB39685}"/>
          </ac:spMkLst>
        </pc:spChg>
        <pc:spChg chg="add del">
          <ac:chgData name="Simon Jonathan Tremblay" userId="0837c23c-90ac-468a-9101-924c1083c533" providerId="ADAL" clId="{800FA39F-F409-4664-BB35-A4A2394ED9E9}" dt="2021-03-30T02:49:08.342" v="1355" actId="26606"/>
          <ac:spMkLst>
            <pc:docMk/>
            <pc:sldMk cId="474608290" sldId="264"/>
            <ac:spMk id="77" creationId="{7A5F0580-5EE9-419F-96EE-B6529EF6E7D0}"/>
          </ac:spMkLst>
        </pc:spChg>
        <pc:spChg chg="add del">
          <ac:chgData name="Simon Jonathan Tremblay" userId="0837c23c-90ac-468a-9101-924c1083c533" providerId="ADAL" clId="{800FA39F-F409-4664-BB35-A4A2394ED9E9}" dt="2021-03-30T02:49:25.775" v="1357" actId="26606"/>
          <ac:spMkLst>
            <pc:docMk/>
            <pc:sldMk cId="474608290" sldId="264"/>
            <ac:spMk id="79" creationId="{7A5F0580-5EE9-419F-96EE-B6529EF6E7D0}"/>
          </ac:spMkLst>
        </pc:spChg>
        <pc:spChg chg="add del">
          <ac:chgData name="Simon Jonathan Tremblay" userId="0837c23c-90ac-468a-9101-924c1083c533" providerId="ADAL" clId="{800FA39F-F409-4664-BB35-A4A2394ED9E9}" dt="2021-03-30T02:49:25.775" v="1357" actId="26606"/>
          <ac:spMkLst>
            <pc:docMk/>
            <pc:sldMk cId="474608290" sldId="264"/>
            <ac:spMk id="1028" creationId="{0288C6B4-AFC3-407F-A595-EFFD38D4CCAF}"/>
          </ac:spMkLst>
        </pc:spChg>
        <pc:spChg chg="add del">
          <ac:chgData name="Simon Jonathan Tremblay" userId="0837c23c-90ac-468a-9101-924c1083c533" providerId="ADAL" clId="{800FA39F-F409-4664-BB35-A4A2394ED9E9}" dt="2021-03-30T02:49:25.775" v="1357" actId="26606"/>
          <ac:spMkLst>
            <pc:docMk/>
            <pc:sldMk cId="474608290" sldId="264"/>
            <ac:spMk id="1029" creationId="{CF236821-17FE-429B-8D2C-08E13A64EA40}"/>
          </ac:spMkLst>
        </pc:spChg>
        <pc:spChg chg="add del">
          <ac:chgData name="Simon Jonathan Tremblay" userId="0837c23c-90ac-468a-9101-924c1083c533" providerId="ADAL" clId="{800FA39F-F409-4664-BB35-A4A2394ED9E9}" dt="2021-03-30T02:49:25.775" v="1357" actId="26606"/>
          <ac:spMkLst>
            <pc:docMk/>
            <pc:sldMk cId="474608290" sldId="264"/>
            <ac:spMk id="1030" creationId="{C0BDBCD2-E081-43AB-9119-C55465E59757}"/>
          </ac:spMkLst>
        </pc:spChg>
        <pc:spChg chg="add del">
          <ac:chgData name="Simon Jonathan Tremblay" userId="0837c23c-90ac-468a-9101-924c1083c533" providerId="ADAL" clId="{800FA39F-F409-4664-BB35-A4A2394ED9E9}" dt="2021-03-30T02:49:25.775" v="1357" actId="26606"/>
          <ac:spMkLst>
            <pc:docMk/>
            <pc:sldMk cId="474608290" sldId="264"/>
            <ac:spMk id="1031" creationId="{98E79BE4-34FE-485A-98A5-92CE8F7C4743}"/>
          </ac:spMkLst>
        </pc:spChg>
        <pc:spChg chg="add">
          <ac:chgData name="Simon Jonathan Tremblay" userId="0837c23c-90ac-468a-9101-924c1083c533" providerId="ADAL" clId="{800FA39F-F409-4664-BB35-A4A2394ED9E9}" dt="2021-03-30T02:49:25.784" v="1358" actId="26606"/>
          <ac:spMkLst>
            <pc:docMk/>
            <pc:sldMk cId="474608290" sldId="264"/>
            <ac:spMk id="1033" creationId="{2B97F24A-32CE-4C1C-A50D-3016B394DCFB}"/>
          </ac:spMkLst>
        </pc:spChg>
        <pc:spChg chg="add">
          <ac:chgData name="Simon Jonathan Tremblay" userId="0837c23c-90ac-468a-9101-924c1083c533" providerId="ADAL" clId="{800FA39F-F409-4664-BB35-A4A2394ED9E9}" dt="2021-03-30T02:49:25.784" v="1358" actId="26606"/>
          <ac:spMkLst>
            <pc:docMk/>
            <pc:sldMk cId="474608290" sldId="264"/>
            <ac:spMk id="1034" creationId="{CD8B4F24-440B-49E9-B85D-733523DC064B}"/>
          </ac:spMkLst>
        </pc:spChg>
        <pc:grpChg chg="add mod">
          <ac:chgData name="Simon Jonathan Tremblay" userId="0837c23c-90ac-468a-9101-924c1083c533" providerId="ADAL" clId="{800FA39F-F409-4664-BB35-A4A2394ED9E9}" dt="2021-03-30T03:52:43.019" v="1582" actId="1035"/>
          <ac:grpSpMkLst>
            <pc:docMk/>
            <pc:sldMk cId="474608290" sldId="264"/>
            <ac:grpSpMk id="33" creationId="{FF4C06FB-A01D-4204-BDC6-836DDF09D172}"/>
          </ac:grpSpMkLst>
        </pc:grpChg>
        <pc:graphicFrameChg chg="add del">
          <ac:chgData name="Simon Jonathan Tremblay" userId="0837c23c-90ac-468a-9101-924c1083c533" providerId="ADAL" clId="{800FA39F-F409-4664-BB35-A4A2394ED9E9}" dt="2021-03-30T02:47:16.002" v="1343" actId="26606"/>
          <ac:graphicFrameMkLst>
            <pc:docMk/>
            <pc:sldMk cId="474608290" sldId="264"/>
            <ac:graphicFrameMk id="5" creationId="{D33166A1-EE12-4C3D-804F-DF613C6F7AC1}"/>
          </ac:graphicFrameMkLst>
        </pc:graphicFrameChg>
        <pc:graphicFrameChg chg="add del">
          <ac:chgData name="Simon Jonathan Tremblay" userId="0837c23c-90ac-468a-9101-924c1083c533" providerId="ADAL" clId="{800FA39F-F409-4664-BB35-A4A2394ED9E9}" dt="2021-03-30T02:47:16.369" v="1345" actId="26606"/>
          <ac:graphicFrameMkLst>
            <pc:docMk/>
            <pc:sldMk cId="474608290" sldId="264"/>
            <ac:graphicFrameMk id="15" creationId="{6F1507F4-486C-475A-808C-80D185D784B8}"/>
          </ac:graphicFrameMkLst>
        </pc:graphicFrameChg>
        <pc:graphicFrameChg chg="add del">
          <ac:chgData name="Simon Jonathan Tremblay" userId="0837c23c-90ac-468a-9101-924c1083c533" providerId="ADAL" clId="{800FA39F-F409-4664-BB35-A4A2394ED9E9}" dt="2021-03-30T02:47:28.211" v="1347" actId="26606"/>
          <ac:graphicFrameMkLst>
            <pc:docMk/>
            <pc:sldMk cId="474608290" sldId="264"/>
            <ac:graphicFrameMk id="18" creationId="{B0918705-29CC-444B-BA47-4E7A8035F41C}"/>
          </ac:graphicFrameMkLst>
        </pc:graphicFrameChg>
        <pc:graphicFrameChg chg="add del">
          <ac:chgData name="Simon Jonathan Tremblay" userId="0837c23c-90ac-468a-9101-924c1083c533" providerId="ADAL" clId="{800FA39F-F409-4664-BB35-A4A2394ED9E9}" dt="2021-03-30T02:47:29.362" v="1349" actId="26606"/>
          <ac:graphicFrameMkLst>
            <pc:docMk/>
            <pc:sldMk cId="474608290" sldId="264"/>
            <ac:graphicFrameMk id="22" creationId="{6F1507F4-486C-475A-808C-80D185D784B8}"/>
          </ac:graphicFrameMkLst>
        </pc:graphicFrameChg>
        <pc:graphicFrameChg chg="add del">
          <ac:chgData name="Simon Jonathan Tremblay" userId="0837c23c-90ac-468a-9101-924c1083c533" providerId="ADAL" clId="{800FA39F-F409-4664-BB35-A4A2394ED9E9}" dt="2021-03-30T02:47:31.625" v="1351" actId="26606"/>
          <ac:graphicFrameMkLst>
            <pc:docMk/>
            <pc:sldMk cId="474608290" sldId="264"/>
            <ac:graphicFrameMk id="26" creationId="{D33166A1-EE12-4C3D-804F-DF613C6F7AC1}"/>
          </ac:graphicFrameMkLst>
        </pc:graphicFrameChg>
        <pc:picChg chg="add mod">
          <ac:chgData name="Simon Jonathan Tremblay" userId="0837c23c-90ac-468a-9101-924c1083c533" providerId="ADAL" clId="{800FA39F-F409-4664-BB35-A4A2394ED9E9}" dt="2021-03-30T03:03:32.736" v="1388" actId="1440"/>
          <ac:picMkLst>
            <pc:docMk/>
            <pc:sldMk cId="474608290" sldId="264"/>
            <ac:picMk id="6" creationId="{5D1314BB-4E8C-4404-A011-60BF2F042EF4}"/>
          </ac:picMkLst>
        </pc:picChg>
        <pc:picChg chg="add mod ord">
          <ac:chgData name="Simon Jonathan Tremblay" userId="0837c23c-90ac-468a-9101-924c1083c533" providerId="ADAL" clId="{800FA39F-F409-4664-BB35-A4A2394ED9E9}" dt="2021-03-30T02:56:05.211" v="1362" actId="1076"/>
          <ac:picMkLst>
            <pc:docMk/>
            <pc:sldMk cId="474608290" sldId="264"/>
            <ac:picMk id="1026" creationId="{A1470113-87A5-4236-AFDC-079E1F1747DB}"/>
          </ac:picMkLst>
        </pc:picChg>
        <pc:cxnChg chg="add del mod">
          <ac:chgData name="Simon Jonathan Tremblay" userId="0837c23c-90ac-468a-9101-924c1083c533" providerId="ADAL" clId="{800FA39F-F409-4664-BB35-A4A2394ED9E9}" dt="2021-03-30T03:01:01.887" v="1371" actId="478"/>
          <ac:cxnSpMkLst>
            <pc:docMk/>
            <pc:sldMk cId="474608290" sldId="264"/>
            <ac:cxnSpMk id="19" creationId="{7BC87F1D-061F-4B72-886D-082E1DB5F0ED}"/>
          </ac:cxnSpMkLst>
        </pc:cxnChg>
        <pc:cxnChg chg="add del">
          <ac:chgData name="Simon Jonathan Tremblay" userId="0837c23c-90ac-468a-9101-924c1083c533" providerId="ADAL" clId="{800FA39F-F409-4664-BB35-A4A2394ED9E9}" dt="2021-03-30T02:49:25.784" v="1358" actId="26606"/>
          <ac:cxnSpMkLst>
            <pc:docMk/>
            <pc:sldMk cId="474608290" sldId="264"/>
            <ac:cxnSpMk id="30" creationId="{C49DA8F6-BCC1-4447-B54C-57856834B94B}"/>
          </ac:cxnSpMkLst>
        </pc:cxnChg>
      </pc:sldChg>
      <pc:sldChg chg="modSp mod">
        <pc:chgData name="Simon Jonathan Tremblay" userId="0837c23c-90ac-468a-9101-924c1083c533" providerId="ADAL" clId="{800FA39F-F409-4664-BB35-A4A2394ED9E9}" dt="2021-03-30T03:12:23.735" v="1434" actId="5793"/>
        <pc:sldMkLst>
          <pc:docMk/>
          <pc:sldMk cId="2069157533" sldId="265"/>
        </pc:sldMkLst>
        <pc:spChg chg="mod">
          <ac:chgData name="Simon Jonathan Tremblay" userId="0837c23c-90ac-468a-9101-924c1083c533" providerId="ADAL" clId="{800FA39F-F409-4664-BB35-A4A2394ED9E9}" dt="2021-03-30T03:12:23.735" v="1434" actId="5793"/>
          <ac:spMkLst>
            <pc:docMk/>
            <pc:sldMk cId="2069157533" sldId="265"/>
            <ac:spMk id="3" creationId="{F472F1CC-3155-9C4D-86E8-BB0EC166FD22}"/>
          </ac:spMkLst>
        </pc:spChg>
      </pc:sldChg>
      <pc:sldChg chg="addSp delSp modSp new mod setBg modNotesTx">
        <pc:chgData name="Simon Jonathan Tremblay" userId="0837c23c-90ac-468a-9101-924c1083c533" providerId="ADAL" clId="{800FA39F-F409-4664-BB35-A4A2394ED9E9}" dt="2021-04-01T15:50:42.822" v="1958" actId="20577"/>
        <pc:sldMkLst>
          <pc:docMk/>
          <pc:sldMk cId="769843685" sldId="269"/>
        </pc:sldMkLst>
        <pc:spChg chg="mod">
          <ac:chgData name="Simon Jonathan Tremblay" userId="0837c23c-90ac-468a-9101-924c1083c533" providerId="ADAL" clId="{800FA39F-F409-4664-BB35-A4A2394ED9E9}" dt="2021-04-01T15:47:09.998" v="1926" actId="26606"/>
          <ac:spMkLst>
            <pc:docMk/>
            <pc:sldMk cId="769843685" sldId="269"/>
            <ac:spMk id="2" creationId="{11B0DE9F-F4A0-49F3-ADE5-013027077323}"/>
          </ac:spMkLst>
        </pc:spChg>
        <pc:spChg chg="mod">
          <ac:chgData name="Simon Jonathan Tremblay" userId="0837c23c-90ac-468a-9101-924c1083c533" providerId="ADAL" clId="{800FA39F-F409-4664-BB35-A4A2394ED9E9}" dt="2021-04-01T15:47:09.998" v="1926" actId="26606"/>
          <ac:spMkLst>
            <pc:docMk/>
            <pc:sldMk cId="769843685" sldId="269"/>
            <ac:spMk id="3" creationId="{A2E57A71-6A7C-4E3D-9489-D3A9803C8727}"/>
          </ac:spMkLst>
        </pc:spChg>
        <pc:spChg chg="add del mod">
          <ac:chgData name="Simon Jonathan Tremblay" userId="0837c23c-90ac-468a-9101-924c1083c533" providerId="ADAL" clId="{800FA39F-F409-4664-BB35-A4A2394ED9E9}" dt="2021-04-01T15:49:16.051" v="1940" actId="478"/>
          <ac:spMkLst>
            <pc:docMk/>
            <pc:sldMk cId="769843685" sldId="269"/>
            <ac:spMk id="10" creationId="{BC8503B6-93F9-4E25-B430-072C54C9E77D}"/>
          </ac:spMkLst>
        </pc:spChg>
        <pc:spChg chg="add mod">
          <ac:chgData name="Simon Jonathan Tremblay" userId="0837c23c-90ac-468a-9101-924c1083c533" providerId="ADAL" clId="{800FA39F-F409-4664-BB35-A4A2394ED9E9}" dt="2021-04-01T15:50:17.809" v="1956" actId="1076"/>
          <ac:spMkLst>
            <pc:docMk/>
            <pc:sldMk cId="769843685" sldId="269"/>
            <ac:spMk id="11" creationId="{5BAFD26D-74C6-498E-AC16-CE3B8105D136}"/>
          </ac:spMkLst>
        </pc:spChg>
        <pc:spChg chg="add del">
          <ac:chgData name="Simon Jonathan Tremblay" userId="0837c23c-90ac-468a-9101-924c1083c533" providerId="ADAL" clId="{800FA39F-F409-4664-BB35-A4A2394ED9E9}" dt="2021-04-01T15:47:09.998" v="1926" actId="26606"/>
          <ac:spMkLst>
            <pc:docMk/>
            <pc:sldMk cId="769843685" sldId="269"/>
            <ac:spMk id="14" creationId="{231BF440-39FA-4087-84CC-2EEC0BBDAF29}"/>
          </ac:spMkLst>
        </pc:spChg>
        <pc:spChg chg="add del">
          <ac:chgData name="Simon Jonathan Tremblay" userId="0837c23c-90ac-468a-9101-924c1083c533" providerId="ADAL" clId="{800FA39F-F409-4664-BB35-A4A2394ED9E9}" dt="2021-04-01T15:47:09.998" v="1926" actId="26606"/>
          <ac:spMkLst>
            <pc:docMk/>
            <pc:sldMk cId="769843685" sldId="269"/>
            <ac:spMk id="16" creationId="{F04E4CBA-303B-48BD-8451-C2701CB0EEBF}"/>
          </ac:spMkLst>
        </pc:spChg>
        <pc:spChg chg="add del">
          <ac:chgData name="Simon Jonathan Tremblay" userId="0837c23c-90ac-468a-9101-924c1083c533" providerId="ADAL" clId="{800FA39F-F409-4664-BB35-A4A2394ED9E9}" dt="2021-04-01T15:47:09.998" v="1926" actId="26606"/>
          <ac:spMkLst>
            <pc:docMk/>
            <pc:sldMk cId="769843685" sldId="269"/>
            <ac:spMk id="18" creationId="{F6CA58B3-AFCC-4A40-9882-50D5080879B0}"/>
          </ac:spMkLst>
        </pc:spChg>
        <pc:spChg chg="add del">
          <ac:chgData name="Simon Jonathan Tremblay" userId="0837c23c-90ac-468a-9101-924c1083c533" providerId="ADAL" clId="{800FA39F-F409-4664-BB35-A4A2394ED9E9}" dt="2021-04-01T15:47:09.998" v="1926" actId="26606"/>
          <ac:spMkLst>
            <pc:docMk/>
            <pc:sldMk cId="769843685" sldId="269"/>
            <ac:spMk id="20" creationId="{75C56826-D4E5-42ED-8529-079651CB3005}"/>
          </ac:spMkLst>
        </pc:spChg>
        <pc:spChg chg="add del">
          <ac:chgData name="Simon Jonathan Tremblay" userId="0837c23c-90ac-468a-9101-924c1083c533" providerId="ADAL" clId="{800FA39F-F409-4664-BB35-A4A2394ED9E9}" dt="2021-04-01T15:47:09.998" v="1926" actId="26606"/>
          <ac:spMkLst>
            <pc:docMk/>
            <pc:sldMk cId="769843685" sldId="269"/>
            <ac:spMk id="22" creationId="{82095FCE-EF05-4443-B97A-85DEE3A5CA17}"/>
          </ac:spMkLst>
        </pc:spChg>
        <pc:spChg chg="add del">
          <ac:chgData name="Simon Jonathan Tremblay" userId="0837c23c-90ac-468a-9101-924c1083c533" providerId="ADAL" clId="{800FA39F-F409-4664-BB35-A4A2394ED9E9}" dt="2021-04-01T15:47:09.998" v="1926" actId="26606"/>
          <ac:spMkLst>
            <pc:docMk/>
            <pc:sldMk cId="769843685" sldId="269"/>
            <ac:spMk id="24" creationId="{CA00AE6B-AA30-4CF8-BA6F-339B780AD76C}"/>
          </ac:spMkLst>
        </pc:spChg>
        <pc:spChg chg="add del">
          <ac:chgData name="Simon Jonathan Tremblay" userId="0837c23c-90ac-468a-9101-924c1083c533" providerId="ADAL" clId="{800FA39F-F409-4664-BB35-A4A2394ED9E9}" dt="2021-04-01T15:46:59.329" v="1919" actId="26606"/>
          <ac:spMkLst>
            <pc:docMk/>
            <pc:sldMk cId="769843685" sldId="269"/>
            <ac:spMk id="29" creationId="{115719BB-48A7-4AF4-BB91-DC82E0DF727D}"/>
          </ac:spMkLst>
        </pc:spChg>
        <pc:spChg chg="add del">
          <ac:chgData name="Simon Jonathan Tremblay" userId="0837c23c-90ac-468a-9101-924c1083c533" providerId="ADAL" clId="{800FA39F-F409-4664-BB35-A4A2394ED9E9}" dt="2021-04-01T15:46:59.329" v="1919" actId="26606"/>
          <ac:spMkLst>
            <pc:docMk/>
            <pc:sldMk cId="769843685" sldId="269"/>
            <ac:spMk id="31" creationId="{10973A55-5440-4A99-B526-B5812E46271E}"/>
          </ac:spMkLst>
        </pc:spChg>
        <pc:spChg chg="add del">
          <ac:chgData name="Simon Jonathan Tremblay" userId="0837c23c-90ac-468a-9101-924c1083c533" providerId="ADAL" clId="{800FA39F-F409-4664-BB35-A4A2394ED9E9}" dt="2021-04-01T15:46:59.329" v="1919" actId="26606"/>
          <ac:spMkLst>
            <pc:docMk/>
            <pc:sldMk cId="769843685" sldId="269"/>
            <ac:spMk id="33" creationId="{A9682493-588A-4D52-98F6-FBBD80C07ECB}"/>
          </ac:spMkLst>
        </pc:spChg>
        <pc:spChg chg="add del">
          <ac:chgData name="Simon Jonathan Tremblay" userId="0837c23c-90ac-468a-9101-924c1083c533" providerId="ADAL" clId="{800FA39F-F409-4664-BB35-A4A2394ED9E9}" dt="2021-04-01T15:46:59.329" v="1919" actId="26606"/>
          <ac:spMkLst>
            <pc:docMk/>
            <pc:sldMk cId="769843685" sldId="269"/>
            <ac:spMk id="35" creationId="{FBEC5A7A-ADE4-48D9-B89C-2BA1C9110632}"/>
          </ac:spMkLst>
        </pc:spChg>
        <pc:spChg chg="add del">
          <ac:chgData name="Simon Jonathan Tremblay" userId="0837c23c-90ac-468a-9101-924c1083c533" providerId="ADAL" clId="{800FA39F-F409-4664-BB35-A4A2394ED9E9}" dt="2021-04-01T15:46:59.329" v="1919" actId="26606"/>
          <ac:spMkLst>
            <pc:docMk/>
            <pc:sldMk cId="769843685" sldId="269"/>
            <ac:spMk id="37" creationId="{82095FCE-EF05-4443-B97A-85DEE3A5CA17}"/>
          </ac:spMkLst>
        </pc:spChg>
        <pc:spChg chg="add del">
          <ac:chgData name="Simon Jonathan Tremblay" userId="0837c23c-90ac-468a-9101-924c1083c533" providerId="ADAL" clId="{800FA39F-F409-4664-BB35-A4A2394ED9E9}" dt="2021-04-01T15:47:06.590" v="1921" actId="26606"/>
          <ac:spMkLst>
            <pc:docMk/>
            <pc:sldMk cId="769843685" sldId="269"/>
            <ac:spMk id="39" creationId="{33CD251C-A887-4D2F-925B-FC097198538B}"/>
          </ac:spMkLst>
        </pc:spChg>
        <pc:spChg chg="add del">
          <ac:chgData name="Simon Jonathan Tremblay" userId="0837c23c-90ac-468a-9101-924c1083c533" providerId="ADAL" clId="{800FA39F-F409-4664-BB35-A4A2394ED9E9}" dt="2021-04-01T15:47:08.806" v="1923" actId="26606"/>
          <ac:spMkLst>
            <pc:docMk/>
            <pc:sldMk cId="769843685" sldId="269"/>
            <ac:spMk id="43" creationId="{8F7AFB9A-7364-478C-B48B-8523CDD9AE8D}"/>
          </ac:spMkLst>
        </pc:spChg>
        <pc:spChg chg="add del">
          <ac:chgData name="Simon Jonathan Tremblay" userId="0837c23c-90ac-468a-9101-924c1083c533" providerId="ADAL" clId="{800FA39F-F409-4664-BB35-A4A2394ED9E9}" dt="2021-04-01T15:47:08.806" v="1923" actId="26606"/>
          <ac:spMkLst>
            <pc:docMk/>
            <pc:sldMk cId="769843685" sldId="269"/>
            <ac:spMk id="44" creationId="{36678033-86B6-40E6-BE90-78D8ED4E3A31}"/>
          </ac:spMkLst>
        </pc:spChg>
        <pc:spChg chg="add del">
          <ac:chgData name="Simon Jonathan Tremblay" userId="0837c23c-90ac-468a-9101-924c1083c533" providerId="ADAL" clId="{800FA39F-F409-4664-BB35-A4A2394ED9E9}" dt="2021-04-01T15:47:08.806" v="1923" actId="26606"/>
          <ac:spMkLst>
            <pc:docMk/>
            <pc:sldMk cId="769843685" sldId="269"/>
            <ac:spMk id="45" creationId="{D2542E1A-076E-4A34-BB67-2BF961754E0C}"/>
          </ac:spMkLst>
        </pc:spChg>
        <pc:spChg chg="add del">
          <ac:chgData name="Simon Jonathan Tremblay" userId="0837c23c-90ac-468a-9101-924c1083c533" providerId="ADAL" clId="{800FA39F-F409-4664-BB35-A4A2394ED9E9}" dt="2021-04-01T15:47:08.806" v="1923" actId="26606"/>
          <ac:spMkLst>
            <pc:docMk/>
            <pc:sldMk cId="769843685" sldId="269"/>
            <ac:spMk id="46" creationId="{75C56826-D4E5-42ED-8529-079651CB3005}"/>
          </ac:spMkLst>
        </pc:spChg>
        <pc:spChg chg="add del">
          <ac:chgData name="Simon Jonathan Tremblay" userId="0837c23c-90ac-468a-9101-924c1083c533" providerId="ADAL" clId="{800FA39F-F409-4664-BB35-A4A2394ED9E9}" dt="2021-04-01T15:47:08.806" v="1923" actId="26606"/>
          <ac:spMkLst>
            <pc:docMk/>
            <pc:sldMk cId="769843685" sldId="269"/>
            <ac:spMk id="47" creationId="{82095FCE-EF05-4443-B97A-85DEE3A5CA17}"/>
          </ac:spMkLst>
        </pc:spChg>
        <pc:spChg chg="add del">
          <ac:chgData name="Simon Jonathan Tremblay" userId="0837c23c-90ac-468a-9101-924c1083c533" providerId="ADAL" clId="{800FA39F-F409-4664-BB35-A4A2394ED9E9}" dt="2021-04-01T15:47:09.990" v="1925" actId="26606"/>
          <ac:spMkLst>
            <pc:docMk/>
            <pc:sldMk cId="769843685" sldId="269"/>
            <ac:spMk id="49" creationId="{63AB00AE-4340-440F-82E1-9F69D1D5519F}"/>
          </ac:spMkLst>
        </pc:spChg>
        <pc:spChg chg="add">
          <ac:chgData name="Simon Jonathan Tremblay" userId="0837c23c-90ac-468a-9101-924c1083c533" providerId="ADAL" clId="{800FA39F-F409-4664-BB35-A4A2394ED9E9}" dt="2021-04-01T15:47:09.998" v="1926" actId="26606"/>
          <ac:spMkLst>
            <pc:docMk/>
            <pc:sldMk cId="769843685" sldId="269"/>
            <ac:spMk id="52" creationId="{115719BB-48A7-4AF4-BB91-DC82E0DF727D}"/>
          </ac:spMkLst>
        </pc:spChg>
        <pc:spChg chg="add">
          <ac:chgData name="Simon Jonathan Tremblay" userId="0837c23c-90ac-468a-9101-924c1083c533" providerId="ADAL" clId="{800FA39F-F409-4664-BB35-A4A2394ED9E9}" dt="2021-04-01T15:47:09.998" v="1926" actId="26606"/>
          <ac:spMkLst>
            <pc:docMk/>
            <pc:sldMk cId="769843685" sldId="269"/>
            <ac:spMk id="53" creationId="{10973A55-5440-4A99-B526-B5812E46271E}"/>
          </ac:spMkLst>
        </pc:spChg>
        <pc:spChg chg="add">
          <ac:chgData name="Simon Jonathan Tremblay" userId="0837c23c-90ac-468a-9101-924c1083c533" providerId="ADAL" clId="{800FA39F-F409-4664-BB35-A4A2394ED9E9}" dt="2021-04-01T15:47:09.998" v="1926" actId="26606"/>
          <ac:spMkLst>
            <pc:docMk/>
            <pc:sldMk cId="769843685" sldId="269"/>
            <ac:spMk id="54" creationId="{A9682493-588A-4D52-98F6-FBBD80C07ECB}"/>
          </ac:spMkLst>
        </pc:spChg>
        <pc:spChg chg="add">
          <ac:chgData name="Simon Jonathan Tremblay" userId="0837c23c-90ac-468a-9101-924c1083c533" providerId="ADAL" clId="{800FA39F-F409-4664-BB35-A4A2394ED9E9}" dt="2021-04-01T15:47:09.998" v="1926" actId="26606"/>
          <ac:spMkLst>
            <pc:docMk/>
            <pc:sldMk cId="769843685" sldId="269"/>
            <ac:spMk id="55" creationId="{FBEC5A7A-ADE4-48D9-B89C-2BA1C9110632}"/>
          </ac:spMkLst>
        </pc:spChg>
        <pc:spChg chg="add">
          <ac:chgData name="Simon Jonathan Tremblay" userId="0837c23c-90ac-468a-9101-924c1083c533" providerId="ADAL" clId="{800FA39F-F409-4664-BB35-A4A2394ED9E9}" dt="2021-04-01T15:47:09.998" v="1926" actId="26606"/>
          <ac:spMkLst>
            <pc:docMk/>
            <pc:sldMk cId="769843685" sldId="269"/>
            <ac:spMk id="56" creationId="{82095FCE-EF05-4443-B97A-85DEE3A5CA17}"/>
          </ac:spMkLst>
        </pc:spChg>
        <pc:grpChg chg="add del">
          <ac:chgData name="Simon Jonathan Tremblay" userId="0837c23c-90ac-468a-9101-924c1083c533" providerId="ADAL" clId="{800FA39F-F409-4664-BB35-A4A2394ED9E9}" dt="2021-04-01T15:47:06.590" v="1921" actId="26606"/>
          <ac:grpSpMkLst>
            <pc:docMk/>
            <pc:sldMk cId="769843685" sldId="269"/>
            <ac:grpSpMk id="40" creationId="{770AE191-D2EA-45C9-A44D-830C188F74CB}"/>
          </ac:grpSpMkLst>
        </pc:grpChg>
        <pc:picChg chg="add mod ord modCrop">
          <ac:chgData name="Simon Jonathan Tremblay" userId="0837c23c-90ac-468a-9101-924c1083c533" providerId="ADAL" clId="{800FA39F-F409-4664-BB35-A4A2394ED9E9}" dt="2021-04-01T15:47:52.212" v="1931" actId="1076"/>
          <ac:picMkLst>
            <pc:docMk/>
            <pc:sldMk cId="769843685" sldId="269"/>
            <ac:picMk id="5" creationId="{E3616DA8-5B95-4328-89F8-27709A507903}"/>
          </ac:picMkLst>
        </pc:picChg>
        <pc:picChg chg="add del mod modCrop">
          <ac:chgData name="Simon Jonathan Tremblay" userId="0837c23c-90ac-468a-9101-924c1083c533" providerId="ADAL" clId="{800FA39F-F409-4664-BB35-A4A2394ED9E9}" dt="2021-04-01T14:47:01.314" v="1902" actId="478"/>
          <ac:picMkLst>
            <pc:docMk/>
            <pc:sldMk cId="769843685" sldId="269"/>
            <ac:picMk id="7" creationId="{08E6843F-9D50-4091-B8A7-AC7079ECEEE4}"/>
          </ac:picMkLst>
        </pc:picChg>
        <pc:picChg chg="add mod ord">
          <ac:chgData name="Simon Jonathan Tremblay" userId="0837c23c-90ac-468a-9101-924c1083c533" providerId="ADAL" clId="{800FA39F-F409-4664-BB35-A4A2394ED9E9}" dt="2021-04-01T15:47:45.065" v="1930" actId="1076"/>
          <ac:picMkLst>
            <pc:docMk/>
            <pc:sldMk cId="769843685" sldId="269"/>
            <ac:picMk id="9" creationId="{025309D2-82D1-4DE8-8CFA-9374B23F6DFA}"/>
          </ac:picMkLst>
        </pc:picChg>
        <pc:picChg chg="add del">
          <ac:chgData name="Simon Jonathan Tremblay" userId="0837c23c-90ac-468a-9101-924c1083c533" providerId="ADAL" clId="{800FA39F-F409-4664-BB35-A4A2394ED9E9}" dt="2021-04-01T15:47:09.990" v="1925" actId="26606"/>
          <ac:picMkLst>
            <pc:docMk/>
            <pc:sldMk cId="769843685" sldId="269"/>
            <ac:picMk id="50" creationId="{22901FED-4FC9-4ED5-8123-C98BCD1616BA}"/>
          </ac:picMkLst>
        </pc:picChg>
      </pc:sldChg>
    </pc:docChg>
  </pc:docChgLst>
  <pc:docChgLst>
    <pc:chgData name="Hawa Salamata Ndiaye" userId="b6e07e8e-34cc-4f48-aa65-5e81e9373e6d" providerId="ADAL" clId="{9B85F131-314C-B349-9201-D9C899217E20}"/>
    <pc:docChg chg="undo custSel addSld delSld modSld sldOrd">
      <pc:chgData name="Hawa Salamata Ndiaye" userId="b6e07e8e-34cc-4f48-aa65-5e81e9373e6d" providerId="ADAL" clId="{9B85F131-314C-B349-9201-D9C899217E20}" dt="2021-03-31T18:24:14.493" v="2075" actId="404"/>
      <pc:docMkLst>
        <pc:docMk/>
      </pc:docMkLst>
      <pc:sldChg chg="modSp modNotesTx">
        <pc:chgData name="Hawa Salamata Ndiaye" userId="b6e07e8e-34cc-4f48-aa65-5e81e9373e6d" providerId="ADAL" clId="{9B85F131-314C-B349-9201-D9C899217E20}" dt="2021-03-31T16:14:57.195" v="359" actId="20577"/>
        <pc:sldMkLst>
          <pc:docMk/>
          <pc:sldMk cId="378541571" sldId="256"/>
        </pc:sldMkLst>
        <pc:spChg chg="mod">
          <ac:chgData name="Hawa Salamata Ndiaye" userId="b6e07e8e-34cc-4f48-aa65-5e81e9373e6d" providerId="ADAL" clId="{9B85F131-314C-B349-9201-D9C899217E20}" dt="2021-03-31T16:10:32.239" v="99" actId="790"/>
          <ac:spMkLst>
            <pc:docMk/>
            <pc:sldMk cId="378541571" sldId="256"/>
            <ac:spMk id="3" creationId="{29723866-B2E7-440D-A4FA-1094D398F232}"/>
          </ac:spMkLst>
        </pc:spChg>
      </pc:sldChg>
      <pc:sldChg chg="modNotesTx">
        <pc:chgData name="Hawa Salamata Ndiaye" userId="b6e07e8e-34cc-4f48-aa65-5e81e9373e6d" providerId="ADAL" clId="{9B85F131-314C-B349-9201-D9C899217E20}" dt="2021-03-31T17:43:35.076" v="1592" actId="20577"/>
        <pc:sldMkLst>
          <pc:docMk/>
          <pc:sldMk cId="182580266" sldId="257"/>
        </pc:sldMkLst>
      </pc:sldChg>
      <pc:sldChg chg="addSp delSp modSp mod modNotesTx">
        <pc:chgData name="Hawa Salamata Ndiaye" userId="b6e07e8e-34cc-4f48-aa65-5e81e9373e6d" providerId="ADAL" clId="{9B85F131-314C-B349-9201-D9C899217E20}" dt="2021-03-31T18:23:38.574" v="2071" actId="790"/>
        <pc:sldMkLst>
          <pc:docMk/>
          <pc:sldMk cId="2587819582" sldId="260"/>
        </pc:sldMkLst>
        <pc:spChg chg="add del mod">
          <ac:chgData name="Hawa Salamata Ndiaye" userId="b6e07e8e-34cc-4f48-aa65-5e81e9373e6d" providerId="ADAL" clId="{9B85F131-314C-B349-9201-D9C899217E20}" dt="2021-03-31T17:53:16.105" v="1607" actId="767"/>
          <ac:spMkLst>
            <pc:docMk/>
            <pc:sldMk cId="2587819582" sldId="260"/>
            <ac:spMk id="2" creationId="{5FA12417-92B7-D84A-839B-33F386CFFC51}"/>
          </ac:spMkLst>
        </pc:spChg>
        <pc:spChg chg="add del mod">
          <ac:chgData name="Hawa Salamata Ndiaye" userId="b6e07e8e-34cc-4f48-aa65-5e81e9373e6d" providerId="ADAL" clId="{9B85F131-314C-B349-9201-D9C899217E20}" dt="2021-03-31T17:53:14.731" v="1606" actId="767"/>
          <ac:spMkLst>
            <pc:docMk/>
            <pc:sldMk cId="2587819582" sldId="260"/>
            <ac:spMk id="3" creationId="{5BD1FBC8-96EA-D84B-86BA-057CCECE3033}"/>
          </ac:spMkLst>
        </pc:spChg>
        <pc:spChg chg="mod">
          <ac:chgData name="Hawa Salamata Ndiaye" userId="b6e07e8e-34cc-4f48-aa65-5e81e9373e6d" providerId="ADAL" clId="{9B85F131-314C-B349-9201-D9C899217E20}" dt="2021-03-31T17:51:33.309" v="1597" actId="26606"/>
          <ac:spMkLst>
            <pc:docMk/>
            <pc:sldMk cId="2587819582" sldId="260"/>
            <ac:spMk id="4" creationId="{1C4CA10A-CD60-4D85-A1A5-586185B2111E}"/>
          </ac:spMkLst>
        </pc:spChg>
        <pc:spChg chg="del">
          <ac:chgData name="Hawa Salamata Ndiaye" userId="b6e07e8e-34cc-4f48-aa65-5e81e9373e6d" providerId="ADAL" clId="{9B85F131-314C-B349-9201-D9C899217E20}" dt="2021-03-31T17:51:33.309" v="1597" actId="26606"/>
          <ac:spMkLst>
            <pc:docMk/>
            <pc:sldMk cId="2587819582" sldId="260"/>
            <ac:spMk id="15" creationId="{35FED45D-D144-4B05-BBCF-B68683958FFD}"/>
          </ac:spMkLst>
        </pc:spChg>
        <pc:spChg chg="add">
          <ac:chgData name="Hawa Salamata Ndiaye" userId="b6e07e8e-34cc-4f48-aa65-5e81e9373e6d" providerId="ADAL" clId="{9B85F131-314C-B349-9201-D9C899217E20}" dt="2021-03-31T17:51:33.309" v="1597" actId="26606"/>
          <ac:spMkLst>
            <pc:docMk/>
            <pc:sldMk cId="2587819582" sldId="260"/>
            <ac:spMk id="20" creationId="{1ACA2EA0-FFD3-42EC-9406-B595015ED96E}"/>
          </ac:spMkLst>
        </pc:spChg>
        <pc:spChg chg="add">
          <ac:chgData name="Hawa Salamata Ndiaye" userId="b6e07e8e-34cc-4f48-aa65-5e81e9373e6d" providerId="ADAL" clId="{9B85F131-314C-B349-9201-D9C899217E20}" dt="2021-03-31T17:51:33.309" v="1597" actId="26606"/>
          <ac:spMkLst>
            <pc:docMk/>
            <pc:sldMk cId="2587819582" sldId="260"/>
            <ac:spMk id="22" creationId="{D5288BCE-665C-472A-8C43-664BCFA31E43}"/>
          </ac:spMkLst>
        </pc:spChg>
        <pc:spChg chg="add">
          <ac:chgData name="Hawa Salamata Ndiaye" userId="b6e07e8e-34cc-4f48-aa65-5e81e9373e6d" providerId="ADAL" clId="{9B85F131-314C-B349-9201-D9C899217E20}" dt="2021-03-31T17:51:33.309" v="1597" actId="26606"/>
          <ac:spMkLst>
            <pc:docMk/>
            <pc:sldMk cId="2587819582" sldId="260"/>
            <ac:spMk id="24" creationId="{46C57131-53A7-4C1A-BEA8-25F06A06AD29}"/>
          </ac:spMkLst>
        </pc:spChg>
        <pc:picChg chg="del">
          <ac:chgData name="Hawa Salamata Ndiaye" userId="b6e07e8e-34cc-4f48-aa65-5e81e9373e6d" providerId="ADAL" clId="{9B85F131-314C-B349-9201-D9C899217E20}" dt="2021-03-31T17:51:19.085" v="1596" actId="478"/>
          <ac:picMkLst>
            <pc:docMk/>
            <pc:sldMk cId="2587819582" sldId="260"/>
            <ac:picMk id="12" creationId="{86125289-40BD-4AF4-8B6D-931FC6158A2E}"/>
          </ac:picMkLst>
        </pc:picChg>
      </pc:sldChg>
      <pc:sldChg chg="modSp modNotesTx">
        <pc:chgData name="Hawa Salamata Ndiaye" userId="b6e07e8e-34cc-4f48-aa65-5e81e9373e6d" providerId="ADAL" clId="{9B85F131-314C-B349-9201-D9C899217E20}" dt="2021-03-31T16:18:35.870" v="443" actId="20577"/>
        <pc:sldMkLst>
          <pc:docMk/>
          <pc:sldMk cId="184282306" sldId="261"/>
        </pc:sldMkLst>
        <pc:graphicFrameChg chg="mod">
          <ac:chgData name="Hawa Salamata Ndiaye" userId="b6e07e8e-34cc-4f48-aa65-5e81e9373e6d" providerId="ADAL" clId="{9B85F131-314C-B349-9201-D9C899217E20}" dt="2021-03-31T16:16:58.443" v="370"/>
          <ac:graphicFrameMkLst>
            <pc:docMk/>
            <pc:sldMk cId="184282306" sldId="261"/>
            <ac:graphicFrameMk id="5" creationId="{12D1D634-0449-486E-821B-D174FAEE7AFD}"/>
          </ac:graphicFrameMkLst>
        </pc:graphicFrameChg>
      </pc:sldChg>
      <pc:sldChg chg="addSp delSp modSp mod modNotesTx">
        <pc:chgData name="Hawa Salamata Ndiaye" userId="b6e07e8e-34cc-4f48-aa65-5e81e9373e6d" providerId="ADAL" clId="{9B85F131-314C-B349-9201-D9C899217E20}" dt="2021-03-31T16:45:38.648" v="818" actId="1076"/>
        <pc:sldMkLst>
          <pc:docMk/>
          <pc:sldMk cId="1726567521" sldId="262"/>
        </pc:sldMkLst>
        <pc:spChg chg="mod">
          <ac:chgData name="Hawa Salamata Ndiaye" userId="b6e07e8e-34cc-4f48-aa65-5e81e9373e6d" providerId="ADAL" clId="{9B85F131-314C-B349-9201-D9C899217E20}" dt="2021-03-31T15:58:26.282" v="15" actId="20577"/>
          <ac:spMkLst>
            <pc:docMk/>
            <pc:sldMk cId="1726567521" sldId="262"/>
            <ac:spMk id="2" creationId="{2A028374-F4B8-4CF8-9BCC-FBFB5946EC23}"/>
          </ac:spMkLst>
        </pc:spChg>
        <pc:spChg chg="mod">
          <ac:chgData name="Hawa Salamata Ndiaye" userId="b6e07e8e-34cc-4f48-aa65-5e81e9373e6d" providerId="ADAL" clId="{9B85F131-314C-B349-9201-D9C899217E20}" dt="2021-03-31T16:45:34.552" v="817" actId="1076"/>
          <ac:spMkLst>
            <pc:docMk/>
            <pc:sldMk cId="1726567521" sldId="262"/>
            <ac:spMk id="3" creationId="{609AD520-CBCE-4AA6-ACF0-A2A7CB8D78CA}"/>
          </ac:spMkLst>
        </pc:spChg>
        <pc:spChg chg="add mod">
          <ac:chgData name="Hawa Salamata Ndiaye" userId="b6e07e8e-34cc-4f48-aa65-5e81e9373e6d" providerId="ADAL" clId="{9B85F131-314C-B349-9201-D9C899217E20}" dt="2021-03-31T16:45:19.496" v="816" actId="1076"/>
          <ac:spMkLst>
            <pc:docMk/>
            <pc:sldMk cId="1726567521" sldId="262"/>
            <ac:spMk id="4" creationId="{982FD735-4693-B54E-9A41-E443A566F58C}"/>
          </ac:spMkLst>
        </pc:spChg>
        <pc:spChg chg="mod">
          <ac:chgData name="Hawa Salamata Ndiaye" userId="b6e07e8e-34cc-4f48-aa65-5e81e9373e6d" providerId="ADAL" clId="{9B85F131-314C-B349-9201-D9C899217E20}" dt="2021-03-31T16:45:34.552" v="817" actId="1076"/>
          <ac:spMkLst>
            <pc:docMk/>
            <pc:sldMk cId="1726567521" sldId="262"/>
            <ac:spMk id="12" creationId="{16301891-49CC-48AD-ADC7-EE667413B6D6}"/>
          </ac:spMkLst>
        </pc:spChg>
        <pc:spChg chg="mod ord">
          <ac:chgData name="Hawa Salamata Ndiaye" userId="b6e07e8e-34cc-4f48-aa65-5e81e9373e6d" providerId="ADAL" clId="{9B85F131-314C-B349-9201-D9C899217E20}" dt="2021-03-31T16:44:10.503" v="810" actId="20577"/>
          <ac:spMkLst>
            <pc:docMk/>
            <pc:sldMk cId="1726567521" sldId="262"/>
            <ac:spMk id="13" creationId="{16301891-49CC-48AD-ADC7-EE667413B6D6}"/>
          </ac:spMkLst>
        </pc:spChg>
        <pc:spChg chg="add mod">
          <ac:chgData name="Hawa Salamata Ndiaye" userId="b6e07e8e-34cc-4f48-aa65-5e81e9373e6d" providerId="ADAL" clId="{9B85F131-314C-B349-9201-D9C899217E20}" dt="2021-03-31T16:45:09.944" v="815" actId="1076"/>
          <ac:spMkLst>
            <pc:docMk/>
            <pc:sldMk cId="1726567521" sldId="262"/>
            <ac:spMk id="29" creationId="{15879419-2BF5-485A-9F86-A96892D914FF}"/>
          </ac:spMkLst>
        </pc:spChg>
        <pc:spChg chg="del">
          <ac:chgData name="Hawa Salamata Ndiaye" userId="b6e07e8e-34cc-4f48-aa65-5e81e9373e6d" providerId="ADAL" clId="{9B85F131-314C-B349-9201-D9C899217E20}" dt="2021-03-31T15:58:08.471" v="10" actId="26606"/>
          <ac:spMkLst>
            <pc:docMk/>
            <pc:sldMk cId="1726567521" sldId="262"/>
            <ac:spMk id="78" creationId="{9825EEB4-E185-4371-A8FF-AF57010F7B03}"/>
          </ac:spMkLst>
        </pc:spChg>
        <pc:spChg chg="del">
          <ac:chgData name="Hawa Salamata Ndiaye" userId="b6e07e8e-34cc-4f48-aa65-5e81e9373e6d" providerId="ADAL" clId="{9B85F131-314C-B349-9201-D9C899217E20}" dt="2021-03-31T15:58:08.471" v="10" actId="26606"/>
          <ac:spMkLst>
            <pc:docMk/>
            <pc:sldMk cId="1726567521" sldId="262"/>
            <ac:spMk id="79" creationId="{8EA2E5B2-7E46-41D7-993E-1472B65EDE2D}"/>
          </ac:spMkLst>
        </pc:spChg>
        <pc:spChg chg="del">
          <ac:chgData name="Hawa Salamata Ndiaye" userId="b6e07e8e-34cc-4f48-aa65-5e81e9373e6d" providerId="ADAL" clId="{9B85F131-314C-B349-9201-D9C899217E20}" dt="2021-03-31T15:58:08.471" v="10" actId="26606"/>
          <ac:spMkLst>
            <pc:docMk/>
            <pc:sldMk cId="1726567521" sldId="262"/>
            <ac:spMk id="80" creationId="{789E161B-D345-4E9F-985D-649330815F57}"/>
          </ac:spMkLst>
        </pc:spChg>
        <pc:spChg chg="add">
          <ac:chgData name="Hawa Salamata Ndiaye" userId="b6e07e8e-34cc-4f48-aa65-5e81e9373e6d" providerId="ADAL" clId="{9B85F131-314C-B349-9201-D9C899217E20}" dt="2021-03-31T15:58:08.471" v="10" actId="26606"/>
          <ac:spMkLst>
            <pc:docMk/>
            <pc:sldMk cId="1726567521" sldId="262"/>
            <ac:spMk id="85" creationId="{0550F5B9-399F-4FAD-AE6C-ED65F9A43A74}"/>
          </ac:spMkLst>
        </pc:spChg>
        <pc:spChg chg="add">
          <ac:chgData name="Hawa Salamata Ndiaye" userId="b6e07e8e-34cc-4f48-aa65-5e81e9373e6d" providerId="ADAL" clId="{9B85F131-314C-B349-9201-D9C899217E20}" dt="2021-03-31T15:58:08.471" v="10" actId="26606"/>
          <ac:spMkLst>
            <pc:docMk/>
            <pc:sldMk cId="1726567521" sldId="262"/>
            <ac:spMk id="87" creationId="{C062E60F-5CD4-4268-8359-8076634680E5}"/>
          </ac:spMkLst>
        </pc:spChg>
        <pc:spChg chg="add">
          <ac:chgData name="Hawa Salamata Ndiaye" userId="b6e07e8e-34cc-4f48-aa65-5e81e9373e6d" providerId="ADAL" clId="{9B85F131-314C-B349-9201-D9C899217E20}" dt="2021-03-31T15:58:08.471" v="10" actId="26606"/>
          <ac:spMkLst>
            <pc:docMk/>
            <pc:sldMk cId="1726567521" sldId="262"/>
            <ac:spMk id="89" creationId="{BB341EC3-1810-4D33-BA3F-E2D0AA0ECFB6}"/>
          </ac:spMkLst>
        </pc:spChg>
        <pc:spChg chg="add">
          <ac:chgData name="Hawa Salamata Ndiaye" userId="b6e07e8e-34cc-4f48-aa65-5e81e9373e6d" providerId="ADAL" clId="{9B85F131-314C-B349-9201-D9C899217E20}" dt="2021-03-31T15:58:08.471" v="10" actId="26606"/>
          <ac:spMkLst>
            <pc:docMk/>
            <pc:sldMk cId="1726567521" sldId="262"/>
            <ac:spMk id="91" creationId="{10127CDE-2B99-47A8-BB3C-7D17519105E0}"/>
          </ac:spMkLst>
        </pc:spChg>
        <pc:grpChg chg="mod">
          <ac:chgData name="Hawa Salamata Ndiaye" userId="b6e07e8e-34cc-4f48-aa65-5e81e9373e6d" providerId="ADAL" clId="{9B85F131-314C-B349-9201-D9C899217E20}" dt="2021-03-31T16:03:25.665" v="60"/>
          <ac:grpSpMkLst>
            <pc:docMk/>
            <pc:sldMk cId="1726567521" sldId="262"/>
            <ac:grpSpMk id="10" creationId="{CBA09BE2-C850-D943-88FE-EC7ABEA3F1DD}"/>
          </ac:grpSpMkLst>
        </pc:grpChg>
        <pc:picChg chg="mod">
          <ac:chgData name="Hawa Salamata Ndiaye" userId="b6e07e8e-34cc-4f48-aa65-5e81e9373e6d" providerId="ADAL" clId="{9B85F131-314C-B349-9201-D9C899217E20}" dt="2021-03-31T16:45:09.944" v="815" actId="1076"/>
          <ac:picMkLst>
            <pc:docMk/>
            <pc:sldMk cId="1726567521" sldId="262"/>
            <ac:picMk id="5" creationId="{377DB898-42FB-47EE-B80D-1051E11AF92E}"/>
          </ac:picMkLst>
        </pc:picChg>
        <pc:picChg chg="mod">
          <ac:chgData name="Hawa Salamata Ndiaye" userId="b6e07e8e-34cc-4f48-aa65-5e81e9373e6d" providerId="ADAL" clId="{9B85F131-314C-B349-9201-D9C899217E20}" dt="2021-03-31T16:45:34.552" v="817" actId="1076"/>
          <ac:picMkLst>
            <pc:docMk/>
            <pc:sldMk cId="1726567521" sldId="262"/>
            <ac:picMk id="9" creationId="{533F98B6-D5BB-4A2D-9BBC-A8C5A13DE11A}"/>
          </ac:picMkLst>
        </pc:picChg>
        <pc:picChg chg="mod">
          <ac:chgData name="Hawa Salamata Ndiaye" userId="b6e07e8e-34cc-4f48-aa65-5e81e9373e6d" providerId="ADAL" clId="{9B85F131-314C-B349-9201-D9C899217E20}" dt="2021-03-31T16:45:38.648" v="818" actId="1076"/>
          <ac:picMkLst>
            <pc:docMk/>
            <pc:sldMk cId="1726567521" sldId="262"/>
            <ac:picMk id="11" creationId="{9E11FF90-8130-43C7-BE34-0B3190C7FC19}"/>
          </ac:picMkLst>
        </pc:picChg>
        <pc:inkChg chg="add del">
          <ac:chgData name="Hawa Salamata Ndiaye" userId="b6e07e8e-34cc-4f48-aa65-5e81e9373e6d" providerId="ADAL" clId="{9B85F131-314C-B349-9201-D9C899217E20}" dt="2021-03-31T16:03:11.350" v="55"/>
          <ac:inkMkLst>
            <pc:docMk/>
            <pc:sldMk cId="1726567521" sldId="262"/>
            <ac:inkMk id="6" creationId="{D7DC00E3-9BAA-8141-A9F1-D7C06DC7B4E4}"/>
          </ac:inkMkLst>
        </pc:inkChg>
        <pc:inkChg chg="add del mod">
          <ac:chgData name="Hawa Salamata Ndiaye" userId="b6e07e8e-34cc-4f48-aa65-5e81e9373e6d" providerId="ADAL" clId="{9B85F131-314C-B349-9201-D9C899217E20}" dt="2021-03-31T16:03:26.274" v="61" actId="9405"/>
          <ac:inkMkLst>
            <pc:docMk/>
            <pc:sldMk cId="1726567521" sldId="262"/>
            <ac:inkMk id="7" creationId="{E535E265-3C55-4C4E-9D84-4B369AEECC91}"/>
          </ac:inkMkLst>
        </pc:inkChg>
        <pc:inkChg chg="add del mod">
          <ac:chgData name="Hawa Salamata Ndiaye" userId="b6e07e8e-34cc-4f48-aa65-5e81e9373e6d" providerId="ADAL" clId="{9B85F131-314C-B349-9201-D9C899217E20}" dt="2021-03-31T16:03:25.665" v="60"/>
          <ac:inkMkLst>
            <pc:docMk/>
            <pc:sldMk cId="1726567521" sldId="262"/>
            <ac:inkMk id="8" creationId="{360A8AEB-75F4-1248-A3E0-B0F875E2CBB9}"/>
          </ac:inkMkLst>
        </pc:inkChg>
        <pc:inkChg chg="add del">
          <ac:chgData name="Hawa Salamata Ndiaye" userId="b6e07e8e-34cc-4f48-aa65-5e81e9373e6d" providerId="ADAL" clId="{9B85F131-314C-B349-9201-D9C899217E20}" dt="2021-03-31T16:05:20.687" v="68" actId="34122"/>
          <ac:inkMkLst>
            <pc:docMk/>
            <pc:sldMk cId="1726567521" sldId="262"/>
            <ac:inkMk id="14" creationId="{B9A57277-5FF9-0542-82DA-64033693EFC1}"/>
          </ac:inkMkLst>
        </pc:inkChg>
      </pc:sldChg>
      <pc:sldChg chg="modNotesTx">
        <pc:chgData name="Hawa Salamata Ndiaye" userId="b6e07e8e-34cc-4f48-aa65-5e81e9373e6d" providerId="ADAL" clId="{9B85F131-314C-B349-9201-D9C899217E20}" dt="2021-03-31T17:13:03.938" v="1524" actId="20577"/>
        <pc:sldMkLst>
          <pc:docMk/>
          <pc:sldMk cId="2069157533" sldId="265"/>
        </pc:sldMkLst>
      </pc:sldChg>
      <pc:sldChg chg="addSp modSp mod ord modNotesTx">
        <pc:chgData name="Hawa Salamata Ndiaye" userId="b6e07e8e-34cc-4f48-aa65-5e81e9373e6d" providerId="ADAL" clId="{9B85F131-314C-B349-9201-D9C899217E20}" dt="2021-03-31T18:24:14.493" v="2075" actId="404"/>
        <pc:sldMkLst>
          <pc:docMk/>
          <pc:sldMk cId="1389711324" sldId="266"/>
        </pc:sldMkLst>
        <pc:spChg chg="add mod">
          <ac:chgData name="Hawa Salamata Ndiaye" userId="b6e07e8e-34cc-4f48-aa65-5e81e9373e6d" providerId="ADAL" clId="{9B85F131-314C-B349-9201-D9C899217E20}" dt="2021-03-31T18:23:54.010" v="2072" actId="404"/>
          <ac:spMkLst>
            <pc:docMk/>
            <pc:sldMk cId="1389711324" sldId="266"/>
            <ac:spMk id="3" creationId="{596E390A-CDB8-E846-BCB2-F089EBC97D46}"/>
          </ac:spMkLst>
        </pc:spChg>
        <pc:spChg chg="add mod">
          <ac:chgData name="Hawa Salamata Ndiaye" userId="b6e07e8e-34cc-4f48-aa65-5e81e9373e6d" providerId="ADAL" clId="{9B85F131-314C-B349-9201-D9C899217E20}" dt="2021-03-31T18:24:08.261" v="2074" actId="404"/>
          <ac:spMkLst>
            <pc:docMk/>
            <pc:sldMk cId="1389711324" sldId="266"/>
            <ac:spMk id="4" creationId="{A6A3E2FD-B959-ED41-A404-956C784E2070}"/>
          </ac:spMkLst>
        </pc:spChg>
        <pc:spChg chg="mod">
          <ac:chgData name="Hawa Salamata Ndiaye" userId="b6e07e8e-34cc-4f48-aa65-5e81e9373e6d" providerId="ADAL" clId="{9B85F131-314C-B349-9201-D9C899217E20}" dt="2021-03-31T18:24:14.493" v="2075" actId="404"/>
          <ac:spMkLst>
            <pc:docMk/>
            <pc:sldMk cId="1389711324" sldId="266"/>
            <ac:spMk id="6" creationId="{711A1279-5D07-294C-8422-A4D771B94B7D}"/>
          </ac:spMkLst>
        </pc:spChg>
        <pc:picChg chg="mod">
          <ac:chgData name="Hawa Salamata Ndiaye" userId="b6e07e8e-34cc-4f48-aa65-5e81e9373e6d" providerId="ADAL" clId="{9B85F131-314C-B349-9201-D9C899217E20}" dt="2021-03-31T18:20:22.123" v="1811" actId="1076"/>
          <ac:picMkLst>
            <pc:docMk/>
            <pc:sldMk cId="1389711324" sldId="266"/>
            <ac:picMk id="5" creationId="{0160B9A1-ECC2-8142-A38A-F1D9FEDDDB44}"/>
          </ac:picMkLst>
        </pc:picChg>
      </pc:sldChg>
      <pc:sldChg chg="new del">
        <pc:chgData name="Hawa Salamata Ndiaye" userId="b6e07e8e-34cc-4f48-aa65-5e81e9373e6d" providerId="ADAL" clId="{9B85F131-314C-B349-9201-D9C899217E20}" dt="2021-03-31T16:37:38.858" v="779" actId="680"/>
        <pc:sldMkLst>
          <pc:docMk/>
          <pc:sldMk cId="274781560" sldId="267"/>
        </pc:sldMkLst>
      </pc:sldChg>
      <pc:sldChg chg="addSp delSp modSp new mod ord setBg modNotesTx">
        <pc:chgData name="Hawa Salamata Ndiaye" userId="b6e07e8e-34cc-4f48-aa65-5e81e9373e6d" providerId="ADAL" clId="{9B85F131-314C-B349-9201-D9C899217E20}" dt="2021-03-31T17:50:44.235" v="1595" actId="20578"/>
        <pc:sldMkLst>
          <pc:docMk/>
          <pc:sldMk cId="2358737390" sldId="267"/>
        </pc:sldMkLst>
        <pc:spChg chg="mod">
          <ac:chgData name="Hawa Salamata Ndiaye" userId="b6e07e8e-34cc-4f48-aa65-5e81e9373e6d" providerId="ADAL" clId="{9B85F131-314C-B349-9201-D9C899217E20}" dt="2021-03-31T17:14:09.668" v="1537" actId="14100"/>
          <ac:spMkLst>
            <pc:docMk/>
            <pc:sldMk cId="2358737390" sldId="267"/>
            <ac:spMk id="2" creationId="{6427649D-8EF3-D44A-841F-C974B45E9A8D}"/>
          </ac:spMkLst>
        </pc:spChg>
        <pc:spChg chg="mod">
          <ac:chgData name="Hawa Salamata Ndiaye" userId="b6e07e8e-34cc-4f48-aa65-5e81e9373e6d" providerId="ADAL" clId="{9B85F131-314C-B349-9201-D9C899217E20}" dt="2021-03-31T16:56:17.106" v="909" actId="404"/>
          <ac:spMkLst>
            <pc:docMk/>
            <pc:sldMk cId="2358737390" sldId="267"/>
            <ac:spMk id="3" creationId="{241E4AB6-3F99-784D-ABA9-28FF0E9D4C83}"/>
          </ac:spMkLst>
        </pc:spChg>
        <pc:spChg chg="add">
          <ac:chgData name="Hawa Salamata Ndiaye" userId="b6e07e8e-34cc-4f48-aa65-5e81e9373e6d" providerId="ADAL" clId="{9B85F131-314C-B349-9201-D9C899217E20}" dt="2021-03-31T16:55:38.827" v="906" actId="26606"/>
          <ac:spMkLst>
            <pc:docMk/>
            <pc:sldMk cId="2358737390" sldId="267"/>
            <ac:spMk id="11" creationId="{2550BE34-C2B8-49B8-8519-67A8CAD51AE9}"/>
          </ac:spMkLst>
        </pc:spChg>
        <pc:spChg chg="add">
          <ac:chgData name="Hawa Salamata Ndiaye" userId="b6e07e8e-34cc-4f48-aa65-5e81e9373e6d" providerId="ADAL" clId="{9B85F131-314C-B349-9201-D9C899217E20}" dt="2021-03-31T16:55:38.827" v="906" actId="26606"/>
          <ac:spMkLst>
            <pc:docMk/>
            <pc:sldMk cId="2358737390" sldId="267"/>
            <ac:spMk id="13" creationId="{A7457DD9-5A45-400A-AB4B-4B4EDECA25F1}"/>
          </ac:spMkLst>
        </pc:spChg>
        <pc:spChg chg="add">
          <ac:chgData name="Hawa Salamata Ndiaye" userId="b6e07e8e-34cc-4f48-aa65-5e81e9373e6d" providerId="ADAL" clId="{9B85F131-314C-B349-9201-D9C899217E20}" dt="2021-03-31T16:55:38.827" v="906" actId="26606"/>
          <ac:spMkLst>
            <pc:docMk/>
            <pc:sldMk cId="2358737390" sldId="267"/>
            <ac:spMk id="15" creationId="{441CF7D6-A660-431A-B0BB-140A0D5556B6}"/>
          </ac:spMkLst>
        </pc:spChg>
        <pc:spChg chg="add">
          <ac:chgData name="Hawa Salamata Ndiaye" userId="b6e07e8e-34cc-4f48-aa65-5e81e9373e6d" providerId="ADAL" clId="{9B85F131-314C-B349-9201-D9C899217E20}" dt="2021-03-31T16:55:38.827" v="906" actId="26606"/>
          <ac:spMkLst>
            <pc:docMk/>
            <pc:sldMk cId="2358737390" sldId="267"/>
            <ac:spMk id="17" creationId="{0570A85B-3810-4F95-97B0-CBF4CCDB381C}"/>
          </ac:spMkLst>
        </pc:spChg>
        <pc:picChg chg="add mod">
          <ac:chgData name="Hawa Salamata Ndiaye" userId="b6e07e8e-34cc-4f48-aa65-5e81e9373e6d" providerId="ADAL" clId="{9B85F131-314C-B349-9201-D9C899217E20}" dt="2021-03-31T16:56:49.780" v="913" actId="1076"/>
          <ac:picMkLst>
            <pc:docMk/>
            <pc:sldMk cId="2358737390" sldId="267"/>
            <ac:picMk id="5" creationId="{A22CDEBD-2970-D144-8662-0A51B2A7CC75}"/>
          </ac:picMkLst>
        </pc:picChg>
        <pc:inkChg chg="add del">
          <ac:chgData name="Hawa Salamata Ndiaye" userId="b6e07e8e-34cc-4f48-aa65-5e81e9373e6d" providerId="ADAL" clId="{9B85F131-314C-B349-9201-D9C899217E20}" dt="2021-03-31T16:56:27.645" v="911"/>
          <ac:inkMkLst>
            <pc:docMk/>
            <pc:sldMk cId="2358737390" sldId="267"/>
            <ac:inkMk id="6" creationId="{51BD7B63-9870-CE4D-B790-8ED084B723C1}"/>
          </ac:inkMkLst>
        </pc:inkChg>
        <pc:inkChg chg="add del">
          <ac:chgData name="Hawa Salamata Ndiaye" userId="b6e07e8e-34cc-4f48-aa65-5e81e9373e6d" providerId="ADAL" clId="{9B85F131-314C-B349-9201-D9C899217E20}" dt="2021-03-31T16:57:08.502" v="915" actId="9405"/>
          <ac:inkMkLst>
            <pc:docMk/>
            <pc:sldMk cId="2358737390" sldId="267"/>
            <ac:inkMk id="7" creationId="{75558615-94B2-5246-90CD-71B592AAB416}"/>
          </ac:inkMkLst>
        </pc:inkChg>
        <pc:inkChg chg="add">
          <ac:chgData name="Hawa Salamata Ndiaye" userId="b6e07e8e-34cc-4f48-aa65-5e81e9373e6d" providerId="ADAL" clId="{9B85F131-314C-B349-9201-D9C899217E20}" dt="2021-03-31T16:57:18.286" v="916" actId="9405"/>
          <ac:inkMkLst>
            <pc:docMk/>
            <pc:sldMk cId="2358737390" sldId="267"/>
            <ac:inkMk id="8" creationId="{59FAC6D8-EA8C-A64D-9E36-8FF1B6654044}"/>
          </ac:inkMkLst>
        </pc:inkChg>
      </pc:sldChg>
      <pc:sldChg chg="addSp delSp modSp new mod setBg setClrOvrMap">
        <pc:chgData name="Hawa Salamata Ndiaye" userId="b6e07e8e-34cc-4f48-aa65-5e81e9373e6d" providerId="ADAL" clId="{9B85F131-314C-B349-9201-D9C899217E20}" dt="2021-03-31T17:16:18.873" v="1560" actId="26606"/>
        <pc:sldMkLst>
          <pc:docMk/>
          <pc:sldMk cId="3468891839" sldId="268"/>
        </pc:sldMkLst>
        <pc:spChg chg="mod">
          <ac:chgData name="Hawa Salamata Ndiaye" userId="b6e07e8e-34cc-4f48-aa65-5e81e9373e6d" providerId="ADAL" clId="{9B85F131-314C-B349-9201-D9C899217E20}" dt="2021-03-31T17:16:18.873" v="1560" actId="26606"/>
          <ac:spMkLst>
            <pc:docMk/>
            <pc:sldMk cId="3468891839" sldId="268"/>
            <ac:spMk id="2" creationId="{2EF07BAB-0579-7744-8BBE-B0F5540B30A9}"/>
          </ac:spMkLst>
        </pc:spChg>
        <pc:spChg chg="add del">
          <ac:chgData name="Hawa Salamata Ndiaye" userId="b6e07e8e-34cc-4f48-aa65-5e81e9373e6d" providerId="ADAL" clId="{9B85F131-314C-B349-9201-D9C899217E20}" dt="2021-03-31T17:16:18.873" v="1560" actId="26606"/>
          <ac:spMkLst>
            <pc:docMk/>
            <pc:sldMk cId="3468891839" sldId="268"/>
            <ac:spMk id="3" creationId="{8941C24B-A59F-8941-9950-A5ED96B2A1ED}"/>
          </ac:spMkLst>
        </pc:spChg>
        <pc:spChg chg="add del">
          <ac:chgData name="Hawa Salamata Ndiaye" userId="b6e07e8e-34cc-4f48-aa65-5e81e9373e6d" providerId="ADAL" clId="{9B85F131-314C-B349-9201-D9C899217E20}" dt="2021-03-31T17:16:02.279" v="1557" actId="26606"/>
          <ac:spMkLst>
            <pc:docMk/>
            <pc:sldMk cId="3468891839" sldId="268"/>
            <ac:spMk id="9" creationId="{0671A8AE-40A1-4631-A6B8-581AFF065482}"/>
          </ac:spMkLst>
        </pc:spChg>
        <pc:spChg chg="add del">
          <ac:chgData name="Hawa Salamata Ndiaye" userId="b6e07e8e-34cc-4f48-aa65-5e81e9373e6d" providerId="ADAL" clId="{9B85F131-314C-B349-9201-D9C899217E20}" dt="2021-03-31T17:16:02.279" v="1557" actId="26606"/>
          <ac:spMkLst>
            <pc:docMk/>
            <pc:sldMk cId="3468891839" sldId="268"/>
            <ac:spMk id="11" creationId="{AB58EF07-17C2-48CF-ABB0-EEF1F17CB8F0}"/>
          </ac:spMkLst>
        </pc:spChg>
        <pc:spChg chg="add del">
          <ac:chgData name="Hawa Salamata Ndiaye" userId="b6e07e8e-34cc-4f48-aa65-5e81e9373e6d" providerId="ADAL" clId="{9B85F131-314C-B349-9201-D9C899217E20}" dt="2021-03-31T17:16:02.279" v="1557" actId="26606"/>
          <ac:spMkLst>
            <pc:docMk/>
            <pc:sldMk cId="3468891839" sldId="268"/>
            <ac:spMk id="13" creationId="{AF2F604E-43BE-4DC3-B983-E071523364F8}"/>
          </ac:spMkLst>
        </pc:spChg>
        <pc:spChg chg="add del">
          <ac:chgData name="Hawa Salamata Ndiaye" userId="b6e07e8e-34cc-4f48-aa65-5e81e9373e6d" providerId="ADAL" clId="{9B85F131-314C-B349-9201-D9C899217E20}" dt="2021-03-31T17:16:02.279" v="1557" actId="26606"/>
          <ac:spMkLst>
            <pc:docMk/>
            <pc:sldMk cId="3468891839" sldId="268"/>
            <ac:spMk id="15" creationId="{08C9B587-E65E-4B52-B37C-ABEBB6E87928}"/>
          </ac:spMkLst>
        </pc:spChg>
        <pc:spChg chg="add del">
          <ac:chgData name="Hawa Salamata Ndiaye" userId="b6e07e8e-34cc-4f48-aa65-5e81e9373e6d" providerId="ADAL" clId="{9B85F131-314C-B349-9201-D9C899217E20}" dt="2021-03-31T17:16:18.785" v="1559" actId="26606"/>
          <ac:spMkLst>
            <pc:docMk/>
            <pc:sldMk cId="3468891839" sldId="268"/>
            <ac:spMk id="17" creationId="{0671A8AE-40A1-4631-A6B8-581AFF065482}"/>
          </ac:spMkLst>
        </pc:spChg>
        <pc:spChg chg="add del">
          <ac:chgData name="Hawa Salamata Ndiaye" userId="b6e07e8e-34cc-4f48-aa65-5e81e9373e6d" providerId="ADAL" clId="{9B85F131-314C-B349-9201-D9C899217E20}" dt="2021-03-31T17:16:18.785" v="1559" actId="26606"/>
          <ac:spMkLst>
            <pc:docMk/>
            <pc:sldMk cId="3468891839" sldId="268"/>
            <ac:spMk id="19" creationId="{AB58EF07-17C2-48CF-ABB0-EEF1F17CB8F0}"/>
          </ac:spMkLst>
        </pc:spChg>
        <pc:spChg chg="add del">
          <ac:chgData name="Hawa Salamata Ndiaye" userId="b6e07e8e-34cc-4f48-aa65-5e81e9373e6d" providerId="ADAL" clId="{9B85F131-314C-B349-9201-D9C899217E20}" dt="2021-03-31T17:16:18.785" v="1559" actId="26606"/>
          <ac:spMkLst>
            <pc:docMk/>
            <pc:sldMk cId="3468891839" sldId="268"/>
            <ac:spMk id="20" creationId="{AF2F604E-43BE-4DC3-B983-E071523364F8}"/>
          </ac:spMkLst>
        </pc:spChg>
        <pc:spChg chg="add del">
          <ac:chgData name="Hawa Salamata Ndiaye" userId="b6e07e8e-34cc-4f48-aa65-5e81e9373e6d" providerId="ADAL" clId="{9B85F131-314C-B349-9201-D9C899217E20}" dt="2021-03-31T17:16:18.785" v="1559" actId="26606"/>
          <ac:spMkLst>
            <pc:docMk/>
            <pc:sldMk cId="3468891839" sldId="268"/>
            <ac:spMk id="21" creationId="{08C9B587-E65E-4B52-B37C-ABEBB6E87928}"/>
          </ac:spMkLst>
        </pc:spChg>
        <pc:spChg chg="add">
          <ac:chgData name="Hawa Salamata Ndiaye" userId="b6e07e8e-34cc-4f48-aa65-5e81e9373e6d" providerId="ADAL" clId="{9B85F131-314C-B349-9201-D9C899217E20}" dt="2021-03-31T17:16:18.873" v="1560" actId="26606"/>
          <ac:spMkLst>
            <pc:docMk/>
            <pc:sldMk cId="3468891839" sldId="268"/>
            <ac:spMk id="23" creationId="{0671A8AE-40A1-4631-A6B8-581AFF065482}"/>
          </ac:spMkLst>
        </pc:spChg>
        <pc:spChg chg="add">
          <ac:chgData name="Hawa Salamata Ndiaye" userId="b6e07e8e-34cc-4f48-aa65-5e81e9373e6d" providerId="ADAL" clId="{9B85F131-314C-B349-9201-D9C899217E20}" dt="2021-03-31T17:16:18.873" v="1560" actId="26606"/>
          <ac:spMkLst>
            <pc:docMk/>
            <pc:sldMk cId="3468891839" sldId="268"/>
            <ac:spMk id="25" creationId="{AB58EF07-17C2-48CF-ABB0-EEF1F17CB8F0}"/>
          </ac:spMkLst>
        </pc:spChg>
        <pc:spChg chg="add">
          <ac:chgData name="Hawa Salamata Ndiaye" userId="b6e07e8e-34cc-4f48-aa65-5e81e9373e6d" providerId="ADAL" clId="{9B85F131-314C-B349-9201-D9C899217E20}" dt="2021-03-31T17:16:18.873" v="1560" actId="26606"/>
          <ac:spMkLst>
            <pc:docMk/>
            <pc:sldMk cId="3468891839" sldId="268"/>
            <ac:spMk id="26" creationId="{AF2F604E-43BE-4DC3-B983-E071523364F8}"/>
          </ac:spMkLst>
        </pc:spChg>
        <pc:spChg chg="add">
          <ac:chgData name="Hawa Salamata Ndiaye" userId="b6e07e8e-34cc-4f48-aa65-5e81e9373e6d" providerId="ADAL" clId="{9B85F131-314C-B349-9201-D9C899217E20}" dt="2021-03-31T17:16:18.873" v="1560" actId="26606"/>
          <ac:spMkLst>
            <pc:docMk/>
            <pc:sldMk cId="3468891839" sldId="268"/>
            <ac:spMk id="27" creationId="{08C9B587-E65E-4B52-B37C-ABEBB6E87928}"/>
          </ac:spMkLst>
        </pc:spChg>
        <pc:picChg chg="add del">
          <ac:chgData name="Hawa Salamata Ndiaye" userId="b6e07e8e-34cc-4f48-aa65-5e81e9373e6d" providerId="ADAL" clId="{9B85F131-314C-B349-9201-D9C899217E20}" dt="2021-03-31T17:16:02.279" v="1557" actId="26606"/>
          <ac:picMkLst>
            <pc:docMk/>
            <pc:sldMk cId="3468891839" sldId="268"/>
            <ac:picMk id="5" creationId="{0EC53B4F-606C-4FC0-83DE-76204FA7C67F}"/>
          </ac:picMkLst>
        </pc:picChg>
        <pc:picChg chg="add del">
          <ac:chgData name="Hawa Salamata Ndiaye" userId="b6e07e8e-34cc-4f48-aa65-5e81e9373e6d" providerId="ADAL" clId="{9B85F131-314C-B349-9201-D9C899217E20}" dt="2021-03-31T17:16:18.785" v="1559" actId="26606"/>
          <ac:picMkLst>
            <pc:docMk/>
            <pc:sldMk cId="3468891839" sldId="268"/>
            <ac:picMk id="18" creationId="{930FD612-4AF9-4EAB-A791-F7F17623E7F5}"/>
          </ac:picMkLst>
        </pc:picChg>
        <pc:picChg chg="add">
          <ac:chgData name="Hawa Salamata Ndiaye" userId="b6e07e8e-34cc-4f48-aa65-5e81e9373e6d" providerId="ADAL" clId="{9B85F131-314C-B349-9201-D9C899217E20}" dt="2021-03-31T17:16:18.873" v="1560" actId="26606"/>
          <ac:picMkLst>
            <pc:docMk/>
            <pc:sldMk cId="3468891839" sldId="268"/>
            <ac:picMk id="24" creationId="{0EC53B4F-606C-4FC0-83DE-76204FA7C67F}"/>
          </ac:picMkLst>
        </pc:picChg>
      </pc:sldChg>
    </pc:docChg>
  </pc:docChgLst>
  <pc:docChgLst>
    <pc:chgData name="Johanes Tchokpon" userId="S::jtcho093@uottawa.ca::b5b5d61e-93d4-457a-85f2-3600df6400af" providerId="AD" clId="Web-{9588C10B-306E-EB71-B5A3-A58002738AD6}"/>
    <pc:docChg chg="modSld">
      <pc:chgData name="Johanes Tchokpon" userId="S::jtcho093@uottawa.ca::b5b5d61e-93d4-457a-85f2-3600df6400af" providerId="AD" clId="Web-{9588C10B-306E-EB71-B5A3-A58002738AD6}" dt="2021-03-30T20:47:51.571" v="1" actId="20577"/>
      <pc:docMkLst>
        <pc:docMk/>
      </pc:docMkLst>
      <pc:sldChg chg="modSp">
        <pc:chgData name="Johanes Tchokpon" userId="S::jtcho093@uottawa.ca::b5b5d61e-93d4-457a-85f2-3600df6400af" providerId="AD" clId="Web-{9588C10B-306E-EB71-B5A3-A58002738AD6}" dt="2021-03-30T20:47:51.571" v="1" actId="20577"/>
        <pc:sldMkLst>
          <pc:docMk/>
          <pc:sldMk cId="1726567521" sldId="262"/>
        </pc:sldMkLst>
        <pc:spChg chg="mod">
          <ac:chgData name="Johanes Tchokpon" userId="S::jtcho093@uottawa.ca::b5b5d61e-93d4-457a-85f2-3600df6400af" providerId="AD" clId="Web-{9588C10B-306E-EB71-B5A3-A58002738AD6}" dt="2021-03-30T20:47:51.571" v="1" actId="20577"/>
          <ac:spMkLst>
            <pc:docMk/>
            <pc:sldMk cId="1726567521" sldId="262"/>
            <ac:spMk id="13" creationId="{16301891-49CC-48AD-ADC7-EE667413B6D6}"/>
          </ac:spMkLst>
        </pc:spChg>
      </pc:sldChg>
    </pc:docChg>
  </pc:docChgLst>
  <pc:docChgLst>
    <pc:chgData name="Hawa Salamata Ndiaye" userId="b6e07e8e-34cc-4f48-aa65-5e81e9373e6d" providerId="ADAL" clId="{491B226A-2B5D-5844-B820-F479F1316917}"/>
    <pc:docChg chg="undo custSel addSld modSld">
      <pc:chgData name="Hawa Salamata Ndiaye" userId="b6e07e8e-34cc-4f48-aa65-5e81e9373e6d" providerId="ADAL" clId="{491B226A-2B5D-5844-B820-F479F1316917}" dt="2021-03-30T03:58:27.406" v="2221" actId="1076"/>
      <pc:docMkLst>
        <pc:docMk/>
      </pc:docMkLst>
      <pc:sldChg chg="addSp delSp modSp mod modNotesTx">
        <pc:chgData name="Hawa Salamata Ndiaye" userId="b6e07e8e-34cc-4f48-aa65-5e81e9373e6d" providerId="ADAL" clId="{491B226A-2B5D-5844-B820-F479F1316917}" dt="2021-03-30T03:21:15.429" v="1191" actId="790"/>
        <pc:sldMkLst>
          <pc:docMk/>
          <pc:sldMk cId="378541571" sldId="256"/>
        </pc:sldMkLst>
        <pc:spChg chg="mod">
          <ac:chgData name="Hawa Salamata Ndiaye" userId="b6e07e8e-34cc-4f48-aa65-5e81e9373e6d" providerId="ADAL" clId="{491B226A-2B5D-5844-B820-F479F1316917}" dt="2021-03-30T03:15:20.457" v="836" actId="26606"/>
          <ac:spMkLst>
            <pc:docMk/>
            <pc:sldMk cId="378541571" sldId="256"/>
            <ac:spMk id="2" creationId="{1CD732CA-5825-4E6B-B6DF-9925F6603EC5}"/>
          </ac:spMkLst>
        </pc:spChg>
        <pc:spChg chg="mod">
          <ac:chgData name="Hawa Salamata Ndiaye" userId="b6e07e8e-34cc-4f48-aa65-5e81e9373e6d" providerId="ADAL" clId="{491B226A-2B5D-5844-B820-F479F1316917}" dt="2021-03-30T03:15:20.457" v="836" actId="26606"/>
          <ac:spMkLst>
            <pc:docMk/>
            <pc:sldMk cId="378541571" sldId="256"/>
            <ac:spMk id="3" creationId="{29723866-B2E7-440D-A4FA-1094D398F232}"/>
          </ac:spMkLst>
        </pc:spChg>
        <pc:spChg chg="add del">
          <ac:chgData name="Hawa Salamata Ndiaye" userId="b6e07e8e-34cc-4f48-aa65-5e81e9373e6d" providerId="ADAL" clId="{491B226A-2B5D-5844-B820-F479F1316917}" dt="2021-03-30T03:15:20.457" v="836" actId="26606"/>
          <ac:spMkLst>
            <pc:docMk/>
            <pc:sldMk cId="378541571" sldId="256"/>
            <ac:spMk id="86" creationId="{90D01200-0224-43C5-AB38-FB4D16B73FB7}"/>
          </ac:spMkLst>
        </pc:spChg>
        <pc:spChg chg="add del">
          <ac:chgData name="Hawa Salamata Ndiaye" userId="b6e07e8e-34cc-4f48-aa65-5e81e9373e6d" providerId="ADAL" clId="{491B226A-2B5D-5844-B820-F479F1316917}" dt="2021-03-30T03:15:20.457" v="836" actId="26606"/>
          <ac:spMkLst>
            <pc:docMk/>
            <pc:sldMk cId="378541571" sldId="256"/>
            <ac:spMk id="87" creationId="{728A44A4-A002-4A88-9FC9-1D0566C97A47}"/>
          </ac:spMkLst>
        </pc:spChg>
        <pc:spChg chg="add del">
          <ac:chgData name="Hawa Salamata Ndiaye" userId="b6e07e8e-34cc-4f48-aa65-5e81e9373e6d" providerId="ADAL" clId="{491B226A-2B5D-5844-B820-F479F1316917}" dt="2021-03-30T03:15:20.457" v="836" actId="26606"/>
          <ac:spMkLst>
            <pc:docMk/>
            <pc:sldMk cId="378541571" sldId="256"/>
            <ac:spMk id="88" creationId="{3E7D5C7B-DD16-401B-85CE-4AAA2A4F5136}"/>
          </ac:spMkLst>
        </pc:spChg>
        <pc:spChg chg="add del">
          <ac:chgData name="Hawa Salamata Ndiaye" userId="b6e07e8e-34cc-4f48-aa65-5e81e9373e6d" providerId="ADAL" clId="{491B226A-2B5D-5844-B820-F479F1316917}" dt="2021-03-30T03:15:16.299" v="834" actId="26606"/>
          <ac:spMkLst>
            <pc:docMk/>
            <pc:sldMk cId="378541571" sldId="256"/>
            <ac:spMk id="93" creationId="{979E27D9-03C7-44E2-9FF8-15D0C8506AF7}"/>
          </ac:spMkLst>
        </pc:spChg>
        <pc:spChg chg="add del">
          <ac:chgData name="Hawa Salamata Ndiaye" userId="b6e07e8e-34cc-4f48-aa65-5e81e9373e6d" providerId="ADAL" clId="{491B226A-2B5D-5844-B820-F479F1316917}" dt="2021-03-30T03:15:16.299" v="834" actId="26606"/>
          <ac:spMkLst>
            <pc:docMk/>
            <pc:sldMk cId="378541571" sldId="256"/>
            <ac:spMk id="95" creationId="{EEBF1590-3B36-48EE-A89D-3B6F3CB256AB}"/>
          </ac:spMkLst>
        </pc:spChg>
        <pc:spChg chg="add del">
          <ac:chgData name="Hawa Salamata Ndiaye" userId="b6e07e8e-34cc-4f48-aa65-5e81e9373e6d" providerId="ADAL" clId="{491B226A-2B5D-5844-B820-F479F1316917}" dt="2021-03-30T03:15:16.299" v="834" actId="26606"/>
          <ac:spMkLst>
            <pc:docMk/>
            <pc:sldMk cId="378541571" sldId="256"/>
            <ac:spMk id="97" creationId="{AC8F6C8C-AB5A-4548-942D-E3FD40ACBC49}"/>
          </ac:spMkLst>
        </pc:spChg>
        <pc:spChg chg="add del">
          <ac:chgData name="Hawa Salamata Ndiaye" userId="b6e07e8e-34cc-4f48-aa65-5e81e9373e6d" providerId="ADAL" clId="{491B226A-2B5D-5844-B820-F479F1316917}" dt="2021-03-30T03:15:20.457" v="836" actId="26606"/>
          <ac:spMkLst>
            <pc:docMk/>
            <pc:sldMk cId="378541571" sldId="256"/>
            <ac:spMk id="99" creationId="{943CAA20-3569-4189-9E48-239A229A86CA}"/>
          </ac:spMkLst>
        </pc:spChg>
        <pc:spChg chg="add del">
          <ac:chgData name="Hawa Salamata Ndiaye" userId="b6e07e8e-34cc-4f48-aa65-5e81e9373e6d" providerId="ADAL" clId="{491B226A-2B5D-5844-B820-F479F1316917}" dt="2021-03-30T03:15:20.457" v="836" actId="26606"/>
          <ac:spMkLst>
            <pc:docMk/>
            <pc:sldMk cId="378541571" sldId="256"/>
            <ac:spMk id="100" creationId="{DA542B6D-E775-4832-91DC-2D20F857813A}"/>
          </ac:spMkLst>
        </pc:spChg>
      </pc:sldChg>
      <pc:sldChg chg="addSp delSp modSp mod modNotesTx">
        <pc:chgData name="Hawa Salamata Ndiaye" userId="b6e07e8e-34cc-4f48-aa65-5e81e9373e6d" providerId="ADAL" clId="{491B226A-2B5D-5844-B820-F479F1316917}" dt="2021-03-30T03:45:32.468" v="2043" actId="26606"/>
        <pc:sldMkLst>
          <pc:docMk/>
          <pc:sldMk cId="182580266" sldId="257"/>
        </pc:sldMkLst>
        <pc:spChg chg="add del mod">
          <ac:chgData name="Hawa Salamata Ndiaye" userId="b6e07e8e-34cc-4f48-aa65-5e81e9373e6d" providerId="ADAL" clId="{491B226A-2B5D-5844-B820-F479F1316917}" dt="2021-03-30T03:45:32.468" v="2043" actId="26606"/>
          <ac:spMkLst>
            <pc:docMk/>
            <pc:sldMk cId="182580266" sldId="257"/>
            <ac:spMk id="2" creationId="{8DCFC74B-F682-4847-9443-49FE5A31BB05}"/>
          </ac:spMkLst>
        </pc:spChg>
        <pc:spChg chg="mod">
          <ac:chgData name="Hawa Salamata Ndiaye" userId="b6e07e8e-34cc-4f48-aa65-5e81e9373e6d" providerId="ADAL" clId="{491B226A-2B5D-5844-B820-F479F1316917}" dt="2021-03-30T03:45:32.468" v="2043" actId="26606"/>
          <ac:spMkLst>
            <pc:docMk/>
            <pc:sldMk cId="182580266" sldId="257"/>
            <ac:spMk id="3" creationId="{83B311BA-5AD3-7440-B2FA-39F8D796561D}"/>
          </ac:spMkLst>
        </pc:spChg>
        <pc:spChg chg="add del">
          <ac:chgData name="Hawa Salamata Ndiaye" userId="b6e07e8e-34cc-4f48-aa65-5e81e9373e6d" providerId="ADAL" clId="{491B226A-2B5D-5844-B820-F479F1316917}" dt="2021-03-30T03:45:32.413" v="2042" actId="26606"/>
          <ac:spMkLst>
            <pc:docMk/>
            <pc:sldMk cId="182580266" sldId="257"/>
            <ac:spMk id="9" creationId="{7301F447-EEF7-48F5-AF73-7566EE7F64AD}"/>
          </ac:spMkLst>
        </pc:spChg>
        <pc:spChg chg="add del">
          <ac:chgData name="Hawa Salamata Ndiaye" userId="b6e07e8e-34cc-4f48-aa65-5e81e9373e6d" providerId="ADAL" clId="{491B226A-2B5D-5844-B820-F479F1316917}" dt="2021-03-30T03:45:32.413" v="2042" actId="26606"/>
          <ac:spMkLst>
            <pc:docMk/>
            <pc:sldMk cId="182580266" sldId="257"/>
            <ac:spMk id="11" creationId="{F7117410-A2A4-4085-9ADC-46744551DBDE}"/>
          </ac:spMkLst>
        </pc:spChg>
        <pc:spChg chg="add del">
          <ac:chgData name="Hawa Salamata Ndiaye" userId="b6e07e8e-34cc-4f48-aa65-5e81e9373e6d" providerId="ADAL" clId="{491B226A-2B5D-5844-B820-F479F1316917}" dt="2021-03-30T03:45:32.413" v="2042" actId="26606"/>
          <ac:spMkLst>
            <pc:docMk/>
            <pc:sldMk cId="182580266" sldId="257"/>
            <ac:spMk id="13" creationId="{99F74EB5-E547-4FB4-95F5-BCC788F3C4A0}"/>
          </ac:spMkLst>
        </pc:spChg>
        <pc:spChg chg="add">
          <ac:chgData name="Hawa Salamata Ndiaye" userId="b6e07e8e-34cc-4f48-aa65-5e81e9373e6d" providerId="ADAL" clId="{491B226A-2B5D-5844-B820-F479F1316917}" dt="2021-03-30T03:45:32.468" v="2043" actId="26606"/>
          <ac:spMkLst>
            <pc:docMk/>
            <pc:sldMk cId="182580266" sldId="257"/>
            <ac:spMk id="15" creationId="{68575C10-8187-4AC4-AD72-C754EAFD2867}"/>
          </ac:spMkLst>
        </pc:spChg>
        <pc:graphicFrameChg chg="add del">
          <ac:chgData name="Hawa Salamata Ndiaye" userId="b6e07e8e-34cc-4f48-aa65-5e81e9373e6d" providerId="ADAL" clId="{491B226A-2B5D-5844-B820-F479F1316917}" dt="2021-03-30T03:45:32.413" v="2042" actId="26606"/>
          <ac:graphicFrameMkLst>
            <pc:docMk/>
            <pc:sldMk cId="182580266" sldId="257"/>
            <ac:graphicFrameMk id="5" creationId="{45629BB7-D393-4CCA-8471-682133AC8A91}"/>
          </ac:graphicFrameMkLst>
        </pc:graphicFrameChg>
        <pc:graphicFrameChg chg="add">
          <ac:chgData name="Hawa Salamata Ndiaye" userId="b6e07e8e-34cc-4f48-aa65-5e81e9373e6d" providerId="ADAL" clId="{491B226A-2B5D-5844-B820-F479F1316917}" dt="2021-03-30T03:45:32.468" v="2043" actId="26606"/>
          <ac:graphicFrameMkLst>
            <pc:docMk/>
            <pc:sldMk cId="182580266" sldId="257"/>
            <ac:graphicFrameMk id="17" creationId="{0DE002DE-8821-49E3-9016-957C713CCE78}"/>
          </ac:graphicFrameMkLst>
        </pc:graphicFrameChg>
        <pc:cxnChg chg="add">
          <ac:chgData name="Hawa Salamata Ndiaye" userId="b6e07e8e-34cc-4f48-aa65-5e81e9373e6d" providerId="ADAL" clId="{491B226A-2B5D-5844-B820-F479F1316917}" dt="2021-03-30T03:45:32.468" v="2043" actId="26606"/>
          <ac:cxnSpMkLst>
            <pc:docMk/>
            <pc:sldMk cId="182580266" sldId="257"/>
            <ac:cxnSpMk id="16" creationId="{74E776C9-ED67-41B7-B3A3-4DF76EF3ACEE}"/>
          </ac:cxnSpMkLst>
        </pc:cxnChg>
      </pc:sldChg>
      <pc:sldChg chg="modNotesTx">
        <pc:chgData name="Hawa Salamata Ndiaye" userId="b6e07e8e-34cc-4f48-aa65-5e81e9373e6d" providerId="ADAL" clId="{491B226A-2B5D-5844-B820-F479F1316917}" dt="2021-03-29T22:17:19.528" v="1" actId="20577"/>
        <pc:sldMkLst>
          <pc:docMk/>
          <pc:sldMk cId="609746161" sldId="258"/>
        </pc:sldMkLst>
      </pc:sldChg>
      <pc:sldChg chg="modNotesTx">
        <pc:chgData name="Hawa Salamata Ndiaye" userId="b6e07e8e-34cc-4f48-aa65-5e81e9373e6d" providerId="ADAL" clId="{491B226A-2B5D-5844-B820-F479F1316917}" dt="2021-03-29T22:17:30.404" v="3" actId="20577"/>
        <pc:sldMkLst>
          <pc:docMk/>
          <pc:sldMk cId="1973176010" sldId="259"/>
        </pc:sldMkLst>
      </pc:sldChg>
      <pc:sldChg chg="addSp delSp modSp mod setBg setClrOvrMap modNotesTx">
        <pc:chgData name="Hawa Salamata Ndiaye" userId="b6e07e8e-34cc-4f48-aa65-5e81e9373e6d" providerId="ADAL" clId="{491B226A-2B5D-5844-B820-F479F1316917}" dt="2021-03-30T03:13:50.267" v="832" actId="26606"/>
        <pc:sldMkLst>
          <pc:docMk/>
          <pc:sldMk cId="2587819582" sldId="260"/>
        </pc:sldMkLst>
        <pc:spChg chg="mod">
          <ac:chgData name="Hawa Salamata Ndiaye" userId="b6e07e8e-34cc-4f48-aa65-5e81e9373e6d" providerId="ADAL" clId="{491B226A-2B5D-5844-B820-F479F1316917}" dt="2021-03-30T03:13:50.267" v="832" actId="26606"/>
          <ac:spMkLst>
            <pc:docMk/>
            <pc:sldMk cId="2587819582" sldId="260"/>
            <ac:spMk id="4" creationId="{1C4CA10A-CD60-4D85-A1A5-586185B2111E}"/>
          </ac:spMkLst>
        </pc:spChg>
        <pc:spChg chg="del">
          <ac:chgData name="Hawa Salamata Ndiaye" userId="b6e07e8e-34cc-4f48-aa65-5e81e9373e6d" providerId="ADAL" clId="{491B226A-2B5D-5844-B820-F479F1316917}" dt="2021-03-30T03:13:50.267" v="832" actId="26606"/>
          <ac:spMkLst>
            <pc:docMk/>
            <pc:sldMk cId="2587819582" sldId="260"/>
            <ac:spMk id="8" creationId="{471770F4-F606-40D9-AA74-5564A67451A8}"/>
          </ac:spMkLst>
        </pc:spChg>
        <pc:spChg chg="add">
          <ac:chgData name="Hawa Salamata Ndiaye" userId="b6e07e8e-34cc-4f48-aa65-5e81e9373e6d" providerId="ADAL" clId="{491B226A-2B5D-5844-B820-F479F1316917}" dt="2021-03-30T03:13:50.267" v="832" actId="26606"/>
          <ac:spMkLst>
            <pc:docMk/>
            <pc:sldMk cId="2587819582" sldId="260"/>
            <ac:spMk id="15" creationId="{35FED45D-D144-4B05-BBCF-B68683958FFD}"/>
          </ac:spMkLst>
        </pc:spChg>
        <pc:picChg chg="add">
          <ac:chgData name="Hawa Salamata Ndiaye" userId="b6e07e8e-34cc-4f48-aa65-5e81e9373e6d" providerId="ADAL" clId="{491B226A-2B5D-5844-B820-F479F1316917}" dt="2021-03-30T03:13:50.267" v="832" actId="26606"/>
          <ac:picMkLst>
            <pc:docMk/>
            <pc:sldMk cId="2587819582" sldId="260"/>
            <ac:picMk id="12" creationId="{86125289-40BD-4AF4-8B6D-931FC6158A2E}"/>
          </ac:picMkLst>
        </pc:picChg>
      </pc:sldChg>
      <pc:sldChg chg="modNotesTx">
        <pc:chgData name="Hawa Salamata Ndiaye" userId="b6e07e8e-34cc-4f48-aa65-5e81e9373e6d" providerId="ADAL" clId="{491B226A-2B5D-5844-B820-F479F1316917}" dt="2021-03-30T03:20:44.054" v="1190" actId="20577"/>
        <pc:sldMkLst>
          <pc:docMk/>
          <pc:sldMk cId="184282306" sldId="261"/>
        </pc:sldMkLst>
      </pc:sldChg>
      <pc:sldChg chg="addSp delSp modSp new mod setBg modNotesTx">
        <pc:chgData name="Hawa Salamata Ndiaye" userId="b6e07e8e-34cc-4f48-aa65-5e81e9373e6d" providerId="ADAL" clId="{491B226A-2B5D-5844-B820-F479F1316917}" dt="2021-03-30T03:00:30.965" v="714" actId="20577"/>
        <pc:sldMkLst>
          <pc:docMk/>
          <pc:sldMk cId="2069157533" sldId="265"/>
        </pc:sldMkLst>
        <pc:spChg chg="mod">
          <ac:chgData name="Hawa Salamata Ndiaye" userId="b6e07e8e-34cc-4f48-aa65-5e81e9373e6d" providerId="ADAL" clId="{491B226A-2B5D-5844-B820-F479F1316917}" dt="2021-03-30T02:57:40.418" v="644" actId="26606"/>
          <ac:spMkLst>
            <pc:docMk/>
            <pc:sldMk cId="2069157533" sldId="265"/>
            <ac:spMk id="2" creationId="{E3E05EE0-A0ED-6D40-B5E8-6E26CA6FC813}"/>
          </ac:spMkLst>
        </pc:spChg>
        <pc:spChg chg="mod">
          <ac:chgData name="Hawa Salamata Ndiaye" userId="b6e07e8e-34cc-4f48-aa65-5e81e9373e6d" providerId="ADAL" clId="{491B226A-2B5D-5844-B820-F479F1316917}" dt="2021-03-30T02:57:45.135" v="646" actId="122"/>
          <ac:spMkLst>
            <pc:docMk/>
            <pc:sldMk cId="2069157533" sldId="265"/>
            <ac:spMk id="3" creationId="{F472F1CC-3155-9C4D-86E8-BB0EC166FD22}"/>
          </ac:spMkLst>
        </pc:spChg>
        <pc:spChg chg="add del">
          <ac:chgData name="Hawa Salamata Ndiaye" userId="b6e07e8e-34cc-4f48-aa65-5e81e9373e6d" providerId="ADAL" clId="{491B226A-2B5D-5844-B820-F479F1316917}" dt="2021-03-30T02:57:40.418" v="644" actId="26606"/>
          <ac:spMkLst>
            <pc:docMk/>
            <pc:sldMk cId="2069157533" sldId="265"/>
            <ac:spMk id="8" creationId="{777A147A-9ED8-46B4-8660-1B3C2AA880B5}"/>
          </ac:spMkLst>
        </pc:spChg>
        <pc:spChg chg="add del">
          <ac:chgData name="Hawa Salamata Ndiaye" userId="b6e07e8e-34cc-4f48-aa65-5e81e9373e6d" providerId="ADAL" clId="{491B226A-2B5D-5844-B820-F479F1316917}" dt="2021-03-30T02:57:40.418" v="644" actId="26606"/>
          <ac:spMkLst>
            <pc:docMk/>
            <pc:sldMk cId="2069157533" sldId="265"/>
            <ac:spMk id="10" creationId="{5D6C15A0-C087-4593-8414-2B4EC1CDC3DE}"/>
          </ac:spMkLst>
        </pc:spChg>
        <pc:spChg chg="add">
          <ac:chgData name="Hawa Salamata Ndiaye" userId="b6e07e8e-34cc-4f48-aa65-5e81e9373e6d" providerId="ADAL" clId="{491B226A-2B5D-5844-B820-F479F1316917}" dt="2021-03-30T02:57:40.418" v="644" actId="26606"/>
          <ac:spMkLst>
            <pc:docMk/>
            <pc:sldMk cId="2069157533" sldId="265"/>
            <ac:spMk id="15" creationId="{100EDD19-6802-4EC3-95CE-CFFAB042CFD6}"/>
          </ac:spMkLst>
        </pc:spChg>
        <pc:spChg chg="add">
          <ac:chgData name="Hawa Salamata Ndiaye" userId="b6e07e8e-34cc-4f48-aa65-5e81e9373e6d" providerId="ADAL" clId="{491B226A-2B5D-5844-B820-F479F1316917}" dt="2021-03-30T02:57:40.418" v="644" actId="26606"/>
          <ac:spMkLst>
            <pc:docMk/>
            <pc:sldMk cId="2069157533" sldId="265"/>
            <ac:spMk id="17" creationId="{DB17E863-922E-4C26-BD64-E8FD41D28661}"/>
          </ac:spMkLst>
        </pc:spChg>
      </pc:sldChg>
      <pc:sldChg chg="addSp delSp modSp new mod">
        <pc:chgData name="Hawa Salamata Ndiaye" userId="b6e07e8e-34cc-4f48-aa65-5e81e9373e6d" providerId="ADAL" clId="{491B226A-2B5D-5844-B820-F479F1316917}" dt="2021-03-30T03:58:27.406" v="2221" actId="1076"/>
        <pc:sldMkLst>
          <pc:docMk/>
          <pc:sldMk cId="1389711324" sldId="266"/>
        </pc:sldMkLst>
        <pc:spChg chg="mod">
          <ac:chgData name="Hawa Salamata Ndiaye" userId="b6e07e8e-34cc-4f48-aa65-5e81e9373e6d" providerId="ADAL" clId="{491B226A-2B5D-5844-B820-F479F1316917}" dt="2021-03-30T03:46:13.169" v="2058" actId="20577"/>
          <ac:spMkLst>
            <pc:docMk/>
            <pc:sldMk cId="1389711324" sldId="266"/>
            <ac:spMk id="2" creationId="{7694BFEE-3042-C742-B94B-7EF80C61DC17}"/>
          </ac:spMkLst>
        </pc:spChg>
        <pc:spChg chg="del">
          <ac:chgData name="Hawa Salamata Ndiaye" userId="b6e07e8e-34cc-4f48-aa65-5e81e9373e6d" providerId="ADAL" clId="{491B226A-2B5D-5844-B820-F479F1316917}" dt="2021-03-30T03:56:12.916" v="2059" actId="931"/>
          <ac:spMkLst>
            <pc:docMk/>
            <pc:sldMk cId="1389711324" sldId="266"/>
            <ac:spMk id="3" creationId="{A3256A97-3789-DC43-BDE1-6CF7C835011E}"/>
          </ac:spMkLst>
        </pc:spChg>
        <pc:spChg chg="add mod">
          <ac:chgData name="Hawa Salamata Ndiaye" userId="b6e07e8e-34cc-4f48-aa65-5e81e9373e6d" providerId="ADAL" clId="{491B226A-2B5D-5844-B820-F479F1316917}" dt="2021-03-30T03:58:27.406" v="2221" actId="1076"/>
          <ac:spMkLst>
            <pc:docMk/>
            <pc:sldMk cId="1389711324" sldId="266"/>
            <ac:spMk id="6" creationId="{711A1279-5D07-294C-8422-A4D771B94B7D}"/>
          </ac:spMkLst>
        </pc:spChg>
        <pc:picChg chg="add mod">
          <ac:chgData name="Hawa Salamata Ndiaye" userId="b6e07e8e-34cc-4f48-aa65-5e81e9373e6d" providerId="ADAL" clId="{491B226A-2B5D-5844-B820-F479F1316917}" dt="2021-03-30T03:56:25.573" v="2064" actId="14100"/>
          <ac:picMkLst>
            <pc:docMk/>
            <pc:sldMk cId="1389711324" sldId="266"/>
            <ac:picMk id="5" creationId="{0160B9A1-ECC2-8142-A38A-F1D9FEDDDB44}"/>
          </ac:picMkLst>
        </pc:picChg>
      </pc:sldChg>
    </pc:docChg>
  </pc:docChgLst>
  <pc:docChgLst>
    <pc:chgData name="Johanes Tchokpon" userId="S::jtcho093@uottawa.ca::b5b5d61e-93d4-457a-85f2-3600df6400af" providerId="AD" clId="Web-{B69E4107-F40B-2DA0-C83E-87915A8E5B4F}"/>
    <pc:docChg chg="modSld">
      <pc:chgData name="Johanes Tchokpon" userId="S::jtcho093@uottawa.ca::b5b5d61e-93d4-457a-85f2-3600df6400af" providerId="AD" clId="Web-{B69E4107-F40B-2DA0-C83E-87915A8E5B4F}" dt="2021-03-30T20:33:26.938" v="85" actId="14100"/>
      <pc:docMkLst>
        <pc:docMk/>
      </pc:docMkLst>
      <pc:sldChg chg="addSp delSp modSp">
        <pc:chgData name="Johanes Tchokpon" userId="S::jtcho093@uottawa.ca::b5b5d61e-93d4-457a-85f2-3600df6400af" providerId="AD" clId="Web-{B69E4107-F40B-2DA0-C83E-87915A8E5B4F}" dt="2021-03-30T20:33:26.938" v="85" actId="14100"/>
        <pc:sldMkLst>
          <pc:docMk/>
          <pc:sldMk cId="1726567521" sldId="262"/>
        </pc:sldMkLst>
        <pc:spChg chg="mod">
          <ac:chgData name="Johanes Tchokpon" userId="S::jtcho093@uottawa.ca::b5b5d61e-93d4-457a-85f2-3600df6400af" providerId="AD" clId="Web-{B69E4107-F40B-2DA0-C83E-87915A8E5B4F}" dt="2021-03-30T20:29:30.848" v="17" actId="20577"/>
          <ac:spMkLst>
            <pc:docMk/>
            <pc:sldMk cId="1726567521" sldId="262"/>
            <ac:spMk id="2" creationId="{2A028374-F4B8-4CF8-9BCC-FBFB5946EC23}"/>
          </ac:spMkLst>
        </pc:spChg>
        <pc:spChg chg="add mod">
          <ac:chgData name="Johanes Tchokpon" userId="S::jtcho093@uottawa.ca::b5b5d61e-93d4-457a-85f2-3600df6400af" providerId="AD" clId="Web-{B69E4107-F40B-2DA0-C83E-87915A8E5B4F}" dt="2021-03-30T20:29:58.818" v="22" actId="14100"/>
          <ac:spMkLst>
            <pc:docMk/>
            <pc:sldMk cId="1726567521" sldId="262"/>
            <ac:spMk id="3" creationId="{609AD520-CBCE-4AA6-ACF0-A2A7CB8D78CA}"/>
          </ac:spMkLst>
        </pc:spChg>
        <pc:spChg chg="add del mod">
          <ac:chgData name="Johanes Tchokpon" userId="S::jtcho093@uottawa.ca::b5b5d61e-93d4-457a-85f2-3600df6400af" providerId="AD" clId="Web-{B69E4107-F40B-2DA0-C83E-87915A8E5B4F}" dt="2021-03-30T20:29:19.520" v="14"/>
          <ac:spMkLst>
            <pc:docMk/>
            <pc:sldMk cId="1726567521" sldId="262"/>
            <ac:spMk id="4" creationId="{E51B1A86-D97E-4DD1-9680-429213653113}"/>
          </ac:spMkLst>
        </pc:spChg>
        <pc:spChg chg="add mod">
          <ac:chgData name="Johanes Tchokpon" userId="S::jtcho093@uottawa.ca::b5b5d61e-93d4-457a-85f2-3600df6400af" providerId="AD" clId="Web-{B69E4107-F40B-2DA0-C83E-87915A8E5B4F}" dt="2021-03-30T20:30:06.538" v="25" actId="1076"/>
          <ac:spMkLst>
            <pc:docMk/>
            <pc:sldMk cId="1726567521" sldId="262"/>
            <ac:spMk id="12" creationId="{16301891-49CC-48AD-ADC7-EE667413B6D6}"/>
          </ac:spMkLst>
        </pc:spChg>
        <pc:spChg chg="add mod">
          <ac:chgData name="Johanes Tchokpon" userId="S::jtcho093@uottawa.ca::b5b5d61e-93d4-457a-85f2-3600df6400af" providerId="AD" clId="Web-{B69E4107-F40B-2DA0-C83E-87915A8E5B4F}" dt="2021-03-30T20:33:26.938" v="85" actId="14100"/>
          <ac:spMkLst>
            <pc:docMk/>
            <pc:sldMk cId="1726567521" sldId="262"/>
            <ac:spMk id="13" creationId="{16301891-49CC-48AD-ADC7-EE667413B6D6}"/>
          </ac:spMkLst>
        </pc:spChg>
      </pc:sldChg>
    </pc:docChg>
  </pc:docChgLst>
  <pc:docChgLst>
    <pc:chgData name="Aimé-Dany Sindayigaya" userId="24f3e430-ea46-4894-8b1b-f0784ac1cbfb" providerId="ADAL" clId="{9C8B4B65-7109-4EC0-A868-9D7E3A8E0678}"/>
    <pc:docChg chg="modSld">
      <pc:chgData name="Aimé-Dany Sindayigaya" userId="24f3e430-ea46-4894-8b1b-f0784ac1cbfb" providerId="ADAL" clId="{9C8B4B65-7109-4EC0-A868-9D7E3A8E0678}" dt="2021-03-31T17:46:08.113" v="4" actId="20577"/>
      <pc:docMkLst>
        <pc:docMk/>
      </pc:docMkLst>
      <pc:sldChg chg="modNotesTx">
        <pc:chgData name="Aimé-Dany Sindayigaya" userId="24f3e430-ea46-4894-8b1b-f0784ac1cbfb" providerId="ADAL" clId="{9C8B4B65-7109-4EC0-A868-9D7E3A8E0678}" dt="2021-03-31T17:46:08.113" v="4" actId="20577"/>
        <pc:sldMkLst>
          <pc:docMk/>
          <pc:sldMk cId="182580266" sldId="257"/>
        </pc:sldMkLst>
      </pc:sldChg>
    </pc:docChg>
  </pc:docChgLst>
  <pc:docChgLst>
    <pc:chgData name="Johanes Tchokpon" userId="S::jtcho093@uottawa.ca::b5b5d61e-93d4-457a-85f2-3600df6400af" providerId="AD" clId="Web-{2780783E-AFAD-242A-38A9-8F0FEF22AD7F}"/>
    <pc:docChg chg="modSld">
      <pc:chgData name="Johanes Tchokpon" userId="S::jtcho093@uottawa.ca::b5b5d61e-93d4-457a-85f2-3600df6400af" providerId="AD" clId="Web-{2780783E-AFAD-242A-38A9-8F0FEF22AD7F}" dt="2021-03-30T20:19:32.561" v="39" actId="20577"/>
      <pc:docMkLst>
        <pc:docMk/>
      </pc:docMkLst>
      <pc:sldChg chg="modSp">
        <pc:chgData name="Johanes Tchokpon" userId="S::jtcho093@uottawa.ca::b5b5d61e-93d4-457a-85f2-3600df6400af" providerId="AD" clId="Web-{2780783E-AFAD-242A-38A9-8F0FEF22AD7F}" dt="2021-03-30T20:19:32.561" v="39" actId="20577"/>
        <pc:sldMkLst>
          <pc:docMk/>
          <pc:sldMk cId="1726567521" sldId="262"/>
        </pc:sldMkLst>
        <pc:spChg chg="mod">
          <ac:chgData name="Johanes Tchokpon" userId="S::jtcho093@uottawa.ca::b5b5d61e-93d4-457a-85f2-3600df6400af" providerId="AD" clId="Web-{2780783E-AFAD-242A-38A9-8F0FEF22AD7F}" dt="2021-03-30T20:19:32.561" v="39" actId="20577"/>
          <ac:spMkLst>
            <pc:docMk/>
            <pc:sldMk cId="1726567521" sldId="262"/>
            <ac:spMk id="2" creationId="{2A028374-F4B8-4CF8-9BCC-FBFB5946EC23}"/>
          </ac:spMkLst>
        </pc:spChg>
      </pc:sldChg>
    </pc:docChg>
  </pc:docChgLst>
  <pc:docChgLst>
    <pc:chgData name="Simon Jonathan Tremblay" userId="S::strem078@uottawa.ca::0837c23c-90ac-468a-9101-924c1083c533" providerId="AD" clId="Web-{B78E87B2-C42E-4F4D-9614-B399BF950701}"/>
    <pc:docChg chg="modSld">
      <pc:chgData name="Simon Jonathan Tremblay" userId="S::strem078@uottawa.ca::0837c23c-90ac-468a-9101-924c1083c533" providerId="AD" clId="Web-{B78E87B2-C42E-4F4D-9614-B399BF950701}" dt="2021-03-29T22:21:43.381" v="4" actId="20577"/>
      <pc:docMkLst>
        <pc:docMk/>
      </pc:docMkLst>
      <pc:sldChg chg="modSp">
        <pc:chgData name="Simon Jonathan Tremblay" userId="S::strem078@uottawa.ca::0837c23c-90ac-468a-9101-924c1083c533" providerId="AD" clId="Web-{B78E87B2-C42E-4F4D-9614-B399BF950701}" dt="2021-03-29T22:21:43.381" v="4" actId="20577"/>
        <pc:sldMkLst>
          <pc:docMk/>
          <pc:sldMk cId="378541571" sldId="256"/>
        </pc:sldMkLst>
        <pc:spChg chg="mod">
          <ac:chgData name="Simon Jonathan Tremblay" userId="S::strem078@uottawa.ca::0837c23c-90ac-468a-9101-924c1083c533" providerId="AD" clId="Web-{B78E87B2-C42E-4F4D-9614-B399BF950701}" dt="2021-03-29T22:21:43.381" v="4" actId="20577"/>
          <ac:spMkLst>
            <pc:docMk/>
            <pc:sldMk cId="378541571" sldId="256"/>
            <ac:spMk id="3" creationId="{29723866-B2E7-440D-A4FA-1094D398F232}"/>
          </ac:spMkLst>
        </pc:spChg>
      </pc:sldChg>
    </pc:docChg>
  </pc:docChgLst>
  <pc:docChgLst>
    <pc:chgData name="Johanes Tchokpon" userId="S::jtcho093@uottawa.ca::b5b5d61e-93d4-457a-85f2-3600df6400af" providerId="AD" clId="Web-{759B1FD4-77A0-5B98-3E42-8ED031F93528}"/>
    <pc:docChg chg="modSld">
      <pc:chgData name="Johanes Tchokpon" userId="S::jtcho093@uottawa.ca::b5b5d61e-93d4-457a-85f2-3600df6400af" providerId="AD" clId="Web-{759B1FD4-77A0-5B98-3E42-8ED031F93528}" dt="2021-04-01T19:36:48.975" v="13"/>
      <pc:docMkLst>
        <pc:docMk/>
      </pc:docMkLst>
      <pc:sldChg chg="modNotes">
        <pc:chgData name="Johanes Tchokpon" userId="S::jtcho093@uottawa.ca::b5b5d61e-93d4-457a-85f2-3600df6400af" providerId="AD" clId="Web-{759B1FD4-77A0-5B98-3E42-8ED031F93528}" dt="2021-04-01T19:36:48.975" v="13"/>
        <pc:sldMkLst>
          <pc:docMk/>
          <pc:sldMk cId="1726567521" sldId="262"/>
        </pc:sldMkLst>
      </pc:sldChg>
    </pc:docChg>
  </pc:docChgLst>
  <pc:docChgLst>
    <pc:chgData name="Johanes Tchokpon" userId="S::jtcho093@uottawa.ca::b5b5d61e-93d4-457a-85f2-3600df6400af" providerId="AD" clId="Web-{6FB7B99F-40DD-B000-E329-53034E76E14A}"/>
    <pc:docChg chg="sldOrd">
      <pc:chgData name="Johanes Tchokpon" userId="S::jtcho093@uottawa.ca::b5b5d61e-93d4-457a-85f2-3600df6400af" providerId="AD" clId="Web-{6FB7B99F-40DD-B000-E329-53034E76E14A}" dt="2021-03-31T17:44:17.556" v="0"/>
      <pc:docMkLst>
        <pc:docMk/>
      </pc:docMkLst>
      <pc:sldChg chg="ord">
        <pc:chgData name="Johanes Tchokpon" userId="S::jtcho093@uottawa.ca::b5b5d61e-93d4-457a-85f2-3600df6400af" providerId="AD" clId="Web-{6FB7B99F-40DD-B000-E329-53034E76E14A}" dt="2021-03-31T17:44:17.556" v="0"/>
        <pc:sldMkLst>
          <pc:docMk/>
          <pc:sldMk cId="2358737390" sldId="267"/>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ED283E-3B58-452F-AD32-4E464C29CBED}"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239EAB70-AEF8-4AD3-9743-B51B4B54CFD9}">
      <dgm:prSet/>
      <dgm:spPr/>
      <dgm:t>
        <a:bodyPr/>
        <a:lstStyle/>
        <a:p>
          <a:r>
            <a:rPr lang="fr-FR"/>
            <a:t>Introduction</a:t>
          </a:r>
          <a:endParaRPr lang="en-US"/>
        </a:p>
      </dgm:t>
    </dgm:pt>
    <dgm:pt modelId="{6E267867-CBDD-4561-B6EB-E5E9CA1EB720}" type="parTrans" cxnId="{2FF0B492-06CD-423A-8C6C-270396C0A202}">
      <dgm:prSet/>
      <dgm:spPr/>
      <dgm:t>
        <a:bodyPr/>
        <a:lstStyle/>
        <a:p>
          <a:endParaRPr lang="en-US"/>
        </a:p>
      </dgm:t>
    </dgm:pt>
    <dgm:pt modelId="{23E300C1-43C7-4249-8BFA-AAC60E49D8CF}" type="sibTrans" cxnId="{2FF0B492-06CD-423A-8C6C-270396C0A202}">
      <dgm:prSet/>
      <dgm:spPr/>
      <dgm:t>
        <a:bodyPr/>
        <a:lstStyle/>
        <a:p>
          <a:endParaRPr lang="en-US"/>
        </a:p>
      </dgm:t>
    </dgm:pt>
    <dgm:pt modelId="{9DCA304E-0AF9-4EEC-AEEF-B2169DF05253}">
      <dgm:prSet/>
      <dgm:spPr/>
      <dgm:t>
        <a:bodyPr/>
        <a:lstStyle/>
        <a:p>
          <a:r>
            <a:rPr lang="fr-FR"/>
            <a:t>Processus de conception</a:t>
          </a:r>
          <a:endParaRPr lang="en-US"/>
        </a:p>
      </dgm:t>
    </dgm:pt>
    <dgm:pt modelId="{40701B78-6036-45F5-914C-73B081709EDB}" type="parTrans" cxnId="{9BE00110-CAC7-4622-9092-7775EDFA6D30}">
      <dgm:prSet/>
      <dgm:spPr/>
      <dgm:t>
        <a:bodyPr/>
        <a:lstStyle/>
        <a:p>
          <a:endParaRPr lang="en-US"/>
        </a:p>
      </dgm:t>
    </dgm:pt>
    <dgm:pt modelId="{899E6E3D-60E2-4A8B-A582-937F2CC20EAC}" type="sibTrans" cxnId="{9BE00110-CAC7-4622-9092-7775EDFA6D30}">
      <dgm:prSet/>
      <dgm:spPr/>
      <dgm:t>
        <a:bodyPr/>
        <a:lstStyle/>
        <a:p>
          <a:endParaRPr lang="en-US"/>
        </a:p>
      </dgm:t>
    </dgm:pt>
    <dgm:pt modelId="{E5176CF2-2687-4AAF-8224-32AA11238EA3}">
      <dgm:prSet/>
      <dgm:spPr/>
      <dgm:t>
        <a:bodyPr/>
        <a:lstStyle/>
        <a:p>
          <a:r>
            <a:rPr lang="fr-FR"/>
            <a:t>Résumé du projet</a:t>
          </a:r>
          <a:endParaRPr lang="en-US"/>
        </a:p>
      </dgm:t>
    </dgm:pt>
    <dgm:pt modelId="{7A215C9D-8452-4373-9BD6-1B7E3A595938}" type="parTrans" cxnId="{C46F6A59-90C7-44B0-8E71-B43D47DD4B75}">
      <dgm:prSet/>
      <dgm:spPr/>
      <dgm:t>
        <a:bodyPr/>
        <a:lstStyle/>
        <a:p>
          <a:endParaRPr lang="en-US"/>
        </a:p>
      </dgm:t>
    </dgm:pt>
    <dgm:pt modelId="{34D8432D-4406-4730-AEE8-314FC6B8E00B}" type="sibTrans" cxnId="{C46F6A59-90C7-44B0-8E71-B43D47DD4B75}">
      <dgm:prSet/>
      <dgm:spPr/>
      <dgm:t>
        <a:bodyPr/>
        <a:lstStyle/>
        <a:p>
          <a:endParaRPr lang="en-US"/>
        </a:p>
      </dgm:t>
    </dgm:pt>
    <dgm:pt modelId="{2CA73711-72AC-45C8-8AFB-C46EA1161B03}">
      <dgm:prSet/>
      <dgm:spPr/>
      <dgm:t>
        <a:bodyPr/>
        <a:lstStyle/>
        <a:p>
          <a:r>
            <a:rPr lang="fr-FR"/>
            <a:t>Concepts choisis</a:t>
          </a:r>
          <a:endParaRPr lang="en-US"/>
        </a:p>
      </dgm:t>
    </dgm:pt>
    <dgm:pt modelId="{6E861988-A3AE-41B6-8E86-5AA502E07F3C}" type="parTrans" cxnId="{BB565259-063D-48B2-8881-55842B20DA3B}">
      <dgm:prSet/>
      <dgm:spPr/>
      <dgm:t>
        <a:bodyPr/>
        <a:lstStyle/>
        <a:p>
          <a:endParaRPr lang="en-US"/>
        </a:p>
      </dgm:t>
    </dgm:pt>
    <dgm:pt modelId="{8F2A9E17-91AC-44FD-B5AE-4F755FD4F8E3}" type="sibTrans" cxnId="{BB565259-063D-48B2-8881-55842B20DA3B}">
      <dgm:prSet/>
      <dgm:spPr/>
      <dgm:t>
        <a:bodyPr/>
        <a:lstStyle/>
        <a:p>
          <a:endParaRPr lang="en-US"/>
        </a:p>
      </dgm:t>
    </dgm:pt>
    <dgm:pt modelId="{44C9D91B-9F79-497E-B999-59B6B309C586}">
      <dgm:prSet/>
      <dgm:spPr/>
      <dgm:t>
        <a:bodyPr/>
        <a:lstStyle/>
        <a:p>
          <a:r>
            <a:rPr lang="fr-FR"/>
            <a:t>Essais, résultats et analyse</a:t>
          </a:r>
          <a:endParaRPr lang="en-US"/>
        </a:p>
      </dgm:t>
    </dgm:pt>
    <dgm:pt modelId="{738EB305-B5FD-4326-A051-4EAD1F635E0F}" type="parTrans" cxnId="{A1DBE7D0-F40B-4AD5-8474-0A0B2C504904}">
      <dgm:prSet/>
      <dgm:spPr/>
      <dgm:t>
        <a:bodyPr/>
        <a:lstStyle/>
        <a:p>
          <a:endParaRPr lang="en-US"/>
        </a:p>
      </dgm:t>
    </dgm:pt>
    <dgm:pt modelId="{030CE834-B444-467B-9A69-25A4FB52F0BE}" type="sibTrans" cxnId="{A1DBE7D0-F40B-4AD5-8474-0A0B2C504904}">
      <dgm:prSet/>
      <dgm:spPr/>
      <dgm:t>
        <a:bodyPr/>
        <a:lstStyle/>
        <a:p>
          <a:endParaRPr lang="en-US"/>
        </a:p>
      </dgm:t>
    </dgm:pt>
    <dgm:pt modelId="{66298B4B-5319-49BC-9B85-D850F222E6D1}">
      <dgm:prSet/>
      <dgm:spPr/>
      <dgm:t>
        <a:bodyPr/>
        <a:lstStyle/>
        <a:p>
          <a:r>
            <a:rPr lang="fr-FR"/>
            <a:t>Conclusion</a:t>
          </a:r>
          <a:endParaRPr lang="en-US"/>
        </a:p>
      </dgm:t>
    </dgm:pt>
    <dgm:pt modelId="{488AC6F3-2520-47B6-8B7E-06ACC91C538A}" type="parTrans" cxnId="{01CF1091-C97F-4989-BF27-9E9A5209DFC9}">
      <dgm:prSet/>
      <dgm:spPr/>
      <dgm:t>
        <a:bodyPr/>
        <a:lstStyle/>
        <a:p>
          <a:endParaRPr lang="en-US"/>
        </a:p>
      </dgm:t>
    </dgm:pt>
    <dgm:pt modelId="{C5E9A58B-290A-465D-841E-E0CFE4CA6BA7}" type="sibTrans" cxnId="{01CF1091-C97F-4989-BF27-9E9A5209DFC9}">
      <dgm:prSet/>
      <dgm:spPr/>
      <dgm:t>
        <a:bodyPr/>
        <a:lstStyle/>
        <a:p>
          <a:endParaRPr lang="en-US"/>
        </a:p>
      </dgm:t>
    </dgm:pt>
    <dgm:pt modelId="{FCFF28DB-B823-4506-8914-5B3A46272254}">
      <dgm:prSet/>
      <dgm:spPr/>
      <dgm:t>
        <a:bodyPr/>
        <a:lstStyle/>
        <a:p>
          <a:r>
            <a:rPr lang="fr-FR"/>
            <a:t>Plan de projet</a:t>
          </a:r>
          <a:endParaRPr lang="en-US"/>
        </a:p>
      </dgm:t>
    </dgm:pt>
    <dgm:pt modelId="{23BA0DC4-7B68-43EE-86C1-21B20E20B4DB}" type="parTrans" cxnId="{2FE60632-8677-4A7B-9E97-66CD497CBED4}">
      <dgm:prSet/>
      <dgm:spPr/>
      <dgm:t>
        <a:bodyPr/>
        <a:lstStyle/>
        <a:p>
          <a:endParaRPr lang="en-US"/>
        </a:p>
      </dgm:t>
    </dgm:pt>
    <dgm:pt modelId="{A0101F8B-72F1-4744-BC8B-EE3715CA7746}" type="sibTrans" cxnId="{2FE60632-8677-4A7B-9E97-66CD497CBED4}">
      <dgm:prSet/>
      <dgm:spPr/>
      <dgm:t>
        <a:bodyPr/>
        <a:lstStyle/>
        <a:p>
          <a:endParaRPr lang="en-US"/>
        </a:p>
      </dgm:t>
    </dgm:pt>
    <dgm:pt modelId="{2AC318C8-E8E6-FB48-82F7-06EE87A7688C}" type="pres">
      <dgm:prSet presAssocID="{11ED283E-3B58-452F-AD32-4E464C29CBED}" presName="linear" presStyleCnt="0">
        <dgm:presLayoutVars>
          <dgm:dir/>
          <dgm:animLvl val="lvl"/>
          <dgm:resizeHandles val="exact"/>
        </dgm:presLayoutVars>
      </dgm:prSet>
      <dgm:spPr/>
    </dgm:pt>
    <dgm:pt modelId="{051D05A2-B8FB-E64C-AE8F-E038A011105F}" type="pres">
      <dgm:prSet presAssocID="{239EAB70-AEF8-4AD3-9743-B51B4B54CFD9}" presName="parentLin" presStyleCnt="0"/>
      <dgm:spPr/>
    </dgm:pt>
    <dgm:pt modelId="{61A67999-C3EF-C942-8ECC-221163D5E05F}" type="pres">
      <dgm:prSet presAssocID="{239EAB70-AEF8-4AD3-9743-B51B4B54CFD9}" presName="parentLeftMargin" presStyleLbl="node1" presStyleIdx="0" presStyleCnt="4"/>
      <dgm:spPr/>
    </dgm:pt>
    <dgm:pt modelId="{509D9B25-DEA8-9B4E-9EA8-6980F922AB2B}" type="pres">
      <dgm:prSet presAssocID="{239EAB70-AEF8-4AD3-9743-B51B4B54CFD9}" presName="parentText" presStyleLbl="node1" presStyleIdx="0" presStyleCnt="4">
        <dgm:presLayoutVars>
          <dgm:chMax val="0"/>
          <dgm:bulletEnabled val="1"/>
        </dgm:presLayoutVars>
      </dgm:prSet>
      <dgm:spPr/>
    </dgm:pt>
    <dgm:pt modelId="{4FAF9574-709C-5B4D-B706-4C7A25BBA9CB}" type="pres">
      <dgm:prSet presAssocID="{239EAB70-AEF8-4AD3-9743-B51B4B54CFD9}" presName="negativeSpace" presStyleCnt="0"/>
      <dgm:spPr/>
    </dgm:pt>
    <dgm:pt modelId="{075CE4E5-F86E-8441-92A3-CC2631277941}" type="pres">
      <dgm:prSet presAssocID="{239EAB70-AEF8-4AD3-9743-B51B4B54CFD9}" presName="childText" presStyleLbl="conFgAcc1" presStyleIdx="0" presStyleCnt="4">
        <dgm:presLayoutVars>
          <dgm:bulletEnabled val="1"/>
        </dgm:presLayoutVars>
      </dgm:prSet>
      <dgm:spPr/>
    </dgm:pt>
    <dgm:pt modelId="{157A5134-7774-154C-B6F1-F2D89C6050A1}" type="pres">
      <dgm:prSet presAssocID="{23E300C1-43C7-4249-8BFA-AAC60E49D8CF}" presName="spaceBetweenRectangles" presStyleCnt="0"/>
      <dgm:spPr/>
    </dgm:pt>
    <dgm:pt modelId="{66CA9457-5391-954E-90DB-3034359D192F}" type="pres">
      <dgm:prSet presAssocID="{FCFF28DB-B823-4506-8914-5B3A46272254}" presName="parentLin" presStyleCnt="0"/>
      <dgm:spPr/>
    </dgm:pt>
    <dgm:pt modelId="{47B62267-6273-4145-8EDD-F5BA27628ED1}" type="pres">
      <dgm:prSet presAssocID="{FCFF28DB-B823-4506-8914-5B3A46272254}" presName="parentLeftMargin" presStyleLbl="node1" presStyleIdx="0" presStyleCnt="4"/>
      <dgm:spPr/>
    </dgm:pt>
    <dgm:pt modelId="{3F41C4F2-D08D-FD42-ADD0-BD05F0E4BF68}" type="pres">
      <dgm:prSet presAssocID="{FCFF28DB-B823-4506-8914-5B3A46272254}" presName="parentText" presStyleLbl="node1" presStyleIdx="1" presStyleCnt="4">
        <dgm:presLayoutVars>
          <dgm:chMax val="0"/>
          <dgm:bulletEnabled val="1"/>
        </dgm:presLayoutVars>
      </dgm:prSet>
      <dgm:spPr/>
    </dgm:pt>
    <dgm:pt modelId="{4A36C335-51E1-124D-8771-1E9F0DB68D5E}" type="pres">
      <dgm:prSet presAssocID="{FCFF28DB-B823-4506-8914-5B3A46272254}" presName="negativeSpace" presStyleCnt="0"/>
      <dgm:spPr/>
    </dgm:pt>
    <dgm:pt modelId="{8AE9A8BA-3486-E24C-BC5D-55B8A5B4A7F8}" type="pres">
      <dgm:prSet presAssocID="{FCFF28DB-B823-4506-8914-5B3A46272254}" presName="childText" presStyleLbl="conFgAcc1" presStyleIdx="1" presStyleCnt="4">
        <dgm:presLayoutVars>
          <dgm:bulletEnabled val="1"/>
        </dgm:presLayoutVars>
      </dgm:prSet>
      <dgm:spPr/>
    </dgm:pt>
    <dgm:pt modelId="{C6102923-F7DA-764B-8B3E-DADA4DC7CA0E}" type="pres">
      <dgm:prSet presAssocID="{A0101F8B-72F1-4744-BC8B-EE3715CA7746}" presName="spaceBetweenRectangles" presStyleCnt="0"/>
      <dgm:spPr/>
    </dgm:pt>
    <dgm:pt modelId="{AB34AA3F-D13D-084D-B01D-9ACD048ACCC4}" type="pres">
      <dgm:prSet presAssocID="{9DCA304E-0AF9-4EEC-AEEF-B2169DF05253}" presName="parentLin" presStyleCnt="0"/>
      <dgm:spPr/>
    </dgm:pt>
    <dgm:pt modelId="{370C89C4-18B5-2F40-9615-040695EC17B7}" type="pres">
      <dgm:prSet presAssocID="{9DCA304E-0AF9-4EEC-AEEF-B2169DF05253}" presName="parentLeftMargin" presStyleLbl="node1" presStyleIdx="1" presStyleCnt="4"/>
      <dgm:spPr/>
    </dgm:pt>
    <dgm:pt modelId="{D7596179-38AD-C241-B944-C289BEDBAD54}" type="pres">
      <dgm:prSet presAssocID="{9DCA304E-0AF9-4EEC-AEEF-B2169DF05253}" presName="parentText" presStyleLbl="node1" presStyleIdx="2" presStyleCnt="4">
        <dgm:presLayoutVars>
          <dgm:chMax val="0"/>
          <dgm:bulletEnabled val="1"/>
        </dgm:presLayoutVars>
      </dgm:prSet>
      <dgm:spPr/>
    </dgm:pt>
    <dgm:pt modelId="{0C19269C-4814-A840-BD9B-B4A298D2EB84}" type="pres">
      <dgm:prSet presAssocID="{9DCA304E-0AF9-4EEC-AEEF-B2169DF05253}" presName="negativeSpace" presStyleCnt="0"/>
      <dgm:spPr/>
    </dgm:pt>
    <dgm:pt modelId="{5D4B6D7B-6BD3-F34F-964E-7EF373AA296E}" type="pres">
      <dgm:prSet presAssocID="{9DCA304E-0AF9-4EEC-AEEF-B2169DF05253}" presName="childText" presStyleLbl="conFgAcc1" presStyleIdx="2" presStyleCnt="4">
        <dgm:presLayoutVars>
          <dgm:bulletEnabled val="1"/>
        </dgm:presLayoutVars>
      </dgm:prSet>
      <dgm:spPr/>
    </dgm:pt>
    <dgm:pt modelId="{1EC67651-6904-AB41-B154-DC82DCD56347}" type="pres">
      <dgm:prSet presAssocID="{899E6E3D-60E2-4A8B-A582-937F2CC20EAC}" presName="spaceBetweenRectangles" presStyleCnt="0"/>
      <dgm:spPr/>
    </dgm:pt>
    <dgm:pt modelId="{B0C44AFB-7B78-1D43-BC6F-59CEF3F5932C}" type="pres">
      <dgm:prSet presAssocID="{66298B4B-5319-49BC-9B85-D850F222E6D1}" presName="parentLin" presStyleCnt="0"/>
      <dgm:spPr/>
    </dgm:pt>
    <dgm:pt modelId="{B1A27920-EFA8-9D49-BE25-370A11AD3765}" type="pres">
      <dgm:prSet presAssocID="{66298B4B-5319-49BC-9B85-D850F222E6D1}" presName="parentLeftMargin" presStyleLbl="node1" presStyleIdx="2" presStyleCnt="4"/>
      <dgm:spPr/>
    </dgm:pt>
    <dgm:pt modelId="{2B6449E3-B593-BF42-B110-6524BF5A42CB}" type="pres">
      <dgm:prSet presAssocID="{66298B4B-5319-49BC-9B85-D850F222E6D1}" presName="parentText" presStyleLbl="node1" presStyleIdx="3" presStyleCnt="4">
        <dgm:presLayoutVars>
          <dgm:chMax val="0"/>
          <dgm:bulletEnabled val="1"/>
        </dgm:presLayoutVars>
      </dgm:prSet>
      <dgm:spPr/>
    </dgm:pt>
    <dgm:pt modelId="{8860ABA4-CD2C-9D4A-B22B-C3CD3DB2A853}" type="pres">
      <dgm:prSet presAssocID="{66298B4B-5319-49BC-9B85-D850F222E6D1}" presName="negativeSpace" presStyleCnt="0"/>
      <dgm:spPr/>
    </dgm:pt>
    <dgm:pt modelId="{2CCEF81E-EE61-AC45-AEEE-2A33632BDC57}" type="pres">
      <dgm:prSet presAssocID="{66298B4B-5319-49BC-9B85-D850F222E6D1}" presName="childText" presStyleLbl="conFgAcc1" presStyleIdx="3" presStyleCnt="4">
        <dgm:presLayoutVars>
          <dgm:bulletEnabled val="1"/>
        </dgm:presLayoutVars>
      </dgm:prSet>
      <dgm:spPr/>
    </dgm:pt>
  </dgm:ptLst>
  <dgm:cxnLst>
    <dgm:cxn modelId="{9BE00110-CAC7-4622-9092-7775EDFA6D30}" srcId="{11ED283E-3B58-452F-AD32-4E464C29CBED}" destId="{9DCA304E-0AF9-4EEC-AEEF-B2169DF05253}" srcOrd="2" destOrd="0" parTransId="{40701B78-6036-45F5-914C-73B081709EDB}" sibTransId="{899E6E3D-60E2-4A8B-A582-937F2CC20EAC}"/>
    <dgm:cxn modelId="{5DE2501B-294F-024A-82CD-19FB0BC6181C}" type="presOf" srcId="{9DCA304E-0AF9-4EEC-AEEF-B2169DF05253}" destId="{D7596179-38AD-C241-B944-C289BEDBAD54}" srcOrd="1" destOrd="0" presId="urn:microsoft.com/office/officeart/2005/8/layout/list1"/>
    <dgm:cxn modelId="{BCDFB831-DA38-6248-BB06-E279FEF9452B}" type="presOf" srcId="{FCFF28DB-B823-4506-8914-5B3A46272254}" destId="{3F41C4F2-D08D-FD42-ADD0-BD05F0E4BF68}" srcOrd="1" destOrd="0" presId="urn:microsoft.com/office/officeart/2005/8/layout/list1"/>
    <dgm:cxn modelId="{2FE60632-8677-4A7B-9E97-66CD497CBED4}" srcId="{11ED283E-3B58-452F-AD32-4E464C29CBED}" destId="{FCFF28DB-B823-4506-8914-5B3A46272254}" srcOrd="1" destOrd="0" parTransId="{23BA0DC4-7B68-43EE-86C1-21B20E20B4DB}" sibTransId="{A0101F8B-72F1-4744-BC8B-EE3715CA7746}"/>
    <dgm:cxn modelId="{2B69B93B-CD37-A64D-AC73-F9841E8EC8B5}" type="presOf" srcId="{E5176CF2-2687-4AAF-8224-32AA11238EA3}" destId="{5D4B6D7B-6BD3-F34F-964E-7EF373AA296E}" srcOrd="0" destOrd="0" presId="urn:microsoft.com/office/officeart/2005/8/layout/list1"/>
    <dgm:cxn modelId="{61D22C65-4091-A740-8CD0-A10470A0C1ED}" type="presOf" srcId="{66298B4B-5319-49BC-9B85-D850F222E6D1}" destId="{2B6449E3-B593-BF42-B110-6524BF5A42CB}" srcOrd="1" destOrd="0" presId="urn:microsoft.com/office/officeart/2005/8/layout/list1"/>
    <dgm:cxn modelId="{624DAF65-41BF-8A41-81CF-1DD778BB9527}" type="presOf" srcId="{44C9D91B-9F79-497E-B999-59B6B309C586}" destId="{5D4B6D7B-6BD3-F34F-964E-7EF373AA296E}" srcOrd="0" destOrd="2" presId="urn:microsoft.com/office/officeart/2005/8/layout/list1"/>
    <dgm:cxn modelId="{28D72A55-269C-F347-B9A8-E8A6DABC0856}" type="presOf" srcId="{66298B4B-5319-49BC-9B85-D850F222E6D1}" destId="{B1A27920-EFA8-9D49-BE25-370A11AD3765}" srcOrd="0" destOrd="0" presId="urn:microsoft.com/office/officeart/2005/8/layout/list1"/>
    <dgm:cxn modelId="{C46F6A59-90C7-44B0-8E71-B43D47DD4B75}" srcId="{9DCA304E-0AF9-4EEC-AEEF-B2169DF05253}" destId="{E5176CF2-2687-4AAF-8224-32AA11238EA3}" srcOrd="0" destOrd="0" parTransId="{7A215C9D-8452-4373-9BD6-1B7E3A595938}" sibTransId="{34D8432D-4406-4730-AEE8-314FC6B8E00B}"/>
    <dgm:cxn modelId="{BB565259-063D-48B2-8881-55842B20DA3B}" srcId="{9DCA304E-0AF9-4EEC-AEEF-B2169DF05253}" destId="{2CA73711-72AC-45C8-8AFB-C46EA1161B03}" srcOrd="1" destOrd="0" parTransId="{6E861988-A3AE-41B6-8E86-5AA502E07F3C}" sibTransId="{8F2A9E17-91AC-44FD-B5AE-4F755FD4F8E3}"/>
    <dgm:cxn modelId="{C6D3237F-BCD5-1E45-9811-F29B80545E8E}" type="presOf" srcId="{2CA73711-72AC-45C8-8AFB-C46EA1161B03}" destId="{5D4B6D7B-6BD3-F34F-964E-7EF373AA296E}" srcOrd="0" destOrd="1" presId="urn:microsoft.com/office/officeart/2005/8/layout/list1"/>
    <dgm:cxn modelId="{01CF1091-C97F-4989-BF27-9E9A5209DFC9}" srcId="{11ED283E-3B58-452F-AD32-4E464C29CBED}" destId="{66298B4B-5319-49BC-9B85-D850F222E6D1}" srcOrd="3" destOrd="0" parTransId="{488AC6F3-2520-47B6-8B7E-06ACC91C538A}" sibTransId="{C5E9A58B-290A-465D-841E-E0CFE4CA6BA7}"/>
    <dgm:cxn modelId="{2FF0B492-06CD-423A-8C6C-270396C0A202}" srcId="{11ED283E-3B58-452F-AD32-4E464C29CBED}" destId="{239EAB70-AEF8-4AD3-9743-B51B4B54CFD9}" srcOrd="0" destOrd="0" parTransId="{6E267867-CBDD-4561-B6EB-E5E9CA1EB720}" sibTransId="{23E300C1-43C7-4249-8BFA-AAC60E49D8CF}"/>
    <dgm:cxn modelId="{D459EBA3-8051-6C47-B736-9B30F7113DA0}" type="presOf" srcId="{239EAB70-AEF8-4AD3-9743-B51B4B54CFD9}" destId="{61A67999-C3EF-C942-8ECC-221163D5E05F}" srcOrd="0" destOrd="0" presId="urn:microsoft.com/office/officeart/2005/8/layout/list1"/>
    <dgm:cxn modelId="{0BE9F0C8-8DF0-9C4B-9723-163397E1F02C}" type="presOf" srcId="{9DCA304E-0AF9-4EEC-AEEF-B2169DF05253}" destId="{370C89C4-18B5-2F40-9615-040695EC17B7}" srcOrd="0" destOrd="0" presId="urn:microsoft.com/office/officeart/2005/8/layout/list1"/>
    <dgm:cxn modelId="{A1DBE7D0-F40B-4AD5-8474-0A0B2C504904}" srcId="{9DCA304E-0AF9-4EEC-AEEF-B2169DF05253}" destId="{44C9D91B-9F79-497E-B999-59B6B309C586}" srcOrd="2" destOrd="0" parTransId="{738EB305-B5FD-4326-A051-4EAD1F635E0F}" sibTransId="{030CE834-B444-467B-9A69-25A4FB52F0BE}"/>
    <dgm:cxn modelId="{CCC975D7-140A-5A41-87C0-D9A8869F9784}" type="presOf" srcId="{239EAB70-AEF8-4AD3-9743-B51B4B54CFD9}" destId="{509D9B25-DEA8-9B4E-9EA8-6980F922AB2B}" srcOrd="1" destOrd="0" presId="urn:microsoft.com/office/officeart/2005/8/layout/list1"/>
    <dgm:cxn modelId="{D72102E2-5BA2-A849-9D42-40DB0A6B06D0}" type="presOf" srcId="{FCFF28DB-B823-4506-8914-5B3A46272254}" destId="{47B62267-6273-4145-8EDD-F5BA27628ED1}" srcOrd="0" destOrd="0" presId="urn:microsoft.com/office/officeart/2005/8/layout/list1"/>
    <dgm:cxn modelId="{5313E1EB-9AEC-9D4B-8213-3ED556A93591}" type="presOf" srcId="{11ED283E-3B58-452F-AD32-4E464C29CBED}" destId="{2AC318C8-E8E6-FB48-82F7-06EE87A7688C}" srcOrd="0" destOrd="0" presId="urn:microsoft.com/office/officeart/2005/8/layout/list1"/>
    <dgm:cxn modelId="{960BB257-D87B-C448-BDF1-CA6EE8FD1EC0}" type="presParOf" srcId="{2AC318C8-E8E6-FB48-82F7-06EE87A7688C}" destId="{051D05A2-B8FB-E64C-AE8F-E038A011105F}" srcOrd="0" destOrd="0" presId="urn:microsoft.com/office/officeart/2005/8/layout/list1"/>
    <dgm:cxn modelId="{69F2DACD-A569-004D-92D1-6E1EC335F648}" type="presParOf" srcId="{051D05A2-B8FB-E64C-AE8F-E038A011105F}" destId="{61A67999-C3EF-C942-8ECC-221163D5E05F}" srcOrd="0" destOrd="0" presId="urn:microsoft.com/office/officeart/2005/8/layout/list1"/>
    <dgm:cxn modelId="{38B21506-275D-5B49-8F57-26ECFD9C5199}" type="presParOf" srcId="{051D05A2-B8FB-E64C-AE8F-E038A011105F}" destId="{509D9B25-DEA8-9B4E-9EA8-6980F922AB2B}" srcOrd="1" destOrd="0" presId="urn:microsoft.com/office/officeart/2005/8/layout/list1"/>
    <dgm:cxn modelId="{A7335E01-7E11-4741-8FAA-F46EED1BCA20}" type="presParOf" srcId="{2AC318C8-E8E6-FB48-82F7-06EE87A7688C}" destId="{4FAF9574-709C-5B4D-B706-4C7A25BBA9CB}" srcOrd="1" destOrd="0" presId="urn:microsoft.com/office/officeart/2005/8/layout/list1"/>
    <dgm:cxn modelId="{067A4CB7-E014-B44B-BEC4-074BF4368F1A}" type="presParOf" srcId="{2AC318C8-E8E6-FB48-82F7-06EE87A7688C}" destId="{075CE4E5-F86E-8441-92A3-CC2631277941}" srcOrd="2" destOrd="0" presId="urn:microsoft.com/office/officeart/2005/8/layout/list1"/>
    <dgm:cxn modelId="{EBCDE9EE-37E7-9648-AFCA-FC2473B9D435}" type="presParOf" srcId="{2AC318C8-E8E6-FB48-82F7-06EE87A7688C}" destId="{157A5134-7774-154C-B6F1-F2D89C6050A1}" srcOrd="3" destOrd="0" presId="urn:microsoft.com/office/officeart/2005/8/layout/list1"/>
    <dgm:cxn modelId="{01410721-FC09-2045-A189-926E5C43E30E}" type="presParOf" srcId="{2AC318C8-E8E6-FB48-82F7-06EE87A7688C}" destId="{66CA9457-5391-954E-90DB-3034359D192F}" srcOrd="4" destOrd="0" presId="urn:microsoft.com/office/officeart/2005/8/layout/list1"/>
    <dgm:cxn modelId="{780E979F-20F8-3447-8AAF-BE6E0BBF0A7F}" type="presParOf" srcId="{66CA9457-5391-954E-90DB-3034359D192F}" destId="{47B62267-6273-4145-8EDD-F5BA27628ED1}" srcOrd="0" destOrd="0" presId="urn:microsoft.com/office/officeart/2005/8/layout/list1"/>
    <dgm:cxn modelId="{EB873230-56DF-9F49-A025-35E2D2E8DB46}" type="presParOf" srcId="{66CA9457-5391-954E-90DB-3034359D192F}" destId="{3F41C4F2-D08D-FD42-ADD0-BD05F0E4BF68}" srcOrd="1" destOrd="0" presId="urn:microsoft.com/office/officeart/2005/8/layout/list1"/>
    <dgm:cxn modelId="{B51BBC67-DFAC-E744-8A40-80E118B279C6}" type="presParOf" srcId="{2AC318C8-E8E6-FB48-82F7-06EE87A7688C}" destId="{4A36C335-51E1-124D-8771-1E9F0DB68D5E}" srcOrd="5" destOrd="0" presId="urn:microsoft.com/office/officeart/2005/8/layout/list1"/>
    <dgm:cxn modelId="{344E915F-2BD8-D746-8DE0-8F0BACA50C35}" type="presParOf" srcId="{2AC318C8-E8E6-FB48-82F7-06EE87A7688C}" destId="{8AE9A8BA-3486-E24C-BC5D-55B8A5B4A7F8}" srcOrd="6" destOrd="0" presId="urn:microsoft.com/office/officeart/2005/8/layout/list1"/>
    <dgm:cxn modelId="{BFD5F4BF-800F-304F-B26D-E5FE7605885C}" type="presParOf" srcId="{2AC318C8-E8E6-FB48-82F7-06EE87A7688C}" destId="{C6102923-F7DA-764B-8B3E-DADA4DC7CA0E}" srcOrd="7" destOrd="0" presId="urn:microsoft.com/office/officeart/2005/8/layout/list1"/>
    <dgm:cxn modelId="{40D6CE85-D71C-A44E-83FA-6653A89C37AC}" type="presParOf" srcId="{2AC318C8-E8E6-FB48-82F7-06EE87A7688C}" destId="{AB34AA3F-D13D-084D-B01D-9ACD048ACCC4}" srcOrd="8" destOrd="0" presId="urn:microsoft.com/office/officeart/2005/8/layout/list1"/>
    <dgm:cxn modelId="{47E6712E-5055-8841-B211-B68DCEF19089}" type="presParOf" srcId="{AB34AA3F-D13D-084D-B01D-9ACD048ACCC4}" destId="{370C89C4-18B5-2F40-9615-040695EC17B7}" srcOrd="0" destOrd="0" presId="urn:microsoft.com/office/officeart/2005/8/layout/list1"/>
    <dgm:cxn modelId="{EF826421-E7AA-794D-BEE2-871BD3A53C02}" type="presParOf" srcId="{AB34AA3F-D13D-084D-B01D-9ACD048ACCC4}" destId="{D7596179-38AD-C241-B944-C289BEDBAD54}" srcOrd="1" destOrd="0" presId="urn:microsoft.com/office/officeart/2005/8/layout/list1"/>
    <dgm:cxn modelId="{85B2AE14-52AB-1F43-B195-C3B0657A92FB}" type="presParOf" srcId="{2AC318C8-E8E6-FB48-82F7-06EE87A7688C}" destId="{0C19269C-4814-A840-BD9B-B4A298D2EB84}" srcOrd="9" destOrd="0" presId="urn:microsoft.com/office/officeart/2005/8/layout/list1"/>
    <dgm:cxn modelId="{1C27B837-C7EB-B54A-89E6-5AA1FEE5A1CB}" type="presParOf" srcId="{2AC318C8-E8E6-FB48-82F7-06EE87A7688C}" destId="{5D4B6D7B-6BD3-F34F-964E-7EF373AA296E}" srcOrd="10" destOrd="0" presId="urn:microsoft.com/office/officeart/2005/8/layout/list1"/>
    <dgm:cxn modelId="{AA570F50-C966-8145-99C1-9E03A64770BE}" type="presParOf" srcId="{2AC318C8-E8E6-FB48-82F7-06EE87A7688C}" destId="{1EC67651-6904-AB41-B154-DC82DCD56347}" srcOrd="11" destOrd="0" presId="urn:microsoft.com/office/officeart/2005/8/layout/list1"/>
    <dgm:cxn modelId="{8F1AB23F-6AAC-E145-AD16-D0F0EEC1213B}" type="presParOf" srcId="{2AC318C8-E8E6-FB48-82F7-06EE87A7688C}" destId="{B0C44AFB-7B78-1D43-BC6F-59CEF3F5932C}" srcOrd="12" destOrd="0" presId="urn:microsoft.com/office/officeart/2005/8/layout/list1"/>
    <dgm:cxn modelId="{FF710FE0-FC39-394B-BDBA-5304A34FFD20}" type="presParOf" srcId="{B0C44AFB-7B78-1D43-BC6F-59CEF3F5932C}" destId="{B1A27920-EFA8-9D49-BE25-370A11AD3765}" srcOrd="0" destOrd="0" presId="urn:microsoft.com/office/officeart/2005/8/layout/list1"/>
    <dgm:cxn modelId="{6007FD16-974E-3345-A4F4-DE34294B91F6}" type="presParOf" srcId="{B0C44AFB-7B78-1D43-BC6F-59CEF3F5932C}" destId="{2B6449E3-B593-BF42-B110-6524BF5A42CB}" srcOrd="1" destOrd="0" presId="urn:microsoft.com/office/officeart/2005/8/layout/list1"/>
    <dgm:cxn modelId="{1F55859F-6FA9-D84B-B926-A080655090CA}" type="presParOf" srcId="{2AC318C8-E8E6-FB48-82F7-06EE87A7688C}" destId="{8860ABA4-CD2C-9D4A-B22B-C3CD3DB2A853}" srcOrd="13" destOrd="0" presId="urn:microsoft.com/office/officeart/2005/8/layout/list1"/>
    <dgm:cxn modelId="{F8C67634-FCB7-A64D-9EAC-952E288232BF}" type="presParOf" srcId="{2AC318C8-E8E6-FB48-82F7-06EE87A7688C}" destId="{2CCEF81E-EE61-AC45-AEEE-2A33632BDC5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9EF479-6200-425C-BD2D-85F5AC04B2CC}"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5554F768-FF25-4B93-B035-D0AE9AC5E133}">
      <dgm:prSet/>
      <dgm:spPr/>
      <dgm:t>
        <a:bodyPr/>
        <a:lstStyle/>
        <a:p>
          <a:pPr>
            <a:lnSpc>
              <a:spcPct val="100000"/>
            </a:lnSpc>
          </a:pPr>
          <a:r>
            <a:rPr lang="en-CA"/>
            <a:t>Conception d’un outil de mesure d’angle de trajectoire de projectiles</a:t>
          </a:r>
          <a:endParaRPr lang="en-US"/>
        </a:p>
      </dgm:t>
    </dgm:pt>
    <dgm:pt modelId="{D3B34E1B-EB06-404C-A5F1-A89BBB533CD7}" type="parTrans" cxnId="{9F5F5229-F577-426F-9871-363DD336CC8A}">
      <dgm:prSet/>
      <dgm:spPr/>
      <dgm:t>
        <a:bodyPr/>
        <a:lstStyle/>
        <a:p>
          <a:endParaRPr lang="en-US"/>
        </a:p>
      </dgm:t>
    </dgm:pt>
    <dgm:pt modelId="{639CCA11-D3F2-4CE2-B1AF-A0A9471C56A4}" type="sibTrans" cxnId="{9F5F5229-F577-426F-9871-363DD336CC8A}">
      <dgm:prSet/>
      <dgm:spPr/>
      <dgm:t>
        <a:bodyPr/>
        <a:lstStyle/>
        <a:p>
          <a:endParaRPr lang="en-US"/>
        </a:p>
      </dgm:t>
    </dgm:pt>
    <dgm:pt modelId="{4FDDE51F-E4B9-4B9C-BD5B-01CD0444CE0B}">
      <dgm:prSet/>
      <dgm:spPr/>
      <dgm:t>
        <a:bodyPr/>
        <a:lstStyle/>
        <a:p>
          <a:pPr>
            <a:lnSpc>
              <a:spcPct val="100000"/>
            </a:lnSpc>
          </a:pPr>
          <a:r>
            <a:rPr lang="fr-FR"/>
            <a:t>Classement des besoins du client en trois catégories</a:t>
          </a:r>
          <a:endParaRPr lang="en-US"/>
        </a:p>
      </dgm:t>
    </dgm:pt>
    <dgm:pt modelId="{1A7495AF-D4BC-4B39-BE88-936D76D4CB40}" type="parTrans" cxnId="{42E92ED1-2ED9-4E0A-9D69-F56C139F6414}">
      <dgm:prSet/>
      <dgm:spPr/>
      <dgm:t>
        <a:bodyPr/>
        <a:lstStyle/>
        <a:p>
          <a:endParaRPr lang="en-US"/>
        </a:p>
      </dgm:t>
    </dgm:pt>
    <dgm:pt modelId="{2D40A98F-0238-4007-95C4-5B4576C2EE15}" type="sibTrans" cxnId="{42E92ED1-2ED9-4E0A-9D69-F56C139F6414}">
      <dgm:prSet/>
      <dgm:spPr/>
      <dgm:t>
        <a:bodyPr/>
        <a:lstStyle/>
        <a:p>
          <a:endParaRPr lang="en-US"/>
        </a:p>
      </dgm:t>
    </dgm:pt>
    <dgm:pt modelId="{C88DA6CD-A1B4-4834-88EC-DD77FB4AE13C}">
      <dgm:prSet/>
      <dgm:spPr/>
      <dgm:t>
        <a:bodyPr/>
        <a:lstStyle/>
        <a:p>
          <a:pPr>
            <a:lnSpc>
              <a:spcPct val="100000"/>
            </a:lnSpc>
          </a:pPr>
          <a:r>
            <a:rPr lang="fr-FR"/>
            <a:t>Étalonnage de produits disponibles sur le marché</a:t>
          </a:r>
          <a:endParaRPr lang="en-US"/>
        </a:p>
      </dgm:t>
    </dgm:pt>
    <dgm:pt modelId="{28DE2F68-FDE8-4770-8F7D-28AC2E7EBBF5}" type="parTrans" cxnId="{0348ACA8-B940-4303-99CE-598FCA2E1154}">
      <dgm:prSet/>
      <dgm:spPr/>
      <dgm:t>
        <a:bodyPr/>
        <a:lstStyle/>
        <a:p>
          <a:endParaRPr lang="en-US"/>
        </a:p>
      </dgm:t>
    </dgm:pt>
    <dgm:pt modelId="{5A76E2D6-6052-49AF-B1C1-DB7807628AB8}" type="sibTrans" cxnId="{0348ACA8-B940-4303-99CE-598FCA2E1154}">
      <dgm:prSet/>
      <dgm:spPr/>
      <dgm:t>
        <a:bodyPr/>
        <a:lstStyle/>
        <a:p>
          <a:endParaRPr lang="en-US"/>
        </a:p>
      </dgm:t>
    </dgm:pt>
    <dgm:pt modelId="{E395BB26-986F-45AE-9F40-3E97E04B80F3}">
      <dgm:prSet/>
      <dgm:spPr/>
      <dgm:t>
        <a:bodyPr/>
        <a:lstStyle/>
        <a:p>
          <a:pPr>
            <a:lnSpc>
              <a:spcPct val="100000"/>
            </a:lnSpc>
          </a:pPr>
          <a:r>
            <a:rPr lang="fr-FR"/>
            <a:t>Création de trois concepts pour chaque sous-système</a:t>
          </a:r>
          <a:endParaRPr lang="en-US"/>
        </a:p>
      </dgm:t>
    </dgm:pt>
    <dgm:pt modelId="{6EEDE5F6-59AB-4273-8047-D3040635EA00}" type="parTrans" cxnId="{348199C7-4205-4C57-985B-3205853455C7}">
      <dgm:prSet/>
      <dgm:spPr/>
      <dgm:t>
        <a:bodyPr/>
        <a:lstStyle/>
        <a:p>
          <a:endParaRPr lang="en-US"/>
        </a:p>
      </dgm:t>
    </dgm:pt>
    <dgm:pt modelId="{8D9DC7DB-0377-4B32-901A-783DEEABBBFB}" type="sibTrans" cxnId="{348199C7-4205-4C57-985B-3205853455C7}">
      <dgm:prSet/>
      <dgm:spPr/>
      <dgm:t>
        <a:bodyPr/>
        <a:lstStyle/>
        <a:p>
          <a:endParaRPr lang="en-US"/>
        </a:p>
      </dgm:t>
    </dgm:pt>
    <dgm:pt modelId="{A8B22F94-61E8-42AB-9CDE-0C8558027F86}">
      <dgm:prSet/>
      <dgm:spPr/>
      <dgm:t>
        <a:bodyPr/>
        <a:lstStyle/>
        <a:p>
          <a:pPr>
            <a:lnSpc>
              <a:spcPct val="100000"/>
            </a:lnSpc>
          </a:pPr>
          <a:r>
            <a:rPr lang="fr-FR"/>
            <a:t>Réalisation de prototype et essais</a:t>
          </a:r>
          <a:endParaRPr lang="en-US"/>
        </a:p>
      </dgm:t>
    </dgm:pt>
    <dgm:pt modelId="{80C455BC-1320-4B4E-A66C-E26DB270384E}" type="parTrans" cxnId="{28B79106-1965-4BA8-8829-31C275CA433B}">
      <dgm:prSet/>
      <dgm:spPr/>
      <dgm:t>
        <a:bodyPr/>
        <a:lstStyle/>
        <a:p>
          <a:endParaRPr lang="en-US"/>
        </a:p>
      </dgm:t>
    </dgm:pt>
    <dgm:pt modelId="{C52C8EAC-1A35-42AF-BC61-CC2D043858D7}" type="sibTrans" cxnId="{28B79106-1965-4BA8-8829-31C275CA433B}">
      <dgm:prSet/>
      <dgm:spPr/>
      <dgm:t>
        <a:bodyPr/>
        <a:lstStyle/>
        <a:p>
          <a:endParaRPr lang="en-US"/>
        </a:p>
      </dgm:t>
    </dgm:pt>
    <dgm:pt modelId="{AB804BF9-40B4-4583-9C8D-0F818D03BBAD}" type="pres">
      <dgm:prSet presAssocID="{E69EF479-6200-425C-BD2D-85F5AC04B2CC}" presName="root" presStyleCnt="0">
        <dgm:presLayoutVars>
          <dgm:dir/>
          <dgm:resizeHandles val="exact"/>
        </dgm:presLayoutVars>
      </dgm:prSet>
      <dgm:spPr/>
    </dgm:pt>
    <dgm:pt modelId="{45FFA94B-3A41-4C3A-92D1-C5AED38350DD}" type="pres">
      <dgm:prSet presAssocID="{5554F768-FF25-4B93-B035-D0AE9AC5E133}" presName="compNode" presStyleCnt="0"/>
      <dgm:spPr/>
    </dgm:pt>
    <dgm:pt modelId="{E2D0E895-284A-4C70-A7C0-6BA4F43795A6}" type="pres">
      <dgm:prSet presAssocID="{5554F768-FF25-4B93-B035-D0AE9AC5E133}" presName="bgRect" presStyleLbl="bgShp" presStyleIdx="0" presStyleCnt="5"/>
      <dgm:spPr/>
    </dgm:pt>
    <dgm:pt modelId="{D67D401A-107D-435C-9815-144E3583DADB}" type="pres">
      <dgm:prSet presAssocID="{5554F768-FF25-4B93-B035-D0AE9AC5E13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ler"/>
        </a:ext>
      </dgm:extLst>
    </dgm:pt>
    <dgm:pt modelId="{A276BF0B-1921-49B0-91C2-ECF648ADA7FF}" type="pres">
      <dgm:prSet presAssocID="{5554F768-FF25-4B93-B035-D0AE9AC5E133}" presName="spaceRect" presStyleCnt="0"/>
      <dgm:spPr/>
    </dgm:pt>
    <dgm:pt modelId="{6FA8B658-6EF2-4DE1-AE45-A25F5AD4E171}" type="pres">
      <dgm:prSet presAssocID="{5554F768-FF25-4B93-B035-D0AE9AC5E133}" presName="parTx" presStyleLbl="revTx" presStyleIdx="0" presStyleCnt="5">
        <dgm:presLayoutVars>
          <dgm:chMax val="0"/>
          <dgm:chPref val="0"/>
        </dgm:presLayoutVars>
      </dgm:prSet>
      <dgm:spPr/>
    </dgm:pt>
    <dgm:pt modelId="{1A079FD1-AB7E-45FA-8F99-94583234CE07}" type="pres">
      <dgm:prSet presAssocID="{639CCA11-D3F2-4CE2-B1AF-A0A9471C56A4}" presName="sibTrans" presStyleCnt="0"/>
      <dgm:spPr/>
    </dgm:pt>
    <dgm:pt modelId="{7F24A8C4-6A5A-4363-A80E-1EFE445C234D}" type="pres">
      <dgm:prSet presAssocID="{4FDDE51F-E4B9-4B9C-BD5B-01CD0444CE0B}" presName="compNode" presStyleCnt="0"/>
      <dgm:spPr/>
    </dgm:pt>
    <dgm:pt modelId="{1857C541-C9B9-4DEA-B513-B7A6340F0700}" type="pres">
      <dgm:prSet presAssocID="{4FDDE51F-E4B9-4B9C-BD5B-01CD0444CE0B}" presName="bgRect" presStyleLbl="bgShp" presStyleIdx="1" presStyleCnt="5"/>
      <dgm:spPr/>
    </dgm:pt>
    <dgm:pt modelId="{EAD7C7EC-C256-4DD9-9A1C-965B57A0E8F5}" type="pres">
      <dgm:prSet presAssocID="{4FDDE51F-E4B9-4B9C-BD5B-01CD0444CE0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96000E4-19D5-4A70-B977-EB4C276A6BAE}" type="pres">
      <dgm:prSet presAssocID="{4FDDE51F-E4B9-4B9C-BD5B-01CD0444CE0B}" presName="spaceRect" presStyleCnt="0"/>
      <dgm:spPr/>
    </dgm:pt>
    <dgm:pt modelId="{A2478F5D-B922-45BD-BD86-A3B874F63842}" type="pres">
      <dgm:prSet presAssocID="{4FDDE51F-E4B9-4B9C-BD5B-01CD0444CE0B}" presName="parTx" presStyleLbl="revTx" presStyleIdx="1" presStyleCnt="5">
        <dgm:presLayoutVars>
          <dgm:chMax val="0"/>
          <dgm:chPref val="0"/>
        </dgm:presLayoutVars>
      </dgm:prSet>
      <dgm:spPr/>
    </dgm:pt>
    <dgm:pt modelId="{43C0350C-5C1E-4EA3-BC54-8B4E9AED5757}" type="pres">
      <dgm:prSet presAssocID="{2D40A98F-0238-4007-95C4-5B4576C2EE15}" presName="sibTrans" presStyleCnt="0"/>
      <dgm:spPr/>
    </dgm:pt>
    <dgm:pt modelId="{D3FF109E-17C4-47AA-8F74-FA0EDFF8EC69}" type="pres">
      <dgm:prSet presAssocID="{C88DA6CD-A1B4-4834-88EC-DD77FB4AE13C}" presName="compNode" presStyleCnt="0"/>
      <dgm:spPr/>
    </dgm:pt>
    <dgm:pt modelId="{B7186C9D-B579-4692-99B7-561D5E4D64AB}" type="pres">
      <dgm:prSet presAssocID="{C88DA6CD-A1B4-4834-88EC-DD77FB4AE13C}" presName="bgRect" presStyleLbl="bgShp" presStyleIdx="2" presStyleCnt="5"/>
      <dgm:spPr/>
    </dgm:pt>
    <dgm:pt modelId="{280A28F4-E3D9-4AE5-AAEF-4D311620153A}" type="pres">
      <dgm:prSet presAssocID="{C88DA6CD-A1B4-4834-88EC-DD77FB4AE13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5BFADCE9-CD86-4FD6-A18A-70908264B9EC}" type="pres">
      <dgm:prSet presAssocID="{C88DA6CD-A1B4-4834-88EC-DD77FB4AE13C}" presName="spaceRect" presStyleCnt="0"/>
      <dgm:spPr/>
    </dgm:pt>
    <dgm:pt modelId="{6ABA277C-B405-4FAC-BCC5-23D1B294ED81}" type="pres">
      <dgm:prSet presAssocID="{C88DA6CD-A1B4-4834-88EC-DD77FB4AE13C}" presName="parTx" presStyleLbl="revTx" presStyleIdx="2" presStyleCnt="5">
        <dgm:presLayoutVars>
          <dgm:chMax val="0"/>
          <dgm:chPref val="0"/>
        </dgm:presLayoutVars>
      </dgm:prSet>
      <dgm:spPr/>
    </dgm:pt>
    <dgm:pt modelId="{25E9B88F-FA5C-4221-9DB6-E8143686AEB0}" type="pres">
      <dgm:prSet presAssocID="{5A76E2D6-6052-49AF-B1C1-DB7807628AB8}" presName="sibTrans" presStyleCnt="0"/>
      <dgm:spPr/>
    </dgm:pt>
    <dgm:pt modelId="{2EF206B7-B316-4B2D-9711-7606FC6FE0DD}" type="pres">
      <dgm:prSet presAssocID="{E395BB26-986F-45AE-9F40-3E97E04B80F3}" presName="compNode" presStyleCnt="0"/>
      <dgm:spPr/>
    </dgm:pt>
    <dgm:pt modelId="{3960F53F-D18B-4856-A9A8-5F79A1811720}" type="pres">
      <dgm:prSet presAssocID="{E395BB26-986F-45AE-9F40-3E97E04B80F3}" presName="bgRect" presStyleLbl="bgShp" presStyleIdx="3" presStyleCnt="5"/>
      <dgm:spPr/>
    </dgm:pt>
    <dgm:pt modelId="{DA53FF19-ED7F-465C-A10B-C1685A266E9E}" type="pres">
      <dgm:prSet presAssocID="{E395BB26-986F-45AE-9F40-3E97E04B80F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BCEB18CC-DF90-4952-BC2D-C7A197C2026C}" type="pres">
      <dgm:prSet presAssocID="{E395BB26-986F-45AE-9F40-3E97E04B80F3}" presName="spaceRect" presStyleCnt="0"/>
      <dgm:spPr/>
    </dgm:pt>
    <dgm:pt modelId="{8435B8B3-B6C9-419B-80CC-AA8A28DD0ABF}" type="pres">
      <dgm:prSet presAssocID="{E395BB26-986F-45AE-9F40-3E97E04B80F3}" presName="parTx" presStyleLbl="revTx" presStyleIdx="3" presStyleCnt="5">
        <dgm:presLayoutVars>
          <dgm:chMax val="0"/>
          <dgm:chPref val="0"/>
        </dgm:presLayoutVars>
      </dgm:prSet>
      <dgm:spPr/>
    </dgm:pt>
    <dgm:pt modelId="{5040DCE4-E797-41AD-8E42-0A8310211115}" type="pres">
      <dgm:prSet presAssocID="{8D9DC7DB-0377-4B32-901A-783DEEABBBFB}" presName="sibTrans" presStyleCnt="0"/>
      <dgm:spPr/>
    </dgm:pt>
    <dgm:pt modelId="{8FD67B57-A037-4BE7-B399-ACD657841672}" type="pres">
      <dgm:prSet presAssocID="{A8B22F94-61E8-42AB-9CDE-0C8558027F86}" presName="compNode" presStyleCnt="0"/>
      <dgm:spPr/>
    </dgm:pt>
    <dgm:pt modelId="{987F5689-AA71-434C-AAE6-3B937389EB6E}" type="pres">
      <dgm:prSet presAssocID="{A8B22F94-61E8-42AB-9CDE-0C8558027F86}" presName="bgRect" presStyleLbl="bgShp" presStyleIdx="4" presStyleCnt="5"/>
      <dgm:spPr/>
    </dgm:pt>
    <dgm:pt modelId="{71DE9377-EC00-4B02-8FA1-DF2E7B2EE550}" type="pres">
      <dgm:prSet presAssocID="{A8B22F94-61E8-42AB-9CDE-0C8558027F8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316A5FE1-12EE-4A9B-96F2-4980370298CB}" type="pres">
      <dgm:prSet presAssocID="{A8B22F94-61E8-42AB-9CDE-0C8558027F86}" presName="spaceRect" presStyleCnt="0"/>
      <dgm:spPr/>
    </dgm:pt>
    <dgm:pt modelId="{F6B0A7E9-503B-43FA-928E-B0F369856B25}" type="pres">
      <dgm:prSet presAssocID="{A8B22F94-61E8-42AB-9CDE-0C8558027F86}" presName="parTx" presStyleLbl="revTx" presStyleIdx="4" presStyleCnt="5">
        <dgm:presLayoutVars>
          <dgm:chMax val="0"/>
          <dgm:chPref val="0"/>
        </dgm:presLayoutVars>
      </dgm:prSet>
      <dgm:spPr/>
    </dgm:pt>
  </dgm:ptLst>
  <dgm:cxnLst>
    <dgm:cxn modelId="{28B79106-1965-4BA8-8829-31C275CA433B}" srcId="{E69EF479-6200-425C-BD2D-85F5AC04B2CC}" destId="{A8B22F94-61E8-42AB-9CDE-0C8558027F86}" srcOrd="4" destOrd="0" parTransId="{80C455BC-1320-4B4E-A66C-E26DB270384E}" sibTransId="{C52C8EAC-1A35-42AF-BC61-CC2D043858D7}"/>
    <dgm:cxn modelId="{25878C0C-30A9-46FF-B809-878DBE746C56}" type="presOf" srcId="{5554F768-FF25-4B93-B035-D0AE9AC5E133}" destId="{6FA8B658-6EF2-4DE1-AE45-A25F5AD4E171}" srcOrd="0" destOrd="0" presId="urn:microsoft.com/office/officeart/2018/2/layout/IconVerticalSolidList"/>
    <dgm:cxn modelId="{410FAF23-D111-4547-B5FA-B2D8D1734805}" type="presOf" srcId="{E69EF479-6200-425C-BD2D-85F5AC04B2CC}" destId="{AB804BF9-40B4-4583-9C8D-0F818D03BBAD}" srcOrd="0" destOrd="0" presId="urn:microsoft.com/office/officeart/2018/2/layout/IconVerticalSolidList"/>
    <dgm:cxn modelId="{9F5F5229-F577-426F-9871-363DD336CC8A}" srcId="{E69EF479-6200-425C-BD2D-85F5AC04B2CC}" destId="{5554F768-FF25-4B93-B035-D0AE9AC5E133}" srcOrd="0" destOrd="0" parTransId="{D3B34E1B-EB06-404C-A5F1-A89BBB533CD7}" sibTransId="{639CCA11-D3F2-4CE2-B1AF-A0A9471C56A4}"/>
    <dgm:cxn modelId="{E3A13F48-CD88-4267-B032-9A5A8CCA3322}" type="presOf" srcId="{E395BB26-986F-45AE-9F40-3E97E04B80F3}" destId="{8435B8B3-B6C9-419B-80CC-AA8A28DD0ABF}" srcOrd="0" destOrd="0" presId="urn:microsoft.com/office/officeart/2018/2/layout/IconVerticalSolidList"/>
    <dgm:cxn modelId="{986D596F-B7A5-4A48-BB0D-7EF08C3341F6}" type="presOf" srcId="{4FDDE51F-E4B9-4B9C-BD5B-01CD0444CE0B}" destId="{A2478F5D-B922-45BD-BD86-A3B874F63842}" srcOrd="0" destOrd="0" presId="urn:microsoft.com/office/officeart/2018/2/layout/IconVerticalSolidList"/>
    <dgm:cxn modelId="{0348ACA8-B940-4303-99CE-598FCA2E1154}" srcId="{E69EF479-6200-425C-BD2D-85F5AC04B2CC}" destId="{C88DA6CD-A1B4-4834-88EC-DD77FB4AE13C}" srcOrd="2" destOrd="0" parTransId="{28DE2F68-FDE8-4770-8F7D-28AC2E7EBBF5}" sibTransId="{5A76E2D6-6052-49AF-B1C1-DB7807628AB8}"/>
    <dgm:cxn modelId="{6B2756B7-C1EF-4F98-9F4E-931BBA3DE543}" type="presOf" srcId="{A8B22F94-61E8-42AB-9CDE-0C8558027F86}" destId="{F6B0A7E9-503B-43FA-928E-B0F369856B25}" srcOrd="0" destOrd="0" presId="urn:microsoft.com/office/officeart/2018/2/layout/IconVerticalSolidList"/>
    <dgm:cxn modelId="{348199C7-4205-4C57-985B-3205853455C7}" srcId="{E69EF479-6200-425C-BD2D-85F5AC04B2CC}" destId="{E395BB26-986F-45AE-9F40-3E97E04B80F3}" srcOrd="3" destOrd="0" parTransId="{6EEDE5F6-59AB-4273-8047-D3040635EA00}" sibTransId="{8D9DC7DB-0377-4B32-901A-783DEEABBBFB}"/>
    <dgm:cxn modelId="{42E92ED1-2ED9-4E0A-9D69-F56C139F6414}" srcId="{E69EF479-6200-425C-BD2D-85F5AC04B2CC}" destId="{4FDDE51F-E4B9-4B9C-BD5B-01CD0444CE0B}" srcOrd="1" destOrd="0" parTransId="{1A7495AF-D4BC-4B39-BE88-936D76D4CB40}" sibTransId="{2D40A98F-0238-4007-95C4-5B4576C2EE15}"/>
    <dgm:cxn modelId="{DC94B4D8-B6CC-4291-99DC-3355042086FC}" type="presOf" srcId="{C88DA6CD-A1B4-4834-88EC-DD77FB4AE13C}" destId="{6ABA277C-B405-4FAC-BCC5-23D1B294ED81}" srcOrd="0" destOrd="0" presId="urn:microsoft.com/office/officeart/2018/2/layout/IconVerticalSolidList"/>
    <dgm:cxn modelId="{70495A93-AABE-4C88-863A-7BA7AC2D2398}" type="presParOf" srcId="{AB804BF9-40B4-4583-9C8D-0F818D03BBAD}" destId="{45FFA94B-3A41-4C3A-92D1-C5AED38350DD}" srcOrd="0" destOrd="0" presId="urn:microsoft.com/office/officeart/2018/2/layout/IconVerticalSolidList"/>
    <dgm:cxn modelId="{43C309AF-A045-4A30-A30F-467D2E6C470A}" type="presParOf" srcId="{45FFA94B-3A41-4C3A-92D1-C5AED38350DD}" destId="{E2D0E895-284A-4C70-A7C0-6BA4F43795A6}" srcOrd="0" destOrd="0" presId="urn:microsoft.com/office/officeart/2018/2/layout/IconVerticalSolidList"/>
    <dgm:cxn modelId="{D42B8C7B-FF80-4FC6-A898-C97B701DC0DD}" type="presParOf" srcId="{45FFA94B-3A41-4C3A-92D1-C5AED38350DD}" destId="{D67D401A-107D-435C-9815-144E3583DADB}" srcOrd="1" destOrd="0" presId="urn:microsoft.com/office/officeart/2018/2/layout/IconVerticalSolidList"/>
    <dgm:cxn modelId="{CEB809FF-DAC8-4964-9BF5-7EF7C01C8C8A}" type="presParOf" srcId="{45FFA94B-3A41-4C3A-92D1-C5AED38350DD}" destId="{A276BF0B-1921-49B0-91C2-ECF648ADA7FF}" srcOrd="2" destOrd="0" presId="urn:microsoft.com/office/officeart/2018/2/layout/IconVerticalSolidList"/>
    <dgm:cxn modelId="{D2A2D57D-25A0-4785-BEC2-CE867572E443}" type="presParOf" srcId="{45FFA94B-3A41-4C3A-92D1-C5AED38350DD}" destId="{6FA8B658-6EF2-4DE1-AE45-A25F5AD4E171}" srcOrd="3" destOrd="0" presId="urn:microsoft.com/office/officeart/2018/2/layout/IconVerticalSolidList"/>
    <dgm:cxn modelId="{1CE1A6B6-F749-4FDB-AA6D-580496913026}" type="presParOf" srcId="{AB804BF9-40B4-4583-9C8D-0F818D03BBAD}" destId="{1A079FD1-AB7E-45FA-8F99-94583234CE07}" srcOrd="1" destOrd="0" presId="urn:microsoft.com/office/officeart/2018/2/layout/IconVerticalSolidList"/>
    <dgm:cxn modelId="{E89CF348-F19D-4420-A919-60ABA06F0009}" type="presParOf" srcId="{AB804BF9-40B4-4583-9C8D-0F818D03BBAD}" destId="{7F24A8C4-6A5A-4363-A80E-1EFE445C234D}" srcOrd="2" destOrd="0" presId="urn:microsoft.com/office/officeart/2018/2/layout/IconVerticalSolidList"/>
    <dgm:cxn modelId="{009CF351-98BF-4A3B-9A25-15CBBFEB0224}" type="presParOf" srcId="{7F24A8C4-6A5A-4363-A80E-1EFE445C234D}" destId="{1857C541-C9B9-4DEA-B513-B7A6340F0700}" srcOrd="0" destOrd="0" presId="urn:microsoft.com/office/officeart/2018/2/layout/IconVerticalSolidList"/>
    <dgm:cxn modelId="{54465953-5C91-4CF0-ABDA-95ED6E9866AE}" type="presParOf" srcId="{7F24A8C4-6A5A-4363-A80E-1EFE445C234D}" destId="{EAD7C7EC-C256-4DD9-9A1C-965B57A0E8F5}" srcOrd="1" destOrd="0" presId="urn:microsoft.com/office/officeart/2018/2/layout/IconVerticalSolidList"/>
    <dgm:cxn modelId="{E2D444B1-9AC4-4993-A853-808C6AA6142B}" type="presParOf" srcId="{7F24A8C4-6A5A-4363-A80E-1EFE445C234D}" destId="{E96000E4-19D5-4A70-B977-EB4C276A6BAE}" srcOrd="2" destOrd="0" presId="urn:microsoft.com/office/officeart/2018/2/layout/IconVerticalSolidList"/>
    <dgm:cxn modelId="{1D658803-1E20-4557-A530-4A881D61EA9F}" type="presParOf" srcId="{7F24A8C4-6A5A-4363-A80E-1EFE445C234D}" destId="{A2478F5D-B922-45BD-BD86-A3B874F63842}" srcOrd="3" destOrd="0" presId="urn:microsoft.com/office/officeart/2018/2/layout/IconVerticalSolidList"/>
    <dgm:cxn modelId="{F34A79D6-BAC0-4798-AEEF-12B2C0874621}" type="presParOf" srcId="{AB804BF9-40B4-4583-9C8D-0F818D03BBAD}" destId="{43C0350C-5C1E-4EA3-BC54-8B4E9AED5757}" srcOrd="3" destOrd="0" presId="urn:microsoft.com/office/officeart/2018/2/layout/IconVerticalSolidList"/>
    <dgm:cxn modelId="{4339072F-4B55-4C99-95BA-7FF4C49A75EB}" type="presParOf" srcId="{AB804BF9-40B4-4583-9C8D-0F818D03BBAD}" destId="{D3FF109E-17C4-47AA-8F74-FA0EDFF8EC69}" srcOrd="4" destOrd="0" presId="urn:microsoft.com/office/officeart/2018/2/layout/IconVerticalSolidList"/>
    <dgm:cxn modelId="{85501358-F359-430A-9D8D-8D2C3FD77633}" type="presParOf" srcId="{D3FF109E-17C4-47AA-8F74-FA0EDFF8EC69}" destId="{B7186C9D-B579-4692-99B7-561D5E4D64AB}" srcOrd="0" destOrd="0" presId="urn:microsoft.com/office/officeart/2018/2/layout/IconVerticalSolidList"/>
    <dgm:cxn modelId="{0CDC384F-5FB2-4907-BCC4-9D506FCC4BB3}" type="presParOf" srcId="{D3FF109E-17C4-47AA-8F74-FA0EDFF8EC69}" destId="{280A28F4-E3D9-4AE5-AAEF-4D311620153A}" srcOrd="1" destOrd="0" presId="urn:microsoft.com/office/officeart/2018/2/layout/IconVerticalSolidList"/>
    <dgm:cxn modelId="{042289AC-18F1-42B8-B6B4-038F2356D895}" type="presParOf" srcId="{D3FF109E-17C4-47AA-8F74-FA0EDFF8EC69}" destId="{5BFADCE9-CD86-4FD6-A18A-70908264B9EC}" srcOrd="2" destOrd="0" presId="urn:microsoft.com/office/officeart/2018/2/layout/IconVerticalSolidList"/>
    <dgm:cxn modelId="{BADC85D7-1634-497A-BCBA-89DF3C093AD5}" type="presParOf" srcId="{D3FF109E-17C4-47AA-8F74-FA0EDFF8EC69}" destId="{6ABA277C-B405-4FAC-BCC5-23D1B294ED81}" srcOrd="3" destOrd="0" presId="urn:microsoft.com/office/officeart/2018/2/layout/IconVerticalSolidList"/>
    <dgm:cxn modelId="{06FCFB7E-FAE4-4650-B76F-134C856D0A2E}" type="presParOf" srcId="{AB804BF9-40B4-4583-9C8D-0F818D03BBAD}" destId="{25E9B88F-FA5C-4221-9DB6-E8143686AEB0}" srcOrd="5" destOrd="0" presId="urn:microsoft.com/office/officeart/2018/2/layout/IconVerticalSolidList"/>
    <dgm:cxn modelId="{F9E0E939-00FC-4BE7-80F6-718E61CF169D}" type="presParOf" srcId="{AB804BF9-40B4-4583-9C8D-0F818D03BBAD}" destId="{2EF206B7-B316-4B2D-9711-7606FC6FE0DD}" srcOrd="6" destOrd="0" presId="urn:microsoft.com/office/officeart/2018/2/layout/IconVerticalSolidList"/>
    <dgm:cxn modelId="{7A70893C-20E5-4785-9146-5564DCE130B5}" type="presParOf" srcId="{2EF206B7-B316-4B2D-9711-7606FC6FE0DD}" destId="{3960F53F-D18B-4856-A9A8-5F79A1811720}" srcOrd="0" destOrd="0" presId="urn:microsoft.com/office/officeart/2018/2/layout/IconVerticalSolidList"/>
    <dgm:cxn modelId="{29BD0EE4-C2CD-4E64-88D9-3ACDDB2D54EE}" type="presParOf" srcId="{2EF206B7-B316-4B2D-9711-7606FC6FE0DD}" destId="{DA53FF19-ED7F-465C-A10B-C1685A266E9E}" srcOrd="1" destOrd="0" presId="urn:microsoft.com/office/officeart/2018/2/layout/IconVerticalSolidList"/>
    <dgm:cxn modelId="{E86737C7-BF91-4E89-A9FD-409C02DF4907}" type="presParOf" srcId="{2EF206B7-B316-4B2D-9711-7606FC6FE0DD}" destId="{BCEB18CC-DF90-4952-BC2D-C7A197C2026C}" srcOrd="2" destOrd="0" presId="urn:microsoft.com/office/officeart/2018/2/layout/IconVerticalSolidList"/>
    <dgm:cxn modelId="{959AF248-F24E-4F0B-AB2E-E3EA09B0DFC8}" type="presParOf" srcId="{2EF206B7-B316-4B2D-9711-7606FC6FE0DD}" destId="{8435B8B3-B6C9-419B-80CC-AA8A28DD0ABF}" srcOrd="3" destOrd="0" presId="urn:microsoft.com/office/officeart/2018/2/layout/IconVerticalSolidList"/>
    <dgm:cxn modelId="{42DF706B-8CCF-400D-8D64-F08008453D92}" type="presParOf" srcId="{AB804BF9-40B4-4583-9C8D-0F818D03BBAD}" destId="{5040DCE4-E797-41AD-8E42-0A8310211115}" srcOrd="7" destOrd="0" presId="urn:microsoft.com/office/officeart/2018/2/layout/IconVerticalSolidList"/>
    <dgm:cxn modelId="{18B42B3B-956C-433F-8B7C-9B90998929DC}" type="presParOf" srcId="{AB804BF9-40B4-4583-9C8D-0F818D03BBAD}" destId="{8FD67B57-A037-4BE7-B399-ACD657841672}" srcOrd="8" destOrd="0" presId="urn:microsoft.com/office/officeart/2018/2/layout/IconVerticalSolidList"/>
    <dgm:cxn modelId="{B1213934-EADD-4D8A-9904-F2C239585585}" type="presParOf" srcId="{8FD67B57-A037-4BE7-B399-ACD657841672}" destId="{987F5689-AA71-434C-AAE6-3B937389EB6E}" srcOrd="0" destOrd="0" presId="urn:microsoft.com/office/officeart/2018/2/layout/IconVerticalSolidList"/>
    <dgm:cxn modelId="{F4EC4FF5-D897-4CE6-A07C-4C20C42D11A8}" type="presParOf" srcId="{8FD67B57-A037-4BE7-B399-ACD657841672}" destId="{71DE9377-EC00-4B02-8FA1-DF2E7B2EE550}" srcOrd="1" destOrd="0" presId="urn:microsoft.com/office/officeart/2018/2/layout/IconVerticalSolidList"/>
    <dgm:cxn modelId="{80F9C62B-1DF7-4DBD-9FBB-D943BC4FB469}" type="presParOf" srcId="{8FD67B57-A037-4BE7-B399-ACD657841672}" destId="{316A5FE1-12EE-4A9B-96F2-4980370298CB}" srcOrd="2" destOrd="0" presId="urn:microsoft.com/office/officeart/2018/2/layout/IconVerticalSolidList"/>
    <dgm:cxn modelId="{4E99A1FF-6292-4FC4-9DF6-14312EC9E8DC}" type="presParOf" srcId="{8FD67B57-A037-4BE7-B399-ACD657841672}" destId="{F6B0A7E9-503B-43FA-928E-B0F369856B2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A06899-53BF-45E3-A6DD-33DDF2A3937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9440ADED-72B4-4E40-A1D1-2A3996FA3BF2}">
      <dgm:prSet/>
      <dgm:spPr/>
      <dgm:t>
        <a:bodyPr/>
        <a:lstStyle/>
        <a:p>
          <a:r>
            <a:rPr lang="fr-CA"/>
            <a:t>Boucle itérative de prototypage employée</a:t>
          </a:r>
          <a:endParaRPr lang="en-US"/>
        </a:p>
      </dgm:t>
    </dgm:pt>
    <dgm:pt modelId="{001A969C-2144-40D2-B34C-1F3C833F7201}" type="parTrans" cxnId="{A600DE19-15B6-408E-8AF2-EBD27CB36138}">
      <dgm:prSet/>
      <dgm:spPr/>
      <dgm:t>
        <a:bodyPr/>
        <a:lstStyle/>
        <a:p>
          <a:endParaRPr lang="en-US"/>
        </a:p>
      </dgm:t>
    </dgm:pt>
    <dgm:pt modelId="{E0876B71-F437-4305-8FB9-991F10E8C5B6}" type="sibTrans" cxnId="{A600DE19-15B6-408E-8AF2-EBD27CB36138}">
      <dgm:prSet/>
      <dgm:spPr/>
      <dgm:t>
        <a:bodyPr/>
        <a:lstStyle/>
        <a:p>
          <a:endParaRPr lang="en-US"/>
        </a:p>
      </dgm:t>
    </dgm:pt>
    <dgm:pt modelId="{7AC1DCC5-6F47-45C4-AD76-C5B221620D42}">
      <dgm:prSet/>
      <dgm:spPr/>
      <dgm:t>
        <a:bodyPr/>
        <a:lstStyle/>
        <a:p>
          <a:r>
            <a:rPr lang="fr-CA"/>
            <a:t>Précision</a:t>
          </a:r>
          <a:endParaRPr lang="en-US"/>
        </a:p>
      </dgm:t>
    </dgm:pt>
    <dgm:pt modelId="{5F785507-528A-4FFB-994D-62F2DF46E125}" type="parTrans" cxnId="{6CEE5F08-F1BA-4033-BC5A-4B206BFF031C}">
      <dgm:prSet/>
      <dgm:spPr/>
      <dgm:t>
        <a:bodyPr/>
        <a:lstStyle/>
        <a:p>
          <a:endParaRPr lang="en-US"/>
        </a:p>
      </dgm:t>
    </dgm:pt>
    <dgm:pt modelId="{15F6D15E-C272-421C-A1E8-8E53FA667629}" type="sibTrans" cxnId="{6CEE5F08-F1BA-4033-BC5A-4B206BFF031C}">
      <dgm:prSet/>
      <dgm:spPr/>
      <dgm:t>
        <a:bodyPr/>
        <a:lstStyle/>
        <a:p>
          <a:endParaRPr lang="en-US"/>
        </a:p>
      </dgm:t>
    </dgm:pt>
    <dgm:pt modelId="{63782732-3A43-4BFF-87DE-6ADDD215C298}">
      <dgm:prSet/>
      <dgm:spPr/>
      <dgm:t>
        <a:bodyPr/>
        <a:lstStyle/>
        <a:p>
          <a:r>
            <a:rPr lang="fr-CA"/>
            <a:t>Ergonomie</a:t>
          </a:r>
          <a:endParaRPr lang="en-US"/>
        </a:p>
      </dgm:t>
    </dgm:pt>
    <dgm:pt modelId="{2A7909BB-7CE8-4318-8C1A-FE30BDE169A5}" type="parTrans" cxnId="{BE476047-9A2E-44C9-B230-4276EA21D6D7}">
      <dgm:prSet/>
      <dgm:spPr/>
      <dgm:t>
        <a:bodyPr/>
        <a:lstStyle/>
        <a:p>
          <a:endParaRPr lang="en-US"/>
        </a:p>
      </dgm:t>
    </dgm:pt>
    <dgm:pt modelId="{5ADC5C36-EA1C-4BF6-BE80-BEECFD733E85}" type="sibTrans" cxnId="{BE476047-9A2E-44C9-B230-4276EA21D6D7}">
      <dgm:prSet/>
      <dgm:spPr/>
      <dgm:t>
        <a:bodyPr/>
        <a:lstStyle/>
        <a:p>
          <a:endParaRPr lang="en-US"/>
        </a:p>
      </dgm:t>
    </dgm:pt>
    <dgm:pt modelId="{BCD88E50-F301-4FA9-AE96-14CCB0F7EC8C}">
      <dgm:prSet/>
      <dgm:spPr/>
      <dgm:t>
        <a:bodyPr/>
        <a:lstStyle/>
        <a:p>
          <a:r>
            <a:rPr lang="fr-CA"/>
            <a:t>Facilité d’utilisation</a:t>
          </a:r>
          <a:endParaRPr lang="en-US"/>
        </a:p>
      </dgm:t>
    </dgm:pt>
    <dgm:pt modelId="{2E6C52C8-CE73-4129-84EC-E30F90223C9C}" type="parTrans" cxnId="{C81E28E3-94E7-4F7F-9630-F371E4A19B7F}">
      <dgm:prSet/>
      <dgm:spPr/>
      <dgm:t>
        <a:bodyPr/>
        <a:lstStyle/>
        <a:p>
          <a:endParaRPr lang="en-US"/>
        </a:p>
      </dgm:t>
    </dgm:pt>
    <dgm:pt modelId="{16C178F0-E161-4DE7-B9FE-6F80FF260F33}" type="sibTrans" cxnId="{C81E28E3-94E7-4F7F-9630-F371E4A19B7F}">
      <dgm:prSet/>
      <dgm:spPr/>
      <dgm:t>
        <a:bodyPr/>
        <a:lstStyle/>
        <a:p>
          <a:endParaRPr lang="en-US"/>
        </a:p>
      </dgm:t>
    </dgm:pt>
    <dgm:pt modelId="{ED7D7127-5456-4CE2-9D34-476B40158E16}">
      <dgm:prSet/>
      <dgm:spPr/>
      <dgm:t>
        <a:bodyPr/>
        <a:lstStyle/>
        <a:p>
          <a:r>
            <a:rPr lang="fr-CA"/>
            <a:t>Subdivision des systèmes</a:t>
          </a:r>
          <a:endParaRPr lang="en-US"/>
        </a:p>
      </dgm:t>
    </dgm:pt>
    <dgm:pt modelId="{749CBFFC-F255-477C-8D01-4B5B0FF5DB91}" type="parTrans" cxnId="{5DD50197-9017-4FEF-9BB6-2C480D9C0290}">
      <dgm:prSet/>
      <dgm:spPr/>
      <dgm:t>
        <a:bodyPr/>
        <a:lstStyle/>
        <a:p>
          <a:endParaRPr lang="en-US"/>
        </a:p>
      </dgm:t>
    </dgm:pt>
    <dgm:pt modelId="{44980B98-9F10-400A-A6CC-3BEE4E0A0D57}" type="sibTrans" cxnId="{5DD50197-9017-4FEF-9BB6-2C480D9C0290}">
      <dgm:prSet/>
      <dgm:spPr/>
      <dgm:t>
        <a:bodyPr/>
        <a:lstStyle/>
        <a:p>
          <a:endParaRPr lang="en-US"/>
        </a:p>
      </dgm:t>
    </dgm:pt>
    <dgm:pt modelId="{16520717-A5F9-4565-961D-84E8F8F92D5A}">
      <dgm:prSet/>
      <dgm:spPr/>
      <dgm:t>
        <a:bodyPr/>
        <a:lstStyle/>
        <a:p>
          <a:pPr marL="228600" lvl="1" indent="0" defTabSz="889000">
            <a:lnSpc>
              <a:spcPct val="90000"/>
            </a:lnSpc>
            <a:spcBef>
              <a:spcPct val="0"/>
            </a:spcBef>
            <a:spcAft>
              <a:spcPct val="15000"/>
            </a:spcAft>
          </a:pPr>
          <a:r>
            <a:rPr lang="fr-CA"/>
            <a:t>Analyse de l’angle mesuré</a:t>
          </a:r>
          <a:endParaRPr lang="en-US"/>
        </a:p>
      </dgm:t>
    </dgm:pt>
    <dgm:pt modelId="{B923F33F-4451-4A85-89E3-F186BFA8F9D5}" type="parTrans" cxnId="{58B4BC7B-06E1-457D-98EB-32E62F90808D}">
      <dgm:prSet/>
      <dgm:spPr/>
      <dgm:t>
        <a:bodyPr/>
        <a:lstStyle/>
        <a:p>
          <a:endParaRPr lang="en-US"/>
        </a:p>
      </dgm:t>
    </dgm:pt>
    <dgm:pt modelId="{3193C5F4-7FFF-41B7-821B-C0D2293B5F6F}" type="sibTrans" cxnId="{58B4BC7B-06E1-457D-98EB-32E62F90808D}">
      <dgm:prSet/>
      <dgm:spPr/>
      <dgm:t>
        <a:bodyPr/>
        <a:lstStyle/>
        <a:p>
          <a:endParaRPr lang="en-US"/>
        </a:p>
      </dgm:t>
    </dgm:pt>
    <dgm:pt modelId="{CB2B0026-B152-4CF9-9A0F-657D8614ED4F}">
      <dgm:prSet/>
      <dgm:spPr/>
      <dgm:t>
        <a:bodyPr/>
        <a:lstStyle/>
        <a:p>
          <a:pPr marL="228600" marR="0" lvl="1" indent="0" defTabSz="889000" eaLnBrk="1" fontAlgn="auto" latinLnBrk="0" hangingPunct="1">
            <a:lnSpc>
              <a:spcPct val="90000"/>
            </a:lnSpc>
            <a:spcBef>
              <a:spcPct val="0"/>
            </a:spcBef>
            <a:spcAft>
              <a:spcPct val="15000"/>
            </a:spcAft>
            <a:buClrTx/>
            <a:buSzPct val="120000"/>
            <a:buFont typeface="Arial" panose="020B0604020202020204" pitchFamily="34" charset="0"/>
            <a:buChar char="•"/>
            <a:tabLst/>
            <a:defRPr/>
          </a:pPr>
          <a:r>
            <a:rPr lang="fr-CA"/>
            <a:t>Application de téléphone</a:t>
          </a:r>
          <a:endParaRPr lang="en-US"/>
        </a:p>
      </dgm:t>
    </dgm:pt>
    <dgm:pt modelId="{016D5736-8C83-4C04-9ECC-A315B50C11F9}" type="parTrans" cxnId="{7F85EEA4-1F3F-4E83-AA70-7B7F76B70F90}">
      <dgm:prSet/>
      <dgm:spPr/>
      <dgm:t>
        <a:bodyPr/>
        <a:lstStyle/>
        <a:p>
          <a:endParaRPr lang="en-CA"/>
        </a:p>
      </dgm:t>
    </dgm:pt>
    <dgm:pt modelId="{096EF219-E916-4F12-8C7E-D475A166BB48}" type="sibTrans" cxnId="{7F85EEA4-1F3F-4E83-AA70-7B7F76B70F90}">
      <dgm:prSet/>
      <dgm:spPr/>
      <dgm:t>
        <a:bodyPr/>
        <a:lstStyle/>
        <a:p>
          <a:endParaRPr lang="en-CA"/>
        </a:p>
      </dgm:t>
    </dgm:pt>
    <dgm:pt modelId="{A87BBADE-E2D1-406B-ABF6-96699B6E086A}">
      <dgm:prSet/>
      <dgm:spPr/>
      <dgm:t>
        <a:bodyPr/>
        <a:lstStyle/>
        <a:p>
          <a:pPr marL="228600" marR="0" lvl="1" indent="0" defTabSz="889000" eaLnBrk="1" fontAlgn="auto" latinLnBrk="0" hangingPunct="1">
            <a:lnSpc>
              <a:spcPct val="90000"/>
            </a:lnSpc>
            <a:spcBef>
              <a:spcPct val="0"/>
            </a:spcBef>
            <a:spcAft>
              <a:spcPct val="15000"/>
            </a:spcAft>
            <a:buClrTx/>
            <a:buSzPct val="120000"/>
            <a:buFont typeface="Arial" panose="020B0604020202020204" pitchFamily="34" charset="0"/>
            <a:buChar char="•"/>
            <a:tabLst/>
            <a:defRPr/>
          </a:pPr>
          <a:r>
            <a:rPr lang="fr-CA"/>
            <a:t>Manche de mesure</a:t>
          </a:r>
          <a:endParaRPr lang="en-US"/>
        </a:p>
      </dgm:t>
    </dgm:pt>
    <dgm:pt modelId="{BB2D0582-EF12-4C09-BED4-98B8F83F9CC5}" type="parTrans" cxnId="{CB55487F-6E8F-47DD-A8A5-D86ACB18935B}">
      <dgm:prSet/>
      <dgm:spPr/>
      <dgm:t>
        <a:bodyPr/>
        <a:lstStyle/>
        <a:p>
          <a:endParaRPr lang="en-CA"/>
        </a:p>
      </dgm:t>
    </dgm:pt>
    <dgm:pt modelId="{774229FC-4FAC-4E28-9047-04E1FD06943D}" type="sibTrans" cxnId="{CB55487F-6E8F-47DD-A8A5-D86ACB18935B}">
      <dgm:prSet/>
      <dgm:spPr/>
      <dgm:t>
        <a:bodyPr/>
        <a:lstStyle/>
        <a:p>
          <a:endParaRPr lang="en-CA"/>
        </a:p>
      </dgm:t>
    </dgm:pt>
    <dgm:pt modelId="{898703AA-9E45-432F-9E58-A4D35D0685EE}" type="pres">
      <dgm:prSet presAssocID="{C9A06899-53BF-45E3-A6DD-33DDF2A39373}" presName="linear" presStyleCnt="0">
        <dgm:presLayoutVars>
          <dgm:dir/>
          <dgm:animLvl val="lvl"/>
          <dgm:resizeHandles val="exact"/>
        </dgm:presLayoutVars>
      </dgm:prSet>
      <dgm:spPr/>
    </dgm:pt>
    <dgm:pt modelId="{6234A918-351F-45AA-B6B1-0BB85B6B2D1A}" type="pres">
      <dgm:prSet presAssocID="{9440ADED-72B4-4E40-A1D1-2A3996FA3BF2}" presName="parentLin" presStyleCnt="0"/>
      <dgm:spPr/>
    </dgm:pt>
    <dgm:pt modelId="{99F3716A-70DC-4156-B49D-C0473F776858}" type="pres">
      <dgm:prSet presAssocID="{9440ADED-72B4-4E40-A1D1-2A3996FA3BF2}" presName="parentLeftMargin" presStyleLbl="node1" presStyleIdx="0" presStyleCnt="2"/>
      <dgm:spPr/>
    </dgm:pt>
    <dgm:pt modelId="{6FCC6B2F-483F-4133-971C-334F1AE6A480}" type="pres">
      <dgm:prSet presAssocID="{9440ADED-72B4-4E40-A1D1-2A3996FA3BF2}" presName="parentText" presStyleLbl="node1" presStyleIdx="0" presStyleCnt="2">
        <dgm:presLayoutVars>
          <dgm:chMax val="0"/>
          <dgm:bulletEnabled val="1"/>
        </dgm:presLayoutVars>
      </dgm:prSet>
      <dgm:spPr/>
    </dgm:pt>
    <dgm:pt modelId="{8D53575B-4CB8-4C3D-A06D-D88EE4E4347D}" type="pres">
      <dgm:prSet presAssocID="{9440ADED-72B4-4E40-A1D1-2A3996FA3BF2}" presName="negativeSpace" presStyleCnt="0"/>
      <dgm:spPr/>
    </dgm:pt>
    <dgm:pt modelId="{5F4CE9DD-9A72-42E9-87F9-A9AB91D6AC2D}" type="pres">
      <dgm:prSet presAssocID="{9440ADED-72B4-4E40-A1D1-2A3996FA3BF2}" presName="childText" presStyleLbl="conFgAcc1" presStyleIdx="0" presStyleCnt="2">
        <dgm:presLayoutVars>
          <dgm:bulletEnabled val="1"/>
        </dgm:presLayoutVars>
      </dgm:prSet>
      <dgm:spPr/>
    </dgm:pt>
    <dgm:pt modelId="{7DD433A7-0B4A-40D1-8E71-FDB340FD13FF}" type="pres">
      <dgm:prSet presAssocID="{E0876B71-F437-4305-8FB9-991F10E8C5B6}" presName="spaceBetweenRectangles" presStyleCnt="0"/>
      <dgm:spPr/>
    </dgm:pt>
    <dgm:pt modelId="{0BC9811A-074C-4785-A275-9E077F2089B4}" type="pres">
      <dgm:prSet presAssocID="{ED7D7127-5456-4CE2-9D34-476B40158E16}" presName="parentLin" presStyleCnt="0"/>
      <dgm:spPr/>
    </dgm:pt>
    <dgm:pt modelId="{E273B163-8B5F-46A6-9147-35C5172316D4}" type="pres">
      <dgm:prSet presAssocID="{ED7D7127-5456-4CE2-9D34-476B40158E16}" presName="parentLeftMargin" presStyleLbl="node1" presStyleIdx="0" presStyleCnt="2"/>
      <dgm:spPr/>
    </dgm:pt>
    <dgm:pt modelId="{B01989D3-1BAE-460B-B817-A7427AA1EAAD}" type="pres">
      <dgm:prSet presAssocID="{ED7D7127-5456-4CE2-9D34-476B40158E16}" presName="parentText" presStyleLbl="node1" presStyleIdx="1" presStyleCnt="2">
        <dgm:presLayoutVars>
          <dgm:chMax val="0"/>
          <dgm:bulletEnabled val="1"/>
        </dgm:presLayoutVars>
      </dgm:prSet>
      <dgm:spPr/>
    </dgm:pt>
    <dgm:pt modelId="{401CB050-9726-43E5-AD04-86AD8A63D44A}" type="pres">
      <dgm:prSet presAssocID="{ED7D7127-5456-4CE2-9D34-476B40158E16}" presName="negativeSpace" presStyleCnt="0"/>
      <dgm:spPr/>
    </dgm:pt>
    <dgm:pt modelId="{C5A30418-1B20-4B90-A73C-06DBFFDA1E30}" type="pres">
      <dgm:prSet presAssocID="{ED7D7127-5456-4CE2-9D34-476B40158E16}" presName="childText" presStyleLbl="conFgAcc1" presStyleIdx="1" presStyleCnt="2" custScaleY="98842">
        <dgm:presLayoutVars>
          <dgm:bulletEnabled val="1"/>
        </dgm:presLayoutVars>
      </dgm:prSet>
      <dgm:spPr/>
    </dgm:pt>
  </dgm:ptLst>
  <dgm:cxnLst>
    <dgm:cxn modelId="{6CEE5F08-F1BA-4033-BC5A-4B206BFF031C}" srcId="{9440ADED-72B4-4E40-A1D1-2A3996FA3BF2}" destId="{7AC1DCC5-6F47-45C4-AD76-C5B221620D42}" srcOrd="0" destOrd="0" parTransId="{5F785507-528A-4FFB-994D-62F2DF46E125}" sibTransId="{15F6D15E-C272-421C-A1E8-8E53FA667629}"/>
    <dgm:cxn modelId="{71F45315-818E-4EF8-A2D9-2D413A639BC2}" type="presOf" srcId="{C9A06899-53BF-45E3-A6DD-33DDF2A39373}" destId="{898703AA-9E45-432F-9E58-A4D35D0685EE}" srcOrd="0" destOrd="0" presId="urn:microsoft.com/office/officeart/2005/8/layout/list1"/>
    <dgm:cxn modelId="{A600DE19-15B6-408E-8AF2-EBD27CB36138}" srcId="{C9A06899-53BF-45E3-A6DD-33DDF2A39373}" destId="{9440ADED-72B4-4E40-A1D1-2A3996FA3BF2}" srcOrd="0" destOrd="0" parTransId="{001A969C-2144-40D2-B34C-1F3C833F7201}" sibTransId="{E0876B71-F437-4305-8FB9-991F10E8C5B6}"/>
    <dgm:cxn modelId="{BCEFD020-AF41-4C53-8E99-E83AA41E9CC4}" type="presOf" srcId="{9440ADED-72B4-4E40-A1D1-2A3996FA3BF2}" destId="{6FCC6B2F-483F-4133-971C-334F1AE6A480}" srcOrd="1" destOrd="0" presId="urn:microsoft.com/office/officeart/2005/8/layout/list1"/>
    <dgm:cxn modelId="{4675C834-8836-4B7A-8C44-E26B8BC2B548}" type="presOf" srcId="{ED7D7127-5456-4CE2-9D34-476B40158E16}" destId="{E273B163-8B5F-46A6-9147-35C5172316D4}" srcOrd="0" destOrd="0" presId="urn:microsoft.com/office/officeart/2005/8/layout/list1"/>
    <dgm:cxn modelId="{BE476047-9A2E-44C9-B230-4276EA21D6D7}" srcId="{9440ADED-72B4-4E40-A1D1-2A3996FA3BF2}" destId="{63782732-3A43-4BFF-87DE-6ADDD215C298}" srcOrd="1" destOrd="0" parTransId="{2A7909BB-7CE8-4318-8C1A-FE30BDE169A5}" sibTransId="{5ADC5C36-EA1C-4BF6-BE80-BEECFD733E85}"/>
    <dgm:cxn modelId="{A10E7447-6861-44EC-8D08-A406E5A3244C}" type="presOf" srcId="{9440ADED-72B4-4E40-A1D1-2A3996FA3BF2}" destId="{99F3716A-70DC-4156-B49D-C0473F776858}" srcOrd="0" destOrd="0" presId="urn:microsoft.com/office/officeart/2005/8/layout/list1"/>
    <dgm:cxn modelId="{AE680079-E9FA-4BB9-8E91-6079757056B8}" type="presOf" srcId="{A87BBADE-E2D1-406B-ABF6-96699B6E086A}" destId="{C5A30418-1B20-4B90-A73C-06DBFFDA1E30}" srcOrd="0" destOrd="2" presId="urn:microsoft.com/office/officeart/2005/8/layout/list1"/>
    <dgm:cxn modelId="{58B4BC7B-06E1-457D-98EB-32E62F90808D}" srcId="{ED7D7127-5456-4CE2-9D34-476B40158E16}" destId="{16520717-A5F9-4565-961D-84E8F8F92D5A}" srcOrd="0" destOrd="0" parTransId="{B923F33F-4451-4A85-89E3-F186BFA8F9D5}" sibTransId="{3193C5F4-7FFF-41B7-821B-C0D2293B5F6F}"/>
    <dgm:cxn modelId="{CB55487F-6E8F-47DD-A8A5-D86ACB18935B}" srcId="{ED7D7127-5456-4CE2-9D34-476B40158E16}" destId="{A87BBADE-E2D1-406B-ABF6-96699B6E086A}" srcOrd="2" destOrd="0" parTransId="{BB2D0582-EF12-4C09-BED4-98B8F83F9CC5}" sibTransId="{774229FC-4FAC-4E28-9047-04E1FD06943D}"/>
    <dgm:cxn modelId="{19994882-3E98-42E8-B323-A46301005EE5}" type="presOf" srcId="{16520717-A5F9-4565-961D-84E8F8F92D5A}" destId="{C5A30418-1B20-4B90-A73C-06DBFFDA1E30}" srcOrd="0" destOrd="0" presId="urn:microsoft.com/office/officeart/2005/8/layout/list1"/>
    <dgm:cxn modelId="{5DD50197-9017-4FEF-9BB6-2C480D9C0290}" srcId="{C9A06899-53BF-45E3-A6DD-33DDF2A39373}" destId="{ED7D7127-5456-4CE2-9D34-476B40158E16}" srcOrd="1" destOrd="0" parTransId="{749CBFFC-F255-477C-8D01-4B5B0FF5DB91}" sibTransId="{44980B98-9F10-400A-A6CC-3BEE4E0A0D57}"/>
    <dgm:cxn modelId="{7EB70CA1-70A4-4E10-9013-79F73DC1C878}" type="presOf" srcId="{BCD88E50-F301-4FA9-AE96-14CCB0F7EC8C}" destId="{5F4CE9DD-9A72-42E9-87F9-A9AB91D6AC2D}" srcOrd="0" destOrd="2" presId="urn:microsoft.com/office/officeart/2005/8/layout/list1"/>
    <dgm:cxn modelId="{7F85EEA4-1F3F-4E83-AA70-7B7F76B70F90}" srcId="{ED7D7127-5456-4CE2-9D34-476B40158E16}" destId="{CB2B0026-B152-4CF9-9A0F-657D8614ED4F}" srcOrd="1" destOrd="0" parTransId="{016D5736-8C83-4C04-9ECC-A315B50C11F9}" sibTransId="{096EF219-E916-4F12-8C7E-D475A166BB48}"/>
    <dgm:cxn modelId="{7F8EE1A9-BAFA-418E-B9E8-FFED7D8C09A8}" type="presOf" srcId="{63782732-3A43-4BFF-87DE-6ADDD215C298}" destId="{5F4CE9DD-9A72-42E9-87F9-A9AB91D6AC2D}" srcOrd="0" destOrd="1" presId="urn:microsoft.com/office/officeart/2005/8/layout/list1"/>
    <dgm:cxn modelId="{105360B1-B91C-4CBE-8065-7FF049E502B6}" type="presOf" srcId="{7AC1DCC5-6F47-45C4-AD76-C5B221620D42}" destId="{5F4CE9DD-9A72-42E9-87F9-A9AB91D6AC2D}" srcOrd="0" destOrd="0" presId="urn:microsoft.com/office/officeart/2005/8/layout/list1"/>
    <dgm:cxn modelId="{4AE1C6C2-5462-4E82-8E56-059B01D07A80}" type="presOf" srcId="{ED7D7127-5456-4CE2-9D34-476B40158E16}" destId="{B01989D3-1BAE-460B-B817-A7427AA1EAAD}" srcOrd="1" destOrd="0" presId="urn:microsoft.com/office/officeart/2005/8/layout/list1"/>
    <dgm:cxn modelId="{450628DF-9A46-4BBD-9E92-79AF86C2ECDF}" type="presOf" srcId="{CB2B0026-B152-4CF9-9A0F-657D8614ED4F}" destId="{C5A30418-1B20-4B90-A73C-06DBFFDA1E30}" srcOrd="0" destOrd="1" presId="urn:microsoft.com/office/officeart/2005/8/layout/list1"/>
    <dgm:cxn modelId="{C81E28E3-94E7-4F7F-9630-F371E4A19B7F}" srcId="{9440ADED-72B4-4E40-A1D1-2A3996FA3BF2}" destId="{BCD88E50-F301-4FA9-AE96-14CCB0F7EC8C}" srcOrd="2" destOrd="0" parTransId="{2E6C52C8-CE73-4129-84EC-E30F90223C9C}" sibTransId="{16C178F0-E161-4DE7-B9FE-6F80FF260F33}"/>
    <dgm:cxn modelId="{106F775C-ABB5-43E1-899F-71E8A84EC364}" type="presParOf" srcId="{898703AA-9E45-432F-9E58-A4D35D0685EE}" destId="{6234A918-351F-45AA-B6B1-0BB85B6B2D1A}" srcOrd="0" destOrd="0" presId="urn:microsoft.com/office/officeart/2005/8/layout/list1"/>
    <dgm:cxn modelId="{8E134D2B-4B86-49BB-8D14-9B76B2AFE95F}" type="presParOf" srcId="{6234A918-351F-45AA-B6B1-0BB85B6B2D1A}" destId="{99F3716A-70DC-4156-B49D-C0473F776858}" srcOrd="0" destOrd="0" presId="urn:microsoft.com/office/officeart/2005/8/layout/list1"/>
    <dgm:cxn modelId="{5D37B14A-7645-4AB8-B651-ED461AD4669E}" type="presParOf" srcId="{6234A918-351F-45AA-B6B1-0BB85B6B2D1A}" destId="{6FCC6B2F-483F-4133-971C-334F1AE6A480}" srcOrd="1" destOrd="0" presId="urn:microsoft.com/office/officeart/2005/8/layout/list1"/>
    <dgm:cxn modelId="{21F399CE-28E7-4AD7-A0AC-ECD2AB0DB3DB}" type="presParOf" srcId="{898703AA-9E45-432F-9E58-A4D35D0685EE}" destId="{8D53575B-4CB8-4C3D-A06D-D88EE4E4347D}" srcOrd="1" destOrd="0" presId="urn:microsoft.com/office/officeart/2005/8/layout/list1"/>
    <dgm:cxn modelId="{6D327BD1-36AA-410E-B3D6-815F16AC0093}" type="presParOf" srcId="{898703AA-9E45-432F-9E58-A4D35D0685EE}" destId="{5F4CE9DD-9A72-42E9-87F9-A9AB91D6AC2D}" srcOrd="2" destOrd="0" presId="urn:microsoft.com/office/officeart/2005/8/layout/list1"/>
    <dgm:cxn modelId="{20ACE74A-139B-47F6-9A14-DEDB879BAC90}" type="presParOf" srcId="{898703AA-9E45-432F-9E58-A4D35D0685EE}" destId="{7DD433A7-0B4A-40D1-8E71-FDB340FD13FF}" srcOrd="3" destOrd="0" presId="urn:microsoft.com/office/officeart/2005/8/layout/list1"/>
    <dgm:cxn modelId="{5C07C532-18EA-4A08-98AB-BE5EB2F641A6}" type="presParOf" srcId="{898703AA-9E45-432F-9E58-A4D35D0685EE}" destId="{0BC9811A-074C-4785-A275-9E077F2089B4}" srcOrd="4" destOrd="0" presId="urn:microsoft.com/office/officeart/2005/8/layout/list1"/>
    <dgm:cxn modelId="{2A8413D1-A24E-4717-8393-FBA53554B286}" type="presParOf" srcId="{0BC9811A-074C-4785-A275-9E077F2089B4}" destId="{E273B163-8B5F-46A6-9147-35C5172316D4}" srcOrd="0" destOrd="0" presId="urn:microsoft.com/office/officeart/2005/8/layout/list1"/>
    <dgm:cxn modelId="{517CEA82-5E83-454B-851C-6ED7F6FC6851}" type="presParOf" srcId="{0BC9811A-074C-4785-A275-9E077F2089B4}" destId="{B01989D3-1BAE-460B-B817-A7427AA1EAAD}" srcOrd="1" destOrd="0" presId="urn:microsoft.com/office/officeart/2005/8/layout/list1"/>
    <dgm:cxn modelId="{41FC2C6F-13C2-499C-8816-5FC887779917}" type="presParOf" srcId="{898703AA-9E45-432F-9E58-A4D35D0685EE}" destId="{401CB050-9726-43E5-AD04-86AD8A63D44A}" srcOrd="5" destOrd="0" presId="urn:microsoft.com/office/officeart/2005/8/layout/list1"/>
    <dgm:cxn modelId="{6A4C09D0-DA9C-46D3-9E8C-5821E0C28692}" type="presParOf" srcId="{898703AA-9E45-432F-9E58-A4D35D0685EE}" destId="{C5A30418-1B20-4B90-A73C-06DBFFDA1E3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CE4E5-F86E-8441-92A3-CC2631277941}">
      <dsp:nvSpPr>
        <dsp:cNvPr id="0" name=""/>
        <dsp:cNvSpPr/>
      </dsp:nvSpPr>
      <dsp:spPr>
        <a:xfrm>
          <a:off x="0" y="405030"/>
          <a:ext cx="6900512" cy="604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9D9B25-DEA8-9B4E-9EA8-6980F922AB2B}">
      <dsp:nvSpPr>
        <dsp:cNvPr id="0" name=""/>
        <dsp:cNvSpPr/>
      </dsp:nvSpPr>
      <dsp:spPr>
        <a:xfrm>
          <a:off x="345025" y="50790"/>
          <a:ext cx="4830358" cy="708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66800">
            <a:lnSpc>
              <a:spcPct val="90000"/>
            </a:lnSpc>
            <a:spcBef>
              <a:spcPct val="0"/>
            </a:spcBef>
            <a:spcAft>
              <a:spcPct val="35000"/>
            </a:spcAft>
            <a:buNone/>
          </a:pPr>
          <a:r>
            <a:rPr lang="fr-FR" sz="2400" kern="1200"/>
            <a:t>Introduction</a:t>
          </a:r>
          <a:endParaRPr lang="en-US" sz="2400" kern="1200"/>
        </a:p>
      </dsp:txBody>
      <dsp:txXfrm>
        <a:off x="379610" y="85375"/>
        <a:ext cx="4761188" cy="639310"/>
      </dsp:txXfrm>
    </dsp:sp>
    <dsp:sp modelId="{8AE9A8BA-3486-E24C-BC5D-55B8A5B4A7F8}">
      <dsp:nvSpPr>
        <dsp:cNvPr id="0" name=""/>
        <dsp:cNvSpPr/>
      </dsp:nvSpPr>
      <dsp:spPr>
        <a:xfrm>
          <a:off x="0" y="1493670"/>
          <a:ext cx="6900512" cy="6048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41C4F2-D08D-FD42-ADD0-BD05F0E4BF68}">
      <dsp:nvSpPr>
        <dsp:cNvPr id="0" name=""/>
        <dsp:cNvSpPr/>
      </dsp:nvSpPr>
      <dsp:spPr>
        <a:xfrm>
          <a:off x="345025" y="1139430"/>
          <a:ext cx="4830358" cy="70848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66800">
            <a:lnSpc>
              <a:spcPct val="90000"/>
            </a:lnSpc>
            <a:spcBef>
              <a:spcPct val="0"/>
            </a:spcBef>
            <a:spcAft>
              <a:spcPct val="35000"/>
            </a:spcAft>
            <a:buNone/>
          </a:pPr>
          <a:r>
            <a:rPr lang="fr-FR" sz="2400" kern="1200"/>
            <a:t>Plan de projet</a:t>
          </a:r>
          <a:endParaRPr lang="en-US" sz="2400" kern="1200"/>
        </a:p>
      </dsp:txBody>
      <dsp:txXfrm>
        <a:off x="379610" y="1174015"/>
        <a:ext cx="4761188" cy="639310"/>
      </dsp:txXfrm>
    </dsp:sp>
    <dsp:sp modelId="{5D4B6D7B-6BD3-F34F-964E-7EF373AA296E}">
      <dsp:nvSpPr>
        <dsp:cNvPr id="0" name=""/>
        <dsp:cNvSpPr/>
      </dsp:nvSpPr>
      <dsp:spPr>
        <a:xfrm>
          <a:off x="0" y="2582310"/>
          <a:ext cx="6900512" cy="18144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99872" rIns="535556" bIns="170688" numCol="1" spcCol="1270" anchor="t" anchorCtr="0">
          <a:noAutofit/>
        </a:bodyPr>
        <a:lstStyle/>
        <a:p>
          <a:pPr marL="228600" lvl="1" indent="-228600" algn="l" defTabSz="1066800">
            <a:lnSpc>
              <a:spcPct val="90000"/>
            </a:lnSpc>
            <a:spcBef>
              <a:spcPct val="0"/>
            </a:spcBef>
            <a:spcAft>
              <a:spcPct val="15000"/>
            </a:spcAft>
            <a:buChar char="•"/>
          </a:pPr>
          <a:r>
            <a:rPr lang="fr-FR" sz="2400" kern="1200"/>
            <a:t>Résumé du projet</a:t>
          </a:r>
          <a:endParaRPr lang="en-US" sz="2400" kern="1200"/>
        </a:p>
        <a:p>
          <a:pPr marL="228600" lvl="1" indent="-228600" algn="l" defTabSz="1066800">
            <a:lnSpc>
              <a:spcPct val="90000"/>
            </a:lnSpc>
            <a:spcBef>
              <a:spcPct val="0"/>
            </a:spcBef>
            <a:spcAft>
              <a:spcPct val="15000"/>
            </a:spcAft>
            <a:buChar char="•"/>
          </a:pPr>
          <a:r>
            <a:rPr lang="fr-FR" sz="2400" kern="1200"/>
            <a:t>Concepts choisis</a:t>
          </a:r>
          <a:endParaRPr lang="en-US" sz="2400" kern="1200"/>
        </a:p>
        <a:p>
          <a:pPr marL="228600" lvl="1" indent="-228600" algn="l" defTabSz="1066800">
            <a:lnSpc>
              <a:spcPct val="90000"/>
            </a:lnSpc>
            <a:spcBef>
              <a:spcPct val="0"/>
            </a:spcBef>
            <a:spcAft>
              <a:spcPct val="15000"/>
            </a:spcAft>
            <a:buChar char="•"/>
          </a:pPr>
          <a:r>
            <a:rPr lang="fr-FR" sz="2400" kern="1200"/>
            <a:t>Essais, résultats et analyse</a:t>
          </a:r>
          <a:endParaRPr lang="en-US" sz="2400" kern="1200"/>
        </a:p>
      </dsp:txBody>
      <dsp:txXfrm>
        <a:off x="0" y="2582310"/>
        <a:ext cx="6900512" cy="1814400"/>
      </dsp:txXfrm>
    </dsp:sp>
    <dsp:sp modelId="{D7596179-38AD-C241-B944-C289BEDBAD54}">
      <dsp:nvSpPr>
        <dsp:cNvPr id="0" name=""/>
        <dsp:cNvSpPr/>
      </dsp:nvSpPr>
      <dsp:spPr>
        <a:xfrm>
          <a:off x="345025" y="2228070"/>
          <a:ext cx="4830358" cy="70848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66800">
            <a:lnSpc>
              <a:spcPct val="90000"/>
            </a:lnSpc>
            <a:spcBef>
              <a:spcPct val="0"/>
            </a:spcBef>
            <a:spcAft>
              <a:spcPct val="35000"/>
            </a:spcAft>
            <a:buNone/>
          </a:pPr>
          <a:r>
            <a:rPr lang="fr-FR" sz="2400" kern="1200"/>
            <a:t>Processus de conception</a:t>
          </a:r>
          <a:endParaRPr lang="en-US" sz="2400" kern="1200"/>
        </a:p>
      </dsp:txBody>
      <dsp:txXfrm>
        <a:off x="379610" y="2262655"/>
        <a:ext cx="4761188" cy="639310"/>
      </dsp:txXfrm>
    </dsp:sp>
    <dsp:sp modelId="{2CCEF81E-EE61-AC45-AEEE-2A33632BDC57}">
      <dsp:nvSpPr>
        <dsp:cNvPr id="0" name=""/>
        <dsp:cNvSpPr/>
      </dsp:nvSpPr>
      <dsp:spPr>
        <a:xfrm>
          <a:off x="0" y="4880550"/>
          <a:ext cx="6900512" cy="6048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6449E3-B593-BF42-B110-6524BF5A42CB}">
      <dsp:nvSpPr>
        <dsp:cNvPr id="0" name=""/>
        <dsp:cNvSpPr/>
      </dsp:nvSpPr>
      <dsp:spPr>
        <a:xfrm>
          <a:off x="345025" y="4526310"/>
          <a:ext cx="4830358" cy="7084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66800">
            <a:lnSpc>
              <a:spcPct val="90000"/>
            </a:lnSpc>
            <a:spcBef>
              <a:spcPct val="0"/>
            </a:spcBef>
            <a:spcAft>
              <a:spcPct val="35000"/>
            </a:spcAft>
            <a:buNone/>
          </a:pPr>
          <a:r>
            <a:rPr lang="fr-FR" sz="2400" kern="1200"/>
            <a:t>Conclusion</a:t>
          </a:r>
          <a:endParaRPr lang="en-US" sz="2400" kern="1200"/>
        </a:p>
      </dsp:txBody>
      <dsp:txXfrm>
        <a:off x="379610" y="4560895"/>
        <a:ext cx="4761188"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0E895-284A-4C70-A7C0-6BA4F43795A6}">
      <dsp:nvSpPr>
        <dsp:cNvPr id="0" name=""/>
        <dsp:cNvSpPr/>
      </dsp:nvSpPr>
      <dsp:spPr>
        <a:xfrm>
          <a:off x="0" y="4300"/>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7D401A-107D-435C-9815-144E3583DADB}">
      <dsp:nvSpPr>
        <dsp:cNvPr id="0" name=""/>
        <dsp:cNvSpPr/>
      </dsp:nvSpPr>
      <dsp:spPr>
        <a:xfrm>
          <a:off x="277094" y="210403"/>
          <a:ext cx="503807" cy="5038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A8B658-6EF2-4DE1-AE45-A25F5AD4E171}">
      <dsp:nvSpPr>
        <dsp:cNvPr id="0" name=""/>
        <dsp:cNvSpPr/>
      </dsp:nvSpPr>
      <dsp:spPr>
        <a:xfrm>
          <a:off x="1057996" y="4300"/>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100000"/>
            </a:lnSpc>
            <a:spcBef>
              <a:spcPct val="0"/>
            </a:spcBef>
            <a:spcAft>
              <a:spcPct val="35000"/>
            </a:spcAft>
            <a:buNone/>
          </a:pPr>
          <a:r>
            <a:rPr lang="en-CA" sz="1900" kern="1200"/>
            <a:t>Conception d’un outil de mesure d’angle de trajectoire de projectiles</a:t>
          </a:r>
          <a:endParaRPr lang="en-US" sz="1900" kern="1200"/>
        </a:p>
      </dsp:txBody>
      <dsp:txXfrm>
        <a:off x="1057996" y="4300"/>
        <a:ext cx="5205643" cy="916014"/>
      </dsp:txXfrm>
    </dsp:sp>
    <dsp:sp modelId="{1857C541-C9B9-4DEA-B513-B7A6340F0700}">
      <dsp:nvSpPr>
        <dsp:cNvPr id="0" name=""/>
        <dsp:cNvSpPr/>
      </dsp:nvSpPr>
      <dsp:spPr>
        <a:xfrm>
          <a:off x="0" y="1149318"/>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D7C7EC-C256-4DD9-9A1C-965B57A0E8F5}">
      <dsp:nvSpPr>
        <dsp:cNvPr id="0" name=""/>
        <dsp:cNvSpPr/>
      </dsp:nvSpPr>
      <dsp:spPr>
        <a:xfrm>
          <a:off x="277094" y="1355421"/>
          <a:ext cx="503807" cy="5038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478F5D-B922-45BD-BD86-A3B874F63842}">
      <dsp:nvSpPr>
        <dsp:cNvPr id="0" name=""/>
        <dsp:cNvSpPr/>
      </dsp:nvSpPr>
      <dsp:spPr>
        <a:xfrm>
          <a:off x="1057996" y="1149318"/>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100000"/>
            </a:lnSpc>
            <a:spcBef>
              <a:spcPct val="0"/>
            </a:spcBef>
            <a:spcAft>
              <a:spcPct val="35000"/>
            </a:spcAft>
            <a:buNone/>
          </a:pPr>
          <a:r>
            <a:rPr lang="fr-FR" sz="1900" kern="1200"/>
            <a:t>Classement des besoins du client en trois catégories</a:t>
          </a:r>
          <a:endParaRPr lang="en-US" sz="1900" kern="1200"/>
        </a:p>
      </dsp:txBody>
      <dsp:txXfrm>
        <a:off x="1057996" y="1149318"/>
        <a:ext cx="5205643" cy="916014"/>
      </dsp:txXfrm>
    </dsp:sp>
    <dsp:sp modelId="{B7186C9D-B579-4692-99B7-561D5E4D64AB}">
      <dsp:nvSpPr>
        <dsp:cNvPr id="0" name=""/>
        <dsp:cNvSpPr/>
      </dsp:nvSpPr>
      <dsp:spPr>
        <a:xfrm>
          <a:off x="0" y="2294336"/>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0A28F4-E3D9-4AE5-AAEF-4D311620153A}">
      <dsp:nvSpPr>
        <dsp:cNvPr id="0" name=""/>
        <dsp:cNvSpPr/>
      </dsp:nvSpPr>
      <dsp:spPr>
        <a:xfrm>
          <a:off x="277094" y="2500440"/>
          <a:ext cx="503807" cy="5038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BA277C-B405-4FAC-BCC5-23D1B294ED81}">
      <dsp:nvSpPr>
        <dsp:cNvPr id="0" name=""/>
        <dsp:cNvSpPr/>
      </dsp:nvSpPr>
      <dsp:spPr>
        <a:xfrm>
          <a:off x="1057996" y="2294336"/>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100000"/>
            </a:lnSpc>
            <a:spcBef>
              <a:spcPct val="0"/>
            </a:spcBef>
            <a:spcAft>
              <a:spcPct val="35000"/>
            </a:spcAft>
            <a:buNone/>
          </a:pPr>
          <a:r>
            <a:rPr lang="fr-FR" sz="1900" kern="1200"/>
            <a:t>Étalonnage de produits disponibles sur le marché</a:t>
          </a:r>
          <a:endParaRPr lang="en-US" sz="1900" kern="1200"/>
        </a:p>
      </dsp:txBody>
      <dsp:txXfrm>
        <a:off x="1057996" y="2294336"/>
        <a:ext cx="5205643" cy="916014"/>
      </dsp:txXfrm>
    </dsp:sp>
    <dsp:sp modelId="{3960F53F-D18B-4856-A9A8-5F79A1811720}">
      <dsp:nvSpPr>
        <dsp:cNvPr id="0" name=""/>
        <dsp:cNvSpPr/>
      </dsp:nvSpPr>
      <dsp:spPr>
        <a:xfrm>
          <a:off x="0" y="3439354"/>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53FF19-ED7F-465C-A10B-C1685A266E9E}">
      <dsp:nvSpPr>
        <dsp:cNvPr id="0" name=""/>
        <dsp:cNvSpPr/>
      </dsp:nvSpPr>
      <dsp:spPr>
        <a:xfrm>
          <a:off x="277094" y="3645458"/>
          <a:ext cx="503807" cy="5038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35B8B3-B6C9-419B-80CC-AA8A28DD0ABF}">
      <dsp:nvSpPr>
        <dsp:cNvPr id="0" name=""/>
        <dsp:cNvSpPr/>
      </dsp:nvSpPr>
      <dsp:spPr>
        <a:xfrm>
          <a:off x="1057996" y="3439354"/>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100000"/>
            </a:lnSpc>
            <a:spcBef>
              <a:spcPct val="0"/>
            </a:spcBef>
            <a:spcAft>
              <a:spcPct val="35000"/>
            </a:spcAft>
            <a:buNone/>
          </a:pPr>
          <a:r>
            <a:rPr lang="fr-FR" sz="1900" kern="1200"/>
            <a:t>Création de trois concepts pour chaque sous-système</a:t>
          </a:r>
          <a:endParaRPr lang="en-US" sz="1900" kern="1200"/>
        </a:p>
      </dsp:txBody>
      <dsp:txXfrm>
        <a:off x="1057996" y="3439354"/>
        <a:ext cx="5205643" cy="916014"/>
      </dsp:txXfrm>
    </dsp:sp>
    <dsp:sp modelId="{987F5689-AA71-434C-AAE6-3B937389EB6E}">
      <dsp:nvSpPr>
        <dsp:cNvPr id="0" name=""/>
        <dsp:cNvSpPr/>
      </dsp:nvSpPr>
      <dsp:spPr>
        <a:xfrm>
          <a:off x="0" y="4584372"/>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DE9377-EC00-4B02-8FA1-DF2E7B2EE550}">
      <dsp:nvSpPr>
        <dsp:cNvPr id="0" name=""/>
        <dsp:cNvSpPr/>
      </dsp:nvSpPr>
      <dsp:spPr>
        <a:xfrm>
          <a:off x="277094" y="4790476"/>
          <a:ext cx="503807" cy="5038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B0A7E9-503B-43FA-928E-B0F369856B25}">
      <dsp:nvSpPr>
        <dsp:cNvPr id="0" name=""/>
        <dsp:cNvSpPr/>
      </dsp:nvSpPr>
      <dsp:spPr>
        <a:xfrm>
          <a:off x="1057996" y="4584372"/>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100000"/>
            </a:lnSpc>
            <a:spcBef>
              <a:spcPct val="0"/>
            </a:spcBef>
            <a:spcAft>
              <a:spcPct val="35000"/>
            </a:spcAft>
            <a:buNone/>
          </a:pPr>
          <a:r>
            <a:rPr lang="fr-FR" sz="1900" kern="1200"/>
            <a:t>Réalisation de prototype et essais</a:t>
          </a:r>
          <a:endParaRPr lang="en-US" sz="1900" kern="1200"/>
        </a:p>
      </dsp:txBody>
      <dsp:txXfrm>
        <a:off x="1057996" y="4584372"/>
        <a:ext cx="5205643" cy="9160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CE9DD-9A72-42E9-87F9-A9AB91D6AC2D}">
      <dsp:nvSpPr>
        <dsp:cNvPr id="0" name=""/>
        <dsp:cNvSpPr/>
      </dsp:nvSpPr>
      <dsp:spPr>
        <a:xfrm>
          <a:off x="0" y="1210824"/>
          <a:ext cx="6900512" cy="1512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16560" rIns="535556" bIns="142240" numCol="1" spcCol="1270" anchor="t" anchorCtr="0">
          <a:noAutofit/>
        </a:bodyPr>
        <a:lstStyle/>
        <a:p>
          <a:pPr marL="228600" lvl="1" indent="-228600" algn="l" defTabSz="889000">
            <a:lnSpc>
              <a:spcPct val="90000"/>
            </a:lnSpc>
            <a:spcBef>
              <a:spcPct val="0"/>
            </a:spcBef>
            <a:spcAft>
              <a:spcPct val="15000"/>
            </a:spcAft>
            <a:buChar char="•"/>
          </a:pPr>
          <a:r>
            <a:rPr lang="fr-CA" sz="2000" kern="1200"/>
            <a:t>Précision</a:t>
          </a:r>
          <a:endParaRPr lang="en-US" sz="2000" kern="1200"/>
        </a:p>
        <a:p>
          <a:pPr marL="228600" lvl="1" indent="-228600" algn="l" defTabSz="889000">
            <a:lnSpc>
              <a:spcPct val="90000"/>
            </a:lnSpc>
            <a:spcBef>
              <a:spcPct val="0"/>
            </a:spcBef>
            <a:spcAft>
              <a:spcPct val="15000"/>
            </a:spcAft>
            <a:buChar char="•"/>
          </a:pPr>
          <a:r>
            <a:rPr lang="fr-CA" sz="2000" kern="1200"/>
            <a:t>Ergonomie</a:t>
          </a:r>
          <a:endParaRPr lang="en-US" sz="2000" kern="1200"/>
        </a:p>
        <a:p>
          <a:pPr marL="228600" lvl="1" indent="-228600" algn="l" defTabSz="889000">
            <a:lnSpc>
              <a:spcPct val="90000"/>
            </a:lnSpc>
            <a:spcBef>
              <a:spcPct val="0"/>
            </a:spcBef>
            <a:spcAft>
              <a:spcPct val="15000"/>
            </a:spcAft>
            <a:buChar char="•"/>
          </a:pPr>
          <a:r>
            <a:rPr lang="fr-CA" sz="2000" kern="1200"/>
            <a:t>Facilité d’utilisation</a:t>
          </a:r>
          <a:endParaRPr lang="en-US" sz="2000" kern="1200"/>
        </a:p>
      </dsp:txBody>
      <dsp:txXfrm>
        <a:off x="0" y="1210824"/>
        <a:ext cx="6900512" cy="1512000"/>
      </dsp:txXfrm>
    </dsp:sp>
    <dsp:sp modelId="{6FCC6B2F-483F-4133-971C-334F1AE6A480}">
      <dsp:nvSpPr>
        <dsp:cNvPr id="0" name=""/>
        <dsp:cNvSpPr/>
      </dsp:nvSpPr>
      <dsp:spPr>
        <a:xfrm>
          <a:off x="345025" y="915624"/>
          <a:ext cx="4830358"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89000">
            <a:lnSpc>
              <a:spcPct val="90000"/>
            </a:lnSpc>
            <a:spcBef>
              <a:spcPct val="0"/>
            </a:spcBef>
            <a:spcAft>
              <a:spcPct val="35000"/>
            </a:spcAft>
            <a:buNone/>
          </a:pPr>
          <a:r>
            <a:rPr lang="fr-CA" sz="2000" kern="1200"/>
            <a:t>Boucle itérative de prototypage employée</a:t>
          </a:r>
          <a:endParaRPr lang="en-US" sz="2000" kern="1200"/>
        </a:p>
      </dsp:txBody>
      <dsp:txXfrm>
        <a:off x="373846" y="944445"/>
        <a:ext cx="4772716" cy="532758"/>
      </dsp:txXfrm>
    </dsp:sp>
    <dsp:sp modelId="{C5A30418-1B20-4B90-A73C-06DBFFDA1E30}">
      <dsp:nvSpPr>
        <dsp:cNvPr id="0" name=""/>
        <dsp:cNvSpPr/>
      </dsp:nvSpPr>
      <dsp:spPr>
        <a:xfrm>
          <a:off x="0" y="3126024"/>
          <a:ext cx="6900512" cy="1494491"/>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16560" rIns="535556" bIns="142240" numCol="1" spcCol="1270" anchor="t" anchorCtr="0">
          <a:noAutofit/>
        </a:bodyPr>
        <a:lstStyle/>
        <a:p>
          <a:pPr marL="228600" lvl="1" indent="0" algn="l" defTabSz="889000">
            <a:lnSpc>
              <a:spcPct val="90000"/>
            </a:lnSpc>
            <a:spcBef>
              <a:spcPct val="0"/>
            </a:spcBef>
            <a:spcAft>
              <a:spcPct val="15000"/>
            </a:spcAft>
            <a:buChar char="•"/>
          </a:pPr>
          <a:r>
            <a:rPr lang="fr-CA" sz="2000" kern="1200"/>
            <a:t>Analyse de l’angle mesuré</a:t>
          </a:r>
          <a:endParaRPr lang="en-US" sz="2000" kern="1200"/>
        </a:p>
        <a:p>
          <a:pPr marL="228600" marR="0" lvl="1" indent="0" algn="l" defTabSz="889000" eaLnBrk="1" fontAlgn="auto" latinLnBrk="0" hangingPunct="1">
            <a:lnSpc>
              <a:spcPct val="90000"/>
            </a:lnSpc>
            <a:spcBef>
              <a:spcPct val="0"/>
            </a:spcBef>
            <a:spcAft>
              <a:spcPct val="15000"/>
            </a:spcAft>
            <a:buClrTx/>
            <a:buSzPct val="120000"/>
            <a:buFont typeface="Arial" panose="020B0604020202020204" pitchFamily="34" charset="0"/>
            <a:buChar char="•"/>
            <a:tabLst/>
            <a:defRPr/>
          </a:pPr>
          <a:r>
            <a:rPr lang="fr-CA" sz="2000" kern="1200"/>
            <a:t>Application de téléphone</a:t>
          </a:r>
          <a:endParaRPr lang="en-US" sz="2000" kern="1200"/>
        </a:p>
        <a:p>
          <a:pPr marL="228600" marR="0" lvl="1" indent="0" algn="l" defTabSz="889000" eaLnBrk="1" fontAlgn="auto" latinLnBrk="0" hangingPunct="1">
            <a:lnSpc>
              <a:spcPct val="90000"/>
            </a:lnSpc>
            <a:spcBef>
              <a:spcPct val="0"/>
            </a:spcBef>
            <a:spcAft>
              <a:spcPct val="15000"/>
            </a:spcAft>
            <a:buClrTx/>
            <a:buSzPct val="120000"/>
            <a:buFont typeface="Arial" panose="020B0604020202020204" pitchFamily="34" charset="0"/>
            <a:buChar char="•"/>
            <a:tabLst/>
            <a:defRPr/>
          </a:pPr>
          <a:r>
            <a:rPr lang="fr-CA" sz="2000" kern="1200"/>
            <a:t>Manche de mesure</a:t>
          </a:r>
          <a:endParaRPr lang="en-US" sz="2000" kern="1200"/>
        </a:p>
      </dsp:txBody>
      <dsp:txXfrm>
        <a:off x="0" y="3126024"/>
        <a:ext cx="6900512" cy="1494491"/>
      </dsp:txXfrm>
    </dsp:sp>
    <dsp:sp modelId="{B01989D3-1BAE-460B-B817-A7427AA1EAAD}">
      <dsp:nvSpPr>
        <dsp:cNvPr id="0" name=""/>
        <dsp:cNvSpPr/>
      </dsp:nvSpPr>
      <dsp:spPr>
        <a:xfrm>
          <a:off x="345025" y="2830824"/>
          <a:ext cx="4830358" cy="5904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89000">
            <a:lnSpc>
              <a:spcPct val="90000"/>
            </a:lnSpc>
            <a:spcBef>
              <a:spcPct val="0"/>
            </a:spcBef>
            <a:spcAft>
              <a:spcPct val="35000"/>
            </a:spcAft>
            <a:buNone/>
          </a:pPr>
          <a:r>
            <a:rPr lang="fr-CA" sz="2000" kern="1200"/>
            <a:t>Subdivision des systèmes</a:t>
          </a:r>
          <a:endParaRPr lang="en-US" sz="2000" kern="1200"/>
        </a:p>
      </dsp:txBody>
      <dsp:txXfrm>
        <a:off x="373846" y="2859645"/>
        <a:ext cx="4772716"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1T16:57:18.283"/>
    </inkml:context>
    <inkml:brush xml:id="br0">
      <inkml:brushProperty name="width" value="0.2" units="cm"/>
      <inkml:brushProperty name="height" value="0.2" units="cm"/>
      <inkml:brushProperty name="color" value="#FFFFFF"/>
    </inkml:brush>
  </inkml:definitions>
  <inkml:trace contextRef="#ctx0" brushRef="#br0">524 178 24575,'0'-19'0,"0"3"0,0 4 0,0 10 0,0 14 0,0 2 0,-13 8 0,10-10 0,-14 1 0,15-1 0,-9 1 0,10-1 0,-10 0 0,10 1 0,-10-1 0,9 0 0,-3 1 0,-1-1 0,5 0 0,-5 0 0,1 0 0,4 0 0,-10 0 0,9 0 0,-9 1 0,4-1 0,0 1 0,-4-1 0,10 0 0,-4 0 0,-1-5 0,5 3 0,-9-3 0,8 4 0,-8 1 0,8 1 0,-9-1 0,5 0 0,-1 1 0,-4-1 0,9 0 0,-9 1 0,10-1 0,-10 1 0,10-1 0,-10-5 0,10 4 0,-10-10 0,10 10 0,-9-10 0,8-12 0,-3 2 0,5-21 0,0 16 0,0-12 0,0 12 0,0-11 0,0 11 0,0-5 0,0 6 0,0 1 0,0-1 0,0 1 0,0 0 0,0 1 0,0-2 0,7-6 0,0 5 0,0-11 0,5 4 0,-5-6 0,1-1 0,3 7 0,-9 2 0,9 7 0,-10 0 0,5 0 0,-1 6 0,-4-5 0,4 5 0,1-13 0,1 6 0,6-7 0,-6 8 0,4-7 0,-4 5 0,6-5 0,0 7 0,-1-1 0,-5 1 0,4-1 0,-4 1 0,-1 11 0,0 7 0,-6 7 0,0 4 0,0-5 0,0 0 0,0 0 0,-6 0 0,5 0 0,-10 1 0,4-1 0,0 0 0,-5 7 0,5 2 0,-6 0 0,-1 5 0,7-12 0,-5 11 0,5-11 0,-1 5 0,-3-6 0,4 6 0,0-5 0,-5 5 0,11-7 0,-5 1 0,1-1 0,4 0 0,-5 1 0,1-1 0,3 0 0,-9 1 0,10-1 0,-5 1 0,1-1 0,4 0 0,-10 1 0,9-1 0,-3 0 0,5 1 0,-6-6 0,5 3 0,-5-3 0,6 4 0,0 7 0,-12 2 0,9 1 0,-9 5 0,6-12 0,5 5 0,-10-7 0,10 1 0,-5-1 0,6 0 0,0-10 0,0-21 0,0 3 0,0-14 0,0 18 0,0 0 0,0-1 0,0 1 0,0 1 0,0-1 0,5 1 0,2 5 0,5-11 0,7 8 0,3-17 0,5 11 0,0-11 0,-6 11 0,5-5 0,-12 8 0,12-8 0,-12 12 0,11-11 0,-11 12 0,5 0 0,-6-4 0,-1 10 0,1-10 0,-1 9 0,0-3 0,1-1 0,-1 5 0,0-5 0,1 6 0,-1 0 0,1-5 0,-1 4 0,0-5 0,0 6 0,0 0 0,0 0 0,0 0 0,0 0 0,-5 5 0,-2 1 0,-5 6 0,0 0 0,0 1 0,5-1 0,-3 0 0,3 1 0,-5-1 0,0 0 0,0 1 0,0-1 0,0 1 0,0-1 0,0 0 0,0 0 0,0-1 0,-5 1 0,-8 0 0,-1-5 0,-11 5 0,4-5 0,0 7 0,-4-1 0,4 0 0,-7 1 0,1 0 0,0-7 0,6 5 0,-5-11 0,12 5 0,-12 0 0,12-5 0,-5 5 0,0-6 0,5 6 0,-5-5 0,0 5 0,5-6 0,-5 0 0,7 0 0,-7 0 0,5 0 0,-5 0 0,7 0 0,-1 0 0,2 0 0,0 0 0,-1 0 0,0 0 0,0-6 0,0-1 0,-1-5 0,1 5 0,0-4 0,5 4 0,-4-5 0,4 0 0,0-1 0,2 1 0,-1-1 0,5 1 0,-5 0 0,6 1 0,5 4 0,2 2 0,4 5 0,1 0 0,-1 0 0,1 0 0,0 0 0,0 0 0,0 0 0,1 0 0,6 0 0,1 0 0,8 0 0,-7 0 0,4-12 0,-4 9 0,6-9 0,-6 12 0,5 0 0,-5 0 0,-1 0 0,6-6 0,-12 4 0,5-4 0,-7 6 0,8 0 0,-6 0 0,5 0 0,-7 0 0,0 0 0,1 0 0,-1 0 0,0 0 0,0 0 0,0 0 0,-5-5 0,-2 4 0,-5-4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DE29C2-A357-46AE-B2E6-0A0E0D8A13FE}" type="datetimeFigureOut">
              <a:rPr lang="en-CA" smtClean="0"/>
              <a:t>2021-04-01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9387EB-A499-48CC-AF77-2FF4AF858142}" type="slidenum">
              <a:rPr lang="en-CA" smtClean="0"/>
              <a:t>‹#›</a:t>
            </a:fld>
            <a:endParaRPr lang="en-CA"/>
          </a:p>
        </p:txBody>
      </p:sp>
    </p:spTree>
    <p:extLst>
      <p:ext uri="{BB962C8B-B14F-4D97-AF65-F5344CB8AC3E}">
        <p14:creationId xmlns:p14="http://schemas.microsoft.com/office/powerpoint/2010/main" val="389749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rtl="0" fontAlgn="ctr">
              <a:spcBef>
                <a:spcPts val="0"/>
              </a:spcBef>
              <a:spcAft>
                <a:spcPts val="0"/>
              </a:spcAft>
              <a:buFont typeface="Courier New" panose="02070309020205020404" pitchFamily="49" charset="0"/>
              <a:buNone/>
            </a:pPr>
            <a:r>
              <a:rPr lang="fr-FR" sz="1800" noProof="0">
                <a:effectLst/>
                <a:latin typeface="Calibri" panose="020F0502020204030204" pitchFamily="34" charset="0"/>
              </a:rPr>
              <a:t>Bonjour tout le monde, mon équipe nommé « </a:t>
            </a:r>
            <a:r>
              <a:rPr lang="fr-FR" sz="1800" noProof="0" err="1">
                <a:effectLst/>
                <a:latin typeface="Calibri" panose="020F0502020204030204" pitchFamily="34" charset="0"/>
              </a:rPr>
              <a:t>Forensics</a:t>
            </a:r>
            <a:r>
              <a:rPr lang="fr-FR" sz="1800" noProof="0">
                <a:effectLst/>
                <a:latin typeface="Calibri" panose="020F0502020204030204" pitchFamily="34" charset="0"/>
              </a:rPr>
              <a:t> </a:t>
            </a:r>
            <a:r>
              <a:rPr lang="fr-FR" sz="1800" noProof="0" err="1">
                <a:effectLst/>
                <a:latin typeface="Calibri" panose="020F0502020204030204" pitchFamily="34" charset="0"/>
              </a:rPr>
              <a:t>Measurement</a:t>
            </a:r>
            <a:r>
              <a:rPr lang="fr-FR" sz="1800" noProof="0">
                <a:effectLst/>
                <a:latin typeface="Calibri" panose="020F0502020204030204" pitchFamily="34" charset="0"/>
              </a:rPr>
              <a:t> Solutions » composé de moi même Hawa, de Dany, Johanes et Simon allons vous présenter aujourd’hui notre produit le “Gyrotrace”.</a:t>
            </a:r>
          </a:p>
        </p:txBody>
      </p:sp>
      <p:sp>
        <p:nvSpPr>
          <p:cNvPr id="4" name="Slide Number Placeholder 3"/>
          <p:cNvSpPr>
            <a:spLocks noGrp="1"/>
          </p:cNvSpPr>
          <p:nvPr>
            <p:ph type="sldNum" sz="quarter" idx="5"/>
          </p:nvPr>
        </p:nvSpPr>
        <p:spPr/>
        <p:txBody>
          <a:bodyPr/>
          <a:lstStyle/>
          <a:p>
            <a:fld id="{D89387EB-A499-48CC-AF77-2FF4AF858142}" type="slidenum">
              <a:rPr lang="en-CA" smtClean="0"/>
              <a:t>1</a:t>
            </a:fld>
            <a:endParaRPr lang="en-CA"/>
          </a:p>
        </p:txBody>
      </p:sp>
    </p:spTree>
    <p:extLst>
      <p:ext uri="{BB962C8B-B14F-4D97-AF65-F5344CB8AC3E}">
        <p14:creationId xmlns:p14="http://schemas.microsoft.com/office/powerpoint/2010/main" val="2323144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800">
                <a:effectLst/>
                <a:latin typeface="Calibri" panose="020F0502020204030204" pitchFamily="34" charset="0"/>
                <a:ea typeface="Calibri" panose="020F0502020204030204" pitchFamily="34" charset="0"/>
                <a:cs typeface="Arial" panose="020B0604020202020204" pitchFamily="34" charset="0"/>
              </a:rPr>
              <a:t>Finalement, les prototypes de la manche de mesure ont été des plus importants pour nous. Tous les prototypes de manche étaient accompagnés d'un modèle C.A.O. compréhensif afin d'assurer qu'ils soient bien représentatifs de la manche finale. Le tout premier prototype de la manche servait surtout d'un essai de la méthode de fabrication. Ce test servait à assurer que les dimensions de la manche, une fois fabriquée, soient correctes. Les prototypes suivants avaient plutôt comme but de valider l'ergonomie du prototype, quelque chose qu'il n'est pas possible d'évaluer à partir d'un modèle C.A.O.</a:t>
            </a:r>
            <a:endParaRPr lang="en-CA"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800">
                <a:effectLst/>
                <a:latin typeface="Calibri" panose="020F0502020204030204" pitchFamily="34" charset="0"/>
                <a:ea typeface="Calibri" panose="020F0502020204030204" pitchFamily="34" charset="0"/>
                <a:cs typeface="Arial" panose="020B0604020202020204" pitchFamily="34" charset="0"/>
              </a:rPr>
              <a:t>Pour les trois prototypes de manche créés, nous étions intéressés à connaître l'opinion générale de notre entourage. Cependant, due à la COVID, nous ne pouvions pas facilement faire parvenir des prototypes physiques à chacun des membres de l'équipe. Nous avons alors choisis de partager des images du prototype accompagnées de questions cherchant à orienter la rétroaction de notre entourage vers nos spécifications cibles pour le produit. Les réponses données ont mené au dernier prototype de manche que je tiens ici. Ce prototype est compacte, ergonomique, et solide.</a:t>
            </a:r>
            <a:endParaRPr lang="en-CA" sz="1800">
              <a:effectLst/>
              <a:latin typeface="Calibri" panose="020F0502020204030204" pitchFamily="34" charset="0"/>
              <a:ea typeface="Calibri" panose="020F0502020204030204" pitchFamily="34" charset="0"/>
              <a:cs typeface="Arial" panose="020B0604020202020204" pitchFamily="34" charset="0"/>
            </a:endParaRPr>
          </a:p>
          <a:p>
            <a:endParaRPr lang="en-CA"/>
          </a:p>
        </p:txBody>
      </p:sp>
      <p:sp>
        <p:nvSpPr>
          <p:cNvPr id="4" name="Slide Number Placeholder 3"/>
          <p:cNvSpPr>
            <a:spLocks noGrp="1"/>
          </p:cNvSpPr>
          <p:nvPr>
            <p:ph type="sldNum" sz="quarter" idx="5"/>
          </p:nvPr>
        </p:nvSpPr>
        <p:spPr/>
        <p:txBody>
          <a:bodyPr/>
          <a:lstStyle/>
          <a:p>
            <a:fld id="{D89387EB-A499-48CC-AF77-2FF4AF858142}" type="slidenum">
              <a:rPr lang="en-CA" smtClean="0"/>
              <a:t>10</a:t>
            </a:fld>
            <a:endParaRPr lang="en-CA"/>
          </a:p>
        </p:txBody>
      </p:sp>
    </p:spTree>
    <p:extLst>
      <p:ext uri="{BB962C8B-B14F-4D97-AF65-F5344CB8AC3E}">
        <p14:creationId xmlns:p14="http://schemas.microsoft.com/office/powerpoint/2010/main" val="2859058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a:effectLst/>
                <a:latin typeface="Calibri" panose="020F0502020204030204" pitchFamily="34" charset="0"/>
                <a:ea typeface="Calibri" panose="020F0502020204030204" pitchFamily="34" charset="0"/>
                <a:cs typeface="Arial" panose="020B0604020202020204" pitchFamily="34" charset="0"/>
              </a:rPr>
              <a:t>Le processus d'utilisation est plutôt simple. L'interrupteur sur la manche est utilisé pour allumer l'outil. Avec l'application développée par l'équipe, le client prend une photo du trou de balle, ou, '</a:t>
            </a:r>
            <a:r>
              <a:rPr lang="fr-CA" sz="1800" err="1">
                <a:effectLst/>
                <a:latin typeface="Calibri" panose="020F0502020204030204" pitchFamily="34" charset="0"/>
                <a:ea typeface="Calibri" panose="020F0502020204030204" pitchFamily="34" charset="0"/>
                <a:cs typeface="Arial" panose="020B0604020202020204" pitchFamily="34" charset="0"/>
              </a:rPr>
              <a:t>bullet</a:t>
            </a:r>
            <a:r>
              <a:rPr lang="fr-CA" sz="1800">
                <a:effectLst/>
                <a:latin typeface="Calibri" panose="020F0502020204030204" pitchFamily="34" charset="0"/>
                <a:ea typeface="Calibri" panose="020F0502020204030204" pitchFamily="34" charset="0"/>
                <a:cs typeface="Arial" panose="020B0604020202020204" pitchFamily="34" charset="0"/>
              </a:rPr>
              <a:t> </a:t>
            </a:r>
            <a:r>
              <a:rPr lang="fr-CA" sz="1800" err="1">
                <a:effectLst/>
                <a:latin typeface="Calibri" panose="020F0502020204030204" pitchFamily="34" charset="0"/>
                <a:ea typeface="Calibri" panose="020F0502020204030204" pitchFamily="34" charset="0"/>
                <a:cs typeface="Arial" panose="020B0604020202020204" pitchFamily="34" charset="0"/>
              </a:rPr>
              <a:t>defect</a:t>
            </a:r>
            <a:r>
              <a:rPr lang="fr-CA" sz="1800">
                <a:effectLst/>
                <a:latin typeface="Calibri" panose="020F0502020204030204" pitchFamily="34" charset="0"/>
                <a:ea typeface="Calibri" panose="020F0502020204030204" pitchFamily="34" charset="0"/>
                <a:cs typeface="Arial" panose="020B0604020202020204" pitchFamily="34" charset="0"/>
              </a:rPr>
              <a:t>', et peut entrer l'identifiant dans l'application. Une référence (typiquement un mur) est prise par le client en mettant l'outil sur cette dernière, puis une fois la calibration faite, la manche de mesure est glissée sur l'une des tiges couramment utilisées par la plupart des reconstructeurs de scènes de fusillades. La mesure est alors sauvée par l'application avec l'identifiant du trou de balle ainsi qu'une photo.</a:t>
            </a:r>
            <a:endParaRPr lang="en-CA"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89387EB-A499-48CC-AF77-2FF4AF858142}" type="slidenum">
              <a:rPr lang="en-CA" smtClean="0"/>
              <a:t>11</a:t>
            </a:fld>
            <a:endParaRPr lang="en-CA"/>
          </a:p>
        </p:txBody>
      </p:sp>
    </p:spTree>
    <p:extLst>
      <p:ext uri="{BB962C8B-B14F-4D97-AF65-F5344CB8AC3E}">
        <p14:creationId xmlns:p14="http://schemas.microsoft.com/office/powerpoint/2010/main" val="3550579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a:t>Pour conclure, mon équipe et moi, avons utilisé les matières apprises dans ce cours afin de concrétiser notre projet. Comme vous l’avez vu, nous avons appliqué les méthodes de la pensée conceptuelle tout au long de notre projet.  Nous avons appris à travailler en équipe, à nous adapter à différents imprévus par la mise en place d’un plan de contingences et à rester motiver durant toute la durée de notre projet afin de réaliser un produit final digne de ce nom. A noter que notre produit final requiert toujours quelques améliorations et qu’il sera opérationnelle pour notre présentation à la journée de la conception.</a:t>
            </a:r>
          </a:p>
        </p:txBody>
      </p:sp>
      <p:sp>
        <p:nvSpPr>
          <p:cNvPr id="4" name="Slide Number Placeholder 3"/>
          <p:cNvSpPr>
            <a:spLocks noGrp="1"/>
          </p:cNvSpPr>
          <p:nvPr>
            <p:ph type="sldNum" sz="quarter" idx="5"/>
          </p:nvPr>
        </p:nvSpPr>
        <p:spPr/>
        <p:txBody>
          <a:bodyPr/>
          <a:lstStyle/>
          <a:p>
            <a:fld id="{D89387EB-A499-48CC-AF77-2FF4AF858142}" type="slidenum">
              <a:rPr lang="en-CA" smtClean="0"/>
              <a:t>12</a:t>
            </a:fld>
            <a:endParaRPr lang="en-CA"/>
          </a:p>
        </p:txBody>
      </p:sp>
    </p:spTree>
    <p:extLst>
      <p:ext uri="{BB962C8B-B14F-4D97-AF65-F5344CB8AC3E}">
        <p14:creationId xmlns:p14="http://schemas.microsoft.com/office/powerpoint/2010/main" val="1366967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err="1"/>
              <a:t>Voici</a:t>
            </a:r>
            <a:r>
              <a:rPr lang="en-CA"/>
              <a:t> la fin de </a:t>
            </a:r>
            <a:r>
              <a:rPr lang="en-CA" err="1"/>
              <a:t>notre</a:t>
            </a:r>
            <a:r>
              <a:rPr lang="en-CA"/>
              <a:t> </a:t>
            </a:r>
            <a:r>
              <a:rPr lang="en-CA" err="1"/>
              <a:t>présentation</a:t>
            </a:r>
            <a:r>
              <a:rPr lang="en-CA"/>
              <a:t> nous </a:t>
            </a:r>
            <a:r>
              <a:rPr lang="en-CA" err="1"/>
              <a:t>vous</a:t>
            </a:r>
            <a:r>
              <a:rPr lang="en-CA"/>
              <a:t> </a:t>
            </a:r>
            <a:r>
              <a:rPr lang="en-CA" err="1"/>
              <a:t>remercions</a:t>
            </a:r>
            <a:r>
              <a:rPr lang="en-CA"/>
              <a:t> merci </a:t>
            </a:r>
            <a:r>
              <a:rPr lang="en-CA" err="1"/>
              <a:t>d’y</a:t>
            </a:r>
            <a:r>
              <a:rPr lang="en-CA"/>
              <a:t> </a:t>
            </a:r>
            <a:r>
              <a:rPr lang="en-CA" err="1"/>
              <a:t>avoir</a:t>
            </a:r>
            <a:r>
              <a:rPr lang="en-CA"/>
              <a:t> </a:t>
            </a:r>
            <a:r>
              <a:rPr lang="en-CA" err="1"/>
              <a:t>assisté</a:t>
            </a:r>
            <a:r>
              <a:rPr lang="en-CA"/>
              <a:t>. Si </a:t>
            </a:r>
            <a:r>
              <a:rPr lang="en-CA" err="1"/>
              <a:t>vous</a:t>
            </a:r>
            <a:r>
              <a:rPr lang="en-CA"/>
              <a:t> </a:t>
            </a:r>
            <a:r>
              <a:rPr lang="en-CA" err="1"/>
              <a:t>avez</a:t>
            </a:r>
            <a:r>
              <a:rPr lang="en-CA"/>
              <a:t> </a:t>
            </a:r>
            <a:r>
              <a:rPr lang="en-CA" err="1"/>
              <a:t>toute</a:t>
            </a:r>
            <a:r>
              <a:rPr lang="en-CA"/>
              <a:t> </a:t>
            </a:r>
            <a:r>
              <a:rPr lang="en-CA" err="1"/>
              <a:t>autre</a:t>
            </a:r>
            <a:r>
              <a:rPr lang="en-CA"/>
              <a:t> question </a:t>
            </a:r>
            <a:r>
              <a:rPr lang="en-CA" err="1"/>
              <a:t>vous</a:t>
            </a:r>
            <a:r>
              <a:rPr lang="en-CA"/>
              <a:t> </a:t>
            </a:r>
            <a:r>
              <a:rPr lang="en-CA" err="1"/>
              <a:t>êtes</a:t>
            </a:r>
            <a:r>
              <a:rPr lang="en-CA"/>
              <a:t> </a:t>
            </a:r>
            <a:r>
              <a:rPr lang="en-CA" err="1"/>
              <a:t>libres</a:t>
            </a:r>
            <a:r>
              <a:rPr lang="en-CA"/>
              <a:t> de les poser.</a:t>
            </a:r>
          </a:p>
          <a:p>
            <a:endParaRPr lang="fr-FR"/>
          </a:p>
        </p:txBody>
      </p:sp>
      <p:sp>
        <p:nvSpPr>
          <p:cNvPr id="4" name="Slide Number Placeholder 3"/>
          <p:cNvSpPr>
            <a:spLocks noGrp="1"/>
          </p:cNvSpPr>
          <p:nvPr>
            <p:ph type="sldNum" sz="quarter" idx="5"/>
          </p:nvPr>
        </p:nvSpPr>
        <p:spPr/>
        <p:txBody>
          <a:bodyPr/>
          <a:lstStyle/>
          <a:p>
            <a:fld id="{D89387EB-A499-48CC-AF77-2FF4AF858142}" type="slidenum">
              <a:rPr lang="en-CA" smtClean="0"/>
              <a:t>13</a:t>
            </a:fld>
            <a:endParaRPr lang="en-CA"/>
          </a:p>
        </p:txBody>
      </p:sp>
    </p:spTree>
    <p:extLst>
      <p:ext uri="{BB962C8B-B14F-4D97-AF65-F5344CB8AC3E}">
        <p14:creationId xmlns:p14="http://schemas.microsoft.com/office/powerpoint/2010/main" val="387819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rtl="0" fontAlgn="ctr">
              <a:spcBef>
                <a:spcPts val="0"/>
              </a:spcBef>
              <a:spcAft>
                <a:spcPts val="0"/>
              </a:spcAft>
              <a:buFont typeface="Courier New" panose="02070309020205020404" pitchFamily="49" charset="0"/>
              <a:buNone/>
            </a:pPr>
            <a:r>
              <a:rPr lang="en-US" sz="1200">
                <a:effectLst/>
                <a:latin typeface="Calibri" panose="020F0502020204030204" pitchFamily="34" charset="0"/>
              </a:rPr>
              <a:t>Dans le cadre du </a:t>
            </a:r>
            <a:r>
              <a:rPr lang="en-US" sz="1200" err="1">
                <a:effectLst/>
                <a:latin typeface="Calibri" panose="020F0502020204030204" pitchFamily="34" charset="0"/>
              </a:rPr>
              <a:t>cours</a:t>
            </a:r>
            <a:r>
              <a:rPr lang="en-US" sz="1200">
                <a:effectLst/>
                <a:latin typeface="Calibri" panose="020F0502020204030204" pitchFamily="34" charset="0"/>
              </a:rPr>
              <a:t> "</a:t>
            </a:r>
            <a:r>
              <a:rPr lang="en-US" sz="1200" err="1">
                <a:effectLst/>
                <a:latin typeface="Calibri" panose="020F0502020204030204" pitchFamily="34" charset="0"/>
              </a:rPr>
              <a:t>Génie</a:t>
            </a:r>
            <a:r>
              <a:rPr lang="en-US" sz="1200">
                <a:effectLst/>
                <a:latin typeface="Calibri" panose="020F0502020204030204" pitchFamily="34" charset="0"/>
              </a:rPr>
              <a:t> de la conception", nous </a:t>
            </a:r>
            <a:r>
              <a:rPr lang="en-US" sz="1200" err="1">
                <a:effectLst/>
                <a:latin typeface="Calibri" panose="020F0502020204030204" pitchFamily="34" charset="0"/>
              </a:rPr>
              <a:t>avons</a:t>
            </a:r>
            <a:r>
              <a:rPr lang="en-US" sz="1200">
                <a:effectLst/>
                <a:latin typeface="Calibri" panose="020F0502020204030204" pitchFamily="34" charset="0"/>
              </a:rPr>
              <a:t> </a:t>
            </a:r>
            <a:r>
              <a:rPr lang="en-US" sz="1200" err="1">
                <a:effectLst/>
                <a:latin typeface="Calibri" panose="020F0502020204030204" pitchFamily="34" charset="0"/>
              </a:rPr>
              <a:t>eu</a:t>
            </a:r>
            <a:r>
              <a:rPr lang="en-US" sz="1200">
                <a:effectLst/>
                <a:latin typeface="Calibri" panose="020F0502020204030204" pitchFamily="34" charset="0"/>
              </a:rPr>
              <a:t> à </a:t>
            </a:r>
            <a:r>
              <a:rPr lang="en-US" sz="1200" err="1">
                <a:effectLst/>
                <a:latin typeface="Calibri" panose="020F0502020204030204" pitchFamily="34" charset="0"/>
              </a:rPr>
              <a:t>travailler</a:t>
            </a:r>
            <a:r>
              <a:rPr lang="en-US" sz="1200">
                <a:effectLst/>
                <a:latin typeface="Calibri" panose="020F0502020204030204" pitchFamily="34" charset="0"/>
              </a:rPr>
              <a:t> tout au long de la session sur un </a:t>
            </a:r>
            <a:r>
              <a:rPr lang="en-US" sz="1200" err="1">
                <a:effectLst/>
                <a:latin typeface="Calibri" panose="020F0502020204030204" pitchFamily="34" charset="0"/>
              </a:rPr>
              <a:t>projet</a:t>
            </a:r>
            <a:r>
              <a:rPr lang="en-US" sz="1200">
                <a:effectLst/>
                <a:latin typeface="Calibri" panose="020F0502020204030204" pitchFamily="34" charset="0"/>
              </a:rPr>
              <a:t> </a:t>
            </a:r>
            <a:r>
              <a:rPr lang="en-US" sz="1200" err="1">
                <a:effectLst/>
                <a:latin typeface="Calibri" panose="020F0502020204030204" pitchFamily="34" charset="0"/>
              </a:rPr>
              <a:t>intitulé</a:t>
            </a:r>
            <a:r>
              <a:rPr lang="en-US" sz="1200">
                <a:effectLst/>
                <a:latin typeface="Calibri" panose="020F0502020204030204" pitchFamily="34" charset="0"/>
              </a:rPr>
              <a:t>: </a:t>
            </a:r>
            <a:r>
              <a:rPr lang="en-US" sz="1200" err="1">
                <a:effectLst/>
                <a:latin typeface="Calibri" panose="020F0502020204030204" pitchFamily="34" charset="0"/>
              </a:rPr>
              <a:t>Mesure</a:t>
            </a:r>
            <a:r>
              <a:rPr lang="en-US" sz="1200">
                <a:effectLst/>
                <a:latin typeface="Calibri" panose="020F0502020204030204" pitchFamily="34" charset="0"/>
              </a:rPr>
              <a:t> </a:t>
            </a:r>
            <a:r>
              <a:rPr lang="en-US" sz="1200" err="1">
                <a:effectLst/>
                <a:latin typeface="Calibri" panose="020F0502020204030204" pitchFamily="34" charset="0"/>
              </a:rPr>
              <a:t>d'angles</a:t>
            </a:r>
            <a:r>
              <a:rPr lang="en-US" sz="1200">
                <a:effectLst/>
                <a:latin typeface="Calibri" panose="020F0502020204030204" pitchFamily="34" charset="0"/>
              </a:rPr>
              <a:t> de </a:t>
            </a:r>
            <a:r>
              <a:rPr lang="en-US" sz="1200" err="1">
                <a:effectLst/>
                <a:latin typeface="Calibri" panose="020F0502020204030204" pitchFamily="34" charset="0"/>
              </a:rPr>
              <a:t>ballistique</a:t>
            </a:r>
            <a:r>
              <a:rPr lang="en-US" sz="1200">
                <a:effectLst/>
                <a:latin typeface="Calibri" panose="020F0502020204030204" pitchFamily="34" charset="0"/>
              </a:rPr>
              <a:t>.</a:t>
            </a:r>
          </a:p>
          <a:p>
            <a:pPr marL="685800" rtl="0" fontAlgn="ctr">
              <a:spcBef>
                <a:spcPts val="0"/>
              </a:spcBef>
              <a:spcAft>
                <a:spcPts val="0"/>
              </a:spcAft>
              <a:buFont typeface="Courier New" panose="02070309020205020404" pitchFamily="49" charset="0"/>
              <a:buNone/>
            </a:pPr>
            <a:r>
              <a:rPr lang="en-US" sz="1200">
                <a:effectLst/>
                <a:latin typeface="Calibri" panose="020F0502020204030204" pitchFamily="34" charset="0"/>
              </a:rPr>
              <a:t>Nous </a:t>
            </a:r>
            <a:r>
              <a:rPr lang="en-US" sz="1200" err="1">
                <a:effectLst/>
                <a:latin typeface="Calibri" panose="020F0502020204030204" pitchFamily="34" charset="0"/>
              </a:rPr>
              <a:t>avons</a:t>
            </a:r>
            <a:r>
              <a:rPr lang="en-US" sz="1200">
                <a:effectLst/>
                <a:latin typeface="Calibri" panose="020F0502020204030204" pitchFamily="34" charset="0"/>
              </a:rPr>
              <a:t> </a:t>
            </a:r>
            <a:r>
              <a:rPr lang="en-US" sz="1200" err="1">
                <a:effectLst/>
                <a:latin typeface="Calibri" panose="020F0502020204030204" pitchFamily="34" charset="0"/>
              </a:rPr>
              <a:t>rencontré</a:t>
            </a:r>
            <a:r>
              <a:rPr lang="en-US" sz="1200">
                <a:effectLst/>
                <a:latin typeface="Calibri" panose="020F0502020204030204" pitchFamily="34" charset="0"/>
              </a:rPr>
              <a:t> Daniel Deschamps, un </a:t>
            </a:r>
            <a:r>
              <a:rPr lang="en-US" sz="1200" err="1">
                <a:effectLst/>
                <a:latin typeface="Calibri" panose="020F0502020204030204" pitchFamily="34" charset="0"/>
              </a:rPr>
              <a:t>officier</a:t>
            </a:r>
            <a:r>
              <a:rPr lang="en-US" sz="1200">
                <a:effectLst/>
                <a:latin typeface="Calibri" panose="020F0502020204030204" pitchFamily="34" charset="0"/>
              </a:rPr>
              <a:t> </a:t>
            </a:r>
            <a:r>
              <a:rPr lang="en-US" sz="1200" err="1">
                <a:effectLst/>
                <a:latin typeface="Calibri" panose="020F0502020204030204" pitchFamily="34" charset="0"/>
              </a:rPr>
              <a:t>travaillant</a:t>
            </a:r>
            <a:r>
              <a:rPr lang="en-US" sz="1200">
                <a:effectLst/>
                <a:latin typeface="Calibri" panose="020F0502020204030204" pitchFamily="34" charset="0"/>
              </a:rPr>
              <a:t> au service de police </a:t>
            </a:r>
            <a:r>
              <a:rPr lang="en-US" sz="1200" err="1">
                <a:effectLst/>
                <a:latin typeface="Calibri" panose="020F0502020204030204" pitchFamily="34" charset="0"/>
              </a:rPr>
              <a:t>d'Ottawa</a:t>
            </a:r>
            <a:r>
              <a:rPr lang="en-US" sz="1200">
                <a:effectLst/>
                <a:latin typeface="Calibri" panose="020F0502020204030204" pitchFamily="34" charset="0"/>
              </a:rPr>
              <a:t>, </a:t>
            </a:r>
            <a:r>
              <a:rPr lang="en-US" sz="1200" err="1">
                <a:effectLst/>
                <a:latin typeface="Calibri" panose="020F0502020204030204" pitchFamily="34" charset="0"/>
              </a:rPr>
              <a:t>spécialisé</a:t>
            </a:r>
            <a:r>
              <a:rPr lang="en-US" sz="1200">
                <a:effectLst/>
                <a:latin typeface="Calibri" panose="020F0502020204030204" pitchFamily="34" charset="0"/>
              </a:rPr>
              <a:t> </a:t>
            </a:r>
            <a:r>
              <a:rPr lang="en-US" sz="1200" err="1">
                <a:effectLst/>
                <a:latin typeface="Calibri" panose="020F0502020204030204" pitchFamily="34" charset="0"/>
              </a:rPr>
              <a:t>en</a:t>
            </a:r>
            <a:r>
              <a:rPr lang="en-US" sz="1200">
                <a:effectLst/>
                <a:latin typeface="Calibri" panose="020F0502020204030204" pitchFamily="34" charset="0"/>
              </a:rPr>
              <a:t> reconstruction de </a:t>
            </a:r>
            <a:r>
              <a:rPr lang="en-US" sz="1200" err="1">
                <a:effectLst/>
                <a:latin typeface="Calibri" panose="020F0502020204030204" pitchFamily="34" charset="0"/>
              </a:rPr>
              <a:t>scènes</a:t>
            </a:r>
            <a:r>
              <a:rPr lang="en-US" sz="1200">
                <a:effectLst/>
                <a:latin typeface="Calibri" panose="020F0502020204030204" pitchFamily="34" charset="0"/>
              </a:rPr>
              <a:t> de fusillade qui nous a fait part de </a:t>
            </a:r>
            <a:r>
              <a:rPr lang="en-US" sz="1200" err="1">
                <a:effectLst/>
                <a:latin typeface="Calibri" panose="020F0502020204030204" pitchFamily="34" charset="0"/>
              </a:rPr>
              <a:t>ses</a:t>
            </a:r>
            <a:r>
              <a:rPr lang="en-US" sz="1200">
                <a:effectLst/>
                <a:latin typeface="Calibri" panose="020F0502020204030204" pitchFamily="34" charset="0"/>
              </a:rPr>
              <a:t> </a:t>
            </a:r>
            <a:r>
              <a:rPr lang="en-US" sz="1200" err="1">
                <a:effectLst/>
                <a:latin typeface="Calibri" panose="020F0502020204030204" pitchFamily="34" charset="0"/>
              </a:rPr>
              <a:t>attentes</a:t>
            </a:r>
            <a:r>
              <a:rPr lang="en-US" sz="1200">
                <a:effectLst/>
                <a:latin typeface="Calibri" panose="020F0502020204030204" pitchFamily="34" charset="0"/>
              </a:rPr>
              <a:t> </a:t>
            </a:r>
            <a:r>
              <a:rPr lang="en-US" sz="1200" err="1">
                <a:effectLst/>
                <a:latin typeface="Calibri" panose="020F0502020204030204" pitchFamily="34" charset="0"/>
              </a:rPr>
              <a:t>concernant</a:t>
            </a:r>
            <a:r>
              <a:rPr lang="en-US" sz="1200">
                <a:effectLst/>
                <a:latin typeface="Calibri" panose="020F0502020204030204" pitchFamily="34" charset="0"/>
              </a:rPr>
              <a:t> </a:t>
            </a:r>
            <a:r>
              <a:rPr lang="en-US" sz="1200" err="1">
                <a:effectLst/>
                <a:latin typeface="Calibri" panose="020F0502020204030204" pitchFamily="34" charset="0"/>
              </a:rPr>
              <a:t>notre</a:t>
            </a:r>
            <a:r>
              <a:rPr lang="en-US" sz="1200">
                <a:effectLst/>
                <a:latin typeface="Calibri" panose="020F0502020204030204" pitchFamily="34" charset="0"/>
              </a:rPr>
              <a:t> </a:t>
            </a:r>
            <a:r>
              <a:rPr lang="en-US" sz="1200" err="1">
                <a:effectLst/>
                <a:latin typeface="Calibri" panose="020F0502020204030204" pitchFamily="34" charset="0"/>
              </a:rPr>
              <a:t>projet</a:t>
            </a:r>
            <a:r>
              <a:rPr lang="en-US" sz="1200">
                <a:effectLst/>
                <a:latin typeface="Calibri" panose="020F0502020204030204" pitchFamily="34" charset="0"/>
              </a:rPr>
              <a:t> </a:t>
            </a:r>
            <a:r>
              <a:rPr lang="en-US" sz="1200" err="1">
                <a:effectLst/>
                <a:latin typeface="Calibri" panose="020F0502020204030204" pitchFamily="34" charset="0"/>
              </a:rPr>
              <a:t>ainsi</a:t>
            </a:r>
            <a:r>
              <a:rPr lang="en-US" sz="1200">
                <a:effectLst/>
                <a:latin typeface="Calibri" panose="020F0502020204030204" pitchFamily="34" charset="0"/>
              </a:rPr>
              <a:t> que </a:t>
            </a:r>
            <a:r>
              <a:rPr lang="en-US" sz="1200" err="1">
                <a:effectLst/>
                <a:latin typeface="Calibri" panose="020F0502020204030204" pitchFamily="34" charset="0"/>
              </a:rPr>
              <a:t>ses</a:t>
            </a:r>
            <a:r>
              <a:rPr lang="en-US" sz="1200">
                <a:effectLst/>
                <a:latin typeface="Calibri" panose="020F0502020204030204" pitchFamily="34" charset="0"/>
              </a:rPr>
              <a:t> </a:t>
            </a:r>
            <a:r>
              <a:rPr lang="en-US" sz="1200" err="1">
                <a:effectLst/>
                <a:latin typeface="Calibri" panose="020F0502020204030204" pitchFamily="34" charset="0"/>
              </a:rPr>
              <a:t>préoccupations</a:t>
            </a:r>
            <a:r>
              <a:rPr lang="en-US" sz="1200">
                <a:effectLst/>
                <a:latin typeface="Calibri" panose="020F0502020204030204" pitchFamily="34" charset="0"/>
              </a:rPr>
              <a:t> </a:t>
            </a:r>
            <a:r>
              <a:rPr lang="en-US" sz="1200" err="1">
                <a:effectLst/>
                <a:latin typeface="Calibri" panose="020F0502020204030204" pitchFamily="34" charset="0"/>
              </a:rPr>
              <a:t>concernant</a:t>
            </a:r>
            <a:r>
              <a:rPr lang="en-US" sz="1200">
                <a:effectLst/>
                <a:latin typeface="Calibri" panose="020F0502020204030204" pitchFamily="34" charset="0"/>
              </a:rPr>
              <a:t> </a:t>
            </a:r>
            <a:r>
              <a:rPr lang="en-US" sz="1200" err="1">
                <a:effectLst/>
                <a:latin typeface="Calibri" panose="020F0502020204030204" pitchFamily="34" charset="0"/>
              </a:rPr>
              <a:t>l'instrument</a:t>
            </a:r>
            <a:r>
              <a:rPr lang="en-US" sz="1200">
                <a:effectLst/>
                <a:latin typeface="Calibri" panose="020F0502020204030204" pitchFamily="34" charset="0"/>
              </a:rPr>
              <a:t> de </a:t>
            </a:r>
            <a:r>
              <a:rPr lang="en-US" sz="1200" err="1">
                <a:effectLst/>
                <a:latin typeface="Calibri" panose="020F0502020204030204" pitchFamily="34" charset="0"/>
              </a:rPr>
              <a:t>mesure</a:t>
            </a:r>
            <a:r>
              <a:rPr lang="en-US" sz="1200">
                <a:effectLst/>
                <a:latin typeface="Calibri" panose="020F0502020204030204" pitchFamily="34" charset="0"/>
              </a:rPr>
              <a:t> </a:t>
            </a:r>
            <a:r>
              <a:rPr lang="en-US" sz="1200" err="1">
                <a:effectLst/>
                <a:latin typeface="Calibri" panose="020F0502020204030204" pitchFamily="34" charset="0"/>
              </a:rPr>
              <a:t>utilisé</a:t>
            </a:r>
            <a:r>
              <a:rPr lang="en-US" sz="1200">
                <a:effectLst/>
                <a:latin typeface="Calibri" panose="020F0502020204030204" pitchFamily="34" charset="0"/>
              </a:rPr>
              <a:t> </a:t>
            </a:r>
            <a:r>
              <a:rPr lang="en-US" sz="1200" err="1">
                <a:effectLst/>
                <a:latin typeface="Calibri" panose="020F0502020204030204" pitchFamily="34" charset="0"/>
              </a:rPr>
              <a:t>actuellement</a:t>
            </a:r>
            <a:r>
              <a:rPr lang="en-US" sz="1200">
                <a:effectLst/>
                <a:latin typeface="Calibri" panose="020F0502020204030204" pitchFamily="34" charset="0"/>
              </a:rPr>
              <a:t>.</a:t>
            </a:r>
          </a:p>
          <a:p>
            <a:pPr marL="685800" rtl="0" fontAlgn="ctr">
              <a:spcBef>
                <a:spcPts val="0"/>
              </a:spcBef>
              <a:spcAft>
                <a:spcPts val="0"/>
              </a:spcAft>
              <a:buFont typeface="Courier New" panose="02070309020205020404" pitchFamily="49" charset="0"/>
              <a:buNone/>
            </a:pPr>
            <a:r>
              <a:rPr lang="en-US" sz="1200">
                <a:effectLst/>
                <a:latin typeface="Calibri" panose="020F0502020204030204" pitchFamily="34" charset="0"/>
              </a:rPr>
              <a:t>Suite à </a:t>
            </a:r>
            <a:r>
              <a:rPr lang="en-US" sz="1200" err="1">
                <a:effectLst/>
                <a:latin typeface="Calibri" panose="020F0502020204030204" pitchFamily="34" charset="0"/>
              </a:rPr>
              <a:t>l'entrevue</a:t>
            </a:r>
            <a:r>
              <a:rPr lang="en-US" sz="1200">
                <a:effectLst/>
                <a:latin typeface="Calibri" panose="020F0502020204030204" pitchFamily="34" charset="0"/>
              </a:rPr>
              <a:t>, </a:t>
            </a:r>
            <a:r>
              <a:rPr lang="en-US" sz="1200" err="1">
                <a:effectLst/>
                <a:latin typeface="Calibri" panose="020F0502020204030204" pitchFamily="34" charset="0"/>
              </a:rPr>
              <a:t>en</a:t>
            </a:r>
            <a:r>
              <a:rPr lang="en-US" sz="1200">
                <a:effectLst/>
                <a:latin typeface="Calibri" panose="020F0502020204030204" pitchFamily="34" charset="0"/>
              </a:rPr>
              <a:t> </a:t>
            </a:r>
            <a:r>
              <a:rPr lang="en-US" sz="1200" err="1">
                <a:effectLst/>
                <a:latin typeface="Calibri" panose="020F0502020204030204" pitchFamily="34" charset="0"/>
              </a:rPr>
              <a:t>utilisant</a:t>
            </a:r>
            <a:r>
              <a:rPr lang="en-US" sz="1200">
                <a:effectLst/>
                <a:latin typeface="Calibri" panose="020F0502020204030204" pitchFamily="34" charset="0"/>
              </a:rPr>
              <a:t> la pensée </a:t>
            </a:r>
            <a:r>
              <a:rPr lang="en-US" sz="1200" err="1">
                <a:effectLst/>
                <a:latin typeface="Calibri" panose="020F0502020204030204" pitchFamily="34" charset="0"/>
              </a:rPr>
              <a:t>conceptuelle</a:t>
            </a:r>
            <a:r>
              <a:rPr lang="en-US" sz="1200">
                <a:effectLst/>
                <a:latin typeface="Calibri" panose="020F0502020204030204" pitchFamily="34" charset="0"/>
              </a:rPr>
              <a:t> nous </a:t>
            </a:r>
            <a:r>
              <a:rPr lang="en-US" sz="1200" err="1">
                <a:effectLst/>
                <a:latin typeface="Calibri" panose="020F0502020204030204" pitchFamily="34" charset="0"/>
              </a:rPr>
              <a:t>avons</a:t>
            </a:r>
            <a:r>
              <a:rPr lang="en-US" sz="1200">
                <a:effectLst/>
                <a:latin typeface="Calibri" panose="020F0502020204030204" pitchFamily="34" charset="0"/>
              </a:rPr>
              <a:t> </a:t>
            </a:r>
            <a:r>
              <a:rPr lang="en-US" sz="1200" err="1">
                <a:effectLst/>
                <a:latin typeface="Calibri" panose="020F0502020204030204" pitchFamily="34" charset="0"/>
              </a:rPr>
              <a:t>pu</a:t>
            </a:r>
            <a:r>
              <a:rPr lang="en-US" sz="1200">
                <a:effectLst/>
                <a:latin typeface="Calibri" panose="020F0502020204030204" pitchFamily="34" charset="0"/>
              </a:rPr>
              <a:t> identifier le </a:t>
            </a:r>
            <a:r>
              <a:rPr lang="en-US" sz="1200" err="1">
                <a:effectLst/>
                <a:latin typeface="Calibri" panose="020F0502020204030204" pitchFamily="34" charset="0"/>
              </a:rPr>
              <a:t>problème</a:t>
            </a:r>
            <a:r>
              <a:rPr lang="en-US" sz="1200">
                <a:effectLst/>
                <a:latin typeface="Calibri" panose="020F0502020204030204" pitchFamily="34" charset="0"/>
              </a:rPr>
              <a:t> et </a:t>
            </a:r>
            <a:r>
              <a:rPr lang="en-US" sz="1200" err="1">
                <a:effectLst/>
                <a:latin typeface="Calibri" panose="020F0502020204030204" pitchFamily="34" charset="0"/>
              </a:rPr>
              <a:t>générer</a:t>
            </a:r>
            <a:r>
              <a:rPr lang="en-US" sz="1200">
                <a:effectLst/>
                <a:latin typeface="Calibri" panose="020F0502020204030204" pitchFamily="34" charset="0"/>
              </a:rPr>
              <a:t> </a:t>
            </a:r>
            <a:r>
              <a:rPr lang="en-US" sz="1200" err="1">
                <a:effectLst/>
                <a:latin typeface="Calibri" panose="020F0502020204030204" pitchFamily="34" charset="0"/>
              </a:rPr>
              <a:t>l’énoncé</a:t>
            </a:r>
            <a:r>
              <a:rPr lang="en-US" sz="1200">
                <a:effectLst/>
                <a:latin typeface="Calibri" panose="020F0502020204030204" pitchFamily="34" charset="0"/>
              </a:rPr>
              <a:t> ci-dessus.</a:t>
            </a:r>
          </a:p>
          <a:p>
            <a:pPr marL="685800" rtl="0" fontAlgn="ctr">
              <a:spcBef>
                <a:spcPts val="0"/>
              </a:spcBef>
              <a:spcAft>
                <a:spcPts val="0"/>
              </a:spcAft>
              <a:buFont typeface="Courier New" panose="02070309020205020404" pitchFamily="49" charset="0"/>
              <a:buNone/>
            </a:pPr>
            <a:r>
              <a:rPr lang="en-US" sz="1200" err="1">
                <a:effectLst/>
                <a:latin typeface="Calibri" panose="020F0502020204030204" pitchFamily="34" charset="0"/>
              </a:rPr>
              <a:t>Ceci</a:t>
            </a:r>
            <a:r>
              <a:rPr lang="en-US" sz="1200">
                <a:effectLst/>
                <a:latin typeface="Calibri" panose="020F0502020204030204" pitchFamily="34" charset="0"/>
              </a:rPr>
              <a:t> a </a:t>
            </a:r>
            <a:r>
              <a:rPr lang="en-US" sz="1200" err="1">
                <a:effectLst/>
                <a:latin typeface="Calibri" panose="020F0502020204030204" pitchFamily="34" charset="0"/>
              </a:rPr>
              <a:t>été</a:t>
            </a:r>
            <a:r>
              <a:rPr lang="en-US" sz="1200">
                <a:effectLst/>
                <a:latin typeface="Calibri" panose="020F0502020204030204" pitchFamily="34" charset="0"/>
              </a:rPr>
              <a:t> la première étape de </a:t>
            </a:r>
            <a:r>
              <a:rPr lang="en-US" sz="1200" err="1">
                <a:effectLst/>
                <a:latin typeface="Calibri" panose="020F0502020204030204" pitchFamily="34" charset="0"/>
              </a:rPr>
              <a:t>notre</a:t>
            </a:r>
            <a:r>
              <a:rPr lang="en-US" sz="1200">
                <a:effectLst/>
                <a:latin typeface="Calibri" panose="020F0502020204030204" pitchFamily="34" charset="0"/>
              </a:rPr>
              <a:t> </a:t>
            </a:r>
            <a:r>
              <a:rPr lang="en-US" sz="1200" err="1">
                <a:effectLst/>
                <a:latin typeface="Calibri" panose="020F0502020204030204" pitchFamily="34" charset="0"/>
              </a:rPr>
              <a:t>projet</a:t>
            </a:r>
            <a:r>
              <a:rPr lang="en-US" sz="1200">
                <a:effectLst/>
                <a:latin typeface="Calibri" panose="020F0502020204030204" pitchFamily="34" charset="0"/>
              </a:rPr>
              <a:t>.</a:t>
            </a:r>
          </a:p>
          <a:p>
            <a:endParaRPr lang="fr-FR"/>
          </a:p>
        </p:txBody>
      </p:sp>
      <p:sp>
        <p:nvSpPr>
          <p:cNvPr id="4" name="Slide Number Placeholder 3"/>
          <p:cNvSpPr>
            <a:spLocks noGrp="1"/>
          </p:cNvSpPr>
          <p:nvPr>
            <p:ph type="sldNum" sz="quarter" idx="5"/>
          </p:nvPr>
        </p:nvSpPr>
        <p:spPr/>
        <p:txBody>
          <a:bodyPr/>
          <a:lstStyle/>
          <a:p>
            <a:fld id="{D89387EB-A499-48CC-AF77-2FF4AF858142}" type="slidenum">
              <a:rPr lang="en-CA" smtClean="0"/>
              <a:t>2</a:t>
            </a:fld>
            <a:endParaRPr lang="en-CA"/>
          </a:p>
        </p:txBody>
      </p:sp>
    </p:spTree>
    <p:extLst>
      <p:ext uri="{BB962C8B-B14F-4D97-AF65-F5344CB8AC3E}">
        <p14:creationId xmlns:p14="http://schemas.microsoft.com/office/powerpoint/2010/main" val="1857591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Grâce à cela nous avons pu générer l’agenda suivant qui résume en quelques lignes notre projet.</a:t>
            </a:r>
          </a:p>
          <a:p>
            <a:r>
              <a:rPr lang="fr-FR"/>
              <a:t>Tout d'abord nous avons déjà commencé par l’introduction, ensuite nous allons vous présenter le plan de projet élaboré et parler du processus de conception qui consiste en un résumé du projet, les concepts choisis et les résultats et essais de notre analyse. Enfin nous allons conclure notre présentation.</a:t>
            </a:r>
          </a:p>
        </p:txBody>
      </p:sp>
      <p:sp>
        <p:nvSpPr>
          <p:cNvPr id="4" name="Slide Number Placeholder 3"/>
          <p:cNvSpPr>
            <a:spLocks noGrp="1"/>
          </p:cNvSpPr>
          <p:nvPr>
            <p:ph type="sldNum" sz="quarter" idx="5"/>
          </p:nvPr>
        </p:nvSpPr>
        <p:spPr/>
        <p:txBody>
          <a:bodyPr/>
          <a:lstStyle/>
          <a:p>
            <a:fld id="{D89387EB-A499-48CC-AF77-2FF4AF858142}" type="slidenum">
              <a:rPr lang="en-CA" smtClean="0"/>
              <a:t>3</a:t>
            </a:fld>
            <a:endParaRPr lang="en-CA"/>
          </a:p>
        </p:txBody>
      </p:sp>
    </p:spTree>
    <p:extLst>
      <p:ext uri="{BB962C8B-B14F-4D97-AF65-F5344CB8AC3E}">
        <p14:creationId xmlns:p14="http://schemas.microsoft.com/office/powerpoint/2010/main" val="4263942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Voici le plan de projet que nous avons réalisé résumant toutes les étapes faites lors de la conception de notre projet.</a:t>
            </a:r>
          </a:p>
        </p:txBody>
      </p:sp>
      <p:sp>
        <p:nvSpPr>
          <p:cNvPr id="4" name="Slide Number Placeholder 3"/>
          <p:cNvSpPr>
            <a:spLocks noGrp="1"/>
          </p:cNvSpPr>
          <p:nvPr>
            <p:ph type="sldNum" sz="quarter" idx="5"/>
          </p:nvPr>
        </p:nvSpPr>
        <p:spPr/>
        <p:txBody>
          <a:bodyPr/>
          <a:lstStyle/>
          <a:p>
            <a:fld id="{D89387EB-A499-48CC-AF77-2FF4AF858142}" type="slidenum">
              <a:rPr lang="en-CA" smtClean="0"/>
              <a:t>4</a:t>
            </a:fld>
            <a:endParaRPr lang="en-CA"/>
          </a:p>
        </p:txBody>
      </p:sp>
    </p:spTree>
    <p:extLst>
      <p:ext uri="{BB962C8B-B14F-4D97-AF65-F5344CB8AC3E}">
        <p14:creationId xmlns:p14="http://schemas.microsoft.com/office/powerpoint/2010/main" val="467717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Afin de bien aborder le problème de conception posé, nous avons appliqué la pensée conceptuelle. C’est une approche en 5 étapes utilisée pour résoudre les problèmes de conception en prenant compte des besoins du client. Elle met l’accent sur l’empathie pour comprendre les besoins du client et le prototypage rapide et itératif pour apprendre.</a:t>
            </a:r>
          </a:p>
        </p:txBody>
      </p:sp>
      <p:sp>
        <p:nvSpPr>
          <p:cNvPr id="4" name="Slide Number Placeholder 3"/>
          <p:cNvSpPr>
            <a:spLocks noGrp="1"/>
          </p:cNvSpPr>
          <p:nvPr>
            <p:ph type="sldNum" sz="quarter" idx="5"/>
          </p:nvPr>
        </p:nvSpPr>
        <p:spPr/>
        <p:txBody>
          <a:bodyPr/>
          <a:lstStyle/>
          <a:p>
            <a:fld id="{D89387EB-A499-48CC-AF77-2FF4AF858142}" type="slidenum">
              <a:rPr lang="en-CA" smtClean="0"/>
              <a:t>5</a:t>
            </a:fld>
            <a:endParaRPr lang="en-CA"/>
          </a:p>
        </p:txBody>
      </p:sp>
    </p:spTree>
    <p:extLst>
      <p:ext uri="{BB962C8B-B14F-4D97-AF65-F5344CB8AC3E}">
        <p14:creationId xmlns:p14="http://schemas.microsoft.com/office/powerpoint/2010/main" val="2053805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a:effectLst/>
                <a:latin typeface="Calibri" panose="020F0502020204030204" pitchFamily="34" charset="0"/>
                <a:ea typeface="Calibri" panose="020F0502020204030204" pitchFamily="34" charset="0"/>
                <a:cs typeface="Times New Roman" panose="02020603050405020304" pitchFamily="18" charset="0"/>
              </a:rPr>
              <a:t>Dans le cadre de notre projet, il était question de concevoir un outil capable de générer des mesures d’angle de trajectoire de projectiles.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a:t>Afin de mieux comprendre les vrais besoins de notre client, une entrevue fut organisé avec Détective Daniel Deschamps de la police d’Ottawa. C’est au cours de cette entrevue que plusieurs questions ont été posées tout en utilisant l’empathie et la mentalité du débutant afin de cerner ses attentes et ses préoccupations qui seront utilisé pour la réalisation du produit. </a:t>
            </a:r>
            <a:r>
              <a:rPr lang="fr-CA" sz="1800">
                <a:effectLst/>
                <a:latin typeface="Calibri" panose="020F0502020204030204" pitchFamily="34" charset="0"/>
                <a:ea typeface="Calibri" panose="020F0502020204030204" pitchFamily="34" charset="0"/>
                <a:cs typeface="Times New Roman" panose="02020603050405020304" pitchFamily="18" charset="0"/>
              </a:rPr>
              <a:t>Pour avoir une bonne vue de la conception à faire, les besoins du client ont alors été classés en exigences fonctionnelles, non fonctionnelles et contraintes. C’est avec ce classement qu’un étalonnage des produits disponibles sur le marché a été établi pour voir s’il existait déjà des produits qui peuvent être solution au problème.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a:effectLst/>
                <a:latin typeface="Calibri" panose="020F0502020204030204" pitchFamily="34" charset="0"/>
                <a:ea typeface="Calibri" panose="020F0502020204030204" pitchFamily="34" charset="0"/>
                <a:cs typeface="Times New Roman" panose="02020603050405020304" pitchFamily="18" charset="0"/>
              </a:rPr>
              <a:t>Suite à cela, plusieurs concepts ont été générés pour chaque sous-système.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a:effectLst/>
                <a:latin typeface="Calibri" panose="020F0502020204030204" pitchFamily="34" charset="0"/>
                <a:ea typeface="Calibri" panose="020F0502020204030204" pitchFamily="34" charset="0"/>
                <a:cs typeface="Times New Roman" panose="02020603050405020304" pitchFamily="18" charset="0"/>
              </a:rPr>
              <a:t>Ces concepts ont été analysés et comparés à l’aide d’une matrice décisionnelle et en se basant sur celle-ci, le concept final a été choisi. Une liste de matériaux nécessaire pour la réalisation de notre produit a ensuite été dressée. Cela nous a mené à faire la réalisation de prototypes pour consolider notre projet ainsi que des essais. Ces différentes étapes seront expliquées dans les diapositives suivantes.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endParaRPr lang="fr-FR" noProof="0"/>
          </a:p>
        </p:txBody>
      </p:sp>
      <p:sp>
        <p:nvSpPr>
          <p:cNvPr id="4" name="Slide Number Placeholder 3"/>
          <p:cNvSpPr>
            <a:spLocks noGrp="1"/>
          </p:cNvSpPr>
          <p:nvPr>
            <p:ph type="sldNum" sz="quarter" idx="5"/>
          </p:nvPr>
        </p:nvSpPr>
        <p:spPr/>
        <p:txBody>
          <a:bodyPr/>
          <a:lstStyle/>
          <a:p>
            <a:fld id="{D89387EB-A499-48CC-AF77-2FF4AF858142}" type="slidenum">
              <a:rPr lang="en-CA" smtClean="0"/>
              <a:t>6</a:t>
            </a:fld>
            <a:endParaRPr lang="en-CA"/>
          </a:p>
        </p:txBody>
      </p:sp>
    </p:spTree>
    <p:extLst>
      <p:ext uri="{BB962C8B-B14F-4D97-AF65-F5344CB8AC3E}">
        <p14:creationId xmlns:p14="http://schemas.microsoft.com/office/powerpoint/2010/main" val="2401370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Lors de la conceptualisation de notre projet, plusieurs concepts furent élaborés afin de satisfaire au mieux les besoins du client. </a:t>
            </a:r>
          </a:p>
          <a:p>
            <a:r>
              <a:rPr lang="fr-FR"/>
              <a:t>Le premier concept est celui du manche de mesure avec gyroscopie. Ce concept consiste à utiliser le manche pour la tige munie d’un gyroscope et d’envoyer l’information par Bluetooth au téléphone de l’utilisateur. Ce dernier utiliserait son téléphone comme écran d’affichage. </a:t>
            </a:r>
          </a:p>
          <a:p>
            <a:r>
              <a:rPr lang="fr-FR"/>
              <a:t>Le second concept consiste en un laser sur trépied qui devrait agir comme support pour l’appareil photo ainsi que le mesureur d’angle. L’utilisateur prendra des photos du trou fait par les balles, ensuite le dispositif va générer plusieurs lasers et celui dont la trajectoire est alignée parfaitement avec la tige sera conservé pour faire les mesures. Le dernier concepts se base respectivement sur une application pour téléphone intelligent chargé de déterminer l’angle à partir de plusieurs photos </a:t>
            </a:r>
            <a:r>
              <a:rPr lang="fr-FR" err="1"/>
              <a:t>pri</a:t>
            </a:r>
            <a:r>
              <a:rPr lang="fr-FR"/>
              <a:t> d’un outil de mesure manuelle composée d’un double rapporteur à rotule. </a:t>
            </a:r>
            <a:endParaRPr lang="fr-FR">
              <a:cs typeface="Calibri"/>
            </a:endParaRPr>
          </a:p>
          <a:p>
            <a:r>
              <a:rPr lang="fr-FR"/>
              <a:t>L’ensemble de ces concepts ont été analysés grâce à une matrice décisionnelle. Ce dernier nous a confirmé que le concept du manche gyroscopique était plus adapté car il répondait parfaitement aux attentes du client en termes de facilité d’utilisation, de précision, du nombre d’utilisateurs, du poids et de la taille, du coût et de tout autre facteur. Il fut donc choisit et fera objet de prototypage par la suite.</a:t>
            </a:r>
          </a:p>
        </p:txBody>
      </p:sp>
      <p:sp>
        <p:nvSpPr>
          <p:cNvPr id="4" name="Slide Number Placeholder 3"/>
          <p:cNvSpPr>
            <a:spLocks noGrp="1"/>
          </p:cNvSpPr>
          <p:nvPr>
            <p:ph type="sldNum" sz="quarter" idx="5"/>
          </p:nvPr>
        </p:nvSpPr>
        <p:spPr/>
        <p:txBody>
          <a:bodyPr/>
          <a:lstStyle/>
          <a:p>
            <a:fld id="{D89387EB-A499-48CC-AF77-2FF4AF858142}" type="slidenum">
              <a:rPr lang="en-CA" smtClean="0"/>
              <a:t>7</a:t>
            </a:fld>
            <a:endParaRPr lang="en-CA"/>
          </a:p>
        </p:txBody>
      </p:sp>
    </p:spTree>
    <p:extLst>
      <p:ext uri="{BB962C8B-B14F-4D97-AF65-F5344CB8AC3E}">
        <p14:creationId xmlns:p14="http://schemas.microsoft.com/office/powerpoint/2010/main" val="226019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a:effectLst/>
                <a:latin typeface="Calibri" panose="020F0502020204030204" pitchFamily="34" charset="0"/>
                <a:ea typeface="Calibri" panose="020F0502020204030204" pitchFamily="34" charset="0"/>
                <a:cs typeface="Arial" panose="020B0604020202020204" pitchFamily="34" charset="0"/>
              </a:rPr>
              <a:t>Lors de la conception de produits, il est très important d'effectuer toutes les analyses et essais nécessaires afin de raffiner le produit jusqu'à un état où il satisfait tous les besoins du client. Notre équipe s'est assurée de maintenir cette mentalité tout au long du projet, gardant en tête la précision, l'ergonomie, et la facilité d'utilisation du système. Pour ce faire, et considérant la modularité de la solution, l'équipe a pu diviser chaque essai de </a:t>
            </a:r>
            <a:r>
              <a:rPr lang="fr-CA" sz="1800" err="1">
                <a:effectLst/>
                <a:latin typeface="Calibri" panose="020F0502020204030204" pitchFamily="34" charset="0"/>
                <a:ea typeface="Calibri" panose="020F0502020204030204" pitchFamily="34" charset="0"/>
                <a:cs typeface="Arial" panose="020B0604020202020204" pitchFamily="34" charset="0"/>
              </a:rPr>
              <a:t>prototipage</a:t>
            </a:r>
            <a:r>
              <a:rPr lang="fr-CA" sz="1800">
                <a:effectLst/>
                <a:latin typeface="Calibri" panose="020F0502020204030204" pitchFamily="34" charset="0"/>
                <a:ea typeface="Calibri" panose="020F0502020204030204" pitchFamily="34" charset="0"/>
                <a:cs typeface="Arial" panose="020B0604020202020204" pitchFamily="34" charset="0"/>
              </a:rPr>
              <a:t> en sous prototypes ciblés faciles à combiner pour le prototype final.</a:t>
            </a:r>
            <a:endParaRPr lang="en-CA" sz="1800">
              <a:effectLst/>
              <a:latin typeface="Calibri" panose="020F0502020204030204" pitchFamily="34" charset="0"/>
              <a:ea typeface="Calibri" panose="020F0502020204030204" pitchFamily="34" charset="0"/>
              <a:cs typeface="Arial" panose="020B0604020202020204" pitchFamily="34" charset="0"/>
            </a:endParaRPr>
          </a:p>
          <a:p>
            <a:endParaRPr lang="en-CA"/>
          </a:p>
        </p:txBody>
      </p:sp>
      <p:sp>
        <p:nvSpPr>
          <p:cNvPr id="4" name="Slide Number Placeholder 3"/>
          <p:cNvSpPr>
            <a:spLocks noGrp="1"/>
          </p:cNvSpPr>
          <p:nvPr>
            <p:ph type="sldNum" sz="quarter" idx="5"/>
          </p:nvPr>
        </p:nvSpPr>
        <p:spPr/>
        <p:txBody>
          <a:bodyPr/>
          <a:lstStyle/>
          <a:p>
            <a:fld id="{D89387EB-A499-48CC-AF77-2FF4AF858142}" type="slidenum">
              <a:rPr lang="en-CA" smtClean="0"/>
              <a:t>8</a:t>
            </a:fld>
            <a:endParaRPr lang="en-CA"/>
          </a:p>
        </p:txBody>
      </p:sp>
    </p:spTree>
    <p:extLst>
      <p:ext uri="{BB962C8B-B14F-4D97-AF65-F5344CB8AC3E}">
        <p14:creationId xmlns:p14="http://schemas.microsoft.com/office/powerpoint/2010/main" val="3205646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CA" sz="1800">
                <a:effectLst/>
                <a:latin typeface="Calibri" panose="020F0502020204030204" pitchFamily="34" charset="0"/>
                <a:ea typeface="Calibri" panose="020F0502020204030204" pitchFamily="34" charset="0"/>
                <a:cs typeface="Arial" panose="020B0604020202020204" pitchFamily="34" charset="0"/>
              </a:rPr>
              <a:t>Tout d'abord, il nous a été très important de s'assurer à ce que la méthode de mesure avec le senseur choisi puisse fixer la valeur d'assez de variables pour offrir au client un angle de trajectoire de balistique qu'il puisse utiliser. Ceci a été fait en analysant les transformations développées pour les données lues par le senseur utilisant Excel, supposant des valeurs lues et vérifiant si les transformations menaient aux valeurs attendues correspondantes.</a:t>
            </a:r>
            <a:endParaRPr lang="en-CA"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r-CA"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800">
                <a:effectLst/>
                <a:latin typeface="Calibri" panose="020F0502020204030204" pitchFamily="34" charset="0"/>
                <a:ea typeface="Calibri" panose="020F0502020204030204" pitchFamily="34" charset="0"/>
                <a:cs typeface="Arial" panose="020B0604020202020204" pitchFamily="34" charset="0"/>
              </a:rPr>
              <a:t>Pour ce qui est de l'application, l'approche choisie par l'équipe a été de commencer tout simplement avec la fondation de l'application. Pour se faire, un organigramme, montré ici en arrière-plan, a été créé simulant le fonctionnement de l'application. Ceci nous a permis de générer des cas de test afin de s'assurer à ce que le client ne vienne pas à l'encontre de problèmes inattendus dus à, par exemple, une déconnexion subite de l'outil.</a:t>
            </a:r>
            <a:endParaRPr lang="en-CA"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800">
                <a:effectLst/>
                <a:latin typeface="Calibri" panose="020F0502020204030204" pitchFamily="34" charset="0"/>
                <a:ea typeface="Calibri" panose="020F0502020204030204" pitchFamily="34" charset="0"/>
                <a:cs typeface="Arial" panose="020B0604020202020204" pitchFamily="34" charset="0"/>
              </a:rPr>
              <a:t>Une fois heureux avec les résultats des cas de test, un second prototype d'application a été crée avec </a:t>
            </a:r>
            <a:r>
              <a:rPr lang="fr-CA" sz="1800" err="1">
                <a:effectLst/>
                <a:latin typeface="Calibri" panose="020F0502020204030204" pitchFamily="34" charset="0"/>
                <a:ea typeface="Calibri" panose="020F0502020204030204" pitchFamily="34" charset="0"/>
                <a:cs typeface="Arial" panose="020B0604020202020204" pitchFamily="34" charset="0"/>
              </a:rPr>
              <a:t>Thunkable</a:t>
            </a:r>
            <a:r>
              <a:rPr lang="fr-CA" sz="1800">
                <a:effectLst/>
                <a:latin typeface="Calibri" panose="020F0502020204030204" pitchFamily="34" charset="0"/>
                <a:ea typeface="Calibri" panose="020F0502020204030204" pitchFamily="34" charset="0"/>
                <a:cs typeface="Arial" panose="020B0604020202020204" pitchFamily="34" charset="0"/>
              </a:rPr>
              <a:t>, une plateforme de création d'applications de téléphone intelligents. Ce second prototype avait comme but de faire des tests d'expérience utilisateur. L'application était partagée avec l'entourage des membres de l'équipe afin de recevoir leur rétroaction. En parallèle, l'aspect de connexion Bluetooth et de communication avec le module était prototypé. Malheureusement, au travers ce prototype, nous avons réalisé que le module de connexion Bluetooth Low Energy de </a:t>
            </a:r>
            <a:r>
              <a:rPr lang="fr-CA" sz="1800" err="1">
                <a:effectLst/>
                <a:latin typeface="Calibri" panose="020F0502020204030204" pitchFamily="34" charset="0"/>
                <a:ea typeface="Calibri" panose="020F0502020204030204" pitchFamily="34" charset="0"/>
                <a:cs typeface="Arial" panose="020B0604020202020204" pitchFamily="34" charset="0"/>
              </a:rPr>
              <a:t>Thunkable</a:t>
            </a:r>
            <a:r>
              <a:rPr lang="fr-CA" sz="1800">
                <a:effectLst/>
                <a:latin typeface="Calibri" panose="020F0502020204030204" pitchFamily="34" charset="0"/>
                <a:ea typeface="Calibri" panose="020F0502020204030204" pitchFamily="34" charset="0"/>
                <a:cs typeface="Arial" panose="020B0604020202020204" pitchFamily="34" charset="0"/>
              </a:rPr>
              <a:t> était mal implémenté, et qu'un changement à MIT App </a:t>
            </a:r>
            <a:r>
              <a:rPr lang="fr-CA" sz="1800" err="1">
                <a:effectLst/>
                <a:latin typeface="Calibri" panose="020F0502020204030204" pitchFamily="34" charset="0"/>
                <a:ea typeface="Calibri" panose="020F0502020204030204" pitchFamily="34" charset="0"/>
                <a:cs typeface="Arial" panose="020B0604020202020204" pitchFamily="34" charset="0"/>
              </a:rPr>
              <a:t>Inventor</a:t>
            </a:r>
            <a:r>
              <a:rPr lang="fr-CA" sz="1800">
                <a:effectLst/>
                <a:latin typeface="Calibri" panose="020F0502020204030204" pitchFamily="34" charset="0"/>
                <a:ea typeface="Calibri" panose="020F0502020204030204" pitchFamily="34" charset="0"/>
                <a:cs typeface="Arial" panose="020B0604020202020204" pitchFamily="34" charset="0"/>
              </a:rPr>
              <a:t>, une plateforme similaire, était nécessaire.</a:t>
            </a:r>
            <a:endParaRPr lang="en-CA"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89387EB-A499-48CC-AF77-2FF4AF858142}" type="slidenum">
              <a:rPr lang="en-CA" smtClean="0"/>
              <a:t>9</a:t>
            </a:fld>
            <a:endParaRPr lang="en-CA"/>
          </a:p>
        </p:txBody>
      </p:sp>
    </p:spTree>
    <p:extLst>
      <p:ext uri="{BB962C8B-B14F-4D97-AF65-F5344CB8AC3E}">
        <p14:creationId xmlns:p14="http://schemas.microsoft.com/office/powerpoint/2010/main" val="286834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AA2E-0944-48E7-9851-95C66E6E3E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5A0795A-D9F0-405F-A3F2-0CC43C2B79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53B7E66-EB30-4E41-BDAF-126C1F339951}"/>
              </a:ext>
            </a:extLst>
          </p:cNvPr>
          <p:cNvSpPr>
            <a:spLocks noGrp="1"/>
          </p:cNvSpPr>
          <p:nvPr>
            <p:ph type="dt" sz="half" idx="10"/>
          </p:nvPr>
        </p:nvSpPr>
        <p:spPr/>
        <p:txBody>
          <a:bodyPr/>
          <a:lstStyle/>
          <a:p>
            <a:fld id="{D778F876-10CD-4509-9D15-262ED6A1947D}" type="datetimeFigureOut">
              <a:rPr lang="en-CA" smtClean="0"/>
              <a:t>2021-04-01</a:t>
            </a:fld>
            <a:endParaRPr lang="en-CA"/>
          </a:p>
        </p:txBody>
      </p:sp>
      <p:sp>
        <p:nvSpPr>
          <p:cNvPr id="5" name="Footer Placeholder 4">
            <a:extLst>
              <a:ext uri="{FF2B5EF4-FFF2-40B4-BE49-F238E27FC236}">
                <a16:creationId xmlns:a16="http://schemas.microsoft.com/office/drawing/2014/main" id="{76565C05-EC51-4B37-81F9-DD9D4819573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4E574E6-FEE6-4364-8826-EBFABEB70F7D}"/>
              </a:ext>
            </a:extLst>
          </p:cNvPr>
          <p:cNvSpPr>
            <a:spLocks noGrp="1"/>
          </p:cNvSpPr>
          <p:nvPr>
            <p:ph type="sldNum" sz="quarter" idx="12"/>
          </p:nvPr>
        </p:nvSpPr>
        <p:spPr/>
        <p:txBody>
          <a:bodyPr/>
          <a:lstStyle/>
          <a:p>
            <a:fld id="{740E29A2-2ADC-41BA-9189-68B5767D2867}" type="slidenum">
              <a:rPr lang="en-CA" smtClean="0"/>
              <a:t>‹#›</a:t>
            </a:fld>
            <a:endParaRPr lang="en-CA"/>
          </a:p>
        </p:txBody>
      </p:sp>
    </p:spTree>
    <p:extLst>
      <p:ext uri="{BB962C8B-B14F-4D97-AF65-F5344CB8AC3E}">
        <p14:creationId xmlns:p14="http://schemas.microsoft.com/office/powerpoint/2010/main" val="782999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C17EC-B281-4F54-9A75-FC634C8BCE3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12B9178-C5A6-4CFE-87AD-32730CA0D4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689AB7E-2FB6-4EDF-BC7A-CB28A4EAE3C9}"/>
              </a:ext>
            </a:extLst>
          </p:cNvPr>
          <p:cNvSpPr>
            <a:spLocks noGrp="1"/>
          </p:cNvSpPr>
          <p:nvPr>
            <p:ph type="dt" sz="half" idx="10"/>
          </p:nvPr>
        </p:nvSpPr>
        <p:spPr/>
        <p:txBody>
          <a:bodyPr/>
          <a:lstStyle/>
          <a:p>
            <a:fld id="{D778F876-10CD-4509-9D15-262ED6A1947D}" type="datetimeFigureOut">
              <a:rPr lang="en-CA" smtClean="0"/>
              <a:t>2021-04-01</a:t>
            </a:fld>
            <a:endParaRPr lang="en-CA"/>
          </a:p>
        </p:txBody>
      </p:sp>
      <p:sp>
        <p:nvSpPr>
          <p:cNvPr id="5" name="Footer Placeholder 4">
            <a:extLst>
              <a:ext uri="{FF2B5EF4-FFF2-40B4-BE49-F238E27FC236}">
                <a16:creationId xmlns:a16="http://schemas.microsoft.com/office/drawing/2014/main" id="{258E72F6-5FF5-47D7-B70B-CB698FFAC62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44A3546-FB44-4B9A-BA7E-8E8EEF167009}"/>
              </a:ext>
            </a:extLst>
          </p:cNvPr>
          <p:cNvSpPr>
            <a:spLocks noGrp="1"/>
          </p:cNvSpPr>
          <p:nvPr>
            <p:ph type="sldNum" sz="quarter" idx="12"/>
          </p:nvPr>
        </p:nvSpPr>
        <p:spPr/>
        <p:txBody>
          <a:bodyPr/>
          <a:lstStyle/>
          <a:p>
            <a:fld id="{740E29A2-2ADC-41BA-9189-68B5767D2867}" type="slidenum">
              <a:rPr lang="en-CA" smtClean="0"/>
              <a:t>‹#›</a:t>
            </a:fld>
            <a:endParaRPr lang="en-CA"/>
          </a:p>
        </p:txBody>
      </p:sp>
    </p:spTree>
    <p:extLst>
      <p:ext uri="{BB962C8B-B14F-4D97-AF65-F5344CB8AC3E}">
        <p14:creationId xmlns:p14="http://schemas.microsoft.com/office/powerpoint/2010/main" val="207386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740BB8-8AEB-4F5A-B5E0-6C0B614CF0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85FDF26-7887-4114-BB45-895E831F75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6F53B13-F6D0-4B32-836B-F5399F01FAD9}"/>
              </a:ext>
            </a:extLst>
          </p:cNvPr>
          <p:cNvSpPr>
            <a:spLocks noGrp="1"/>
          </p:cNvSpPr>
          <p:nvPr>
            <p:ph type="dt" sz="half" idx="10"/>
          </p:nvPr>
        </p:nvSpPr>
        <p:spPr/>
        <p:txBody>
          <a:bodyPr/>
          <a:lstStyle/>
          <a:p>
            <a:fld id="{D778F876-10CD-4509-9D15-262ED6A1947D}" type="datetimeFigureOut">
              <a:rPr lang="en-CA" smtClean="0"/>
              <a:t>2021-04-01</a:t>
            </a:fld>
            <a:endParaRPr lang="en-CA"/>
          </a:p>
        </p:txBody>
      </p:sp>
      <p:sp>
        <p:nvSpPr>
          <p:cNvPr id="5" name="Footer Placeholder 4">
            <a:extLst>
              <a:ext uri="{FF2B5EF4-FFF2-40B4-BE49-F238E27FC236}">
                <a16:creationId xmlns:a16="http://schemas.microsoft.com/office/drawing/2014/main" id="{D7C456DE-AF13-4E51-B788-E002D4CF564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E6ADD13-4E14-4994-BF4D-F4B5DA8367AC}"/>
              </a:ext>
            </a:extLst>
          </p:cNvPr>
          <p:cNvSpPr>
            <a:spLocks noGrp="1"/>
          </p:cNvSpPr>
          <p:nvPr>
            <p:ph type="sldNum" sz="quarter" idx="12"/>
          </p:nvPr>
        </p:nvSpPr>
        <p:spPr/>
        <p:txBody>
          <a:bodyPr/>
          <a:lstStyle/>
          <a:p>
            <a:fld id="{740E29A2-2ADC-41BA-9189-68B5767D2867}" type="slidenum">
              <a:rPr lang="en-CA" smtClean="0"/>
              <a:t>‹#›</a:t>
            </a:fld>
            <a:endParaRPr lang="en-CA"/>
          </a:p>
        </p:txBody>
      </p:sp>
    </p:spTree>
    <p:extLst>
      <p:ext uri="{BB962C8B-B14F-4D97-AF65-F5344CB8AC3E}">
        <p14:creationId xmlns:p14="http://schemas.microsoft.com/office/powerpoint/2010/main" val="2738761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A617-88FF-4933-8FCA-BEDD2CB5D77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E873A9D-C4A6-4A8B-9DF4-BB5BFC6ADD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0A023D7-CC1A-44DB-9854-35B43356C8C7}"/>
              </a:ext>
            </a:extLst>
          </p:cNvPr>
          <p:cNvSpPr>
            <a:spLocks noGrp="1"/>
          </p:cNvSpPr>
          <p:nvPr>
            <p:ph type="dt" sz="half" idx="10"/>
          </p:nvPr>
        </p:nvSpPr>
        <p:spPr/>
        <p:txBody>
          <a:bodyPr/>
          <a:lstStyle/>
          <a:p>
            <a:fld id="{D778F876-10CD-4509-9D15-262ED6A1947D}" type="datetimeFigureOut">
              <a:rPr lang="en-CA" smtClean="0"/>
              <a:t>2021-04-01</a:t>
            </a:fld>
            <a:endParaRPr lang="en-CA"/>
          </a:p>
        </p:txBody>
      </p:sp>
      <p:sp>
        <p:nvSpPr>
          <p:cNvPr id="5" name="Footer Placeholder 4">
            <a:extLst>
              <a:ext uri="{FF2B5EF4-FFF2-40B4-BE49-F238E27FC236}">
                <a16:creationId xmlns:a16="http://schemas.microsoft.com/office/drawing/2014/main" id="{F4C0709E-D92A-4FE6-8425-37833808D2B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2FD18E5-5480-4777-B074-B2C497C73F4D}"/>
              </a:ext>
            </a:extLst>
          </p:cNvPr>
          <p:cNvSpPr>
            <a:spLocks noGrp="1"/>
          </p:cNvSpPr>
          <p:nvPr>
            <p:ph type="sldNum" sz="quarter" idx="12"/>
          </p:nvPr>
        </p:nvSpPr>
        <p:spPr/>
        <p:txBody>
          <a:bodyPr/>
          <a:lstStyle/>
          <a:p>
            <a:fld id="{740E29A2-2ADC-41BA-9189-68B5767D2867}" type="slidenum">
              <a:rPr lang="en-CA" smtClean="0"/>
              <a:t>‹#›</a:t>
            </a:fld>
            <a:endParaRPr lang="en-CA"/>
          </a:p>
        </p:txBody>
      </p:sp>
    </p:spTree>
    <p:extLst>
      <p:ext uri="{BB962C8B-B14F-4D97-AF65-F5344CB8AC3E}">
        <p14:creationId xmlns:p14="http://schemas.microsoft.com/office/powerpoint/2010/main" val="357475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477D-EC94-4B5F-8396-9AC9FD9E7F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B9FBB42-4776-40B5-AD43-529AB021C2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72B837-DDF6-4B56-A1C0-80971B993B8F}"/>
              </a:ext>
            </a:extLst>
          </p:cNvPr>
          <p:cNvSpPr>
            <a:spLocks noGrp="1"/>
          </p:cNvSpPr>
          <p:nvPr>
            <p:ph type="dt" sz="half" idx="10"/>
          </p:nvPr>
        </p:nvSpPr>
        <p:spPr/>
        <p:txBody>
          <a:bodyPr/>
          <a:lstStyle/>
          <a:p>
            <a:fld id="{D778F876-10CD-4509-9D15-262ED6A1947D}" type="datetimeFigureOut">
              <a:rPr lang="en-CA" smtClean="0"/>
              <a:t>2021-04-01</a:t>
            </a:fld>
            <a:endParaRPr lang="en-CA"/>
          </a:p>
        </p:txBody>
      </p:sp>
      <p:sp>
        <p:nvSpPr>
          <p:cNvPr id="5" name="Footer Placeholder 4">
            <a:extLst>
              <a:ext uri="{FF2B5EF4-FFF2-40B4-BE49-F238E27FC236}">
                <a16:creationId xmlns:a16="http://schemas.microsoft.com/office/drawing/2014/main" id="{B099E98E-76F1-44FE-BFB4-439BA65248A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C6DF9B6-D200-4391-83AA-CAA63D1A02DD}"/>
              </a:ext>
            </a:extLst>
          </p:cNvPr>
          <p:cNvSpPr>
            <a:spLocks noGrp="1"/>
          </p:cNvSpPr>
          <p:nvPr>
            <p:ph type="sldNum" sz="quarter" idx="12"/>
          </p:nvPr>
        </p:nvSpPr>
        <p:spPr/>
        <p:txBody>
          <a:bodyPr/>
          <a:lstStyle/>
          <a:p>
            <a:fld id="{740E29A2-2ADC-41BA-9189-68B5767D2867}" type="slidenum">
              <a:rPr lang="en-CA" smtClean="0"/>
              <a:t>‹#›</a:t>
            </a:fld>
            <a:endParaRPr lang="en-CA"/>
          </a:p>
        </p:txBody>
      </p:sp>
    </p:spTree>
    <p:extLst>
      <p:ext uri="{BB962C8B-B14F-4D97-AF65-F5344CB8AC3E}">
        <p14:creationId xmlns:p14="http://schemas.microsoft.com/office/powerpoint/2010/main" val="1074492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C712-98BE-4DCB-B48E-35A1E8B7635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49D2718-6837-442D-8529-AD75A9E020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03B4A06-A709-469F-AC2A-E3D5E53A5A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CA0F436-3A1A-4D53-9AC7-7BAD31381EA3}"/>
              </a:ext>
            </a:extLst>
          </p:cNvPr>
          <p:cNvSpPr>
            <a:spLocks noGrp="1"/>
          </p:cNvSpPr>
          <p:nvPr>
            <p:ph type="dt" sz="half" idx="10"/>
          </p:nvPr>
        </p:nvSpPr>
        <p:spPr/>
        <p:txBody>
          <a:bodyPr/>
          <a:lstStyle/>
          <a:p>
            <a:fld id="{D778F876-10CD-4509-9D15-262ED6A1947D}" type="datetimeFigureOut">
              <a:rPr lang="en-CA" smtClean="0"/>
              <a:t>2021-04-01</a:t>
            </a:fld>
            <a:endParaRPr lang="en-CA"/>
          </a:p>
        </p:txBody>
      </p:sp>
      <p:sp>
        <p:nvSpPr>
          <p:cNvPr id="6" name="Footer Placeholder 5">
            <a:extLst>
              <a:ext uri="{FF2B5EF4-FFF2-40B4-BE49-F238E27FC236}">
                <a16:creationId xmlns:a16="http://schemas.microsoft.com/office/drawing/2014/main" id="{5E2C72BD-4452-43C7-BB1F-2E7D48E4608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04BBF2E-93DA-4659-B56B-FF657044BE88}"/>
              </a:ext>
            </a:extLst>
          </p:cNvPr>
          <p:cNvSpPr>
            <a:spLocks noGrp="1"/>
          </p:cNvSpPr>
          <p:nvPr>
            <p:ph type="sldNum" sz="quarter" idx="12"/>
          </p:nvPr>
        </p:nvSpPr>
        <p:spPr/>
        <p:txBody>
          <a:bodyPr/>
          <a:lstStyle/>
          <a:p>
            <a:fld id="{740E29A2-2ADC-41BA-9189-68B5767D2867}" type="slidenum">
              <a:rPr lang="en-CA" smtClean="0"/>
              <a:t>‹#›</a:t>
            </a:fld>
            <a:endParaRPr lang="en-CA"/>
          </a:p>
        </p:txBody>
      </p:sp>
    </p:spTree>
    <p:extLst>
      <p:ext uri="{BB962C8B-B14F-4D97-AF65-F5344CB8AC3E}">
        <p14:creationId xmlns:p14="http://schemas.microsoft.com/office/powerpoint/2010/main" val="250369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C2804-98E5-4D83-BF21-3ADA78E1C92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86BA7CC-34CD-459E-861E-BC90053CB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1E0571-F89A-4377-9EDE-70F988EA13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1921EAA-336B-4205-8475-08AA5EC5B7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0BCC5E-8CC0-4183-BE60-1DA0F5FE29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CAB288E-9227-4C8D-9232-9C691BBC1ACA}"/>
              </a:ext>
            </a:extLst>
          </p:cNvPr>
          <p:cNvSpPr>
            <a:spLocks noGrp="1"/>
          </p:cNvSpPr>
          <p:nvPr>
            <p:ph type="dt" sz="half" idx="10"/>
          </p:nvPr>
        </p:nvSpPr>
        <p:spPr/>
        <p:txBody>
          <a:bodyPr/>
          <a:lstStyle/>
          <a:p>
            <a:fld id="{D778F876-10CD-4509-9D15-262ED6A1947D}" type="datetimeFigureOut">
              <a:rPr lang="en-CA" smtClean="0"/>
              <a:t>2021-04-01</a:t>
            </a:fld>
            <a:endParaRPr lang="en-CA"/>
          </a:p>
        </p:txBody>
      </p:sp>
      <p:sp>
        <p:nvSpPr>
          <p:cNvPr id="8" name="Footer Placeholder 7">
            <a:extLst>
              <a:ext uri="{FF2B5EF4-FFF2-40B4-BE49-F238E27FC236}">
                <a16:creationId xmlns:a16="http://schemas.microsoft.com/office/drawing/2014/main" id="{4DA00975-67E0-465A-AC3C-05E3321F363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F264F9C-BEB3-4B7A-A66E-802B0F0545FA}"/>
              </a:ext>
            </a:extLst>
          </p:cNvPr>
          <p:cNvSpPr>
            <a:spLocks noGrp="1"/>
          </p:cNvSpPr>
          <p:nvPr>
            <p:ph type="sldNum" sz="quarter" idx="12"/>
          </p:nvPr>
        </p:nvSpPr>
        <p:spPr/>
        <p:txBody>
          <a:bodyPr/>
          <a:lstStyle/>
          <a:p>
            <a:fld id="{740E29A2-2ADC-41BA-9189-68B5767D2867}" type="slidenum">
              <a:rPr lang="en-CA" smtClean="0"/>
              <a:t>‹#›</a:t>
            </a:fld>
            <a:endParaRPr lang="en-CA"/>
          </a:p>
        </p:txBody>
      </p:sp>
    </p:spTree>
    <p:extLst>
      <p:ext uri="{BB962C8B-B14F-4D97-AF65-F5344CB8AC3E}">
        <p14:creationId xmlns:p14="http://schemas.microsoft.com/office/powerpoint/2010/main" val="388989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1A249-E84D-49DC-B0D9-5D522D4CE7B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A3559C0-A866-4DD2-ABA1-072CE966201B}"/>
              </a:ext>
            </a:extLst>
          </p:cNvPr>
          <p:cNvSpPr>
            <a:spLocks noGrp="1"/>
          </p:cNvSpPr>
          <p:nvPr>
            <p:ph type="dt" sz="half" idx="10"/>
          </p:nvPr>
        </p:nvSpPr>
        <p:spPr/>
        <p:txBody>
          <a:bodyPr/>
          <a:lstStyle/>
          <a:p>
            <a:fld id="{D778F876-10CD-4509-9D15-262ED6A1947D}" type="datetimeFigureOut">
              <a:rPr lang="en-CA" smtClean="0"/>
              <a:t>2021-04-01</a:t>
            </a:fld>
            <a:endParaRPr lang="en-CA"/>
          </a:p>
        </p:txBody>
      </p:sp>
      <p:sp>
        <p:nvSpPr>
          <p:cNvPr id="4" name="Footer Placeholder 3">
            <a:extLst>
              <a:ext uri="{FF2B5EF4-FFF2-40B4-BE49-F238E27FC236}">
                <a16:creationId xmlns:a16="http://schemas.microsoft.com/office/drawing/2014/main" id="{8D3AB08E-72DF-4701-9812-0CC57287FA0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728AA4B-C785-4ED4-8520-028B75254521}"/>
              </a:ext>
            </a:extLst>
          </p:cNvPr>
          <p:cNvSpPr>
            <a:spLocks noGrp="1"/>
          </p:cNvSpPr>
          <p:nvPr>
            <p:ph type="sldNum" sz="quarter" idx="12"/>
          </p:nvPr>
        </p:nvSpPr>
        <p:spPr/>
        <p:txBody>
          <a:bodyPr/>
          <a:lstStyle/>
          <a:p>
            <a:fld id="{740E29A2-2ADC-41BA-9189-68B5767D2867}" type="slidenum">
              <a:rPr lang="en-CA" smtClean="0"/>
              <a:t>‹#›</a:t>
            </a:fld>
            <a:endParaRPr lang="en-CA"/>
          </a:p>
        </p:txBody>
      </p:sp>
    </p:spTree>
    <p:extLst>
      <p:ext uri="{BB962C8B-B14F-4D97-AF65-F5344CB8AC3E}">
        <p14:creationId xmlns:p14="http://schemas.microsoft.com/office/powerpoint/2010/main" val="224227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224945-A1B8-44FB-A748-D8AF057B0FBD}"/>
              </a:ext>
            </a:extLst>
          </p:cNvPr>
          <p:cNvSpPr>
            <a:spLocks noGrp="1"/>
          </p:cNvSpPr>
          <p:nvPr>
            <p:ph type="dt" sz="half" idx="10"/>
          </p:nvPr>
        </p:nvSpPr>
        <p:spPr/>
        <p:txBody>
          <a:bodyPr/>
          <a:lstStyle/>
          <a:p>
            <a:fld id="{D778F876-10CD-4509-9D15-262ED6A1947D}" type="datetimeFigureOut">
              <a:rPr lang="en-CA" smtClean="0"/>
              <a:t>2021-04-01</a:t>
            </a:fld>
            <a:endParaRPr lang="en-CA"/>
          </a:p>
        </p:txBody>
      </p:sp>
      <p:sp>
        <p:nvSpPr>
          <p:cNvPr id="3" name="Footer Placeholder 2">
            <a:extLst>
              <a:ext uri="{FF2B5EF4-FFF2-40B4-BE49-F238E27FC236}">
                <a16:creationId xmlns:a16="http://schemas.microsoft.com/office/drawing/2014/main" id="{0900802F-A8A2-46CB-AD81-7041C03840F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A0A86B8-84E2-4101-B1E9-C3A04C4B9D36}"/>
              </a:ext>
            </a:extLst>
          </p:cNvPr>
          <p:cNvSpPr>
            <a:spLocks noGrp="1"/>
          </p:cNvSpPr>
          <p:nvPr>
            <p:ph type="sldNum" sz="quarter" idx="12"/>
          </p:nvPr>
        </p:nvSpPr>
        <p:spPr/>
        <p:txBody>
          <a:bodyPr/>
          <a:lstStyle/>
          <a:p>
            <a:fld id="{740E29A2-2ADC-41BA-9189-68B5767D2867}" type="slidenum">
              <a:rPr lang="en-CA" smtClean="0"/>
              <a:t>‹#›</a:t>
            </a:fld>
            <a:endParaRPr lang="en-CA"/>
          </a:p>
        </p:txBody>
      </p:sp>
    </p:spTree>
    <p:extLst>
      <p:ext uri="{BB962C8B-B14F-4D97-AF65-F5344CB8AC3E}">
        <p14:creationId xmlns:p14="http://schemas.microsoft.com/office/powerpoint/2010/main" val="427771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0386D-E229-443E-A4F5-609F8C2637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0F7A1B7-5B73-4D84-8B31-8E879407E8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67EA1AF-E26A-4D6B-B887-EECA41857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481610-5D55-4A6C-8D78-90BBA7880D9F}"/>
              </a:ext>
            </a:extLst>
          </p:cNvPr>
          <p:cNvSpPr>
            <a:spLocks noGrp="1"/>
          </p:cNvSpPr>
          <p:nvPr>
            <p:ph type="dt" sz="half" idx="10"/>
          </p:nvPr>
        </p:nvSpPr>
        <p:spPr/>
        <p:txBody>
          <a:bodyPr/>
          <a:lstStyle/>
          <a:p>
            <a:fld id="{D778F876-10CD-4509-9D15-262ED6A1947D}" type="datetimeFigureOut">
              <a:rPr lang="en-CA" smtClean="0"/>
              <a:t>2021-04-01</a:t>
            </a:fld>
            <a:endParaRPr lang="en-CA"/>
          </a:p>
        </p:txBody>
      </p:sp>
      <p:sp>
        <p:nvSpPr>
          <p:cNvPr id="6" name="Footer Placeholder 5">
            <a:extLst>
              <a:ext uri="{FF2B5EF4-FFF2-40B4-BE49-F238E27FC236}">
                <a16:creationId xmlns:a16="http://schemas.microsoft.com/office/drawing/2014/main" id="{AD38E126-8414-40D7-88C1-584DE3B07EF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7EEE809-A03C-48A7-80CA-765F98F174E3}"/>
              </a:ext>
            </a:extLst>
          </p:cNvPr>
          <p:cNvSpPr>
            <a:spLocks noGrp="1"/>
          </p:cNvSpPr>
          <p:nvPr>
            <p:ph type="sldNum" sz="quarter" idx="12"/>
          </p:nvPr>
        </p:nvSpPr>
        <p:spPr/>
        <p:txBody>
          <a:bodyPr/>
          <a:lstStyle/>
          <a:p>
            <a:fld id="{740E29A2-2ADC-41BA-9189-68B5767D2867}" type="slidenum">
              <a:rPr lang="en-CA" smtClean="0"/>
              <a:t>‹#›</a:t>
            </a:fld>
            <a:endParaRPr lang="en-CA"/>
          </a:p>
        </p:txBody>
      </p:sp>
    </p:spTree>
    <p:extLst>
      <p:ext uri="{BB962C8B-B14F-4D97-AF65-F5344CB8AC3E}">
        <p14:creationId xmlns:p14="http://schemas.microsoft.com/office/powerpoint/2010/main" val="97874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A744-D3FD-4AAD-939D-FCA5C1D138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2375761-4D95-44FF-A316-493F7CA20A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7E6E639-DB8C-4F42-8592-54EB6DCB8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DB4C2-AEB9-4837-B640-B903FE8C4723}"/>
              </a:ext>
            </a:extLst>
          </p:cNvPr>
          <p:cNvSpPr>
            <a:spLocks noGrp="1"/>
          </p:cNvSpPr>
          <p:nvPr>
            <p:ph type="dt" sz="half" idx="10"/>
          </p:nvPr>
        </p:nvSpPr>
        <p:spPr/>
        <p:txBody>
          <a:bodyPr/>
          <a:lstStyle/>
          <a:p>
            <a:fld id="{D778F876-10CD-4509-9D15-262ED6A1947D}" type="datetimeFigureOut">
              <a:rPr lang="en-CA" smtClean="0"/>
              <a:t>2021-04-01</a:t>
            </a:fld>
            <a:endParaRPr lang="en-CA"/>
          </a:p>
        </p:txBody>
      </p:sp>
      <p:sp>
        <p:nvSpPr>
          <p:cNvPr id="6" name="Footer Placeholder 5">
            <a:extLst>
              <a:ext uri="{FF2B5EF4-FFF2-40B4-BE49-F238E27FC236}">
                <a16:creationId xmlns:a16="http://schemas.microsoft.com/office/drawing/2014/main" id="{038B044A-5B34-41E9-82A4-2DB9B85BD22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B895981-B77B-4323-A7F7-25BAFEBDCA8E}"/>
              </a:ext>
            </a:extLst>
          </p:cNvPr>
          <p:cNvSpPr>
            <a:spLocks noGrp="1"/>
          </p:cNvSpPr>
          <p:nvPr>
            <p:ph type="sldNum" sz="quarter" idx="12"/>
          </p:nvPr>
        </p:nvSpPr>
        <p:spPr/>
        <p:txBody>
          <a:bodyPr/>
          <a:lstStyle/>
          <a:p>
            <a:fld id="{740E29A2-2ADC-41BA-9189-68B5767D2867}" type="slidenum">
              <a:rPr lang="en-CA" smtClean="0"/>
              <a:t>‹#›</a:t>
            </a:fld>
            <a:endParaRPr lang="en-CA"/>
          </a:p>
        </p:txBody>
      </p:sp>
    </p:spTree>
    <p:extLst>
      <p:ext uri="{BB962C8B-B14F-4D97-AF65-F5344CB8AC3E}">
        <p14:creationId xmlns:p14="http://schemas.microsoft.com/office/powerpoint/2010/main" val="2456548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D63232-2236-4767-B70D-F65F7942C8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73035C9-80A0-403F-882B-3659B9F194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A034271-5720-4CB6-ACCA-F1B6512EB7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8F876-10CD-4509-9D15-262ED6A1947D}" type="datetimeFigureOut">
              <a:rPr lang="en-CA" smtClean="0"/>
              <a:t>2021-04-01</a:t>
            </a:fld>
            <a:endParaRPr lang="en-CA"/>
          </a:p>
        </p:txBody>
      </p:sp>
      <p:sp>
        <p:nvSpPr>
          <p:cNvPr id="5" name="Footer Placeholder 4">
            <a:extLst>
              <a:ext uri="{FF2B5EF4-FFF2-40B4-BE49-F238E27FC236}">
                <a16:creationId xmlns:a16="http://schemas.microsoft.com/office/drawing/2014/main" id="{7B775512-C9BA-462D-A072-43DAD4962F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2E57A02-C065-4922-B79A-DCD377EFD5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E29A2-2ADC-41BA-9189-68B5767D2867}" type="slidenum">
              <a:rPr lang="en-CA" smtClean="0"/>
              <a:t>‹#›</a:t>
            </a:fld>
            <a:endParaRPr lang="en-CA"/>
          </a:p>
        </p:txBody>
      </p:sp>
    </p:spTree>
    <p:extLst>
      <p:ext uri="{BB962C8B-B14F-4D97-AF65-F5344CB8AC3E}">
        <p14:creationId xmlns:p14="http://schemas.microsoft.com/office/powerpoint/2010/main" val="3238555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71">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D732CA-5825-4E6B-B6DF-9925F6603EC5}"/>
              </a:ext>
            </a:extLst>
          </p:cNvPr>
          <p:cNvSpPr>
            <a:spLocks noGrp="1"/>
          </p:cNvSpPr>
          <p:nvPr>
            <p:ph type="ctrTitle"/>
          </p:nvPr>
        </p:nvSpPr>
        <p:spPr>
          <a:xfrm>
            <a:off x="612647" y="1078992"/>
            <a:ext cx="8812707" cy="1536192"/>
          </a:xfrm>
        </p:spPr>
        <p:txBody>
          <a:bodyPr vert="horz" lIns="91440" tIns="45720" rIns="91440" bIns="45720" rtlCol="0" anchor="b">
            <a:normAutofit/>
          </a:bodyPr>
          <a:lstStyle/>
          <a:p>
            <a:pPr algn="l"/>
            <a:r>
              <a:rPr lang="en-US" sz="5400"/>
              <a:t>Gyrotrace</a:t>
            </a:r>
            <a:br>
              <a:rPr lang="en-US" sz="5200" kern="1200">
                <a:solidFill>
                  <a:schemeClr val="tx1"/>
                </a:solidFill>
                <a:latin typeface="+mj-lt"/>
                <a:ea typeface="+mj-ea"/>
                <a:cs typeface="+mj-cs"/>
              </a:rPr>
            </a:br>
            <a:r>
              <a:rPr lang="en-US" sz="3200" kern="1200">
                <a:solidFill>
                  <a:schemeClr val="tx1"/>
                </a:solidFill>
                <a:ea typeface="+mj-ea"/>
                <a:cs typeface="+mj-cs"/>
              </a:rPr>
              <a:t>Forensic Measurement Solutions</a:t>
            </a:r>
            <a:endParaRPr lang="en-US" sz="5200" kern="1200">
              <a:solidFill>
                <a:schemeClr val="tx1"/>
              </a:solidFill>
              <a:ea typeface="+mj-ea"/>
              <a:cs typeface="+mj-cs"/>
            </a:endParaRPr>
          </a:p>
        </p:txBody>
      </p:sp>
      <p:sp>
        <p:nvSpPr>
          <p:cNvPr id="87" name="Rectangle 73">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 name="Rectangle 75">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a:extLst>
              <a:ext uri="{FF2B5EF4-FFF2-40B4-BE49-F238E27FC236}">
                <a16:creationId xmlns:a16="http://schemas.microsoft.com/office/drawing/2014/main" id="{29723866-B2E7-440D-A4FA-1094D398F232}"/>
              </a:ext>
            </a:extLst>
          </p:cNvPr>
          <p:cNvSpPr>
            <a:spLocks noGrp="1"/>
          </p:cNvSpPr>
          <p:nvPr>
            <p:ph type="subTitle" idx="1"/>
          </p:nvPr>
        </p:nvSpPr>
        <p:spPr>
          <a:xfrm>
            <a:off x="612648" y="3355848"/>
            <a:ext cx="6268770" cy="2825496"/>
          </a:xfrm>
        </p:spPr>
        <p:txBody>
          <a:bodyPr vert="horz" lIns="91440" tIns="45720" rIns="91440" bIns="45720" rtlCol="0">
            <a:normAutofit/>
          </a:bodyPr>
          <a:lstStyle/>
          <a:p>
            <a:pPr algn="l"/>
            <a:r>
              <a:rPr lang="fr-FR" sz="2200"/>
              <a:t>Présentation finale, GNG1503 – FB11</a:t>
            </a:r>
          </a:p>
          <a:p>
            <a:pPr algn="l"/>
            <a:endParaRPr lang="fr-FR" sz="2200"/>
          </a:p>
          <a:p>
            <a:pPr indent="-228600" algn="l">
              <a:lnSpc>
                <a:spcPct val="100000"/>
              </a:lnSpc>
              <a:spcBef>
                <a:spcPts val="0"/>
              </a:spcBef>
              <a:buFont typeface="Arial" panose="020B0604020202020204" pitchFamily="34" charset="0"/>
              <a:buChar char="•"/>
            </a:pPr>
            <a:r>
              <a:rPr lang="fr-FR" sz="2200"/>
              <a:t>Hawa Salamata Ndiaye</a:t>
            </a:r>
          </a:p>
          <a:p>
            <a:pPr indent="-228600" algn="l">
              <a:lnSpc>
                <a:spcPct val="100000"/>
              </a:lnSpc>
              <a:spcBef>
                <a:spcPts val="0"/>
              </a:spcBef>
              <a:buFont typeface="Arial" panose="020B0604020202020204" pitchFamily="34" charset="0"/>
              <a:buChar char="•"/>
            </a:pPr>
            <a:r>
              <a:rPr lang="fr-FR" sz="2200"/>
              <a:t>Aimé-Dany Sindayigaya</a:t>
            </a:r>
          </a:p>
          <a:p>
            <a:pPr indent="-228600" algn="l">
              <a:lnSpc>
                <a:spcPct val="100000"/>
              </a:lnSpc>
              <a:spcBef>
                <a:spcPts val="0"/>
              </a:spcBef>
              <a:buFont typeface="Arial" panose="020B0604020202020204" pitchFamily="34" charset="0"/>
              <a:buChar char="•"/>
            </a:pPr>
            <a:r>
              <a:rPr lang="fr-FR" sz="2200"/>
              <a:t>Johanes Tchokpon</a:t>
            </a:r>
          </a:p>
          <a:p>
            <a:pPr indent="-228600" algn="l">
              <a:lnSpc>
                <a:spcPct val="100000"/>
              </a:lnSpc>
              <a:spcBef>
                <a:spcPts val="0"/>
              </a:spcBef>
              <a:buFont typeface="Arial" panose="020B0604020202020204" pitchFamily="34" charset="0"/>
              <a:buChar char="•"/>
            </a:pPr>
            <a:r>
              <a:rPr lang="fr-FR" sz="2200"/>
              <a:t>Simon Tremblay</a:t>
            </a:r>
          </a:p>
        </p:txBody>
      </p:sp>
    </p:spTree>
    <p:extLst>
      <p:ext uri="{BB962C8B-B14F-4D97-AF65-F5344CB8AC3E}">
        <p14:creationId xmlns:p14="http://schemas.microsoft.com/office/powerpoint/2010/main" val="37854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700"/>
                                        <p:tgtEl>
                                          <p:spTgt spid="3">
                                            <p:txEl>
                                              <p:pRg st="2" end="2"/>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700"/>
                                        <p:tgtEl>
                                          <p:spTgt spid="3">
                                            <p:txEl>
                                              <p:pRg st="3" end="3"/>
                                            </p:txEl>
                                          </p:spTgt>
                                        </p:tgtEl>
                                      </p:cBhvr>
                                    </p:animEffect>
                                  </p:childTnLst>
                                </p:cTn>
                              </p:par>
                              <p:par>
                                <p:cTn id="14" presetID="10" presetClass="entr" presetSubtype="0" fill="hold" grpId="0" nodeType="withEffect">
                                  <p:stCondLst>
                                    <p:cond delay="1000"/>
                                  </p:stCondLst>
                                  <p:iterate>
                                    <p:tmPct val="10000"/>
                                  </p:iterate>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700"/>
                                        <p:tgtEl>
                                          <p:spTgt spid="3">
                                            <p:txEl>
                                              <p:pRg st="4" end="4"/>
                                            </p:txEl>
                                          </p:spTgt>
                                        </p:tgtEl>
                                      </p:cBhvr>
                                    </p:animEffect>
                                  </p:childTnLst>
                                </p:cTn>
                              </p:par>
                              <p:par>
                                <p:cTn id="17" presetID="10" presetClass="entr" presetSubtype="0" fill="hold" grpId="0" nodeType="withEffect">
                                  <p:stCondLst>
                                    <p:cond delay="1000"/>
                                  </p:stCondLst>
                                  <p:iterate>
                                    <p:tmPct val="10000"/>
                                  </p:iterate>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700"/>
                                        <p:tgtEl>
                                          <p:spTgt spid="3">
                                            <p:txEl>
                                              <p:pRg st="5" end="5"/>
                                            </p:txEl>
                                          </p:spTgt>
                                        </p:tgtEl>
                                      </p:cBhvr>
                                    </p:animEffect>
                                  </p:childTnLst>
                                </p:cTn>
                              </p:par>
                              <p:par>
                                <p:cTn id="20" presetID="10" presetClass="entr" presetSubtype="0" fill="hold" grpId="0" nodeType="withEffect">
                                  <p:stCondLst>
                                    <p:cond delay="500"/>
                                  </p:stCondLst>
                                  <p:iterate>
                                    <p:tmPct val="10000"/>
                                  </p:iterate>
                                  <p:childTnLst>
                                    <p:set>
                                      <p:cBhvr>
                                        <p:cTn id="21" dur="1" fill="hold">
                                          <p:stCondLst>
                                            <p:cond delay="0"/>
                                          </p:stCondLst>
                                        </p:cTn>
                                        <p:tgtEl>
                                          <p:spTgt spid="2"/>
                                        </p:tgtEl>
                                        <p:attrNameLst>
                                          <p:attrName>style.visibility</p:attrName>
                                        </p:attrNameLst>
                                      </p:cBhvr>
                                      <p:to>
                                        <p:strVal val="visible"/>
                                      </p:to>
                                    </p:set>
                                    <p:animEffect transition="in" filter="fade">
                                      <p:cBhvr>
                                        <p:cTn id="22"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10;&#10;Description automatically generated">
            <a:extLst>
              <a:ext uri="{FF2B5EF4-FFF2-40B4-BE49-F238E27FC236}">
                <a16:creationId xmlns:a16="http://schemas.microsoft.com/office/drawing/2014/main" id="{8EE1BC33-9F84-4C3F-BF2C-C5CBC4A11335}"/>
              </a:ext>
            </a:extLst>
          </p:cNvPr>
          <p:cNvPicPr>
            <a:picLocks noChangeAspect="1"/>
          </p:cNvPicPr>
          <p:nvPr/>
        </p:nvPicPr>
        <p:blipFill rotWithShape="1">
          <a:blip r:embed="rId3">
            <a:extLst>
              <a:ext uri="{28A0092B-C50C-407E-A947-70E740481C1C}">
                <a14:useLocalDpi xmlns:a14="http://schemas.microsoft.com/office/drawing/2010/main" val="0"/>
              </a:ext>
            </a:extLst>
          </a:blip>
          <a:srcRect l="4612" t="9091" r="9206"/>
          <a:stretch/>
        </p:blipFill>
        <p:spPr>
          <a:xfrm>
            <a:off x="3523486" y="10"/>
            <a:ext cx="8668512" cy="6857990"/>
          </a:xfrm>
          <a:prstGeom prst="rect">
            <a:avLst/>
          </a:prstGeom>
        </p:spPr>
      </p:pic>
      <p:sp>
        <p:nvSpPr>
          <p:cNvPr id="45"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CC926-D0C8-4D21-976D-119762EBEF6B}"/>
              </a:ext>
            </a:extLst>
          </p:cNvPr>
          <p:cNvSpPr>
            <a:spLocks noGrp="1"/>
          </p:cNvSpPr>
          <p:nvPr>
            <p:ph type="title"/>
          </p:nvPr>
        </p:nvSpPr>
        <p:spPr>
          <a:xfrm>
            <a:off x="371094" y="1161288"/>
            <a:ext cx="3438144" cy="1124712"/>
          </a:xfrm>
        </p:spPr>
        <p:txBody>
          <a:bodyPr anchor="b">
            <a:normAutofit/>
          </a:bodyPr>
          <a:lstStyle/>
          <a:p>
            <a:r>
              <a:rPr lang="en-US" sz="2800"/>
              <a:t>Manche de Mesure</a:t>
            </a:r>
            <a:endParaRPr lang="en-CA" sz="2800"/>
          </a:p>
        </p:txBody>
      </p:sp>
      <p:sp>
        <p:nvSpPr>
          <p:cNvPr id="46"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7"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15DA7BF-A04C-4A5B-ABF2-BC13B1BFF2C9}"/>
              </a:ext>
            </a:extLst>
          </p:cNvPr>
          <p:cNvSpPr>
            <a:spLocks noGrp="1"/>
          </p:cNvSpPr>
          <p:nvPr>
            <p:ph idx="1"/>
          </p:nvPr>
        </p:nvSpPr>
        <p:spPr>
          <a:xfrm>
            <a:off x="371094" y="2718054"/>
            <a:ext cx="3438906" cy="3207258"/>
          </a:xfrm>
        </p:spPr>
        <p:txBody>
          <a:bodyPr anchor="t">
            <a:normAutofit/>
          </a:bodyPr>
          <a:lstStyle/>
          <a:p>
            <a:r>
              <a:rPr lang="fr-CA" sz="1700"/>
              <a:t>Modèles CAO compréhensifs</a:t>
            </a:r>
          </a:p>
          <a:p>
            <a:r>
              <a:rPr lang="fr-CA" sz="1700"/>
              <a:t>Impression 3D</a:t>
            </a:r>
          </a:p>
          <a:p>
            <a:pPr lvl="1"/>
            <a:r>
              <a:rPr lang="fr-CA" sz="1700"/>
              <a:t>Facilité d’impression</a:t>
            </a:r>
          </a:p>
          <a:p>
            <a:pPr lvl="1"/>
            <a:r>
              <a:rPr lang="fr-CA" sz="1700"/>
              <a:t>Tests dimensionnels</a:t>
            </a:r>
          </a:p>
          <a:p>
            <a:pPr lvl="1"/>
            <a:r>
              <a:rPr lang="fr-CA" sz="1700"/>
              <a:t>Ergonomie</a:t>
            </a:r>
          </a:p>
          <a:p>
            <a:r>
              <a:rPr lang="fr-CA" sz="1700"/>
              <a:t>Opinion de notre entourage</a:t>
            </a:r>
          </a:p>
          <a:p>
            <a:pPr lvl="1"/>
            <a:r>
              <a:rPr lang="fr-CA" sz="1700"/>
              <a:t>Questions reliant aux spécifications</a:t>
            </a:r>
          </a:p>
          <a:p>
            <a:pPr lvl="1"/>
            <a:r>
              <a:rPr lang="fr-CA" sz="1700"/>
              <a:t>Score d’usabilité</a:t>
            </a:r>
          </a:p>
        </p:txBody>
      </p:sp>
    </p:spTree>
    <p:extLst>
      <p:ext uri="{BB962C8B-B14F-4D97-AF65-F5344CB8AC3E}">
        <p14:creationId xmlns:p14="http://schemas.microsoft.com/office/powerpoint/2010/main" val="3446866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28">
            <a:extLst>
              <a:ext uri="{FF2B5EF4-FFF2-40B4-BE49-F238E27FC236}">
                <a16:creationId xmlns:a16="http://schemas.microsoft.com/office/drawing/2014/main" id="{115719BB-48A7-4AF4-BB91-DC82E0DF7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Freeform: Shape 30">
            <a:extLst>
              <a:ext uri="{FF2B5EF4-FFF2-40B4-BE49-F238E27FC236}">
                <a16:creationId xmlns:a16="http://schemas.microsoft.com/office/drawing/2014/main" id="{10973A55-5440-4A99-B526-B5812E462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4" name="Freeform: Shape 32">
            <a:extLst>
              <a:ext uri="{FF2B5EF4-FFF2-40B4-BE49-F238E27FC236}">
                <a16:creationId xmlns:a16="http://schemas.microsoft.com/office/drawing/2014/main" id="{A9682493-588A-4D52-98F6-FBBD80C07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B0DE9F-F4A0-49F3-ADE5-013027077323}"/>
              </a:ext>
            </a:extLst>
          </p:cNvPr>
          <p:cNvSpPr>
            <a:spLocks noGrp="1"/>
          </p:cNvSpPr>
          <p:nvPr>
            <p:ph type="title"/>
          </p:nvPr>
        </p:nvSpPr>
        <p:spPr>
          <a:xfrm>
            <a:off x="438913" y="859536"/>
            <a:ext cx="4832802" cy="1170432"/>
          </a:xfrm>
        </p:spPr>
        <p:txBody>
          <a:bodyPr anchor="b">
            <a:normAutofit/>
          </a:bodyPr>
          <a:lstStyle/>
          <a:p>
            <a:r>
              <a:rPr lang="en-CA" sz="3400"/>
              <a:t>Utilisation</a:t>
            </a:r>
          </a:p>
        </p:txBody>
      </p:sp>
      <p:sp>
        <p:nvSpPr>
          <p:cNvPr id="55" name="Rectangle 34">
            <a:extLst>
              <a:ext uri="{FF2B5EF4-FFF2-40B4-BE49-F238E27FC236}">
                <a16:creationId xmlns:a16="http://schemas.microsoft.com/office/drawing/2014/main" id="{FBEC5A7A-ADE4-48D9-B89C-2BA1C9110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3236"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6" name="Rectangle 36">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92" y="2185062"/>
            <a:ext cx="49377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2E57A71-6A7C-4E3D-9489-D3A9803C8727}"/>
              </a:ext>
            </a:extLst>
          </p:cNvPr>
          <p:cNvSpPr>
            <a:spLocks noGrp="1"/>
          </p:cNvSpPr>
          <p:nvPr>
            <p:ph idx="1"/>
          </p:nvPr>
        </p:nvSpPr>
        <p:spPr>
          <a:xfrm>
            <a:off x="438912" y="2512611"/>
            <a:ext cx="4832803" cy="3664351"/>
          </a:xfrm>
        </p:spPr>
        <p:txBody>
          <a:bodyPr>
            <a:normAutofit/>
          </a:bodyPr>
          <a:lstStyle/>
          <a:p>
            <a:pPr marL="514350" indent="-514350">
              <a:buFont typeface="+mj-lt"/>
              <a:buAutoNum type="arabicParenR"/>
            </a:pPr>
            <a:r>
              <a:rPr lang="fr-CA" sz="1800"/>
              <a:t>Mise en tension</a:t>
            </a:r>
          </a:p>
          <a:p>
            <a:pPr marL="514350" indent="-514350">
              <a:buFont typeface="+mj-lt"/>
              <a:buAutoNum type="arabicParenR"/>
            </a:pPr>
            <a:r>
              <a:rPr lang="fr-CA" sz="1800"/>
              <a:t>Entrée de l’identifiant</a:t>
            </a:r>
          </a:p>
          <a:p>
            <a:pPr marL="514350" indent="-514350">
              <a:buFont typeface="+mj-lt"/>
              <a:buAutoNum type="arabicParenR"/>
            </a:pPr>
            <a:r>
              <a:rPr lang="fr-CA" sz="1800"/>
              <a:t>Prise de photo</a:t>
            </a:r>
          </a:p>
          <a:p>
            <a:pPr marL="514350" indent="-514350">
              <a:buFont typeface="+mj-lt"/>
              <a:buAutoNum type="arabicParenR"/>
            </a:pPr>
            <a:r>
              <a:rPr lang="fr-CA" sz="1800"/>
              <a:t>Connexion</a:t>
            </a:r>
          </a:p>
          <a:p>
            <a:pPr marL="514350" indent="-514350">
              <a:buFont typeface="+mj-lt"/>
              <a:buAutoNum type="arabicParenR"/>
            </a:pPr>
            <a:r>
              <a:rPr lang="fr-CA" sz="1800"/>
              <a:t>Calibration</a:t>
            </a:r>
          </a:p>
          <a:p>
            <a:pPr marL="514350" indent="-514350">
              <a:buFont typeface="+mj-lt"/>
              <a:buAutoNum type="arabicParenR"/>
            </a:pPr>
            <a:r>
              <a:rPr lang="fr-CA" sz="1800"/>
              <a:t>Prise de mesure</a:t>
            </a:r>
          </a:p>
          <a:p>
            <a:pPr marL="514350" indent="-514350">
              <a:buFont typeface="+mj-lt"/>
              <a:buAutoNum type="arabicParenR"/>
            </a:pPr>
            <a:r>
              <a:rPr lang="fr-CA" sz="1800"/>
              <a:t>Sauvegarde</a:t>
            </a:r>
          </a:p>
          <a:p>
            <a:endParaRPr lang="fr-CA" sz="1800"/>
          </a:p>
        </p:txBody>
      </p:sp>
      <p:pic>
        <p:nvPicPr>
          <p:cNvPr id="9" name="Picture 8" descr="A picture containing opened&#10;&#10;Description automatically generated">
            <a:extLst>
              <a:ext uri="{FF2B5EF4-FFF2-40B4-BE49-F238E27FC236}">
                <a16:creationId xmlns:a16="http://schemas.microsoft.com/office/drawing/2014/main" id="{025309D2-82D1-4DE8-8CFA-9374B23F6DFA}"/>
              </a:ext>
            </a:extLst>
          </p:cNvPr>
          <p:cNvPicPr>
            <a:picLocks noChangeAspect="1"/>
          </p:cNvPicPr>
          <p:nvPr/>
        </p:nvPicPr>
        <p:blipFill rotWithShape="1">
          <a:blip r:embed="rId3">
            <a:extLst>
              <a:ext uri="{28A0092B-C50C-407E-A947-70E740481C1C}">
                <a14:useLocalDpi xmlns:a14="http://schemas.microsoft.com/office/drawing/2010/main" val="0"/>
              </a:ext>
            </a:extLst>
          </a:blip>
          <a:srcRect t="20633" r="-2" b="17980"/>
          <a:stretch/>
        </p:blipFill>
        <p:spPr>
          <a:xfrm>
            <a:off x="6609625" y="3782117"/>
            <a:ext cx="5138928" cy="2365930"/>
          </a:xfrm>
          <a:prstGeom prst="rect">
            <a:avLst/>
          </a:prstGeom>
        </p:spPr>
      </p:pic>
      <p:pic>
        <p:nvPicPr>
          <p:cNvPr id="5" name="Picture 4" descr="Graphical user interface, text&#10;&#10;Description automatically generated">
            <a:extLst>
              <a:ext uri="{FF2B5EF4-FFF2-40B4-BE49-F238E27FC236}">
                <a16:creationId xmlns:a16="http://schemas.microsoft.com/office/drawing/2014/main" id="{E3616DA8-5B95-4328-89F8-27709A507903}"/>
              </a:ext>
            </a:extLst>
          </p:cNvPr>
          <p:cNvPicPr>
            <a:picLocks noChangeAspect="1"/>
          </p:cNvPicPr>
          <p:nvPr/>
        </p:nvPicPr>
        <p:blipFill rotWithShape="1">
          <a:blip r:embed="rId4">
            <a:extLst>
              <a:ext uri="{28A0092B-C50C-407E-A947-70E740481C1C}">
                <a14:useLocalDpi xmlns:a14="http://schemas.microsoft.com/office/drawing/2010/main" val="0"/>
              </a:ext>
            </a:extLst>
          </a:blip>
          <a:srcRect t="14408" r="-2" b="7353"/>
          <a:stretch/>
        </p:blipFill>
        <p:spPr>
          <a:xfrm>
            <a:off x="6574536" y="418520"/>
            <a:ext cx="5138928" cy="2945078"/>
          </a:xfrm>
          <a:prstGeom prst="rect">
            <a:avLst/>
          </a:prstGeom>
        </p:spPr>
      </p:pic>
      <p:sp>
        <p:nvSpPr>
          <p:cNvPr id="11" name="Arrow: Circular 10">
            <a:extLst>
              <a:ext uri="{FF2B5EF4-FFF2-40B4-BE49-F238E27FC236}">
                <a16:creationId xmlns:a16="http://schemas.microsoft.com/office/drawing/2014/main" id="{5BAFD26D-74C6-498E-AC16-CE3B8105D136}"/>
              </a:ext>
            </a:extLst>
          </p:cNvPr>
          <p:cNvSpPr/>
          <p:nvPr/>
        </p:nvSpPr>
        <p:spPr>
          <a:xfrm rot="5400000" flipH="1">
            <a:off x="2094409" y="2977249"/>
            <a:ext cx="2235198" cy="2059707"/>
          </a:xfrm>
          <a:prstGeom prst="circularArrow">
            <a:avLst>
              <a:gd name="adj1" fmla="val 6121"/>
              <a:gd name="adj2" fmla="val 1101594"/>
              <a:gd name="adj3" fmla="val 20362974"/>
              <a:gd name="adj4" fmla="val 10821186"/>
              <a:gd name="adj5" fmla="val 986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769843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itle 3">
            <a:extLst>
              <a:ext uri="{FF2B5EF4-FFF2-40B4-BE49-F238E27FC236}">
                <a16:creationId xmlns:a16="http://schemas.microsoft.com/office/drawing/2014/main" id="{1C4CA10A-CD60-4D85-A1A5-586185B2111E}"/>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6600" kern="1200">
                <a:solidFill>
                  <a:schemeClr val="tx1"/>
                </a:solidFill>
                <a:latin typeface="+mj-lt"/>
                <a:ea typeface="+mj-ea"/>
                <a:cs typeface="+mj-cs"/>
              </a:rPr>
              <a:t>Conclusion</a:t>
            </a:r>
          </a:p>
        </p:txBody>
      </p:sp>
      <p:sp>
        <p:nvSpPr>
          <p:cNvPr id="24" name="Rectangle: Rounded Corners 23">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819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 descr="Many question marks on black background">
            <a:extLst>
              <a:ext uri="{FF2B5EF4-FFF2-40B4-BE49-F238E27FC236}">
                <a16:creationId xmlns:a16="http://schemas.microsoft.com/office/drawing/2014/main" id="{0EC53B4F-606C-4FC0-83DE-76204FA7C67F}"/>
              </a:ext>
            </a:extLst>
          </p:cNvPr>
          <p:cNvPicPr>
            <a:picLocks noChangeAspect="1"/>
          </p:cNvPicPr>
          <p:nvPr/>
        </p:nvPicPr>
        <p:blipFill rotWithShape="1">
          <a:blip r:embed="rId3"/>
          <a:srcRect l="22895" r="2" b="2"/>
          <a:stretch/>
        </p:blipFill>
        <p:spPr>
          <a:xfrm>
            <a:off x="3523488" y="10"/>
            <a:ext cx="8668512" cy="6857990"/>
          </a:xfrm>
          <a:prstGeom prst="rect">
            <a:avLst/>
          </a:prstGeom>
        </p:spPr>
      </p:pic>
      <p:sp>
        <p:nvSpPr>
          <p:cNvPr id="25"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F07BAB-0579-7744-8BBE-B0F5540B30A9}"/>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Questions ?</a:t>
            </a:r>
          </a:p>
        </p:txBody>
      </p:sp>
      <p:sp>
        <p:nvSpPr>
          <p:cNvPr id="26"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889183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E05EE0-A0ED-6D40-B5E8-6E26CA6FC813}"/>
              </a:ext>
            </a:extLst>
          </p:cNvPr>
          <p:cNvSpPr>
            <a:spLocks noGrp="1"/>
          </p:cNvSpPr>
          <p:nvPr>
            <p:ph type="title"/>
          </p:nvPr>
        </p:nvSpPr>
        <p:spPr>
          <a:xfrm>
            <a:off x="838200" y="365125"/>
            <a:ext cx="10515600" cy="1325563"/>
          </a:xfrm>
        </p:spPr>
        <p:txBody>
          <a:bodyPr>
            <a:normAutofit/>
          </a:bodyPr>
          <a:lstStyle/>
          <a:p>
            <a:r>
              <a:rPr lang="fr-FR" sz="5400"/>
              <a:t>Introduction</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72F1CC-3155-9C4D-86E8-BB0EC166FD22}"/>
              </a:ext>
            </a:extLst>
          </p:cNvPr>
          <p:cNvSpPr>
            <a:spLocks noGrp="1"/>
          </p:cNvSpPr>
          <p:nvPr>
            <p:ph idx="1"/>
          </p:nvPr>
        </p:nvSpPr>
        <p:spPr>
          <a:xfrm>
            <a:off x="838200" y="1929384"/>
            <a:ext cx="10515600" cy="4251960"/>
          </a:xfrm>
        </p:spPr>
        <p:txBody>
          <a:bodyPr>
            <a:normAutofit/>
          </a:bodyPr>
          <a:lstStyle/>
          <a:p>
            <a:r>
              <a:rPr lang="fr-FR" sz="2200"/>
              <a:t>Rencontre avec le client, Daniel Deschamps</a:t>
            </a:r>
          </a:p>
          <a:p>
            <a:r>
              <a:rPr lang="fr-FR" sz="2200"/>
              <a:t>Identification des besoins du client</a:t>
            </a:r>
          </a:p>
          <a:p>
            <a:r>
              <a:rPr lang="fr-FR" sz="2200"/>
              <a:t>Énoncé du problème:</a:t>
            </a:r>
          </a:p>
          <a:p>
            <a:pPr marL="0" indent="0">
              <a:buNone/>
            </a:pPr>
            <a:endParaRPr lang="fr-FR" sz="2200"/>
          </a:p>
          <a:p>
            <a:pPr marL="0" indent="0" algn="ctr">
              <a:buNone/>
            </a:pPr>
            <a:r>
              <a:rPr lang="fr-FR" sz="2200" b="1" i="1"/>
              <a:t>"Les spécialistes en reconstruction de scènes de fusillade ont besoin d'un outil facile à transporter, à lire, et à utiliser qui soit capable de générer des mesures d'angle de trajectoire très précises. Cet outil sera durable, nécessitera un seul opérateur et sera capable de mesurer des trous d'impacts générés par des projectiles dont les diamètres varient entre 0.22 et 0.45 pouces tout en les gardant intacts."</a:t>
            </a:r>
          </a:p>
        </p:txBody>
      </p:sp>
    </p:spTree>
    <p:extLst>
      <p:ext uri="{BB962C8B-B14F-4D97-AF65-F5344CB8AC3E}">
        <p14:creationId xmlns:p14="http://schemas.microsoft.com/office/powerpoint/2010/main" val="2069157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E11AE-47ED-744B-B468-6C837F78A4F0}"/>
              </a:ext>
            </a:extLst>
          </p:cNvPr>
          <p:cNvSpPr>
            <a:spLocks noGrp="1"/>
          </p:cNvSpPr>
          <p:nvPr>
            <p:ph type="title"/>
          </p:nvPr>
        </p:nvSpPr>
        <p:spPr>
          <a:xfrm>
            <a:off x="643470" y="640822"/>
            <a:ext cx="3418659" cy="5583148"/>
          </a:xfrm>
        </p:spPr>
        <p:txBody>
          <a:bodyPr anchor="ctr">
            <a:normAutofit/>
          </a:bodyPr>
          <a:lstStyle/>
          <a:p>
            <a:r>
              <a:rPr lang="fr-FR" sz="5400"/>
              <a:t>Agenda</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2D1D634-0449-486E-821B-D174FAEE7AFD}"/>
              </a:ext>
            </a:extLst>
          </p:cNvPr>
          <p:cNvGraphicFramePr>
            <a:graphicFrameLocks noGrp="1"/>
          </p:cNvGraphicFramePr>
          <p:nvPr>
            <p:ph idx="1"/>
            <p:extLst>
              <p:ext uri="{D42A27DB-BD31-4B8C-83A1-F6EECF244321}">
                <p14:modId xmlns:p14="http://schemas.microsoft.com/office/powerpoint/2010/main" val="240444883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282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4BFEE-3042-C742-B94B-7EF80C61DC17}"/>
              </a:ext>
            </a:extLst>
          </p:cNvPr>
          <p:cNvSpPr>
            <a:spLocks noGrp="1"/>
          </p:cNvSpPr>
          <p:nvPr>
            <p:ph type="title"/>
          </p:nvPr>
        </p:nvSpPr>
        <p:spPr/>
        <p:txBody>
          <a:bodyPr/>
          <a:lstStyle/>
          <a:p>
            <a:r>
              <a:rPr lang="fr-FR"/>
              <a:t>Plan de projet</a:t>
            </a:r>
          </a:p>
        </p:txBody>
      </p:sp>
      <p:pic>
        <p:nvPicPr>
          <p:cNvPr id="5" name="Content Placeholder 4">
            <a:extLst>
              <a:ext uri="{FF2B5EF4-FFF2-40B4-BE49-F238E27FC236}">
                <a16:creationId xmlns:a16="http://schemas.microsoft.com/office/drawing/2014/main" id="{0160B9A1-ECC2-8142-A38A-F1D9FEDDDB4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97939" y="1506782"/>
            <a:ext cx="10527147" cy="3844436"/>
          </a:xfrm>
        </p:spPr>
      </p:pic>
      <p:sp>
        <p:nvSpPr>
          <p:cNvPr id="6" name="TextBox 5">
            <a:extLst>
              <a:ext uri="{FF2B5EF4-FFF2-40B4-BE49-F238E27FC236}">
                <a16:creationId xmlns:a16="http://schemas.microsoft.com/office/drawing/2014/main" id="{711A1279-5D07-294C-8422-A4D771B94B7D}"/>
              </a:ext>
            </a:extLst>
          </p:cNvPr>
          <p:cNvSpPr txBox="1"/>
          <p:nvPr/>
        </p:nvSpPr>
        <p:spPr>
          <a:xfrm>
            <a:off x="85972" y="6308208"/>
            <a:ext cx="10810973" cy="338554"/>
          </a:xfrm>
          <a:prstGeom prst="rect">
            <a:avLst/>
          </a:prstGeom>
          <a:noFill/>
        </p:spPr>
        <p:txBody>
          <a:bodyPr wrap="none" rtlCol="0">
            <a:spAutoFit/>
          </a:bodyPr>
          <a:lstStyle/>
          <a:p>
            <a:r>
              <a:rPr lang="fr-FR" sz="1600"/>
              <a:t>♦️ représente un événement clé comme la rencontre client 1, 2 et 3 ou la journée de la conception (JC) ou la présentation finale</a:t>
            </a:r>
          </a:p>
        </p:txBody>
      </p:sp>
      <p:sp>
        <p:nvSpPr>
          <p:cNvPr id="3" name="TextBox 2">
            <a:extLst>
              <a:ext uri="{FF2B5EF4-FFF2-40B4-BE49-F238E27FC236}">
                <a16:creationId xmlns:a16="http://schemas.microsoft.com/office/drawing/2014/main" id="{596E390A-CDB8-E846-BCB2-F089EBC97D46}"/>
              </a:ext>
            </a:extLst>
          </p:cNvPr>
          <p:cNvSpPr txBox="1"/>
          <p:nvPr/>
        </p:nvSpPr>
        <p:spPr>
          <a:xfrm>
            <a:off x="85972" y="5645047"/>
            <a:ext cx="10088018" cy="338554"/>
          </a:xfrm>
          <a:prstGeom prst="rect">
            <a:avLst/>
          </a:prstGeom>
          <a:noFill/>
        </p:spPr>
        <p:txBody>
          <a:bodyPr wrap="none" rtlCol="0">
            <a:spAutoFit/>
          </a:bodyPr>
          <a:lstStyle/>
          <a:p>
            <a:r>
              <a:rPr lang="fr-FR" sz="1600"/>
              <a:t>Les tâches 1 à 10 sont réalisés par tous les membres de l’équipe, même s’il existe une certaine spécialisation des tâches</a:t>
            </a:r>
          </a:p>
        </p:txBody>
      </p:sp>
      <p:sp>
        <p:nvSpPr>
          <p:cNvPr id="4" name="TextBox 3">
            <a:extLst>
              <a:ext uri="{FF2B5EF4-FFF2-40B4-BE49-F238E27FC236}">
                <a16:creationId xmlns:a16="http://schemas.microsoft.com/office/drawing/2014/main" id="{A6A3E2FD-B959-ED41-A404-956C784E2070}"/>
              </a:ext>
            </a:extLst>
          </p:cNvPr>
          <p:cNvSpPr txBox="1"/>
          <p:nvPr/>
        </p:nvSpPr>
        <p:spPr>
          <a:xfrm>
            <a:off x="85972" y="5976628"/>
            <a:ext cx="11340713" cy="338554"/>
          </a:xfrm>
          <a:prstGeom prst="rect">
            <a:avLst/>
          </a:prstGeom>
          <a:noFill/>
        </p:spPr>
        <p:txBody>
          <a:bodyPr wrap="square" rtlCol="0">
            <a:spAutoFit/>
          </a:bodyPr>
          <a:lstStyle/>
          <a:p>
            <a:r>
              <a:rPr lang="fr-FR" sz="1600"/>
              <a:t>Nous avons une réunion d’équipe tous les mercredis et dimanches pour discuter et suivre l’avancement de notre projet</a:t>
            </a:r>
          </a:p>
        </p:txBody>
      </p:sp>
    </p:spTree>
    <p:extLst>
      <p:ext uri="{BB962C8B-B14F-4D97-AF65-F5344CB8AC3E}">
        <p14:creationId xmlns:p14="http://schemas.microsoft.com/office/powerpoint/2010/main" val="1389711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27649D-8EF3-D44A-841F-C974B45E9A8D}"/>
              </a:ext>
            </a:extLst>
          </p:cNvPr>
          <p:cNvSpPr>
            <a:spLocks noGrp="1"/>
          </p:cNvSpPr>
          <p:nvPr>
            <p:ph type="title"/>
          </p:nvPr>
        </p:nvSpPr>
        <p:spPr>
          <a:xfrm>
            <a:off x="856487" y="586822"/>
            <a:ext cx="4024539" cy="1645920"/>
          </a:xfrm>
        </p:spPr>
        <p:txBody>
          <a:bodyPr>
            <a:normAutofit/>
          </a:bodyPr>
          <a:lstStyle/>
          <a:p>
            <a:r>
              <a:rPr lang="fr-FR" sz="4000"/>
              <a:t>Processus de conception</a:t>
            </a:r>
          </a:p>
        </p:txBody>
      </p:sp>
      <p:sp>
        <p:nvSpPr>
          <p:cNvPr id="15" name="Rectangle 1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41E4AB6-3F99-784D-ABA9-28FF0E9D4C83}"/>
              </a:ext>
            </a:extLst>
          </p:cNvPr>
          <p:cNvSpPr>
            <a:spLocks noGrp="1"/>
          </p:cNvSpPr>
          <p:nvPr>
            <p:ph idx="1"/>
          </p:nvPr>
        </p:nvSpPr>
        <p:spPr>
          <a:xfrm>
            <a:off x="5351164" y="586822"/>
            <a:ext cx="6002636" cy="1645920"/>
          </a:xfrm>
        </p:spPr>
        <p:txBody>
          <a:bodyPr anchor="ctr">
            <a:normAutofit/>
          </a:bodyPr>
          <a:lstStyle/>
          <a:p>
            <a:r>
              <a:rPr lang="fr-FR" sz="2000"/>
              <a:t>Utilisation de la pensée conceptuelle</a:t>
            </a:r>
          </a:p>
          <a:p>
            <a:endParaRPr lang="fr-FR" sz="1800"/>
          </a:p>
        </p:txBody>
      </p:sp>
      <p:pic>
        <p:nvPicPr>
          <p:cNvPr id="5" name="Picture 4" descr="A picture containing text, sign&#10;&#10;Description automatically generated">
            <a:extLst>
              <a:ext uri="{FF2B5EF4-FFF2-40B4-BE49-F238E27FC236}">
                <a16:creationId xmlns:a16="http://schemas.microsoft.com/office/drawing/2014/main" id="{A22CDEBD-2970-D144-8662-0A51B2A7C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256" y="2767579"/>
            <a:ext cx="7031487" cy="3797001"/>
          </a:xfrm>
          <a:prstGeom prst="rect">
            <a:avLst/>
          </a:prstGeom>
        </p:spPr>
      </p:pic>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59FAC6D8-EA8C-A64D-9E36-8FF1B6654044}"/>
                  </a:ext>
                </a:extLst>
              </p14:cNvPr>
              <p14:cNvContentPartPr/>
              <p14:nvPr/>
            </p14:nvContentPartPr>
            <p14:xfrm>
              <a:off x="9442426" y="6320065"/>
              <a:ext cx="251280" cy="273600"/>
            </p14:xfrm>
          </p:contentPart>
        </mc:Choice>
        <mc:Fallback>
          <p:pic>
            <p:nvPicPr>
              <p:cNvPr id="8" name="Ink 7">
                <a:extLst>
                  <a:ext uri="{FF2B5EF4-FFF2-40B4-BE49-F238E27FC236}">
                    <a16:creationId xmlns:a16="http://schemas.microsoft.com/office/drawing/2014/main" id="{59FAC6D8-EA8C-A64D-9E36-8FF1B6654044}"/>
                  </a:ext>
                </a:extLst>
              </p:cNvPr>
              <p:cNvPicPr/>
              <p:nvPr/>
            </p:nvPicPr>
            <p:blipFill>
              <a:blip r:embed="rId5"/>
              <a:stretch>
                <a:fillRect/>
              </a:stretch>
            </p:blipFill>
            <p:spPr>
              <a:xfrm>
                <a:off x="9406426" y="6284065"/>
                <a:ext cx="322920" cy="345240"/>
              </a:xfrm>
              <a:prstGeom prst="rect">
                <a:avLst/>
              </a:prstGeom>
            </p:spPr>
          </p:pic>
        </mc:Fallback>
      </mc:AlternateContent>
    </p:spTree>
    <p:extLst>
      <p:ext uri="{BB962C8B-B14F-4D97-AF65-F5344CB8AC3E}">
        <p14:creationId xmlns:p14="http://schemas.microsoft.com/office/powerpoint/2010/main" val="235873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21">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3B311BA-5AD3-7440-B2FA-39F8D796561D}"/>
              </a:ext>
            </a:extLst>
          </p:cNvPr>
          <p:cNvSpPr>
            <a:spLocks noGrp="1"/>
          </p:cNvSpPr>
          <p:nvPr>
            <p:ph type="title"/>
          </p:nvPr>
        </p:nvSpPr>
        <p:spPr>
          <a:xfrm>
            <a:off x="838200" y="557189"/>
            <a:ext cx="3374136" cy="5567891"/>
          </a:xfrm>
        </p:spPr>
        <p:txBody>
          <a:bodyPr>
            <a:normAutofit/>
          </a:bodyPr>
          <a:lstStyle/>
          <a:p>
            <a:r>
              <a:rPr lang="fr-FR" sz="5200"/>
              <a:t>Résumé du Projet</a:t>
            </a:r>
          </a:p>
        </p:txBody>
      </p:sp>
      <p:graphicFrame>
        <p:nvGraphicFramePr>
          <p:cNvPr id="17" name="Content Placeholder 1">
            <a:extLst>
              <a:ext uri="{FF2B5EF4-FFF2-40B4-BE49-F238E27FC236}">
                <a16:creationId xmlns:a16="http://schemas.microsoft.com/office/drawing/2014/main" id="{0DE002DE-8821-49E3-9016-957C713CCE78}"/>
              </a:ext>
            </a:extLst>
          </p:cNvPr>
          <p:cNvGraphicFramePr>
            <a:graphicFrameLocks noGrp="1"/>
          </p:cNvGraphicFramePr>
          <p:nvPr>
            <p:ph idx="1"/>
            <p:extLst>
              <p:ext uri="{D42A27DB-BD31-4B8C-83A1-F6EECF244321}">
                <p14:modId xmlns:p14="http://schemas.microsoft.com/office/powerpoint/2010/main" val="427197818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580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7" name="Rectangle 86">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028374-F4B8-4CF8-9BCC-FBFB5946EC23}"/>
              </a:ext>
            </a:extLst>
          </p:cNvPr>
          <p:cNvSpPr>
            <a:spLocks noGrp="1"/>
          </p:cNvSpPr>
          <p:nvPr>
            <p:ph type="title"/>
          </p:nvPr>
        </p:nvSpPr>
        <p:spPr>
          <a:xfrm>
            <a:off x="841248" y="510047"/>
            <a:ext cx="3300984" cy="1645920"/>
          </a:xfrm>
        </p:spPr>
        <p:txBody>
          <a:bodyPr vert="horz" lIns="91440" tIns="45720" rIns="91440" bIns="45720" rtlCol="0" anchor="ctr">
            <a:normAutofit fontScale="90000"/>
          </a:bodyPr>
          <a:lstStyle/>
          <a:p>
            <a:br>
              <a:rPr lang="en-US" sz="3200"/>
            </a:br>
            <a:br>
              <a:rPr lang="en-US" sz="3200"/>
            </a:br>
            <a:br>
              <a:rPr lang="en-US" sz="3200"/>
            </a:br>
            <a:r>
              <a:rPr lang="en-US" sz="3200"/>
              <a:t>Concepts choisis</a:t>
            </a:r>
            <a:br>
              <a:rPr lang="en-US" sz="2800"/>
            </a:br>
            <a:br>
              <a:rPr lang="en-US" sz="2800"/>
            </a:br>
            <a:br>
              <a:rPr lang="en-US" sz="2800"/>
            </a:br>
            <a:endParaRPr lang="en-US" sz="2800"/>
          </a:p>
        </p:txBody>
      </p:sp>
      <p:sp>
        <p:nvSpPr>
          <p:cNvPr id="89" name="Rectangle 88">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08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
            <a:extLst>
              <a:ext uri="{FF2B5EF4-FFF2-40B4-BE49-F238E27FC236}">
                <a16:creationId xmlns:a16="http://schemas.microsoft.com/office/drawing/2014/main" id="{16301891-49CC-48AD-ADC7-EE667413B6D6}"/>
              </a:ext>
            </a:extLst>
          </p:cNvPr>
          <p:cNvSpPr txBox="1"/>
          <p:nvPr/>
        </p:nvSpPr>
        <p:spPr>
          <a:xfrm>
            <a:off x="4581144" y="510047"/>
            <a:ext cx="6858000" cy="1645920"/>
          </a:xfrm>
          <a:prstGeom prst="rect">
            <a:avLst/>
          </a:prstGeom>
        </p:spPr>
        <p:txBody>
          <a:bodyPr rot="0" spcFirstLastPara="0" vert="horz" lIns="91440" tIns="45720" rIns="91440" bIns="45720"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28600">
              <a:lnSpc>
                <a:spcPct val="90000"/>
              </a:lnSpc>
              <a:spcAft>
                <a:spcPts val="600"/>
              </a:spcAft>
              <a:buFont typeface="Arial" panose="020B0604020202020204" pitchFamily="34" charset="0"/>
              <a:buChar char="•"/>
            </a:pPr>
            <a:r>
              <a:rPr lang="fr-FR" sz="2000"/>
              <a:t>Manche de mesure avec gyroscopie</a:t>
            </a:r>
          </a:p>
          <a:p>
            <a:pPr marL="285750" indent="-228600">
              <a:lnSpc>
                <a:spcPct val="90000"/>
              </a:lnSpc>
              <a:spcAft>
                <a:spcPts val="600"/>
              </a:spcAft>
              <a:buFont typeface="Arial" panose="020B0604020202020204" pitchFamily="34" charset="0"/>
              <a:buChar char="•"/>
            </a:pPr>
            <a:r>
              <a:rPr lang="fr-FR" sz="2000"/>
              <a:t>Laser sur trépied</a:t>
            </a:r>
          </a:p>
          <a:p>
            <a:pPr marL="285750" indent="-228600">
              <a:lnSpc>
                <a:spcPct val="90000"/>
              </a:lnSpc>
              <a:spcAft>
                <a:spcPts val="600"/>
              </a:spcAft>
              <a:buFont typeface="Arial" panose="020B0604020202020204" pitchFamily="34" charset="0"/>
              <a:buChar char="•"/>
            </a:pPr>
            <a:r>
              <a:rPr lang="fr-FR" sz="2000"/>
              <a:t>Double rapporteur à rotule </a:t>
            </a:r>
          </a:p>
        </p:txBody>
      </p:sp>
      <p:pic>
        <p:nvPicPr>
          <p:cNvPr id="9" name="Picture 8" descr="Diagram&#10;&#10;Description automatically generated">
            <a:extLst>
              <a:ext uri="{FF2B5EF4-FFF2-40B4-BE49-F238E27FC236}">
                <a16:creationId xmlns:a16="http://schemas.microsoft.com/office/drawing/2014/main" id="{533F98B6-D5BB-4A2D-9BBC-A8C5A13DE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002" y="3095885"/>
            <a:ext cx="3584448" cy="2634568"/>
          </a:xfrm>
          <a:prstGeom prst="rect">
            <a:avLst/>
          </a:prstGeom>
        </p:spPr>
      </p:pic>
      <p:pic>
        <p:nvPicPr>
          <p:cNvPr id="5" name="Picture 4" descr="Diagram, engineering drawing&#10;&#10;Description automatically generated">
            <a:extLst>
              <a:ext uri="{FF2B5EF4-FFF2-40B4-BE49-F238E27FC236}">
                <a16:creationId xmlns:a16="http://schemas.microsoft.com/office/drawing/2014/main" id="{377DB898-42FB-47EE-B80D-1051E11AF9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786" y="3264611"/>
            <a:ext cx="3883745" cy="2398212"/>
          </a:xfrm>
          <a:prstGeom prst="rect">
            <a:avLst/>
          </a:prstGeom>
        </p:spPr>
      </p:pic>
      <p:pic>
        <p:nvPicPr>
          <p:cNvPr id="11" name="Picture 10" descr="Diagram&#10;&#10;Description automatically generated">
            <a:extLst>
              <a:ext uri="{FF2B5EF4-FFF2-40B4-BE49-F238E27FC236}">
                <a16:creationId xmlns:a16="http://schemas.microsoft.com/office/drawing/2014/main" id="{9E11FF90-8130-43C7-BE34-0B3190C7FC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6945" y="3411530"/>
            <a:ext cx="3584448" cy="2070018"/>
          </a:xfrm>
          <a:prstGeom prst="rect">
            <a:avLst/>
          </a:prstGeom>
        </p:spPr>
      </p:pic>
      <p:sp>
        <p:nvSpPr>
          <p:cNvPr id="3" name="TextBox 2">
            <a:extLst>
              <a:ext uri="{FF2B5EF4-FFF2-40B4-BE49-F238E27FC236}">
                <a16:creationId xmlns:a16="http://schemas.microsoft.com/office/drawing/2014/main" id="{609AD520-CBCE-4AA6-ACF0-A2A7CB8D78CA}"/>
              </a:ext>
            </a:extLst>
          </p:cNvPr>
          <p:cNvSpPr txBox="1"/>
          <p:nvPr/>
        </p:nvSpPr>
        <p:spPr>
          <a:xfrm>
            <a:off x="5425807" y="3226864"/>
            <a:ext cx="37027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12" name="TextBox 1">
            <a:extLst>
              <a:ext uri="{FF2B5EF4-FFF2-40B4-BE49-F238E27FC236}">
                <a16:creationId xmlns:a16="http://schemas.microsoft.com/office/drawing/2014/main" id="{16301891-49CC-48AD-ADC7-EE667413B6D6}"/>
              </a:ext>
            </a:extLst>
          </p:cNvPr>
          <p:cNvSpPr txBox="1"/>
          <p:nvPr/>
        </p:nvSpPr>
        <p:spPr>
          <a:xfrm>
            <a:off x="5526349" y="3595516"/>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cs typeface="Calibri"/>
            </a:endParaRPr>
          </a:p>
        </p:txBody>
      </p:sp>
      <p:sp>
        <p:nvSpPr>
          <p:cNvPr id="4" name="TextBox 3">
            <a:extLst>
              <a:ext uri="{FF2B5EF4-FFF2-40B4-BE49-F238E27FC236}">
                <a16:creationId xmlns:a16="http://schemas.microsoft.com/office/drawing/2014/main" id="{982FD735-4693-B54E-9A41-E443A566F58C}"/>
              </a:ext>
            </a:extLst>
          </p:cNvPr>
          <p:cNvSpPr txBox="1"/>
          <p:nvPr/>
        </p:nvSpPr>
        <p:spPr>
          <a:xfrm>
            <a:off x="1462969" y="6088417"/>
            <a:ext cx="2256323" cy="400110"/>
          </a:xfrm>
          <a:prstGeom prst="rect">
            <a:avLst/>
          </a:prstGeom>
          <a:noFill/>
        </p:spPr>
        <p:txBody>
          <a:bodyPr wrap="none" rtlCol="0">
            <a:spAutoFit/>
          </a:bodyPr>
          <a:lstStyle/>
          <a:p>
            <a:r>
              <a:rPr lang="fr-FR" sz="2000" b="1" u="sng"/>
              <a:t>Concept final choisi</a:t>
            </a:r>
          </a:p>
        </p:txBody>
      </p:sp>
      <p:sp>
        <p:nvSpPr>
          <p:cNvPr id="29" name="Rectangle 28">
            <a:extLst>
              <a:ext uri="{FF2B5EF4-FFF2-40B4-BE49-F238E27FC236}">
                <a16:creationId xmlns:a16="http://schemas.microsoft.com/office/drawing/2014/main" id="{15879419-2BF5-485A-9F86-A96892D914FF}"/>
              </a:ext>
            </a:extLst>
          </p:cNvPr>
          <p:cNvSpPr/>
          <p:nvPr/>
        </p:nvSpPr>
        <p:spPr>
          <a:xfrm>
            <a:off x="459580" y="2757141"/>
            <a:ext cx="4273842" cy="3023861"/>
          </a:xfrm>
          <a:prstGeom prst="rect">
            <a:avLst/>
          </a:prstGeom>
          <a:solidFill>
            <a:srgbClr val="FFFC00">
              <a:alpha val="5000"/>
            </a:srgbClr>
          </a:solidFill>
          <a:ln w="108000">
            <a:solidFill>
              <a:srgbClr val="FFF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s-ES">
              <a:solidFill>
                <a:srgbClr val="FFFC00"/>
              </a:solidFill>
            </a:endParaRPr>
          </a:p>
        </p:txBody>
      </p:sp>
    </p:spTree>
    <p:extLst>
      <p:ext uri="{BB962C8B-B14F-4D97-AF65-F5344CB8AC3E}">
        <p14:creationId xmlns:p14="http://schemas.microsoft.com/office/powerpoint/2010/main" val="172656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B020A6E-1B49-F747-97A9-34B0B8F72082}"/>
              </a:ext>
            </a:extLst>
          </p:cNvPr>
          <p:cNvSpPr>
            <a:spLocks noGrp="1"/>
          </p:cNvSpPr>
          <p:nvPr>
            <p:ph type="title"/>
          </p:nvPr>
        </p:nvSpPr>
        <p:spPr>
          <a:xfrm>
            <a:off x="635000" y="640823"/>
            <a:ext cx="3418659" cy="5583148"/>
          </a:xfrm>
        </p:spPr>
        <p:txBody>
          <a:bodyPr anchor="ctr">
            <a:normAutofit/>
          </a:bodyPr>
          <a:lstStyle/>
          <a:p>
            <a:r>
              <a:rPr lang="fr-FR" sz="5400"/>
              <a:t>Essais, Résultats, Analyse</a:t>
            </a:r>
          </a:p>
        </p:txBody>
      </p:sp>
      <p:sp>
        <p:nvSpPr>
          <p:cNvPr id="5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5" name="Content Placeholder 1">
            <a:extLst>
              <a:ext uri="{FF2B5EF4-FFF2-40B4-BE49-F238E27FC236}">
                <a16:creationId xmlns:a16="http://schemas.microsoft.com/office/drawing/2014/main" id="{38B05948-DBCA-48B2-8433-ACC62F4FC1E1}"/>
              </a:ext>
            </a:extLst>
          </p:cNvPr>
          <p:cNvGraphicFramePr>
            <a:graphicFrameLocks noGrp="1"/>
          </p:cNvGraphicFramePr>
          <p:nvPr>
            <p:ph idx="1"/>
            <p:extLst>
              <p:ext uri="{D42A27DB-BD31-4B8C-83A1-F6EECF244321}">
                <p14:modId xmlns:p14="http://schemas.microsoft.com/office/powerpoint/2010/main" val="121062963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9746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7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06159E-C77C-42D3-A9D0-35F6F8E27506}"/>
              </a:ext>
            </a:extLst>
          </p:cNvPr>
          <p:cNvSpPr>
            <a:spLocks noGrp="1"/>
          </p:cNvSpPr>
          <p:nvPr>
            <p:ph type="title"/>
          </p:nvPr>
        </p:nvSpPr>
        <p:spPr>
          <a:xfrm>
            <a:off x="630936" y="639520"/>
            <a:ext cx="3429000" cy="1719072"/>
          </a:xfrm>
        </p:spPr>
        <p:txBody>
          <a:bodyPr anchor="b">
            <a:normAutofit/>
          </a:bodyPr>
          <a:lstStyle/>
          <a:p>
            <a:r>
              <a:rPr lang="en-US" sz="3800"/>
              <a:t>Application</a:t>
            </a:r>
            <a:endParaRPr lang="en-CA" sz="3800"/>
          </a:p>
        </p:txBody>
      </p:sp>
      <p:sp>
        <p:nvSpPr>
          <p:cNvPr id="103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
            <a:extLst>
              <a:ext uri="{FF2B5EF4-FFF2-40B4-BE49-F238E27FC236}">
                <a16:creationId xmlns:a16="http://schemas.microsoft.com/office/drawing/2014/main" id="{29393539-AB9C-4E4F-8E25-9A3379147248}"/>
              </a:ext>
            </a:extLst>
          </p:cNvPr>
          <p:cNvSpPr>
            <a:spLocks noGrp="1"/>
          </p:cNvSpPr>
          <p:nvPr>
            <p:ph idx="1"/>
          </p:nvPr>
        </p:nvSpPr>
        <p:spPr>
          <a:xfrm>
            <a:off x="630936" y="2807208"/>
            <a:ext cx="3429000" cy="3410712"/>
          </a:xfrm>
        </p:spPr>
        <p:txBody>
          <a:bodyPr anchor="t">
            <a:normAutofit/>
          </a:bodyPr>
          <a:lstStyle/>
          <a:p>
            <a:r>
              <a:rPr lang="fr-CA" sz="2000"/>
              <a:t>Prototype analytique du calcul d’angles</a:t>
            </a:r>
          </a:p>
          <a:p>
            <a:pPr lvl="1"/>
            <a:r>
              <a:rPr lang="fr-CA" sz="2000"/>
              <a:t>Tests du modèle mathématique sur Excel</a:t>
            </a:r>
          </a:p>
          <a:p>
            <a:r>
              <a:rPr lang="fr-CA" sz="2000"/>
              <a:t>Premier prototype pour la fonctionnalité</a:t>
            </a:r>
          </a:p>
          <a:p>
            <a:r>
              <a:rPr lang="fr-CA" sz="2000"/>
              <a:t>Second prototype pour IU</a:t>
            </a:r>
          </a:p>
          <a:p>
            <a:r>
              <a:rPr lang="fr-CA" sz="2000"/>
              <a:t>Dernier prototype sur MIT App </a:t>
            </a:r>
            <a:r>
              <a:rPr lang="fr-CA" sz="2000" err="1"/>
              <a:t>Inventor</a:t>
            </a:r>
            <a:endParaRPr lang="fr-CA" sz="2000"/>
          </a:p>
          <a:p>
            <a:pPr lvl="1"/>
            <a:r>
              <a:rPr lang="fr-CA" sz="2000"/>
              <a:t>Compréhensif</a:t>
            </a:r>
          </a:p>
        </p:txBody>
      </p:sp>
      <p:pic>
        <p:nvPicPr>
          <p:cNvPr id="1026" name="Picture 2">
            <a:extLst>
              <a:ext uri="{FF2B5EF4-FFF2-40B4-BE49-F238E27FC236}">
                <a16:creationId xmlns:a16="http://schemas.microsoft.com/office/drawing/2014/main" id="{A1470113-87A5-4236-AFDC-079E1F1747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1769" y="321995"/>
            <a:ext cx="6903720" cy="4073194"/>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id="{FF4C06FB-A01D-4204-BDC6-836DDF09D172}"/>
              </a:ext>
            </a:extLst>
          </p:cNvPr>
          <p:cNvGrpSpPr/>
          <p:nvPr/>
        </p:nvGrpSpPr>
        <p:grpSpPr>
          <a:xfrm>
            <a:off x="5669839" y="2092402"/>
            <a:ext cx="3844101" cy="4222761"/>
            <a:chOff x="5754899" y="2177482"/>
            <a:chExt cx="3844101" cy="4222761"/>
          </a:xfrm>
        </p:grpSpPr>
        <p:pic>
          <p:nvPicPr>
            <p:cNvPr id="6" name="Picture 5">
              <a:extLst>
                <a:ext uri="{FF2B5EF4-FFF2-40B4-BE49-F238E27FC236}">
                  <a16:creationId xmlns:a16="http://schemas.microsoft.com/office/drawing/2014/main" id="{5D1314BB-4E8C-4404-A011-60BF2F042EF4}"/>
                </a:ext>
              </a:extLst>
            </p:cNvPr>
            <p:cNvPicPr>
              <a:picLocks noChangeAspect="1"/>
            </p:cNvPicPr>
            <p:nvPr/>
          </p:nvPicPr>
          <p:blipFill>
            <a:blip r:embed="rId4"/>
            <a:stretch>
              <a:fillRect/>
            </a:stretch>
          </p:blipFill>
          <p:spPr>
            <a:xfrm>
              <a:off x="7158377" y="2177482"/>
              <a:ext cx="2440623" cy="4222761"/>
            </a:xfrm>
            <a:prstGeom prst="rect">
              <a:avLst/>
            </a:prstGeom>
            <a:ln>
              <a:noFill/>
            </a:ln>
            <a:effectLst>
              <a:outerShdw blurRad="292100" dist="139700" dir="2700000" algn="tl" rotWithShape="0">
                <a:srgbClr val="333333">
                  <a:alpha val="65000"/>
                </a:srgbClr>
              </a:outerShdw>
            </a:effectLst>
          </p:spPr>
        </p:pic>
        <p:sp>
          <p:nvSpPr>
            <p:cNvPr id="46" name="Arrow: Bent 45">
              <a:extLst>
                <a:ext uri="{FF2B5EF4-FFF2-40B4-BE49-F238E27FC236}">
                  <a16:creationId xmlns:a16="http://schemas.microsoft.com/office/drawing/2014/main" id="{F25CF9CA-6B36-402C-B1BB-D37F2C1AF270}"/>
                </a:ext>
              </a:extLst>
            </p:cNvPr>
            <p:cNvSpPr/>
            <p:nvPr/>
          </p:nvSpPr>
          <p:spPr>
            <a:xfrm flipV="1">
              <a:off x="5754899" y="4582650"/>
              <a:ext cx="1195803" cy="1046329"/>
            </a:xfrm>
            <a:prstGeom prst="bentArrow">
              <a:avLst>
                <a:gd name="adj1" fmla="val 32113"/>
                <a:gd name="adj2" fmla="val 30589"/>
                <a:gd name="adj3" fmla="val 35162"/>
                <a:gd name="adj4" fmla="val 4375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CA">
                <a:solidFill>
                  <a:schemeClr val="tx1"/>
                </a:solidFill>
              </a:endParaRPr>
            </a:p>
          </p:txBody>
        </p:sp>
      </p:grpSp>
      <p:sp>
        <p:nvSpPr>
          <p:cNvPr id="49" name="Arrow: Bent 48">
            <a:extLst>
              <a:ext uri="{FF2B5EF4-FFF2-40B4-BE49-F238E27FC236}">
                <a16:creationId xmlns:a16="http://schemas.microsoft.com/office/drawing/2014/main" id="{B1D2CE81-E056-451F-A959-D6FC4B9F7220}"/>
              </a:ext>
            </a:extLst>
          </p:cNvPr>
          <p:cNvSpPr/>
          <p:nvPr/>
        </p:nvSpPr>
        <p:spPr>
          <a:xfrm flipH="1" flipV="1">
            <a:off x="9721615" y="4497569"/>
            <a:ext cx="1195803" cy="1046329"/>
          </a:xfrm>
          <a:prstGeom prst="bentArrow">
            <a:avLst>
              <a:gd name="adj1" fmla="val 32113"/>
              <a:gd name="adj2" fmla="val 30589"/>
              <a:gd name="adj3" fmla="val 35162"/>
              <a:gd name="adj4" fmla="val 4375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74608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Gyrotrace Forensic Measurement Solutions</vt:lpstr>
      <vt:lpstr>Introduction</vt:lpstr>
      <vt:lpstr>Agenda</vt:lpstr>
      <vt:lpstr>Plan de projet</vt:lpstr>
      <vt:lpstr>Processus de conception</vt:lpstr>
      <vt:lpstr>Résumé du Projet</vt:lpstr>
      <vt:lpstr>   Concepts choisis   </vt:lpstr>
      <vt:lpstr>Essais, Résultats, Analyse</vt:lpstr>
      <vt:lpstr>Application</vt:lpstr>
      <vt:lpstr>Manche de Mesure</vt:lpstr>
      <vt:lpstr>Utilisation</vt:lpstr>
      <vt:lpstr>Conclusion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 concepts</dc:title>
  <dc:creator>Simon Tremblay</dc:creator>
  <cp:revision>1</cp:revision>
  <dcterms:created xsi:type="dcterms:W3CDTF">2021-02-24T17:30:56Z</dcterms:created>
  <dcterms:modified xsi:type="dcterms:W3CDTF">2021-04-01T19:36:50Z</dcterms:modified>
</cp:coreProperties>
</file>