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60" r:id="rId3"/>
    <p:sldId id="262" r:id="rId4"/>
    <p:sldId id="26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308A51-06AE-4B81-8CD0-68F4A47036C4}" v="7878" dt="2024-04-03T13:06:22.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Ouellet" userId="286782921e524d21" providerId="Windows Live" clId="Web-{796D71F6-2FFF-4ECC-8B1A-24BBA2AE7882}"/>
    <pc:docChg chg="modSld">
      <pc:chgData name="Rosie Ouellet" userId="286782921e524d21" providerId="Windows Live" clId="Web-{796D71F6-2FFF-4ECC-8B1A-24BBA2AE7882}" dt="2024-03-31T18:55:16.756" v="53" actId="14100"/>
      <pc:docMkLst>
        <pc:docMk/>
      </pc:docMkLst>
      <pc:sldChg chg="addSp delSp modSp">
        <pc:chgData name="Rosie Ouellet" userId="286782921e524d21" providerId="Windows Live" clId="Web-{796D71F6-2FFF-4ECC-8B1A-24BBA2AE7882}" dt="2024-03-31T18:55:16.756" v="53" actId="14100"/>
        <pc:sldMkLst>
          <pc:docMk/>
          <pc:sldMk cId="245624514" sldId="263"/>
        </pc:sldMkLst>
        <pc:spChg chg="mod">
          <ac:chgData name="Rosie Ouellet" userId="286782921e524d21" providerId="Windows Live" clId="Web-{796D71F6-2FFF-4ECC-8B1A-24BBA2AE7882}" dt="2024-03-31T18:52:34.891" v="8" actId="1076"/>
          <ac:spMkLst>
            <pc:docMk/>
            <pc:sldMk cId="245624514" sldId="263"/>
            <ac:spMk id="4" creationId="{BEB7FDE5-5041-FD1B-4795-CFE69C6DC97D}"/>
          </ac:spMkLst>
        </pc:spChg>
        <pc:spChg chg="add del mod">
          <ac:chgData name="Rosie Ouellet" userId="286782921e524d21" providerId="Windows Live" clId="Web-{796D71F6-2FFF-4ECC-8B1A-24BBA2AE7882}" dt="2024-03-31T18:54:57.630" v="49"/>
          <ac:spMkLst>
            <pc:docMk/>
            <pc:sldMk cId="245624514" sldId="263"/>
            <ac:spMk id="7" creationId="{345D0CA4-55DD-E47C-3406-3CB832B733FD}"/>
          </ac:spMkLst>
        </pc:spChg>
        <pc:spChg chg="mod">
          <ac:chgData name="Rosie Ouellet" userId="286782921e524d21" providerId="Windows Live" clId="Web-{796D71F6-2FFF-4ECC-8B1A-24BBA2AE7882}" dt="2024-03-31T18:55:16.756" v="53" actId="14100"/>
          <ac:spMkLst>
            <pc:docMk/>
            <pc:sldMk cId="245624514" sldId="263"/>
            <ac:spMk id="35" creationId="{D0F70914-BAD8-4F80-BF3E-54F6A23DDBCB}"/>
          </ac:spMkLst>
        </pc:spChg>
        <pc:picChg chg="ord">
          <ac:chgData name="Rosie Ouellet" userId="286782921e524d21" providerId="Windows Live" clId="Web-{796D71F6-2FFF-4ECC-8B1A-24BBA2AE7882}" dt="2024-03-31T18:55:07.474" v="52"/>
          <ac:picMkLst>
            <pc:docMk/>
            <pc:sldMk cId="245624514" sldId="263"/>
            <ac:picMk id="1026" creationId="{F072759E-10BC-23DD-EDFB-48ABCC61252A}"/>
          </ac:picMkLst>
        </pc:picChg>
        <pc:cxnChg chg="add mod ord">
          <ac:chgData name="Rosie Ouellet" userId="286782921e524d21" providerId="Windows Live" clId="Web-{796D71F6-2FFF-4ECC-8B1A-24BBA2AE7882}" dt="2024-03-31T18:55:03.099" v="51"/>
          <ac:cxnSpMkLst>
            <pc:docMk/>
            <pc:sldMk cId="245624514" sldId="263"/>
            <ac:cxnSpMk id="3" creationId="{45DE7F2C-72BE-AEB7-8144-08482089BF01}"/>
          </ac:cxnSpMkLst>
        </pc:cxnChg>
        <pc:cxnChg chg="add mod">
          <ac:chgData name="Rosie Ouellet" userId="286782921e524d21" providerId="Windows Live" clId="Web-{796D71F6-2FFF-4ECC-8B1A-24BBA2AE7882}" dt="2024-03-31T18:52:48.173" v="10" actId="14100"/>
          <ac:cxnSpMkLst>
            <pc:docMk/>
            <pc:sldMk cId="245624514" sldId="263"/>
            <ac:cxnSpMk id="5" creationId="{12CCA32E-98C6-D773-D258-07AC1C397F36}"/>
          </ac:cxnSpMkLst>
        </pc:cxnChg>
        <pc:cxnChg chg="mod">
          <ac:chgData name="Rosie Ouellet" userId="286782921e524d21" providerId="Windows Live" clId="Web-{796D71F6-2FFF-4ECC-8B1A-24BBA2AE7882}" dt="2024-03-31T18:52:40.188" v="9" actId="14100"/>
          <ac:cxnSpMkLst>
            <pc:docMk/>
            <pc:sldMk cId="245624514" sldId="263"/>
            <ac:cxnSpMk id="6" creationId="{04EEAFE0-CCCB-73DD-16D4-0B8D1446874E}"/>
          </ac:cxnSpMkLst>
        </pc:cxnChg>
        <pc:cxnChg chg="add del mod">
          <ac:chgData name="Rosie Ouellet" userId="286782921e524d21" providerId="Windows Live" clId="Web-{796D71F6-2FFF-4ECC-8B1A-24BBA2AE7882}" dt="2024-03-31T18:54:53.489" v="34"/>
          <ac:cxnSpMkLst>
            <pc:docMk/>
            <pc:sldMk cId="245624514" sldId="263"/>
            <ac:cxnSpMk id="9" creationId="{DA2B6473-B1FC-B566-49A2-4367B7D8257A}"/>
          </ac:cxnSpMkLst>
        </pc:cxnChg>
      </pc:sldChg>
    </pc:docChg>
  </pc:docChgLst>
  <pc:docChgLst>
    <pc:chgData name="Rosie Ouellet" userId="286782921e524d21" providerId="Windows Live" clId="Web-{CC0658F4-D93E-43B6-85F4-82CC7DA9AD51}"/>
    <pc:docChg chg="modSld">
      <pc:chgData name="Rosie Ouellet" userId="286782921e524d21" providerId="Windows Live" clId="Web-{CC0658F4-D93E-43B6-85F4-82CC7DA9AD51}" dt="2024-04-03T13:06:50.335" v="39" actId="1076"/>
      <pc:docMkLst>
        <pc:docMk/>
      </pc:docMkLst>
      <pc:sldChg chg="modSp modNotes">
        <pc:chgData name="Rosie Ouellet" userId="286782921e524d21" providerId="Windows Live" clId="Web-{CC0658F4-D93E-43B6-85F4-82CC7DA9AD51}" dt="2024-04-03T13:06:50.335" v="39" actId="1076"/>
        <pc:sldMkLst>
          <pc:docMk/>
          <pc:sldMk cId="1922018699" sldId="264"/>
        </pc:sldMkLst>
        <pc:spChg chg="mod">
          <ac:chgData name="Rosie Ouellet" userId="286782921e524d21" providerId="Windows Live" clId="Web-{CC0658F4-D93E-43B6-85F4-82CC7DA9AD51}" dt="2024-04-03T13:06:50.335" v="39" actId="1076"/>
          <ac:spMkLst>
            <pc:docMk/>
            <pc:sldMk cId="1922018699" sldId="264"/>
            <ac:spMk id="5" creationId="{5AA2737E-C7B8-021C-BEAE-EA12DEF2A84B}"/>
          </ac:spMkLst>
        </pc:spChg>
      </pc:sldChg>
    </pc:docChg>
  </pc:docChgLst>
  <pc:docChgLst>
    <pc:chgData name="Rosie Ouellet" userId="286782921e524d21" providerId="LiveId" clId="{4902BF29-C1C8-4CAD-9E1F-ABBB7BF4B471}"/>
    <pc:docChg chg="custSel delSld modSld sldOrd">
      <pc:chgData name="Rosie Ouellet" userId="286782921e524d21" providerId="LiveId" clId="{4902BF29-C1C8-4CAD-9E1F-ABBB7BF4B471}" dt="2024-04-01T00:32:15.576" v="3304" actId="20577"/>
      <pc:docMkLst>
        <pc:docMk/>
      </pc:docMkLst>
      <pc:sldChg chg="modSp modNotesTx">
        <pc:chgData name="Rosie Ouellet" userId="286782921e524d21" providerId="LiveId" clId="{4902BF29-C1C8-4CAD-9E1F-ABBB7BF4B471}" dt="2024-04-01T00:32:15.576" v="3304" actId="20577"/>
        <pc:sldMkLst>
          <pc:docMk/>
          <pc:sldMk cId="3503078089" sldId="258"/>
        </pc:sldMkLst>
        <pc:graphicFrameChg chg="mod">
          <ac:chgData name="Rosie Ouellet" userId="286782921e524d21" providerId="LiveId" clId="{4902BF29-C1C8-4CAD-9E1F-ABBB7BF4B471}" dt="2024-04-01T00:01:24.317" v="3165"/>
          <ac:graphicFrameMkLst>
            <pc:docMk/>
            <pc:sldMk cId="3503078089" sldId="258"/>
            <ac:graphicFrameMk id="5" creationId="{E4642DCB-0889-8FAA-3401-43BFE796CE2F}"/>
          </ac:graphicFrameMkLst>
        </pc:graphicFrameChg>
      </pc:sldChg>
      <pc:sldChg chg="modNotesTx">
        <pc:chgData name="Rosie Ouellet" userId="286782921e524d21" providerId="LiveId" clId="{4902BF29-C1C8-4CAD-9E1F-ABBB7BF4B471}" dt="2024-03-31T20:36:54.941" v="2086" actId="20577"/>
        <pc:sldMkLst>
          <pc:docMk/>
          <pc:sldMk cId="182950622" sldId="260"/>
        </pc:sldMkLst>
      </pc:sldChg>
      <pc:sldChg chg="delSp modSp mod ord">
        <pc:chgData name="Rosie Ouellet" userId="286782921e524d21" providerId="LiveId" clId="{4902BF29-C1C8-4CAD-9E1F-ABBB7BF4B471}" dt="2024-03-31T21:05:05.980" v="2132" actId="14100"/>
        <pc:sldMkLst>
          <pc:docMk/>
          <pc:sldMk cId="3821171693" sldId="261"/>
        </pc:sldMkLst>
        <pc:spChg chg="del mod">
          <ac:chgData name="Rosie Ouellet" userId="286782921e524d21" providerId="LiveId" clId="{4902BF29-C1C8-4CAD-9E1F-ABBB7BF4B471}" dt="2024-03-31T21:03:47.043" v="2117" actId="478"/>
          <ac:spMkLst>
            <pc:docMk/>
            <pc:sldMk cId="3821171693" sldId="261"/>
            <ac:spMk id="2" creationId="{9AF836BF-07F4-472C-7E6B-36DDDD65CF62}"/>
          </ac:spMkLst>
        </pc:spChg>
        <pc:spChg chg="mod">
          <ac:chgData name="Rosie Ouellet" userId="286782921e524d21" providerId="LiveId" clId="{4902BF29-C1C8-4CAD-9E1F-ABBB7BF4B471}" dt="2024-03-31T21:04:08.191" v="2119" actId="1076"/>
          <ac:spMkLst>
            <pc:docMk/>
            <pc:sldMk cId="3821171693" sldId="261"/>
            <ac:spMk id="25" creationId="{9262F52F-5A00-AFCA-040C-8D2DDE1D5460}"/>
          </ac:spMkLst>
        </pc:spChg>
        <pc:spChg chg="mod">
          <ac:chgData name="Rosie Ouellet" userId="286782921e524d21" providerId="LiveId" clId="{4902BF29-C1C8-4CAD-9E1F-ABBB7BF4B471}" dt="2024-03-31T21:04:10.868" v="2120" actId="1076"/>
          <ac:spMkLst>
            <pc:docMk/>
            <pc:sldMk cId="3821171693" sldId="261"/>
            <ac:spMk id="26" creationId="{8C45B926-F036-C4A9-2014-8CBF3C53CBC7}"/>
          </ac:spMkLst>
        </pc:spChg>
        <pc:spChg chg="mod">
          <ac:chgData name="Rosie Ouellet" userId="286782921e524d21" providerId="LiveId" clId="{4902BF29-C1C8-4CAD-9E1F-ABBB7BF4B471}" dt="2024-03-31T21:05:03.803" v="2131" actId="1076"/>
          <ac:spMkLst>
            <pc:docMk/>
            <pc:sldMk cId="3821171693" sldId="261"/>
            <ac:spMk id="27" creationId="{290E2B70-CB8D-CEA9-E07E-1B409D5F89B8}"/>
          </ac:spMkLst>
        </pc:spChg>
        <pc:spChg chg="mod">
          <ac:chgData name="Rosie Ouellet" userId="286782921e524d21" providerId="LiveId" clId="{4902BF29-C1C8-4CAD-9E1F-ABBB7BF4B471}" dt="2024-03-31T21:04:54.866" v="2128" actId="1076"/>
          <ac:spMkLst>
            <pc:docMk/>
            <pc:sldMk cId="3821171693" sldId="261"/>
            <ac:spMk id="28" creationId="{5E7F6FB3-6AD6-1185-1F21-FC5C69298FE6}"/>
          </ac:spMkLst>
        </pc:spChg>
        <pc:spChg chg="del">
          <ac:chgData name="Rosie Ouellet" userId="286782921e524d21" providerId="LiveId" clId="{4902BF29-C1C8-4CAD-9E1F-ABBB7BF4B471}" dt="2024-03-31T21:04:03.817" v="2118" actId="478"/>
          <ac:spMkLst>
            <pc:docMk/>
            <pc:sldMk cId="3821171693" sldId="261"/>
            <ac:spMk id="36" creationId="{C7B583CB-A381-854A-C24F-CAE5EA8825AA}"/>
          </ac:spMkLst>
        </pc:spChg>
        <pc:picChg chg="mod">
          <ac:chgData name="Rosie Ouellet" userId="286782921e524d21" providerId="LiveId" clId="{4902BF29-C1C8-4CAD-9E1F-ABBB7BF4B471}" dt="2024-03-31T21:02:45.367" v="2102" actId="208"/>
          <ac:picMkLst>
            <pc:docMk/>
            <pc:sldMk cId="3821171693" sldId="261"/>
            <ac:picMk id="1028" creationId="{D88157AD-408F-F040-10C2-97D7AEE1710A}"/>
          </ac:picMkLst>
        </pc:picChg>
        <pc:cxnChg chg="mod">
          <ac:chgData name="Rosie Ouellet" userId="286782921e524d21" providerId="LiveId" clId="{4902BF29-C1C8-4CAD-9E1F-ABBB7BF4B471}" dt="2024-03-31T21:04:37.630" v="2124" actId="14100"/>
          <ac:cxnSpMkLst>
            <pc:docMk/>
            <pc:sldMk cId="3821171693" sldId="261"/>
            <ac:cxnSpMk id="14" creationId="{EEE612C0-ED68-3C8A-FD76-F4C6E334BE26}"/>
          </ac:cxnSpMkLst>
        </pc:cxnChg>
        <pc:cxnChg chg="mod">
          <ac:chgData name="Rosie Ouellet" userId="286782921e524d21" providerId="LiveId" clId="{4902BF29-C1C8-4CAD-9E1F-ABBB7BF4B471}" dt="2024-03-31T21:05:05.980" v="2132" actId="14100"/>
          <ac:cxnSpMkLst>
            <pc:docMk/>
            <pc:sldMk cId="3821171693" sldId="261"/>
            <ac:cxnSpMk id="16" creationId="{E811A561-478D-DD73-4E4C-4DFC79F9014E}"/>
          </ac:cxnSpMkLst>
        </pc:cxnChg>
        <pc:cxnChg chg="mod">
          <ac:chgData name="Rosie Ouellet" userId="286782921e524d21" providerId="LiveId" clId="{4902BF29-C1C8-4CAD-9E1F-ABBB7BF4B471}" dt="2024-03-31T21:04:59.127" v="2130" actId="14100"/>
          <ac:cxnSpMkLst>
            <pc:docMk/>
            <pc:sldMk cId="3821171693" sldId="261"/>
            <ac:cxnSpMk id="18" creationId="{C2952570-2662-C104-789F-8ABB825D4996}"/>
          </ac:cxnSpMkLst>
        </pc:cxnChg>
        <pc:cxnChg chg="mod">
          <ac:chgData name="Rosie Ouellet" userId="286782921e524d21" providerId="LiveId" clId="{4902BF29-C1C8-4CAD-9E1F-ABBB7BF4B471}" dt="2024-03-31T21:04:46.393" v="2125" actId="208"/>
          <ac:cxnSpMkLst>
            <pc:docMk/>
            <pc:sldMk cId="3821171693" sldId="261"/>
            <ac:cxnSpMk id="21" creationId="{59D05761-213D-7373-01AD-7100E51E3DDD}"/>
          </ac:cxnSpMkLst>
        </pc:cxnChg>
      </pc:sldChg>
      <pc:sldChg chg="modSp mod">
        <pc:chgData name="Rosie Ouellet" userId="286782921e524d21" providerId="LiveId" clId="{4902BF29-C1C8-4CAD-9E1F-ABBB7BF4B471}" dt="2024-04-01T00:26:44.380" v="3189" actId="20577"/>
        <pc:sldMkLst>
          <pc:docMk/>
          <pc:sldMk cId="1282417828" sldId="262"/>
        </pc:sldMkLst>
        <pc:spChg chg="mod">
          <ac:chgData name="Rosie Ouellet" userId="286782921e524d21" providerId="LiveId" clId="{4902BF29-C1C8-4CAD-9E1F-ABBB7BF4B471}" dt="2024-04-01T00:26:07.163" v="3171" actId="20577"/>
          <ac:spMkLst>
            <pc:docMk/>
            <pc:sldMk cId="1282417828" sldId="262"/>
            <ac:spMk id="8" creationId="{F52B256D-0537-DE3E-1C2A-96A069C2AD95}"/>
          </ac:spMkLst>
        </pc:spChg>
        <pc:spChg chg="mod">
          <ac:chgData name="Rosie Ouellet" userId="286782921e524d21" providerId="LiveId" clId="{4902BF29-C1C8-4CAD-9E1F-ABBB7BF4B471}" dt="2024-04-01T00:26:44.380" v="3189" actId="20577"/>
          <ac:spMkLst>
            <pc:docMk/>
            <pc:sldMk cId="1282417828" sldId="262"/>
            <ac:spMk id="9" creationId="{EDAFDE70-951D-CF8C-5A78-C7D856A749E0}"/>
          </ac:spMkLst>
        </pc:spChg>
      </pc:sldChg>
      <pc:sldChg chg="addSp modSp mod">
        <pc:chgData name="Rosie Ouellet" userId="286782921e524d21" providerId="LiveId" clId="{4902BF29-C1C8-4CAD-9E1F-ABBB7BF4B471}" dt="2024-03-31T21:02:08.702" v="2099" actId="1076"/>
        <pc:sldMkLst>
          <pc:docMk/>
          <pc:sldMk cId="245624514" sldId="263"/>
        </pc:sldMkLst>
        <pc:spChg chg="mod">
          <ac:chgData name="Rosie Ouellet" userId="286782921e524d21" providerId="LiveId" clId="{4902BF29-C1C8-4CAD-9E1F-ABBB7BF4B471}" dt="2024-03-31T20:59:53.925" v="2098" actId="2711"/>
          <ac:spMkLst>
            <pc:docMk/>
            <pc:sldMk cId="245624514" sldId="263"/>
            <ac:spMk id="2" creationId="{AD71104C-2A17-09E4-B8D3-78C67472EC6B}"/>
          </ac:spMkLst>
        </pc:spChg>
        <pc:spChg chg="add mod">
          <ac:chgData name="Rosie Ouellet" userId="286782921e524d21" providerId="LiveId" clId="{4902BF29-C1C8-4CAD-9E1F-ABBB7BF4B471}" dt="2024-03-31T18:56:47.563" v="30" actId="20577"/>
          <ac:spMkLst>
            <pc:docMk/>
            <pc:sldMk cId="245624514" sldId="263"/>
            <ac:spMk id="9" creationId="{DE6D4303-6E6F-B630-979A-00BF8AF2C910}"/>
          </ac:spMkLst>
        </pc:spChg>
        <pc:spChg chg="add mod">
          <ac:chgData name="Rosie Ouellet" userId="286782921e524d21" providerId="LiveId" clId="{4902BF29-C1C8-4CAD-9E1F-ABBB7BF4B471}" dt="2024-03-31T18:57:18.755" v="56" actId="20577"/>
          <ac:spMkLst>
            <pc:docMk/>
            <pc:sldMk cId="245624514" sldId="263"/>
            <ac:spMk id="14" creationId="{AEBCC22A-3CA0-D5E3-3C7F-FFCBAE00BC91}"/>
          </ac:spMkLst>
        </pc:spChg>
        <pc:spChg chg="ord">
          <ac:chgData name="Rosie Ouellet" userId="286782921e524d21" providerId="LiveId" clId="{4902BF29-C1C8-4CAD-9E1F-ABBB7BF4B471}" dt="2024-03-31T18:56:03.292" v="0" actId="166"/>
          <ac:spMkLst>
            <pc:docMk/>
            <pc:sldMk cId="245624514" sldId="263"/>
            <ac:spMk id="16" creationId="{B7D15E99-432D-40DA-3FD7-650BA1872EF3}"/>
          </ac:spMkLst>
        </pc:spChg>
        <pc:spChg chg="mod">
          <ac:chgData name="Rosie Ouellet" userId="286782921e524d21" providerId="LiveId" clId="{4902BF29-C1C8-4CAD-9E1F-ABBB7BF4B471}" dt="2024-03-31T20:55:24.180" v="2092" actId="1076"/>
          <ac:spMkLst>
            <pc:docMk/>
            <pc:sldMk cId="245624514" sldId="263"/>
            <ac:spMk id="18" creationId="{7AE41728-F958-9236-EA0C-F0B937166CCE}"/>
          </ac:spMkLst>
        </pc:spChg>
        <pc:spChg chg="mod ord">
          <ac:chgData name="Rosie Ouellet" userId="286782921e524d21" providerId="LiveId" clId="{4902BF29-C1C8-4CAD-9E1F-ABBB7BF4B471}" dt="2024-03-31T20:55:33.615" v="2094" actId="1076"/>
          <ac:spMkLst>
            <pc:docMk/>
            <pc:sldMk cId="245624514" sldId="263"/>
            <ac:spMk id="20" creationId="{821D577B-47FD-F281-BE29-E3CD4BD28EF3}"/>
          </ac:spMkLst>
        </pc:spChg>
        <pc:spChg chg="mod ord">
          <ac:chgData name="Rosie Ouellet" userId="286782921e524d21" providerId="LiveId" clId="{4902BF29-C1C8-4CAD-9E1F-ABBB7BF4B471}" dt="2024-03-31T20:55:38.425" v="2096" actId="1076"/>
          <ac:spMkLst>
            <pc:docMk/>
            <pc:sldMk cId="245624514" sldId="263"/>
            <ac:spMk id="22" creationId="{7B94A8E7-11A9-E2E1-63CA-82AFDCE97CE2}"/>
          </ac:spMkLst>
        </pc:spChg>
        <pc:spChg chg="ord">
          <ac:chgData name="Rosie Ouellet" userId="286782921e524d21" providerId="LiveId" clId="{4902BF29-C1C8-4CAD-9E1F-ABBB7BF4B471}" dt="2024-03-31T18:56:27.621" v="4" actId="167"/>
          <ac:spMkLst>
            <pc:docMk/>
            <pc:sldMk cId="245624514" sldId="263"/>
            <ac:spMk id="35" creationId="{D0F70914-BAD8-4F80-BF3E-54F6A23DDBCB}"/>
          </ac:spMkLst>
        </pc:spChg>
        <pc:picChg chg="mod">
          <ac:chgData name="Rosie Ouellet" userId="286782921e524d21" providerId="LiveId" clId="{4902BF29-C1C8-4CAD-9E1F-ABBB7BF4B471}" dt="2024-03-31T18:56:24.946" v="3" actId="167"/>
          <ac:picMkLst>
            <pc:docMk/>
            <pc:sldMk cId="245624514" sldId="263"/>
            <ac:picMk id="1026" creationId="{F072759E-10BC-23DD-EDFB-48ABCC61252A}"/>
          </ac:picMkLst>
        </pc:picChg>
        <pc:cxnChg chg="mod">
          <ac:chgData name="Rosie Ouellet" userId="286782921e524d21" providerId="LiveId" clId="{4902BF29-C1C8-4CAD-9E1F-ABBB7BF4B471}" dt="2024-03-31T18:56:33.655" v="5" actId="14100"/>
          <ac:cxnSpMkLst>
            <pc:docMk/>
            <pc:sldMk cId="245624514" sldId="263"/>
            <ac:cxnSpMk id="3" creationId="{45DE7F2C-72BE-AEB7-8144-08482089BF01}"/>
          </ac:cxnSpMkLst>
        </pc:cxnChg>
        <pc:cxnChg chg="mod">
          <ac:chgData name="Rosie Ouellet" userId="286782921e524d21" providerId="LiveId" clId="{4902BF29-C1C8-4CAD-9E1F-ABBB7BF4B471}" dt="2024-03-31T21:02:08.702" v="2099" actId="1076"/>
          <ac:cxnSpMkLst>
            <pc:docMk/>
            <pc:sldMk cId="245624514" sldId="263"/>
            <ac:cxnSpMk id="8" creationId="{4A69791C-662F-B912-17A6-1A42ED21C69E}"/>
          </ac:cxnSpMkLst>
        </pc:cxnChg>
        <pc:cxnChg chg="add mod">
          <ac:chgData name="Rosie Ouellet" userId="286782921e524d21" providerId="LiveId" clId="{4902BF29-C1C8-4CAD-9E1F-ABBB7BF4B471}" dt="2024-03-31T18:56:56.102" v="33" actId="14100"/>
          <ac:cxnSpMkLst>
            <pc:docMk/>
            <pc:sldMk cId="245624514" sldId="263"/>
            <ac:cxnSpMk id="10" creationId="{857FACF4-5980-9028-E34B-F5B193503176}"/>
          </ac:cxnSpMkLst>
        </pc:cxnChg>
        <pc:cxnChg chg="mod">
          <ac:chgData name="Rosie Ouellet" userId="286782921e524d21" providerId="LiveId" clId="{4902BF29-C1C8-4CAD-9E1F-ABBB7BF4B471}" dt="2024-03-31T20:55:40.549" v="2097" actId="1076"/>
          <ac:cxnSpMkLst>
            <pc:docMk/>
            <pc:sldMk cId="245624514" sldId="263"/>
            <ac:cxnSpMk id="11" creationId="{CFC6FF77-BF87-C0BC-0520-6208D0545D11}"/>
          </ac:cxnSpMkLst>
        </pc:cxnChg>
        <pc:cxnChg chg="mod">
          <ac:chgData name="Rosie Ouellet" userId="286782921e524d21" providerId="LiveId" clId="{4902BF29-C1C8-4CAD-9E1F-ABBB7BF4B471}" dt="2024-03-31T20:55:36.009" v="2095" actId="14100"/>
          <ac:cxnSpMkLst>
            <pc:docMk/>
            <pc:sldMk cId="245624514" sldId="263"/>
            <ac:cxnSpMk id="15" creationId="{6F93E676-6282-4FDE-2F1F-446847F17D8C}"/>
          </ac:cxnSpMkLst>
        </pc:cxnChg>
      </pc:sldChg>
      <pc:sldChg chg="delSp modSp mod modNotesTx">
        <pc:chgData name="Rosie Ouellet" userId="286782921e524d21" providerId="LiveId" clId="{4902BF29-C1C8-4CAD-9E1F-ABBB7BF4B471}" dt="2024-04-01T00:29:37.375" v="3300" actId="20577"/>
        <pc:sldMkLst>
          <pc:docMk/>
          <pc:sldMk cId="1922018699" sldId="264"/>
        </pc:sldMkLst>
        <pc:spChg chg="mod">
          <ac:chgData name="Rosie Ouellet" userId="286782921e524d21" providerId="LiveId" clId="{4902BF29-C1C8-4CAD-9E1F-ABBB7BF4B471}" dt="2024-03-31T22:39:35.134" v="3156" actId="1076"/>
          <ac:spMkLst>
            <pc:docMk/>
            <pc:sldMk cId="1922018699" sldId="264"/>
            <ac:spMk id="2" creationId="{F27335CA-FC43-5947-73E4-74B6E2A801D2}"/>
          </ac:spMkLst>
        </pc:spChg>
        <pc:spChg chg="del mod">
          <ac:chgData name="Rosie Ouellet" userId="286782921e524d21" providerId="LiveId" clId="{4902BF29-C1C8-4CAD-9E1F-ABBB7BF4B471}" dt="2024-03-31T22:05:17.513" v="2698" actId="478"/>
          <ac:spMkLst>
            <pc:docMk/>
            <pc:sldMk cId="1922018699" sldId="264"/>
            <ac:spMk id="4" creationId="{5CA9EB29-CC12-0C1C-4137-DFAD844C1AEE}"/>
          </ac:spMkLst>
        </pc:spChg>
        <pc:spChg chg="mod">
          <ac:chgData name="Rosie Ouellet" userId="286782921e524d21" providerId="LiveId" clId="{4902BF29-C1C8-4CAD-9E1F-ABBB7BF4B471}" dt="2024-04-01T00:29:37.375" v="3300" actId="20577"/>
          <ac:spMkLst>
            <pc:docMk/>
            <pc:sldMk cId="1922018699" sldId="264"/>
            <ac:spMk id="5" creationId="{5AA2737E-C7B8-021C-BEAE-EA12DEF2A84B}"/>
          </ac:spMkLst>
        </pc:spChg>
        <pc:spChg chg="mod">
          <ac:chgData name="Rosie Ouellet" userId="286782921e524d21" providerId="LiveId" clId="{4902BF29-C1C8-4CAD-9E1F-ABBB7BF4B471}" dt="2024-03-31T22:39:37.523" v="3157" actId="14100"/>
          <ac:spMkLst>
            <pc:docMk/>
            <pc:sldMk cId="1922018699" sldId="264"/>
            <ac:spMk id="9" creationId="{8DCF7B75-4C00-9251-7A60-9F27BDF4BAB2}"/>
          </ac:spMkLst>
        </pc:spChg>
        <pc:spChg chg="del mod">
          <ac:chgData name="Rosie Ouellet" userId="286782921e524d21" providerId="LiveId" clId="{4902BF29-C1C8-4CAD-9E1F-ABBB7BF4B471}" dt="2024-03-31T21:50:58.901" v="2153" actId="478"/>
          <ac:spMkLst>
            <pc:docMk/>
            <pc:sldMk cId="1922018699" sldId="264"/>
            <ac:spMk id="13" creationId="{37E1762D-E326-AAE1-2C5C-2427E2FAAC7C}"/>
          </ac:spMkLst>
        </pc:spChg>
        <pc:spChg chg="del mod">
          <ac:chgData name="Rosie Ouellet" userId="286782921e524d21" providerId="LiveId" clId="{4902BF29-C1C8-4CAD-9E1F-ABBB7BF4B471}" dt="2024-03-31T21:50:49.027" v="2148" actId="478"/>
          <ac:spMkLst>
            <pc:docMk/>
            <pc:sldMk cId="1922018699" sldId="264"/>
            <ac:spMk id="14" creationId="{1EA9EB02-092A-A577-BF7A-32444BF3E167}"/>
          </ac:spMkLst>
        </pc:spChg>
        <pc:picChg chg="mod">
          <ac:chgData name="Rosie Ouellet" userId="286782921e524d21" providerId="LiveId" clId="{4902BF29-C1C8-4CAD-9E1F-ABBB7BF4B471}" dt="2024-03-31T22:39:52.740" v="3160" actId="14100"/>
          <ac:picMkLst>
            <pc:docMk/>
            <pc:sldMk cId="1922018699" sldId="264"/>
            <ac:picMk id="2050" creationId="{075CE6A3-B974-E04F-6520-AA6C8B285787}"/>
          </ac:picMkLst>
        </pc:picChg>
        <pc:picChg chg="mod">
          <ac:chgData name="Rosie Ouellet" userId="286782921e524d21" providerId="LiveId" clId="{4902BF29-C1C8-4CAD-9E1F-ABBB7BF4B471}" dt="2024-03-31T22:40:08.521" v="3164" actId="1076"/>
          <ac:picMkLst>
            <pc:docMk/>
            <pc:sldMk cId="1922018699" sldId="264"/>
            <ac:picMk id="2052" creationId="{0DA36188-9695-A72D-5585-6C37E200DE5B}"/>
          </ac:picMkLst>
        </pc:picChg>
        <pc:cxnChg chg="del mod">
          <ac:chgData name="Rosie Ouellet" userId="286782921e524d21" providerId="LiveId" clId="{4902BF29-C1C8-4CAD-9E1F-ABBB7BF4B471}" dt="2024-03-31T21:50:50.428" v="2149" actId="478"/>
          <ac:cxnSpMkLst>
            <pc:docMk/>
            <pc:sldMk cId="1922018699" sldId="264"/>
            <ac:cxnSpMk id="16" creationId="{864B1123-C4C3-A493-E021-B20A24DF4DDE}"/>
          </ac:cxnSpMkLst>
        </pc:cxnChg>
        <pc:cxnChg chg="del mod">
          <ac:chgData name="Rosie Ouellet" userId="286782921e524d21" providerId="LiveId" clId="{4902BF29-C1C8-4CAD-9E1F-ABBB7BF4B471}" dt="2024-03-31T21:50:51.774" v="2150" actId="478"/>
          <ac:cxnSpMkLst>
            <pc:docMk/>
            <pc:sldMk cId="1922018699" sldId="264"/>
            <ac:cxnSpMk id="19" creationId="{E0821860-D602-1A3A-394D-23DA9E9EFED6}"/>
          </ac:cxnSpMkLst>
        </pc:cxnChg>
      </pc:sldChg>
      <pc:sldChg chg="del">
        <pc:chgData name="Rosie Ouellet" userId="286782921e524d21" providerId="LiveId" clId="{4902BF29-C1C8-4CAD-9E1F-ABBB7BF4B471}" dt="2024-03-31T20:14:04.598" v="1558" actId="47"/>
        <pc:sldMkLst>
          <pc:docMk/>
          <pc:sldMk cId="662987824" sldId="265"/>
        </pc:sldMkLst>
      </pc:sldChg>
    </pc:docChg>
  </pc:docChgLst>
  <pc:docChgLst>
    <pc:chgData name="Rosie Ouellet" userId="286782921e524d21" providerId="Windows Live" clId="Web-{60DB4AC0-1C29-4D0C-B085-CDB2473D71C9}"/>
    <pc:docChg chg="modSld">
      <pc:chgData name="Rosie Ouellet" userId="286782921e524d21" providerId="Windows Live" clId="Web-{60DB4AC0-1C29-4D0C-B085-CDB2473D71C9}" dt="2024-04-02T01:30:47.756" v="14"/>
      <pc:docMkLst>
        <pc:docMk/>
      </pc:docMkLst>
      <pc:sldChg chg="modNotes">
        <pc:chgData name="Rosie Ouellet" userId="286782921e524d21" providerId="Windows Live" clId="Web-{60DB4AC0-1C29-4D0C-B085-CDB2473D71C9}" dt="2024-04-02T01:23:58.712" v="1"/>
        <pc:sldMkLst>
          <pc:docMk/>
          <pc:sldMk cId="3503078089" sldId="258"/>
        </pc:sldMkLst>
      </pc:sldChg>
      <pc:sldChg chg="modNotes">
        <pc:chgData name="Rosie Ouellet" userId="286782921e524d21" providerId="Windows Live" clId="Web-{60DB4AC0-1C29-4D0C-B085-CDB2473D71C9}" dt="2024-04-02T01:30:47.756" v="14"/>
        <pc:sldMkLst>
          <pc:docMk/>
          <pc:sldMk cId="1922018699" sldId="264"/>
        </pc:sldMkLst>
      </pc:sldChg>
    </pc:docChg>
  </pc:docChgLst>
  <pc:docChgLst>
    <pc:chgData name="Jc Chen" userId="4f4d1dcac482972f" providerId="Windows Live" clId="Web-{BC067C74-D4B1-4818-9D36-5A02E6011040}"/>
    <pc:docChg chg="addSld modSld">
      <pc:chgData name="Jc Chen" userId="4f4d1dcac482972f" providerId="Windows Live" clId="Web-{BC067C74-D4B1-4818-9D36-5A02E6011040}" dt="2024-03-27T14:31:27.443" v="116" actId="20577"/>
      <pc:docMkLst>
        <pc:docMk/>
      </pc:docMkLst>
      <pc:sldChg chg="modSp new">
        <pc:chgData name="Jc Chen" userId="4f4d1dcac482972f" providerId="Windows Live" clId="Web-{BC067C74-D4B1-4818-9D36-5A02E6011040}" dt="2024-03-27T13:42:08.823" v="10" actId="20577"/>
        <pc:sldMkLst>
          <pc:docMk/>
          <pc:sldMk cId="1130987255" sldId="257"/>
        </pc:sldMkLst>
        <pc:spChg chg="mod">
          <ac:chgData name="Jc Chen" userId="4f4d1dcac482972f" providerId="Windows Live" clId="Web-{BC067C74-D4B1-4818-9D36-5A02E6011040}" dt="2024-03-27T13:42:08.823" v="10" actId="20577"/>
          <ac:spMkLst>
            <pc:docMk/>
            <pc:sldMk cId="1130987255" sldId="257"/>
            <ac:spMk id="2" creationId="{FC0882FD-B1DF-57BC-B88B-2E9A2EF3EDF7}"/>
          </ac:spMkLst>
        </pc:spChg>
      </pc:sldChg>
      <pc:sldChg chg="modSp new">
        <pc:chgData name="Jc Chen" userId="4f4d1dcac482972f" providerId="Windows Live" clId="Web-{BC067C74-D4B1-4818-9D36-5A02E6011040}" dt="2024-03-27T14:31:27.443" v="116" actId="20577"/>
        <pc:sldMkLst>
          <pc:docMk/>
          <pc:sldMk cId="3503078089" sldId="258"/>
        </pc:sldMkLst>
        <pc:spChg chg="mod">
          <ac:chgData name="Jc Chen" userId="4f4d1dcac482972f" providerId="Windows Live" clId="Web-{BC067C74-D4B1-4818-9D36-5A02E6011040}" dt="2024-03-27T14:14:43.689" v="39" actId="20577"/>
          <ac:spMkLst>
            <pc:docMk/>
            <pc:sldMk cId="3503078089" sldId="258"/>
            <ac:spMk id="2" creationId="{780162C8-16A8-F602-F3ED-3C956DE2C44A}"/>
          </ac:spMkLst>
        </pc:spChg>
        <pc:spChg chg="mod">
          <ac:chgData name="Jc Chen" userId="4f4d1dcac482972f" providerId="Windows Live" clId="Web-{BC067C74-D4B1-4818-9D36-5A02E6011040}" dt="2024-03-27T14:31:27.443" v="116" actId="20577"/>
          <ac:spMkLst>
            <pc:docMk/>
            <pc:sldMk cId="3503078089" sldId="258"/>
            <ac:spMk id="3" creationId="{F4B74FAD-BC99-CCFB-9102-DCF752AA5EC0}"/>
          </ac:spMkLst>
        </pc:spChg>
      </pc:sldChg>
      <pc:sldChg chg="modSp new">
        <pc:chgData name="Jc Chen" userId="4f4d1dcac482972f" providerId="Windows Live" clId="Web-{BC067C74-D4B1-4818-9D36-5A02E6011040}" dt="2024-03-27T14:25:26.821" v="96" actId="20577"/>
        <pc:sldMkLst>
          <pc:docMk/>
          <pc:sldMk cId="463684509" sldId="259"/>
        </pc:sldMkLst>
        <pc:spChg chg="mod">
          <ac:chgData name="Jc Chen" userId="4f4d1dcac482972f" providerId="Windows Live" clId="Web-{BC067C74-D4B1-4818-9D36-5A02E6011040}" dt="2024-03-27T14:15:12.721" v="48" actId="20577"/>
          <ac:spMkLst>
            <pc:docMk/>
            <pc:sldMk cId="463684509" sldId="259"/>
            <ac:spMk id="2" creationId="{09B3432C-B307-98F8-2B0E-C8B309AE4FF8}"/>
          </ac:spMkLst>
        </pc:spChg>
        <pc:spChg chg="mod">
          <ac:chgData name="Jc Chen" userId="4f4d1dcac482972f" providerId="Windows Live" clId="Web-{BC067C74-D4B1-4818-9D36-5A02E6011040}" dt="2024-03-27T14:25:26.821" v="96" actId="20577"/>
          <ac:spMkLst>
            <pc:docMk/>
            <pc:sldMk cId="463684509" sldId="259"/>
            <ac:spMk id="3" creationId="{08971554-32F3-C7C9-34E6-7E68FD53C31F}"/>
          </ac:spMkLst>
        </pc:spChg>
      </pc:sldChg>
      <pc:sldChg chg="modSp new">
        <pc:chgData name="Jc Chen" userId="4f4d1dcac482972f" providerId="Windows Live" clId="Web-{BC067C74-D4B1-4818-9D36-5A02E6011040}" dt="2024-03-27T14:24:44.695" v="72" actId="20577"/>
        <pc:sldMkLst>
          <pc:docMk/>
          <pc:sldMk cId="182950622" sldId="260"/>
        </pc:sldMkLst>
        <pc:spChg chg="mod">
          <ac:chgData name="Jc Chen" userId="4f4d1dcac482972f" providerId="Windows Live" clId="Web-{BC067C74-D4B1-4818-9D36-5A02E6011040}" dt="2024-03-27T14:16:12.692" v="58" actId="20577"/>
          <ac:spMkLst>
            <pc:docMk/>
            <pc:sldMk cId="182950622" sldId="260"/>
            <ac:spMk id="2" creationId="{C29D4983-35F6-57C5-110A-7CAB2F8A1543}"/>
          </ac:spMkLst>
        </pc:spChg>
        <pc:spChg chg="mod">
          <ac:chgData name="Jc Chen" userId="4f4d1dcac482972f" providerId="Windows Live" clId="Web-{BC067C74-D4B1-4818-9D36-5A02E6011040}" dt="2024-03-27T14:24:44.695" v="72" actId="20577"/>
          <ac:spMkLst>
            <pc:docMk/>
            <pc:sldMk cId="182950622" sldId="260"/>
            <ac:spMk id="3" creationId="{1BF90E37-961E-D19C-0FC3-627D9834539E}"/>
          </ac:spMkLst>
        </pc:spChg>
      </pc:sldChg>
    </pc:docChg>
  </pc:docChgLst>
  <pc:docChgLst>
    <pc:chgData name="Guest User" providerId="Windows Live" clId="Web-{84724BD3-1EEA-4FF7-8EF5-9FA402F6615A}"/>
    <pc:docChg chg="modSld">
      <pc:chgData name="Guest User" userId="" providerId="Windows Live" clId="Web-{84724BD3-1EEA-4FF7-8EF5-9FA402F6615A}" dt="2024-03-30T17:02:17.814" v="40" actId="20577"/>
      <pc:docMkLst>
        <pc:docMk/>
      </pc:docMkLst>
      <pc:sldChg chg="modSp">
        <pc:chgData name="Guest User" userId="" providerId="Windows Live" clId="Web-{84724BD3-1EEA-4FF7-8EF5-9FA402F6615A}" dt="2024-03-30T17:02:17.814" v="40" actId="20577"/>
        <pc:sldMkLst>
          <pc:docMk/>
          <pc:sldMk cId="3503078089" sldId="258"/>
        </pc:sldMkLst>
        <pc:spChg chg="mod">
          <ac:chgData name="Guest User" userId="" providerId="Windows Live" clId="Web-{84724BD3-1EEA-4FF7-8EF5-9FA402F6615A}" dt="2024-03-30T17:02:17.814" v="40" actId="20577"/>
          <ac:spMkLst>
            <pc:docMk/>
            <pc:sldMk cId="3503078089" sldId="258"/>
            <ac:spMk id="3" creationId="{F4B74FAD-BC99-CCFB-9102-DCF752AA5EC0}"/>
          </ac:spMkLst>
        </pc:spChg>
      </pc:sldChg>
    </pc:docChg>
  </pc:docChgLst>
  <pc:docChgLst>
    <pc:chgData name="Guest User" providerId="Windows Live" clId="Web-{E2762F93-F0DE-407F-BA8D-1230DB70849C}"/>
    <pc:docChg chg="modSld">
      <pc:chgData name="Guest User" userId="" providerId="Windows Live" clId="Web-{E2762F93-F0DE-407F-BA8D-1230DB70849C}" dt="2024-04-02T01:28:56.492" v="50"/>
      <pc:docMkLst>
        <pc:docMk/>
      </pc:docMkLst>
      <pc:sldChg chg="modSp">
        <pc:chgData name="Guest User" userId="" providerId="Windows Live" clId="Web-{E2762F93-F0DE-407F-BA8D-1230DB70849C}" dt="2024-04-02T01:21:17.089" v="3" actId="20577"/>
        <pc:sldMkLst>
          <pc:docMk/>
          <pc:sldMk cId="1363578670" sldId="256"/>
        </pc:sldMkLst>
        <pc:spChg chg="mod">
          <ac:chgData name="Guest User" userId="" providerId="Windows Live" clId="Web-{E2762F93-F0DE-407F-BA8D-1230DB70849C}" dt="2024-04-02T01:17:56.475" v="1" actId="20577"/>
          <ac:spMkLst>
            <pc:docMk/>
            <pc:sldMk cId="1363578670" sldId="256"/>
            <ac:spMk id="2" creationId="{7F4E6F5B-6488-5F70-D75C-D8892BC18F90}"/>
          </ac:spMkLst>
        </pc:spChg>
        <pc:spChg chg="mod">
          <ac:chgData name="Guest User" userId="" providerId="Windows Live" clId="Web-{E2762F93-F0DE-407F-BA8D-1230DB70849C}" dt="2024-04-02T01:21:17.089" v="3" actId="20577"/>
          <ac:spMkLst>
            <pc:docMk/>
            <pc:sldMk cId="1363578670" sldId="256"/>
            <ac:spMk id="3" creationId="{FB9A34E8-ECCA-A48E-E7E7-01530A825D8D}"/>
          </ac:spMkLst>
        </pc:spChg>
      </pc:sldChg>
      <pc:sldChg chg="modNotes">
        <pc:chgData name="Guest User" userId="" providerId="Windows Live" clId="Web-{E2762F93-F0DE-407F-BA8D-1230DB70849C}" dt="2024-04-02T01:23:18.436" v="6"/>
        <pc:sldMkLst>
          <pc:docMk/>
          <pc:sldMk cId="3503078089" sldId="258"/>
        </pc:sldMkLst>
      </pc:sldChg>
      <pc:sldChg chg="modNotes">
        <pc:chgData name="Guest User" userId="" providerId="Windows Live" clId="Web-{E2762F93-F0DE-407F-BA8D-1230DB70849C}" dt="2024-04-02T01:26:11.440" v="40"/>
        <pc:sldMkLst>
          <pc:docMk/>
          <pc:sldMk cId="182950622" sldId="260"/>
        </pc:sldMkLst>
      </pc:sldChg>
      <pc:sldChg chg="modNotes">
        <pc:chgData name="Guest User" userId="" providerId="Windows Live" clId="Web-{E2762F93-F0DE-407F-BA8D-1230DB70849C}" dt="2024-04-02T01:28:56.492" v="50"/>
        <pc:sldMkLst>
          <pc:docMk/>
          <pc:sldMk cId="1922018699" sldId="264"/>
        </pc:sldMkLst>
      </pc:sldChg>
    </pc:docChg>
  </pc:docChgLst>
  <pc:docChgLst>
    <pc:chgData name="Rachael Wilson" userId="1f4b57bfe073c959" providerId="LiveId" clId="{B7308A51-06AE-4B81-8CD0-68F4A47036C4}"/>
    <pc:docChg chg="undo custSel addSld delSld modSld sldOrd modMainMaster">
      <pc:chgData name="Rachael Wilson" userId="1f4b57bfe073c959" providerId="LiveId" clId="{B7308A51-06AE-4B81-8CD0-68F4A47036C4}" dt="2024-04-04T14:47:00.343" v="12496" actId="20577"/>
      <pc:docMkLst>
        <pc:docMk/>
      </pc:docMkLst>
      <pc:sldChg chg="addSp modSp mod setBg modNotesTx">
        <pc:chgData name="Rachael Wilson" userId="1f4b57bfe073c959" providerId="LiveId" clId="{B7308A51-06AE-4B81-8CD0-68F4A47036C4}" dt="2024-04-04T14:47:00.343" v="12496" actId="20577"/>
        <pc:sldMkLst>
          <pc:docMk/>
          <pc:sldMk cId="1363578670" sldId="256"/>
        </pc:sldMkLst>
        <pc:spChg chg="mod">
          <ac:chgData name="Rachael Wilson" userId="1f4b57bfe073c959" providerId="LiveId" clId="{B7308A51-06AE-4B81-8CD0-68F4A47036C4}" dt="2024-04-04T13:59:44.731" v="12493" actId="1076"/>
          <ac:spMkLst>
            <pc:docMk/>
            <pc:sldMk cId="1363578670" sldId="256"/>
            <ac:spMk id="2" creationId="{7F4E6F5B-6488-5F70-D75C-D8892BC18F90}"/>
          </ac:spMkLst>
        </pc:spChg>
        <pc:spChg chg="mod">
          <ac:chgData name="Rachael Wilson" userId="1f4b57bfe073c959" providerId="LiveId" clId="{B7308A51-06AE-4B81-8CD0-68F4A47036C4}" dt="2024-04-04T14:47:00.343" v="12496" actId="20577"/>
          <ac:spMkLst>
            <pc:docMk/>
            <pc:sldMk cId="1363578670" sldId="256"/>
            <ac:spMk id="3" creationId="{FB9A34E8-ECCA-A48E-E7E7-01530A825D8D}"/>
          </ac:spMkLst>
        </pc:spChg>
        <pc:spChg chg="add">
          <ac:chgData name="Rachael Wilson" userId="1f4b57bfe073c959" providerId="LiveId" clId="{B7308A51-06AE-4B81-8CD0-68F4A47036C4}" dt="2024-03-30T18:40:47.140" v="3643" actId="26606"/>
          <ac:spMkLst>
            <pc:docMk/>
            <pc:sldMk cId="1363578670" sldId="256"/>
            <ac:spMk id="8" creationId="{934F1179-B481-4F9E-BCA3-AFB972070F83}"/>
          </ac:spMkLst>
        </pc:spChg>
        <pc:spChg chg="add">
          <ac:chgData name="Rachael Wilson" userId="1f4b57bfe073c959" providerId="LiveId" clId="{B7308A51-06AE-4B81-8CD0-68F4A47036C4}" dt="2024-03-30T18:40:47.140" v="3643" actId="26606"/>
          <ac:spMkLst>
            <pc:docMk/>
            <pc:sldMk cId="1363578670" sldId="256"/>
            <ac:spMk id="10" creationId="{827DC2C4-B485-428A-BF4A-472D2967F47F}"/>
          </ac:spMkLst>
        </pc:spChg>
        <pc:spChg chg="add">
          <ac:chgData name="Rachael Wilson" userId="1f4b57bfe073c959" providerId="LiveId" clId="{B7308A51-06AE-4B81-8CD0-68F4A47036C4}" dt="2024-03-30T18:40:47.140" v="3643" actId="26606"/>
          <ac:spMkLst>
            <pc:docMk/>
            <pc:sldMk cId="1363578670" sldId="256"/>
            <ac:spMk id="12" creationId="{EE04B5EB-F158-4507-90DD-BD23620C7CC9}"/>
          </ac:spMkLst>
        </pc:spChg>
      </pc:sldChg>
      <pc:sldChg chg="addSp delSp modSp del mod setBg modNotesTx">
        <pc:chgData name="Rachael Wilson" userId="1f4b57bfe073c959" providerId="LiveId" clId="{B7308A51-06AE-4B81-8CD0-68F4A47036C4}" dt="2024-04-02T16:17:20.783" v="12401" actId="47"/>
        <pc:sldMkLst>
          <pc:docMk/>
          <pc:sldMk cId="1130987255" sldId="257"/>
        </pc:sldMkLst>
        <pc:spChg chg="mod">
          <ac:chgData name="Rachael Wilson" userId="1f4b57bfe073c959" providerId="LiveId" clId="{B7308A51-06AE-4B81-8CD0-68F4A47036C4}" dt="2024-03-30T18:25:05.011" v="2577" actId="1076"/>
          <ac:spMkLst>
            <pc:docMk/>
            <pc:sldMk cId="1130987255" sldId="257"/>
            <ac:spMk id="2" creationId="{FC0882FD-B1DF-57BC-B88B-2E9A2EF3EDF7}"/>
          </ac:spMkLst>
        </pc:spChg>
        <pc:spChg chg="del mod">
          <ac:chgData name="Rachael Wilson" userId="1f4b57bfe073c959" providerId="LiveId" clId="{B7308A51-06AE-4B81-8CD0-68F4A47036C4}" dt="2024-03-30T18:24:17.635" v="2574" actId="26606"/>
          <ac:spMkLst>
            <pc:docMk/>
            <pc:sldMk cId="1130987255" sldId="257"/>
            <ac:spMk id="3" creationId="{E6A5D96D-115A-83CB-865E-699BBE9BCC5B}"/>
          </ac:spMkLst>
        </pc:spChg>
        <pc:spChg chg="add del">
          <ac:chgData name="Rachael Wilson" userId="1f4b57bfe073c959" providerId="LiveId" clId="{B7308A51-06AE-4B81-8CD0-68F4A47036C4}" dt="2024-03-30T18:24:59.508" v="2576" actId="26606"/>
          <ac:spMkLst>
            <pc:docMk/>
            <pc:sldMk cId="1130987255" sldId="257"/>
            <ac:spMk id="9" creationId="{6C4028FD-8BAA-4A19-BFDE-594D991B7552}"/>
          </ac:spMkLst>
        </pc:spChg>
        <pc:spChg chg="add">
          <ac:chgData name="Rachael Wilson" userId="1f4b57bfe073c959" providerId="LiveId" clId="{B7308A51-06AE-4B81-8CD0-68F4A47036C4}" dt="2024-03-30T18:24:59.508" v="2576" actId="26606"/>
          <ac:spMkLst>
            <pc:docMk/>
            <pc:sldMk cId="1130987255" sldId="257"/>
            <ac:spMk id="14" creationId="{2659FDB4-FCBE-4A89-B46D-43D4FA54464D}"/>
          </ac:spMkLst>
        </pc:spChg>
        <pc:graphicFrameChg chg="add mod modGraphic">
          <ac:chgData name="Rachael Wilson" userId="1f4b57bfe073c959" providerId="LiveId" clId="{B7308A51-06AE-4B81-8CD0-68F4A47036C4}" dt="2024-03-31T21:35:42.321" v="11521" actId="20577"/>
          <ac:graphicFrameMkLst>
            <pc:docMk/>
            <pc:sldMk cId="1130987255" sldId="257"/>
            <ac:graphicFrameMk id="5" creationId="{AE3E2CEA-1FAD-A80B-A710-7198F689A294}"/>
          </ac:graphicFrameMkLst>
        </pc:graphicFrameChg>
        <pc:cxnChg chg="add">
          <ac:chgData name="Rachael Wilson" userId="1f4b57bfe073c959" providerId="LiveId" clId="{B7308A51-06AE-4B81-8CD0-68F4A47036C4}" dt="2024-03-30T18:24:59.508" v="2576" actId="26606"/>
          <ac:cxnSpMkLst>
            <pc:docMk/>
            <pc:sldMk cId="1130987255" sldId="257"/>
            <ac:cxnSpMk id="16" creationId="{C8F51B3F-8331-4E4A-AE96-D47B1006EEAD}"/>
          </ac:cxnSpMkLst>
        </pc:cxnChg>
      </pc:sldChg>
      <pc:sldChg chg="addSp delSp modSp del mod ord modNotesTx">
        <pc:chgData name="Rachael Wilson" userId="1f4b57bfe073c959" providerId="LiveId" clId="{B7308A51-06AE-4B81-8CD0-68F4A47036C4}" dt="2024-04-02T16:31:37.537" v="12434" actId="47"/>
        <pc:sldMkLst>
          <pc:docMk/>
          <pc:sldMk cId="3503078089" sldId="258"/>
        </pc:sldMkLst>
        <pc:spChg chg="mod">
          <ac:chgData name="Rachael Wilson" userId="1f4b57bfe073c959" providerId="LiveId" clId="{B7308A51-06AE-4B81-8CD0-68F4A47036C4}" dt="2024-03-31T19:49:15.740" v="5776" actId="313"/>
          <ac:spMkLst>
            <pc:docMk/>
            <pc:sldMk cId="3503078089" sldId="258"/>
            <ac:spMk id="2" creationId="{780162C8-16A8-F602-F3ED-3C956DE2C44A}"/>
          </ac:spMkLst>
        </pc:spChg>
        <pc:spChg chg="del mod">
          <ac:chgData name="Rachael Wilson" userId="1f4b57bfe073c959" providerId="LiveId" clId="{B7308A51-06AE-4B81-8CD0-68F4A47036C4}" dt="2024-03-30T18:21:15.001" v="2400" actId="26606"/>
          <ac:spMkLst>
            <pc:docMk/>
            <pc:sldMk cId="3503078089" sldId="258"/>
            <ac:spMk id="3" creationId="{F4B74FAD-BC99-CCFB-9102-DCF752AA5EC0}"/>
          </ac:spMkLst>
        </pc:spChg>
        <pc:graphicFrameChg chg="add mod modGraphic">
          <ac:chgData name="Rachael Wilson" userId="1f4b57bfe073c959" providerId="LiveId" clId="{B7308A51-06AE-4B81-8CD0-68F4A47036C4}" dt="2024-03-31T19:51:12.476" v="5946" actId="20577"/>
          <ac:graphicFrameMkLst>
            <pc:docMk/>
            <pc:sldMk cId="3503078089" sldId="258"/>
            <ac:graphicFrameMk id="5" creationId="{E4642DCB-0889-8FAA-3401-43BFE796CE2F}"/>
          </ac:graphicFrameMkLst>
        </pc:graphicFrameChg>
      </pc:sldChg>
      <pc:sldChg chg="modSp del mod">
        <pc:chgData name="Rachael Wilson" userId="1f4b57bfe073c959" providerId="LiveId" clId="{B7308A51-06AE-4B81-8CD0-68F4A47036C4}" dt="2024-03-30T18:19:36.025" v="2328" actId="2696"/>
        <pc:sldMkLst>
          <pc:docMk/>
          <pc:sldMk cId="463684509" sldId="259"/>
        </pc:sldMkLst>
        <pc:spChg chg="mod">
          <ac:chgData name="Rachael Wilson" userId="1f4b57bfe073c959" providerId="LiveId" clId="{B7308A51-06AE-4B81-8CD0-68F4A47036C4}" dt="2024-03-30T17:05:52.697" v="434" actId="313"/>
          <ac:spMkLst>
            <pc:docMk/>
            <pc:sldMk cId="463684509" sldId="259"/>
            <ac:spMk id="3" creationId="{08971554-32F3-C7C9-34E6-7E68FD53C31F}"/>
          </ac:spMkLst>
        </pc:spChg>
      </pc:sldChg>
      <pc:sldChg chg="addSp delSp modSp mod modNotesTx">
        <pc:chgData name="Rachael Wilson" userId="1f4b57bfe073c959" providerId="LiveId" clId="{B7308A51-06AE-4B81-8CD0-68F4A47036C4}" dt="2024-04-02T16:26:54.317" v="12431" actId="20577"/>
        <pc:sldMkLst>
          <pc:docMk/>
          <pc:sldMk cId="182950622" sldId="260"/>
        </pc:sldMkLst>
        <pc:spChg chg="mod">
          <ac:chgData name="Rachael Wilson" userId="1f4b57bfe073c959" providerId="LiveId" clId="{B7308A51-06AE-4B81-8CD0-68F4A47036C4}" dt="2024-04-02T16:26:54.317" v="12431" actId="20577"/>
          <ac:spMkLst>
            <pc:docMk/>
            <pc:sldMk cId="182950622" sldId="260"/>
            <ac:spMk id="2" creationId="{C29D4983-35F6-57C5-110A-7CAB2F8A1543}"/>
          </ac:spMkLst>
        </pc:spChg>
        <pc:spChg chg="del mod">
          <ac:chgData name="Rachael Wilson" userId="1f4b57bfe073c959" providerId="LiveId" clId="{B7308A51-06AE-4B81-8CD0-68F4A47036C4}" dt="2024-03-30T18:09:12.363" v="2179" actId="26606"/>
          <ac:spMkLst>
            <pc:docMk/>
            <pc:sldMk cId="182950622" sldId="260"/>
            <ac:spMk id="3" creationId="{1BF90E37-961E-D19C-0FC3-627D9834539E}"/>
          </ac:spMkLst>
        </pc:spChg>
        <pc:spChg chg="add mod ord">
          <ac:chgData name="Rachael Wilson" userId="1f4b57bfe073c959" providerId="LiveId" clId="{B7308A51-06AE-4B81-8CD0-68F4A47036C4}" dt="2024-03-30T18:13:39.439" v="2260" actId="1582"/>
          <ac:spMkLst>
            <pc:docMk/>
            <pc:sldMk cId="182950622" sldId="260"/>
            <ac:spMk id="4" creationId="{F5C694C7-E3D8-FE2D-B1FB-AA0A156022EE}"/>
          </ac:spMkLst>
        </pc:spChg>
        <pc:spChg chg="add del mod">
          <ac:chgData name="Rachael Wilson" userId="1f4b57bfe073c959" providerId="LiveId" clId="{B7308A51-06AE-4B81-8CD0-68F4A47036C4}" dt="2024-03-30T18:00:34.272" v="2149" actId="478"/>
          <ac:spMkLst>
            <pc:docMk/>
            <pc:sldMk cId="182950622" sldId="260"/>
            <ac:spMk id="5" creationId="{D63C5E75-F9EA-715D-DB9A-4A6F78CC7F02}"/>
          </ac:spMkLst>
        </pc:spChg>
        <pc:spChg chg="add del mod">
          <ac:chgData name="Rachael Wilson" userId="1f4b57bfe073c959" providerId="LiveId" clId="{B7308A51-06AE-4B81-8CD0-68F4A47036C4}" dt="2024-03-30T18:07:02.956" v="2173" actId="478"/>
          <ac:spMkLst>
            <pc:docMk/>
            <pc:sldMk cId="182950622" sldId="260"/>
            <ac:spMk id="6" creationId="{1E7FE846-7E12-3813-2323-519F6D019CFF}"/>
          </ac:spMkLst>
        </pc:spChg>
        <pc:spChg chg="add del mod">
          <ac:chgData name="Rachael Wilson" userId="1f4b57bfe073c959" providerId="LiveId" clId="{B7308A51-06AE-4B81-8CD0-68F4A47036C4}" dt="2024-03-30T17:59:58.688" v="2121" actId="478"/>
          <ac:spMkLst>
            <pc:docMk/>
            <pc:sldMk cId="182950622" sldId="260"/>
            <ac:spMk id="7" creationId="{533966BB-7279-E5FA-8BDB-FBBE90DC2CA8}"/>
          </ac:spMkLst>
        </pc:spChg>
        <pc:spChg chg="add del">
          <ac:chgData name="Rachael Wilson" userId="1f4b57bfe073c959" providerId="LiveId" clId="{B7308A51-06AE-4B81-8CD0-68F4A47036C4}" dt="2024-03-30T18:07:10.635" v="2175" actId="478"/>
          <ac:spMkLst>
            <pc:docMk/>
            <pc:sldMk cId="182950622" sldId="260"/>
            <ac:spMk id="14" creationId="{21FF8225-40B2-7F17-B589-1DB6E7AA292E}"/>
          </ac:spMkLst>
        </pc:spChg>
        <pc:spChg chg="add mod">
          <ac:chgData name="Rachael Wilson" userId="1f4b57bfe073c959" providerId="LiveId" clId="{B7308A51-06AE-4B81-8CD0-68F4A47036C4}" dt="2024-03-30T18:16:29.939" v="2286" actId="1076"/>
          <ac:spMkLst>
            <pc:docMk/>
            <pc:sldMk cId="182950622" sldId="260"/>
            <ac:spMk id="18" creationId="{893FCE7E-8DCE-81FC-137F-F1AAE53158AA}"/>
          </ac:spMkLst>
        </pc:spChg>
        <pc:graphicFrameChg chg="add mod modGraphic">
          <ac:chgData name="Rachael Wilson" userId="1f4b57bfe073c959" providerId="LiveId" clId="{B7308A51-06AE-4B81-8CD0-68F4A47036C4}" dt="2024-03-31T19:28:54.178" v="5105" actId="313"/>
          <ac:graphicFrameMkLst>
            <pc:docMk/>
            <pc:sldMk cId="182950622" sldId="260"/>
            <ac:graphicFrameMk id="15" creationId="{30A0F6E5-B8D7-BD3C-FE13-584F15D59EFD}"/>
          </ac:graphicFrameMkLst>
        </pc:graphicFrameChg>
        <pc:picChg chg="add del mod">
          <ac:chgData name="Rachael Wilson" userId="1f4b57bfe073c959" providerId="LiveId" clId="{B7308A51-06AE-4B81-8CD0-68F4A47036C4}" dt="2024-03-30T18:01:53.469" v="2164" actId="478"/>
          <ac:picMkLst>
            <pc:docMk/>
            <pc:sldMk cId="182950622" sldId="260"/>
            <ac:picMk id="9" creationId="{DBD4E8B9-94A3-178F-B123-E992EAD3C63D}"/>
          </ac:picMkLst>
        </pc:picChg>
        <pc:picChg chg="add del mod">
          <ac:chgData name="Rachael Wilson" userId="1f4b57bfe073c959" providerId="LiveId" clId="{B7308A51-06AE-4B81-8CD0-68F4A47036C4}" dt="2024-03-30T18:01:51.528" v="2163" actId="478"/>
          <ac:picMkLst>
            <pc:docMk/>
            <pc:sldMk cId="182950622" sldId="260"/>
            <ac:picMk id="11" creationId="{E61BE4D5-5E94-AE55-C740-9490FC45C004}"/>
          </ac:picMkLst>
        </pc:picChg>
        <pc:picChg chg="add del mod modCrop">
          <ac:chgData name="Rachael Wilson" userId="1f4b57bfe073c959" providerId="LiveId" clId="{B7308A51-06AE-4B81-8CD0-68F4A47036C4}" dt="2024-03-30T18:12:10.119" v="2239" actId="478"/>
          <ac:picMkLst>
            <pc:docMk/>
            <pc:sldMk cId="182950622" sldId="260"/>
            <ac:picMk id="13" creationId="{884CCFA5-6B66-C16C-0E2A-23110C5B6453}"/>
          </ac:picMkLst>
        </pc:picChg>
        <pc:picChg chg="add mod modCrop">
          <ac:chgData name="Rachael Wilson" userId="1f4b57bfe073c959" providerId="LiveId" clId="{B7308A51-06AE-4B81-8CD0-68F4A47036C4}" dt="2024-03-30T18:16:50.325" v="2288" actId="1076"/>
          <ac:picMkLst>
            <pc:docMk/>
            <pc:sldMk cId="182950622" sldId="260"/>
            <ac:picMk id="17" creationId="{8287A759-E051-1243-EBC6-F41107F5005A}"/>
          </ac:picMkLst>
        </pc:picChg>
        <pc:picChg chg="add mod">
          <ac:chgData name="Rachael Wilson" userId="1f4b57bfe073c959" providerId="LiveId" clId="{B7308A51-06AE-4B81-8CD0-68F4A47036C4}" dt="2024-03-30T18:16:35.042" v="2287" actId="1076"/>
          <ac:picMkLst>
            <pc:docMk/>
            <pc:sldMk cId="182950622" sldId="260"/>
            <ac:picMk id="2050" creationId="{D36A2FDC-8317-1C39-C4FE-029CE0BB6F3A}"/>
          </ac:picMkLst>
        </pc:picChg>
      </pc:sldChg>
      <pc:sldChg chg="addSp delSp modSp new del mod ord setBg addAnim delAnim">
        <pc:chgData name="Rachael Wilson" userId="1f4b57bfe073c959" providerId="LiveId" clId="{B7308A51-06AE-4B81-8CD0-68F4A47036C4}" dt="2024-03-31T22:07:18.173" v="11527" actId="47"/>
        <pc:sldMkLst>
          <pc:docMk/>
          <pc:sldMk cId="3821171693" sldId="261"/>
        </pc:sldMkLst>
        <pc:spChg chg="mod ord">
          <ac:chgData name="Rachael Wilson" userId="1f4b57bfe073c959" providerId="LiveId" clId="{B7308A51-06AE-4B81-8CD0-68F4A47036C4}" dt="2024-03-30T17:41:28.946" v="1554" actId="1076"/>
          <ac:spMkLst>
            <pc:docMk/>
            <pc:sldMk cId="3821171693" sldId="261"/>
            <ac:spMk id="2" creationId="{9AF836BF-07F4-472C-7E6B-36DDDD65CF62}"/>
          </ac:spMkLst>
        </pc:spChg>
        <pc:spChg chg="del">
          <ac:chgData name="Rachael Wilson" userId="1f4b57bfe073c959" providerId="LiveId" clId="{B7308A51-06AE-4B81-8CD0-68F4A47036C4}" dt="2024-03-30T17:06:46.398" v="460"/>
          <ac:spMkLst>
            <pc:docMk/>
            <pc:sldMk cId="3821171693" sldId="261"/>
            <ac:spMk id="3" creationId="{9DF9EC01-678D-627F-CC1D-1E1E4F568AEC}"/>
          </ac:spMkLst>
        </pc:spChg>
        <pc:spChg chg="add del mod">
          <ac:chgData name="Rachael Wilson" userId="1f4b57bfe073c959" providerId="LiveId" clId="{B7308A51-06AE-4B81-8CD0-68F4A47036C4}" dt="2024-03-30T17:09:38.861" v="475" actId="478"/>
          <ac:spMkLst>
            <pc:docMk/>
            <pc:sldMk cId="3821171693" sldId="261"/>
            <ac:spMk id="6" creationId="{30FFC3C5-CE9B-10BF-023E-9413DC47DCEF}"/>
          </ac:spMkLst>
        </pc:spChg>
        <pc:spChg chg="add mod">
          <ac:chgData name="Rachael Wilson" userId="1f4b57bfe073c959" providerId="LiveId" clId="{B7308A51-06AE-4B81-8CD0-68F4A47036C4}" dt="2024-03-30T17:35:55.618" v="1495" actId="208"/>
          <ac:spMkLst>
            <pc:docMk/>
            <pc:sldMk cId="3821171693" sldId="261"/>
            <ac:spMk id="25" creationId="{9262F52F-5A00-AFCA-040C-8D2DDE1D5460}"/>
          </ac:spMkLst>
        </pc:spChg>
        <pc:spChg chg="add mod">
          <ac:chgData name="Rachael Wilson" userId="1f4b57bfe073c959" providerId="LiveId" clId="{B7308A51-06AE-4B81-8CD0-68F4A47036C4}" dt="2024-03-30T17:36:04.373" v="1498" actId="1582"/>
          <ac:spMkLst>
            <pc:docMk/>
            <pc:sldMk cId="3821171693" sldId="261"/>
            <ac:spMk id="26" creationId="{8C45B926-F036-C4A9-2014-8CBF3C53CBC7}"/>
          </ac:spMkLst>
        </pc:spChg>
        <pc:spChg chg="add mod">
          <ac:chgData name="Rachael Wilson" userId="1f4b57bfe073c959" providerId="LiveId" clId="{B7308A51-06AE-4B81-8CD0-68F4A47036C4}" dt="2024-03-30T17:39:39.536" v="1542" actId="1076"/>
          <ac:spMkLst>
            <pc:docMk/>
            <pc:sldMk cId="3821171693" sldId="261"/>
            <ac:spMk id="27" creationId="{290E2B70-CB8D-CEA9-E07E-1B409D5F89B8}"/>
          </ac:spMkLst>
        </pc:spChg>
        <pc:spChg chg="add mod">
          <ac:chgData name="Rachael Wilson" userId="1f4b57bfe073c959" providerId="LiveId" clId="{B7308A51-06AE-4B81-8CD0-68F4A47036C4}" dt="2024-03-30T17:39:45.831" v="1544" actId="1076"/>
          <ac:spMkLst>
            <pc:docMk/>
            <pc:sldMk cId="3821171693" sldId="261"/>
            <ac:spMk id="28" creationId="{5E7F6FB3-6AD6-1185-1F21-FC5C69298FE6}"/>
          </ac:spMkLst>
        </pc:spChg>
        <pc:spChg chg="add mod ord">
          <ac:chgData name="Rachael Wilson" userId="1f4b57bfe073c959" providerId="LiveId" clId="{B7308A51-06AE-4B81-8CD0-68F4A47036C4}" dt="2024-03-30T18:42:19.156" v="3684" actId="207"/>
          <ac:spMkLst>
            <pc:docMk/>
            <pc:sldMk cId="3821171693" sldId="261"/>
            <ac:spMk id="35" creationId="{00EDE0E1-B6F3-3E4B-049F-861C4B20ACE8}"/>
          </ac:spMkLst>
        </pc:spChg>
        <pc:spChg chg="add mod ord">
          <ac:chgData name="Rachael Wilson" userId="1f4b57bfe073c959" providerId="LiveId" clId="{B7308A51-06AE-4B81-8CD0-68F4A47036C4}" dt="2024-03-30T17:39:07.315" v="1533" actId="1076"/>
          <ac:spMkLst>
            <pc:docMk/>
            <pc:sldMk cId="3821171693" sldId="261"/>
            <ac:spMk id="36" creationId="{C7B583CB-A381-854A-C24F-CAE5EA8825AA}"/>
          </ac:spMkLst>
        </pc:spChg>
        <pc:spChg chg="add del">
          <ac:chgData name="Rachael Wilson" userId="1f4b57bfe073c959" providerId="LiveId" clId="{B7308A51-06AE-4B81-8CD0-68F4A47036C4}" dt="2024-03-30T17:10:22.294" v="482" actId="26606"/>
          <ac:spMkLst>
            <pc:docMk/>
            <pc:sldMk cId="3821171693" sldId="261"/>
            <ac:spMk id="1033" creationId="{0A597D97-203B-498B-95D3-E90DC961039F}"/>
          </ac:spMkLst>
        </pc:spChg>
        <pc:spChg chg="add del">
          <ac:chgData name="Rachael Wilson" userId="1f4b57bfe073c959" providerId="LiveId" clId="{B7308A51-06AE-4B81-8CD0-68F4A47036C4}" dt="2024-03-30T17:10:22.294" v="482" actId="26606"/>
          <ac:spMkLst>
            <pc:docMk/>
            <pc:sldMk cId="3821171693" sldId="261"/>
            <ac:spMk id="1035" creationId="{6A6EF10E-DF41-4BD3-8EB4-6F646531DC26}"/>
          </ac:spMkLst>
        </pc:spChg>
        <pc:spChg chg="add del">
          <ac:chgData name="Rachael Wilson" userId="1f4b57bfe073c959" providerId="LiveId" clId="{B7308A51-06AE-4B81-8CD0-68F4A47036C4}" dt="2024-03-30T17:10:26.738" v="485" actId="26606"/>
          <ac:spMkLst>
            <pc:docMk/>
            <pc:sldMk cId="3821171693" sldId="261"/>
            <ac:spMk id="1037" creationId="{D880886B-02ED-4317-9236-CB60C22CF7F3}"/>
          </ac:spMkLst>
        </pc:spChg>
        <pc:spChg chg="add del">
          <ac:chgData name="Rachael Wilson" userId="1f4b57bfe073c959" providerId="LiveId" clId="{B7308A51-06AE-4B81-8CD0-68F4A47036C4}" dt="2024-03-30T17:10:26.738" v="485" actId="26606"/>
          <ac:spMkLst>
            <pc:docMk/>
            <pc:sldMk cId="3821171693" sldId="261"/>
            <ac:spMk id="1038" creationId="{28C31856-6ABF-41FD-B683-B06E5FFF926B}"/>
          </ac:spMkLst>
        </pc:spChg>
        <pc:spChg chg="add del">
          <ac:chgData name="Rachael Wilson" userId="1f4b57bfe073c959" providerId="LiveId" clId="{B7308A51-06AE-4B81-8CD0-68F4A47036C4}" dt="2024-03-30T17:10:31.225" v="487" actId="26606"/>
          <ac:spMkLst>
            <pc:docMk/>
            <pc:sldMk cId="3821171693" sldId="261"/>
            <ac:spMk id="1040" creationId="{4845A0EE-C4C8-4AE1-B3C6-1261368AC036}"/>
          </ac:spMkLst>
        </pc:spChg>
        <pc:spChg chg="add del">
          <ac:chgData name="Rachael Wilson" userId="1f4b57bfe073c959" providerId="LiveId" clId="{B7308A51-06AE-4B81-8CD0-68F4A47036C4}" dt="2024-03-30T17:10:34.210" v="490" actId="26606"/>
          <ac:spMkLst>
            <pc:docMk/>
            <pc:sldMk cId="3821171693" sldId="261"/>
            <ac:spMk id="1042" creationId="{D880886B-02ED-4317-9236-CB60C22CF7F3}"/>
          </ac:spMkLst>
        </pc:spChg>
        <pc:spChg chg="add del">
          <ac:chgData name="Rachael Wilson" userId="1f4b57bfe073c959" providerId="LiveId" clId="{B7308A51-06AE-4B81-8CD0-68F4A47036C4}" dt="2024-03-30T17:10:34.210" v="490" actId="26606"/>
          <ac:spMkLst>
            <pc:docMk/>
            <pc:sldMk cId="3821171693" sldId="261"/>
            <ac:spMk id="1043" creationId="{28C31856-6ABF-41FD-B683-B06E5FFF926B}"/>
          </ac:spMkLst>
        </pc:spChg>
        <pc:spChg chg="add del">
          <ac:chgData name="Rachael Wilson" userId="1f4b57bfe073c959" providerId="LiveId" clId="{B7308A51-06AE-4B81-8CD0-68F4A47036C4}" dt="2024-03-30T17:10:37.153" v="492" actId="26606"/>
          <ac:spMkLst>
            <pc:docMk/>
            <pc:sldMk cId="3821171693" sldId="261"/>
            <ac:spMk id="1045" creationId="{27BDFED6-6E33-4606-AFE2-886ADB1C018E}"/>
          </ac:spMkLst>
        </pc:spChg>
        <pc:spChg chg="add del">
          <ac:chgData name="Rachael Wilson" userId="1f4b57bfe073c959" providerId="LiveId" clId="{B7308A51-06AE-4B81-8CD0-68F4A47036C4}" dt="2024-03-30T17:10:37.153" v="492" actId="26606"/>
          <ac:spMkLst>
            <pc:docMk/>
            <pc:sldMk cId="3821171693" sldId="261"/>
            <ac:spMk id="1046" creationId="{890DEF05-784E-4B61-89E4-04C4ECF4E5A0}"/>
          </ac:spMkLst>
        </pc:spChg>
        <pc:spChg chg="add del">
          <ac:chgData name="Rachael Wilson" userId="1f4b57bfe073c959" providerId="LiveId" clId="{B7308A51-06AE-4B81-8CD0-68F4A47036C4}" dt="2024-03-30T17:10:37.713" v="494" actId="26606"/>
          <ac:spMkLst>
            <pc:docMk/>
            <pc:sldMk cId="3821171693" sldId="261"/>
            <ac:spMk id="1049" creationId="{99ED5833-B85B-4103-8A3B-CAB0308E6C15}"/>
          </ac:spMkLst>
        </pc:spChg>
        <pc:spChg chg="add">
          <ac:chgData name="Rachael Wilson" userId="1f4b57bfe073c959" providerId="LiveId" clId="{B7308A51-06AE-4B81-8CD0-68F4A47036C4}" dt="2024-03-30T17:10:37.718" v="495" actId="26606"/>
          <ac:spMkLst>
            <pc:docMk/>
            <pc:sldMk cId="3821171693" sldId="261"/>
            <ac:spMk id="1051" creationId="{E0311CE5-3D05-493E-B9D2-CF549DF73DC5}"/>
          </ac:spMkLst>
        </pc:spChg>
        <pc:picChg chg="add del mod">
          <ac:chgData name="Rachael Wilson" userId="1f4b57bfe073c959" providerId="LiveId" clId="{B7308A51-06AE-4B81-8CD0-68F4A47036C4}" dt="2024-03-30T17:08:02.408" v="465" actId="478"/>
          <ac:picMkLst>
            <pc:docMk/>
            <pc:sldMk cId="3821171693" sldId="261"/>
            <ac:picMk id="5" creationId="{7A14A9F8-DA7C-B161-21DF-7CF83C16931B}"/>
          </ac:picMkLst>
        </pc:picChg>
        <pc:picChg chg="add del mod ord modCrop">
          <ac:chgData name="Rachael Wilson" userId="1f4b57bfe073c959" providerId="LiveId" clId="{B7308A51-06AE-4B81-8CD0-68F4A47036C4}" dt="2024-03-30T17:10:49.569" v="498" actId="478"/>
          <ac:picMkLst>
            <pc:docMk/>
            <pc:sldMk cId="3821171693" sldId="261"/>
            <ac:picMk id="8" creationId="{5A8FB19B-CCE6-58A9-86BA-699D62AFD814}"/>
          </ac:picMkLst>
        </pc:picChg>
        <pc:picChg chg="add del">
          <ac:chgData name="Rachael Wilson" userId="1f4b57bfe073c959" providerId="LiveId" clId="{B7308A51-06AE-4B81-8CD0-68F4A47036C4}" dt="2024-03-30T17:10:01.860" v="478" actId="478"/>
          <ac:picMkLst>
            <pc:docMk/>
            <pc:sldMk cId="3821171693" sldId="261"/>
            <ac:picMk id="10" creationId="{65194D62-3563-AC1D-BB57-46E4D5B66350}"/>
          </ac:picMkLst>
        </pc:picChg>
        <pc:picChg chg="add del mod">
          <ac:chgData name="Rachael Wilson" userId="1f4b57bfe073c959" providerId="LiveId" clId="{B7308A51-06AE-4B81-8CD0-68F4A47036C4}" dt="2024-03-30T17:09:03.692" v="466" actId="478"/>
          <ac:picMkLst>
            <pc:docMk/>
            <pc:sldMk cId="3821171693" sldId="261"/>
            <ac:picMk id="1026" creationId="{F4594A5C-66CD-6A64-5ABA-60F30B0F5AA1}"/>
          </ac:picMkLst>
        </pc:picChg>
        <pc:picChg chg="add mod">
          <ac:chgData name="Rachael Wilson" userId="1f4b57bfe073c959" providerId="LiveId" clId="{B7308A51-06AE-4B81-8CD0-68F4A47036C4}" dt="2024-03-30T17:39:16.020" v="1535" actId="1076"/>
          <ac:picMkLst>
            <pc:docMk/>
            <pc:sldMk cId="3821171693" sldId="261"/>
            <ac:picMk id="1028" creationId="{D88157AD-408F-F040-10C2-97D7AEE1710A}"/>
          </ac:picMkLst>
        </pc:picChg>
        <pc:cxnChg chg="add mod">
          <ac:chgData name="Rachael Wilson" userId="1f4b57bfe073c959" providerId="LiveId" clId="{B7308A51-06AE-4B81-8CD0-68F4A47036C4}" dt="2024-03-30T17:12:06.216" v="592" actId="11529"/>
          <ac:cxnSpMkLst>
            <pc:docMk/>
            <pc:sldMk cId="3821171693" sldId="261"/>
            <ac:cxnSpMk id="12" creationId="{B88E135B-49B9-86E4-E715-FDC3EA6E9910}"/>
          </ac:cxnSpMkLst>
        </pc:cxnChg>
        <pc:cxnChg chg="add mod">
          <ac:chgData name="Rachael Wilson" userId="1f4b57bfe073c959" providerId="LiveId" clId="{B7308A51-06AE-4B81-8CD0-68F4A47036C4}" dt="2024-03-30T17:39:31.951" v="1540" actId="14100"/>
          <ac:cxnSpMkLst>
            <pc:docMk/>
            <pc:sldMk cId="3821171693" sldId="261"/>
            <ac:cxnSpMk id="14" creationId="{EEE612C0-ED68-3C8A-FD76-F4C6E334BE26}"/>
          </ac:cxnSpMkLst>
        </pc:cxnChg>
        <pc:cxnChg chg="add mod">
          <ac:chgData name="Rachael Wilson" userId="1f4b57bfe073c959" providerId="LiveId" clId="{B7308A51-06AE-4B81-8CD0-68F4A47036C4}" dt="2024-03-30T17:39:41.995" v="1543" actId="14100"/>
          <ac:cxnSpMkLst>
            <pc:docMk/>
            <pc:sldMk cId="3821171693" sldId="261"/>
            <ac:cxnSpMk id="16" creationId="{E811A561-478D-DD73-4E4C-4DFC79F9014E}"/>
          </ac:cxnSpMkLst>
        </pc:cxnChg>
        <pc:cxnChg chg="add mod">
          <ac:chgData name="Rachael Wilson" userId="1f4b57bfe073c959" providerId="LiveId" clId="{B7308A51-06AE-4B81-8CD0-68F4A47036C4}" dt="2024-03-30T17:39:48.243" v="1545" actId="14100"/>
          <ac:cxnSpMkLst>
            <pc:docMk/>
            <pc:sldMk cId="3821171693" sldId="261"/>
            <ac:cxnSpMk id="18" creationId="{C2952570-2662-C104-789F-8ABB825D4996}"/>
          </ac:cxnSpMkLst>
        </pc:cxnChg>
        <pc:cxnChg chg="add mod">
          <ac:chgData name="Rachael Wilson" userId="1f4b57bfe073c959" providerId="LiveId" clId="{B7308A51-06AE-4B81-8CD0-68F4A47036C4}" dt="2024-03-30T17:39:29.515" v="1539" actId="14100"/>
          <ac:cxnSpMkLst>
            <pc:docMk/>
            <pc:sldMk cId="3821171693" sldId="261"/>
            <ac:cxnSpMk id="21" creationId="{59D05761-213D-7373-01AD-7100E51E3DDD}"/>
          </ac:cxnSpMkLst>
        </pc:cxnChg>
        <pc:cxnChg chg="add del">
          <ac:chgData name="Rachael Wilson" userId="1f4b57bfe073c959" providerId="LiveId" clId="{B7308A51-06AE-4B81-8CD0-68F4A47036C4}" dt="2024-03-30T17:10:37.153" v="492" actId="26606"/>
          <ac:cxnSpMkLst>
            <pc:docMk/>
            <pc:sldMk cId="3821171693" sldId="261"/>
            <ac:cxnSpMk id="1047" creationId="{C41BAEC7-F7B0-4224-8B18-8F74B7D87F0B}"/>
          </ac:cxnSpMkLst>
        </pc:cxnChg>
      </pc:sldChg>
      <pc:sldChg chg="addSp delSp modSp new mod setBg modNotesTx">
        <pc:chgData name="Rachael Wilson" userId="1f4b57bfe073c959" providerId="LiveId" clId="{B7308A51-06AE-4B81-8CD0-68F4A47036C4}" dt="2024-04-03T13:06:22.286" v="12457" actId="1582"/>
        <pc:sldMkLst>
          <pc:docMk/>
          <pc:sldMk cId="1282417828" sldId="262"/>
        </pc:sldMkLst>
        <pc:spChg chg="mod ord">
          <ac:chgData name="Rachael Wilson" userId="1f4b57bfe073c959" providerId="LiveId" clId="{B7308A51-06AE-4B81-8CD0-68F4A47036C4}" dt="2024-03-31T20:48:33.171" v="10246" actId="20577"/>
          <ac:spMkLst>
            <pc:docMk/>
            <pc:sldMk cId="1282417828" sldId="262"/>
            <ac:spMk id="2" creationId="{61BA416C-D7A3-CBDD-887B-AC2CBAD001AA}"/>
          </ac:spMkLst>
        </pc:spChg>
        <pc:spChg chg="del mod ord">
          <ac:chgData name="Rachael Wilson" userId="1f4b57bfe073c959" providerId="LiveId" clId="{B7308A51-06AE-4B81-8CD0-68F4A47036C4}" dt="2024-03-30T17:25:18.465" v="1247" actId="26606"/>
          <ac:spMkLst>
            <pc:docMk/>
            <pc:sldMk cId="1282417828" sldId="262"/>
            <ac:spMk id="3" creationId="{595E6C7B-AD98-FBB8-7D3D-57ECE7E61208}"/>
          </ac:spMkLst>
        </pc:spChg>
        <pc:spChg chg="add del mod">
          <ac:chgData name="Rachael Wilson" userId="1f4b57bfe073c959" providerId="LiveId" clId="{B7308A51-06AE-4B81-8CD0-68F4A47036C4}" dt="2024-04-03T13:00:10.530" v="12438" actId="478"/>
          <ac:spMkLst>
            <pc:docMk/>
            <pc:sldMk cId="1282417828" sldId="262"/>
            <ac:spMk id="8" creationId="{F52B256D-0537-DE3E-1C2A-96A069C2AD95}"/>
          </ac:spMkLst>
        </pc:spChg>
        <pc:spChg chg="add mod">
          <ac:chgData name="Rachael Wilson" userId="1f4b57bfe073c959" providerId="LiveId" clId="{B7308A51-06AE-4B81-8CD0-68F4A47036C4}" dt="2024-04-03T13:01:10.716" v="12446" actId="1076"/>
          <ac:spMkLst>
            <pc:docMk/>
            <pc:sldMk cId="1282417828" sldId="262"/>
            <ac:spMk id="9" creationId="{EDAFDE70-951D-CF8C-5A78-C7D856A749E0}"/>
          </ac:spMkLst>
        </pc:spChg>
        <pc:spChg chg="add mod ord">
          <ac:chgData name="Rachael Wilson" userId="1f4b57bfe073c959" providerId="LiveId" clId="{B7308A51-06AE-4B81-8CD0-68F4A47036C4}" dt="2024-03-30T18:42:24.808" v="3685" actId="207"/>
          <ac:spMkLst>
            <pc:docMk/>
            <pc:sldMk cId="1282417828" sldId="262"/>
            <ac:spMk id="10" creationId="{1CA15CBB-FAD4-5503-B822-BF990857110C}"/>
          </ac:spMkLst>
        </pc:spChg>
        <pc:spChg chg="add del">
          <ac:chgData name="Rachael Wilson" userId="1f4b57bfe073c959" providerId="LiveId" clId="{B7308A51-06AE-4B81-8CD0-68F4A47036C4}" dt="2024-03-30T17:19:42.722" v="757" actId="26606"/>
          <ac:spMkLst>
            <pc:docMk/>
            <pc:sldMk cId="1282417828" sldId="262"/>
            <ac:spMk id="12" creationId="{C3420C89-0B09-4632-A4AF-3971D08BF7A8}"/>
          </ac:spMkLst>
        </pc:spChg>
        <pc:spChg chg="add del">
          <ac:chgData name="Rachael Wilson" userId="1f4b57bfe073c959" providerId="LiveId" clId="{B7308A51-06AE-4B81-8CD0-68F4A47036C4}" dt="2024-03-30T17:19:42.722" v="757" actId="26606"/>
          <ac:spMkLst>
            <pc:docMk/>
            <pc:sldMk cId="1282417828" sldId="262"/>
            <ac:spMk id="14" creationId="{4E5CBA61-BF74-40B4-A3A8-366BBA626CCF}"/>
          </ac:spMkLst>
        </pc:spChg>
        <pc:spChg chg="add del">
          <ac:chgData name="Rachael Wilson" userId="1f4b57bfe073c959" providerId="LiveId" clId="{B7308A51-06AE-4B81-8CD0-68F4A47036C4}" dt="2024-03-30T17:20:26.300" v="763" actId="26606"/>
          <ac:spMkLst>
            <pc:docMk/>
            <pc:sldMk cId="1282417828" sldId="262"/>
            <ac:spMk id="18" creationId="{5FC9E5C3-B8DC-4532-8C1F-4D5331C64C08}"/>
          </ac:spMkLst>
        </pc:spChg>
        <pc:spChg chg="add del">
          <ac:chgData name="Rachael Wilson" userId="1f4b57bfe073c959" providerId="LiveId" clId="{B7308A51-06AE-4B81-8CD0-68F4A47036C4}" dt="2024-03-30T17:19:47.875" v="759" actId="26606"/>
          <ac:spMkLst>
            <pc:docMk/>
            <pc:sldMk cId="1282417828" sldId="262"/>
            <ac:spMk id="29" creationId="{0D7B6173-1D58-48E2-83CF-37350F315F75}"/>
          </ac:spMkLst>
        </pc:spChg>
        <pc:spChg chg="add del">
          <ac:chgData name="Rachael Wilson" userId="1f4b57bfe073c959" providerId="LiveId" clId="{B7308A51-06AE-4B81-8CD0-68F4A47036C4}" dt="2024-03-30T17:19:47.875" v="759" actId="26606"/>
          <ac:spMkLst>
            <pc:docMk/>
            <pc:sldMk cId="1282417828" sldId="262"/>
            <ac:spMk id="30" creationId="{35D813D1-BA6B-40B4-A101-04BB89445561}"/>
          </ac:spMkLst>
        </pc:spChg>
        <pc:spChg chg="add del">
          <ac:chgData name="Rachael Wilson" userId="1f4b57bfe073c959" providerId="LiveId" clId="{B7308A51-06AE-4B81-8CD0-68F4A47036C4}" dt="2024-03-30T17:19:47.875" v="759" actId="26606"/>
          <ac:spMkLst>
            <pc:docMk/>
            <pc:sldMk cId="1282417828" sldId="262"/>
            <ac:spMk id="32" creationId="{21BDEC81-16A7-4451-B893-C15000083B77}"/>
          </ac:spMkLst>
        </pc:spChg>
        <pc:spChg chg="add del">
          <ac:chgData name="Rachael Wilson" userId="1f4b57bfe073c959" providerId="LiveId" clId="{B7308A51-06AE-4B81-8CD0-68F4A47036C4}" dt="2024-03-30T17:19:47.875" v="759" actId="26606"/>
          <ac:spMkLst>
            <pc:docMk/>
            <pc:sldMk cId="1282417828" sldId="262"/>
            <ac:spMk id="33" creationId="{AEA3DFA5-2D7B-4989-8ED7-8321EC114CF1}"/>
          </ac:spMkLst>
        </pc:spChg>
        <pc:spChg chg="add del">
          <ac:chgData name="Rachael Wilson" userId="1f4b57bfe073c959" providerId="LiveId" clId="{B7308A51-06AE-4B81-8CD0-68F4A47036C4}" dt="2024-03-30T17:20:10.761" v="761" actId="26606"/>
          <ac:spMkLst>
            <pc:docMk/>
            <pc:sldMk cId="1282417828" sldId="262"/>
            <ac:spMk id="35" creationId="{B95B9BA8-1D69-4796-85F5-B6D0BD52354B}"/>
          </ac:spMkLst>
        </pc:spChg>
        <pc:spChg chg="add del">
          <ac:chgData name="Rachael Wilson" userId="1f4b57bfe073c959" providerId="LiveId" clId="{B7308A51-06AE-4B81-8CD0-68F4A47036C4}" dt="2024-03-30T17:20:26.300" v="763" actId="26606"/>
          <ac:spMkLst>
            <pc:docMk/>
            <pc:sldMk cId="1282417828" sldId="262"/>
            <ac:spMk id="39" creationId="{861AF017-741B-4CC0-B7C2-C9B94E5B81FF}"/>
          </ac:spMkLst>
        </pc:spChg>
        <pc:spChg chg="add del">
          <ac:chgData name="Rachael Wilson" userId="1f4b57bfe073c959" providerId="LiveId" clId="{B7308A51-06AE-4B81-8CD0-68F4A47036C4}" dt="2024-03-30T17:20:30.336" v="765" actId="26606"/>
          <ac:spMkLst>
            <pc:docMk/>
            <pc:sldMk cId="1282417828" sldId="262"/>
            <ac:spMk id="44" creationId="{4C90A199-6F08-4658-B835-27722E9B95FD}"/>
          </ac:spMkLst>
        </pc:spChg>
        <pc:spChg chg="add del">
          <ac:chgData name="Rachael Wilson" userId="1f4b57bfe073c959" providerId="LiveId" clId="{B7308A51-06AE-4B81-8CD0-68F4A47036C4}" dt="2024-03-30T17:20:30.336" v="765" actId="26606"/>
          <ac:spMkLst>
            <pc:docMk/>
            <pc:sldMk cId="1282417828" sldId="262"/>
            <ac:spMk id="47" creationId="{5FC9E5C3-B8DC-4532-8C1F-4D5331C64C08}"/>
          </ac:spMkLst>
        </pc:spChg>
        <pc:spChg chg="add del">
          <ac:chgData name="Rachael Wilson" userId="1f4b57bfe073c959" providerId="LiveId" clId="{B7308A51-06AE-4B81-8CD0-68F4A47036C4}" dt="2024-03-30T17:25:18.465" v="1247" actId="26606"/>
          <ac:spMkLst>
            <pc:docMk/>
            <pc:sldMk cId="1282417828" sldId="262"/>
            <ac:spMk id="49" creationId="{CEF6118E-44FB-4509-B4D9-129052E4C6EE}"/>
          </ac:spMkLst>
        </pc:spChg>
        <pc:spChg chg="add del">
          <ac:chgData name="Rachael Wilson" userId="1f4b57bfe073c959" providerId="LiveId" clId="{B7308A51-06AE-4B81-8CD0-68F4A47036C4}" dt="2024-03-30T17:25:18.441" v="1246" actId="26606"/>
          <ac:spMkLst>
            <pc:docMk/>
            <pc:sldMk cId="1282417828" sldId="262"/>
            <ac:spMk id="54" creationId="{861AF017-741B-4CC0-B7C2-C9B94E5B81FF}"/>
          </ac:spMkLst>
        </pc:spChg>
        <pc:spChg chg="add del">
          <ac:chgData name="Rachael Wilson" userId="1f4b57bfe073c959" providerId="LiveId" clId="{B7308A51-06AE-4B81-8CD0-68F4A47036C4}" dt="2024-03-30T17:25:18.441" v="1246" actId="26606"/>
          <ac:spMkLst>
            <pc:docMk/>
            <pc:sldMk cId="1282417828" sldId="262"/>
            <ac:spMk id="60" creationId="{5FC9E5C3-B8DC-4532-8C1F-4D5331C64C08}"/>
          </ac:spMkLst>
        </pc:spChg>
        <pc:spChg chg="add">
          <ac:chgData name="Rachael Wilson" userId="1f4b57bfe073c959" providerId="LiveId" clId="{B7308A51-06AE-4B81-8CD0-68F4A47036C4}" dt="2024-03-30T17:25:18.465" v="1247" actId="26606"/>
          <ac:spMkLst>
            <pc:docMk/>
            <pc:sldMk cId="1282417828" sldId="262"/>
            <ac:spMk id="62" creationId="{CEF6118E-44FB-4509-B4D9-129052E4C6EE}"/>
          </ac:spMkLst>
        </pc:spChg>
        <pc:grpChg chg="add del">
          <ac:chgData name="Rachael Wilson" userId="1f4b57bfe073c959" providerId="LiveId" clId="{B7308A51-06AE-4B81-8CD0-68F4A47036C4}" dt="2024-03-30T17:19:42.722" v="757" actId="26606"/>
          <ac:grpSpMkLst>
            <pc:docMk/>
            <pc:sldMk cId="1282417828" sldId="262"/>
            <ac:grpSpMk id="16" creationId="{3300ACA1-4C65-4F60-B139-EA3F53C9CC01}"/>
          </ac:grpSpMkLst>
        </pc:grpChg>
        <pc:grpChg chg="add del">
          <ac:chgData name="Rachael Wilson" userId="1f4b57bfe073c959" providerId="LiveId" clId="{B7308A51-06AE-4B81-8CD0-68F4A47036C4}" dt="2024-03-30T17:19:42.722" v="757" actId="26606"/>
          <ac:grpSpMkLst>
            <pc:docMk/>
            <pc:sldMk cId="1282417828" sldId="262"/>
            <ac:grpSpMk id="20" creationId="{E27AF472-EAE3-4572-AB69-B92BD10DBC6D}"/>
          </ac:grpSpMkLst>
        </pc:grpChg>
        <pc:grpChg chg="add del">
          <ac:chgData name="Rachael Wilson" userId="1f4b57bfe073c959" providerId="LiveId" clId="{B7308A51-06AE-4B81-8CD0-68F4A47036C4}" dt="2024-03-30T17:20:10.761" v="761" actId="26606"/>
          <ac:grpSpMkLst>
            <pc:docMk/>
            <pc:sldMk cId="1282417828" sldId="262"/>
            <ac:grpSpMk id="36" creationId="{364A290D-B7BC-40B4-AB97-0C801BCCE267}"/>
          </ac:grpSpMkLst>
        </pc:grpChg>
        <pc:grpChg chg="add del">
          <ac:chgData name="Rachael Wilson" userId="1f4b57bfe073c959" providerId="LiveId" clId="{B7308A51-06AE-4B81-8CD0-68F4A47036C4}" dt="2024-03-30T17:20:26.300" v="763" actId="26606"/>
          <ac:grpSpMkLst>
            <pc:docMk/>
            <pc:sldMk cId="1282417828" sldId="262"/>
            <ac:grpSpMk id="40" creationId="{D2A542E6-1924-4FE2-89D1-3CB19468C1F6}"/>
          </ac:grpSpMkLst>
        </pc:grpChg>
        <pc:grpChg chg="add del">
          <ac:chgData name="Rachael Wilson" userId="1f4b57bfe073c959" providerId="LiveId" clId="{B7308A51-06AE-4B81-8CD0-68F4A47036C4}" dt="2024-03-30T17:20:30.336" v="765" actId="26606"/>
          <ac:grpSpMkLst>
            <pc:docMk/>
            <pc:sldMk cId="1282417828" sldId="262"/>
            <ac:grpSpMk id="45" creationId="{D2A542E6-1924-4FE2-89D1-3CB19468C1F6}"/>
          </ac:grpSpMkLst>
        </pc:grpChg>
        <pc:grpChg chg="add del">
          <ac:chgData name="Rachael Wilson" userId="1f4b57bfe073c959" providerId="LiveId" clId="{B7308A51-06AE-4B81-8CD0-68F4A47036C4}" dt="2024-03-30T17:25:18.441" v="1246" actId="26606"/>
          <ac:grpSpMkLst>
            <pc:docMk/>
            <pc:sldMk cId="1282417828" sldId="262"/>
            <ac:grpSpMk id="56" creationId="{D2A542E6-1924-4FE2-89D1-3CB19468C1F6}"/>
          </ac:grpSpMkLst>
        </pc:grpChg>
        <pc:graphicFrameChg chg="add mod modGraphic">
          <ac:chgData name="Rachael Wilson" userId="1f4b57bfe073c959" providerId="LiveId" clId="{B7308A51-06AE-4B81-8CD0-68F4A47036C4}" dt="2024-04-03T13:01:07.148" v="12445"/>
          <ac:graphicFrameMkLst>
            <pc:docMk/>
            <pc:sldMk cId="1282417828" sldId="262"/>
            <ac:graphicFrameMk id="51" creationId="{061F4682-F81F-405E-1245-6BFEDD89F611}"/>
          </ac:graphicFrameMkLst>
        </pc:graphicFrameChg>
        <pc:picChg chg="add del mod ord modCrop">
          <ac:chgData name="Rachael Wilson" userId="1f4b57bfe073c959" providerId="LiveId" clId="{B7308A51-06AE-4B81-8CD0-68F4A47036C4}" dt="2024-04-03T13:01:14.289" v="12447" actId="478"/>
          <ac:picMkLst>
            <pc:docMk/>
            <pc:sldMk cId="1282417828" sldId="262"/>
            <ac:picMk id="5" creationId="{74BD067F-BD44-6E31-E592-193433D43EFC}"/>
          </ac:picMkLst>
        </pc:picChg>
        <pc:picChg chg="add mod ord">
          <ac:chgData name="Rachael Wilson" userId="1f4b57bfe073c959" providerId="LiveId" clId="{B7308A51-06AE-4B81-8CD0-68F4A47036C4}" dt="2024-04-03T13:01:56.904" v="12455" actId="14100"/>
          <ac:picMkLst>
            <pc:docMk/>
            <pc:sldMk cId="1282417828" sldId="262"/>
            <ac:picMk id="7" creationId="{4AC43CE3-9DFF-6141-5CE2-17DE6F933124}"/>
          </ac:picMkLst>
        </pc:picChg>
        <pc:picChg chg="add del">
          <ac:chgData name="Rachael Wilson" userId="1f4b57bfe073c959" providerId="LiveId" clId="{B7308A51-06AE-4B81-8CD0-68F4A47036C4}" dt="2024-03-30T17:19:47.875" v="759" actId="26606"/>
          <ac:picMkLst>
            <pc:docMk/>
            <pc:sldMk cId="1282417828" sldId="262"/>
            <ac:picMk id="31" creationId="{B0DAC8FB-A162-44E3-A606-C855A03A5B09}"/>
          </ac:picMkLst>
        </pc:picChg>
        <pc:picChg chg="add mod">
          <ac:chgData name="Rachael Wilson" userId="1f4b57bfe073c959" providerId="LiveId" clId="{B7308A51-06AE-4B81-8CD0-68F4A47036C4}" dt="2024-04-03T13:06:22.286" v="12457" actId="1582"/>
          <ac:picMkLst>
            <pc:docMk/>
            <pc:sldMk cId="1282417828" sldId="262"/>
            <ac:picMk id="3074" creationId="{E8B1FEE7-88C2-DF31-E6C0-17AC82A48950}"/>
          </ac:picMkLst>
        </pc:picChg>
      </pc:sldChg>
      <pc:sldChg chg="addSp delSp modSp new del mod ord">
        <pc:chgData name="Rachael Wilson" userId="1f4b57bfe073c959" providerId="LiveId" clId="{B7308A51-06AE-4B81-8CD0-68F4A47036C4}" dt="2024-03-31T22:07:21.275" v="11528" actId="47"/>
        <pc:sldMkLst>
          <pc:docMk/>
          <pc:sldMk cId="245624514" sldId="263"/>
        </pc:sldMkLst>
        <pc:spChg chg="mod">
          <ac:chgData name="Rachael Wilson" userId="1f4b57bfe073c959" providerId="LiveId" clId="{B7308A51-06AE-4B81-8CD0-68F4A47036C4}" dt="2024-03-31T17:15:35.452" v="3934" actId="1582"/>
          <ac:spMkLst>
            <pc:docMk/>
            <pc:sldMk cId="245624514" sldId="263"/>
            <ac:spMk id="2" creationId="{AD71104C-2A17-09E4-B8D3-78C67472EC6B}"/>
          </ac:spMkLst>
        </pc:spChg>
        <pc:spChg chg="del">
          <ac:chgData name="Rachael Wilson" userId="1f4b57bfe073c959" providerId="LiveId" clId="{B7308A51-06AE-4B81-8CD0-68F4A47036C4}" dt="2024-03-31T17:06:44.652" v="3692" actId="478"/>
          <ac:spMkLst>
            <pc:docMk/>
            <pc:sldMk cId="245624514" sldId="263"/>
            <ac:spMk id="3" creationId="{1C010C8A-D7BA-9B0D-7A36-F44E27063238}"/>
          </ac:spMkLst>
        </pc:spChg>
        <pc:spChg chg="add mod">
          <ac:chgData name="Rachael Wilson" userId="1f4b57bfe073c959" providerId="LiveId" clId="{B7308A51-06AE-4B81-8CD0-68F4A47036C4}" dt="2024-03-31T17:13:14.771" v="3904" actId="1076"/>
          <ac:spMkLst>
            <pc:docMk/>
            <pc:sldMk cId="245624514" sldId="263"/>
            <ac:spMk id="4" creationId="{BEB7FDE5-5041-FD1B-4795-CFE69C6DC97D}"/>
          </ac:spMkLst>
        </pc:spChg>
        <pc:spChg chg="add mod">
          <ac:chgData name="Rachael Wilson" userId="1f4b57bfe073c959" providerId="LiveId" clId="{B7308A51-06AE-4B81-8CD0-68F4A47036C4}" dt="2024-03-31T17:13:05.315" v="3901" actId="1076"/>
          <ac:spMkLst>
            <pc:docMk/>
            <pc:sldMk cId="245624514" sldId="263"/>
            <ac:spMk id="16" creationId="{B7D15E99-432D-40DA-3FD7-650BA1872EF3}"/>
          </ac:spMkLst>
        </pc:spChg>
        <pc:spChg chg="add mod">
          <ac:chgData name="Rachael Wilson" userId="1f4b57bfe073c959" providerId="LiveId" clId="{B7308A51-06AE-4B81-8CD0-68F4A47036C4}" dt="2024-03-31T17:13:23.997" v="3907" actId="1076"/>
          <ac:spMkLst>
            <pc:docMk/>
            <pc:sldMk cId="245624514" sldId="263"/>
            <ac:spMk id="18" creationId="{7AE41728-F958-9236-EA0C-F0B937166CCE}"/>
          </ac:spMkLst>
        </pc:spChg>
        <pc:spChg chg="add mod">
          <ac:chgData name="Rachael Wilson" userId="1f4b57bfe073c959" providerId="LiveId" clId="{B7308A51-06AE-4B81-8CD0-68F4A47036C4}" dt="2024-03-31T17:12:42.737" v="3895" actId="1076"/>
          <ac:spMkLst>
            <pc:docMk/>
            <pc:sldMk cId="245624514" sldId="263"/>
            <ac:spMk id="20" creationId="{821D577B-47FD-F281-BE29-E3CD4BD28EF3}"/>
          </ac:spMkLst>
        </pc:spChg>
        <pc:spChg chg="add mod">
          <ac:chgData name="Rachael Wilson" userId="1f4b57bfe073c959" providerId="LiveId" clId="{B7308A51-06AE-4B81-8CD0-68F4A47036C4}" dt="2024-03-31T17:12:47.494" v="3896" actId="14100"/>
          <ac:spMkLst>
            <pc:docMk/>
            <pc:sldMk cId="245624514" sldId="263"/>
            <ac:spMk id="22" creationId="{7B94A8E7-11A9-E2E1-63CA-82AFDCE97CE2}"/>
          </ac:spMkLst>
        </pc:spChg>
        <pc:spChg chg="add del">
          <ac:chgData name="Rachael Wilson" userId="1f4b57bfe073c959" providerId="LiveId" clId="{B7308A51-06AE-4B81-8CD0-68F4A47036C4}" dt="2024-03-31T17:13:57.858" v="3912" actId="478"/>
          <ac:spMkLst>
            <pc:docMk/>
            <pc:sldMk cId="245624514" sldId="263"/>
            <ac:spMk id="34" creationId="{0B49F856-FBE2-9ABF-B46B-68276C344E8E}"/>
          </ac:spMkLst>
        </pc:spChg>
        <pc:spChg chg="add mod ord">
          <ac:chgData name="Rachael Wilson" userId="1f4b57bfe073c959" providerId="LiveId" clId="{B7308A51-06AE-4B81-8CD0-68F4A47036C4}" dt="2024-03-31T17:15:49.355" v="3937" actId="1582"/>
          <ac:spMkLst>
            <pc:docMk/>
            <pc:sldMk cId="245624514" sldId="263"/>
            <ac:spMk id="35" creationId="{D0F70914-BAD8-4F80-BF3E-54F6A23DDBCB}"/>
          </ac:spMkLst>
        </pc:spChg>
        <pc:picChg chg="add mod">
          <ac:chgData name="Rachael Wilson" userId="1f4b57bfe073c959" providerId="LiveId" clId="{B7308A51-06AE-4B81-8CD0-68F4A47036C4}" dt="2024-03-31T17:13:36.990" v="3910" actId="1582"/>
          <ac:picMkLst>
            <pc:docMk/>
            <pc:sldMk cId="245624514" sldId="263"/>
            <ac:picMk id="1026" creationId="{F072759E-10BC-23DD-EDFB-48ABCC61252A}"/>
          </ac:picMkLst>
        </pc:picChg>
        <pc:picChg chg="add del">
          <ac:chgData name="Rachael Wilson" userId="1f4b57bfe073c959" providerId="LiveId" clId="{B7308A51-06AE-4B81-8CD0-68F4A47036C4}" dt="2024-03-31T17:09:30.430" v="3730" actId="478"/>
          <ac:picMkLst>
            <pc:docMk/>
            <pc:sldMk cId="245624514" sldId="263"/>
            <ac:picMk id="1028" creationId="{B86F628F-D4E7-7ABB-866F-6C306FB2760D}"/>
          </ac:picMkLst>
        </pc:picChg>
        <pc:cxnChg chg="add mod">
          <ac:chgData name="Rachael Wilson" userId="1f4b57bfe073c959" providerId="LiveId" clId="{B7308A51-06AE-4B81-8CD0-68F4A47036C4}" dt="2024-03-31T17:13:17.161" v="3905" actId="14100"/>
          <ac:cxnSpMkLst>
            <pc:docMk/>
            <pc:sldMk cId="245624514" sldId="263"/>
            <ac:cxnSpMk id="6" creationId="{04EEAFE0-CCCB-73DD-16D4-0B8D1446874E}"/>
          </ac:cxnSpMkLst>
        </pc:cxnChg>
        <pc:cxnChg chg="add mod">
          <ac:chgData name="Rachael Wilson" userId="1f4b57bfe073c959" providerId="LiveId" clId="{B7308A51-06AE-4B81-8CD0-68F4A47036C4}" dt="2024-03-31T17:13:26.078" v="3908" actId="14100"/>
          <ac:cxnSpMkLst>
            <pc:docMk/>
            <pc:sldMk cId="245624514" sldId="263"/>
            <ac:cxnSpMk id="8" creationId="{4A69791C-662F-B912-17A6-1A42ED21C69E}"/>
          </ac:cxnSpMkLst>
        </pc:cxnChg>
        <pc:cxnChg chg="add mod">
          <ac:chgData name="Rachael Wilson" userId="1f4b57bfe073c959" providerId="LiveId" clId="{B7308A51-06AE-4B81-8CD0-68F4A47036C4}" dt="2024-03-31T17:12:50.246" v="3897" actId="14100"/>
          <ac:cxnSpMkLst>
            <pc:docMk/>
            <pc:sldMk cId="245624514" sldId="263"/>
            <ac:cxnSpMk id="11" creationId="{CFC6FF77-BF87-C0BC-0520-6208D0545D11}"/>
          </ac:cxnSpMkLst>
        </pc:cxnChg>
        <pc:cxnChg chg="add mod">
          <ac:chgData name="Rachael Wilson" userId="1f4b57bfe073c959" providerId="LiveId" clId="{B7308A51-06AE-4B81-8CD0-68F4A47036C4}" dt="2024-03-31T17:13:07.575" v="3902" actId="14100"/>
          <ac:cxnSpMkLst>
            <pc:docMk/>
            <pc:sldMk cId="245624514" sldId="263"/>
            <ac:cxnSpMk id="13" creationId="{96472023-8587-AE99-1152-C4AC31CAA524}"/>
          </ac:cxnSpMkLst>
        </pc:cxnChg>
        <pc:cxnChg chg="add mod">
          <ac:chgData name="Rachael Wilson" userId="1f4b57bfe073c959" providerId="LiveId" clId="{B7308A51-06AE-4B81-8CD0-68F4A47036C4}" dt="2024-03-31T17:12:42.737" v="3895" actId="1076"/>
          <ac:cxnSpMkLst>
            <pc:docMk/>
            <pc:sldMk cId="245624514" sldId="263"/>
            <ac:cxnSpMk id="15" creationId="{6F93E676-6282-4FDE-2F1F-446847F17D8C}"/>
          </ac:cxnSpMkLst>
        </pc:cxnChg>
      </pc:sldChg>
      <pc:sldChg chg="addSp delSp modSp new mod setBg modNotesTx">
        <pc:chgData name="Rachael Wilson" userId="1f4b57bfe073c959" providerId="LiveId" clId="{B7308A51-06AE-4B81-8CD0-68F4A47036C4}" dt="2024-04-02T01:35:29.152" v="12399" actId="33524"/>
        <pc:sldMkLst>
          <pc:docMk/>
          <pc:sldMk cId="1922018699" sldId="264"/>
        </pc:sldMkLst>
        <pc:spChg chg="mod">
          <ac:chgData name="Rachael Wilson" userId="1f4b57bfe073c959" providerId="LiveId" clId="{B7308A51-06AE-4B81-8CD0-68F4A47036C4}" dt="2024-03-31T17:41:52.441" v="4926" actId="1076"/>
          <ac:spMkLst>
            <pc:docMk/>
            <pc:sldMk cId="1922018699" sldId="264"/>
            <ac:spMk id="2" creationId="{F27335CA-FC43-5947-73E4-74B6E2A801D2}"/>
          </ac:spMkLst>
        </pc:spChg>
        <pc:spChg chg="del">
          <ac:chgData name="Rachael Wilson" userId="1f4b57bfe073c959" providerId="LiveId" clId="{B7308A51-06AE-4B81-8CD0-68F4A47036C4}" dt="2024-03-31T17:16:32.057" v="3938"/>
          <ac:spMkLst>
            <pc:docMk/>
            <pc:sldMk cId="1922018699" sldId="264"/>
            <ac:spMk id="3" creationId="{8A50E810-BE2B-8720-F515-AB914FBA2E7B}"/>
          </ac:spMkLst>
        </pc:spChg>
        <pc:spChg chg="add mod ord">
          <ac:chgData name="Rachael Wilson" userId="1f4b57bfe073c959" providerId="LiveId" clId="{B7308A51-06AE-4B81-8CD0-68F4A47036C4}" dt="2024-03-31T21:50:48.693" v="11525" actId="1076"/>
          <ac:spMkLst>
            <pc:docMk/>
            <pc:sldMk cId="1922018699" sldId="264"/>
            <ac:spMk id="4" creationId="{5CA9EB29-CC12-0C1C-4137-DFAD844C1AEE}"/>
          </ac:spMkLst>
        </pc:spChg>
        <pc:spChg chg="add mod ord">
          <ac:chgData name="Rachael Wilson" userId="1f4b57bfe073c959" providerId="LiveId" clId="{B7308A51-06AE-4B81-8CD0-68F4A47036C4}" dt="2024-04-02T01:35:29.152" v="12399" actId="33524"/>
          <ac:spMkLst>
            <pc:docMk/>
            <pc:sldMk cId="1922018699" sldId="264"/>
            <ac:spMk id="5" creationId="{5AA2737E-C7B8-021C-BEAE-EA12DEF2A84B}"/>
          </ac:spMkLst>
        </pc:spChg>
        <pc:spChg chg="add del mod ord">
          <ac:chgData name="Rachael Wilson" userId="1f4b57bfe073c959" providerId="LiveId" clId="{B7308A51-06AE-4B81-8CD0-68F4A47036C4}" dt="2024-03-31T17:34:33.488" v="4864" actId="478"/>
          <ac:spMkLst>
            <pc:docMk/>
            <pc:sldMk cId="1922018699" sldId="264"/>
            <ac:spMk id="6" creationId="{C12766B2-CC5A-DF36-18D1-F94C915A2D97}"/>
          </ac:spMkLst>
        </pc:spChg>
        <pc:spChg chg="add mod">
          <ac:chgData name="Rachael Wilson" userId="1f4b57bfe073c959" providerId="LiveId" clId="{B7308A51-06AE-4B81-8CD0-68F4A47036C4}" dt="2024-03-31T17:26:13.517" v="4774"/>
          <ac:spMkLst>
            <pc:docMk/>
            <pc:sldMk cId="1922018699" sldId="264"/>
            <ac:spMk id="7" creationId="{DBF5C3CF-32C8-BD41-22D1-3D89255A5BB4}"/>
          </ac:spMkLst>
        </pc:spChg>
        <pc:spChg chg="add del mod ord">
          <ac:chgData name="Rachael Wilson" userId="1f4b57bfe073c959" providerId="LiveId" clId="{B7308A51-06AE-4B81-8CD0-68F4A47036C4}" dt="2024-03-31T17:34:45.410" v="4869" actId="478"/>
          <ac:spMkLst>
            <pc:docMk/>
            <pc:sldMk cId="1922018699" sldId="264"/>
            <ac:spMk id="8" creationId="{7EF22174-AF24-7F61-FDCB-46C3FD5FCB62}"/>
          </ac:spMkLst>
        </pc:spChg>
        <pc:spChg chg="add mod ord">
          <ac:chgData name="Rachael Wilson" userId="1f4b57bfe073c959" providerId="LiveId" clId="{B7308A51-06AE-4B81-8CD0-68F4A47036C4}" dt="2024-03-31T17:38:37.484" v="4912" actId="207"/>
          <ac:spMkLst>
            <pc:docMk/>
            <pc:sldMk cId="1922018699" sldId="264"/>
            <ac:spMk id="9" creationId="{8DCF7B75-4C00-9251-7A60-9F27BDF4BAB2}"/>
          </ac:spMkLst>
        </pc:spChg>
        <pc:spChg chg="add del mod">
          <ac:chgData name="Rachael Wilson" userId="1f4b57bfe073c959" providerId="LiveId" clId="{B7308A51-06AE-4B81-8CD0-68F4A47036C4}" dt="2024-03-31T17:32:26.846" v="4837" actId="478"/>
          <ac:spMkLst>
            <pc:docMk/>
            <pc:sldMk cId="1922018699" sldId="264"/>
            <ac:spMk id="12" creationId="{3A95F3FB-4056-0864-C9F6-F07151B841B9}"/>
          </ac:spMkLst>
        </pc:spChg>
        <pc:spChg chg="add mod">
          <ac:chgData name="Rachael Wilson" userId="1f4b57bfe073c959" providerId="LiveId" clId="{B7308A51-06AE-4B81-8CD0-68F4A47036C4}" dt="2024-03-31T17:36:47.521" v="4897" actId="1582"/>
          <ac:spMkLst>
            <pc:docMk/>
            <pc:sldMk cId="1922018699" sldId="264"/>
            <ac:spMk id="13" creationId="{37E1762D-E326-AAE1-2C5C-2427E2FAAC7C}"/>
          </ac:spMkLst>
        </pc:spChg>
        <pc:spChg chg="add mod">
          <ac:chgData name="Rachael Wilson" userId="1f4b57bfe073c959" providerId="LiveId" clId="{B7308A51-06AE-4B81-8CD0-68F4A47036C4}" dt="2024-03-31T17:38:51.212" v="4914" actId="14100"/>
          <ac:spMkLst>
            <pc:docMk/>
            <pc:sldMk cId="1922018699" sldId="264"/>
            <ac:spMk id="14" creationId="{1EA9EB02-092A-A577-BF7A-32444BF3E167}"/>
          </ac:spMkLst>
        </pc:spChg>
        <pc:spChg chg="add del">
          <ac:chgData name="Rachael Wilson" userId="1f4b57bfe073c959" providerId="LiveId" clId="{B7308A51-06AE-4B81-8CD0-68F4A47036C4}" dt="2024-03-31T17:25:11.651" v="4760" actId="26606"/>
          <ac:spMkLst>
            <pc:docMk/>
            <pc:sldMk cId="1922018699" sldId="264"/>
            <ac:spMk id="2057" creationId="{BACC6370-2D7E-4714-9D71-7542949D7D5D}"/>
          </ac:spMkLst>
        </pc:spChg>
        <pc:spChg chg="add del">
          <ac:chgData name="Rachael Wilson" userId="1f4b57bfe073c959" providerId="LiveId" clId="{B7308A51-06AE-4B81-8CD0-68F4A47036C4}" dt="2024-03-31T17:25:11.651" v="4760" actId="26606"/>
          <ac:spMkLst>
            <pc:docMk/>
            <pc:sldMk cId="1922018699" sldId="264"/>
            <ac:spMk id="2059" creationId="{F68B3F68-107C-434F-AA38-110D5EA91B85}"/>
          </ac:spMkLst>
        </pc:spChg>
        <pc:spChg chg="add del">
          <ac:chgData name="Rachael Wilson" userId="1f4b57bfe073c959" providerId="LiveId" clId="{B7308A51-06AE-4B81-8CD0-68F4A47036C4}" dt="2024-03-31T17:25:11.651" v="4760" actId="26606"/>
          <ac:spMkLst>
            <pc:docMk/>
            <pc:sldMk cId="1922018699" sldId="264"/>
            <ac:spMk id="2061" creationId="{AAD0DBB9-1A4B-4391-81D4-CB19F9AB918A}"/>
          </ac:spMkLst>
        </pc:spChg>
        <pc:spChg chg="add del">
          <ac:chgData name="Rachael Wilson" userId="1f4b57bfe073c959" providerId="LiveId" clId="{B7308A51-06AE-4B81-8CD0-68F4A47036C4}" dt="2024-03-31T17:25:11.651" v="4760" actId="26606"/>
          <ac:spMkLst>
            <pc:docMk/>
            <pc:sldMk cId="1922018699" sldId="264"/>
            <ac:spMk id="2063" creationId="{063BBA22-50EA-4C4D-BE05-F1CE4E63AA56}"/>
          </ac:spMkLst>
        </pc:spChg>
        <pc:spChg chg="add del">
          <ac:chgData name="Rachael Wilson" userId="1f4b57bfe073c959" providerId="LiveId" clId="{B7308A51-06AE-4B81-8CD0-68F4A47036C4}" dt="2024-03-31T17:25:13.905" v="4764" actId="26606"/>
          <ac:spMkLst>
            <pc:docMk/>
            <pc:sldMk cId="1922018699" sldId="264"/>
            <ac:spMk id="2067" creationId="{08953E74-D241-4DDF-8508-F0365EA13A92}"/>
          </ac:spMkLst>
        </pc:spChg>
        <pc:spChg chg="add del">
          <ac:chgData name="Rachael Wilson" userId="1f4b57bfe073c959" providerId="LiveId" clId="{B7308A51-06AE-4B81-8CD0-68F4A47036C4}" dt="2024-03-31T17:25:13.905" v="4764" actId="26606"/>
          <ac:spMkLst>
            <pc:docMk/>
            <pc:sldMk cId="1922018699" sldId="264"/>
            <ac:spMk id="2068" creationId="{5C3C901A-B2F4-4A3C-BCDD-7C8D587ECA2E}"/>
          </ac:spMkLst>
        </pc:spChg>
        <pc:spChg chg="add del">
          <ac:chgData name="Rachael Wilson" userId="1f4b57bfe073c959" providerId="LiveId" clId="{B7308A51-06AE-4B81-8CD0-68F4A47036C4}" dt="2024-03-31T17:25:16.893" v="4766" actId="26606"/>
          <ac:spMkLst>
            <pc:docMk/>
            <pc:sldMk cId="1922018699" sldId="264"/>
            <ac:spMk id="2070" creationId="{7DA1F35B-C8F7-4A5A-9339-7DA4D785B300}"/>
          </ac:spMkLst>
        </pc:spChg>
        <pc:spChg chg="add del">
          <ac:chgData name="Rachael Wilson" userId="1f4b57bfe073c959" providerId="LiveId" clId="{B7308A51-06AE-4B81-8CD0-68F4A47036C4}" dt="2024-03-31T17:25:16.893" v="4766" actId="26606"/>
          <ac:spMkLst>
            <pc:docMk/>
            <pc:sldMk cId="1922018699" sldId="264"/>
            <ac:spMk id="2071" creationId="{B2D4AD41-40DA-4A81-92F5-B6E3BA1ED82A}"/>
          </ac:spMkLst>
        </pc:spChg>
        <pc:picChg chg="add mod">
          <ac:chgData name="Rachael Wilson" userId="1f4b57bfe073c959" providerId="LiveId" clId="{B7308A51-06AE-4B81-8CD0-68F4A47036C4}" dt="2024-03-31T17:26:54.250" v="4786" actId="14100"/>
          <ac:picMkLst>
            <pc:docMk/>
            <pc:sldMk cId="1922018699" sldId="264"/>
            <ac:picMk id="2050" creationId="{075CE6A3-B974-E04F-6520-AA6C8B285787}"/>
          </ac:picMkLst>
        </pc:picChg>
        <pc:picChg chg="add mod">
          <ac:chgData name="Rachael Wilson" userId="1f4b57bfe073c959" providerId="LiveId" clId="{B7308A51-06AE-4B81-8CD0-68F4A47036C4}" dt="2024-03-31T17:27:00.597" v="4789" actId="1076"/>
          <ac:picMkLst>
            <pc:docMk/>
            <pc:sldMk cId="1922018699" sldId="264"/>
            <ac:picMk id="2052" creationId="{0DA36188-9695-A72D-5585-6C37E200DE5B}"/>
          </ac:picMkLst>
        </pc:picChg>
        <pc:cxnChg chg="add del mod">
          <ac:chgData name="Rachael Wilson" userId="1f4b57bfe073c959" providerId="LiveId" clId="{B7308A51-06AE-4B81-8CD0-68F4A47036C4}" dt="2024-03-31T17:32:23.371" v="4836" actId="478"/>
          <ac:cxnSpMkLst>
            <pc:docMk/>
            <pc:sldMk cId="1922018699" sldId="264"/>
            <ac:cxnSpMk id="11" creationId="{953E9F9D-297B-3DDB-EFF2-1040266663A9}"/>
          </ac:cxnSpMkLst>
        </pc:cxnChg>
        <pc:cxnChg chg="add mod">
          <ac:chgData name="Rachael Wilson" userId="1f4b57bfe073c959" providerId="LiveId" clId="{B7308A51-06AE-4B81-8CD0-68F4A47036C4}" dt="2024-03-31T17:39:56.405" v="4922" actId="208"/>
          <ac:cxnSpMkLst>
            <pc:docMk/>
            <pc:sldMk cId="1922018699" sldId="264"/>
            <ac:cxnSpMk id="16" creationId="{864B1123-C4C3-A493-E021-B20A24DF4DDE}"/>
          </ac:cxnSpMkLst>
        </pc:cxnChg>
        <pc:cxnChg chg="add mod">
          <ac:chgData name="Rachael Wilson" userId="1f4b57bfe073c959" providerId="LiveId" clId="{B7308A51-06AE-4B81-8CD0-68F4A47036C4}" dt="2024-03-31T17:42:13.403" v="4928" actId="1076"/>
          <ac:cxnSpMkLst>
            <pc:docMk/>
            <pc:sldMk cId="1922018699" sldId="264"/>
            <ac:cxnSpMk id="19" creationId="{E0821860-D602-1A3A-394D-23DA9E9EFED6}"/>
          </ac:cxnSpMkLst>
        </pc:cxnChg>
        <pc:cxnChg chg="add del">
          <ac:chgData name="Rachael Wilson" userId="1f4b57bfe073c959" providerId="LiveId" clId="{B7308A51-06AE-4B81-8CD0-68F4A47036C4}" dt="2024-03-31T17:25:12.718" v="4762" actId="26606"/>
          <ac:cxnSpMkLst>
            <pc:docMk/>
            <pc:sldMk cId="1922018699" sldId="264"/>
            <ac:cxnSpMk id="2065" creationId="{D2C4353C-C927-1758-0BEF-21E9E0D81614}"/>
          </ac:cxnSpMkLst>
        </pc:cxnChg>
      </pc:sldChg>
      <pc:sldChg chg="addSp delSp modSp new mod setBg">
        <pc:chgData name="Rachael Wilson" userId="1f4b57bfe073c959" providerId="LiveId" clId="{B7308A51-06AE-4B81-8CD0-68F4A47036C4}" dt="2024-03-30T18:36:49.032" v="3497" actId="5793"/>
        <pc:sldMkLst>
          <pc:docMk/>
          <pc:sldMk cId="662987824" sldId="265"/>
        </pc:sldMkLst>
        <pc:spChg chg="mod">
          <ac:chgData name="Rachael Wilson" userId="1f4b57bfe073c959" providerId="LiveId" clId="{B7308A51-06AE-4B81-8CD0-68F4A47036C4}" dt="2024-03-30T18:36:49.032" v="3497" actId="5793"/>
          <ac:spMkLst>
            <pc:docMk/>
            <pc:sldMk cId="662987824" sldId="265"/>
            <ac:spMk id="2" creationId="{13B31C23-AC9B-25F1-F656-3A1128931716}"/>
          </ac:spMkLst>
        </pc:spChg>
        <pc:spChg chg="mod ord">
          <ac:chgData name="Rachael Wilson" userId="1f4b57bfe073c959" providerId="LiveId" clId="{B7308A51-06AE-4B81-8CD0-68F4A47036C4}" dt="2024-03-30T18:36:11.358" v="3451" actId="1076"/>
          <ac:spMkLst>
            <pc:docMk/>
            <pc:sldMk cId="662987824" sldId="265"/>
            <ac:spMk id="3" creationId="{DF54CE84-2E75-B90D-B371-E21D7381C674}"/>
          </ac:spMkLst>
        </pc:spChg>
        <pc:spChg chg="add mod ord">
          <ac:chgData name="Rachael Wilson" userId="1f4b57bfe073c959" providerId="LiveId" clId="{B7308A51-06AE-4B81-8CD0-68F4A47036C4}" dt="2024-03-30T18:35:25.957" v="3444" actId="1076"/>
          <ac:spMkLst>
            <pc:docMk/>
            <pc:sldMk cId="662987824" sldId="265"/>
            <ac:spMk id="4" creationId="{1D20BF46-3F5C-5AD7-0AC2-B236581D2D36}"/>
          </ac:spMkLst>
        </pc:spChg>
        <pc:spChg chg="add del">
          <ac:chgData name="Rachael Wilson" userId="1f4b57bfe073c959" providerId="LiveId" clId="{B7308A51-06AE-4B81-8CD0-68F4A47036C4}" dt="2024-03-30T18:34:32.581" v="3432" actId="26606"/>
          <ac:spMkLst>
            <pc:docMk/>
            <pc:sldMk cId="662987824" sldId="265"/>
            <ac:spMk id="3078" creationId="{D5997EA8-5EFC-40CD-A85F-C3C3BC5F9EB7}"/>
          </ac:spMkLst>
        </pc:spChg>
        <pc:spChg chg="add del">
          <ac:chgData name="Rachael Wilson" userId="1f4b57bfe073c959" providerId="LiveId" clId="{B7308A51-06AE-4B81-8CD0-68F4A47036C4}" dt="2024-03-30T18:32:53.177" v="3422" actId="26606"/>
          <ac:spMkLst>
            <pc:docMk/>
            <pc:sldMk cId="662987824" sldId="265"/>
            <ac:spMk id="3079" creationId="{327D73B4-9F5C-4A64-A179-51B9500CB8B5}"/>
          </ac:spMkLst>
        </pc:spChg>
        <pc:spChg chg="add del">
          <ac:chgData name="Rachael Wilson" userId="1f4b57bfe073c959" providerId="LiveId" clId="{B7308A51-06AE-4B81-8CD0-68F4A47036C4}" dt="2024-03-30T18:34:32.581" v="3432" actId="26606"/>
          <ac:spMkLst>
            <pc:docMk/>
            <pc:sldMk cId="662987824" sldId="265"/>
            <ac:spMk id="3080" creationId="{1CF6A1EC-BD15-42D9-A339-A3970CF7C65A}"/>
          </ac:spMkLst>
        </pc:spChg>
        <pc:spChg chg="add del">
          <ac:chgData name="Rachael Wilson" userId="1f4b57bfe073c959" providerId="LiveId" clId="{B7308A51-06AE-4B81-8CD0-68F4A47036C4}" dt="2024-03-30T18:32:53.177" v="3422" actId="26606"/>
          <ac:spMkLst>
            <pc:docMk/>
            <pc:sldMk cId="662987824" sldId="265"/>
            <ac:spMk id="3081" creationId="{C1F06963-6374-4B48-844F-071A9BAAAE02}"/>
          </ac:spMkLst>
        </pc:spChg>
        <pc:spChg chg="add del">
          <ac:chgData name="Rachael Wilson" userId="1f4b57bfe073c959" providerId="LiveId" clId="{B7308A51-06AE-4B81-8CD0-68F4A47036C4}" dt="2024-03-30T18:34:32.581" v="3432" actId="26606"/>
          <ac:spMkLst>
            <pc:docMk/>
            <pc:sldMk cId="662987824" sldId="265"/>
            <ac:spMk id="3082" creationId="{A720C27D-5C39-492B-BD68-C220C0F838AC}"/>
          </ac:spMkLst>
        </pc:spChg>
        <pc:spChg chg="add del">
          <ac:chgData name="Rachael Wilson" userId="1f4b57bfe073c959" providerId="LiveId" clId="{B7308A51-06AE-4B81-8CD0-68F4A47036C4}" dt="2024-03-30T18:32:53.177" v="3422" actId="26606"/>
          <ac:spMkLst>
            <pc:docMk/>
            <pc:sldMk cId="662987824" sldId="265"/>
            <ac:spMk id="3083" creationId="{6CB927A4-E432-4310-9CD5-E89FF5063179}"/>
          </ac:spMkLst>
        </pc:spChg>
        <pc:spChg chg="add del">
          <ac:chgData name="Rachael Wilson" userId="1f4b57bfe073c959" providerId="LiveId" clId="{B7308A51-06AE-4B81-8CD0-68F4A47036C4}" dt="2024-03-30T18:34:32.581" v="3432" actId="26606"/>
          <ac:spMkLst>
            <pc:docMk/>
            <pc:sldMk cId="662987824" sldId="265"/>
            <ac:spMk id="3084" creationId="{A4F3394A-A959-460A-ACF9-5FA682C76940}"/>
          </ac:spMkLst>
        </pc:spChg>
        <pc:spChg chg="add del">
          <ac:chgData name="Rachael Wilson" userId="1f4b57bfe073c959" providerId="LiveId" clId="{B7308A51-06AE-4B81-8CD0-68F4A47036C4}" dt="2024-03-30T18:32:53.177" v="3422" actId="26606"/>
          <ac:spMkLst>
            <pc:docMk/>
            <pc:sldMk cId="662987824" sldId="265"/>
            <ac:spMk id="3085" creationId="{1453BF6C-B012-48B7-B4E8-6D7AC7C27D02}"/>
          </ac:spMkLst>
        </pc:spChg>
        <pc:spChg chg="add del">
          <ac:chgData name="Rachael Wilson" userId="1f4b57bfe073c959" providerId="LiveId" clId="{B7308A51-06AE-4B81-8CD0-68F4A47036C4}" dt="2024-03-30T18:32:53.177" v="3422" actId="26606"/>
          <ac:spMkLst>
            <pc:docMk/>
            <pc:sldMk cId="662987824" sldId="265"/>
            <ac:spMk id="3087" creationId="{E3020543-B24B-4EC4-8FFC-8DD88EEA91A8}"/>
          </ac:spMkLst>
        </pc:spChg>
        <pc:spChg chg="add del">
          <ac:chgData name="Rachael Wilson" userId="1f4b57bfe073c959" providerId="LiveId" clId="{B7308A51-06AE-4B81-8CD0-68F4A47036C4}" dt="2024-03-30T18:34:41.842" v="3434" actId="26606"/>
          <ac:spMkLst>
            <pc:docMk/>
            <pc:sldMk cId="662987824" sldId="265"/>
            <ac:spMk id="3088" creationId="{3BA513B0-82FF-4F41-8178-885375D1CFB5}"/>
          </ac:spMkLst>
        </pc:spChg>
        <pc:spChg chg="add del">
          <ac:chgData name="Rachael Wilson" userId="1f4b57bfe073c959" providerId="LiveId" clId="{B7308A51-06AE-4B81-8CD0-68F4A47036C4}" dt="2024-03-30T18:33:01.646" v="3426" actId="26606"/>
          <ac:spMkLst>
            <pc:docMk/>
            <pc:sldMk cId="662987824" sldId="265"/>
            <ac:spMk id="3091" creationId="{04812C46-200A-4DEB-A05E-3ED6C68C2387}"/>
          </ac:spMkLst>
        </pc:spChg>
        <pc:spChg chg="add del">
          <ac:chgData name="Rachael Wilson" userId="1f4b57bfe073c959" providerId="LiveId" clId="{B7308A51-06AE-4B81-8CD0-68F4A47036C4}" dt="2024-03-30T18:33:01.646" v="3426" actId="26606"/>
          <ac:spMkLst>
            <pc:docMk/>
            <pc:sldMk cId="662987824" sldId="265"/>
            <ac:spMk id="3092" creationId="{D1EA859B-E555-4109-94F3-6700E046E008}"/>
          </ac:spMkLst>
        </pc:spChg>
        <pc:spChg chg="add del">
          <ac:chgData name="Rachael Wilson" userId="1f4b57bfe073c959" providerId="LiveId" clId="{B7308A51-06AE-4B81-8CD0-68F4A47036C4}" dt="2024-03-30T18:34:46.743" v="3436" actId="26606"/>
          <ac:spMkLst>
            <pc:docMk/>
            <pc:sldMk cId="662987824" sldId="265"/>
            <ac:spMk id="3097" creationId="{F13C74B1-5B17-4795-BED0-7140497B445A}"/>
          </ac:spMkLst>
        </pc:spChg>
        <pc:spChg chg="add del">
          <ac:chgData name="Rachael Wilson" userId="1f4b57bfe073c959" providerId="LiveId" clId="{B7308A51-06AE-4B81-8CD0-68F4A47036C4}" dt="2024-03-30T18:34:46.743" v="3436" actId="26606"/>
          <ac:spMkLst>
            <pc:docMk/>
            <pc:sldMk cId="662987824" sldId="265"/>
            <ac:spMk id="3098" creationId="{D4974D33-8DC5-464E-8C6D-BE58F0669C17}"/>
          </ac:spMkLst>
        </pc:spChg>
        <pc:grpChg chg="add del">
          <ac:chgData name="Rachael Wilson" userId="1f4b57bfe073c959" providerId="LiveId" clId="{B7308A51-06AE-4B81-8CD0-68F4A47036C4}" dt="2024-03-30T18:34:41.842" v="3434" actId="26606"/>
          <ac:grpSpMkLst>
            <pc:docMk/>
            <pc:sldMk cId="662987824" sldId="265"/>
            <ac:grpSpMk id="3090" creationId="{93DB8501-F9F2-4ACD-B56A-9019CD5006D6}"/>
          </ac:grpSpMkLst>
        </pc:grpChg>
        <pc:picChg chg="add del mod ord">
          <ac:chgData name="Rachael Wilson" userId="1f4b57bfe073c959" providerId="LiveId" clId="{B7308A51-06AE-4B81-8CD0-68F4A47036C4}" dt="2024-03-30T18:33:01.646" v="3426" actId="26606"/>
          <ac:picMkLst>
            <pc:docMk/>
            <pc:sldMk cId="662987824" sldId="265"/>
            <ac:picMk id="3074" creationId="{B31EF414-40D2-D45A-7C03-A22C737871A0}"/>
          </ac:picMkLst>
        </pc:picChg>
        <pc:picChg chg="add mod ord">
          <ac:chgData name="Rachael Wilson" userId="1f4b57bfe073c959" providerId="LiveId" clId="{B7308A51-06AE-4B81-8CD0-68F4A47036C4}" dt="2024-03-30T18:34:58.586" v="3439" actId="1582"/>
          <ac:picMkLst>
            <pc:docMk/>
            <pc:sldMk cId="662987824" sldId="265"/>
            <ac:picMk id="3076" creationId="{0CC9A6A9-9EF5-CAA3-070A-9E60468A7613}"/>
          </ac:picMkLst>
        </pc:picChg>
        <pc:cxnChg chg="add del">
          <ac:chgData name="Rachael Wilson" userId="1f4b57bfe073c959" providerId="LiveId" clId="{B7308A51-06AE-4B81-8CD0-68F4A47036C4}" dt="2024-03-30T18:32:53.177" v="3422" actId="26606"/>
          <ac:cxnSpMkLst>
            <pc:docMk/>
            <pc:sldMk cId="662987824" sldId="265"/>
            <ac:cxnSpMk id="3089" creationId="{C49DA8F6-BCC1-4447-B54C-57856834B94B}"/>
          </ac:cxnSpMkLst>
        </pc:cxnChg>
      </pc:sldChg>
      <pc:sldChg chg="addSp modSp new del mod setBg modAnim">
        <pc:chgData name="Rachael Wilson" userId="1f4b57bfe073c959" providerId="LiveId" clId="{B7308A51-06AE-4B81-8CD0-68F4A47036C4}" dt="2024-03-31T21:51:14.966" v="11526" actId="47"/>
        <pc:sldMkLst>
          <pc:docMk/>
          <pc:sldMk cId="4247303210" sldId="266"/>
        </pc:sldMkLst>
        <pc:spChg chg="add">
          <ac:chgData name="Rachael Wilson" userId="1f4b57bfe073c959" providerId="LiveId" clId="{B7308A51-06AE-4B81-8CD0-68F4A47036C4}" dt="2024-03-31T16:58:51.955" v="3688" actId="26606"/>
          <ac:spMkLst>
            <pc:docMk/>
            <pc:sldMk cId="4247303210" sldId="266"/>
            <ac:spMk id="7" creationId="{AB8C311F-7253-4AED-9701-7FC0708C41C7}"/>
          </ac:spMkLst>
        </pc:spChg>
        <pc:spChg chg="add">
          <ac:chgData name="Rachael Wilson" userId="1f4b57bfe073c959" providerId="LiveId" clId="{B7308A51-06AE-4B81-8CD0-68F4A47036C4}" dt="2024-03-31T16:58:51.955" v="3688" actId="26606"/>
          <ac:spMkLst>
            <pc:docMk/>
            <pc:sldMk cId="4247303210" sldId="266"/>
            <ac:spMk id="9" creationId="{E2384209-CB15-4CDF-9D31-C44FD9A3F20D}"/>
          </ac:spMkLst>
        </pc:spChg>
        <pc:spChg chg="add">
          <ac:chgData name="Rachael Wilson" userId="1f4b57bfe073c959" providerId="LiveId" clId="{B7308A51-06AE-4B81-8CD0-68F4A47036C4}" dt="2024-03-31T16:58:51.955" v="3688" actId="26606"/>
          <ac:spMkLst>
            <pc:docMk/>
            <pc:sldMk cId="4247303210" sldId="266"/>
            <ac:spMk id="11" creationId="{2633B3B5-CC90-43F0-8714-D31D1F3F0209}"/>
          </ac:spMkLst>
        </pc:spChg>
        <pc:spChg chg="add">
          <ac:chgData name="Rachael Wilson" userId="1f4b57bfe073c959" providerId="LiveId" clId="{B7308A51-06AE-4B81-8CD0-68F4A47036C4}" dt="2024-03-31T16:58:51.955" v="3688" actId="26606"/>
          <ac:spMkLst>
            <pc:docMk/>
            <pc:sldMk cId="4247303210" sldId="266"/>
            <ac:spMk id="13" creationId="{A8D57A06-A426-446D-B02C-A2DC6B62E45E}"/>
          </ac:spMkLst>
        </pc:spChg>
        <pc:picChg chg="add mod">
          <ac:chgData name="Rachael Wilson" userId="1f4b57bfe073c959" providerId="LiveId" clId="{B7308A51-06AE-4B81-8CD0-68F4A47036C4}" dt="2024-03-31T16:58:51.955" v="3688" actId="26606"/>
          <ac:picMkLst>
            <pc:docMk/>
            <pc:sldMk cId="4247303210" sldId="266"/>
            <ac:picMk id="2" creationId="{AA9B3967-D1B5-C649-17D5-1424D77DDF15}"/>
          </ac:picMkLst>
        </pc:picChg>
      </pc:sldChg>
      <pc:sldChg chg="addSp delSp modSp new del mod setBg">
        <pc:chgData name="Rachael Wilson" userId="1f4b57bfe073c959" providerId="LiveId" clId="{B7308A51-06AE-4B81-8CD0-68F4A47036C4}" dt="2024-04-02T16:44:57.064" v="12435" actId="47"/>
        <pc:sldMkLst>
          <pc:docMk/>
          <pc:sldMk cId="1811821308" sldId="267"/>
        </pc:sldMkLst>
        <pc:spChg chg="add mod">
          <ac:chgData name="Rachael Wilson" userId="1f4b57bfe073c959" providerId="LiveId" clId="{B7308A51-06AE-4B81-8CD0-68F4A47036C4}" dt="2024-03-31T18:50:44.400" v="5084" actId="2711"/>
          <ac:spMkLst>
            <pc:docMk/>
            <pc:sldMk cId="1811821308" sldId="267"/>
            <ac:spMk id="2" creationId="{2EED4B69-AE76-0AAF-3974-BC2E97BD6DFF}"/>
          </ac:spMkLst>
        </pc:spChg>
        <pc:spChg chg="add del">
          <ac:chgData name="Rachael Wilson" userId="1f4b57bfe073c959" providerId="LiveId" clId="{B7308A51-06AE-4B81-8CD0-68F4A47036C4}" dt="2024-03-31T18:50:33.537" v="5083" actId="26606"/>
          <ac:spMkLst>
            <pc:docMk/>
            <pc:sldMk cId="1811821308" sldId="267"/>
            <ac:spMk id="8" creationId="{676A1B86-DC99-46B9-B5AA-A7E928EA9CF7}"/>
          </ac:spMkLst>
        </pc:spChg>
        <pc:spChg chg="add del">
          <ac:chgData name="Rachael Wilson" userId="1f4b57bfe073c959" providerId="LiveId" clId="{B7308A51-06AE-4B81-8CD0-68F4A47036C4}" dt="2024-03-31T18:50:33.537" v="5083" actId="26606"/>
          <ac:spMkLst>
            <pc:docMk/>
            <pc:sldMk cId="1811821308" sldId="267"/>
            <ac:spMk id="10" creationId="{E9304FFE-74E9-4316-B822-F35A685E2D09}"/>
          </ac:spMkLst>
        </pc:spChg>
        <pc:spChg chg="add">
          <ac:chgData name="Rachael Wilson" userId="1f4b57bfe073c959" providerId="LiveId" clId="{B7308A51-06AE-4B81-8CD0-68F4A47036C4}" dt="2024-03-31T18:50:33.537" v="5083" actId="26606"/>
          <ac:spMkLst>
            <pc:docMk/>
            <pc:sldMk cId="1811821308" sldId="267"/>
            <ac:spMk id="16" creationId="{9B7AD9F6-8CE7-4299-8FC6-328F4DCD3FF9}"/>
          </ac:spMkLst>
        </pc:spChg>
        <pc:spChg chg="add">
          <ac:chgData name="Rachael Wilson" userId="1f4b57bfe073c959" providerId="LiveId" clId="{B7308A51-06AE-4B81-8CD0-68F4A47036C4}" dt="2024-03-31T18:50:33.537" v="5083" actId="26606"/>
          <ac:spMkLst>
            <pc:docMk/>
            <pc:sldMk cId="1811821308" sldId="267"/>
            <ac:spMk id="18" creationId="{82580482-BA80-420A-8A05-C58E97F26B21}"/>
          </ac:spMkLst>
        </pc:spChg>
        <pc:picChg chg="add del">
          <ac:chgData name="Rachael Wilson" userId="1f4b57bfe073c959" providerId="LiveId" clId="{B7308A51-06AE-4B81-8CD0-68F4A47036C4}" dt="2024-03-31T18:49:11.767" v="5072" actId="478"/>
          <ac:picMkLst>
            <pc:docMk/>
            <pc:sldMk cId="1811821308" sldId="267"/>
            <ac:picMk id="4" creationId="{2912B6A1-F870-D6FD-D15B-6D42F418BD8A}"/>
          </ac:picMkLst>
        </pc:picChg>
        <pc:picChg chg="add">
          <ac:chgData name="Rachael Wilson" userId="1f4b57bfe073c959" providerId="LiveId" clId="{B7308A51-06AE-4B81-8CD0-68F4A47036C4}" dt="2024-03-31T18:50:33.537" v="5083" actId="26606"/>
          <ac:picMkLst>
            <pc:docMk/>
            <pc:sldMk cId="1811821308" sldId="267"/>
            <ac:picMk id="12" creationId="{3F28705E-FE6D-DD44-C0A0-B20BDD93779B}"/>
          </ac:picMkLst>
        </pc:picChg>
      </pc:sldChg>
      <pc:sldMasterChg chg="setBg modSldLayout">
        <pc:chgData name="Rachael Wilson" userId="1f4b57bfe073c959" providerId="LiveId" clId="{B7308A51-06AE-4B81-8CD0-68F4A47036C4}" dt="2024-03-30T18:25:35.385" v="2579"/>
        <pc:sldMasterMkLst>
          <pc:docMk/>
          <pc:sldMasterMk cId="9022470" sldId="2147483648"/>
        </pc:sldMasterMkLst>
        <pc:sldLayoutChg chg="setBg">
          <pc:chgData name="Rachael Wilson" userId="1f4b57bfe073c959" providerId="LiveId" clId="{B7308A51-06AE-4B81-8CD0-68F4A47036C4}" dt="2024-03-30T17:45:07.891" v="1576"/>
          <pc:sldLayoutMkLst>
            <pc:docMk/>
            <pc:sldMasterMk cId="9022470" sldId="2147483648"/>
            <pc:sldLayoutMk cId="1038801141" sldId="2147483649"/>
          </pc:sldLayoutMkLst>
        </pc:sldLayoutChg>
        <pc:sldLayoutChg chg="setBg">
          <pc:chgData name="Rachael Wilson" userId="1f4b57bfe073c959" providerId="LiveId" clId="{B7308A51-06AE-4B81-8CD0-68F4A47036C4}" dt="2024-03-30T17:45:07.891" v="1576"/>
          <pc:sldLayoutMkLst>
            <pc:docMk/>
            <pc:sldMasterMk cId="9022470" sldId="2147483648"/>
            <pc:sldLayoutMk cId="4002037413" sldId="2147483650"/>
          </pc:sldLayoutMkLst>
        </pc:sldLayoutChg>
        <pc:sldLayoutChg chg="setBg">
          <pc:chgData name="Rachael Wilson" userId="1f4b57bfe073c959" providerId="LiveId" clId="{B7308A51-06AE-4B81-8CD0-68F4A47036C4}" dt="2024-03-30T17:45:07.891" v="1576"/>
          <pc:sldLayoutMkLst>
            <pc:docMk/>
            <pc:sldMasterMk cId="9022470" sldId="2147483648"/>
            <pc:sldLayoutMk cId="388981183" sldId="2147483651"/>
          </pc:sldLayoutMkLst>
        </pc:sldLayoutChg>
        <pc:sldLayoutChg chg="setBg">
          <pc:chgData name="Rachael Wilson" userId="1f4b57bfe073c959" providerId="LiveId" clId="{B7308A51-06AE-4B81-8CD0-68F4A47036C4}" dt="2024-03-30T17:45:07.891" v="1576"/>
          <pc:sldLayoutMkLst>
            <pc:docMk/>
            <pc:sldMasterMk cId="9022470" sldId="2147483648"/>
            <pc:sldLayoutMk cId="3507192829" sldId="2147483652"/>
          </pc:sldLayoutMkLst>
        </pc:sldLayoutChg>
        <pc:sldLayoutChg chg="setBg">
          <pc:chgData name="Rachael Wilson" userId="1f4b57bfe073c959" providerId="LiveId" clId="{B7308A51-06AE-4B81-8CD0-68F4A47036C4}" dt="2024-03-30T17:45:07.891" v="1576"/>
          <pc:sldLayoutMkLst>
            <pc:docMk/>
            <pc:sldMasterMk cId="9022470" sldId="2147483648"/>
            <pc:sldLayoutMk cId="1032892338" sldId="2147483653"/>
          </pc:sldLayoutMkLst>
        </pc:sldLayoutChg>
        <pc:sldLayoutChg chg="setBg">
          <pc:chgData name="Rachael Wilson" userId="1f4b57bfe073c959" providerId="LiveId" clId="{B7308A51-06AE-4B81-8CD0-68F4A47036C4}" dt="2024-03-30T17:45:07.891" v="1576"/>
          <pc:sldLayoutMkLst>
            <pc:docMk/>
            <pc:sldMasterMk cId="9022470" sldId="2147483648"/>
            <pc:sldLayoutMk cId="1121961928" sldId="2147483654"/>
          </pc:sldLayoutMkLst>
        </pc:sldLayoutChg>
        <pc:sldLayoutChg chg="setBg">
          <pc:chgData name="Rachael Wilson" userId="1f4b57bfe073c959" providerId="LiveId" clId="{B7308A51-06AE-4B81-8CD0-68F4A47036C4}" dt="2024-03-30T17:45:07.891" v="1576"/>
          <pc:sldLayoutMkLst>
            <pc:docMk/>
            <pc:sldMasterMk cId="9022470" sldId="2147483648"/>
            <pc:sldLayoutMk cId="3568392861" sldId="2147483655"/>
          </pc:sldLayoutMkLst>
        </pc:sldLayoutChg>
        <pc:sldLayoutChg chg="setBg">
          <pc:chgData name="Rachael Wilson" userId="1f4b57bfe073c959" providerId="LiveId" clId="{B7308A51-06AE-4B81-8CD0-68F4A47036C4}" dt="2024-03-30T17:45:07.891" v="1576"/>
          <pc:sldLayoutMkLst>
            <pc:docMk/>
            <pc:sldMasterMk cId="9022470" sldId="2147483648"/>
            <pc:sldLayoutMk cId="1234489869" sldId="2147483656"/>
          </pc:sldLayoutMkLst>
        </pc:sldLayoutChg>
        <pc:sldLayoutChg chg="setBg">
          <pc:chgData name="Rachael Wilson" userId="1f4b57bfe073c959" providerId="LiveId" clId="{B7308A51-06AE-4B81-8CD0-68F4A47036C4}" dt="2024-03-30T17:45:07.891" v="1576"/>
          <pc:sldLayoutMkLst>
            <pc:docMk/>
            <pc:sldMasterMk cId="9022470" sldId="2147483648"/>
            <pc:sldLayoutMk cId="1011392053" sldId="2147483657"/>
          </pc:sldLayoutMkLst>
        </pc:sldLayoutChg>
        <pc:sldLayoutChg chg="setBg">
          <pc:chgData name="Rachael Wilson" userId="1f4b57bfe073c959" providerId="LiveId" clId="{B7308A51-06AE-4B81-8CD0-68F4A47036C4}" dt="2024-03-30T17:45:07.891" v="1576"/>
          <pc:sldLayoutMkLst>
            <pc:docMk/>
            <pc:sldMasterMk cId="9022470" sldId="2147483648"/>
            <pc:sldLayoutMk cId="3397979666" sldId="2147483658"/>
          </pc:sldLayoutMkLst>
        </pc:sldLayoutChg>
        <pc:sldLayoutChg chg="setBg">
          <pc:chgData name="Rachael Wilson" userId="1f4b57bfe073c959" providerId="LiveId" clId="{B7308A51-06AE-4B81-8CD0-68F4A47036C4}" dt="2024-03-30T17:45:07.891" v="1576"/>
          <pc:sldLayoutMkLst>
            <pc:docMk/>
            <pc:sldMasterMk cId="9022470" sldId="2147483648"/>
            <pc:sldLayoutMk cId="1604817579" sldId="2147483659"/>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ata2.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2BB609-9B00-4546-8648-386A3759E9F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0489139-7836-4212-8C7C-D44336E137FB}">
      <dgm:prSet/>
      <dgm:spPr/>
      <dgm:t>
        <a:bodyPr/>
        <a:lstStyle/>
        <a:p>
          <a:pPr>
            <a:lnSpc>
              <a:spcPct val="100000"/>
            </a:lnSpc>
          </a:pPr>
          <a:r>
            <a:rPr lang="en-US">
              <a:solidFill>
                <a:schemeClr val="bg1"/>
              </a:solidFill>
            </a:rPr>
            <a:t>Living conditions and cultural adaptations </a:t>
          </a:r>
        </a:p>
      </dgm:t>
    </dgm:pt>
    <dgm:pt modelId="{F6C067FB-A31C-4209-8DE7-45E2AA363957}" type="parTrans" cxnId="{6BE4D32A-A0FE-494D-855A-9508A8C5A3B6}">
      <dgm:prSet/>
      <dgm:spPr/>
      <dgm:t>
        <a:bodyPr/>
        <a:lstStyle/>
        <a:p>
          <a:endParaRPr lang="en-US"/>
        </a:p>
      </dgm:t>
    </dgm:pt>
    <dgm:pt modelId="{067B1C88-CFC2-43BD-9891-E02B96164DAF}" type="sibTrans" cxnId="{6BE4D32A-A0FE-494D-855A-9508A8C5A3B6}">
      <dgm:prSet/>
      <dgm:spPr/>
      <dgm:t>
        <a:bodyPr/>
        <a:lstStyle/>
        <a:p>
          <a:pPr>
            <a:lnSpc>
              <a:spcPct val="100000"/>
            </a:lnSpc>
          </a:pPr>
          <a:endParaRPr lang="en-US"/>
        </a:p>
      </dgm:t>
    </dgm:pt>
    <dgm:pt modelId="{0D8DD31C-E145-4C11-B1A0-CE80E941AD1B}">
      <dgm:prSet/>
      <dgm:spPr/>
      <dgm:t>
        <a:bodyPr/>
        <a:lstStyle/>
        <a:p>
          <a:pPr>
            <a:lnSpc>
              <a:spcPct val="100000"/>
            </a:lnSpc>
          </a:pPr>
          <a:r>
            <a:rPr lang="en-US">
              <a:solidFill>
                <a:schemeClr val="bg1"/>
              </a:solidFill>
            </a:rPr>
            <a:t>Demonstrating a poorly functioning society </a:t>
          </a:r>
        </a:p>
      </dgm:t>
    </dgm:pt>
    <dgm:pt modelId="{C3DA7F40-D8E8-4A2F-B9DE-587995CED288}" type="parTrans" cxnId="{F652F0C7-BC9A-4B4F-80C5-07ADCC93D9E0}">
      <dgm:prSet/>
      <dgm:spPr/>
      <dgm:t>
        <a:bodyPr/>
        <a:lstStyle/>
        <a:p>
          <a:endParaRPr lang="en-US"/>
        </a:p>
      </dgm:t>
    </dgm:pt>
    <dgm:pt modelId="{633D22DA-5598-47C9-A6AD-0DB95F548EAC}" type="sibTrans" cxnId="{F652F0C7-BC9A-4B4F-80C5-07ADCC93D9E0}">
      <dgm:prSet/>
      <dgm:spPr/>
      <dgm:t>
        <a:bodyPr/>
        <a:lstStyle/>
        <a:p>
          <a:pPr>
            <a:lnSpc>
              <a:spcPct val="100000"/>
            </a:lnSpc>
          </a:pPr>
          <a:endParaRPr lang="en-US"/>
        </a:p>
      </dgm:t>
    </dgm:pt>
    <dgm:pt modelId="{BFB7B0D6-C69E-497D-AB87-B92066198A73}">
      <dgm:prSet/>
      <dgm:spPr/>
      <dgm:t>
        <a:bodyPr/>
        <a:lstStyle/>
        <a:p>
          <a:pPr>
            <a:lnSpc>
              <a:spcPct val="100000"/>
            </a:lnSpc>
          </a:pPr>
          <a:r>
            <a:rPr lang="en-US">
              <a:solidFill>
                <a:schemeClr val="bg1"/>
              </a:solidFill>
            </a:rPr>
            <a:t>Implementing community propaganda </a:t>
          </a:r>
        </a:p>
      </dgm:t>
    </dgm:pt>
    <dgm:pt modelId="{BF6CF15E-00EC-4274-957F-F12252B581E5}" type="parTrans" cxnId="{A7D32601-42D8-43A5-9E2B-DE2E72E401CF}">
      <dgm:prSet/>
      <dgm:spPr/>
      <dgm:t>
        <a:bodyPr/>
        <a:lstStyle/>
        <a:p>
          <a:endParaRPr lang="en-US"/>
        </a:p>
      </dgm:t>
    </dgm:pt>
    <dgm:pt modelId="{446BE326-F60B-4909-BFBB-9FFA5A17D2A3}" type="sibTrans" cxnId="{A7D32601-42D8-43A5-9E2B-DE2E72E401CF}">
      <dgm:prSet/>
      <dgm:spPr/>
      <dgm:t>
        <a:bodyPr/>
        <a:lstStyle/>
        <a:p>
          <a:pPr>
            <a:lnSpc>
              <a:spcPct val="100000"/>
            </a:lnSpc>
          </a:pPr>
          <a:endParaRPr lang="en-US"/>
        </a:p>
      </dgm:t>
    </dgm:pt>
    <dgm:pt modelId="{3069EAF8-633A-4BB2-B6F6-04C4FF5745E2}">
      <dgm:prSet/>
      <dgm:spPr/>
      <dgm:t>
        <a:bodyPr/>
        <a:lstStyle/>
        <a:p>
          <a:pPr>
            <a:lnSpc>
              <a:spcPct val="100000"/>
            </a:lnSpc>
          </a:pPr>
          <a:r>
            <a:rPr lang="en-US">
              <a:solidFill>
                <a:schemeClr val="bg1"/>
              </a:solidFill>
            </a:rPr>
            <a:t>Destruction and messy environmental additions</a:t>
          </a:r>
        </a:p>
      </dgm:t>
    </dgm:pt>
    <dgm:pt modelId="{1741B4D3-C1AC-4641-A4F6-0A0A39A4BFE4}" type="parTrans" cxnId="{1ED2D683-2088-4C48-9523-31EF90A737E6}">
      <dgm:prSet/>
      <dgm:spPr/>
      <dgm:t>
        <a:bodyPr/>
        <a:lstStyle/>
        <a:p>
          <a:endParaRPr lang="en-US"/>
        </a:p>
      </dgm:t>
    </dgm:pt>
    <dgm:pt modelId="{675B3C69-8F6D-48B8-802C-609DD481B296}" type="sibTrans" cxnId="{1ED2D683-2088-4C48-9523-31EF90A737E6}">
      <dgm:prSet/>
      <dgm:spPr/>
      <dgm:t>
        <a:bodyPr/>
        <a:lstStyle/>
        <a:p>
          <a:pPr>
            <a:lnSpc>
              <a:spcPct val="100000"/>
            </a:lnSpc>
          </a:pPr>
          <a:endParaRPr lang="en-US"/>
        </a:p>
      </dgm:t>
    </dgm:pt>
    <dgm:pt modelId="{8405EF52-06F7-4003-BD75-44B2441075FA}">
      <dgm:prSet/>
      <dgm:spPr/>
      <dgm:t>
        <a:bodyPr/>
        <a:lstStyle/>
        <a:p>
          <a:pPr>
            <a:lnSpc>
              <a:spcPct val="100000"/>
            </a:lnSpc>
          </a:pPr>
          <a:r>
            <a:rPr lang="en-US">
              <a:solidFill>
                <a:schemeClr val="bg1"/>
              </a:solidFill>
            </a:rPr>
            <a:t>Dehumanization</a:t>
          </a:r>
        </a:p>
      </dgm:t>
    </dgm:pt>
    <dgm:pt modelId="{FC7EFC41-C470-477D-9A2D-1FBBB7AFD300}" type="parTrans" cxnId="{529A4924-D62C-45A1-A8F2-00F0856258C8}">
      <dgm:prSet/>
      <dgm:spPr/>
      <dgm:t>
        <a:bodyPr/>
        <a:lstStyle/>
        <a:p>
          <a:endParaRPr lang="en-US"/>
        </a:p>
      </dgm:t>
    </dgm:pt>
    <dgm:pt modelId="{90B9A8D0-395C-4E0E-8743-F4D4DA5683D8}" type="sibTrans" cxnId="{529A4924-D62C-45A1-A8F2-00F0856258C8}">
      <dgm:prSet/>
      <dgm:spPr/>
      <dgm:t>
        <a:bodyPr/>
        <a:lstStyle/>
        <a:p>
          <a:pPr>
            <a:lnSpc>
              <a:spcPct val="100000"/>
            </a:lnSpc>
          </a:pPr>
          <a:endParaRPr lang="en-US"/>
        </a:p>
      </dgm:t>
    </dgm:pt>
    <dgm:pt modelId="{59D95930-6164-4FF4-8E93-F073E2B6B363}">
      <dgm:prSet/>
      <dgm:spPr/>
      <dgm:t>
        <a:bodyPr/>
        <a:lstStyle/>
        <a:p>
          <a:pPr>
            <a:lnSpc>
              <a:spcPct val="100000"/>
            </a:lnSpc>
          </a:pPr>
          <a:r>
            <a:rPr lang="en-US">
              <a:solidFill>
                <a:schemeClr val="bg1"/>
              </a:solidFill>
            </a:rPr>
            <a:t>Product Demand, scrambling </a:t>
          </a:r>
        </a:p>
      </dgm:t>
    </dgm:pt>
    <dgm:pt modelId="{3AF456EE-54ED-43A4-804B-617DC0056C7C}" type="parTrans" cxnId="{2EACF4E9-37D3-449C-A4A6-B3126CE095D9}">
      <dgm:prSet/>
      <dgm:spPr/>
      <dgm:t>
        <a:bodyPr/>
        <a:lstStyle/>
        <a:p>
          <a:endParaRPr lang="en-US"/>
        </a:p>
      </dgm:t>
    </dgm:pt>
    <dgm:pt modelId="{2D8FEEDC-CC5C-479E-AA79-446D4A4D4A71}" type="sibTrans" cxnId="{2EACF4E9-37D3-449C-A4A6-B3126CE095D9}">
      <dgm:prSet/>
      <dgm:spPr/>
      <dgm:t>
        <a:bodyPr/>
        <a:lstStyle/>
        <a:p>
          <a:endParaRPr lang="en-US"/>
        </a:p>
      </dgm:t>
    </dgm:pt>
    <dgm:pt modelId="{3805462C-3D8B-436C-A3F2-7C03E400CC41}" type="pres">
      <dgm:prSet presAssocID="{832BB609-9B00-4546-8648-386A3759E9F7}" presName="root" presStyleCnt="0">
        <dgm:presLayoutVars>
          <dgm:dir/>
          <dgm:resizeHandles val="exact"/>
        </dgm:presLayoutVars>
      </dgm:prSet>
      <dgm:spPr/>
    </dgm:pt>
    <dgm:pt modelId="{8F9059F7-9A09-419A-9201-B9373B970210}" type="pres">
      <dgm:prSet presAssocID="{832BB609-9B00-4546-8648-386A3759E9F7}" presName="container" presStyleCnt="0">
        <dgm:presLayoutVars>
          <dgm:dir/>
          <dgm:resizeHandles val="exact"/>
        </dgm:presLayoutVars>
      </dgm:prSet>
      <dgm:spPr/>
    </dgm:pt>
    <dgm:pt modelId="{16097841-6A7A-492B-B623-2748F95DD0F3}" type="pres">
      <dgm:prSet presAssocID="{70489139-7836-4212-8C7C-D44336E137FB}" presName="compNode" presStyleCnt="0"/>
      <dgm:spPr/>
    </dgm:pt>
    <dgm:pt modelId="{D154095F-5F98-4971-A5D7-75A7CF30CEF5}" type="pres">
      <dgm:prSet presAssocID="{70489139-7836-4212-8C7C-D44336E137FB}" presName="iconBgRect" presStyleLbl="bgShp" presStyleIdx="0" presStyleCnt="6"/>
      <dgm:spPr/>
    </dgm:pt>
    <dgm:pt modelId="{1BA3FFFA-6A3D-4599-A49A-17FED523920A}" type="pres">
      <dgm:prSet presAssocID="{70489139-7836-4212-8C7C-D44336E137F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n"/>
        </a:ext>
      </dgm:extLst>
    </dgm:pt>
    <dgm:pt modelId="{ED6C06B3-89AD-4B5D-B00F-5A5DBE93C5A1}" type="pres">
      <dgm:prSet presAssocID="{70489139-7836-4212-8C7C-D44336E137FB}" presName="spaceRect" presStyleCnt="0"/>
      <dgm:spPr/>
    </dgm:pt>
    <dgm:pt modelId="{4645B748-6C2B-4C81-9807-77EA9AAC459E}" type="pres">
      <dgm:prSet presAssocID="{70489139-7836-4212-8C7C-D44336E137FB}" presName="textRect" presStyleLbl="revTx" presStyleIdx="0" presStyleCnt="6">
        <dgm:presLayoutVars>
          <dgm:chMax val="1"/>
          <dgm:chPref val="1"/>
        </dgm:presLayoutVars>
      </dgm:prSet>
      <dgm:spPr/>
    </dgm:pt>
    <dgm:pt modelId="{6E1132E1-20C4-4257-8242-7DE331964799}" type="pres">
      <dgm:prSet presAssocID="{067B1C88-CFC2-43BD-9891-E02B96164DAF}" presName="sibTrans" presStyleLbl="sibTrans2D1" presStyleIdx="0" presStyleCnt="0"/>
      <dgm:spPr/>
    </dgm:pt>
    <dgm:pt modelId="{7E1824F0-5E10-41DC-87BD-1813295AFBFF}" type="pres">
      <dgm:prSet presAssocID="{0D8DD31C-E145-4C11-B1A0-CE80E941AD1B}" presName="compNode" presStyleCnt="0"/>
      <dgm:spPr/>
    </dgm:pt>
    <dgm:pt modelId="{A004C03F-2311-4DE1-87B0-4680F050B235}" type="pres">
      <dgm:prSet presAssocID="{0D8DD31C-E145-4C11-B1A0-CE80E941AD1B}" presName="iconBgRect" presStyleLbl="bgShp" presStyleIdx="1" presStyleCnt="6"/>
      <dgm:spPr/>
    </dgm:pt>
    <dgm:pt modelId="{7B93E04F-03B1-4306-8CBB-A7DFA0B04643}" type="pres">
      <dgm:prSet presAssocID="{0D8DD31C-E145-4C11-B1A0-CE80E941AD1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17C6B3E5-B630-4695-9B82-EAEE2CFB0FFC}" type="pres">
      <dgm:prSet presAssocID="{0D8DD31C-E145-4C11-B1A0-CE80E941AD1B}" presName="spaceRect" presStyleCnt="0"/>
      <dgm:spPr/>
    </dgm:pt>
    <dgm:pt modelId="{BE0F0DD4-2A01-436A-9CF3-53B943CA03B6}" type="pres">
      <dgm:prSet presAssocID="{0D8DD31C-E145-4C11-B1A0-CE80E941AD1B}" presName="textRect" presStyleLbl="revTx" presStyleIdx="1" presStyleCnt="6">
        <dgm:presLayoutVars>
          <dgm:chMax val="1"/>
          <dgm:chPref val="1"/>
        </dgm:presLayoutVars>
      </dgm:prSet>
      <dgm:spPr/>
    </dgm:pt>
    <dgm:pt modelId="{28858858-FA12-4C3B-A73E-EACBF1AEDF73}" type="pres">
      <dgm:prSet presAssocID="{633D22DA-5598-47C9-A6AD-0DB95F548EAC}" presName="sibTrans" presStyleLbl="sibTrans2D1" presStyleIdx="0" presStyleCnt="0"/>
      <dgm:spPr/>
    </dgm:pt>
    <dgm:pt modelId="{139F7DB1-63C3-4337-852C-67E3A6D81CCB}" type="pres">
      <dgm:prSet presAssocID="{BFB7B0D6-C69E-497D-AB87-B92066198A73}" presName="compNode" presStyleCnt="0"/>
      <dgm:spPr/>
    </dgm:pt>
    <dgm:pt modelId="{E74BD842-DEE0-4FA6-AA1E-8269ED1B6788}" type="pres">
      <dgm:prSet presAssocID="{BFB7B0D6-C69E-497D-AB87-B92066198A73}" presName="iconBgRect" presStyleLbl="bgShp" presStyleIdx="2" presStyleCnt="6"/>
      <dgm:spPr/>
    </dgm:pt>
    <dgm:pt modelId="{E955B684-BF76-4573-8EBF-0647F6609499}" type="pres">
      <dgm:prSet presAssocID="{BFB7B0D6-C69E-497D-AB87-B92066198A7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m"/>
        </a:ext>
      </dgm:extLst>
    </dgm:pt>
    <dgm:pt modelId="{2A234785-48B6-4ADA-A61A-9BF4E0071E0F}" type="pres">
      <dgm:prSet presAssocID="{BFB7B0D6-C69E-497D-AB87-B92066198A73}" presName="spaceRect" presStyleCnt="0"/>
      <dgm:spPr/>
    </dgm:pt>
    <dgm:pt modelId="{3658829C-2CF5-4026-B5E8-7995004C89EB}" type="pres">
      <dgm:prSet presAssocID="{BFB7B0D6-C69E-497D-AB87-B92066198A73}" presName="textRect" presStyleLbl="revTx" presStyleIdx="2" presStyleCnt="6">
        <dgm:presLayoutVars>
          <dgm:chMax val="1"/>
          <dgm:chPref val="1"/>
        </dgm:presLayoutVars>
      </dgm:prSet>
      <dgm:spPr/>
    </dgm:pt>
    <dgm:pt modelId="{BAD14572-8E1F-488E-8C60-F8801CDBE8C5}" type="pres">
      <dgm:prSet presAssocID="{446BE326-F60B-4909-BFBB-9FFA5A17D2A3}" presName="sibTrans" presStyleLbl="sibTrans2D1" presStyleIdx="0" presStyleCnt="0"/>
      <dgm:spPr/>
    </dgm:pt>
    <dgm:pt modelId="{75629A69-C36C-465B-85F8-862100162BCD}" type="pres">
      <dgm:prSet presAssocID="{3069EAF8-633A-4BB2-B6F6-04C4FF5745E2}" presName="compNode" presStyleCnt="0"/>
      <dgm:spPr/>
    </dgm:pt>
    <dgm:pt modelId="{5A243EFE-8FBC-4916-9D47-042C917AB7AF}" type="pres">
      <dgm:prSet presAssocID="{3069EAF8-633A-4BB2-B6F6-04C4FF5745E2}" presName="iconBgRect" presStyleLbl="bgShp" presStyleIdx="3" presStyleCnt="6"/>
      <dgm:spPr/>
    </dgm:pt>
    <dgm:pt modelId="{B7E14FAF-B2D2-4721-96FB-02F7E0268092}" type="pres">
      <dgm:prSet presAssocID="{3069EAF8-633A-4BB2-B6F6-04C4FF5745E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eciduous tree"/>
        </a:ext>
      </dgm:extLst>
    </dgm:pt>
    <dgm:pt modelId="{978A0136-A9E8-463C-9DF6-A7C4214B3927}" type="pres">
      <dgm:prSet presAssocID="{3069EAF8-633A-4BB2-B6F6-04C4FF5745E2}" presName="spaceRect" presStyleCnt="0"/>
      <dgm:spPr/>
    </dgm:pt>
    <dgm:pt modelId="{5AC12582-F84C-4AFD-93DE-98C068E9CFEB}" type="pres">
      <dgm:prSet presAssocID="{3069EAF8-633A-4BB2-B6F6-04C4FF5745E2}" presName="textRect" presStyleLbl="revTx" presStyleIdx="3" presStyleCnt="6">
        <dgm:presLayoutVars>
          <dgm:chMax val="1"/>
          <dgm:chPref val="1"/>
        </dgm:presLayoutVars>
      </dgm:prSet>
      <dgm:spPr/>
    </dgm:pt>
    <dgm:pt modelId="{D4676E0C-6186-49E0-AA24-595ED7FC48F1}" type="pres">
      <dgm:prSet presAssocID="{675B3C69-8F6D-48B8-802C-609DD481B296}" presName="sibTrans" presStyleLbl="sibTrans2D1" presStyleIdx="0" presStyleCnt="0"/>
      <dgm:spPr/>
    </dgm:pt>
    <dgm:pt modelId="{8F0C8BCD-A9D6-4F7A-AA5F-E80C3A3F61C1}" type="pres">
      <dgm:prSet presAssocID="{8405EF52-06F7-4003-BD75-44B2441075FA}" presName="compNode" presStyleCnt="0"/>
      <dgm:spPr/>
    </dgm:pt>
    <dgm:pt modelId="{E51BF95B-9D60-413E-9306-6AC64F01C0EA}" type="pres">
      <dgm:prSet presAssocID="{8405EF52-06F7-4003-BD75-44B2441075FA}" presName="iconBgRect" presStyleLbl="bgShp" presStyleIdx="4" presStyleCnt="6"/>
      <dgm:spPr/>
    </dgm:pt>
    <dgm:pt modelId="{14C2A130-6238-456B-A07E-398191790B77}" type="pres">
      <dgm:prSet presAssocID="{8405EF52-06F7-4003-BD75-44B2441075F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IV"/>
        </a:ext>
      </dgm:extLst>
    </dgm:pt>
    <dgm:pt modelId="{572DE2AB-11BB-4BFA-92E0-FCCCC0FE3D1E}" type="pres">
      <dgm:prSet presAssocID="{8405EF52-06F7-4003-BD75-44B2441075FA}" presName="spaceRect" presStyleCnt="0"/>
      <dgm:spPr/>
    </dgm:pt>
    <dgm:pt modelId="{4EF788FB-9359-44A8-A79A-637EF2DF0333}" type="pres">
      <dgm:prSet presAssocID="{8405EF52-06F7-4003-BD75-44B2441075FA}" presName="textRect" presStyleLbl="revTx" presStyleIdx="4" presStyleCnt="6">
        <dgm:presLayoutVars>
          <dgm:chMax val="1"/>
          <dgm:chPref val="1"/>
        </dgm:presLayoutVars>
      </dgm:prSet>
      <dgm:spPr/>
    </dgm:pt>
    <dgm:pt modelId="{18BA4B1C-E5D9-40C4-A14D-4CA941D75F46}" type="pres">
      <dgm:prSet presAssocID="{90B9A8D0-395C-4E0E-8743-F4D4DA5683D8}" presName="sibTrans" presStyleLbl="sibTrans2D1" presStyleIdx="0" presStyleCnt="0"/>
      <dgm:spPr/>
    </dgm:pt>
    <dgm:pt modelId="{53A61CBE-FF00-46F7-98E1-38C070208BB0}" type="pres">
      <dgm:prSet presAssocID="{59D95930-6164-4FF4-8E93-F073E2B6B363}" presName="compNode" presStyleCnt="0"/>
      <dgm:spPr/>
    </dgm:pt>
    <dgm:pt modelId="{FE93A535-E1A3-4690-9D50-5ADC9E1F34CC}" type="pres">
      <dgm:prSet presAssocID="{59D95930-6164-4FF4-8E93-F073E2B6B363}" presName="iconBgRect" presStyleLbl="bgShp" presStyleIdx="5" presStyleCnt="6"/>
      <dgm:spPr/>
    </dgm:pt>
    <dgm:pt modelId="{566DB8CB-0553-48D9-A4C0-6D2BCD2FABF7}" type="pres">
      <dgm:prSet presAssocID="{59D95930-6164-4FF4-8E93-F073E2B6B36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Footprints"/>
        </a:ext>
      </dgm:extLst>
    </dgm:pt>
    <dgm:pt modelId="{FEAD4BF5-38C6-4666-9DBC-B91C2438B8E8}" type="pres">
      <dgm:prSet presAssocID="{59D95930-6164-4FF4-8E93-F073E2B6B363}" presName="spaceRect" presStyleCnt="0"/>
      <dgm:spPr/>
    </dgm:pt>
    <dgm:pt modelId="{BFC8EFCC-0823-4D80-80D0-F2A0A6AF9320}" type="pres">
      <dgm:prSet presAssocID="{59D95930-6164-4FF4-8E93-F073E2B6B363}" presName="textRect" presStyleLbl="revTx" presStyleIdx="5" presStyleCnt="6">
        <dgm:presLayoutVars>
          <dgm:chMax val="1"/>
          <dgm:chPref val="1"/>
        </dgm:presLayoutVars>
      </dgm:prSet>
      <dgm:spPr/>
    </dgm:pt>
  </dgm:ptLst>
  <dgm:cxnLst>
    <dgm:cxn modelId="{A7D32601-42D8-43A5-9E2B-DE2E72E401CF}" srcId="{832BB609-9B00-4546-8648-386A3759E9F7}" destId="{BFB7B0D6-C69E-497D-AB87-B92066198A73}" srcOrd="2" destOrd="0" parTransId="{BF6CF15E-00EC-4274-957F-F12252B581E5}" sibTransId="{446BE326-F60B-4909-BFBB-9FFA5A17D2A3}"/>
    <dgm:cxn modelId="{529A4924-D62C-45A1-A8F2-00F0856258C8}" srcId="{832BB609-9B00-4546-8648-386A3759E9F7}" destId="{8405EF52-06F7-4003-BD75-44B2441075FA}" srcOrd="4" destOrd="0" parTransId="{FC7EFC41-C470-477D-9A2D-1FBBB7AFD300}" sibTransId="{90B9A8D0-395C-4E0E-8743-F4D4DA5683D8}"/>
    <dgm:cxn modelId="{6BE4D32A-A0FE-494D-855A-9508A8C5A3B6}" srcId="{832BB609-9B00-4546-8648-386A3759E9F7}" destId="{70489139-7836-4212-8C7C-D44336E137FB}" srcOrd="0" destOrd="0" parTransId="{F6C067FB-A31C-4209-8DE7-45E2AA363957}" sibTransId="{067B1C88-CFC2-43BD-9891-E02B96164DAF}"/>
    <dgm:cxn modelId="{61B8C13F-0AF7-4E84-81FD-4ACE6FB2C9AC}" type="presOf" srcId="{832BB609-9B00-4546-8648-386A3759E9F7}" destId="{3805462C-3D8B-436C-A3F2-7C03E400CC41}" srcOrd="0" destOrd="0" presId="urn:microsoft.com/office/officeart/2018/2/layout/IconCircleList"/>
    <dgm:cxn modelId="{05AE2441-C585-44F2-A6E7-944039055A1D}" type="presOf" srcId="{90B9A8D0-395C-4E0E-8743-F4D4DA5683D8}" destId="{18BA4B1C-E5D9-40C4-A14D-4CA941D75F46}" srcOrd="0" destOrd="0" presId="urn:microsoft.com/office/officeart/2018/2/layout/IconCircleList"/>
    <dgm:cxn modelId="{04272267-2B37-4AFC-B6A4-3C2E0CC621B5}" type="presOf" srcId="{067B1C88-CFC2-43BD-9891-E02B96164DAF}" destId="{6E1132E1-20C4-4257-8242-7DE331964799}" srcOrd="0" destOrd="0" presId="urn:microsoft.com/office/officeart/2018/2/layout/IconCircleList"/>
    <dgm:cxn modelId="{271F3C5A-F7A3-4DD5-813C-C30D6512AA8E}" type="presOf" srcId="{675B3C69-8F6D-48B8-802C-609DD481B296}" destId="{D4676E0C-6186-49E0-AA24-595ED7FC48F1}" srcOrd="0" destOrd="0" presId="urn:microsoft.com/office/officeart/2018/2/layout/IconCircleList"/>
    <dgm:cxn modelId="{25151C81-7A7C-4706-8B3A-AF4E95FD9A2B}" type="presOf" srcId="{3069EAF8-633A-4BB2-B6F6-04C4FF5745E2}" destId="{5AC12582-F84C-4AFD-93DE-98C068E9CFEB}" srcOrd="0" destOrd="0" presId="urn:microsoft.com/office/officeart/2018/2/layout/IconCircleList"/>
    <dgm:cxn modelId="{1ED2D683-2088-4C48-9523-31EF90A737E6}" srcId="{832BB609-9B00-4546-8648-386A3759E9F7}" destId="{3069EAF8-633A-4BB2-B6F6-04C4FF5745E2}" srcOrd="3" destOrd="0" parTransId="{1741B4D3-C1AC-4641-A4F6-0A0A39A4BFE4}" sibTransId="{675B3C69-8F6D-48B8-802C-609DD481B296}"/>
    <dgm:cxn modelId="{4BAB7696-7B41-4161-B4C7-1B5B99A6B0DF}" type="presOf" srcId="{70489139-7836-4212-8C7C-D44336E137FB}" destId="{4645B748-6C2B-4C81-9807-77EA9AAC459E}" srcOrd="0" destOrd="0" presId="urn:microsoft.com/office/officeart/2018/2/layout/IconCircleList"/>
    <dgm:cxn modelId="{5A8072A7-6252-490B-ACC8-D8921AD03632}" type="presOf" srcId="{59D95930-6164-4FF4-8E93-F073E2B6B363}" destId="{BFC8EFCC-0823-4D80-80D0-F2A0A6AF9320}" srcOrd="0" destOrd="0" presId="urn:microsoft.com/office/officeart/2018/2/layout/IconCircleList"/>
    <dgm:cxn modelId="{9A8227B3-12DE-4971-823E-E2A63365DC29}" type="presOf" srcId="{0D8DD31C-E145-4C11-B1A0-CE80E941AD1B}" destId="{BE0F0DD4-2A01-436A-9CF3-53B943CA03B6}" srcOrd="0" destOrd="0" presId="urn:microsoft.com/office/officeart/2018/2/layout/IconCircleList"/>
    <dgm:cxn modelId="{F652F0C7-BC9A-4B4F-80C5-07ADCC93D9E0}" srcId="{832BB609-9B00-4546-8648-386A3759E9F7}" destId="{0D8DD31C-E145-4C11-B1A0-CE80E941AD1B}" srcOrd="1" destOrd="0" parTransId="{C3DA7F40-D8E8-4A2F-B9DE-587995CED288}" sibTransId="{633D22DA-5598-47C9-A6AD-0DB95F548EAC}"/>
    <dgm:cxn modelId="{CFB85DCA-E633-476F-B600-7A5CF6B9AA66}" type="presOf" srcId="{8405EF52-06F7-4003-BD75-44B2441075FA}" destId="{4EF788FB-9359-44A8-A79A-637EF2DF0333}" srcOrd="0" destOrd="0" presId="urn:microsoft.com/office/officeart/2018/2/layout/IconCircleList"/>
    <dgm:cxn modelId="{0535B6CC-B9A0-4750-B59F-39093FB22CDB}" type="presOf" srcId="{BFB7B0D6-C69E-497D-AB87-B92066198A73}" destId="{3658829C-2CF5-4026-B5E8-7995004C89EB}" srcOrd="0" destOrd="0" presId="urn:microsoft.com/office/officeart/2018/2/layout/IconCircleList"/>
    <dgm:cxn modelId="{414A7DD2-00A2-4AD1-A4EC-3CB2DE5BE6BC}" type="presOf" srcId="{633D22DA-5598-47C9-A6AD-0DB95F548EAC}" destId="{28858858-FA12-4C3B-A73E-EACBF1AEDF73}" srcOrd="0" destOrd="0" presId="urn:microsoft.com/office/officeart/2018/2/layout/IconCircleList"/>
    <dgm:cxn modelId="{2EACF4E9-37D3-449C-A4A6-B3126CE095D9}" srcId="{832BB609-9B00-4546-8648-386A3759E9F7}" destId="{59D95930-6164-4FF4-8E93-F073E2B6B363}" srcOrd="5" destOrd="0" parTransId="{3AF456EE-54ED-43A4-804B-617DC0056C7C}" sibTransId="{2D8FEEDC-CC5C-479E-AA79-446D4A4D4A71}"/>
    <dgm:cxn modelId="{47954EF0-4B2D-40FE-A2C3-42F2FBA5EC15}" type="presOf" srcId="{446BE326-F60B-4909-BFBB-9FFA5A17D2A3}" destId="{BAD14572-8E1F-488E-8C60-F8801CDBE8C5}" srcOrd="0" destOrd="0" presId="urn:microsoft.com/office/officeart/2018/2/layout/IconCircleList"/>
    <dgm:cxn modelId="{65D8FC44-A6E4-4A1C-9BB7-2BD431AAD6C0}" type="presParOf" srcId="{3805462C-3D8B-436C-A3F2-7C03E400CC41}" destId="{8F9059F7-9A09-419A-9201-B9373B970210}" srcOrd="0" destOrd="0" presId="urn:microsoft.com/office/officeart/2018/2/layout/IconCircleList"/>
    <dgm:cxn modelId="{37E0C40F-C78E-4BD6-B70A-DE46AD068F8C}" type="presParOf" srcId="{8F9059F7-9A09-419A-9201-B9373B970210}" destId="{16097841-6A7A-492B-B623-2748F95DD0F3}" srcOrd="0" destOrd="0" presId="urn:microsoft.com/office/officeart/2018/2/layout/IconCircleList"/>
    <dgm:cxn modelId="{D134CF99-0608-4A69-9FEE-752E72BAA18E}" type="presParOf" srcId="{16097841-6A7A-492B-B623-2748F95DD0F3}" destId="{D154095F-5F98-4971-A5D7-75A7CF30CEF5}" srcOrd="0" destOrd="0" presId="urn:microsoft.com/office/officeart/2018/2/layout/IconCircleList"/>
    <dgm:cxn modelId="{8034AE3A-9BD6-4CC9-A4EA-6AB156AF3ECF}" type="presParOf" srcId="{16097841-6A7A-492B-B623-2748F95DD0F3}" destId="{1BA3FFFA-6A3D-4599-A49A-17FED523920A}" srcOrd="1" destOrd="0" presId="urn:microsoft.com/office/officeart/2018/2/layout/IconCircleList"/>
    <dgm:cxn modelId="{2017E95C-0A6D-477E-96D9-59E91F703DEF}" type="presParOf" srcId="{16097841-6A7A-492B-B623-2748F95DD0F3}" destId="{ED6C06B3-89AD-4B5D-B00F-5A5DBE93C5A1}" srcOrd="2" destOrd="0" presId="urn:microsoft.com/office/officeart/2018/2/layout/IconCircleList"/>
    <dgm:cxn modelId="{874DFC27-5A07-4BE8-8DA2-DAE36397FEF1}" type="presParOf" srcId="{16097841-6A7A-492B-B623-2748F95DD0F3}" destId="{4645B748-6C2B-4C81-9807-77EA9AAC459E}" srcOrd="3" destOrd="0" presId="urn:microsoft.com/office/officeart/2018/2/layout/IconCircleList"/>
    <dgm:cxn modelId="{9288563B-D3A3-4D13-B940-F91490445DAC}" type="presParOf" srcId="{8F9059F7-9A09-419A-9201-B9373B970210}" destId="{6E1132E1-20C4-4257-8242-7DE331964799}" srcOrd="1" destOrd="0" presId="urn:microsoft.com/office/officeart/2018/2/layout/IconCircleList"/>
    <dgm:cxn modelId="{68683C42-6674-479B-B709-728F3072EADB}" type="presParOf" srcId="{8F9059F7-9A09-419A-9201-B9373B970210}" destId="{7E1824F0-5E10-41DC-87BD-1813295AFBFF}" srcOrd="2" destOrd="0" presId="urn:microsoft.com/office/officeart/2018/2/layout/IconCircleList"/>
    <dgm:cxn modelId="{BEA2D049-93E5-4DA1-AC9F-4EBC40A62AD9}" type="presParOf" srcId="{7E1824F0-5E10-41DC-87BD-1813295AFBFF}" destId="{A004C03F-2311-4DE1-87B0-4680F050B235}" srcOrd="0" destOrd="0" presId="urn:microsoft.com/office/officeart/2018/2/layout/IconCircleList"/>
    <dgm:cxn modelId="{395254CE-F9C8-4EA3-87EB-03D5FA067A59}" type="presParOf" srcId="{7E1824F0-5E10-41DC-87BD-1813295AFBFF}" destId="{7B93E04F-03B1-4306-8CBB-A7DFA0B04643}" srcOrd="1" destOrd="0" presId="urn:microsoft.com/office/officeart/2018/2/layout/IconCircleList"/>
    <dgm:cxn modelId="{C45F9E27-3784-43CE-BA5C-58C9E1C7D83B}" type="presParOf" srcId="{7E1824F0-5E10-41DC-87BD-1813295AFBFF}" destId="{17C6B3E5-B630-4695-9B82-EAEE2CFB0FFC}" srcOrd="2" destOrd="0" presId="urn:microsoft.com/office/officeart/2018/2/layout/IconCircleList"/>
    <dgm:cxn modelId="{87DE8FA2-B36A-46F0-9893-B2543BAD8C29}" type="presParOf" srcId="{7E1824F0-5E10-41DC-87BD-1813295AFBFF}" destId="{BE0F0DD4-2A01-436A-9CF3-53B943CA03B6}" srcOrd="3" destOrd="0" presId="urn:microsoft.com/office/officeart/2018/2/layout/IconCircleList"/>
    <dgm:cxn modelId="{92252B10-45F3-4548-BAC4-4B1A0466C483}" type="presParOf" srcId="{8F9059F7-9A09-419A-9201-B9373B970210}" destId="{28858858-FA12-4C3B-A73E-EACBF1AEDF73}" srcOrd="3" destOrd="0" presId="urn:microsoft.com/office/officeart/2018/2/layout/IconCircleList"/>
    <dgm:cxn modelId="{E80AB786-B247-4D2A-9113-5EF562CC6701}" type="presParOf" srcId="{8F9059F7-9A09-419A-9201-B9373B970210}" destId="{139F7DB1-63C3-4337-852C-67E3A6D81CCB}" srcOrd="4" destOrd="0" presId="urn:microsoft.com/office/officeart/2018/2/layout/IconCircleList"/>
    <dgm:cxn modelId="{DC4C4E7D-359F-4D80-A3BC-CC1F4A376443}" type="presParOf" srcId="{139F7DB1-63C3-4337-852C-67E3A6D81CCB}" destId="{E74BD842-DEE0-4FA6-AA1E-8269ED1B6788}" srcOrd="0" destOrd="0" presId="urn:microsoft.com/office/officeart/2018/2/layout/IconCircleList"/>
    <dgm:cxn modelId="{BB5354C0-90FB-45EB-8D59-52B219A9C42F}" type="presParOf" srcId="{139F7DB1-63C3-4337-852C-67E3A6D81CCB}" destId="{E955B684-BF76-4573-8EBF-0647F6609499}" srcOrd="1" destOrd="0" presId="urn:microsoft.com/office/officeart/2018/2/layout/IconCircleList"/>
    <dgm:cxn modelId="{9F585811-49FE-49FF-9CD8-908FCDA18DDA}" type="presParOf" srcId="{139F7DB1-63C3-4337-852C-67E3A6D81CCB}" destId="{2A234785-48B6-4ADA-A61A-9BF4E0071E0F}" srcOrd="2" destOrd="0" presId="urn:microsoft.com/office/officeart/2018/2/layout/IconCircleList"/>
    <dgm:cxn modelId="{53CD2D9B-E641-4261-9100-D69AE8A5EBE1}" type="presParOf" srcId="{139F7DB1-63C3-4337-852C-67E3A6D81CCB}" destId="{3658829C-2CF5-4026-B5E8-7995004C89EB}" srcOrd="3" destOrd="0" presId="urn:microsoft.com/office/officeart/2018/2/layout/IconCircleList"/>
    <dgm:cxn modelId="{3940EA02-FDC8-48D1-B372-A7276FA52651}" type="presParOf" srcId="{8F9059F7-9A09-419A-9201-B9373B970210}" destId="{BAD14572-8E1F-488E-8C60-F8801CDBE8C5}" srcOrd="5" destOrd="0" presId="urn:microsoft.com/office/officeart/2018/2/layout/IconCircleList"/>
    <dgm:cxn modelId="{870A161C-A2EC-4DB8-8451-8F4824546DE1}" type="presParOf" srcId="{8F9059F7-9A09-419A-9201-B9373B970210}" destId="{75629A69-C36C-465B-85F8-862100162BCD}" srcOrd="6" destOrd="0" presId="urn:microsoft.com/office/officeart/2018/2/layout/IconCircleList"/>
    <dgm:cxn modelId="{136F373F-6408-4569-A231-AFCFF228F368}" type="presParOf" srcId="{75629A69-C36C-465B-85F8-862100162BCD}" destId="{5A243EFE-8FBC-4916-9D47-042C917AB7AF}" srcOrd="0" destOrd="0" presId="urn:microsoft.com/office/officeart/2018/2/layout/IconCircleList"/>
    <dgm:cxn modelId="{3A019C42-3699-4963-81C0-68ECF155F90F}" type="presParOf" srcId="{75629A69-C36C-465B-85F8-862100162BCD}" destId="{B7E14FAF-B2D2-4721-96FB-02F7E0268092}" srcOrd="1" destOrd="0" presId="urn:microsoft.com/office/officeart/2018/2/layout/IconCircleList"/>
    <dgm:cxn modelId="{DFD4DAA1-D65B-4A27-A507-81723C73BBBA}" type="presParOf" srcId="{75629A69-C36C-465B-85F8-862100162BCD}" destId="{978A0136-A9E8-463C-9DF6-A7C4214B3927}" srcOrd="2" destOrd="0" presId="urn:microsoft.com/office/officeart/2018/2/layout/IconCircleList"/>
    <dgm:cxn modelId="{DAD19203-2AE0-40DA-B42B-A61A5CE43596}" type="presParOf" srcId="{75629A69-C36C-465B-85F8-862100162BCD}" destId="{5AC12582-F84C-4AFD-93DE-98C068E9CFEB}" srcOrd="3" destOrd="0" presId="urn:microsoft.com/office/officeart/2018/2/layout/IconCircleList"/>
    <dgm:cxn modelId="{11A9994F-C02D-431C-8B9E-86DA0945EA38}" type="presParOf" srcId="{8F9059F7-9A09-419A-9201-B9373B970210}" destId="{D4676E0C-6186-49E0-AA24-595ED7FC48F1}" srcOrd="7" destOrd="0" presId="urn:microsoft.com/office/officeart/2018/2/layout/IconCircleList"/>
    <dgm:cxn modelId="{7050C9E4-E5F2-4A06-B7A2-3CA60B3A2877}" type="presParOf" srcId="{8F9059F7-9A09-419A-9201-B9373B970210}" destId="{8F0C8BCD-A9D6-4F7A-AA5F-E80C3A3F61C1}" srcOrd="8" destOrd="0" presId="urn:microsoft.com/office/officeart/2018/2/layout/IconCircleList"/>
    <dgm:cxn modelId="{B952A275-7340-4978-B147-B76CAA9DA1E6}" type="presParOf" srcId="{8F0C8BCD-A9D6-4F7A-AA5F-E80C3A3F61C1}" destId="{E51BF95B-9D60-413E-9306-6AC64F01C0EA}" srcOrd="0" destOrd="0" presId="urn:microsoft.com/office/officeart/2018/2/layout/IconCircleList"/>
    <dgm:cxn modelId="{A34054B1-C62A-4F95-8C33-3426F78A548C}" type="presParOf" srcId="{8F0C8BCD-A9D6-4F7A-AA5F-E80C3A3F61C1}" destId="{14C2A130-6238-456B-A07E-398191790B77}" srcOrd="1" destOrd="0" presId="urn:microsoft.com/office/officeart/2018/2/layout/IconCircleList"/>
    <dgm:cxn modelId="{67E6E498-59A6-4907-BD25-3F021E17894E}" type="presParOf" srcId="{8F0C8BCD-A9D6-4F7A-AA5F-E80C3A3F61C1}" destId="{572DE2AB-11BB-4BFA-92E0-FCCCC0FE3D1E}" srcOrd="2" destOrd="0" presId="urn:microsoft.com/office/officeart/2018/2/layout/IconCircleList"/>
    <dgm:cxn modelId="{3110C758-7F0E-4FDB-BC30-177D72E81254}" type="presParOf" srcId="{8F0C8BCD-A9D6-4F7A-AA5F-E80C3A3F61C1}" destId="{4EF788FB-9359-44A8-A79A-637EF2DF0333}" srcOrd="3" destOrd="0" presId="urn:microsoft.com/office/officeart/2018/2/layout/IconCircleList"/>
    <dgm:cxn modelId="{51E04C21-7949-4042-90F8-302E1DE47E33}" type="presParOf" srcId="{8F9059F7-9A09-419A-9201-B9373B970210}" destId="{18BA4B1C-E5D9-40C4-A14D-4CA941D75F46}" srcOrd="9" destOrd="0" presId="urn:microsoft.com/office/officeart/2018/2/layout/IconCircleList"/>
    <dgm:cxn modelId="{93CB787C-89F9-4601-8046-0D5681ED838C}" type="presParOf" srcId="{8F9059F7-9A09-419A-9201-B9373B970210}" destId="{53A61CBE-FF00-46F7-98E1-38C070208BB0}" srcOrd="10" destOrd="0" presId="urn:microsoft.com/office/officeart/2018/2/layout/IconCircleList"/>
    <dgm:cxn modelId="{323DB1DB-3F09-4062-AEF4-E898201FB939}" type="presParOf" srcId="{53A61CBE-FF00-46F7-98E1-38C070208BB0}" destId="{FE93A535-E1A3-4690-9D50-5ADC9E1F34CC}" srcOrd="0" destOrd="0" presId="urn:microsoft.com/office/officeart/2018/2/layout/IconCircleList"/>
    <dgm:cxn modelId="{6EC8FC5D-27DD-475E-BDB1-136397A58FCF}" type="presParOf" srcId="{53A61CBE-FF00-46F7-98E1-38C070208BB0}" destId="{566DB8CB-0553-48D9-A4C0-6D2BCD2FABF7}" srcOrd="1" destOrd="0" presId="urn:microsoft.com/office/officeart/2018/2/layout/IconCircleList"/>
    <dgm:cxn modelId="{D5FBBE7E-7CDF-4AF6-B470-9FC1F182FDB4}" type="presParOf" srcId="{53A61CBE-FF00-46F7-98E1-38C070208BB0}" destId="{FEAD4BF5-38C6-4666-9DBC-B91C2438B8E8}" srcOrd="2" destOrd="0" presId="urn:microsoft.com/office/officeart/2018/2/layout/IconCircleList"/>
    <dgm:cxn modelId="{B479B892-6E07-4E6E-A54C-179DE6344F7E}" type="presParOf" srcId="{53A61CBE-FF00-46F7-98E1-38C070208BB0}" destId="{BFC8EFCC-0823-4D80-80D0-F2A0A6AF932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D83C99-E8BC-4089-A613-6514F63F0F12}"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E493B61E-B7AF-4B11-9D73-2CA806A812DF}">
      <dgm:prSet custT="1"/>
      <dgm:spPr/>
      <dgm:t>
        <a:bodyPr/>
        <a:lstStyle/>
        <a:p>
          <a:pPr>
            <a:lnSpc>
              <a:spcPct val="100000"/>
            </a:lnSpc>
            <a:defRPr b="1"/>
          </a:pPr>
          <a:r>
            <a:rPr lang="en-CA" sz="2000"/>
            <a:t>Television</a:t>
          </a:r>
          <a:r>
            <a:rPr lang="en-CA" sz="3600"/>
            <a:t> </a:t>
          </a:r>
          <a:endParaRPr lang="en-US" sz="3600"/>
        </a:p>
      </dgm:t>
    </dgm:pt>
    <dgm:pt modelId="{AC9B2BA5-3C23-4EA6-9D68-A6B1883B9C19}" type="parTrans" cxnId="{C7392651-13BA-4B99-87B2-83065B9E6999}">
      <dgm:prSet/>
      <dgm:spPr/>
      <dgm:t>
        <a:bodyPr/>
        <a:lstStyle/>
        <a:p>
          <a:endParaRPr lang="en-US"/>
        </a:p>
      </dgm:t>
    </dgm:pt>
    <dgm:pt modelId="{01030E5A-B02B-496F-A69F-488C2737963A}" type="sibTrans" cxnId="{C7392651-13BA-4B99-87B2-83065B9E6999}">
      <dgm:prSet/>
      <dgm:spPr/>
      <dgm:t>
        <a:bodyPr/>
        <a:lstStyle/>
        <a:p>
          <a:endParaRPr lang="en-US"/>
        </a:p>
      </dgm:t>
    </dgm:pt>
    <dgm:pt modelId="{B09ADB2B-42BE-4B3D-AC3B-28FB27008052}" type="pres">
      <dgm:prSet presAssocID="{98D83C99-E8BC-4089-A613-6514F63F0F12}" presName="root" presStyleCnt="0">
        <dgm:presLayoutVars>
          <dgm:dir/>
          <dgm:resizeHandles val="exact"/>
        </dgm:presLayoutVars>
      </dgm:prSet>
      <dgm:spPr/>
    </dgm:pt>
    <dgm:pt modelId="{81CCA43D-C127-4643-AAF8-F21E633AFA18}" type="pres">
      <dgm:prSet presAssocID="{E493B61E-B7AF-4B11-9D73-2CA806A812DF}" presName="compNode" presStyleCnt="0"/>
      <dgm:spPr/>
    </dgm:pt>
    <dgm:pt modelId="{5B142C55-8A63-4571-A9FD-AAA26A756509}" type="pres">
      <dgm:prSet presAssocID="{E493B61E-B7AF-4B11-9D73-2CA806A812DF}" presName="iconRect" presStyleLbl="node1" presStyleIdx="0" presStyleCnt="1" custScaleX="44656" custScaleY="40842" custLinFactNeighborX="60557" custLinFactNeighborY="-5203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Video camera"/>
        </a:ext>
      </dgm:extLst>
    </dgm:pt>
    <dgm:pt modelId="{DE17E67E-3150-4CBF-B598-8F4800421ACB}" type="pres">
      <dgm:prSet presAssocID="{E493B61E-B7AF-4B11-9D73-2CA806A812DF}" presName="iconSpace" presStyleCnt="0"/>
      <dgm:spPr/>
    </dgm:pt>
    <dgm:pt modelId="{680C8C54-7A7F-440B-A6CE-5C7D59CCDDAB}" type="pres">
      <dgm:prSet presAssocID="{E493B61E-B7AF-4B11-9D73-2CA806A812DF}" presName="parTx" presStyleLbl="revTx" presStyleIdx="0" presStyleCnt="2" custLinFactY="-112947" custLinFactNeighborX="338" custLinFactNeighborY="-200000">
        <dgm:presLayoutVars>
          <dgm:chMax val="0"/>
          <dgm:chPref val="0"/>
        </dgm:presLayoutVars>
      </dgm:prSet>
      <dgm:spPr/>
    </dgm:pt>
    <dgm:pt modelId="{A90712B3-CE87-4CA9-97ED-9A7B4512BFE2}" type="pres">
      <dgm:prSet presAssocID="{E493B61E-B7AF-4B11-9D73-2CA806A812DF}" presName="txSpace" presStyleCnt="0"/>
      <dgm:spPr/>
    </dgm:pt>
    <dgm:pt modelId="{69BBE64F-B98E-4888-ABFE-EDFC030A48D6}" type="pres">
      <dgm:prSet presAssocID="{E493B61E-B7AF-4B11-9D73-2CA806A812DF}" presName="desTx" presStyleLbl="revTx" presStyleIdx="1" presStyleCnt="2" custLinFactNeighborX="-5654" custLinFactNeighborY="-48744">
        <dgm:presLayoutVars/>
      </dgm:prSet>
      <dgm:spPr/>
    </dgm:pt>
  </dgm:ptLst>
  <dgm:cxnLst>
    <dgm:cxn modelId="{C7392651-13BA-4B99-87B2-83065B9E6999}" srcId="{98D83C99-E8BC-4089-A613-6514F63F0F12}" destId="{E493B61E-B7AF-4B11-9D73-2CA806A812DF}" srcOrd="0" destOrd="0" parTransId="{AC9B2BA5-3C23-4EA6-9D68-A6B1883B9C19}" sibTransId="{01030E5A-B02B-496F-A69F-488C2737963A}"/>
    <dgm:cxn modelId="{8E1A6AE7-6150-4602-BE2B-12E497423DF6}" type="presOf" srcId="{E493B61E-B7AF-4B11-9D73-2CA806A812DF}" destId="{680C8C54-7A7F-440B-A6CE-5C7D59CCDDAB}" srcOrd="0" destOrd="0" presId="urn:microsoft.com/office/officeart/2018/2/layout/IconLabelDescriptionList"/>
    <dgm:cxn modelId="{B64B0FFA-8563-47C8-8CD6-06644AE7C67E}" type="presOf" srcId="{98D83C99-E8BC-4089-A613-6514F63F0F12}" destId="{B09ADB2B-42BE-4B3D-AC3B-28FB27008052}" srcOrd="0" destOrd="0" presId="urn:microsoft.com/office/officeart/2018/2/layout/IconLabelDescriptionList"/>
    <dgm:cxn modelId="{10070635-657F-4859-BF01-CA256AB72A88}" type="presParOf" srcId="{B09ADB2B-42BE-4B3D-AC3B-28FB27008052}" destId="{81CCA43D-C127-4643-AAF8-F21E633AFA18}" srcOrd="0" destOrd="0" presId="urn:microsoft.com/office/officeart/2018/2/layout/IconLabelDescriptionList"/>
    <dgm:cxn modelId="{DAC32713-2BCB-44A0-8FC5-835FE609F8D4}" type="presParOf" srcId="{81CCA43D-C127-4643-AAF8-F21E633AFA18}" destId="{5B142C55-8A63-4571-A9FD-AAA26A756509}" srcOrd="0" destOrd="0" presId="urn:microsoft.com/office/officeart/2018/2/layout/IconLabelDescriptionList"/>
    <dgm:cxn modelId="{EC3E56F5-197D-4F6E-B1B7-5C41D0A6F58E}" type="presParOf" srcId="{81CCA43D-C127-4643-AAF8-F21E633AFA18}" destId="{DE17E67E-3150-4CBF-B598-8F4800421ACB}" srcOrd="1" destOrd="0" presId="urn:microsoft.com/office/officeart/2018/2/layout/IconLabelDescriptionList"/>
    <dgm:cxn modelId="{72F51793-A852-4ADD-AB28-B1ED1A2D80D1}" type="presParOf" srcId="{81CCA43D-C127-4643-AAF8-F21E633AFA18}" destId="{680C8C54-7A7F-440B-A6CE-5C7D59CCDDAB}" srcOrd="2" destOrd="0" presId="urn:microsoft.com/office/officeart/2018/2/layout/IconLabelDescriptionList"/>
    <dgm:cxn modelId="{3FF02261-694C-4A2E-8495-EB186472DEF6}" type="presParOf" srcId="{81CCA43D-C127-4643-AAF8-F21E633AFA18}" destId="{A90712B3-CE87-4CA9-97ED-9A7B4512BFE2}" srcOrd="3" destOrd="0" presId="urn:microsoft.com/office/officeart/2018/2/layout/IconLabelDescriptionList"/>
    <dgm:cxn modelId="{E3B9BF5B-B811-4F61-9964-916D96F96666}" type="presParOf" srcId="{81CCA43D-C127-4643-AAF8-F21E633AFA18}" destId="{69BBE64F-B98E-4888-ABFE-EDFC030A48D6}"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4095F-5F98-4971-A5D7-75A7CF30CEF5}">
      <dsp:nvSpPr>
        <dsp:cNvPr id="0" name=""/>
        <dsp:cNvSpPr/>
      </dsp:nvSpPr>
      <dsp:spPr>
        <a:xfrm>
          <a:off x="35824" y="285656"/>
          <a:ext cx="766856" cy="76685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A3FFFA-6A3D-4599-A49A-17FED523920A}">
      <dsp:nvSpPr>
        <dsp:cNvPr id="0" name=""/>
        <dsp:cNvSpPr/>
      </dsp:nvSpPr>
      <dsp:spPr>
        <a:xfrm>
          <a:off x="196864" y="446696"/>
          <a:ext cx="444776" cy="4447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45B748-6C2B-4C81-9807-77EA9AAC459E}">
      <dsp:nvSpPr>
        <dsp:cNvPr id="0" name=""/>
        <dsp:cNvSpPr/>
      </dsp:nvSpPr>
      <dsp:spPr>
        <a:xfrm>
          <a:off x="967007" y="285656"/>
          <a:ext cx="1807591" cy="766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solidFill>
                <a:schemeClr val="bg1"/>
              </a:solidFill>
            </a:rPr>
            <a:t>Living conditions and cultural adaptations </a:t>
          </a:r>
        </a:p>
      </dsp:txBody>
      <dsp:txXfrm>
        <a:off x="967007" y="285656"/>
        <a:ext cx="1807591" cy="766856"/>
      </dsp:txXfrm>
    </dsp:sp>
    <dsp:sp modelId="{A004C03F-2311-4DE1-87B0-4680F050B235}">
      <dsp:nvSpPr>
        <dsp:cNvPr id="0" name=""/>
        <dsp:cNvSpPr/>
      </dsp:nvSpPr>
      <dsp:spPr>
        <a:xfrm>
          <a:off x="3089558" y="285656"/>
          <a:ext cx="766856" cy="76685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93E04F-03B1-4306-8CBB-A7DFA0B04643}">
      <dsp:nvSpPr>
        <dsp:cNvPr id="0" name=""/>
        <dsp:cNvSpPr/>
      </dsp:nvSpPr>
      <dsp:spPr>
        <a:xfrm>
          <a:off x="3250597" y="446696"/>
          <a:ext cx="444776" cy="4447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F0DD4-2A01-436A-9CF3-53B943CA03B6}">
      <dsp:nvSpPr>
        <dsp:cNvPr id="0" name=""/>
        <dsp:cNvSpPr/>
      </dsp:nvSpPr>
      <dsp:spPr>
        <a:xfrm>
          <a:off x="4020741" y="285656"/>
          <a:ext cx="1807591" cy="766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solidFill>
                <a:schemeClr val="bg1"/>
              </a:solidFill>
            </a:rPr>
            <a:t>Demonstrating a poorly functioning society </a:t>
          </a:r>
        </a:p>
      </dsp:txBody>
      <dsp:txXfrm>
        <a:off x="4020741" y="285656"/>
        <a:ext cx="1807591" cy="766856"/>
      </dsp:txXfrm>
    </dsp:sp>
    <dsp:sp modelId="{E74BD842-DEE0-4FA6-AA1E-8269ED1B6788}">
      <dsp:nvSpPr>
        <dsp:cNvPr id="0" name=""/>
        <dsp:cNvSpPr/>
      </dsp:nvSpPr>
      <dsp:spPr>
        <a:xfrm>
          <a:off x="35824" y="1792240"/>
          <a:ext cx="766856" cy="76685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55B684-BF76-4573-8EBF-0647F6609499}">
      <dsp:nvSpPr>
        <dsp:cNvPr id="0" name=""/>
        <dsp:cNvSpPr/>
      </dsp:nvSpPr>
      <dsp:spPr>
        <a:xfrm>
          <a:off x="196864" y="1953280"/>
          <a:ext cx="444776" cy="4447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58829C-2CF5-4026-B5E8-7995004C89EB}">
      <dsp:nvSpPr>
        <dsp:cNvPr id="0" name=""/>
        <dsp:cNvSpPr/>
      </dsp:nvSpPr>
      <dsp:spPr>
        <a:xfrm>
          <a:off x="967007" y="1792240"/>
          <a:ext cx="1807591" cy="766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solidFill>
                <a:schemeClr val="bg1"/>
              </a:solidFill>
            </a:rPr>
            <a:t>Implementing community propaganda </a:t>
          </a:r>
        </a:p>
      </dsp:txBody>
      <dsp:txXfrm>
        <a:off x="967007" y="1792240"/>
        <a:ext cx="1807591" cy="766856"/>
      </dsp:txXfrm>
    </dsp:sp>
    <dsp:sp modelId="{5A243EFE-8FBC-4916-9D47-042C917AB7AF}">
      <dsp:nvSpPr>
        <dsp:cNvPr id="0" name=""/>
        <dsp:cNvSpPr/>
      </dsp:nvSpPr>
      <dsp:spPr>
        <a:xfrm>
          <a:off x="3089558" y="1792240"/>
          <a:ext cx="766856" cy="76685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E14FAF-B2D2-4721-96FB-02F7E0268092}">
      <dsp:nvSpPr>
        <dsp:cNvPr id="0" name=""/>
        <dsp:cNvSpPr/>
      </dsp:nvSpPr>
      <dsp:spPr>
        <a:xfrm>
          <a:off x="3250597" y="1953280"/>
          <a:ext cx="444776" cy="4447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C12582-F84C-4AFD-93DE-98C068E9CFEB}">
      <dsp:nvSpPr>
        <dsp:cNvPr id="0" name=""/>
        <dsp:cNvSpPr/>
      </dsp:nvSpPr>
      <dsp:spPr>
        <a:xfrm>
          <a:off x="4020741" y="1792240"/>
          <a:ext cx="1807591" cy="766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solidFill>
                <a:schemeClr val="bg1"/>
              </a:solidFill>
            </a:rPr>
            <a:t>Destruction and messy environmental additions</a:t>
          </a:r>
        </a:p>
      </dsp:txBody>
      <dsp:txXfrm>
        <a:off x="4020741" y="1792240"/>
        <a:ext cx="1807591" cy="766856"/>
      </dsp:txXfrm>
    </dsp:sp>
    <dsp:sp modelId="{E51BF95B-9D60-413E-9306-6AC64F01C0EA}">
      <dsp:nvSpPr>
        <dsp:cNvPr id="0" name=""/>
        <dsp:cNvSpPr/>
      </dsp:nvSpPr>
      <dsp:spPr>
        <a:xfrm>
          <a:off x="35824" y="3298824"/>
          <a:ext cx="766856" cy="76685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C2A130-6238-456B-A07E-398191790B77}">
      <dsp:nvSpPr>
        <dsp:cNvPr id="0" name=""/>
        <dsp:cNvSpPr/>
      </dsp:nvSpPr>
      <dsp:spPr>
        <a:xfrm>
          <a:off x="196864" y="3459864"/>
          <a:ext cx="444776" cy="4447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788FB-9359-44A8-A79A-637EF2DF0333}">
      <dsp:nvSpPr>
        <dsp:cNvPr id="0" name=""/>
        <dsp:cNvSpPr/>
      </dsp:nvSpPr>
      <dsp:spPr>
        <a:xfrm>
          <a:off x="967007" y="3298824"/>
          <a:ext cx="1807591" cy="766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solidFill>
                <a:schemeClr val="bg1"/>
              </a:solidFill>
            </a:rPr>
            <a:t>Dehumanization</a:t>
          </a:r>
        </a:p>
      </dsp:txBody>
      <dsp:txXfrm>
        <a:off x="967007" y="3298824"/>
        <a:ext cx="1807591" cy="766856"/>
      </dsp:txXfrm>
    </dsp:sp>
    <dsp:sp modelId="{FE93A535-E1A3-4690-9D50-5ADC9E1F34CC}">
      <dsp:nvSpPr>
        <dsp:cNvPr id="0" name=""/>
        <dsp:cNvSpPr/>
      </dsp:nvSpPr>
      <dsp:spPr>
        <a:xfrm>
          <a:off x="3089558" y="3298824"/>
          <a:ext cx="766856" cy="76685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6DB8CB-0553-48D9-A4C0-6D2BCD2FABF7}">
      <dsp:nvSpPr>
        <dsp:cNvPr id="0" name=""/>
        <dsp:cNvSpPr/>
      </dsp:nvSpPr>
      <dsp:spPr>
        <a:xfrm>
          <a:off x="3250597" y="3459864"/>
          <a:ext cx="444776" cy="44477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C8EFCC-0823-4D80-80D0-F2A0A6AF9320}">
      <dsp:nvSpPr>
        <dsp:cNvPr id="0" name=""/>
        <dsp:cNvSpPr/>
      </dsp:nvSpPr>
      <dsp:spPr>
        <a:xfrm>
          <a:off x="4020741" y="3298824"/>
          <a:ext cx="1807591" cy="766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solidFill>
                <a:schemeClr val="bg1"/>
              </a:solidFill>
            </a:rPr>
            <a:t>Product Demand, scrambling </a:t>
          </a:r>
        </a:p>
      </dsp:txBody>
      <dsp:txXfrm>
        <a:off x="4020741" y="3298824"/>
        <a:ext cx="1807591" cy="766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42C55-8A63-4571-A9FD-AAA26A756509}">
      <dsp:nvSpPr>
        <dsp:cNvPr id="0" name=""/>
        <dsp:cNvSpPr/>
      </dsp:nvSpPr>
      <dsp:spPr>
        <a:xfrm>
          <a:off x="1419307" y="949871"/>
          <a:ext cx="675198" cy="617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0C8C54-7A7F-440B-A6CE-5C7D59CCDDAB}">
      <dsp:nvSpPr>
        <dsp:cNvPr id="0" name=""/>
        <dsp:cNvSpPr/>
      </dsp:nvSpPr>
      <dsp:spPr>
        <a:xfrm>
          <a:off x="99886" y="88003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CA" sz="2000" kern="1200"/>
            <a:t>Television</a:t>
          </a:r>
          <a:r>
            <a:rPr lang="en-CA" sz="3600" kern="1200"/>
            <a:t> </a:t>
          </a:r>
          <a:endParaRPr lang="en-US" sz="3600" kern="1200"/>
        </a:p>
      </dsp:txBody>
      <dsp:txXfrm>
        <a:off x="99886" y="880036"/>
        <a:ext cx="4320000" cy="648000"/>
      </dsp:txXfrm>
    </dsp:sp>
    <dsp:sp modelId="{69BBE64F-B98E-4888-ABFE-EDFC030A48D6}">
      <dsp:nvSpPr>
        <dsp:cNvPr id="0" name=""/>
        <dsp:cNvSpPr/>
      </dsp:nvSpPr>
      <dsp:spPr>
        <a:xfrm>
          <a:off x="0" y="3527476"/>
          <a:ext cx="4320000" cy="15997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65BB1-9DA4-47CD-8D1F-DB420F81A230}" type="datetimeFigureOut">
              <a:rPr lang="en-CA" smtClean="0"/>
              <a:t>2024-04-04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0EF37-C8A9-4CED-B597-CA1D763CE2AF}" type="slidenum">
              <a:rPr lang="en-CA" smtClean="0"/>
              <a:t>‹#›</a:t>
            </a:fld>
            <a:endParaRPr lang="en-CA"/>
          </a:p>
        </p:txBody>
      </p:sp>
    </p:spTree>
    <p:extLst>
      <p:ext uri="{BB962C8B-B14F-4D97-AF65-F5344CB8AC3E}">
        <p14:creationId xmlns:p14="http://schemas.microsoft.com/office/powerpoint/2010/main" val="1341407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40s- Hook: Picture a world where decisions regarding life and death, are no longer made by human, but by silent unfeeling machines… autonomous weapons?</a:t>
            </a:r>
          </a:p>
          <a:p>
            <a:endParaRPr lang="en-US">
              <a:solidFill>
                <a:srgbClr val="FF0000"/>
              </a:solidFill>
            </a:endParaRPr>
          </a:p>
          <a:p>
            <a:r>
              <a:rPr lang="en-US">
                <a:solidFill>
                  <a:srgbClr val="FF0000"/>
                </a:solidFill>
              </a:rPr>
              <a:t>Our world needs morals, feeling and instinct, allowing technology to mirror these behaviors takes away the human judgement. </a:t>
            </a:r>
          </a:p>
          <a:p>
            <a:endParaRPr lang="en-US"/>
          </a:p>
          <a:p>
            <a:r>
              <a:rPr lang="en-US"/>
              <a:t>This is Now, Currently 10 accounted for countries across the globe are producing these weapons, and it’s anticipated that numerous other countries are producing these weapons in secret. </a:t>
            </a:r>
          </a:p>
          <a:p>
            <a:endParaRPr lang="en-US"/>
          </a:p>
          <a:p>
            <a:r>
              <a:rPr lang="en-US"/>
              <a:t>These weapons raise concerns regarding the safety not only of war inflicted countries but CIVILLIANS. We have given up our humanity to allow these weapons to live along side us. So how can we allow our lifestyle, our rights and our decisions to be disregarded by some robots. </a:t>
            </a:r>
          </a:p>
          <a:p>
            <a:endParaRPr lang="en-US"/>
          </a:p>
        </p:txBody>
      </p:sp>
      <p:sp>
        <p:nvSpPr>
          <p:cNvPr id="4" name="Slide Number Placeholder 3"/>
          <p:cNvSpPr>
            <a:spLocks noGrp="1"/>
          </p:cNvSpPr>
          <p:nvPr>
            <p:ph type="sldNum" sz="quarter" idx="5"/>
          </p:nvPr>
        </p:nvSpPr>
        <p:spPr/>
        <p:txBody>
          <a:bodyPr/>
          <a:lstStyle/>
          <a:p>
            <a:fld id="{FFD0EF37-C8A9-4CED-B597-CA1D763CE2AF}" type="slidenum">
              <a:rPr lang="en-CA" smtClean="0"/>
              <a:t>1</a:t>
            </a:fld>
            <a:endParaRPr lang="en-CA"/>
          </a:p>
        </p:txBody>
      </p:sp>
    </p:spTree>
    <p:extLst>
      <p:ext uri="{BB962C8B-B14F-4D97-AF65-F5344CB8AC3E}">
        <p14:creationId xmlns:p14="http://schemas.microsoft.com/office/powerpoint/2010/main" val="350747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Max (30seconds)</a:t>
            </a:r>
          </a:p>
          <a:p>
            <a:endParaRPr lang="en-US"/>
          </a:p>
          <a:p>
            <a:r>
              <a:rPr lang="en-US"/>
              <a:t>The best way to reach everyone on this issue, is by allowing anyone to put themselves in a society which has been affected realistically.</a:t>
            </a:r>
          </a:p>
          <a:p>
            <a:r>
              <a:rPr lang="en-US"/>
              <a:t>In our project, Living conditions have been adapted to restrict civillians from freely moving to ensure their safety. Though the idea was to protect the public this can be dehumanizing and has sparked frustration among the community.  Propaganda has been implemented to understand the publics fear of being dehumanized. Clearly this society has struggled to function the way it used too. Lack of employees has made Products extremely expensive and, facilities leaving garbage and destruction.</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FFD0EF37-C8A9-4CED-B597-CA1D763CE2AF}" type="slidenum">
              <a:rPr lang="en-CA" smtClean="0"/>
              <a:t>2</a:t>
            </a:fld>
            <a:endParaRPr lang="en-CA"/>
          </a:p>
        </p:txBody>
      </p:sp>
    </p:spTree>
    <p:extLst>
      <p:ext uri="{BB962C8B-B14F-4D97-AF65-F5344CB8AC3E}">
        <p14:creationId xmlns:p14="http://schemas.microsoft.com/office/powerpoint/2010/main" val="312378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20 Seconds (MAX)</a:t>
            </a:r>
          </a:p>
          <a:p>
            <a:r>
              <a:rPr lang="en-CA"/>
              <a:t>Scene 1 Important features </a:t>
            </a:r>
          </a:p>
          <a:p>
            <a:r>
              <a:rPr lang="en-CA"/>
              <a:t>This is our starting point which is initially seen through cinematic display, from 3</a:t>
            </a:r>
            <a:r>
              <a:rPr lang="en-CA" baseline="30000"/>
              <a:t>rd</a:t>
            </a:r>
            <a:r>
              <a:rPr lang="en-CA"/>
              <a:t> to 1</a:t>
            </a:r>
            <a:r>
              <a:rPr lang="en-CA" baseline="30000"/>
              <a:t>st</a:t>
            </a:r>
            <a:r>
              <a:rPr lang="en-CA"/>
              <a:t> person POV. </a:t>
            </a:r>
          </a:p>
          <a:p>
            <a:r>
              <a:rPr lang="en-CA"/>
              <a:t>Another important feature we implemented was an interactive TV. The remote can be used and Held in VR which triggers a news broadcast to describe a recent Autonomous weapon attack.</a:t>
            </a:r>
          </a:p>
          <a:p>
            <a:r>
              <a:rPr lang="en-CA"/>
              <a:t> After the broadcast, the Viewers and VR is transferred to the scene of the attack, our second scene. </a:t>
            </a:r>
          </a:p>
        </p:txBody>
      </p:sp>
      <p:sp>
        <p:nvSpPr>
          <p:cNvPr id="4" name="Slide Number Placeholder 3"/>
          <p:cNvSpPr>
            <a:spLocks noGrp="1"/>
          </p:cNvSpPr>
          <p:nvPr>
            <p:ph type="sldNum" sz="quarter" idx="5"/>
          </p:nvPr>
        </p:nvSpPr>
        <p:spPr/>
        <p:txBody>
          <a:bodyPr/>
          <a:lstStyle/>
          <a:p>
            <a:fld id="{FFD0EF37-C8A9-4CED-B597-CA1D763CE2AF}" type="slidenum">
              <a:rPr lang="en-CA" smtClean="0"/>
              <a:t>3</a:t>
            </a:fld>
            <a:endParaRPr lang="en-CA"/>
          </a:p>
        </p:txBody>
      </p:sp>
    </p:spTree>
    <p:extLst>
      <p:ext uri="{BB962C8B-B14F-4D97-AF65-F5344CB8AC3E}">
        <p14:creationId xmlns:p14="http://schemas.microsoft.com/office/powerpoint/2010/main" val="2111109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Max 20 second (while running through the alleyway)</a:t>
            </a:r>
          </a:p>
          <a:p>
            <a:r>
              <a:rPr lang="en-US"/>
              <a:t>The player will spawn to the left to the alleyway. Visual cues hope to guide the user in the right direction. Though the town is built in a loop, leading back to it In case the player decides to explore. The dramatic graphics of a building suffering damage from an attack hopes to insight emotion and push our message along. </a:t>
            </a:r>
            <a:endParaRPr lang="en-CA"/>
          </a:p>
          <a:p>
            <a:endParaRPr lang="en-CA"/>
          </a:p>
        </p:txBody>
      </p:sp>
      <p:sp>
        <p:nvSpPr>
          <p:cNvPr id="4" name="Slide Number Placeholder 3"/>
          <p:cNvSpPr>
            <a:spLocks noGrp="1"/>
          </p:cNvSpPr>
          <p:nvPr>
            <p:ph type="sldNum" sz="quarter" idx="5"/>
          </p:nvPr>
        </p:nvSpPr>
        <p:spPr/>
        <p:txBody>
          <a:bodyPr/>
          <a:lstStyle/>
          <a:p>
            <a:fld id="{FFD0EF37-C8A9-4CED-B597-CA1D763CE2AF}" type="slidenum">
              <a:rPr lang="en-CA" smtClean="0"/>
              <a:t>4</a:t>
            </a:fld>
            <a:endParaRPr lang="en-CA"/>
          </a:p>
        </p:txBody>
      </p:sp>
    </p:spTree>
    <p:extLst>
      <p:ext uri="{BB962C8B-B14F-4D97-AF65-F5344CB8AC3E}">
        <p14:creationId xmlns:p14="http://schemas.microsoft.com/office/powerpoint/2010/main" val="2199797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B704B-3020-CC9A-88FE-7129CDD94A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E69A22F-8D8B-6C71-3FE0-CCEBBD143A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3BA5784-F88B-A6EC-C15A-D20E04038AC1}"/>
              </a:ext>
            </a:extLst>
          </p:cNvPr>
          <p:cNvSpPr>
            <a:spLocks noGrp="1"/>
          </p:cNvSpPr>
          <p:nvPr>
            <p:ph type="dt" sz="half" idx="10"/>
          </p:nvPr>
        </p:nvSpPr>
        <p:spPr/>
        <p:txBody>
          <a:bodyPr/>
          <a:lstStyle/>
          <a:p>
            <a:fld id="{96307CDD-D6C1-403E-A799-B7DF1C50D9BA}" type="datetimeFigureOut">
              <a:rPr lang="en-CA" smtClean="0"/>
              <a:t>2024-04-04</a:t>
            </a:fld>
            <a:endParaRPr lang="en-CA"/>
          </a:p>
        </p:txBody>
      </p:sp>
      <p:sp>
        <p:nvSpPr>
          <p:cNvPr id="5" name="Footer Placeholder 4">
            <a:extLst>
              <a:ext uri="{FF2B5EF4-FFF2-40B4-BE49-F238E27FC236}">
                <a16:creationId xmlns:a16="http://schemas.microsoft.com/office/drawing/2014/main" id="{E6258496-0036-8B68-8088-1345179C477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E111CF9-50F8-A364-8299-C30E1AFAFE5B}"/>
              </a:ext>
            </a:extLst>
          </p:cNvPr>
          <p:cNvSpPr>
            <a:spLocks noGrp="1"/>
          </p:cNvSpPr>
          <p:nvPr>
            <p:ph type="sldNum" sz="quarter" idx="12"/>
          </p:nvPr>
        </p:nvSpPr>
        <p:spPr/>
        <p:txBody>
          <a:bodyPr/>
          <a:lstStyle/>
          <a:p>
            <a:fld id="{F072A2F1-70C4-486B-AD6D-B141D567CE15}" type="slidenum">
              <a:rPr lang="en-CA" smtClean="0"/>
              <a:t>‹#›</a:t>
            </a:fld>
            <a:endParaRPr lang="en-CA"/>
          </a:p>
        </p:txBody>
      </p:sp>
    </p:spTree>
    <p:extLst>
      <p:ext uri="{BB962C8B-B14F-4D97-AF65-F5344CB8AC3E}">
        <p14:creationId xmlns:p14="http://schemas.microsoft.com/office/powerpoint/2010/main" val="1038801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0DA6B-C541-87A3-94D3-0277D0362EC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399BFCC-512F-0E5D-AD7D-A375E04352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7DF9242-D353-B8BA-40BC-8063745502A2}"/>
              </a:ext>
            </a:extLst>
          </p:cNvPr>
          <p:cNvSpPr>
            <a:spLocks noGrp="1"/>
          </p:cNvSpPr>
          <p:nvPr>
            <p:ph type="dt" sz="half" idx="10"/>
          </p:nvPr>
        </p:nvSpPr>
        <p:spPr/>
        <p:txBody>
          <a:bodyPr/>
          <a:lstStyle/>
          <a:p>
            <a:fld id="{96307CDD-D6C1-403E-A799-B7DF1C50D9BA}" type="datetimeFigureOut">
              <a:rPr lang="en-CA" smtClean="0"/>
              <a:t>2024-04-04</a:t>
            </a:fld>
            <a:endParaRPr lang="en-CA"/>
          </a:p>
        </p:txBody>
      </p:sp>
      <p:sp>
        <p:nvSpPr>
          <p:cNvPr id="5" name="Footer Placeholder 4">
            <a:extLst>
              <a:ext uri="{FF2B5EF4-FFF2-40B4-BE49-F238E27FC236}">
                <a16:creationId xmlns:a16="http://schemas.microsoft.com/office/drawing/2014/main" id="{F5AFDC3A-AEBA-EE9F-DB4C-991F535CEBB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9A7810C-5554-DC5B-1721-4553CFD2CDB2}"/>
              </a:ext>
            </a:extLst>
          </p:cNvPr>
          <p:cNvSpPr>
            <a:spLocks noGrp="1"/>
          </p:cNvSpPr>
          <p:nvPr>
            <p:ph type="sldNum" sz="quarter" idx="12"/>
          </p:nvPr>
        </p:nvSpPr>
        <p:spPr/>
        <p:txBody>
          <a:bodyPr/>
          <a:lstStyle/>
          <a:p>
            <a:fld id="{F072A2F1-70C4-486B-AD6D-B141D567CE15}" type="slidenum">
              <a:rPr lang="en-CA" smtClean="0"/>
              <a:t>‹#›</a:t>
            </a:fld>
            <a:endParaRPr lang="en-CA"/>
          </a:p>
        </p:txBody>
      </p:sp>
    </p:spTree>
    <p:extLst>
      <p:ext uri="{BB962C8B-B14F-4D97-AF65-F5344CB8AC3E}">
        <p14:creationId xmlns:p14="http://schemas.microsoft.com/office/powerpoint/2010/main" val="3397979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2DF15-FE8A-D26C-CAB4-248EAA4C9E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E9FE4CF-BE61-246D-A99B-480B01C23E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F9BD1A7-C9D7-759B-0522-E38AE5F35DA2}"/>
              </a:ext>
            </a:extLst>
          </p:cNvPr>
          <p:cNvSpPr>
            <a:spLocks noGrp="1"/>
          </p:cNvSpPr>
          <p:nvPr>
            <p:ph type="dt" sz="half" idx="10"/>
          </p:nvPr>
        </p:nvSpPr>
        <p:spPr/>
        <p:txBody>
          <a:bodyPr/>
          <a:lstStyle/>
          <a:p>
            <a:fld id="{96307CDD-D6C1-403E-A799-B7DF1C50D9BA}" type="datetimeFigureOut">
              <a:rPr lang="en-CA" smtClean="0"/>
              <a:t>2024-04-04</a:t>
            </a:fld>
            <a:endParaRPr lang="en-CA"/>
          </a:p>
        </p:txBody>
      </p:sp>
      <p:sp>
        <p:nvSpPr>
          <p:cNvPr id="5" name="Footer Placeholder 4">
            <a:extLst>
              <a:ext uri="{FF2B5EF4-FFF2-40B4-BE49-F238E27FC236}">
                <a16:creationId xmlns:a16="http://schemas.microsoft.com/office/drawing/2014/main" id="{49495160-27CF-AB10-C05D-1DAA8E95E2B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128B417-4EB3-D039-47F3-A0ADB4C60893}"/>
              </a:ext>
            </a:extLst>
          </p:cNvPr>
          <p:cNvSpPr>
            <a:spLocks noGrp="1"/>
          </p:cNvSpPr>
          <p:nvPr>
            <p:ph type="sldNum" sz="quarter" idx="12"/>
          </p:nvPr>
        </p:nvSpPr>
        <p:spPr/>
        <p:txBody>
          <a:bodyPr/>
          <a:lstStyle/>
          <a:p>
            <a:fld id="{F072A2F1-70C4-486B-AD6D-B141D567CE15}" type="slidenum">
              <a:rPr lang="en-CA" smtClean="0"/>
              <a:t>‹#›</a:t>
            </a:fld>
            <a:endParaRPr lang="en-CA"/>
          </a:p>
        </p:txBody>
      </p:sp>
    </p:spTree>
    <p:extLst>
      <p:ext uri="{BB962C8B-B14F-4D97-AF65-F5344CB8AC3E}">
        <p14:creationId xmlns:p14="http://schemas.microsoft.com/office/powerpoint/2010/main" val="160481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B37C9-D0C4-2602-5843-AE8A4F938C5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5913C9D-24E8-C259-2E9C-4E12B5886C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66EE17B-5C00-FA15-2437-F41C90E3FE47}"/>
              </a:ext>
            </a:extLst>
          </p:cNvPr>
          <p:cNvSpPr>
            <a:spLocks noGrp="1"/>
          </p:cNvSpPr>
          <p:nvPr>
            <p:ph type="dt" sz="half" idx="10"/>
          </p:nvPr>
        </p:nvSpPr>
        <p:spPr/>
        <p:txBody>
          <a:bodyPr/>
          <a:lstStyle/>
          <a:p>
            <a:fld id="{96307CDD-D6C1-403E-A799-B7DF1C50D9BA}" type="datetimeFigureOut">
              <a:rPr lang="en-CA" smtClean="0"/>
              <a:t>2024-04-04</a:t>
            </a:fld>
            <a:endParaRPr lang="en-CA"/>
          </a:p>
        </p:txBody>
      </p:sp>
      <p:sp>
        <p:nvSpPr>
          <p:cNvPr id="5" name="Footer Placeholder 4">
            <a:extLst>
              <a:ext uri="{FF2B5EF4-FFF2-40B4-BE49-F238E27FC236}">
                <a16:creationId xmlns:a16="http://schemas.microsoft.com/office/drawing/2014/main" id="{C043936F-45F6-9F57-3A3A-FA68FCB979E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F2C3FED-00DA-4A81-DCE0-C7A0D6735A7E}"/>
              </a:ext>
            </a:extLst>
          </p:cNvPr>
          <p:cNvSpPr>
            <a:spLocks noGrp="1"/>
          </p:cNvSpPr>
          <p:nvPr>
            <p:ph type="sldNum" sz="quarter" idx="12"/>
          </p:nvPr>
        </p:nvSpPr>
        <p:spPr/>
        <p:txBody>
          <a:bodyPr/>
          <a:lstStyle/>
          <a:p>
            <a:fld id="{F072A2F1-70C4-486B-AD6D-B141D567CE15}" type="slidenum">
              <a:rPr lang="en-CA" smtClean="0"/>
              <a:t>‹#›</a:t>
            </a:fld>
            <a:endParaRPr lang="en-CA"/>
          </a:p>
        </p:txBody>
      </p:sp>
    </p:spTree>
    <p:extLst>
      <p:ext uri="{BB962C8B-B14F-4D97-AF65-F5344CB8AC3E}">
        <p14:creationId xmlns:p14="http://schemas.microsoft.com/office/powerpoint/2010/main" val="4002037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A2857-A087-350D-7D93-EB8FA8743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DB154A9-C78B-E4A0-0684-1BBE2674BDB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A4BF86-E78E-85F9-F567-97CAA9ED7AAC}"/>
              </a:ext>
            </a:extLst>
          </p:cNvPr>
          <p:cNvSpPr>
            <a:spLocks noGrp="1"/>
          </p:cNvSpPr>
          <p:nvPr>
            <p:ph type="dt" sz="half" idx="10"/>
          </p:nvPr>
        </p:nvSpPr>
        <p:spPr/>
        <p:txBody>
          <a:bodyPr/>
          <a:lstStyle/>
          <a:p>
            <a:fld id="{96307CDD-D6C1-403E-A799-B7DF1C50D9BA}" type="datetimeFigureOut">
              <a:rPr lang="en-CA" smtClean="0"/>
              <a:t>2024-04-04</a:t>
            </a:fld>
            <a:endParaRPr lang="en-CA"/>
          </a:p>
        </p:txBody>
      </p:sp>
      <p:sp>
        <p:nvSpPr>
          <p:cNvPr id="5" name="Footer Placeholder 4">
            <a:extLst>
              <a:ext uri="{FF2B5EF4-FFF2-40B4-BE49-F238E27FC236}">
                <a16:creationId xmlns:a16="http://schemas.microsoft.com/office/drawing/2014/main" id="{7BEFF9D1-7CAB-CECD-9E74-7CDE5441B2F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2D2C582-B1FA-6A62-EDDE-29550F8ACFA9}"/>
              </a:ext>
            </a:extLst>
          </p:cNvPr>
          <p:cNvSpPr>
            <a:spLocks noGrp="1"/>
          </p:cNvSpPr>
          <p:nvPr>
            <p:ph type="sldNum" sz="quarter" idx="12"/>
          </p:nvPr>
        </p:nvSpPr>
        <p:spPr/>
        <p:txBody>
          <a:bodyPr/>
          <a:lstStyle/>
          <a:p>
            <a:fld id="{F072A2F1-70C4-486B-AD6D-B141D567CE15}" type="slidenum">
              <a:rPr lang="en-CA" smtClean="0"/>
              <a:t>‹#›</a:t>
            </a:fld>
            <a:endParaRPr lang="en-CA"/>
          </a:p>
        </p:txBody>
      </p:sp>
    </p:spTree>
    <p:extLst>
      <p:ext uri="{BB962C8B-B14F-4D97-AF65-F5344CB8AC3E}">
        <p14:creationId xmlns:p14="http://schemas.microsoft.com/office/powerpoint/2010/main" val="388981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20AD4-1121-FC38-D095-DB9A256E72E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E0F285C-9761-79F0-ADD9-7FA9772CD1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151903A-866E-33AD-54C8-E55F79B911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F4F9B12-D9A3-92FE-94D1-9041C488690B}"/>
              </a:ext>
            </a:extLst>
          </p:cNvPr>
          <p:cNvSpPr>
            <a:spLocks noGrp="1"/>
          </p:cNvSpPr>
          <p:nvPr>
            <p:ph type="dt" sz="half" idx="10"/>
          </p:nvPr>
        </p:nvSpPr>
        <p:spPr/>
        <p:txBody>
          <a:bodyPr/>
          <a:lstStyle/>
          <a:p>
            <a:fld id="{96307CDD-D6C1-403E-A799-B7DF1C50D9BA}" type="datetimeFigureOut">
              <a:rPr lang="en-CA" smtClean="0"/>
              <a:t>2024-04-04</a:t>
            </a:fld>
            <a:endParaRPr lang="en-CA"/>
          </a:p>
        </p:txBody>
      </p:sp>
      <p:sp>
        <p:nvSpPr>
          <p:cNvPr id="6" name="Footer Placeholder 5">
            <a:extLst>
              <a:ext uri="{FF2B5EF4-FFF2-40B4-BE49-F238E27FC236}">
                <a16:creationId xmlns:a16="http://schemas.microsoft.com/office/drawing/2014/main" id="{913B483E-19CE-B5E6-CEEE-1B2CB533612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6C5C848-4F54-3169-DBC7-E03DA84056A4}"/>
              </a:ext>
            </a:extLst>
          </p:cNvPr>
          <p:cNvSpPr>
            <a:spLocks noGrp="1"/>
          </p:cNvSpPr>
          <p:nvPr>
            <p:ph type="sldNum" sz="quarter" idx="12"/>
          </p:nvPr>
        </p:nvSpPr>
        <p:spPr/>
        <p:txBody>
          <a:bodyPr/>
          <a:lstStyle/>
          <a:p>
            <a:fld id="{F072A2F1-70C4-486B-AD6D-B141D567CE15}" type="slidenum">
              <a:rPr lang="en-CA" smtClean="0"/>
              <a:t>‹#›</a:t>
            </a:fld>
            <a:endParaRPr lang="en-CA"/>
          </a:p>
        </p:txBody>
      </p:sp>
    </p:spTree>
    <p:extLst>
      <p:ext uri="{BB962C8B-B14F-4D97-AF65-F5344CB8AC3E}">
        <p14:creationId xmlns:p14="http://schemas.microsoft.com/office/powerpoint/2010/main" val="3507192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F965-4F32-9767-2140-36E7A014045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BAE490A-111F-78F0-311C-42AA216AC0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AC35C2-E4FF-F4FD-DDF6-3E54B4F65E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5104FAD-ABC5-6F19-EFF0-52CB1EC87D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66CB4D-62A2-08E2-F1CD-F6587EEFC3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487482D-A070-4984-0C97-F35CC1FCE300}"/>
              </a:ext>
            </a:extLst>
          </p:cNvPr>
          <p:cNvSpPr>
            <a:spLocks noGrp="1"/>
          </p:cNvSpPr>
          <p:nvPr>
            <p:ph type="dt" sz="half" idx="10"/>
          </p:nvPr>
        </p:nvSpPr>
        <p:spPr/>
        <p:txBody>
          <a:bodyPr/>
          <a:lstStyle/>
          <a:p>
            <a:fld id="{96307CDD-D6C1-403E-A799-B7DF1C50D9BA}" type="datetimeFigureOut">
              <a:rPr lang="en-CA" smtClean="0"/>
              <a:t>2024-04-04</a:t>
            </a:fld>
            <a:endParaRPr lang="en-CA"/>
          </a:p>
        </p:txBody>
      </p:sp>
      <p:sp>
        <p:nvSpPr>
          <p:cNvPr id="8" name="Footer Placeholder 7">
            <a:extLst>
              <a:ext uri="{FF2B5EF4-FFF2-40B4-BE49-F238E27FC236}">
                <a16:creationId xmlns:a16="http://schemas.microsoft.com/office/drawing/2014/main" id="{1B796F5A-D46E-3868-393D-C5A352D3613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5D7D90D-4898-13F6-2643-C10D6498EFBF}"/>
              </a:ext>
            </a:extLst>
          </p:cNvPr>
          <p:cNvSpPr>
            <a:spLocks noGrp="1"/>
          </p:cNvSpPr>
          <p:nvPr>
            <p:ph type="sldNum" sz="quarter" idx="12"/>
          </p:nvPr>
        </p:nvSpPr>
        <p:spPr/>
        <p:txBody>
          <a:bodyPr/>
          <a:lstStyle/>
          <a:p>
            <a:fld id="{F072A2F1-70C4-486B-AD6D-B141D567CE15}" type="slidenum">
              <a:rPr lang="en-CA" smtClean="0"/>
              <a:t>‹#›</a:t>
            </a:fld>
            <a:endParaRPr lang="en-CA"/>
          </a:p>
        </p:txBody>
      </p:sp>
    </p:spTree>
    <p:extLst>
      <p:ext uri="{BB962C8B-B14F-4D97-AF65-F5344CB8AC3E}">
        <p14:creationId xmlns:p14="http://schemas.microsoft.com/office/powerpoint/2010/main" val="1032892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A545-819C-6856-2BDE-DFEAC12E7D4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740DFAE-1213-2E75-06D3-BA973B619D7A}"/>
              </a:ext>
            </a:extLst>
          </p:cNvPr>
          <p:cNvSpPr>
            <a:spLocks noGrp="1"/>
          </p:cNvSpPr>
          <p:nvPr>
            <p:ph type="dt" sz="half" idx="10"/>
          </p:nvPr>
        </p:nvSpPr>
        <p:spPr/>
        <p:txBody>
          <a:bodyPr/>
          <a:lstStyle/>
          <a:p>
            <a:fld id="{96307CDD-D6C1-403E-A799-B7DF1C50D9BA}" type="datetimeFigureOut">
              <a:rPr lang="en-CA" smtClean="0"/>
              <a:t>2024-04-04</a:t>
            </a:fld>
            <a:endParaRPr lang="en-CA"/>
          </a:p>
        </p:txBody>
      </p:sp>
      <p:sp>
        <p:nvSpPr>
          <p:cNvPr id="4" name="Footer Placeholder 3">
            <a:extLst>
              <a:ext uri="{FF2B5EF4-FFF2-40B4-BE49-F238E27FC236}">
                <a16:creationId xmlns:a16="http://schemas.microsoft.com/office/drawing/2014/main" id="{FD7A3F48-8CEA-A67D-6641-CCE6764CFCE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056F1C0-D626-AE24-492C-518AD4678055}"/>
              </a:ext>
            </a:extLst>
          </p:cNvPr>
          <p:cNvSpPr>
            <a:spLocks noGrp="1"/>
          </p:cNvSpPr>
          <p:nvPr>
            <p:ph type="sldNum" sz="quarter" idx="12"/>
          </p:nvPr>
        </p:nvSpPr>
        <p:spPr/>
        <p:txBody>
          <a:bodyPr/>
          <a:lstStyle/>
          <a:p>
            <a:fld id="{F072A2F1-70C4-486B-AD6D-B141D567CE15}" type="slidenum">
              <a:rPr lang="en-CA" smtClean="0"/>
              <a:t>‹#›</a:t>
            </a:fld>
            <a:endParaRPr lang="en-CA"/>
          </a:p>
        </p:txBody>
      </p:sp>
    </p:spTree>
    <p:extLst>
      <p:ext uri="{BB962C8B-B14F-4D97-AF65-F5344CB8AC3E}">
        <p14:creationId xmlns:p14="http://schemas.microsoft.com/office/powerpoint/2010/main" val="112196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7C88C7-23A4-A90B-FE1F-465E68133887}"/>
              </a:ext>
            </a:extLst>
          </p:cNvPr>
          <p:cNvSpPr>
            <a:spLocks noGrp="1"/>
          </p:cNvSpPr>
          <p:nvPr>
            <p:ph type="dt" sz="half" idx="10"/>
          </p:nvPr>
        </p:nvSpPr>
        <p:spPr/>
        <p:txBody>
          <a:bodyPr/>
          <a:lstStyle/>
          <a:p>
            <a:fld id="{96307CDD-D6C1-403E-A799-B7DF1C50D9BA}" type="datetimeFigureOut">
              <a:rPr lang="en-CA" smtClean="0"/>
              <a:t>2024-04-04</a:t>
            </a:fld>
            <a:endParaRPr lang="en-CA"/>
          </a:p>
        </p:txBody>
      </p:sp>
      <p:sp>
        <p:nvSpPr>
          <p:cNvPr id="3" name="Footer Placeholder 2">
            <a:extLst>
              <a:ext uri="{FF2B5EF4-FFF2-40B4-BE49-F238E27FC236}">
                <a16:creationId xmlns:a16="http://schemas.microsoft.com/office/drawing/2014/main" id="{4B210A70-405F-74FF-7C0C-CF8917D9A68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88D65BE-E81D-C6B0-6D8C-1DFAD97B46C3}"/>
              </a:ext>
            </a:extLst>
          </p:cNvPr>
          <p:cNvSpPr>
            <a:spLocks noGrp="1"/>
          </p:cNvSpPr>
          <p:nvPr>
            <p:ph type="sldNum" sz="quarter" idx="12"/>
          </p:nvPr>
        </p:nvSpPr>
        <p:spPr/>
        <p:txBody>
          <a:bodyPr/>
          <a:lstStyle/>
          <a:p>
            <a:fld id="{F072A2F1-70C4-486B-AD6D-B141D567CE15}" type="slidenum">
              <a:rPr lang="en-CA" smtClean="0"/>
              <a:t>‹#›</a:t>
            </a:fld>
            <a:endParaRPr lang="en-CA"/>
          </a:p>
        </p:txBody>
      </p:sp>
    </p:spTree>
    <p:extLst>
      <p:ext uri="{BB962C8B-B14F-4D97-AF65-F5344CB8AC3E}">
        <p14:creationId xmlns:p14="http://schemas.microsoft.com/office/powerpoint/2010/main" val="356839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83F7-EDCD-1E01-8F36-89D66AFC30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ED0340B-F06F-E3AB-80CD-1627663778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F918642-44E1-FA4F-334F-B159B374E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F4CDC7-03A7-36D8-B543-EAA92D0A2508}"/>
              </a:ext>
            </a:extLst>
          </p:cNvPr>
          <p:cNvSpPr>
            <a:spLocks noGrp="1"/>
          </p:cNvSpPr>
          <p:nvPr>
            <p:ph type="dt" sz="half" idx="10"/>
          </p:nvPr>
        </p:nvSpPr>
        <p:spPr/>
        <p:txBody>
          <a:bodyPr/>
          <a:lstStyle/>
          <a:p>
            <a:fld id="{96307CDD-D6C1-403E-A799-B7DF1C50D9BA}" type="datetimeFigureOut">
              <a:rPr lang="en-CA" smtClean="0"/>
              <a:t>2024-04-04</a:t>
            </a:fld>
            <a:endParaRPr lang="en-CA"/>
          </a:p>
        </p:txBody>
      </p:sp>
      <p:sp>
        <p:nvSpPr>
          <p:cNvPr id="6" name="Footer Placeholder 5">
            <a:extLst>
              <a:ext uri="{FF2B5EF4-FFF2-40B4-BE49-F238E27FC236}">
                <a16:creationId xmlns:a16="http://schemas.microsoft.com/office/drawing/2014/main" id="{248B2C30-382C-712C-1377-63F6222C790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696F1E7-1BA3-5472-EAAE-1E787248BE9B}"/>
              </a:ext>
            </a:extLst>
          </p:cNvPr>
          <p:cNvSpPr>
            <a:spLocks noGrp="1"/>
          </p:cNvSpPr>
          <p:nvPr>
            <p:ph type="sldNum" sz="quarter" idx="12"/>
          </p:nvPr>
        </p:nvSpPr>
        <p:spPr/>
        <p:txBody>
          <a:bodyPr/>
          <a:lstStyle/>
          <a:p>
            <a:fld id="{F072A2F1-70C4-486B-AD6D-B141D567CE15}" type="slidenum">
              <a:rPr lang="en-CA" smtClean="0"/>
              <a:t>‹#›</a:t>
            </a:fld>
            <a:endParaRPr lang="en-CA"/>
          </a:p>
        </p:txBody>
      </p:sp>
    </p:spTree>
    <p:extLst>
      <p:ext uri="{BB962C8B-B14F-4D97-AF65-F5344CB8AC3E}">
        <p14:creationId xmlns:p14="http://schemas.microsoft.com/office/powerpoint/2010/main" val="1234489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03CB-E347-2AB7-241D-321EC92562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A44B7F3-B67B-CF58-2F1E-84A5DFCE0F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4DA3398-3298-4B19-5103-868DEDFF9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6215B8-3822-453E-6AC7-739196F333A4}"/>
              </a:ext>
            </a:extLst>
          </p:cNvPr>
          <p:cNvSpPr>
            <a:spLocks noGrp="1"/>
          </p:cNvSpPr>
          <p:nvPr>
            <p:ph type="dt" sz="half" idx="10"/>
          </p:nvPr>
        </p:nvSpPr>
        <p:spPr/>
        <p:txBody>
          <a:bodyPr/>
          <a:lstStyle/>
          <a:p>
            <a:fld id="{96307CDD-D6C1-403E-A799-B7DF1C50D9BA}" type="datetimeFigureOut">
              <a:rPr lang="en-CA" smtClean="0"/>
              <a:t>2024-04-04</a:t>
            </a:fld>
            <a:endParaRPr lang="en-CA"/>
          </a:p>
        </p:txBody>
      </p:sp>
      <p:sp>
        <p:nvSpPr>
          <p:cNvPr id="6" name="Footer Placeholder 5">
            <a:extLst>
              <a:ext uri="{FF2B5EF4-FFF2-40B4-BE49-F238E27FC236}">
                <a16:creationId xmlns:a16="http://schemas.microsoft.com/office/drawing/2014/main" id="{8470C3DE-4289-1713-1D79-701D1DB479A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C899B30-7D1F-38F1-753C-1038F8287407}"/>
              </a:ext>
            </a:extLst>
          </p:cNvPr>
          <p:cNvSpPr>
            <a:spLocks noGrp="1"/>
          </p:cNvSpPr>
          <p:nvPr>
            <p:ph type="sldNum" sz="quarter" idx="12"/>
          </p:nvPr>
        </p:nvSpPr>
        <p:spPr/>
        <p:txBody>
          <a:bodyPr/>
          <a:lstStyle/>
          <a:p>
            <a:fld id="{F072A2F1-70C4-486B-AD6D-B141D567CE15}" type="slidenum">
              <a:rPr lang="en-CA" smtClean="0"/>
              <a:t>‹#›</a:t>
            </a:fld>
            <a:endParaRPr lang="en-CA"/>
          </a:p>
        </p:txBody>
      </p:sp>
    </p:spTree>
    <p:extLst>
      <p:ext uri="{BB962C8B-B14F-4D97-AF65-F5344CB8AC3E}">
        <p14:creationId xmlns:p14="http://schemas.microsoft.com/office/powerpoint/2010/main" val="1011392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715433-7521-3BE0-1922-3C982E421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8FD79ED-3F07-DF4E-5492-8F4430FBE9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34DB6AB-1410-6D91-B428-BDA1ACEAE2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307CDD-D6C1-403E-A799-B7DF1C50D9BA}" type="datetimeFigureOut">
              <a:rPr lang="en-CA" smtClean="0"/>
              <a:t>2024-04-04</a:t>
            </a:fld>
            <a:endParaRPr lang="en-CA"/>
          </a:p>
        </p:txBody>
      </p:sp>
      <p:sp>
        <p:nvSpPr>
          <p:cNvPr id="5" name="Footer Placeholder 4">
            <a:extLst>
              <a:ext uri="{FF2B5EF4-FFF2-40B4-BE49-F238E27FC236}">
                <a16:creationId xmlns:a16="http://schemas.microsoft.com/office/drawing/2014/main" id="{2F4E532B-41B4-D88D-0C85-9726A8737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533B3B70-6804-80BA-5B19-789481B28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72A2F1-70C4-486B-AD6D-B141D567CE15}" type="slidenum">
              <a:rPr lang="en-CA" smtClean="0"/>
              <a:t>‹#›</a:t>
            </a:fld>
            <a:endParaRPr lang="en-CA"/>
          </a:p>
        </p:txBody>
      </p:sp>
    </p:spTree>
    <p:extLst>
      <p:ext uri="{BB962C8B-B14F-4D97-AF65-F5344CB8AC3E}">
        <p14:creationId xmlns:p14="http://schemas.microsoft.com/office/powerpoint/2010/main" val="9022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6.sv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E6F5B-6488-5F70-D75C-D8892BC18F90}"/>
              </a:ext>
            </a:extLst>
          </p:cNvPr>
          <p:cNvSpPr>
            <a:spLocks noGrp="1"/>
          </p:cNvSpPr>
          <p:nvPr>
            <p:ph type="ctrTitle"/>
          </p:nvPr>
        </p:nvSpPr>
        <p:spPr>
          <a:xfrm>
            <a:off x="1285241" y="94593"/>
            <a:ext cx="9231410" cy="3542045"/>
          </a:xfrm>
        </p:spPr>
        <p:txBody>
          <a:bodyPr anchor="b">
            <a:normAutofit/>
          </a:bodyPr>
          <a:lstStyle/>
          <a:p>
            <a:pPr algn="l"/>
            <a:r>
              <a:rPr lang="en-CA" sz="8100" dirty="0">
                <a:latin typeface="Aharoni"/>
                <a:cs typeface="Aharoni"/>
              </a:rPr>
              <a:t>Stop Killer Robots Campaign  </a:t>
            </a:r>
            <a:endParaRPr lang="en-CA" sz="8100" dirty="0">
              <a:latin typeface="Aharoni" panose="02010803020104030203" pitchFamily="2" charset="-79"/>
              <a:cs typeface="Aharoni" panose="02010803020104030203" pitchFamily="2" charset="-79"/>
            </a:endParaRPr>
          </a:p>
        </p:txBody>
      </p:sp>
      <p:sp>
        <p:nvSpPr>
          <p:cNvPr id="3" name="Subtitle 2">
            <a:extLst>
              <a:ext uri="{FF2B5EF4-FFF2-40B4-BE49-F238E27FC236}">
                <a16:creationId xmlns:a16="http://schemas.microsoft.com/office/drawing/2014/main" id="{FB9A34E8-ECCA-A48E-E7E7-01530A825D8D}"/>
              </a:ext>
            </a:extLst>
          </p:cNvPr>
          <p:cNvSpPr>
            <a:spLocks noGrp="1"/>
          </p:cNvSpPr>
          <p:nvPr>
            <p:ph type="subTitle" idx="1"/>
          </p:nvPr>
        </p:nvSpPr>
        <p:spPr>
          <a:xfrm>
            <a:off x="1285241" y="4032481"/>
            <a:ext cx="7132335" cy="1312657"/>
          </a:xfrm>
        </p:spPr>
        <p:txBody>
          <a:bodyPr anchor="t">
            <a:normAutofit/>
          </a:bodyPr>
          <a:lstStyle/>
          <a:p>
            <a:pPr algn="l"/>
            <a:r>
              <a:rPr lang="en-CA" dirty="0"/>
              <a:t>Group 5</a:t>
            </a:r>
          </a:p>
          <a:p>
            <a:pPr algn="l"/>
            <a:r>
              <a:rPr lang="en-CA" dirty="0"/>
              <a:t>By: Rosie Ouellet, Rachael Wilson, Maxine Wagner, Jay Chen, and Kareem </a:t>
            </a:r>
            <a:r>
              <a:rPr lang="en-CA"/>
              <a:t>Ma`touk</a:t>
            </a:r>
            <a:endParaRPr lang="en-CA" dirty="0"/>
          </a:p>
        </p:txBody>
      </p:sp>
    </p:spTree>
    <p:extLst>
      <p:ext uri="{BB962C8B-B14F-4D97-AF65-F5344CB8AC3E}">
        <p14:creationId xmlns:p14="http://schemas.microsoft.com/office/powerpoint/2010/main" val="1363578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D4983-35F6-57C5-110A-7CAB2F8A1543}"/>
              </a:ext>
            </a:extLst>
          </p:cNvPr>
          <p:cNvSpPr>
            <a:spLocks noGrp="1"/>
          </p:cNvSpPr>
          <p:nvPr>
            <p:ph type="title"/>
          </p:nvPr>
        </p:nvSpPr>
        <p:spPr>
          <a:xfrm>
            <a:off x="535020" y="182123"/>
            <a:ext cx="6391073" cy="1325563"/>
          </a:xfrm>
          <a:solidFill>
            <a:schemeClr val="bg2">
              <a:lumMod val="50000"/>
            </a:schemeClr>
          </a:solidFill>
          <a:ln w="38100">
            <a:solidFill>
              <a:schemeClr val="accent1"/>
            </a:solidFill>
          </a:ln>
        </p:spPr>
        <p:txBody>
          <a:bodyPr/>
          <a:lstStyle/>
          <a:p>
            <a:pPr algn="ctr"/>
            <a:r>
              <a:rPr lang="en-US">
                <a:solidFill>
                  <a:schemeClr val="bg1"/>
                </a:solidFill>
                <a:latin typeface="Aharoni" panose="02010803020104030203" pitchFamily="2" charset="-79"/>
                <a:cs typeface="Aharoni" panose="02010803020104030203" pitchFamily="2" charset="-79"/>
              </a:rPr>
              <a:t>Underlying Factors</a:t>
            </a:r>
          </a:p>
        </p:txBody>
      </p:sp>
      <p:sp>
        <p:nvSpPr>
          <p:cNvPr id="4" name="Rectangle 3">
            <a:extLst>
              <a:ext uri="{FF2B5EF4-FFF2-40B4-BE49-F238E27FC236}">
                <a16:creationId xmlns:a16="http://schemas.microsoft.com/office/drawing/2014/main" id="{F5C694C7-E3D8-FE2D-B1FB-AA0A156022EE}"/>
              </a:ext>
            </a:extLst>
          </p:cNvPr>
          <p:cNvSpPr/>
          <p:nvPr/>
        </p:nvSpPr>
        <p:spPr>
          <a:xfrm>
            <a:off x="535021" y="1595336"/>
            <a:ext cx="6391073" cy="4669277"/>
          </a:xfrm>
          <a:prstGeom prst="rect">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5" name="Content Placeholder 2">
            <a:extLst>
              <a:ext uri="{FF2B5EF4-FFF2-40B4-BE49-F238E27FC236}">
                <a16:creationId xmlns:a16="http://schemas.microsoft.com/office/drawing/2014/main" id="{30A0F6E5-B8D7-BD3C-FE13-584F15D59EFD}"/>
              </a:ext>
            </a:extLst>
          </p:cNvPr>
          <p:cNvGraphicFramePr>
            <a:graphicFrameLocks noGrp="1"/>
          </p:cNvGraphicFramePr>
          <p:nvPr>
            <p:ph idx="1"/>
            <p:extLst>
              <p:ext uri="{D42A27DB-BD31-4B8C-83A1-F6EECF244321}">
                <p14:modId xmlns:p14="http://schemas.microsoft.com/office/powerpoint/2010/main" val="474170267"/>
              </p:ext>
            </p:extLst>
          </p:nvPr>
        </p:nvGraphicFramePr>
        <p:xfrm>
          <a:off x="838200" y="1825625"/>
          <a:ext cx="586415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a:extLst>
              <a:ext uri="{FF2B5EF4-FFF2-40B4-BE49-F238E27FC236}">
                <a16:creationId xmlns:a16="http://schemas.microsoft.com/office/drawing/2014/main" id="{8287A759-E051-1243-EBC6-F41107F5005A}"/>
              </a:ext>
            </a:extLst>
          </p:cNvPr>
          <p:cNvPicPr>
            <a:picLocks noChangeAspect="1"/>
          </p:cNvPicPr>
          <p:nvPr/>
        </p:nvPicPr>
        <p:blipFill rotWithShape="1">
          <a:blip r:embed="rId8"/>
          <a:srcRect l="19429" r="6439"/>
          <a:stretch/>
        </p:blipFill>
        <p:spPr>
          <a:xfrm>
            <a:off x="7229273" y="992991"/>
            <a:ext cx="4075890" cy="2611062"/>
          </a:xfrm>
          <a:prstGeom prst="rect">
            <a:avLst/>
          </a:prstGeom>
          <a:ln w="38100">
            <a:solidFill>
              <a:schemeClr val="bg1"/>
            </a:solidFill>
          </a:ln>
        </p:spPr>
      </p:pic>
      <p:pic>
        <p:nvPicPr>
          <p:cNvPr id="2050" name="Picture 2">
            <a:extLst>
              <a:ext uri="{FF2B5EF4-FFF2-40B4-BE49-F238E27FC236}">
                <a16:creationId xmlns:a16="http://schemas.microsoft.com/office/drawing/2014/main" id="{D36A2FDC-8317-1C39-C4FE-029CE0BB6F3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3932" t="7234" r="21928" b="9931"/>
          <a:stretch/>
        </p:blipFill>
        <p:spPr bwMode="auto">
          <a:xfrm rot="21020533">
            <a:off x="9166908" y="3083471"/>
            <a:ext cx="2411995" cy="3557020"/>
          </a:xfrm>
          <a:prstGeom prst="rect">
            <a:avLst/>
          </a:prstGeom>
          <a:noFill/>
          <a:ln w="38100">
            <a:solidFill>
              <a:schemeClr val="accent1"/>
            </a:solid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sp>
        <p:nvSpPr>
          <p:cNvPr id="18" name="Freeform 15">
            <a:extLst>
              <a:ext uri="{FF2B5EF4-FFF2-40B4-BE49-F238E27FC236}">
                <a16:creationId xmlns:a16="http://schemas.microsoft.com/office/drawing/2014/main" id="{893FCE7E-8DCE-81FC-137F-F1AAE53158AA}"/>
              </a:ext>
            </a:extLst>
          </p:cNvPr>
          <p:cNvSpPr/>
          <p:nvPr/>
        </p:nvSpPr>
        <p:spPr>
          <a:xfrm>
            <a:off x="7432473" y="4387675"/>
            <a:ext cx="1457527" cy="2470325"/>
          </a:xfrm>
          <a:custGeom>
            <a:avLst/>
            <a:gdLst/>
            <a:ahLst/>
            <a:cxnLst/>
            <a:rect l="l" t="t" r="r" b="b"/>
            <a:pathLst>
              <a:path w="1646330" h="3028359">
                <a:moveTo>
                  <a:pt x="0" y="0"/>
                </a:moveTo>
                <a:lnTo>
                  <a:pt x="1646329" y="0"/>
                </a:lnTo>
                <a:lnTo>
                  <a:pt x="1646329" y="3028359"/>
                </a:lnTo>
                <a:lnTo>
                  <a:pt x="0" y="302835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Tree>
    <p:extLst>
      <p:ext uri="{BB962C8B-B14F-4D97-AF65-F5344CB8AC3E}">
        <p14:creationId xmlns:p14="http://schemas.microsoft.com/office/powerpoint/2010/main" val="182950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A15CBB-FAD4-5503-B822-BF990857110C}"/>
              </a:ext>
            </a:extLst>
          </p:cNvPr>
          <p:cNvSpPr/>
          <p:nvPr/>
        </p:nvSpPr>
        <p:spPr>
          <a:xfrm>
            <a:off x="4850490" y="0"/>
            <a:ext cx="7338462" cy="6858000"/>
          </a:xfrm>
          <a:prstGeom prst="rect">
            <a:avLst/>
          </a:prstGeom>
          <a:solidFill>
            <a:schemeClr val="tx1">
              <a:lumMod val="50000"/>
              <a:lumOff val="50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61BA416C-D7A3-CBDD-887B-AC2CBAD001AA}"/>
              </a:ext>
            </a:extLst>
          </p:cNvPr>
          <p:cNvSpPr>
            <a:spLocks noGrp="1"/>
          </p:cNvSpPr>
          <p:nvPr>
            <p:ph type="title"/>
          </p:nvPr>
        </p:nvSpPr>
        <p:spPr>
          <a:xfrm>
            <a:off x="330740" y="493722"/>
            <a:ext cx="4897880" cy="678582"/>
          </a:xfrm>
        </p:spPr>
        <p:txBody>
          <a:bodyPr anchor="b">
            <a:normAutofit fontScale="90000"/>
          </a:bodyPr>
          <a:lstStyle/>
          <a:p>
            <a:r>
              <a:rPr lang="en-CA" sz="4000">
                <a:latin typeface="Aharoni" panose="02010803020104030203" pitchFamily="2" charset="-79"/>
                <a:cs typeface="Aharoni" panose="02010803020104030203" pitchFamily="2" charset="-79"/>
              </a:rPr>
              <a:t>Scene 1 Important Features </a:t>
            </a:r>
          </a:p>
        </p:txBody>
      </p:sp>
      <p:pic>
        <p:nvPicPr>
          <p:cNvPr id="7" name="Picture 6">
            <a:extLst>
              <a:ext uri="{FF2B5EF4-FFF2-40B4-BE49-F238E27FC236}">
                <a16:creationId xmlns:a16="http://schemas.microsoft.com/office/drawing/2014/main" id="{4AC43CE3-9DFF-6141-5CE2-17DE6F933124}"/>
              </a:ext>
            </a:extLst>
          </p:cNvPr>
          <p:cNvPicPr>
            <a:picLocks noChangeAspect="1"/>
          </p:cNvPicPr>
          <p:nvPr/>
        </p:nvPicPr>
        <p:blipFill rotWithShape="1">
          <a:blip r:embed="rId3"/>
          <a:srcRect t="2708" r="1" b="17836"/>
          <a:stretch/>
        </p:blipFill>
        <p:spPr>
          <a:xfrm>
            <a:off x="7950083" y="780288"/>
            <a:ext cx="4128077" cy="1590836"/>
          </a:xfrm>
          <a:prstGeom prst="rect">
            <a:avLst/>
          </a:prstGeom>
          <a:ln w="38100">
            <a:solidFill>
              <a:schemeClr val="accent1"/>
            </a:solidFill>
          </a:ln>
        </p:spPr>
      </p:pic>
      <p:graphicFrame>
        <p:nvGraphicFramePr>
          <p:cNvPr id="51" name="Content Placeholder 2">
            <a:extLst>
              <a:ext uri="{FF2B5EF4-FFF2-40B4-BE49-F238E27FC236}">
                <a16:creationId xmlns:a16="http://schemas.microsoft.com/office/drawing/2014/main" id="{061F4682-F81F-405E-1245-6BFEDD89F611}"/>
              </a:ext>
            </a:extLst>
          </p:cNvPr>
          <p:cNvGraphicFramePr>
            <a:graphicFrameLocks noGrp="1"/>
          </p:cNvGraphicFramePr>
          <p:nvPr>
            <p:ph idx="1"/>
            <p:extLst>
              <p:ext uri="{D42A27DB-BD31-4B8C-83A1-F6EECF244321}">
                <p14:modId xmlns:p14="http://schemas.microsoft.com/office/powerpoint/2010/main" val="3663215508"/>
              </p:ext>
            </p:extLst>
          </p:nvPr>
        </p:nvGraphicFramePr>
        <p:xfrm>
          <a:off x="330741" y="653143"/>
          <a:ext cx="4490570" cy="5502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EDAFDE70-951D-CF8C-5A78-C7D856A749E0}"/>
              </a:ext>
            </a:extLst>
          </p:cNvPr>
          <p:cNvSpPr txBox="1"/>
          <p:nvPr/>
        </p:nvSpPr>
        <p:spPr>
          <a:xfrm>
            <a:off x="466718" y="2371124"/>
            <a:ext cx="3831771" cy="2585323"/>
          </a:xfrm>
          <a:prstGeom prst="rect">
            <a:avLst/>
          </a:prstGeom>
          <a:noFill/>
        </p:spPr>
        <p:txBody>
          <a:bodyPr wrap="square" rtlCol="0">
            <a:spAutoFit/>
          </a:bodyPr>
          <a:lstStyle/>
          <a:p>
            <a:pPr marL="285750" lvl="0" indent="-285750">
              <a:lnSpc>
                <a:spcPct val="100000"/>
              </a:lnSpc>
              <a:buFont typeface="Arial" panose="020B0604020202020204" pitchFamily="34" charset="0"/>
              <a:buChar char="•"/>
            </a:pPr>
            <a:endParaRPr lang="en-CA" sz="1600"/>
          </a:p>
          <a:p>
            <a:pPr marL="285750" lvl="0" indent="-285750">
              <a:lnSpc>
                <a:spcPct val="100000"/>
              </a:lnSpc>
              <a:buFont typeface="Arial" panose="020B0604020202020204" pitchFamily="34" charset="0"/>
              <a:buChar char="•"/>
            </a:pPr>
            <a:r>
              <a:rPr lang="en-CA" sz="1600"/>
              <a:t>Interactable TV remote</a:t>
            </a:r>
            <a:endParaRPr lang="en-US" sz="1600"/>
          </a:p>
          <a:p>
            <a:pPr marL="285750" lvl="0" indent="-285750">
              <a:lnSpc>
                <a:spcPct val="100000"/>
              </a:lnSpc>
              <a:buFont typeface="Arial" panose="020B0604020202020204" pitchFamily="34" charset="0"/>
              <a:buChar char="•"/>
            </a:pPr>
            <a:r>
              <a:rPr lang="en-CA" sz="1600"/>
              <a:t>Displays Audio waves </a:t>
            </a:r>
            <a:endParaRPr lang="en-US" sz="1600"/>
          </a:p>
          <a:p>
            <a:pPr marL="285750" lvl="0" indent="-285750">
              <a:lnSpc>
                <a:spcPct val="100000"/>
              </a:lnSpc>
              <a:buFont typeface="Arial" panose="020B0604020202020204" pitchFamily="34" charset="0"/>
              <a:buChar char="•"/>
            </a:pPr>
            <a:r>
              <a:rPr lang="en-CA" sz="1600"/>
              <a:t>Subtitles in English and French </a:t>
            </a:r>
            <a:endParaRPr lang="en-US" sz="1600"/>
          </a:p>
          <a:p>
            <a:pPr marL="285750" lvl="0" indent="-285750">
              <a:lnSpc>
                <a:spcPct val="100000"/>
              </a:lnSpc>
              <a:buFont typeface="Arial" panose="020B0604020202020204" pitchFamily="34" charset="0"/>
              <a:buChar char="•"/>
            </a:pPr>
            <a:r>
              <a:rPr lang="en-CA" sz="1600"/>
              <a:t>Ques Audio recording of Broadcast</a:t>
            </a:r>
            <a:endParaRPr lang="en-US" sz="1600"/>
          </a:p>
          <a:p>
            <a:pPr marL="285750" lvl="0" indent="-285750">
              <a:lnSpc>
                <a:spcPct val="100000"/>
              </a:lnSpc>
              <a:buFont typeface="Arial" panose="020B0604020202020204" pitchFamily="34" charset="0"/>
              <a:buChar char="•"/>
            </a:pPr>
            <a:r>
              <a:rPr lang="en-CA" sz="1600"/>
              <a:t>Headliner, (“Breaking News, Autonomous weapons strike Civilians again”)</a:t>
            </a:r>
            <a:endParaRPr lang="en-US" sz="1600"/>
          </a:p>
          <a:p>
            <a:pPr marL="285750" lvl="0" indent="-285750">
              <a:lnSpc>
                <a:spcPct val="100000"/>
              </a:lnSpc>
              <a:buFont typeface="Arial" panose="020B0604020202020204" pitchFamily="34" charset="0"/>
              <a:buChar char="•"/>
            </a:pPr>
            <a:endParaRPr lang="en-US" sz="1600"/>
          </a:p>
          <a:p>
            <a:endParaRPr lang="en-CA"/>
          </a:p>
        </p:txBody>
      </p:sp>
      <p:pic>
        <p:nvPicPr>
          <p:cNvPr id="3074" name="Picture 2">
            <a:extLst>
              <a:ext uri="{FF2B5EF4-FFF2-40B4-BE49-F238E27FC236}">
                <a16:creationId xmlns:a16="http://schemas.microsoft.com/office/drawing/2014/main" id="{E8B1FEE7-88C2-DF31-E6C0-17AC82A489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8376" y="2119417"/>
            <a:ext cx="6134803" cy="4159189"/>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417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CF7B75-4C00-9251-7A60-9F27BDF4BAB2}"/>
              </a:ext>
            </a:extLst>
          </p:cNvPr>
          <p:cNvSpPr/>
          <p:nvPr/>
        </p:nvSpPr>
        <p:spPr>
          <a:xfrm>
            <a:off x="5883215" y="16258"/>
            <a:ext cx="6308785" cy="6825484"/>
          </a:xfrm>
          <a:prstGeom prst="rect">
            <a:avLst/>
          </a:prstGeom>
          <a:solidFill>
            <a:schemeClr val="accent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F27335CA-FC43-5947-73E4-74B6E2A801D2}"/>
              </a:ext>
            </a:extLst>
          </p:cNvPr>
          <p:cNvSpPr>
            <a:spLocks noGrp="1"/>
          </p:cNvSpPr>
          <p:nvPr>
            <p:ph type="title"/>
          </p:nvPr>
        </p:nvSpPr>
        <p:spPr>
          <a:xfrm>
            <a:off x="63789" y="104939"/>
            <a:ext cx="5714999" cy="1325563"/>
          </a:xfrm>
          <a:solidFill>
            <a:schemeClr val="accent1"/>
          </a:solidFill>
          <a:ln w="38100">
            <a:solidFill>
              <a:schemeClr val="bg1"/>
            </a:solidFill>
          </a:ln>
        </p:spPr>
        <p:txBody>
          <a:bodyPr/>
          <a:lstStyle/>
          <a:p>
            <a:r>
              <a:rPr lang="en-CA">
                <a:solidFill>
                  <a:schemeClr val="bg1"/>
                </a:solidFill>
                <a:latin typeface="Aharoni" panose="02010803020104030203" pitchFamily="2" charset="-79"/>
                <a:cs typeface="Aharoni" panose="02010803020104030203" pitchFamily="2" charset="-79"/>
              </a:rPr>
              <a:t>Scene 2 Important Features </a:t>
            </a:r>
          </a:p>
        </p:txBody>
      </p:sp>
      <p:pic>
        <p:nvPicPr>
          <p:cNvPr id="2050" name="Picture 2">
            <a:extLst>
              <a:ext uri="{FF2B5EF4-FFF2-40B4-BE49-F238E27FC236}">
                <a16:creationId xmlns:a16="http://schemas.microsoft.com/office/drawing/2014/main" id="{075CE6A3-B974-E04F-6520-AA6C8B28578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66294" y="3561213"/>
            <a:ext cx="5523417" cy="30769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DA36188-9695-A72D-5585-6C37E200DE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795"/>
          <a:stretch/>
        </p:blipFill>
        <p:spPr bwMode="auto">
          <a:xfrm>
            <a:off x="6366295" y="219829"/>
            <a:ext cx="5523416" cy="33208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AA2737E-C7B8-021C-BEAE-EA12DEF2A84B}"/>
              </a:ext>
            </a:extLst>
          </p:cNvPr>
          <p:cNvSpPr txBox="1"/>
          <p:nvPr/>
        </p:nvSpPr>
        <p:spPr>
          <a:xfrm>
            <a:off x="449665" y="1878683"/>
            <a:ext cx="4943256" cy="3693319"/>
          </a:xfrm>
          <a:prstGeom prst="rect">
            <a:avLst/>
          </a:prstGeom>
          <a:noFill/>
        </p:spPr>
        <p:txBody>
          <a:bodyPr wrap="square" lIns="91440" tIns="45720" rIns="91440" bIns="45720" rtlCol="0" anchor="t">
            <a:spAutoFit/>
          </a:bodyPr>
          <a:lstStyle/>
          <a:p>
            <a:r>
              <a:rPr lang="en-CA" b="1"/>
              <a:t>Navigation</a:t>
            </a:r>
          </a:p>
          <a:p>
            <a:pPr marL="285750" indent="-285750">
              <a:buFontTx/>
              <a:buChar char="-"/>
            </a:pPr>
            <a:r>
              <a:rPr lang="en-CA"/>
              <a:t>Loop</a:t>
            </a:r>
          </a:p>
          <a:p>
            <a:pPr marL="285750" indent="-285750">
              <a:buFontTx/>
              <a:buChar char="-"/>
            </a:pPr>
            <a:r>
              <a:rPr lang="en-CA"/>
              <a:t>Directional signs </a:t>
            </a:r>
          </a:p>
          <a:p>
            <a:r>
              <a:rPr lang="en-CA" b="1"/>
              <a:t>Societal adaptations </a:t>
            </a:r>
          </a:p>
          <a:p>
            <a:pPr marL="285750" indent="-285750">
              <a:buFontTx/>
              <a:buChar char="-"/>
            </a:pPr>
            <a:r>
              <a:rPr lang="en-CA"/>
              <a:t>Abandoned town, cars, park</a:t>
            </a:r>
          </a:p>
          <a:p>
            <a:pPr marL="285750" indent="-285750">
              <a:buFontTx/>
              <a:buChar char="-"/>
            </a:pPr>
            <a:r>
              <a:rPr lang="en-CA"/>
              <a:t>Sense of isolation</a:t>
            </a:r>
          </a:p>
          <a:p>
            <a:pPr marL="285750" indent="-285750">
              <a:buFontTx/>
              <a:buChar char="-"/>
            </a:pPr>
            <a:r>
              <a:rPr lang="en-CA"/>
              <a:t>Non-functioning municipal tasks: debris, garbage dispersed, dirt accumulation. </a:t>
            </a:r>
          </a:p>
          <a:p>
            <a:pPr marL="285750" indent="-285750">
              <a:buFontTx/>
              <a:buChar char="-"/>
            </a:pPr>
            <a:r>
              <a:rPr lang="en-CA"/>
              <a:t>Covered windows (safety adaptation)</a:t>
            </a:r>
          </a:p>
          <a:p>
            <a:r>
              <a:rPr lang="en-CA" b="1"/>
              <a:t>Alleyway</a:t>
            </a:r>
          </a:p>
          <a:p>
            <a:pPr marL="285750" indent="-285750">
              <a:buFontTx/>
              <a:buChar char="-"/>
            </a:pPr>
            <a:r>
              <a:rPr lang="en-CA"/>
              <a:t>Broken building (demonstrates impact)</a:t>
            </a:r>
          </a:p>
          <a:p>
            <a:pPr marL="285750" indent="-285750">
              <a:buFontTx/>
              <a:buChar char="-"/>
            </a:pPr>
            <a:r>
              <a:rPr lang="en-CA"/>
              <a:t>Highlight potential catastrophic due to misidentification on target. </a:t>
            </a:r>
          </a:p>
        </p:txBody>
      </p:sp>
    </p:spTree>
    <p:extLst>
      <p:ext uri="{BB962C8B-B14F-4D97-AF65-F5344CB8AC3E}">
        <p14:creationId xmlns:p14="http://schemas.microsoft.com/office/powerpoint/2010/main" val="1922018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543</Words>
  <Application>Microsoft Office PowerPoint</Application>
  <PresentationFormat>Widescreen</PresentationFormat>
  <Paragraphs>54</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Aharoni</vt:lpstr>
      <vt:lpstr>Aptos</vt:lpstr>
      <vt:lpstr>Aptos Display</vt:lpstr>
      <vt:lpstr>Arial</vt:lpstr>
      <vt:lpstr>Office Theme</vt:lpstr>
      <vt:lpstr>Stop Killer Robots Campaign  </vt:lpstr>
      <vt:lpstr>Underlying Factors</vt:lpstr>
      <vt:lpstr>Scene 1 Important Features </vt:lpstr>
      <vt:lpstr>Scene 2 Important Features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Wilson</dc:creator>
  <cp:lastModifiedBy>Rachael Wilson</cp:lastModifiedBy>
  <cp:revision>1</cp:revision>
  <dcterms:created xsi:type="dcterms:W3CDTF">2024-03-27T13:07:03Z</dcterms:created>
  <dcterms:modified xsi:type="dcterms:W3CDTF">2024-04-04T14:47:11Z</dcterms:modified>
</cp:coreProperties>
</file>