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9" r:id="rId2"/>
    <p:sldId id="257" r:id="rId3"/>
    <p:sldId id="260" r:id="rId4"/>
    <p:sldId id="267" r:id="rId5"/>
    <p:sldId id="261" r:id="rId6"/>
    <p:sldId id="262" r:id="rId7"/>
    <p:sldId id="263" r:id="rId8"/>
    <p:sldId id="264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E8845-93FB-4D1A-A760-54452F5673D7}" type="datetimeFigureOut">
              <a:rPr lang="en-CA" smtClean="0"/>
              <a:t>3/07/19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2C892-43A0-473B-8D1D-62A7568588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628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25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363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12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6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3187023" y="4317933"/>
            <a:ext cx="8442000" cy="1655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>
                <a:solidFill>
                  <a:schemeClr val="lt1"/>
                </a:solidFill>
              </a:rPr>
              <a:pPr/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4892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566933" y="554200"/>
            <a:ext cx="110624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1138600" y="1739800"/>
            <a:ext cx="9914800" cy="20512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138600" y="3892600"/>
            <a:ext cx="9914800" cy="1428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569036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008412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566933" y="554200"/>
            <a:ext cx="11062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Shape 18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541900" y="2409100"/>
            <a:ext cx="11062400" cy="2056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>
                <a:solidFill>
                  <a:schemeClr val="lt1"/>
                </a:solidFill>
              </a:rPr>
              <a:pPr/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6152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hape 22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23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Shape 24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185070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Shape 30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Shape 31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200404" y="2136900"/>
            <a:ext cx="4095200" cy="400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7534096" y="2136900"/>
            <a:ext cx="4095200" cy="400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57307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04400" y="548767"/>
            <a:ext cx="11360800" cy="852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470353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hape 40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26000" y="1248800"/>
            <a:ext cx="3744000" cy="1007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26000" y="2462405"/>
            <a:ext cx="3744000" cy="374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67107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>
                <a:solidFill>
                  <a:schemeClr val="lt1"/>
                </a:solidFill>
              </a:rPr>
              <a:pPr/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7211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0" name="Shape 50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>
                <a:solidFill>
                  <a:schemeClr val="lt1"/>
                </a:solidFill>
              </a:rPr>
              <a:pPr/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36898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Shape 57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437356" y="5634700"/>
            <a:ext cx="11184800" cy="524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216785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GB" sz="1333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-GB" sz="1333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202051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ructables.com/id/Useless-Machine-Complete-Plans-and-Hardware-Needs/" TargetMode="External"/><Relationship Id="rId2" Type="http://schemas.openxmlformats.org/officeDocument/2006/relationships/hyperlink" Target="http://frivolousengineering.com/uselessmachineexplained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google.com/spreadsheets/d/1JtSgyUdeqebLowhn4vi9ARyicaVvNiBrAasgZmvSrAk/edit#gid=0" TargetMode="External"/><Relationship Id="rId4" Type="http://schemas.openxmlformats.org/officeDocument/2006/relationships/hyperlink" Target="https://www.instructables.com/id/Useless-Machine-Instruction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mailto:mmist066@uottawa.c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3844960" y="1838330"/>
            <a:ext cx="8044946" cy="18460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-CA" sz="8000" dirty="0"/>
              <a:t>NEM Workshop</a:t>
            </a:r>
            <a:endParaRPr sz="6000" dirty="0"/>
          </a:p>
          <a:p>
            <a:pPr>
              <a:buClr>
                <a:schemeClr val="dk2"/>
              </a:buClr>
              <a:buSzPts val="1100"/>
            </a:pPr>
            <a:endParaRPr sz="6000" dirty="0"/>
          </a:p>
        </p:txBody>
      </p:sp>
      <p:sp>
        <p:nvSpPr>
          <p:cNvPr id="74" name="Shape 74"/>
          <p:cNvSpPr txBox="1"/>
          <p:nvPr/>
        </p:nvSpPr>
        <p:spPr>
          <a:xfrm>
            <a:off x="2673994" y="3921415"/>
            <a:ext cx="9518006" cy="2435114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“Useless to U</a:t>
            </a:r>
            <a:r>
              <a:rPr kumimoji="0" lang="en-GB" sz="8000" b="1" i="0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seful”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5978800" y="5570200"/>
            <a:ext cx="5152400" cy="716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Presented by Makerspace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6" name="Shape 76" descr="CEED Picture.jpg"/>
          <p:cNvPicPr preferRelativeResize="0"/>
          <p:nvPr/>
        </p:nvPicPr>
        <p:blipFill rotWithShape="1">
          <a:blip r:embed="rId3">
            <a:alphaModFix/>
          </a:blip>
          <a:srcRect l="37636" r="37323" b="83723"/>
          <a:stretch/>
        </p:blipFill>
        <p:spPr>
          <a:xfrm>
            <a:off x="825701" y="91734"/>
            <a:ext cx="2683568" cy="111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EE5268B0-04DD-490E-8C4F-610EB9757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0" y="1393451"/>
            <a:ext cx="3083250" cy="2466600"/>
          </a:xfrm>
          <a:prstGeom prst="rect">
            <a:avLst/>
          </a:prstGeom>
        </p:spPr>
      </p:pic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3F4317AA-980D-454E-BFEF-2AEB47BEB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7" y="4411943"/>
            <a:ext cx="2692907" cy="183607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594332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095D9-5434-4669-A246-FAED5B99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41111"/>
            <a:ext cx="11062400" cy="1166273"/>
          </a:xfrm>
        </p:spPr>
        <p:txBody>
          <a:bodyPr/>
          <a:lstStyle/>
          <a:p>
            <a:r>
              <a:rPr lang="en-CA" dirty="0"/>
              <a:t>Useful Links and Ideas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56B75-110E-4167-9CF1-0B419C6F3794}"/>
              </a:ext>
            </a:extLst>
          </p:cNvPr>
          <p:cNvSpPr txBox="1"/>
          <p:nvPr/>
        </p:nvSpPr>
        <p:spPr>
          <a:xfrm>
            <a:off x="2190205" y="1707384"/>
            <a:ext cx="78115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  <a:hlinkClick r:id="rId2"/>
              </a:rPr>
              <a:t>http://frivolousengineering.com/uselessmachineexplained.htm</a:t>
            </a:r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</a:rPr>
              <a:t>Explains what is going on in terms of the circuitry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  <a:hlinkClick r:id="rId3"/>
              </a:rPr>
              <a:t>https://www.instructables.com/id/Useless-Machine-Complete-Plans-and-Hardware-Needs/</a:t>
            </a:r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</a:rPr>
              <a:t>The </a:t>
            </a:r>
            <a:r>
              <a:rPr lang="en-CA" dirty="0" err="1">
                <a:solidFill>
                  <a:schemeClr val="bg2"/>
                </a:solidFill>
              </a:rPr>
              <a:t>intructables</a:t>
            </a:r>
            <a:r>
              <a:rPr lang="en-CA" dirty="0">
                <a:solidFill>
                  <a:schemeClr val="bg2"/>
                </a:solidFill>
              </a:rPr>
              <a:t> that this workshop is heavily based on 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  <a:hlinkClick r:id="rId4"/>
              </a:rPr>
              <a:t>https://www.instructables.com/id/Useless-Machine-Instructions/</a:t>
            </a:r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</a:rPr>
              <a:t>Alternative if you wish to use a servo motor instead of geared DC motor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  <a:hlinkClick r:id="rId5"/>
              </a:rPr>
              <a:t>https://docs.google.com/spreadsheets/d/1JtSgyUdeqebLowhn4vi9ARyicaVvNiBrAasgZmvSrAk/edit#gid=0</a:t>
            </a:r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</a:rPr>
              <a:t>NEM Participation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D144D7-7172-4BC7-8F5B-CA46CEFCD694}"/>
              </a:ext>
            </a:extLst>
          </p:cNvPr>
          <p:cNvSpPr/>
          <p:nvPr/>
        </p:nvSpPr>
        <p:spPr>
          <a:xfrm>
            <a:off x="1014126" y="5525953"/>
            <a:ext cx="10163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solidFill>
                  <a:schemeClr val="bg2"/>
                </a:solidFill>
              </a:rPr>
              <a:t>Priority of today is to gauge interest and get a number to determine amount of kits to have ready. As well as explain theory and laser cutting</a:t>
            </a:r>
          </a:p>
        </p:txBody>
      </p:sp>
    </p:spTree>
    <p:extLst>
      <p:ext uri="{BB962C8B-B14F-4D97-AF65-F5344CB8AC3E}">
        <p14:creationId xmlns:p14="http://schemas.microsoft.com/office/powerpoint/2010/main" val="3438787740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564800" y="763180"/>
            <a:ext cx="11062400" cy="20560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en-GB" sz="4800" dirty="0">
                <a:solidFill>
                  <a:schemeClr val="bg2"/>
                </a:solidFill>
              </a:rPr>
              <a:t>Do You Have a </a:t>
            </a:r>
            <a:r>
              <a:rPr lang="en-GB" sz="4800" dirty="0" err="1">
                <a:solidFill>
                  <a:schemeClr val="bg2"/>
                </a:solidFill>
              </a:rPr>
              <a:t>Makerepo</a:t>
            </a:r>
            <a:r>
              <a:rPr lang="en-GB" sz="4800" dirty="0">
                <a:solidFill>
                  <a:schemeClr val="bg2"/>
                </a:solidFill>
              </a:rPr>
              <a:t> Account?</a:t>
            </a:r>
            <a:endParaRPr sz="4800" dirty="0">
              <a:solidFill>
                <a:schemeClr val="bg2"/>
              </a:solidFill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body" idx="4294967295"/>
          </p:nvPr>
        </p:nvSpPr>
        <p:spPr>
          <a:xfrm>
            <a:off x="5813600" y="1722600"/>
            <a:ext cx="5689600" cy="4003675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-GB" sz="3000" dirty="0"/>
              <a:t>Make an account on </a:t>
            </a:r>
            <a:r>
              <a:rPr lang="en-GB" sz="3000" b="1" dirty="0">
                <a:solidFill>
                  <a:schemeClr val="bg1"/>
                </a:solidFill>
              </a:rPr>
              <a:t>Makerepo.com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  <a:r>
              <a:rPr lang="en-GB" sz="3000" dirty="0"/>
              <a:t>so that you can have access to other people’s projects and the use of our space! Everyone NEEDS one.</a:t>
            </a:r>
          </a:p>
          <a:p>
            <a:pPr marL="0" indent="0">
              <a:spcAft>
                <a:spcPts val="2133"/>
              </a:spcAft>
              <a:buNone/>
            </a:pPr>
            <a:r>
              <a:rPr lang="en-GB" sz="3000" dirty="0"/>
              <a:t>Community members speak to those working in the makerspace to get setup!</a:t>
            </a:r>
            <a:endParaRPr sz="3000" dirty="0"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 t="23551" r="44690" b="9541"/>
          <a:stretch/>
        </p:blipFill>
        <p:spPr>
          <a:xfrm>
            <a:off x="564800" y="1814040"/>
            <a:ext cx="5124800" cy="4280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67830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980F5-6E74-42D3-B341-EF0EB06EE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64257"/>
            <a:ext cx="11062400" cy="2056000"/>
          </a:xfrm>
        </p:spPr>
        <p:txBody>
          <a:bodyPr/>
          <a:lstStyle/>
          <a:p>
            <a:r>
              <a:rPr lang="en-CA" dirty="0"/>
              <a:t>National Engineering Month?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AE1B85-84CD-41B4-97BF-F6A9B2904B9D}"/>
              </a:ext>
            </a:extLst>
          </p:cNvPr>
          <p:cNvSpPr/>
          <p:nvPr/>
        </p:nvSpPr>
        <p:spPr>
          <a:xfrm>
            <a:off x="5068390" y="228579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Takes place throughout March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Opportunity to learn about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Teaches the things one can do as an engineer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Exposure to the facilities available to all Students and Community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2"/>
                </a:solidFill>
              </a:rPr>
              <a:t>Let’s take a quick tour!</a:t>
            </a:r>
          </a:p>
        </p:txBody>
      </p:sp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ECCB9730-1E35-422B-A665-D605502E3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66" y="2397426"/>
            <a:ext cx="2245546" cy="153105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5BAB7A4-DA15-4C0D-AF35-E87A9C0DF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 b="36062"/>
          <a:stretch/>
        </p:blipFill>
        <p:spPr>
          <a:xfrm>
            <a:off x="912741" y="4327785"/>
            <a:ext cx="5644330" cy="1965958"/>
          </a:xfrm>
          <a:prstGeom prst="rect">
            <a:avLst/>
          </a:prstGeom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CA39744-1977-46E6-9E87-EB485C2BAA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42"/>
          <a:stretch/>
        </p:blipFill>
        <p:spPr>
          <a:xfrm>
            <a:off x="6561001" y="4340239"/>
            <a:ext cx="4204050" cy="19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96889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78E27-B999-494E-B008-38F97D444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14986"/>
            <a:ext cx="11062400" cy="1641468"/>
          </a:xfrm>
        </p:spPr>
        <p:txBody>
          <a:bodyPr/>
          <a:lstStyle/>
          <a:p>
            <a:r>
              <a:rPr lang="en-CA" dirty="0"/>
              <a:t>NEM Workshop Schedule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51F56B-D8A0-45CA-8D9C-3DC97DA81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0" y="2156454"/>
            <a:ext cx="4439270" cy="3982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8CAABC-EEC1-458F-8B8C-69F740EBC2EB}"/>
              </a:ext>
            </a:extLst>
          </p:cNvPr>
          <p:cNvSpPr txBox="1"/>
          <p:nvPr/>
        </p:nvSpPr>
        <p:spPr>
          <a:xfrm>
            <a:off x="5290457" y="2156454"/>
            <a:ext cx="59827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This workshop series is created to encourage the growth of everyone's knowledge and expand skills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There will be a variety of work sessions where you can come in to work on your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Feel free to ask questions/troubleshoot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Use as an opportunity to use the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Some equipment may be rented out goal isn’t to spend money to create the best, ideally reusing parts that we have for you is all you will need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Arduinos can be rented for the NEM workshops (sign out + deposit of devices necessary)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69708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9BF0E-FC1C-4664-8028-E3E2A1A1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28049"/>
            <a:ext cx="11062400" cy="1721093"/>
          </a:xfrm>
        </p:spPr>
        <p:txBody>
          <a:bodyPr/>
          <a:lstStyle/>
          <a:p>
            <a:r>
              <a:rPr lang="en-CA" dirty="0"/>
              <a:t>Objective: Useless to Useful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A4B93EAF-25F3-4BA8-8B22-062C24177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9" y="2300831"/>
            <a:ext cx="4143375" cy="2752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94A8A7-6B2B-4B6A-B168-C8D600571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04" y="2300831"/>
            <a:ext cx="4459347" cy="2508383"/>
          </a:xfrm>
          <a:prstGeom prst="rect">
            <a:avLst/>
          </a:prstGeom>
        </p:spPr>
      </p:pic>
      <p:pic>
        <p:nvPicPr>
          <p:cNvPr id="8" name="Picture 7" descr="A close up of a box&#10;&#10;Description automatically generated">
            <a:extLst>
              <a:ext uri="{FF2B5EF4-FFF2-40B4-BE49-F238E27FC236}">
                <a16:creationId xmlns:a16="http://schemas.microsoft.com/office/drawing/2014/main" id="{0C77A1CC-9855-40D7-BB93-B7A64BA054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2" t="12380" r="6095" b="2476"/>
          <a:stretch/>
        </p:blipFill>
        <p:spPr>
          <a:xfrm>
            <a:off x="7550331" y="4808182"/>
            <a:ext cx="1867988" cy="1462330"/>
          </a:xfrm>
          <a:prstGeom prst="rect">
            <a:avLst/>
          </a:prstGeom>
        </p:spPr>
      </p:pic>
      <p:pic>
        <p:nvPicPr>
          <p:cNvPr id="10" name="Picture 9" descr="A picture containing floor, indoor, table, wall&#10;&#10;Description automatically generated">
            <a:extLst>
              <a:ext uri="{FF2B5EF4-FFF2-40B4-BE49-F238E27FC236}">
                <a16:creationId xmlns:a16="http://schemas.microsoft.com/office/drawing/2014/main" id="{09284460-60D5-4E75-9FA7-B4A6E8652D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" t="6717" r="5823" b="7366"/>
          <a:stretch/>
        </p:blipFill>
        <p:spPr>
          <a:xfrm>
            <a:off x="9418319" y="4809214"/>
            <a:ext cx="1658984" cy="14602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51BE2A-DCE9-452F-B77C-ABC4FBFA2FAC}"/>
              </a:ext>
            </a:extLst>
          </p:cNvPr>
          <p:cNvSpPr txBox="1"/>
          <p:nvPr/>
        </p:nvSpPr>
        <p:spPr>
          <a:xfrm>
            <a:off x="810849" y="5264331"/>
            <a:ext cx="414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We are going to go over the creation of a simple “Useless Machine”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FC8CB-EA71-4C24-A8E1-8BF7DA982C9F}"/>
              </a:ext>
            </a:extLst>
          </p:cNvPr>
          <p:cNvSpPr txBox="1"/>
          <p:nvPr/>
        </p:nvSpPr>
        <p:spPr>
          <a:xfrm>
            <a:off x="4954224" y="2249142"/>
            <a:ext cx="18599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The challenge is to improve upon this design using Makerspace technology. Doesn’t have to be “useful” but can just be something more “fun”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51EB5C-62CC-48A7-993E-D748545DF357}"/>
              </a:ext>
            </a:extLst>
          </p:cNvPr>
          <p:cNvCxnSpPr/>
          <p:nvPr/>
        </p:nvCxnSpPr>
        <p:spPr>
          <a:xfrm flipV="1">
            <a:off x="5172891" y="5264331"/>
            <a:ext cx="1748913" cy="6463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876166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57CBC-F3F9-4598-91B2-F02934B0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5" y="593363"/>
            <a:ext cx="11734929" cy="1585737"/>
          </a:xfrm>
        </p:spPr>
        <p:txBody>
          <a:bodyPr/>
          <a:lstStyle/>
          <a:p>
            <a:r>
              <a:rPr lang="en-CA" dirty="0"/>
              <a:t>Technology used +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9CDD1B-4A5D-4FB3-86EF-6D2F8466EDAC}"/>
              </a:ext>
            </a:extLst>
          </p:cNvPr>
          <p:cNvSpPr txBox="1"/>
          <p:nvPr/>
        </p:nvSpPr>
        <p:spPr>
          <a:xfrm>
            <a:off x="579121" y="2179100"/>
            <a:ext cx="5207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In order to create the box we are going to require the following materials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DPDT Switch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Micro Switch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Battery Holder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Geared Motor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60F58-2CE1-4C17-B384-52B2EDFE7ED3}"/>
              </a:ext>
            </a:extLst>
          </p:cNvPr>
          <p:cNvSpPr/>
          <p:nvPr/>
        </p:nvSpPr>
        <p:spPr>
          <a:xfrm>
            <a:off x="6327898" y="2179100"/>
            <a:ext cx="50945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In order to create the box we are going to use the following Makerspace tools:</a:t>
            </a:r>
          </a:p>
          <a:p>
            <a:pPr marL="285750" indent="-285750">
              <a:buFontTx/>
              <a:buChar char="-"/>
            </a:pPr>
            <a:r>
              <a:rPr lang="en-CA" dirty="0">
                <a:solidFill>
                  <a:schemeClr val="bg2"/>
                </a:solidFill>
              </a:rPr>
              <a:t>Laser Cutter</a:t>
            </a:r>
          </a:p>
          <a:p>
            <a:pPr marL="285750" indent="-285750">
              <a:buFontTx/>
              <a:buChar char="-"/>
            </a:pPr>
            <a:r>
              <a:rPr lang="en-CA" dirty="0">
                <a:solidFill>
                  <a:schemeClr val="bg2"/>
                </a:solidFill>
              </a:rPr>
              <a:t>Soldering Station</a:t>
            </a:r>
          </a:p>
          <a:p>
            <a:pPr marL="285750" indent="-285750">
              <a:buFontTx/>
              <a:buChar char="-"/>
            </a:pPr>
            <a:r>
              <a:rPr lang="en-CA" dirty="0">
                <a:solidFill>
                  <a:schemeClr val="bg2"/>
                </a:solidFill>
              </a:rPr>
              <a:t>Finishing Station Glue Gun</a:t>
            </a:r>
          </a:p>
          <a:p>
            <a:pPr marL="285750" indent="-285750">
              <a:buFontTx/>
              <a:buChar char="-"/>
            </a:pPr>
            <a:endParaRPr lang="en-CA" dirty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endParaRPr lang="en-CA" dirty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endParaRPr lang="en-CA" dirty="0">
              <a:solidFill>
                <a:schemeClr val="bg2"/>
              </a:solidFill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2DEFB74-473A-4CAB-B99E-4326316FE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81" y="3429000"/>
            <a:ext cx="3252652" cy="2560911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0ABC64E7-D3C0-4D15-9BA4-F2F27A753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829" y="3764837"/>
            <a:ext cx="3310650" cy="23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5192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6900E-51F9-4A0D-8460-D88EB6AA4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38" y="593363"/>
            <a:ext cx="4461174" cy="1771014"/>
          </a:xfrm>
        </p:spPr>
        <p:txBody>
          <a:bodyPr/>
          <a:lstStyle/>
          <a:p>
            <a:r>
              <a:rPr lang="en-CA" dirty="0"/>
              <a:t>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EFB756-F33A-44ED-8FFC-72DFA10AB92B}"/>
              </a:ext>
            </a:extLst>
          </p:cNvPr>
          <p:cNvSpPr/>
          <p:nvPr/>
        </p:nvSpPr>
        <p:spPr>
          <a:xfrm>
            <a:off x="4990012" y="94026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600" dirty="0">
                <a:solidFill>
                  <a:schemeClr val="bg2"/>
                </a:solidFill>
              </a:rPr>
              <a:t>*All spaces and tools will be available as per usual to also be used in the creation.</a:t>
            </a:r>
          </a:p>
          <a:p>
            <a:pPr marL="742950" lvl="1" indent="-285750">
              <a:buFontTx/>
              <a:buChar char="-"/>
            </a:pPr>
            <a:r>
              <a:rPr lang="en-CA" sz="1600" dirty="0">
                <a:solidFill>
                  <a:schemeClr val="bg2"/>
                </a:solidFill>
              </a:rPr>
              <a:t>If you want to add parts communicate with me to ensure you are not spending lots of money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4C416-F212-47FC-BA9C-CC702186E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8" y="2881908"/>
            <a:ext cx="3400425" cy="2466975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C8E56958-1997-4D5D-9C9E-7557B6C4F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87" y="2900957"/>
            <a:ext cx="3400425" cy="2428875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861630F-F651-4FEF-8C61-FE6AD4072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37" y="2711275"/>
            <a:ext cx="34004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7814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4596-53C8-475B-8611-97158A7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591" y="554174"/>
            <a:ext cx="11062400" cy="1705700"/>
          </a:xfrm>
        </p:spPr>
        <p:txBody>
          <a:bodyPr/>
          <a:lstStyle/>
          <a:p>
            <a:r>
              <a:rPr lang="en-CA" dirty="0"/>
              <a:t>Competition Concept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B1566-8959-44B1-8D7D-D9EF9D8C8026}"/>
              </a:ext>
            </a:extLst>
          </p:cNvPr>
          <p:cNvSpPr txBox="1"/>
          <p:nvPr/>
        </p:nvSpPr>
        <p:spPr>
          <a:xfrm>
            <a:off x="640080" y="2442754"/>
            <a:ext cx="111687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The goal of NEM is to promote Engineering to a larger demographic. This is why the competition doesn’t require a lot of technical ability but more an exploration of the skills you can obtain at the CEED spaces.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We will help in “project managing” your creations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In order to help with any issues that arise</a:t>
            </a:r>
          </a:p>
          <a:p>
            <a:pPr lvl="1"/>
            <a:r>
              <a:rPr lang="en-CA" dirty="0">
                <a:solidFill>
                  <a:schemeClr val="bg2"/>
                </a:solidFill>
              </a:rPr>
              <a:t>		</a:t>
            </a:r>
            <a:r>
              <a:rPr lang="en-CA" dirty="0">
                <a:solidFill>
                  <a:schemeClr val="bg2"/>
                </a:solidFill>
                <a:hlinkClick r:id="rId2"/>
              </a:rPr>
              <a:t>mmist066@uottawa.ca</a:t>
            </a:r>
            <a:endParaRPr lang="en-CA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Use technology in the space to expand it’s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Make it more complex by adding logic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(I.e. use an Arduino for more advanced control)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Add speakers or LEDs to make a more interactive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Change the shape and structure to fit your creative needs</a:t>
            </a:r>
          </a:p>
        </p:txBody>
      </p:sp>
      <p:pic>
        <p:nvPicPr>
          <p:cNvPr id="5" name="Picture 4" descr="A close up of a box&#10;&#10;Description automatically generated">
            <a:extLst>
              <a:ext uri="{FF2B5EF4-FFF2-40B4-BE49-F238E27FC236}">
                <a16:creationId xmlns:a16="http://schemas.microsoft.com/office/drawing/2014/main" id="{51779A1F-4597-438C-BD1C-C7E8A899A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3" y="3337560"/>
            <a:ext cx="3640055" cy="273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98893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76E3F-B152-4AE6-9D23-2C2EEBFFD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41111"/>
            <a:ext cx="11062400" cy="1718763"/>
          </a:xfrm>
        </p:spPr>
        <p:txBody>
          <a:bodyPr/>
          <a:lstStyle/>
          <a:p>
            <a:r>
              <a:rPr lang="en-CA" dirty="0"/>
              <a:t>We’re all winners with NEM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F88A39-7368-435A-96EF-4629262802A2}"/>
              </a:ext>
            </a:extLst>
          </p:cNvPr>
          <p:cNvSpPr txBox="1"/>
          <p:nvPr/>
        </p:nvSpPr>
        <p:spPr>
          <a:xfrm>
            <a:off x="890451" y="1956093"/>
            <a:ext cx="10411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2"/>
                </a:solidFill>
              </a:rPr>
              <a:t>Everyone who actually creates a finished “Useful Machine” will get their device advertised across our </a:t>
            </a:r>
            <a:r>
              <a:rPr lang="en-CA" b="1" dirty="0">
                <a:solidFill>
                  <a:schemeClr val="bg2"/>
                </a:solidFill>
              </a:rPr>
              <a:t>social media platforms</a:t>
            </a:r>
            <a:r>
              <a:rPr lang="en-CA" dirty="0">
                <a:solidFill>
                  <a:schemeClr val="bg2"/>
                </a:solidFill>
              </a:rPr>
              <a:t>. (Twitter, Facebook, Instagram)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endParaRPr lang="en-CA" dirty="0">
              <a:solidFill>
                <a:schemeClr val="bg2"/>
              </a:solidFill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DA3EBA-EB8A-490D-984B-9CDF794EC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"/>
          <a:stretch/>
        </p:blipFill>
        <p:spPr>
          <a:xfrm>
            <a:off x="1397725" y="2840154"/>
            <a:ext cx="4434281" cy="3355071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48BB37-F6D0-42B9-A039-122B6BC7B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26" y="2827668"/>
            <a:ext cx="4482137" cy="33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04695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545</Words>
  <Application>Microsoft Office PowerPoint</Application>
  <PresentationFormat>Widescreen</PresentationFormat>
  <Paragraphs>64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Lato</vt:lpstr>
      <vt:lpstr>Raleway</vt:lpstr>
      <vt:lpstr>Swiss</vt:lpstr>
      <vt:lpstr>NEM Workshop </vt:lpstr>
      <vt:lpstr>Do You Have a Makerepo Account?</vt:lpstr>
      <vt:lpstr>National Engineering Month?</vt:lpstr>
      <vt:lpstr>NEM Workshop Schedule</vt:lpstr>
      <vt:lpstr>Objective: Useless to Useful</vt:lpstr>
      <vt:lpstr>Technology used + Resources</vt:lpstr>
      <vt:lpstr>Design</vt:lpstr>
      <vt:lpstr>Competition Concept</vt:lpstr>
      <vt:lpstr>We’re all winners with NEM</vt:lpstr>
      <vt:lpstr>Useful Links and Ideas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 Workshop </dc:title>
  <dc:creator>Mihir Mistry</dc:creator>
  <cp:lastModifiedBy>Mihir Mistry</cp:lastModifiedBy>
  <cp:revision>5</cp:revision>
  <dcterms:created xsi:type="dcterms:W3CDTF">2019-03-03T18:05:23Z</dcterms:created>
  <dcterms:modified xsi:type="dcterms:W3CDTF">2019-03-07T20:35:04Z</dcterms:modified>
</cp:coreProperties>
</file>