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4"/>
    <p:sldMasterId id="2147483675" r:id="rId5"/>
    <p:sldMasterId id="2147483676" r:id="rId6"/>
    <p:sldMasterId id="214748367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Lst>
  <p:sldSz cy="5143500" cx="9144000"/>
  <p:notesSz cx="6858000" cy="9144000"/>
  <p:embeddedFontLst>
    <p:embeddedFont>
      <p:font typeface="Roboto"/>
      <p:regular r:id="rId29"/>
      <p:bold r:id="rId30"/>
      <p:italic r:id="rId31"/>
      <p:boldItalic r:id="rId32"/>
    </p:embeddedFont>
    <p:embeddedFont>
      <p:font typeface="Source Sans Pro Black"/>
      <p:bold r:id="rId33"/>
      <p:boldItalic r:id="rId34"/>
    </p:embeddedFont>
    <p:embeddedFont>
      <p:font typeface="Source Sans Pr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Roboto-regular.fntdata"/><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3.xml"/><Relationship Id="rId33" Type="http://schemas.openxmlformats.org/officeDocument/2006/relationships/font" Target="fonts/SourceSansProBlack-bold.fntdata"/><Relationship Id="rId10" Type="http://schemas.openxmlformats.org/officeDocument/2006/relationships/slide" Target="slides/slide2.xml"/><Relationship Id="rId32" Type="http://schemas.openxmlformats.org/officeDocument/2006/relationships/font" Target="fonts/Roboto-boldItalic.fntdata"/><Relationship Id="rId13" Type="http://schemas.openxmlformats.org/officeDocument/2006/relationships/slide" Target="slides/slide5.xml"/><Relationship Id="rId35" Type="http://schemas.openxmlformats.org/officeDocument/2006/relationships/font" Target="fonts/SourceSansPro-regular.fntdata"/><Relationship Id="rId12" Type="http://schemas.openxmlformats.org/officeDocument/2006/relationships/slide" Target="slides/slide4.xml"/><Relationship Id="rId34" Type="http://schemas.openxmlformats.org/officeDocument/2006/relationships/font" Target="fonts/SourceSansProBlack-boldItalic.fntdata"/><Relationship Id="rId15" Type="http://schemas.openxmlformats.org/officeDocument/2006/relationships/slide" Target="slides/slide7.xml"/><Relationship Id="rId37" Type="http://schemas.openxmlformats.org/officeDocument/2006/relationships/font" Target="fonts/SourceSansPro-italic.fntdata"/><Relationship Id="rId14" Type="http://schemas.openxmlformats.org/officeDocument/2006/relationships/slide" Target="slides/slide6.xml"/><Relationship Id="rId36" Type="http://schemas.openxmlformats.org/officeDocument/2006/relationships/font" Target="fonts/SourceSansPro-bold.fntdata"/><Relationship Id="rId17" Type="http://schemas.openxmlformats.org/officeDocument/2006/relationships/slide" Target="slides/slide9.xml"/><Relationship Id="rId16" Type="http://schemas.openxmlformats.org/officeDocument/2006/relationships/slide" Target="slides/slide8.xml"/><Relationship Id="rId38" Type="http://schemas.openxmlformats.org/officeDocument/2006/relationships/font" Target="fonts/SourceSansPro-boldItalic.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fc4afb148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fc4afb148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Intro: </a:t>
            </a:r>
            <a:r>
              <a:rPr lang="en">
                <a:solidFill>
                  <a:schemeClr val="dk1"/>
                </a:solidFill>
              </a:rPr>
              <a:t>Dramatize</a:t>
            </a:r>
            <a:r>
              <a:rPr lang="en">
                <a:solidFill>
                  <a:schemeClr val="dk1"/>
                </a:solidFill>
              </a:rPr>
              <a:t> the </a:t>
            </a:r>
            <a:r>
              <a:rPr lang="en">
                <a:solidFill>
                  <a:schemeClr val="dk1"/>
                </a:solidFill>
              </a:rPr>
              <a:t>findings</a:t>
            </a:r>
            <a:r>
              <a:rPr lang="en">
                <a:solidFill>
                  <a:schemeClr val="dk1"/>
                </a:solidFill>
              </a:rPr>
              <a:t> we got from our </a:t>
            </a:r>
            <a:r>
              <a:rPr b="1" lang="en">
                <a:solidFill>
                  <a:schemeClr val="dk1"/>
                </a:solidFill>
              </a:rPr>
              <a:t>user and technical </a:t>
            </a:r>
            <a:r>
              <a:rPr lang="en">
                <a:solidFill>
                  <a:schemeClr val="dk1"/>
                </a:solidFill>
              </a:rPr>
              <a:t>benchmarking ( that lead to our problem statement on the next slide )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Users often struggle to use multiple rewards platforms and point systems  to save money.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Its hard to manage points and most of the time  smaller retailers just don’t have the resources to start their own rewards program.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There aren’t many loyalty rewards programs which can have an effect on retailer businesses and limit the spending of the everyday consumer. </a:t>
            </a:r>
            <a:endParaRPr>
              <a:solidFill>
                <a:schemeClr val="dk1"/>
              </a:solidFill>
            </a:endParaRPr>
          </a:p>
          <a:p>
            <a:pPr indent="0" lvl="0" marL="45720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Note: Replace image on the far right( with something related to businesses being all alone in this vast world filled with larger retailers that dominate the market)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fc6994c47a_0_1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solidFill>
                  <a:schemeClr val="dk1"/>
                </a:solidFill>
              </a:rPr>
              <a:t>Rohit Sharma Script: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For prototype 1 </a:t>
            </a:r>
            <a:r>
              <a:rPr lang="en">
                <a:solidFill>
                  <a:schemeClr val="dk1"/>
                </a:solidFill>
              </a:rPr>
              <a:t>we started going with what fit most with the design criteria mentioned before/ to fulfill our vision.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Prototype 1: objective/ testing/ problems encountered at this point of the proj/ main thing we learned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On each of the prototype slides show what we had as a prototype then ( go back to deliverables and take our some wireframes. </a:t>
            </a:r>
            <a:endParaRPr>
              <a:solidFill>
                <a:schemeClr val="dk1"/>
              </a:solidFill>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Low fidelity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Hearings should be our objective.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Add nodes- for problem we encountered, so in the next….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Add slides to the flow if need be( try not to make it overly crowded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Prototype 1 was made with Flutter and Firebase as a login authentication. This prototype was low fidelity as we coded some components such as tabs and transactions. This prototype was based on wireframes that </a:t>
            </a:r>
            <a:endParaRPr/>
          </a:p>
        </p:txBody>
      </p:sp>
      <p:sp>
        <p:nvSpPr>
          <p:cNvPr id="511" name="Google Shape;511;gfc6994c47a_0_1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1034b0b4fcc_0_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
                <a:solidFill>
                  <a:srgbClr val="171C30"/>
                </a:solidFill>
              </a:rPr>
              <a:t>Using flutter, we simulated</a:t>
            </a:r>
            <a:endParaRPr>
              <a:solidFill>
                <a:srgbClr val="171C30"/>
              </a:solidFill>
            </a:endParaRPr>
          </a:p>
          <a:p>
            <a:pPr indent="0" lvl="0" marL="457200" rtl="0" algn="l">
              <a:lnSpc>
                <a:spcPct val="100000"/>
              </a:lnSpc>
              <a:spcBef>
                <a:spcPts val="0"/>
              </a:spcBef>
              <a:spcAft>
                <a:spcPts val="0"/>
              </a:spcAft>
              <a:buNone/>
            </a:pPr>
            <a:r>
              <a:t/>
            </a:r>
            <a:endParaRPr>
              <a:solidFill>
                <a:srgbClr val="171C30"/>
              </a:solidFill>
            </a:endParaRPr>
          </a:p>
          <a:p>
            <a:pPr indent="-317500" lvl="0" marL="457200" rtl="0" algn="l">
              <a:lnSpc>
                <a:spcPct val="100000"/>
              </a:lnSpc>
              <a:spcBef>
                <a:spcPts val="0"/>
              </a:spcBef>
              <a:spcAft>
                <a:spcPts val="0"/>
              </a:spcAft>
              <a:buClr>
                <a:srgbClr val="171C30"/>
              </a:buClr>
              <a:buSzPts val="1400"/>
              <a:buChar char="-"/>
            </a:pPr>
            <a:r>
              <a:rPr lang="en">
                <a:solidFill>
                  <a:srgbClr val="171C30"/>
                </a:solidFill>
              </a:rPr>
              <a:t>This user interface above allows entry of a particular transaction number which would be associated with a particular bank and particular item (e.g. Scotia bank and bread) and stores it. This value is made to be outputted to show that the system has accepted the integer transaction number.</a:t>
            </a:r>
            <a:endParaRPr/>
          </a:p>
          <a:p>
            <a:pPr indent="0" lvl="0" marL="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Char char="-"/>
            </a:pPr>
            <a:r>
              <a:rPr lang="en"/>
              <a:t>Test out if this can be built using flutter and firebase but this led to the conclusion that as a group we do not have the skills to build this product in the time that we have using this framework. </a:t>
            </a:r>
            <a:endParaRPr/>
          </a:p>
        </p:txBody>
      </p:sp>
      <p:sp>
        <p:nvSpPr>
          <p:cNvPr id="524" name="Google Shape;524;g1034b0b4fcc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1034b0b4fcc_0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Char char="-"/>
            </a:pPr>
            <a:r>
              <a:rPr lang="en">
                <a:solidFill>
                  <a:srgbClr val="171C30"/>
                </a:solidFill>
              </a:rPr>
              <a:t>Pivoting- from feedback we are now focusing on allowing  </a:t>
            </a:r>
            <a:r>
              <a:rPr lang="en">
                <a:solidFill>
                  <a:srgbClr val="171C30"/>
                </a:solidFill>
              </a:rPr>
              <a:t>retailers</a:t>
            </a:r>
            <a:r>
              <a:rPr lang="en">
                <a:solidFill>
                  <a:srgbClr val="171C30"/>
                </a:solidFill>
              </a:rPr>
              <a:t> set their own points. </a:t>
            </a:r>
            <a:endParaRPr>
              <a:solidFill>
                <a:srgbClr val="171C30"/>
              </a:solidFill>
            </a:endParaRPr>
          </a:p>
          <a:p>
            <a:pPr indent="-317500" lvl="1" marL="914400" rtl="0" algn="l">
              <a:lnSpc>
                <a:spcPct val="100000"/>
              </a:lnSpc>
              <a:spcBef>
                <a:spcPts val="0"/>
              </a:spcBef>
              <a:spcAft>
                <a:spcPts val="0"/>
              </a:spcAft>
              <a:buClr>
                <a:srgbClr val="171C30"/>
              </a:buClr>
              <a:buSzPts val="1400"/>
              <a:buChar char="-"/>
            </a:pPr>
            <a:r>
              <a:rPr lang="en">
                <a:solidFill>
                  <a:srgbClr val="171C30"/>
                </a:solidFill>
              </a:rPr>
              <a:t>Our </a:t>
            </a:r>
            <a:r>
              <a:rPr lang="en">
                <a:solidFill>
                  <a:srgbClr val="171C30"/>
                </a:solidFill>
              </a:rPr>
              <a:t>initial</a:t>
            </a:r>
            <a:r>
              <a:rPr lang="en">
                <a:solidFill>
                  <a:srgbClr val="171C30"/>
                </a:solidFill>
              </a:rPr>
              <a:t> idea was to allow each bank create one standard point system, but this created little value to </a:t>
            </a:r>
            <a:r>
              <a:rPr lang="en">
                <a:solidFill>
                  <a:srgbClr val="171C30"/>
                </a:solidFill>
              </a:rPr>
              <a:t>retailers</a:t>
            </a:r>
            <a:r>
              <a:rPr lang="en">
                <a:solidFill>
                  <a:srgbClr val="171C30"/>
                </a:solidFill>
              </a:rPr>
              <a:t> and bigger </a:t>
            </a:r>
            <a:r>
              <a:rPr lang="en">
                <a:solidFill>
                  <a:srgbClr val="171C30"/>
                </a:solidFill>
              </a:rPr>
              <a:t>retailers</a:t>
            </a:r>
            <a:r>
              <a:rPr lang="en">
                <a:solidFill>
                  <a:srgbClr val="171C30"/>
                </a:solidFill>
              </a:rPr>
              <a:t> can overshadow smaller ones. </a:t>
            </a:r>
            <a:endParaRPr>
              <a:solidFill>
                <a:srgbClr val="171C30"/>
              </a:solidFill>
            </a:endParaRPr>
          </a:p>
          <a:p>
            <a:pPr indent="-317500" lvl="0" marL="457200" rtl="0" algn="l">
              <a:lnSpc>
                <a:spcPct val="100000"/>
              </a:lnSpc>
              <a:spcBef>
                <a:spcPts val="0"/>
              </a:spcBef>
              <a:spcAft>
                <a:spcPts val="0"/>
              </a:spcAft>
              <a:buClr>
                <a:srgbClr val="171C30"/>
              </a:buClr>
              <a:buSzPts val="1400"/>
              <a:buChar char="-"/>
            </a:pPr>
            <a:r>
              <a:rPr lang="en">
                <a:solidFill>
                  <a:srgbClr val="171C30"/>
                </a:solidFill>
              </a:rPr>
              <a:t>Failed attempt at using flutter and firebase to build our </a:t>
            </a:r>
            <a:r>
              <a:rPr lang="en">
                <a:solidFill>
                  <a:srgbClr val="171C30"/>
                </a:solidFill>
              </a:rPr>
              <a:t>product. Now using node RED and MongoDB. To show the flow of things overall we are still using figma. </a:t>
            </a:r>
            <a:endParaRPr>
              <a:solidFill>
                <a:srgbClr val="171C30"/>
              </a:solidFill>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Medium fidelity </a:t>
            </a:r>
            <a:endParaRPr/>
          </a:p>
        </p:txBody>
      </p:sp>
      <p:sp>
        <p:nvSpPr>
          <p:cNvPr id="536" name="Google Shape;536;g1034b0b4fcc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fc6994c47a_0_1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solidFill>
                  <a:srgbClr val="171C30"/>
                </a:solidFill>
              </a:rPr>
              <a:t>Prototype 2: objective/ testing/ problems encountered at this point of the proj/ main thing we learned</a:t>
            </a:r>
            <a:endParaRPr>
              <a:solidFill>
                <a:schemeClr val="dk1"/>
              </a:solidFill>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Objective: TO create and test out retailers side of setting their own loyalty reward system</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Medium fidelity </a:t>
            </a:r>
            <a:endParaRPr/>
          </a:p>
        </p:txBody>
      </p:sp>
      <p:sp>
        <p:nvSpPr>
          <p:cNvPr id="549" name="Google Shape;549;gfc6994c47a_0_1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fc6994c47a_0_1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solidFill>
                  <a:srgbClr val="171C30"/>
                </a:solidFill>
              </a:rPr>
              <a:t>(NOT DONE) </a:t>
            </a:r>
            <a:endParaRPr>
              <a:solidFill>
                <a:srgbClr val="171C30"/>
              </a:solidFill>
            </a:endParaRPr>
          </a:p>
          <a:p>
            <a:pPr indent="0" lvl="0" marL="0" rtl="0" algn="l">
              <a:spcBef>
                <a:spcPts val="0"/>
              </a:spcBef>
              <a:spcAft>
                <a:spcPts val="0"/>
              </a:spcAft>
              <a:buClr>
                <a:schemeClr val="dk1"/>
              </a:buClr>
              <a:buSzPts val="1100"/>
              <a:buFont typeface="Arial"/>
              <a:buNone/>
            </a:pPr>
            <a:r>
              <a:t/>
            </a:r>
            <a:endParaRPr>
              <a:solidFill>
                <a:srgbClr val="171C30"/>
              </a:solidFill>
            </a:endParaRPr>
          </a:p>
          <a:p>
            <a:pPr indent="0" lvl="0" marL="0" rtl="0" algn="l">
              <a:spcBef>
                <a:spcPts val="0"/>
              </a:spcBef>
              <a:spcAft>
                <a:spcPts val="0"/>
              </a:spcAft>
              <a:buClr>
                <a:schemeClr val="dk1"/>
              </a:buClr>
              <a:buSzPts val="1100"/>
              <a:buFont typeface="Arial"/>
              <a:buNone/>
            </a:pPr>
            <a:r>
              <a:rPr lang="en">
                <a:solidFill>
                  <a:srgbClr val="171C30"/>
                </a:solidFill>
              </a:rPr>
              <a:t>Prototype 3: objective/ testing/ problems encountered at this point of the proj/ main thing we learned</a:t>
            </a:r>
            <a:endParaRPr>
              <a:solidFill>
                <a:srgbClr val="171C30"/>
              </a:solidFill>
            </a:endParaRPr>
          </a:p>
          <a:p>
            <a:pPr indent="0" lvl="0" marL="0" rtl="0" algn="l">
              <a:lnSpc>
                <a:spcPct val="100000"/>
              </a:lnSpc>
              <a:spcBef>
                <a:spcPts val="0"/>
              </a:spcBef>
              <a:spcAft>
                <a:spcPts val="0"/>
              </a:spcAft>
              <a:buSzPts val="1400"/>
              <a:buNone/>
            </a:pPr>
            <a:r>
              <a:t/>
            </a:r>
            <a:endParaRPr/>
          </a:p>
          <a:p>
            <a:pPr indent="0" lvl="0" marL="0" rtl="0" algn="l">
              <a:spcBef>
                <a:spcPts val="0"/>
              </a:spcBef>
              <a:spcAft>
                <a:spcPts val="0"/>
              </a:spcAft>
              <a:buClr>
                <a:schemeClr val="dk1"/>
              </a:buClr>
              <a:buSzPts val="1200"/>
              <a:buFont typeface="Arial"/>
              <a:buNone/>
            </a:pPr>
            <a:r>
              <a:rPr lang="en" sz="1200">
                <a:solidFill>
                  <a:srgbClr val="858591"/>
                </a:solidFill>
                <a:latin typeface="Source Sans Pro"/>
                <a:ea typeface="Source Sans Pro"/>
                <a:cs typeface="Source Sans Pro"/>
                <a:sym typeface="Source Sans Pro"/>
              </a:rPr>
              <a:t>Objective: With only transaction details and email, user can easily redeem point and view them in a separate tab</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High fidelity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Heading is the simulation of the transaction of points. </a:t>
            </a:r>
            <a:endParaRPr/>
          </a:p>
        </p:txBody>
      </p:sp>
      <p:sp>
        <p:nvSpPr>
          <p:cNvPr id="561" name="Google Shape;561;gfc6994c47a_0_1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1034b0b4fcc_0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Our three clients: Banks( where they will manage the activities of this product, just like any other product they release ), bank clients, and retailers. </a:t>
            </a:r>
            <a:endParaRPr/>
          </a:p>
          <a:p>
            <a:pPr indent="0" lvl="0" marL="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Char char="-"/>
            </a:pPr>
            <a:r>
              <a:rPr lang="en"/>
              <a:t>Overview of what each side can do, by going through the figma. </a:t>
            </a:r>
            <a:endParaRPr/>
          </a:p>
        </p:txBody>
      </p:sp>
      <p:sp>
        <p:nvSpPr>
          <p:cNvPr id="571" name="Google Shape;571;g1034b0b4fcc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fc8a5ad49d_0_1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solidFill>
                  <a:schemeClr val="dk1"/>
                </a:solidFill>
              </a:rPr>
              <a:t>Creating a user interface to our node red application.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Figure out integration onto bank’s existing platforms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Having more UI improvements.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Then we are market ready:) </a:t>
            </a:r>
            <a:endParaRPr>
              <a:solidFill>
                <a:schemeClr val="dk1"/>
              </a:solidFill>
            </a:endParaRPr>
          </a:p>
          <a:p>
            <a:pPr indent="0" lvl="0" marL="0" rtl="0" algn="l">
              <a:lnSpc>
                <a:spcPct val="100000"/>
              </a:lnSpc>
              <a:spcBef>
                <a:spcPts val="0"/>
              </a:spcBef>
              <a:spcAft>
                <a:spcPts val="0"/>
              </a:spcAft>
              <a:buSzPts val="1400"/>
              <a:buNone/>
            </a:pPr>
            <a:r>
              <a:t/>
            </a:r>
            <a:endParaRPr/>
          </a:p>
        </p:txBody>
      </p:sp>
      <p:sp>
        <p:nvSpPr>
          <p:cNvPr id="583" name="Google Shape;583;gfc8a5ad49d_0_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fc6994c47a_0_1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Overall main things we learned and what we would do differently in the future. </a:t>
            </a:r>
            <a:endParaRPr>
              <a:solidFill>
                <a:schemeClr val="dk1"/>
              </a:solidFill>
            </a:endParaRPr>
          </a:p>
          <a:p>
            <a:pPr indent="0" lvl="0" marL="0" rtl="0" algn="l">
              <a:lnSpc>
                <a:spcPct val="100000"/>
              </a:lnSpc>
              <a:spcBef>
                <a:spcPts val="0"/>
              </a:spcBef>
              <a:spcAft>
                <a:spcPts val="0"/>
              </a:spcAft>
              <a:buSzPts val="1400"/>
              <a:buNone/>
            </a:pPr>
            <a:r>
              <a:t/>
            </a:r>
            <a:endParaRPr/>
          </a:p>
          <a:p>
            <a:pPr indent="0" lvl="0" marL="0" rtl="0" algn="l">
              <a:spcBef>
                <a:spcPts val="0"/>
              </a:spcBef>
              <a:spcAft>
                <a:spcPts val="0"/>
              </a:spcAft>
              <a:buClr>
                <a:schemeClr val="dk1"/>
              </a:buClr>
              <a:buSzPts val="1100"/>
              <a:buFont typeface="Arial"/>
              <a:buNone/>
            </a:pPr>
            <a:r>
              <a:rPr lang="en" sz="1400">
                <a:solidFill>
                  <a:schemeClr val="dk1"/>
                </a:solidFill>
              </a:rPr>
              <a:t>Communication,, Planning,,  Computer software skills,, Teamworking,, conflict management,, </a:t>
            </a:r>
            <a:endParaRPr sz="1400">
              <a:solidFill>
                <a:schemeClr val="dk1"/>
              </a:solidFill>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Format: lesson leanred---&gt; what will be doing differently next time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 add a next steps slide?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RS Script====================================================</a:t>
            </a:r>
            <a:endParaRPr/>
          </a:p>
          <a:p>
            <a:pPr indent="0" lvl="0" marL="0" rtl="0" algn="l">
              <a:lnSpc>
                <a:spcPct val="115000"/>
              </a:lnSpc>
              <a:spcBef>
                <a:spcPts val="1200"/>
              </a:spcBef>
              <a:spcAft>
                <a:spcPts val="0"/>
              </a:spcAft>
              <a:buClr>
                <a:schemeClr val="dk1"/>
              </a:buClr>
              <a:buSzPts val="1100"/>
              <a:buFont typeface="Arial"/>
              <a:buNone/>
            </a:pPr>
            <a:r>
              <a:rPr lang="en"/>
              <a:t>Our team has learned many important lessons from the development of our project which include the importance of communication, planning, team working and conflict management. Another important skill acquired is software skills as we became increasingly knowledgeable of app development software such as android studio, flutter. Tactics that our team would wish to have employed if we are offered a second chance in development is to do more research earlier on to gauge the usability and the skills the team members possess to work with certain software that suit the team. Time is one of the biggest constraints we faced as picking a new dev software and learning JavaScript with other courses that occupy every team member’s availability.</a:t>
            </a:r>
            <a:endParaRPr/>
          </a:p>
          <a:p>
            <a:pPr indent="0" lvl="0" marL="0" rtl="0" algn="l">
              <a:lnSpc>
                <a:spcPct val="115000"/>
              </a:lnSpc>
              <a:spcBef>
                <a:spcPts val="1200"/>
              </a:spcBef>
              <a:spcAft>
                <a:spcPts val="0"/>
              </a:spcAft>
              <a:buClr>
                <a:schemeClr val="dk1"/>
              </a:buClr>
              <a:buSzPts val="1100"/>
              <a:buFont typeface="Arial"/>
              <a:buNone/>
            </a:pPr>
            <a:r>
              <a:rPr lang="en"/>
              <a:t>Our team has shown great adaptability as we had to quickly shift from using flutter to Node-red and MongoDB as our online database. While this pivot was sudden, it was necessary and well implemented as we have significantly boosted our productivity by lowering our need to learn intense JavaScript coding. </a:t>
            </a:r>
            <a:endParaRPr/>
          </a:p>
          <a:p>
            <a:pPr indent="0" lvl="0" marL="0" rtl="0" algn="l">
              <a:lnSpc>
                <a:spcPct val="100000"/>
              </a:lnSpc>
              <a:spcBef>
                <a:spcPts val="1200"/>
              </a:spcBef>
              <a:spcAft>
                <a:spcPts val="0"/>
              </a:spcAft>
              <a:buSzPts val="1400"/>
              <a:buNone/>
            </a:pPr>
            <a:r>
              <a:rPr lang="en"/>
              <a:t> </a:t>
            </a:r>
            <a:endParaRPr/>
          </a:p>
        </p:txBody>
      </p:sp>
      <p:sp>
        <p:nvSpPr>
          <p:cNvPr id="599" name="Google Shape;599;gfc6994c47a_0_1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fc4afb1482_0_9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None/>
            </a:pPr>
            <a:r>
              <a:t/>
            </a:r>
            <a:endParaRPr/>
          </a:p>
          <a:p>
            <a:pPr indent="0" lvl="0" marL="457200" rtl="0" algn="l">
              <a:lnSpc>
                <a:spcPct val="100000"/>
              </a:lnSpc>
              <a:spcBef>
                <a:spcPts val="0"/>
              </a:spcBef>
              <a:spcAft>
                <a:spcPts val="0"/>
              </a:spcAft>
              <a:buNone/>
            </a:pPr>
            <a:r>
              <a:rPr lang="en"/>
              <a:t>This will be slightly different from our pitch. We have to go over why we did all of this ( </a:t>
            </a:r>
            <a:r>
              <a:rPr lang="en"/>
              <a:t>problem ), the value we add to the world/ market we have found, and the summary of the solution we came up with. </a:t>
            </a:r>
            <a:endParaRPr/>
          </a:p>
          <a:p>
            <a:pPr indent="0" lvl="0" marL="457200" rtl="0" algn="l">
              <a:lnSpc>
                <a:spcPct val="100000"/>
              </a:lnSpc>
              <a:spcBef>
                <a:spcPts val="0"/>
              </a:spcBef>
              <a:spcAft>
                <a:spcPts val="0"/>
              </a:spcAft>
              <a:buNone/>
            </a:pPr>
            <a:r>
              <a:t/>
            </a:r>
            <a:endParaRPr/>
          </a:p>
          <a:p>
            <a:pPr indent="0" lvl="0" marL="457200" rtl="0" algn="l">
              <a:lnSpc>
                <a:spcPct val="100000"/>
              </a:lnSpc>
              <a:spcBef>
                <a:spcPts val="0"/>
              </a:spcBef>
              <a:spcAft>
                <a:spcPts val="0"/>
              </a:spcAft>
              <a:buNone/>
            </a:pPr>
            <a:r>
              <a:t/>
            </a:r>
            <a:endParaRPr/>
          </a:p>
          <a:p>
            <a:pPr indent="-317500" lvl="0" marL="457200" rtl="0" algn="l">
              <a:lnSpc>
                <a:spcPct val="100000"/>
              </a:lnSpc>
              <a:spcBef>
                <a:spcPts val="0"/>
              </a:spcBef>
              <a:spcAft>
                <a:spcPts val="0"/>
              </a:spcAft>
              <a:buSzPts val="1400"/>
              <a:buChar char="-"/>
            </a:pPr>
            <a:r>
              <a:rPr lang="en"/>
              <a:t>To </a:t>
            </a:r>
            <a:r>
              <a:rPr lang="en"/>
              <a:t>summarize</a:t>
            </a:r>
            <a:r>
              <a:rPr lang="en"/>
              <a:t> </a:t>
            </a:r>
            <a:r>
              <a:rPr lang="en"/>
              <a:t>everything</a:t>
            </a:r>
            <a:r>
              <a:rPr lang="en"/>
              <a:t> we KNOW </a:t>
            </a:r>
            <a:endParaRPr/>
          </a:p>
          <a:p>
            <a:pPr indent="-317500" lvl="1" marL="914400" rtl="0" algn="l">
              <a:lnSpc>
                <a:spcPct val="100000"/>
              </a:lnSpc>
              <a:spcBef>
                <a:spcPts val="0"/>
              </a:spcBef>
              <a:spcAft>
                <a:spcPts val="0"/>
              </a:spcAft>
              <a:buSzPts val="1400"/>
              <a:buChar char="-"/>
            </a:pPr>
            <a:r>
              <a:rPr lang="en"/>
              <a:t>There is a need for a simple, accessible, secure platform that democratizes loyalty rewards to include retailers of all size. </a:t>
            </a:r>
            <a:endParaRPr/>
          </a:p>
          <a:p>
            <a:pPr indent="-317500" lvl="0" marL="457200" rtl="0" algn="l">
              <a:lnSpc>
                <a:spcPct val="100000"/>
              </a:lnSpc>
              <a:spcBef>
                <a:spcPts val="0"/>
              </a:spcBef>
              <a:spcAft>
                <a:spcPts val="0"/>
              </a:spcAft>
              <a:buSzPts val="1400"/>
              <a:buChar char="-"/>
            </a:pPr>
            <a:r>
              <a:rPr lang="en"/>
              <a:t>And this can be solved by having a </a:t>
            </a:r>
            <a:endParaRPr/>
          </a:p>
          <a:p>
            <a:pPr indent="-317500" lvl="1" marL="914400" rtl="0" algn="l">
              <a:spcBef>
                <a:spcPts val="0"/>
              </a:spcBef>
              <a:spcAft>
                <a:spcPts val="0"/>
              </a:spcAft>
              <a:buClr>
                <a:schemeClr val="dk1"/>
              </a:buClr>
              <a:buSzPts val="1400"/>
              <a:buChar char="-"/>
            </a:pPr>
            <a:r>
              <a:rPr lang="en">
                <a:solidFill>
                  <a:schemeClr val="dk1"/>
                </a:solidFill>
              </a:rPr>
              <a:t>Secure interface</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Where Retailers can set and manage their own points system with ease as we provide the right type of resources. </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And where Bank clients have the option to View personalized offers at their favorite retailers. </a:t>
            </a:r>
            <a:endParaRPr>
              <a:solidFill>
                <a:schemeClr val="dk1"/>
              </a:solidFill>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At the end by saving users money often, and allowing a variety of retailers to manage and create their own loyalty rewards from one place can benefit banks greatly, including yourself as you capture a large portion of this untapped market. </a:t>
            </a:r>
            <a:endParaRPr/>
          </a:p>
        </p:txBody>
      </p:sp>
      <p:sp>
        <p:nvSpPr>
          <p:cNvPr id="642" name="Google Shape;642;gfc4afb1482_0_9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fc4afb1482_0_10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Replace gif with new gif ( of updated figma wireframes. ) </a:t>
            </a:r>
            <a:endParaRPr/>
          </a:p>
        </p:txBody>
      </p:sp>
      <p:sp>
        <p:nvSpPr>
          <p:cNvPr id="653" name="Google Shape;653;gfc4afb1482_0_10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033ca2956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1033ca2956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rPr>
              <a:t>Technical benchmarking of other products</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PC optimum - Technical-</a:t>
            </a:r>
            <a:r>
              <a:rPr b="1" lang="en" sz="1200">
                <a:solidFill>
                  <a:srgbClr val="202124"/>
                </a:solidFill>
                <a:highlight>
                  <a:schemeClr val="lt1"/>
                </a:highlight>
              </a:rPr>
              <a:t>$0.001 per point, personalized offers on App. </a:t>
            </a:r>
            <a:endParaRPr b="1" sz="1200">
              <a:solidFill>
                <a:srgbClr val="202124"/>
              </a:solidFill>
              <a:highlight>
                <a:schemeClr val="lt1"/>
              </a:highlight>
            </a:endParaRPr>
          </a:p>
          <a:p>
            <a:pPr indent="0" lvl="0" marL="0" rtl="0" algn="l">
              <a:spcBef>
                <a:spcPts val="0"/>
              </a:spcBef>
              <a:spcAft>
                <a:spcPts val="0"/>
              </a:spcAft>
              <a:buClr>
                <a:schemeClr val="dk1"/>
              </a:buClr>
              <a:buSzPts val="1100"/>
              <a:buFont typeface="Arial"/>
              <a:buNone/>
            </a:pPr>
            <a:r>
              <a:rPr b="1" lang="en" sz="1200">
                <a:solidFill>
                  <a:srgbClr val="202124"/>
                </a:solidFill>
                <a:highlight>
                  <a:schemeClr val="lt1"/>
                </a:highlight>
              </a:rPr>
              <a:t>		     User-’Hassle to carry around pc optimum card’</a:t>
            </a:r>
            <a:endParaRPr b="1" sz="1200">
              <a:solidFill>
                <a:srgbClr val="202124"/>
              </a:solidFill>
              <a:highlight>
                <a:schemeClr val="lt1"/>
              </a:highlight>
            </a:endParaRPr>
          </a:p>
          <a:p>
            <a:pPr indent="0" lvl="0" marL="0" rtl="0" algn="l">
              <a:spcBef>
                <a:spcPts val="0"/>
              </a:spcBef>
              <a:spcAft>
                <a:spcPts val="0"/>
              </a:spcAft>
              <a:buClr>
                <a:schemeClr val="dk1"/>
              </a:buClr>
              <a:buSzPts val="1100"/>
              <a:buFont typeface="Arial"/>
              <a:buNone/>
            </a:pPr>
            <a:r>
              <a:t/>
            </a:r>
            <a:endParaRPr b="1" sz="1200">
              <a:solidFill>
                <a:srgbClr val="202124"/>
              </a:solidFill>
              <a:highlight>
                <a:schemeClr val="lt1"/>
              </a:highlight>
            </a:endParaRPr>
          </a:p>
          <a:p>
            <a:pPr indent="0" lvl="0" marL="0" rtl="0" algn="l">
              <a:spcBef>
                <a:spcPts val="0"/>
              </a:spcBef>
              <a:spcAft>
                <a:spcPts val="0"/>
              </a:spcAft>
              <a:buClr>
                <a:schemeClr val="dk1"/>
              </a:buClr>
              <a:buSzPts val="1100"/>
              <a:buFont typeface="Arial"/>
              <a:buNone/>
            </a:pPr>
            <a:r>
              <a:rPr b="1" lang="en" sz="1200">
                <a:solidFill>
                  <a:srgbClr val="202124"/>
                </a:solidFill>
                <a:highlight>
                  <a:schemeClr val="lt1"/>
                </a:highlight>
              </a:rPr>
              <a:t>Nojoom Points Rewards- Technical-Different tiers get awarded differently, limited partners, </a:t>
            </a:r>
            <a:endParaRPr b="1" sz="1200">
              <a:solidFill>
                <a:srgbClr val="202124"/>
              </a:solidFill>
              <a:highlight>
                <a:schemeClr val="lt1"/>
              </a:highlight>
            </a:endParaRPr>
          </a:p>
          <a:p>
            <a:pPr indent="0" lvl="0" marL="0" rtl="0" algn="l">
              <a:spcBef>
                <a:spcPts val="0"/>
              </a:spcBef>
              <a:spcAft>
                <a:spcPts val="0"/>
              </a:spcAft>
              <a:buClr>
                <a:schemeClr val="dk1"/>
              </a:buClr>
              <a:buSzPts val="1100"/>
              <a:buFont typeface="Arial"/>
              <a:buNone/>
            </a:pPr>
            <a:r>
              <a:rPr b="1" lang="en" sz="1200">
                <a:solidFill>
                  <a:srgbClr val="202124"/>
                </a:solidFill>
                <a:highlight>
                  <a:schemeClr val="lt1"/>
                </a:highlight>
              </a:rPr>
              <a:t>				User-Slow application crashes frequently, customer service slow</a:t>
            </a:r>
            <a:endParaRPr b="1" sz="1200">
              <a:solidFill>
                <a:srgbClr val="202124"/>
              </a:solidFill>
              <a:highlight>
                <a:schemeClr val="lt1"/>
              </a:highlight>
            </a:endParaRPr>
          </a:p>
          <a:p>
            <a:pPr indent="0" lvl="0" marL="0" rtl="0" algn="l">
              <a:spcBef>
                <a:spcPts val="0"/>
              </a:spcBef>
              <a:spcAft>
                <a:spcPts val="0"/>
              </a:spcAft>
              <a:buClr>
                <a:schemeClr val="dk1"/>
              </a:buClr>
              <a:buSzPts val="1100"/>
              <a:buFont typeface="Arial"/>
              <a:buNone/>
            </a:pPr>
            <a:r>
              <a:rPr b="1" lang="en" sz="1200">
                <a:solidFill>
                  <a:srgbClr val="202124"/>
                </a:solidFill>
                <a:highlight>
                  <a:schemeClr val="lt1"/>
                </a:highlight>
              </a:rPr>
              <a:t>Banks- Technical- 1$-1pt.</a:t>
            </a:r>
            <a:endParaRPr b="1" sz="1200">
              <a:solidFill>
                <a:srgbClr val="202124"/>
              </a:solidFill>
              <a:highlight>
                <a:schemeClr val="lt1"/>
              </a:highlight>
            </a:endParaRPr>
          </a:p>
          <a:p>
            <a:pPr indent="-228600" lvl="0" marL="857250" rtl="0" algn="l">
              <a:spcBef>
                <a:spcPts val="0"/>
              </a:spcBef>
              <a:spcAft>
                <a:spcPts val="0"/>
              </a:spcAft>
              <a:buNone/>
            </a:pPr>
            <a:r>
              <a:rPr b="1" lang="en" sz="1200">
                <a:solidFill>
                  <a:srgbClr val="202124"/>
                </a:solidFill>
                <a:highlight>
                  <a:schemeClr val="lt1"/>
                </a:highlight>
              </a:rPr>
              <a:t>		User-Need to accumulate lots of points to access services but benefit from personalized bonus offers</a:t>
            </a:r>
            <a:endParaRPr b="1" sz="1200">
              <a:solidFill>
                <a:srgbClr val="202124"/>
              </a:solidFill>
              <a:highlight>
                <a:schemeClr val="lt1"/>
              </a:highlight>
            </a:endParaRPr>
          </a:p>
          <a:p>
            <a:pPr indent="-228600" lvl="0" marL="857250" rtl="0" algn="l">
              <a:spcBef>
                <a:spcPts val="0"/>
              </a:spcBef>
              <a:spcAft>
                <a:spcPts val="0"/>
              </a:spcAft>
              <a:buNone/>
            </a:pPr>
            <a:r>
              <a:t/>
            </a:r>
            <a:endParaRPr b="1" sz="1200">
              <a:solidFill>
                <a:srgbClr val="202124"/>
              </a:solidFill>
              <a:highlight>
                <a:schemeClr val="lt1"/>
              </a:highlight>
            </a:endParaRPr>
          </a:p>
          <a:p>
            <a:pPr indent="-228600" lvl="0" marL="857250" rtl="0" algn="l">
              <a:spcBef>
                <a:spcPts val="0"/>
              </a:spcBef>
              <a:spcAft>
                <a:spcPts val="0"/>
              </a:spcAft>
              <a:buNone/>
            </a:pPr>
            <a:r>
              <a:t/>
            </a:r>
            <a:endParaRPr b="1" sz="1200">
              <a:solidFill>
                <a:srgbClr val="202124"/>
              </a:solidFill>
              <a:highlight>
                <a:schemeClr val="lt1"/>
              </a:highlight>
            </a:endParaRPr>
          </a:p>
          <a:p>
            <a:pPr indent="0" lvl="0" marL="0" rtl="0" algn="l">
              <a:spcBef>
                <a:spcPts val="0"/>
              </a:spcBef>
              <a:spcAft>
                <a:spcPts val="0"/>
              </a:spcAft>
              <a:buClr>
                <a:schemeClr val="dk1"/>
              </a:buClr>
              <a:buSzPts val="1100"/>
              <a:buFont typeface="Arial"/>
              <a:buNone/>
            </a:pPr>
            <a:r>
              <a:rPr b="1" lang="en" sz="1200">
                <a:solidFill>
                  <a:srgbClr val="202124"/>
                </a:solidFill>
                <a:highlight>
                  <a:schemeClr val="lt1"/>
                </a:highlight>
              </a:rPr>
              <a:t>This lead to the following conclusion about the problem. </a:t>
            </a:r>
            <a:endParaRPr b="1" sz="1200">
              <a:solidFill>
                <a:srgbClr val="202124"/>
              </a:solidFill>
              <a:highlight>
                <a:schemeClr val="lt1"/>
              </a:highlight>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fc4afb1482_0_11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8" name="Google Shape;668;gfc4afb1482_0_11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Clr>
                <a:schemeClr val="dk1"/>
              </a:buClr>
              <a:buSzPts val="1400"/>
              <a:buChar char="-"/>
            </a:pPr>
            <a:r>
              <a:rPr lang="en">
                <a:solidFill>
                  <a:schemeClr val="dk1"/>
                </a:solidFill>
              </a:rPr>
              <a:t>Identifying the opportunity. the loyalty points management market. </a:t>
            </a:r>
            <a:endParaRPr>
              <a:solidFill>
                <a:schemeClr val="dk1"/>
              </a:solidFill>
            </a:endParaRPr>
          </a:p>
          <a:p>
            <a:pPr indent="0" lvl="0" marL="457200" rtl="0" algn="l">
              <a:lnSpc>
                <a:spcPct val="100000"/>
              </a:lnSpc>
              <a:spcBef>
                <a:spcPts val="0"/>
              </a:spcBef>
              <a:spcAft>
                <a:spcPts val="0"/>
              </a:spcAft>
              <a:buNone/>
            </a:pPr>
            <a:r>
              <a:t/>
            </a:r>
            <a:endParaRPr>
              <a:solidFill>
                <a:schemeClr val="dk1"/>
              </a:solidFill>
            </a:endParaRPr>
          </a:p>
          <a:p>
            <a:pPr indent="-317500" lvl="0" marL="457200" rtl="0" algn="l">
              <a:lnSpc>
                <a:spcPct val="100000"/>
              </a:lnSpc>
              <a:spcBef>
                <a:spcPts val="0"/>
              </a:spcBef>
              <a:spcAft>
                <a:spcPts val="0"/>
              </a:spcAft>
              <a:buClr>
                <a:schemeClr val="dk1"/>
              </a:buClr>
              <a:buSzPts val="1400"/>
              <a:buChar char="-"/>
            </a:pPr>
            <a:r>
              <a:rPr lang="en">
                <a:solidFill>
                  <a:schemeClr val="dk1"/>
                </a:solidFill>
              </a:rPr>
              <a:t>Not PRESENTED( not the right audience ) </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There is an </a:t>
            </a:r>
            <a:r>
              <a:rPr lang="en"/>
              <a:t>Opportunity to lead in anew market of loyalty management with our platform, as it is project to be work 15.5 billion dollars by 2025, with a growing CAGR of 15.3%.</a:t>
            </a:r>
            <a:endParaRPr/>
          </a:p>
          <a:p>
            <a:pPr indent="0" lvl="0" marL="0" rtl="0" algn="l">
              <a:lnSpc>
                <a:spcPct val="100000"/>
              </a:lnSpc>
              <a:spcBef>
                <a:spcPts val="0"/>
              </a:spcBef>
              <a:spcAft>
                <a:spcPts val="0"/>
              </a:spcAft>
              <a:buNone/>
            </a:pPr>
            <a:r>
              <a:rPr lang="en"/>
              <a:t>Thinkof it this way,, this market is project to be around 15.5$ billion, if we are able to capture 1% of the market with our platform that is the opportunity is still around 150 million dollars, which is large enough to pursue. </a:t>
            </a:r>
            <a:endParaRPr/>
          </a:p>
        </p:txBody>
      </p:sp>
      <p:sp>
        <p:nvSpPr>
          <p:cNvPr id="669" name="Google Shape;669;gfc4afb1482_0_11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fc4afb1482_0_1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Let’s break down the problem: </a:t>
            </a:r>
            <a:endParaRPr/>
          </a:p>
          <a:p>
            <a:pPr indent="-317500" lvl="0" marL="457200" rtl="0" algn="l">
              <a:lnSpc>
                <a:spcPct val="100000"/>
              </a:lnSpc>
              <a:spcBef>
                <a:spcPts val="0"/>
              </a:spcBef>
              <a:spcAft>
                <a:spcPts val="0"/>
              </a:spcAft>
              <a:buSzPts val="1400"/>
              <a:buChar char="-"/>
            </a:pPr>
            <a:r>
              <a:rPr lang="en"/>
              <a:t>Simplicity ( bank clients struggle using existing platforms all together ) </a:t>
            </a:r>
            <a:endParaRPr/>
          </a:p>
          <a:p>
            <a:pPr indent="-317500" lvl="0" marL="457200" rtl="0" algn="l">
              <a:lnSpc>
                <a:spcPct val="100000"/>
              </a:lnSpc>
              <a:spcBef>
                <a:spcPts val="0"/>
              </a:spcBef>
              <a:spcAft>
                <a:spcPts val="0"/>
              </a:spcAft>
              <a:buSzPts val="1400"/>
              <a:buChar char="-"/>
            </a:pPr>
            <a:r>
              <a:rPr lang="en"/>
              <a:t>Accessibility ( any </a:t>
            </a:r>
            <a:r>
              <a:rPr lang="en"/>
              <a:t>retailer</a:t>
            </a:r>
            <a:r>
              <a:rPr lang="en"/>
              <a:t> can’t  get </a:t>
            </a:r>
            <a:r>
              <a:rPr lang="en"/>
              <a:t>access</a:t>
            </a:r>
            <a:r>
              <a:rPr lang="en"/>
              <a:t> to make/manage their own program) </a:t>
            </a:r>
            <a:endParaRPr/>
          </a:p>
          <a:p>
            <a:pPr indent="-317500" lvl="0" marL="457200" rtl="0" algn="l">
              <a:lnSpc>
                <a:spcPct val="100000"/>
              </a:lnSpc>
              <a:spcBef>
                <a:spcPts val="0"/>
              </a:spcBef>
              <a:spcAft>
                <a:spcPts val="0"/>
              </a:spcAft>
              <a:buSzPts val="1400"/>
              <a:buChar char="-"/>
            </a:pPr>
            <a:r>
              <a:rPr lang="en"/>
              <a:t>Only large </a:t>
            </a:r>
            <a:r>
              <a:rPr lang="en"/>
              <a:t>retailers</a:t>
            </a:r>
            <a:r>
              <a:rPr lang="en"/>
              <a:t> have loyalty rewards. </a:t>
            </a:r>
            <a:endParaRPr/>
          </a:p>
          <a:p>
            <a:pPr indent="-317500" lvl="0" marL="457200" rtl="0" algn="l">
              <a:lnSpc>
                <a:spcPct val="100000"/>
              </a:lnSpc>
              <a:spcBef>
                <a:spcPts val="0"/>
              </a:spcBef>
              <a:spcAft>
                <a:spcPts val="0"/>
              </a:spcAft>
              <a:buSzPts val="1400"/>
              <a:buChar char="-"/>
            </a:pPr>
            <a:r>
              <a:rPr lang="en"/>
              <a:t>using many </a:t>
            </a:r>
            <a:r>
              <a:rPr lang="en"/>
              <a:t>different</a:t>
            </a:r>
            <a:r>
              <a:rPr lang="en"/>
              <a:t> apps can lead to security problems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298450" lvl="0" marL="457200" rtl="0" algn="l">
              <a:lnSpc>
                <a:spcPct val="115000"/>
              </a:lnSpc>
              <a:spcBef>
                <a:spcPts val="1200"/>
              </a:spcBef>
              <a:spcAft>
                <a:spcPts val="0"/>
              </a:spcAft>
              <a:buClr>
                <a:schemeClr val="dk1"/>
              </a:buClr>
              <a:buSzPts val="1100"/>
              <a:buAutoNum type="arabicPeriod"/>
            </a:pPr>
            <a:r>
              <a:rPr lang="en" sz="1400">
                <a:solidFill>
                  <a:schemeClr val="dk1"/>
                </a:solidFill>
              </a:rPr>
              <a:t>Securely store bank client and retail partners information.</a:t>
            </a:r>
            <a:endParaRPr sz="14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400">
                <a:solidFill>
                  <a:schemeClr val="dk1"/>
                </a:solidFill>
              </a:rPr>
              <a:t>secure store and spend points</a:t>
            </a:r>
            <a:endParaRPr sz="1400">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sz="1400">
                <a:solidFill>
                  <a:schemeClr val="dk1"/>
                </a:solidFill>
              </a:rPr>
              <a:t>The User Interface is simple to use for bank client and retailers.</a:t>
            </a:r>
            <a:endParaRPr sz="14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400">
                <a:solidFill>
                  <a:schemeClr val="dk1"/>
                </a:solidFill>
              </a:rPr>
              <a:t>Points redeeming that is easy to go through and get the information that the user wants to view.( Eg. Points accumulated, what they can be redeemed for, etc)</a:t>
            </a:r>
            <a:endParaRPr sz="14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400">
                <a:solidFill>
                  <a:schemeClr val="dk1"/>
                </a:solidFill>
              </a:rPr>
              <a:t>Inform users of loyalty points accumulated.</a:t>
            </a:r>
            <a:endParaRPr sz="1400">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sz="1400">
                <a:solidFill>
                  <a:schemeClr val="dk1"/>
                </a:solidFill>
              </a:rPr>
              <a:t>Needs to be interactive</a:t>
            </a:r>
            <a:endParaRPr sz="1400">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sz="1400">
                <a:solidFill>
                  <a:schemeClr val="dk1"/>
                </a:solidFill>
              </a:rPr>
              <a:t>Personalized to the bank client( rewards/offers ) and retailers ( interface/brand)</a:t>
            </a:r>
            <a:endParaRPr sz="1400">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sz="1400">
                <a:solidFill>
                  <a:schemeClr val="dk1"/>
                </a:solidFill>
              </a:rPr>
              <a:t>easily accessible on a device for the user( on different operating systems )</a:t>
            </a:r>
            <a:endParaRPr sz="1400">
              <a:solidFill>
                <a:schemeClr val="dk1"/>
              </a:solidFill>
            </a:endParaRPr>
          </a:p>
          <a:p>
            <a:pPr indent="0" lvl="0" marL="0" rtl="0" algn="l">
              <a:lnSpc>
                <a:spcPct val="115000"/>
              </a:lnSpc>
              <a:spcBef>
                <a:spcPts val="1200"/>
              </a:spcBef>
              <a:spcAft>
                <a:spcPts val="0"/>
              </a:spcAft>
              <a:buNone/>
            </a:pPr>
            <a:r>
              <a:rPr lang="en" sz="1400">
                <a:solidFill>
                  <a:schemeClr val="dk1"/>
                </a:solidFill>
              </a:rPr>
              <a:t>A need exists to create a highly secure, simple, and compatible platform that can allow users to keep track of loyalty points, and their regular banking information for usage on various different retail stores, products, and services.</a:t>
            </a:r>
            <a:endParaRPr sz="1400">
              <a:solidFill>
                <a:schemeClr val="dk1"/>
              </a:solidFill>
            </a:endParaRPr>
          </a:p>
          <a:p>
            <a:pPr indent="0" lvl="0" marL="0" rtl="0" algn="l">
              <a:spcBef>
                <a:spcPts val="1200"/>
              </a:spcBef>
              <a:spcAft>
                <a:spcPts val="0"/>
              </a:spcAft>
              <a:buClr>
                <a:schemeClr val="dk1"/>
              </a:buClr>
              <a:buSzPts val="1100"/>
              <a:buFont typeface="Arial"/>
              <a:buNone/>
            </a:pPr>
            <a:r>
              <a:t/>
            </a:r>
            <a:endParaRPr sz="1400">
              <a:solidFill>
                <a:schemeClr val="dk1"/>
              </a:solidFill>
            </a:endParaRPr>
          </a:p>
          <a:p>
            <a:pPr indent="0" lvl="0" marL="0" rtl="0" algn="l">
              <a:lnSpc>
                <a:spcPct val="100000"/>
              </a:lnSpc>
              <a:spcBef>
                <a:spcPts val="0"/>
              </a:spcBef>
              <a:spcAft>
                <a:spcPts val="0"/>
              </a:spcAft>
              <a:buNone/>
            </a:pPr>
            <a:r>
              <a:t/>
            </a:r>
            <a:endParaRPr/>
          </a:p>
        </p:txBody>
      </p:sp>
      <p:sp>
        <p:nvSpPr>
          <p:cNvPr id="373" name="Google Shape;373;gfc4afb1482_0_1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1033ca29567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1033ca2956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all of this, we </a:t>
            </a:r>
            <a:r>
              <a:rPr lang="en"/>
              <a:t>concluded</a:t>
            </a:r>
            <a:r>
              <a:rPr lang="en"/>
              <a:t> that this is the criteria that the industry needs. </a:t>
            </a:r>
            <a:endParaRPr/>
          </a:p>
          <a:p>
            <a:pPr indent="0" lvl="0" marL="0" rtl="0" algn="l">
              <a:spcBef>
                <a:spcPts val="0"/>
              </a:spcBef>
              <a:spcAft>
                <a:spcPts val="0"/>
              </a:spcAft>
              <a:buNone/>
            </a:pPr>
            <a:r>
              <a:t/>
            </a:r>
            <a:endParaRPr/>
          </a:p>
          <a:p>
            <a:pPr indent="0" lvl="0" marL="0" rtl="0" algn="ctr">
              <a:spcBef>
                <a:spcPts val="0"/>
              </a:spcBef>
              <a:spcAft>
                <a:spcPts val="0"/>
              </a:spcAft>
              <a:buClr>
                <a:schemeClr val="dk1"/>
              </a:buClr>
              <a:buSzPts val="1100"/>
              <a:buFont typeface="Arial"/>
              <a:buNone/>
            </a:pPr>
            <a:r>
              <a:rPr lang="en" sz="1400">
                <a:solidFill>
                  <a:schemeClr val="lt1"/>
                </a:solidFill>
              </a:rPr>
              <a:t>Simple/ intuitive navigation</a:t>
            </a:r>
            <a:endParaRPr sz="1400">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t/>
            </a:r>
            <a:endParaRPr/>
          </a:p>
          <a:p>
            <a:pPr indent="0" lvl="0" marL="0" rtl="0" algn="l">
              <a:spcBef>
                <a:spcPts val="0"/>
              </a:spcBef>
              <a:spcAft>
                <a:spcPts val="0"/>
              </a:spcAft>
              <a:buNone/>
            </a:pPr>
            <a:r>
              <a:rPr lang="en"/>
              <a:t>UX- simple / intuitive nav </a:t>
            </a:r>
            <a:endParaRPr/>
          </a:p>
          <a:p>
            <a:pPr indent="0" lvl="0" marL="0" rtl="0" algn="l">
              <a:spcBef>
                <a:spcPts val="0"/>
              </a:spcBef>
              <a:spcAft>
                <a:spcPts val="0"/>
              </a:spcAft>
              <a:buNone/>
            </a:pPr>
            <a:r>
              <a:rPr lang="en"/>
              <a:t>UI- Aesthetically pleasing </a:t>
            </a:r>
            <a:r>
              <a:rPr lang="en"/>
              <a:t>interface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fc4afb1482_0_5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BUTTTT…. </a:t>
            </a:r>
            <a:r>
              <a:rPr lang="en"/>
              <a:t>r</a:t>
            </a:r>
            <a:r>
              <a:rPr lang="en"/>
              <a:t>n criteria that users want are not met by the industry today.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Add our design </a:t>
            </a:r>
            <a:r>
              <a:rPr lang="en"/>
              <a:t>criteria ( that we came up with our research- this is what out main users ( bank clients, banks, retailers need) compared to what our main idea will provide )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Let’s compare our product with what is the </a:t>
            </a:r>
            <a:r>
              <a:rPr lang="en"/>
              <a:t>standard</a:t>
            </a:r>
            <a:r>
              <a:rPr lang="en"/>
              <a:t> today, and as you see our product is just more beneficial to all. </a:t>
            </a:r>
            <a:endParaRPr/>
          </a:p>
        </p:txBody>
      </p:sp>
      <p:sp>
        <p:nvSpPr>
          <p:cNvPr id="408" name="Google Shape;408;gfc4afb1482_0_5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fc4afb1482_0_6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That is when our platform comes in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Our Platform’s App’s Main features: </a:t>
            </a:r>
            <a:endParaRPr/>
          </a:p>
          <a:p>
            <a:pPr indent="-317500" lvl="0" marL="457200" rtl="0" algn="l">
              <a:lnSpc>
                <a:spcPct val="100000"/>
              </a:lnSpc>
              <a:spcBef>
                <a:spcPts val="0"/>
              </a:spcBef>
              <a:spcAft>
                <a:spcPts val="0"/>
              </a:spcAft>
              <a:buSzPts val="1400"/>
              <a:buChar char="-"/>
            </a:pPr>
            <a:r>
              <a:rPr lang="en"/>
              <a:t>Secure interface: 2 factor authentication and integrated onto bank’s existing platform to ensure maximum security. Access this portal from the bank’s pre-existing interface. </a:t>
            </a:r>
            <a:endParaRPr/>
          </a:p>
          <a:p>
            <a:pPr indent="-317500" lvl="0" marL="457200" rtl="0" algn="l">
              <a:lnSpc>
                <a:spcPct val="100000"/>
              </a:lnSpc>
              <a:spcBef>
                <a:spcPts val="0"/>
              </a:spcBef>
              <a:spcAft>
                <a:spcPts val="0"/>
              </a:spcAft>
              <a:buSzPts val="1400"/>
              <a:buChar char="-"/>
            </a:pPr>
            <a:r>
              <a:rPr lang="en"/>
              <a:t>Retailers can Manage their own loyalty rewards program  and bank clients can manage their rewards ( spend, redeem, view etc ) </a:t>
            </a:r>
            <a:endParaRPr/>
          </a:p>
          <a:p>
            <a:pPr indent="-317500" lvl="0" marL="457200" rtl="0" algn="l">
              <a:lnSpc>
                <a:spcPct val="100000"/>
              </a:lnSpc>
              <a:spcBef>
                <a:spcPts val="0"/>
              </a:spcBef>
              <a:spcAft>
                <a:spcPts val="0"/>
              </a:spcAft>
              <a:buSzPts val="1400"/>
              <a:buChar char="-"/>
            </a:pPr>
            <a:r>
              <a:rPr lang="en"/>
              <a:t>View personalized offers, depending on bank client  history. To redeem points. </a:t>
            </a:r>
            <a:endParaRPr/>
          </a:p>
          <a:p>
            <a:pPr indent="-317500" lvl="1" marL="914400" rtl="0" algn="l">
              <a:lnSpc>
                <a:spcPct val="100000"/>
              </a:lnSpc>
              <a:spcBef>
                <a:spcPts val="0"/>
              </a:spcBef>
              <a:spcAft>
                <a:spcPts val="0"/>
              </a:spcAft>
              <a:buSzPts val="1400"/>
              <a:buChar char="-"/>
            </a:pPr>
            <a:r>
              <a:rPr lang="en"/>
              <a:t>Where retailers can set their target audience to be able to reach these clients. </a:t>
            </a:r>
            <a:endParaRPr/>
          </a:p>
          <a:p>
            <a:pPr indent="-317500" lvl="0" marL="457200" rtl="0" algn="l">
              <a:spcBef>
                <a:spcPts val="0"/>
              </a:spcBef>
              <a:spcAft>
                <a:spcPts val="0"/>
              </a:spcAft>
              <a:buSzPts val="1400"/>
              <a:buChar char="-"/>
            </a:pPr>
            <a:r>
              <a:rPr lang="en" sz="1200">
                <a:solidFill>
                  <a:srgbClr val="858591"/>
                </a:solidFill>
                <a:latin typeface="Source Sans Pro"/>
                <a:ea typeface="Source Sans Pro"/>
                <a:cs typeface="Source Sans Pro"/>
                <a:sym typeface="Source Sans Pro"/>
              </a:rPr>
              <a:t>Gain assistance on demand via the help center</a:t>
            </a:r>
            <a:endParaRPr sz="1200">
              <a:solidFill>
                <a:srgbClr val="858591"/>
              </a:solidFill>
              <a:latin typeface="Source Sans Pro"/>
              <a:ea typeface="Source Sans Pro"/>
              <a:cs typeface="Source Sans Pro"/>
              <a:sym typeface="Source Sans Pro"/>
            </a:endParaRPr>
          </a:p>
          <a:p>
            <a:pPr indent="-304800" lvl="0" marL="457200" rtl="0" algn="l">
              <a:spcBef>
                <a:spcPts val="0"/>
              </a:spcBef>
              <a:spcAft>
                <a:spcPts val="0"/>
              </a:spcAft>
              <a:buClr>
                <a:srgbClr val="858591"/>
              </a:buClr>
              <a:buSzPts val="1200"/>
              <a:buFont typeface="Source Sans Pro"/>
              <a:buChar char="-"/>
            </a:pPr>
            <a:r>
              <a:rPr lang="en" sz="1200">
                <a:solidFill>
                  <a:srgbClr val="858591"/>
                </a:solidFill>
                <a:latin typeface="Source Sans Pro"/>
                <a:ea typeface="Source Sans Pro"/>
                <a:cs typeface="Source Sans Pro"/>
                <a:sym typeface="Source Sans Pro"/>
              </a:rPr>
              <a:t>Retailers have access to resources they can use to help manage a successful rewards system, made to increase business. </a:t>
            </a:r>
            <a:endParaRPr sz="1200">
              <a:solidFill>
                <a:srgbClr val="858591"/>
              </a:solidFill>
              <a:latin typeface="Source Sans Pro"/>
              <a:ea typeface="Source Sans Pro"/>
              <a:cs typeface="Source Sans Pro"/>
              <a:sym typeface="Source Sans Pro"/>
            </a:endParaRPr>
          </a:p>
          <a:p>
            <a:pPr indent="0" lvl="0" marL="457200" rtl="0" algn="l">
              <a:lnSpc>
                <a:spcPct val="100000"/>
              </a:lnSpc>
              <a:spcBef>
                <a:spcPts val="0"/>
              </a:spcBef>
              <a:spcAft>
                <a:spcPts val="0"/>
              </a:spcAft>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 place animation ) </a:t>
            </a:r>
            <a:endParaRPr/>
          </a:p>
        </p:txBody>
      </p:sp>
      <p:sp>
        <p:nvSpPr>
          <p:cNvPr id="433" name="Google Shape;433;gfc4afb1482_0_6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fc4afb1482_0_3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
              <a:t>( Value that our proposed product brings to the </a:t>
            </a:r>
            <a:r>
              <a:rPr lang="en"/>
              <a:t>world )</a:t>
            </a:r>
            <a:endParaRPr/>
          </a:p>
          <a:p>
            <a:pPr indent="0" lvl="0" marL="0" rtl="0" algn="l">
              <a:lnSpc>
                <a:spcPct val="100000"/>
              </a:lnSpc>
              <a:spcBef>
                <a:spcPts val="0"/>
              </a:spcBef>
              <a:spcAft>
                <a:spcPts val="0"/>
              </a:spcAft>
              <a:buNone/>
            </a:pPr>
            <a:r>
              <a:rPr lang="en"/>
              <a:t>Imagine </a:t>
            </a:r>
            <a:r>
              <a:rPr lang="en"/>
              <a:t>this</a:t>
            </a:r>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an increase in product use from retailers and everyday bank clients/ consumers as they are able to make money and save money with ease, respectively.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No need for so many cards and to keep up with so many different loyalty rewards prgams and have so many apps when u can have one platform </a:t>
            </a:r>
            <a:r>
              <a:rPr lang="en"/>
              <a:t>integrated to ur bank. That keeps up with everything for you.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AND</a:t>
            </a:r>
            <a:endParaRPr/>
          </a:p>
          <a:p>
            <a:pPr indent="0" lvl="0" marL="0" rtl="0" algn="l">
              <a:lnSpc>
                <a:spcPct val="100000"/>
              </a:lnSpc>
              <a:spcBef>
                <a:spcPts val="0"/>
              </a:spcBef>
              <a:spcAft>
                <a:spcPts val="0"/>
              </a:spcAft>
              <a:buNone/>
            </a:pPr>
            <a:r>
              <a:t/>
            </a:r>
            <a:endParaRPr/>
          </a:p>
          <a:p>
            <a:pPr indent="0" lvl="0" marL="0" rtl="0" algn="l">
              <a:spcBef>
                <a:spcPts val="0"/>
              </a:spcBef>
              <a:spcAft>
                <a:spcPts val="0"/>
              </a:spcAft>
              <a:buNone/>
            </a:pPr>
            <a:r>
              <a:rPr lang="en">
                <a:solidFill>
                  <a:schemeClr val="dk1"/>
                </a:solidFill>
              </a:rPr>
              <a:t>Giving The power to all businesses to create their own program  no matter their size/ rather than a few, creating a Have a lower barrier to entry to run their own program.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That is a world we are looking at when we create this loyalty rewards program. </a:t>
            </a:r>
            <a:endParaRPr>
              <a:solidFill>
                <a:schemeClr val="dk1"/>
              </a:solidFill>
            </a:endParaRPr>
          </a:p>
          <a:p>
            <a:pPr indent="0" lvl="0" marL="0" rtl="0" algn="l">
              <a:spcBef>
                <a:spcPts val="0"/>
              </a:spcBef>
              <a:spcAft>
                <a:spcPts val="0"/>
              </a:spcAft>
              <a:buNone/>
            </a:pPr>
            <a:r>
              <a:rPr lang="en">
                <a:solidFill>
                  <a:schemeClr val="dk1"/>
                </a:solidFill>
              </a:rPr>
              <a:t>(switch slides )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t>Everyone in the end makes or saves money so it is a win-win from everyone. </a:t>
            </a:r>
            <a:endParaRPr/>
          </a:p>
        </p:txBody>
      </p:sp>
      <p:sp>
        <p:nvSpPr>
          <p:cNvPr id="455" name="Google Shape;455;gfc4afb1482_0_3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101f9eef311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472" name="Google Shape;472;g101f9eef311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fc6994c47a_0_4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0" name="Google Shape;490;gfc6994c47a_0_4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solidFill>
                  <a:schemeClr val="dk1"/>
                </a:solidFill>
              </a:rPr>
              <a:t>How did we get here… From the design criteria we came up with from the problem identify we were able to come up with ideas to fit those needs ( to our solution presented on previous slide )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Reps the ideate stage.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All the ideas we had ( bubbles floating with ideas as a visual ) </a:t>
            </a:r>
            <a:endParaRPr>
              <a:solidFill>
                <a:schemeClr val="dk1"/>
              </a:solidFill>
            </a:endParaRPr>
          </a:p>
          <a:p>
            <a:pPr indent="0" lvl="0" marL="0" rtl="0" algn="l">
              <a:lnSpc>
                <a:spcPct val="100000"/>
              </a:lnSpc>
              <a:spcBef>
                <a:spcPts val="0"/>
              </a:spcBef>
              <a:spcAft>
                <a:spcPts val="0"/>
              </a:spcAft>
              <a:buSzPts val="1400"/>
              <a:buNone/>
            </a:pPr>
            <a:r>
              <a:rPr lang="en"/>
              <a:t>All the ideas/ concepts we had:</a:t>
            </a:r>
            <a:endParaRPr/>
          </a:p>
          <a:p>
            <a:pPr indent="-317500" lvl="0" marL="457200" rtl="0" algn="l">
              <a:lnSpc>
                <a:spcPct val="100000"/>
              </a:lnSpc>
              <a:spcBef>
                <a:spcPts val="0"/>
              </a:spcBef>
              <a:spcAft>
                <a:spcPts val="0"/>
              </a:spcAft>
              <a:buSzPts val="1400"/>
              <a:buChar char="-"/>
            </a:pPr>
            <a:r>
              <a:rPr lang="en"/>
              <a:t>One standard point system for all retailers associated with one bank( prototype 1 had this ) </a:t>
            </a:r>
            <a:endParaRPr/>
          </a:p>
          <a:p>
            <a:pPr indent="-317500" lvl="0" marL="457200" rtl="0" algn="l">
              <a:lnSpc>
                <a:spcPct val="100000"/>
              </a:lnSpc>
              <a:spcBef>
                <a:spcPts val="0"/>
              </a:spcBef>
              <a:spcAft>
                <a:spcPts val="0"/>
              </a:spcAft>
              <a:buSzPts val="1400"/>
              <a:buChar char="-"/>
            </a:pPr>
            <a:r>
              <a:rPr lang="en"/>
              <a:t> Personalized offers for all bank clients depending on their history. Like google ads that the retailers set. </a:t>
            </a:r>
            <a:endParaRPr/>
          </a:p>
          <a:p>
            <a:pPr indent="-317500" lvl="0" marL="457200" rtl="0" algn="l">
              <a:lnSpc>
                <a:spcPct val="100000"/>
              </a:lnSpc>
              <a:spcBef>
                <a:spcPts val="0"/>
              </a:spcBef>
              <a:spcAft>
                <a:spcPts val="0"/>
              </a:spcAft>
              <a:buSzPts val="1400"/>
              <a:buChar char="-"/>
            </a:pPr>
            <a:r>
              <a:rPr lang="en"/>
              <a:t>Retailers manage their own point system. </a:t>
            </a:r>
            <a:endParaRPr/>
          </a:p>
          <a:p>
            <a:pPr indent="-317500" lvl="0" marL="457200" rtl="0" algn="l">
              <a:lnSpc>
                <a:spcPct val="100000"/>
              </a:lnSpc>
              <a:spcBef>
                <a:spcPts val="0"/>
              </a:spcBef>
              <a:spcAft>
                <a:spcPts val="0"/>
              </a:spcAft>
              <a:buSzPts val="1400"/>
              <a:buChar char="-"/>
            </a:pPr>
            <a:r>
              <a:rPr lang="en"/>
              <a:t>Separate platform that banks buy </a:t>
            </a:r>
            <a:endParaRPr/>
          </a:p>
          <a:p>
            <a:pPr indent="-317500" lvl="0" marL="457200" rtl="0" algn="l">
              <a:lnSpc>
                <a:spcPct val="100000"/>
              </a:lnSpc>
              <a:spcBef>
                <a:spcPts val="0"/>
              </a:spcBef>
              <a:spcAft>
                <a:spcPts val="0"/>
              </a:spcAft>
              <a:buSzPts val="1400"/>
              <a:buChar char="-"/>
            </a:pPr>
            <a:r>
              <a:rPr lang="en"/>
              <a:t>Gamification of points. Having a loyalty rewards leaderboard </a:t>
            </a:r>
            <a:endParaRPr/>
          </a:p>
          <a:p>
            <a:pPr indent="0" lvl="0" marL="0" rtl="0" algn="l">
              <a:lnSpc>
                <a:spcPct val="100000"/>
              </a:lnSpc>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sz="1400">
                <a:solidFill>
                  <a:schemeClr val="dk1"/>
                </a:solidFill>
              </a:rPr>
              <a:t>Concepts:</a:t>
            </a:r>
            <a:endParaRPr sz="1400">
              <a:solidFill>
                <a:schemeClr val="dk1"/>
              </a:solidFill>
            </a:endParaRPr>
          </a:p>
          <a:p>
            <a:pPr indent="-317500" lvl="0" marL="457200" rtl="0" algn="l">
              <a:spcBef>
                <a:spcPts val="0"/>
              </a:spcBef>
              <a:spcAft>
                <a:spcPts val="0"/>
              </a:spcAft>
              <a:buClr>
                <a:schemeClr val="dk1"/>
              </a:buClr>
              <a:buSzPts val="1400"/>
              <a:buAutoNum type="arabicPeriod"/>
            </a:pPr>
            <a:r>
              <a:rPr lang="en" sz="1400">
                <a:solidFill>
                  <a:schemeClr val="dk1"/>
                </a:solidFill>
              </a:rPr>
              <a:t>One platform that all banks can sign on to is where there is one standard point system for all retailers that sign up for the loyalty rewards program through their banks. </a:t>
            </a:r>
            <a:endParaRPr sz="1400">
              <a:solidFill>
                <a:schemeClr val="dk1"/>
              </a:solidFill>
            </a:endParaRPr>
          </a:p>
          <a:p>
            <a:pPr indent="0" lvl="0" marL="457200" rtl="0" algn="l">
              <a:spcBef>
                <a:spcPts val="0"/>
              </a:spcBef>
              <a:spcAft>
                <a:spcPts val="0"/>
              </a:spcAft>
              <a:buClr>
                <a:schemeClr val="dk1"/>
              </a:buClr>
              <a:buSzPts val="1100"/>
              <a:buFont typeface="Arial"/>
              <a:buNone/>
            </a:pPr>
            <a:r>
              <a:rPr lang="en" sz="1400">
                <a:solidFill>
                  <a:schemeClr val="dk1"/>
                </a:solidFill>
              </a:rPr>
              <a:t>Drawback: Having a seperate platform for all banks to sign on to, can become complicated. </a:t>
            </a:r>
            <a:endParaRPr sz="1400">
              <a:solidFill>
                <a:schemeClr val="dk1"/>
              </a:solidFill>
            </a:endParaRPr>
          </a:p>
          <a:p>
            <a:pPr indent="-317500" lvl="0" marL="457200" rtl="0" algn="l">
              <a:lnSpc>
                <a:spcPct val="115000"/>
              </a:lnSpc>
              <a:spcBef>
                <a:spcPts val="1200"/>
              </a:spcBef>
              <a:spcAft>
                <a:spcPts val="0"/>
              </a:spcAft>
              <a:buClr>
                <a:schemeClr val="dk1"/>
              </a:buClr>
              <a:buSzPts val="1400"/>
              <a:buAutoNum type="arabicPeriod"/>
            </a:pPr>
            <a:r>
              <a:rPr lang="en" sz="1400">
                <a:solidFill>
                  <a:schemeClr val="dk1"/>
                </a:solidFill>
              </a:rPr>
              <a:t>Personalized offers on the bank's client's home page when they log in.</a:t>
            </a:r>
            <a:endParaRPr sz="1400">
              <a:solidFill>
                <a:schemeClr val="dk1"/>
              </a:solidFill>
            </a:endParaRPr>
          </a:p>
          <a:p>
            <a:pPr indent="0" lvl="0" marL="457200" rtl="0" algn="l">
              <a:lnSpc>
                <a:spcPct val="115000"/>
              </a:lnSpc>
              <a:spcBef>
                <a:spcPts val="1200"/>
              </a:spcBef>
              <a:spcAft>
                <a:spcPts val="0"/>
              </a:spcAft>
              <a:buClr>
                <a:schemeClr val="dk1"/>
              </a:buClr>
              <a:buSzPts val="1100"/>
              <a:buFont typeface="Arial"/>
              <a:buNone/>
            </a:pPr>
            <a:r>
              <a:rPr lang="en" sz="1400">
                <a:solidFill>
                  <a:schemeClr val="dk1"/>
                </a:solidFill>
              </a:rPr>
              <a:t>Drawback-Retailers in more central areas benefit more, and some might not get as much coverage if location is put into play. Hard to create an equal playing field with democratizing points. </a:t>
            </a:r>
            <a:endParaRPr sz="1400">
              <a:solidFill>
                <a:schemeClr val="dk1"/>
              </a:solidFill>
            </a:endParaRPr>
          </a:p>
          <a:p>
            <a:pPr indent="0" lvl="0" marL="0" rtl="0" algn="l">
              <a:lnSpc>
                <a:spcPct val="100000"/>
              </a:lnSpc>
              <a:spcBef>
                <a:spcPts val="1200"/>
              </a:spcBef>
              <a:spcAft>
                <a:spcPts val="0"/>
              </a:spcAft>
              <a:buSzPts val="1400"/>
              <a:buNone/>
            </a:pPr>
            <a:r>
              <a:rPr lang="en"/>
              <a:t>At this stage we </a:t>
            </a:r>
            <a:r>
              <a:rPr i="1" lang="en"/>
              <a:t>combined various concepts together</a:t>
            </a:r>
            <a:r>
              <a:rPr lang="en"/>
              <a:t>, after talking to Zafin we chose to move forward with having a standard point system for all retailers that banks would set, on their own platform. Where the everyday bank client can view offers that match their purchasing history. </a:t>
            </a:r>
            <a:endParaRPr/>
          </a:p>
          <a:p>
            <a:pPr indent="0" lvl="0" marL="0" rtl="0" algn="l">
              <a:lnSpc>
                <a:spcPct val="100000"/>
              </a:lnSpc>
              <a:spcBef>
                <a:spcPts val="0"/>
              </a:spcBef>
              <a:spcAft>
                <a:spcPts val="0"/>
              </a:spcAft>
              <a:buSzPts val="1400"/>
              <a:buNone/>
            </a:pPr>
            <a:r>
              <a:t/>
            </a:r>
            <a:endParaRPr/>
          </a:p>
        </p:txBody>
      </p:sp>
      <p:sp>
        <p:nvSpPr>
          <p:cNvPr id="491" name="Google Shape;491;gfc6994c47a_0_40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12000"/>
              <a:buNone/>
              <a:defRPr sz="12000">
                <a:solidFill>
                  <a:schemeClr val="dk2"/>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01 - BLANK" showMasterSp="0">
  <p:cSld name="3_01 - BLANK">
    <p:spTree>
      <p:nvGrpSpPr>
        <p:cNvPr id="64" name="Shape 64"/>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DEFAULT - Title">
  <p:cSld name="3_DEFAULT - Title">
    <p:spTree>
      <p:nvGrpSpPr>
        <p:cNvPr id="65" name="Shape 65"/>
        <p:cNvGrpSpPr/>
        <p:nvPr/>
      </p:nvGrpSpPr>
      <p:grpSpPr>
        <a:xfrm>
          <a:off x="0" y="0"/>
          <a:ext cx="0" cy="0"/>
          <a:chOff x="0" y="0"/>
          <a:chExt cx="0" cy="0"/>
        </a:xfrm>
      </p:grpSpPr>
      <p:sp>
        <p:nvSpPr>
          <p:cNvPr id="66" name="Google Shape;66;p15"/>
          <p:cNvSpPr/>
          <p:nvPr/>
        </p:nvSpPr>
        <p:spPr>
          <a:xfrm>
            <a:off x="0" y="-1"/>
            <a:ext cx="9144000" cy="324000"/>
          </a:xfrm>
          <a:prstGeom prst="roundRect">
            <a:avLst>
              <a:gd fmla="val 0" name="adj"/>
            </a:avLst>
          </a:prstGeom>
          <a:solidFill>
            <a:schemeClr val="lt2"/>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67" name="Google Shape;67;p15"/>
          <p:cNvSpPr txBox="1"/>
          <p:nvPr>
            <p:ph type="title"/>
          </p:nvPr>
        </p:nvSpPr>
        <p:spPr>
          <a:xfrm>
            <a:off x="685800" y="153618"/>
            <a:ext cx="6438900" cy="378600"/>
          </a:xfrm>
          <a:prstGeom prst="rect">
            <a:avLst/>
          </a:prstGeom>
          <a:noFill/>
          <a:ln>
            <a:noFill/>
          </a:ln>
        </p:spPr>
        <p:txBody>
          <a:bodyPr anchorCtr="0" anchor="t" bIns="22850" lIns="45725" spcFirstLastPara="1" rIns="45725" wrap="square" tIns="22850">
            <a:noAutofit/>
          </a:bodyPr>
          <a:lstStyle>
            <a:lvl1pPr lvl="0" marR="0" rtl="0" algn="l">
              <a:lnSpc>
                <a:spcPct val="90000"/>
              </a:lnSpc>
              <a:spcBef>
                <a:spcPts val="0"/>
              </a:spcBef>
              <a:spcAft>
                <a:spcPts val="0"/>
              </a:spcAft>
              <a:buClr>
                <a:schemeClr val="lt1"/>
              </a:buClr>
              <a:buSzPts val="2400"/>
              <a:buFont typeface="Source Sans Pro Black"/>
              <a:buNone/>
              <a:defRPr b="0" i="0" sz="2400" u="none" cap="none" strike="noStrike">
                <a:solidFill>
                  <a:schemeClr val="dk1"/>
                </a:solidFill>
                <a:latin typeface="Source Sans Pro Black"/>
                <a:ea typeface="Source Sans Pro Black"/>
                <a:cs typeface="Source Sans Pro Black"/>
                <a:sym typeface="Source Sans Pro Black"/>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01 - BLANK">
  <p:cSld name="32_01 - BLANK">
    <p:spTree>
      <p:nvGrpSpPr>
        <p:cNvPr id="68" name="Shape 68"/>
        <p:cNvGrpSpPr/>
        <p:nvPr/>
      </p:nvGrpSpPr>
      <p:grpSpPr>
        <a:xfrm>
          <a:off x="0" y="0"/>
          <a:ext cx="0" cy="0"/>
          <a:chOff x="0" y="0"/>
          <a:chExt cx="0" cy="0"/>
        </a:xfrm>
      </p:grpSpPr>
      <p:sp>
        <p:nvSpPr>
          <p:cNvPr id="69" name="Google Shape;69;p16"/>
          <p:cNvSpPr txBox="1"/>
          <p:nvPr>
            <p:ph type="title"/>
          </p:nvPr>
        </p:nvSpPr>
        <p:spPr>
          <a:xfrm>
            <a:off x="685800" y="153618"/>
            <a:ext cx="6438900" cy="378600"/>
          </a:xfrm>
          <a:prstGeom prst="rect">
            <a:avLst/>
          </a:prstGeom>
          <a:noFill/>
          <a:ln>
            <a:noFill/>
          </a:ln>
        </p:spPr>
        <p:txBody>
          <a:bodyPr anchorCtr="0" anchor="t" bIns="22850" lIns="45725" spcFirstLastPara="1" rIns="45725" wrap="square" tIns="22850">
            <a:noAutofit/>
          </a:bodyPr>
          <a:lstStyle>
            <a:lvl1pPr lvl="0" marR="0" rtl="0" algn="l">
              <a:lnSpc>
                <a:spcPct val="90000"/>
              </a:lnSpc>
              <a:spcBef>
                <a:spcPts val="0"/>
              </a:spcBef>
              <a:spcAft>
                <a:spcPts val="0"/>
              </a:spcAft>
              <a:buClr>
                <a:schemeClr val="lt1"/>
              </a:buClr>
              <a:buSzPts val="2400"/>
              <a:buFont typeface="Source Sans Pro Black"/>
              <a:buNone/>
              <a:defRPr b="0" i="0" sz="2400" u="none" cap="none" strike="noStrike">
                <a:solidFill>
                  <a:schemeClr val="dk1"/>
                </a:solidFill>
                <a:latin typeface="Source Sans Pro Black"/>
                <a:ea typeface="Source Sans Pro Black"/>
                <a:cs typeface="Source Sans Pro Black"/>
                <a:sym typeface="Source Sans Pro Black"/>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01 - BLANK" showMasterSp="0">
  <p:cSld name="2_01 - BLANK">
    <p:spTree>
      <p:nvGrpSpPr>
        <p:cNvPr id="70" name="Shape 70"/>
        <p:cNvGrpSpPr/>
        <p:nvPr/>
      </p:nvGrpSpPr>
      <p:grpSpPr>
        <a:xfrm>
          <a:off x="0" y="0"/>
          <a:ext cx="0" cy="0"/>
          <a:chOff x="0" y="0"/>
          <a:chExt cx="0" cy="0"/>
        </a:xfrm>
      </p:grpSpPr>
      <p:sp>
        <p:nvSpPr>
          <p:cNvPr id="71" name="Google Shape;71;p17"/>
          <p:cNvSpPr/>
          <p:nvPr/>
        </p:nvSpPr>
        <p:spPr>
          <a:xfrm>
            <a:off x="1679802" y="5641864"/>
            <a:ext cx="885900" cy="447600"/>
          </a:xfrm>
          <a:prstGeom prst="rect">
            <a:avLst/>
          </a:prstGeom>
          <a:gradFill>
            <a:gsLst>
              <a:gs pos="0">
                <a:schemeClr val="accent1"/>
              </a:gs>
              <a:gs pos="100000">
                <a:schemeClr val="accent2"/>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72" name="Google Shape;72;p17"/>
          <p:cNvSpPr/>
          <p:nvPr/>
        </p:nvSpPr>
        <p:spPr>
          <a:xfrm>
            <a:off x="2659516" y="5641864"/>
            <a:ext cx="885900" cy="447600"/>
          </a:xfrm>
          <a:prstGeom prst="rect">
            <a:avLst/>
          </a:prstGeom>
          <a:gradFill>
            <a:gsLst>
              <a:gs pos="0">
                <a:schemeClr val="accent2"/>
              </a:gs>
              <a:gs pos="100000">
                <a:schemeClr val="accent3"/>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73" name="Google Shape;73;p17"/>
          <p:cNvSpPr/>
          <p:nvPr/>
        </p:nvSpPr>
        <p:spPr>
          <a:xfrm>
            <a:off x="3639230" y="5641864"/>
            <a:ext cx="885900" cy="447600"/>
          </a:xfrm>
          <a:prstGeom prst="rect">
            <a:avLst/>
          </a:prstGeom>
          <a:gradFill>
            <a:gsLst>
              <a:gs pos="0">
                <a:schemeClr val="accent3"/>
              </a:gs>
              <a:gs pos="100000">
                <a:schemeClr val="accent4"/>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74" name="Google Shape;74;p17"/>
          <p:cNvSpPr/>
          <p:nvPr/>
        </p:nvSpPr>
        <p:spPr>
          <a:xfrm>
            <a:off x="4618945" y="5641864"/>
            <a:ext cx="885900" cy="447600"/>
          </a:xfrm>
          <a:prstGeom prst="rect">
            <a:avLst/>
          </a:prstGeom>
          <a:gradFill>
            <a:gsLst>
              <a:gs pos="0">
                <a:schemeClr val="accent4"/>
              </a:gs>
              <a:gs pos="100000">
                <a:schemeClr val="accent5"/>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75" name="Google Shape;75;p17"/>
          <p:cNvSpPr/>
          <p:nvPr/>
        </p:nvSpPr>
        <p:spPr>
          <a:xfrm>
            <a:off x="5598659" y="5641864"/>
            <a:ext cx="885900" cy="447600"/>
          </a:xfrm>
          <a:prstGeom prst="rect">
            <a:avLst/>
          </a:prstGeom>
          <a:gradFill>
            <a:gsLst>
              <a:gs pos="0">
                <a:schemeClr val="accent5"/>
              </a:gs>
              <a:gs pos="100000">
                <a:schemeClr val="accent6"/>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76" name="Google Shape;76;p17"/>
          <p:cNvSpPr/>
          <p:nvPr/>
        </p:nvSpPr>
        <p:spPr>
          <a:xfrm>
            <a:off x="6578374" y="5641864"/>
            <a:ext cx="885900" cy="447600"/>
          </a:xfrm>
          <a:prstGeom prst="rect">
            <a:avLst/>
          </a:prstGeom>
          <a:gradFill>
            <a:gsLst>
              <a:gs pos="0">
                <a:schemeClr val="accent6"/>
              </a:gs>
              <a:gs pos="100000">
                <a:srgbClr val="36A48B"/>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77" name="Google Shape;77;p17"/>
          <p:cNvSpPr/>
          <p:nvPr/>
        </p:nvSpPr>
        <p:spPr>
          <a:xfrm>
            <a:off x="1679802" y="6262774"/>
            <a:ext cx="885900" cy="447600"/>
          </a:xfrm>
          <a:prstGeom prst="rect">
            <a:avLst/>
          </a:prstGeom>
          <a:gradFill>
            <a:gsLst>
              <a:gs pos="0">
                <a:schemeClr val="accent1"/>
              </a:gs>
              <a:gs pos="100000">
                <a:schemeClr val="accent2"/>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78" name="Google Shape;78;p17"/>
          <p:cNvSpPr/>
          <p:nvPr/>
        </p:nvSpPr>
        <p:spPr>
          <a:xfrm>
            <a:off x="2659516" y="6262774"/>
            <a:ext cx="885900" cy="447600"/>
          </a:xfrm>
          <a:prstGeom prst="rect">
            <a:avLst/>
          </a:prstGeom>
          <a:gradFill>
            <a:gsLst>
              <a:gs pos="0">
                <a:schemeClr val="accent2"/>
              </a:gs>
              <a:gs pos="100000">
                <a:schemeClr val="accent3"/>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79" name="Google Shape;79;p17"/>
          <p:cNvSpPr/>
          <p:nvPr/>
        </p:nvSpPr>
        <p:spPr>
          <a:xfrm>
            <a:off x="3639230" y="6262774"/>
            <a:ext cx="885900" cy="447600"/>
          </a:xfrm>
          <a:prstGeom prst="rect">
            <a:avLst/>
          </a:prstGeom>
          <a:gradFill>
            <a:gsLst>
              <a:gs pos="0">
                <a:schemeClr val="accent3"/>
              </a:gs>
              <a:gs pos="100000">
                <a:schemeClr val="accent4"/>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80" name="Google Shape;80;p17"/>
          <p:cNvSpPr/>
          <p:nvPr/>
        </p:nvSpPr>
        <p:spPr>
          <a:xfrm>
            <a:off x="4618945" y="6262774"/>
            <a:ext cx="885900" cy="447600"/>
          </a:xfrm>
          <a:prstGeom prst="rect">
            <a:avLst/>
          </a:prstGeom>
          <a:gradFill>
            <a:gsLst>
              <a:gs pos="0">
                <a:schemeClr val="accent4"/>
              </a:gs>
              <a:gs pos="100000">
                <a:schemeClr val="accent5"/>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81" name="Google Shape;81;p17"/>
          <p:cNvSpPr/>
          <p:nvPr/>
        </p:nvSpPr>
        <p:spPr>
          <a:xfrm>
            <a:off x="5598659" y="6262774"/>
            <a:ext cx="885900" cy="447600"/>
          </a:xfrm>
          <a:prstGeom prst="rect">
            <a:avLst/>
          </a:prstGeom>
          <a:gradFill>
            <a:gsLst>
              <a:gs pos="0">
                <a:schemeClr val="accent5"/>
              </a:gs>
              <a:gs pos="100000">
                <a:schemeClr val="accent6"/>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82" name="Google Shape;82;p17"/>
          <p:cNvSpPr/>
          <p:nvPr/>
        </p:nvSpPr>
        <p:spPr>
          <a:xfrm>
            <a:off x="6578374" y="6262774"/>
            <a:ext cx="885900" cy="447600"/>
          </a:xfrm>
          <a:prstGeom prst="rect">
            <a:avLst/>
          </a:prstGeom>
          <a:gradFill>
            <a:gsLst>
              <a:gs pos="0">
                <a:schemeClr val="accent6"/>
              </a:gs>
              <a:gs pos="100000">
                <a:srgbClr val="36A48B"/>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83" name="Google Shape;83;p17"/>
          <p:cNvSpPr/>
          <p:nvPr/>
        </p:nvSpPr>
        <p:spPr>
          <a:xfrm>
            <a:off x="1679802" y="6868321"/>
            <a:ext cx="885900" cy="447600"/>
          </a:xfrm>
          <a:prstGeom prst="rect">
            <a:avLst/>
          </a:prstGeom>
          <a:gradFill>
            <a:gsLst>
              <a:gs pos="0">
                <a:schemeClr val="accent1"/>
              </a:gs>
              <a:gs pos="100000">
                <a:schemeClr val="accent2"/>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84" name="Google Shape;84;p17"/>
          <p:cNvSpPr/>
          <p:nvPr/>
        </p:nvSpPr>
        <p:spPr>
          <a:xfrm>
            <a:off x="2659516" y="6868321"/>
            <a:ext cx="885900" cy="447600"/>
          </a:xfrm>
          <a:prstGeom prst="rect">
            <a:avLst/>
          </a:prstGeom>
          <a:gradFill>
            <a:gsLst>
              <a:gs pos="0">
                <a:schemeClr val="accent2"/>
              </a:gs>
              <a:gs pos="100000">
                <a:schemeClr val="accent3"/>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85" name="Google Shape;85;p17"/>
          <p:cNvSpPr/>
          <p:nvPr/>
        </p:nvSpPr>
        <p:spPr>
          <a:xfrm>
            <a:off x="3639230" y="6868321"/>
            <a:ext cx="885900" cy="447600"/>
          </a:xfrm>
          <a:prstGeom prst="rect">
            <a:avLst/>
          </a:prstGeom>
          <a:gradFill>
            <a:gsLst>
              <a:gs pos="0">
                <a:schemeClr val="accent3"/>
              </a:gs>
              <a:gs pos="100000">
                <a:schemeClr val="accent4"/>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86" name="Google Shape;86;p17"/>
          <p:cNvSpPr/>
          <p:nvPr/>
        </p:nvSpPr>
        <p:spPr>
          <a:xfrm>
            <a:off x="4618945" y="6868321"/>
            <a:ext cx="885900" cy="447600"/>
          </a:xfrm>
          <a:prstGeom prst="rect">
            <a:avLst/>
          </a:prstGeom>
          <a:gradFill>
            <a:gsLst>
              <a:gs pos="0">
                <a:schemeClr val="accent4"/>
              </a:gs>
              <a:gs pos="100000">
                <a:schemeClr val="accent5"/>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87" name="Google Shape;87;p17"/>
          <p:cNvSpPr/>
          <p:nvPr/>
        </p:nvSpPr>
        <p:spPr>
          <a:xfrm>
            <a:off x="5598659" y="6868321"/>
            <a:ext cx="885900" cy="447600"/>
          </a:xfrm>
          <a:prstGeom prst="rect">
            <a:avLst/>
          </a:prstGeom>
          <a:gradFill>
            <a:gsLst>
              <a:gs pos="0">
                <a:schemeClr val="accent5"/>
              </a:gs>
              <a:gs pos="100000">
                <a:schemeClr val="accent6"/>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88" name="Google Shape;88;p17"/>
          <p:cNvSpPr/>
          <p:nvPr/>
        </p:nvSpPr>
        <p:spPr>
          <a:xfrm>
            <a:off x="6578374" y="6868321"/>
            <a:ext cx="885900" cy="447600"/>
          </a:xfrm>
          <a:prstGeom prst="rect">
            <a:avLst/>
          </a:prstGeom>
          <a:gradFill>
            <a:gsLst>
              <a:gs pos="0">
                <a:schemeClr val="accent6"/>
              </a:gs>
              <a:gs pos="100000">
                <a:srgbClr val="36A48B"/>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89" name="Google Shape;89;p17"/>
          <p:cNvSpPr/>
          <p:nvPr/>
        </p:nvSpPr>
        <p:spPr>
          <a:xfrm>
            <a:off x="1679802" y="7473868"/>
            <a:ext cx="885900" cy="447600"/>
          </a:xfrm>
          <a:prstGeom prst="rect">
            <a:avLst/>
          </a:prstGeom>
          <a:gradFill>
            <a:gsLst>
              <a:gs pos="0">
                <a:schemeClr val="accent1"/>
              </a:gs>
              <a:gs pos="100000">
                <a:schemeClr val="accent2"/>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90" name="Google Shape;90;p17"/>
          <p:cNvSpPr/>
          <p:nvPr/>
        </p:nvSpPr>
        <p:spPr>
          <a:xfrm>
            <a:off x="2659516" y="7473868"/>
            <a:ext cx="885900" cy="447600"/>
          </a:xfrm>
          <a:prstGeom prst="rect">
            <a:avLst/>
          </a:prstGeom>
          <a:gradFill>
            <a:gsLst>
              <a:gs pos="0">
                <a:schemeClr val="accent2"/>
              </a:gs>
              <a:gs pos="100000">
                <a:schemeClr val="accent3"/>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91" name="Google Shape;91;p17"/>
          <p:cNvSpPr/>
          <p:nvPr/>
        </p:nvSpPr>
        <p:spPr>
          <a:xfrm>
            <a:off x="3639230" y="7473868"/>
            <a:ext cx="885900" cy="447600"/>
          </a:xfrm>
          <a:prstGeom prst="rect">
            <a:avLst/>
          </a:prstGeom>
          <a:gradFill>
            <a:gsLst>
              <a:gs pos="0">
                <a:schemeClr val="accent3"/>
              </a:gs>
              <a:gs pos="100000">
                <a:schemeClr val="accent4"/>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92" name="Google Shape;92;p17"/>
          <p:cNvSpPr/>
          <p:nvPr/>
        </p:nvSpPr>
        <p:spPr>
          <a:xfrm>
            <a:off x="4618945" y="7473868"/>
            <a:ext cx="885900" cy="447600"/>
          </a:xfrm>
          <a:prstGeom prst="rect">
            <a:avLst/>
          </a:prstGeom>
          <a:gradFill>
            <a:gsLst>
              <a:gs pos="0">
                <a:schemeClr val="accent4"/>
              </a:gs>
              <a:gs pos="100000">
                <a:schemeClr val="accent5"/>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93" name="Google Shape;93;p17"/>
          <p:cNvSpPr/>
          <p:nvPr/>
        </p:nvSpPr>
        <p:spPr>
          <a:xfrm>
            <a:off x="5598659" y="7473868"/>
            <a:ext cx="885900" cy="447600"/>
          </a:xfrm>
          <a:prstGeom prst="rect">
            <a:avLst/>
          </a:prstGeom>
          <a:gradFill>
            <a:gsLst>
              <a:gs pos="0">
                <a:schemeClr val="accent5"/>
              </a:gs>
              <a:gs pos="100000">
                <a:schemeClr val="accent6"/>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94" name="Google Shape;94;p17"/>
          <p:cNvSpPr/>
          <p:nvPr/>
        </p:nvSpPr>
        <p:spPr>
          <a:xfrm>
            <a:off x="6578374" y="7473868"/>
            <a:ext cx="885900" cy="447600"/>
          </a:xfrm>
          <a:prstGeom prst="rect">
            <a:avLst/>
          </a:prstGeom>
          <a:gradFill>
            <a:gsLst>
              <a:gs pos="0">
                <a:schemeClr val="accent6"/>
              </a:gs>
              <a:gs pos="100000">
                <a:srgbClr val="36A48B"/>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95" name="Google Shape;95;p17"/>
          <p:cNvSpPr txBox="1"/>
          <p:nvPr/>
        </p:nvSpPr>
        <p:spPr>
          <a:xfrm>
            <a:off x="1694550" y="-1052362"/>
            <a:ext cx="685800" cy="5541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3300"/>
              <a:buFont typeface="Arial"/>
              <a:buNone/>
            </a:pPr>
            <a:r>
              <a:rPr b="0" i="0" lang="en" sz="3300" u="none" cap="none" strike="noStrike">
                <a:solidFill>
                  <a:schemeClr val="accent2"/>
                </a:solidFill>
                <a:latin typeface="Source Sans Pro Black"/>
                <a:ea typeface="Source Sans Pro Black"/>
                <a:cs typeface="Source Sans Pro Black"/>
                <a:sym typeface="Source Sans Pro Black"/>
              </a:rPr>
              <a:t>01</a:t>
            </a:r>
            <a:endParaRPr b="0" i="0" sz="3300" u="none" cap="none" strike="noStrike">
              <a:solidFill>
                <a:schemeClr val="accent2"/>
              </a:solidFill>
              <a:latin typeface="Source Sans Pro Black"/>
              <a:ea typeface="Source Sans Pro Black"/>
              <a:cs typeface="Source Sans Pro Black"/>
              <a:sym typeface="Source Sans Pro Black"/>
            </a:endParaRPr>
          </a:p>
        </p:txBody>
      </p:sp>
      <p:sp>
        <p:nvSpPr>
          <p:cNvPr id="96" name="Google Shape;96;p17"/>
          <p:cNvSpPr txBox="1"/>
          <p:nvPr/>
        </p:nvSpPr>
        <p:spPr>
          <a:xfrm>
            <a:off x="2759529" y="-1052362"/>
            <a:ext cx="685800" cy="5541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3300"/>
              <a:buFont typeface="Arial"/>
              <a:buNone/>
            </a:pPr>
            <a:r>
              <a:rPr b="0" i="0" lang="en" sz="3300" u="none" cap="none" strike="noStrike">
                <a:solidFill>
                  <a:schemeClr val="accent3"/>
                </a:solidFill>
                <a:latin typeface="Source Sans Pro Black"/>
                <a:ea typeface="Source Sans Pro Black"/>
                <a:cs typeface="Source Sans Pro Black"/>
                <a:sym typeface="Source Sans Pro Black"/>
              </a:rPr>
              <a:t>01</a:t>
            </a:r>
            <a:endParaRPr b="0" i="0" sz="3300" u="none" cap="none" strike="noStrike">
              <a:solidFill>
                <a:schemeClr val="accent3"/>
              </a:solidFill>
              <a:latin typeface="Source Sans Pro Black"/>
              <a:ea typeface="Source Sans Pro Black"/>
              <a:cs typeface="Source Sans Pro Black"/>
              <a:sym typeface="Source Sans Pro Black"/>
            </a:endParaRPr>
          </a:p>
        </p:txBody>
      </p:sp>
      <p:sp>
        <p:nvSpPr>
          <p:cNvPr id="97" name="Google Shape;97;p17"/>
          <p:cNvSpPr txBox="1"/>
          <p:nvPr/>
        </p:nvSpPr>
        <p:spPr>
          <a:xfrm>
            <a:off x="3739243" y="-1052362"/>
            <a:ext cx="685800" cy="5541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3300"/>
              <a:buFont typeface="Arial"/>
              <a:buNone/>
            </a:pPr>
            <a:r>
              <a:rPr b="0" i="0" lang="en" sz="3300" u="none" cap="none" strike="noStrike">
                <a:solidFill>
                  <a:schemeClr val="accent4"/>
                </a:solidFill>
                <a:latin typeface="Source Sans Pro Black"/>
                <a:ea typeface="Source Sans Pro Black"/>
                <a:cs typeface="Source Sans Pro Black"/>
                <a:sym typeface="Source Sans Pro Black"/>
              </a:rPr>
              <a:t>01</a:t>
            </a:r>
            <a:endParaRPr b="0" i="0" sz="3300" u="none" cap="none" strike="noStrike">
              <a:solidFill>
                <a:schemeClr val="accent4"/>
              </a:solidFill>
              <a:latin typeface="Source Sans Pro Black"/>
              <a:ea typeface="Source Sans Pro Black"/>
              <a:cs typeface="Source Sans Pro Black"/>
              <a:sym typeface="Source Sans Pro Black"/>
            </a:endParaRPr>
          </a:p>
        </p:txBody>
      </p:sp>
      <p:sp>
        <p:nvSpPr>
          <p:cNvPr id="98" name="Google Shape;98;p17"/>
          <p:cNvSpPr txBox="1"/>
          <p:nvPr/>
        </p:nvSpPr>
        <p:spPr>
          <a:xfrm>
            <a:off x="4718957" y="-1052362"/>
            <a:ext cx="685800" cy="5541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3300"/>
              <a:buFont typeface="Arial"/>
              <a:buNone/>
            </a:pPr>
            <a:r>
              <a:rPr b="0" i="0" lang="en" sz="3300" u="none" cap="none" strike="noStrike">
                <a:solidFill>
                  <a:schemeClr val="accent5"/>
                </a:solidFill>
                <a:latin typeface="Source Sans Pro Black"/>
                <a:ea typeface="Source Sans Pro Black"/>
                <a:cs typeface="Source Sans Pro Black"/>
                <a:sym typeface="Source Sans Pro Black"/>
              </a:rPr>
              <a:t>01</a:t>
            </a:r>
            <a:endParaRPr b="0" i="0" sz="3300" u="none" cap="none" strike="noStrike">
              <a:solidFill>
                <a:schemeClr val="accent5"/>
              </a:solidFill>
              <a:latin typeface="Source Sans Pro Black"/>
              <a:ea typeface="Source Sans Pro Black"/>
              <a:cs typeface="Source Sans Pro Black"/>
              <a:sym typeface="Source Sans Pro Black"/>
            </a:endParaRPr>
          </a:p>
        </p:txBody>
      </p:sp>
      <p:sp>
        <p:nvSpPr>
          <p:cNvPr id="99" name="Google Shape;99;p17"/>
          <p:cNvSpPr txBox="1"/>
          <p:nvPr/>
        </p:nvSpPr>
        <p:spPr>
          <a:xfrm>
            <a:off x="5783936" y="-1052362"/>
            <a:ext cx="685800" cy="5541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3300"/>
              <a:buFont typeface="Arial"/>
              <a:buNone/>
            </a:pPr>
            <a:r>
              <a:rPr b="0" i="0" lang="en" sz="3300" u="none" cap="none" strike="noStrike">
                <a:solidFill>
                  <a:schemeClr val="accent6"/>
                </a:solidFill>
                <a:latin typeface="Source Sans Pro Black"/>
                <a:ea typeface="Source Sans Pro Black"/>
                <a:cs typeface="Source Sans Pro Black"/>
                <a:sym typeface="Source Sans Pro Black"/>
              </a:rPr>
              <a:t>01</a:t>
            </a:r>
            <a:endParaRPr b="0" i="0" sz="3300" u="none" cap="none" strike="noStrike">
              <a:solidFill>
                <a:schemeClr val="accent6"/>
              </a:solidFill>
              <a:latin typeface="Source Sans Pro Black"/>
              <a:ea typeface="Source Sans Pro Black"/>
              <a:cs typeface="Source Sans Pro Black"/>
              <a:sym typeface="Source Sans Pro Black"/>
            </a:endParaRPr>
          </a:p>
        </p:txBody>
      </p:sp>
      <p:sp>
        <p:nvSpPr>
          <p:cNvPr id="100" name="Google Shape;100;p17"/>
          <p:cNvSpPr txBox="1"/>
          <p:nvPr/>
        </p:nvSpPr>
        <p:spPr>
          <a:xfrm>
            <a:off x="6763650" y="-1052362"/>
            <a:ext cx="685800" cy="5541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3300"/>
              <a:buFont typeface="Arial"/>
              <a:buNone/>
            </a:pPr>
            <a:r>
              <a:rPr b="0" i="0" lang="en" sz="3300" u="none" cap="none" strike="noStrike">
                <a:solidFill>
                  <a:srgbClr val="36A48B"/>
                </a:solidFill>
                <a:latin typeface="Source Sans Pro Black"/>
                <a:ea typeface="Source Sans Pro Black"/>
                <a:cs typeface="Source Sans Pro Black"/>
                <a:sym typeface="Source Sans Pro Black"/>
              </a:rPr>
              <a:t>01</a:t>
            </a:r>
            <a:endParaRPr b="0" i="0" sz="3300" u="none" cap="none" strike="noStrike">
              <a:solidFill>
                <a:srgbClr val="36A48B"/>
              </a:solidFill>
              <a:latin typeface="Source Sans Pro Black"/>
              <a:ea typeface="Source Sans Pro Black"/>
              <a:cs typeface="Source Sans Pro Black"/>
              <a:sym typeface="Source Sans Pro Black"/>
            </a:endParaRPr>
          </a:p>
        </p:txBody>
      </p:sp>
      <p:sp>
        <p:nvSpPr>
          <p:cNvPr id="101" name="Google Shape;101;p17"/>
          <p:cNvSpPr txBox="1"/>
          <p:nvPr/>
        </p:nvSpPr>
        <p:spPr>
          <a:xfrm>
            <a:off x="1679802" y="-2454737"/>
            <a:ext cx="5069100" cy="13236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300"/>
              <a:buFont typeface="Arial"/>
              <a:buNone/>
            </a:pPr>
            <a:r>
              <a:rPr b="0" i="0" lang="en" sz="8300" u="none" cap="none" strike="noStrike">
                <a:solidFill>
                  <a:schemeClr val="accent6"/>
                </a:solidFill>
                <a:latin typeface="Source Sans Pro Black"/>
                <a:ea typeface="Source Sans Pro Black"/>
                <a:cs typeface="Source Sans Pro Black"/>
                <a:sym typeface="Source Sans Pro Black"/>
              </a:rPr>
              <a:t>01</a:t>
            </a:r>
            <a:endParaRPr b="0" i="0" sz="8300" u="none" cap="none" strike="noStrike">
              <a:solidFill>
                <a:schemeClr val="accent6"/>
              </a:solidFill>
              <a:latin typeface="Source Sans Pro Black"/>
              <a:ea typeface="Source Sans Pro Black"/>
              <a:cs typeface="Source Sans Pro Black"/>
              <a:sym typeface="Source Sans Pro Black"/>
            </a:endParaRPr>
          </a:p>
        </p:txBody>
      </p:sp>
      <p:sp>
        <p:nvSpPr>
          <p:cNvPr id="102" name="Google Shape;102;p17"/>
          <p:cNvSpPr/>
          <p:nvPr/>
        </p:nvSpPr>
        <p:spPr>
          <a:xfrm>
            <a:off x="1679801" y="8079415"/>
            <a:ext cx="5769600" cy="447600"/>
          </a:xfrm>
          <a:prstGeom prst="rect">
            <a:avLst/>
          </a:prstGeom>
          <a:gradFill>
            <a:gsLst>
              <a:gs pos="0">
                <a:schemeClr val="accent1"/>
              </a:gs>
              <a:gs pos="20000">
                <a:schemeClr val="accent2"/>
              </a:gs>
              <a:gs pos="40000">
                <a:schemeClr val="accent3"/>
              </a:gs>
              <a:gs pos="60000">
                <a:schemeClr val="accent4"/>
              </a:gs>
              <a:gs pos="80000">
                <a:schemeClr val="accent5"/>
              </a:gs>
              <a:gs pos="98229">
                <a:schemeClr val="accent6"/>
              </a:gs>
              <a:gs pos="100000">
                <a:schemeClr val="accent6"/>
              </a:gs>
            </a:gsLst>
            <a:lin ang="9000021"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03" name="Google Shape;103;p17"/>
          <p:cNvSpPr/>
          <p:nvPr/>
        </p:nvSpPr>
        <p:spPr>
          <a:xfrm>
            <a:off x="-6325054" y="1367478"/>
            <a:ext cx="885900" cy="447600"/>
          </a:xfrm>
          <a:prstGeom prst="rect">
            <a:avLst/>
          </a:prstGeom>
          <a:gradFill>
            <a:gsLst>
              <a:gs pos="0">
                <a:schemeClr val="accent1"/>
              </a:gs>
              <a:gs pos="50000">
                <a:srgbClr val="E6568E">
                  <a:alpha val="48235"/>
                </a:srgbClr>
              </a:gs>
              <a:gs pos="100000">
                <a:schemeClr val="accent3"/>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04" name="Google Shape;104;p17"/>
          <p:cNvSpPr/>
          <p:nvPr/>
        </p:nvSpPr>
        <p:spPr>
          <a:xfrm>
            <a:off x="-5345339" y="1367478"/>
            <a:ext cx="885900" cy="447600"/>
          </a:xfrm>
          <a:prstGeom prst="rect">
            <a:avLst/>
          </a:prstGeom>
          <a:gradFill>
            <a:gsLst>
              <a:gs pos="0">
                <a:schemeClr val="accent2"/>
              </a:gs>
              <a:gs pos="50000">
                <a:srgbClr val="CE59C4">
                  <a:alpha val="48235"/>
                </a:srgbClr>
              </a:gs>
              <a:gs pos="100000">
                <a:schemeClr val="accent4"/>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05" name="Google Shape;105;p17"/>
          <p:cNvSpPr/>
          <p:nvPr/>
        </p:nvSpPr>
        <p:spPr>
          <a:xfrm>
            <a:off x="-4365625" y="1367478"/>
            <a:ext cx="885900" cy="447600"/>
          </a:xfrm>
          <a:prstGeom prst="rect">
            <a:avLst/>
          </a:prstGeom>
          <a:gradFill>
            <a:gsLst>
              <a:gs pos="0">
                <a:schemeClr val="accent3"/>
              </a:gs>
              <a:gs pos="50000">
                <a:srgbClr val="8766D0">
                  <a:alpha val="48235"/>
                </a:srgbClr>
              </a:gs>
              <a:gs pos="100000">
                <a:schemeClr val="accent5"/>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06" name="Google Shape;106;p17"/>
          <p:cNvSpPr/>
          <p:nvPr/>
        </p:nvSpPr>
        <p:spPr>
          <a:xfrm>
            <a:off x="-3385911" y="1367478"/>
            <a:ext cx="885900" cy="447600"/>
          </a:xfrm>
          <a:prstGeom prst="rect">
            <a:avLst/>
          </a:prstGeom>
          <a:gradFill>
            <a:gsLst>
              <a:gs pos="0">
                <a:schemeClr val="accent4"/>
              </a:gs>
              <a:gs pos="50000">
                <a:srgbClr val="6C9FF4">
                  <a:alpha val="48235"/>
                </a:srgbClr>
              </a:gs>
              <a:gs pos="100000">
                <a:schemeClr val="accent6"/>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07" name="Google Shape;107;p17"/>
          <p:cNvSpPr/>
          <p:nvPr/>
        </p:nvSpPr>
        <p:spPr>
          <a:xfrm>
            <a:off x="-2406196" y="1367478"/>
            <a:ext cx="885900" cy="447600"/>
          </a:xfrm>
          <a:prstGeom prst="rect">
            <a:avLst/>
          </a:prstGeom>
          <a:gradFill>
            <a:gsLst>
              <a:gs pos="0">
                <a:schemeClr val="accent5"/>
              </a:gs>
              <a:gs pos="33000">
                <a:srgbClr val="6C9FF4">
                  <a:alpha val="48235"/>
                </a:srgbClr>
              </a:gs>
              <a:gs pos="66000">
                <a:srgbClr val="5BC9B0">
                  <a:alpha val="48235"/>
                </a:srgbClr>
              </a:gs>
              <a:gs pos="100000">
                <a:schemeClr val="accent6"/>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08" name="Google Shape;108;p17"/>
          <p:cNvSpPr/>
          <p:nvPr/>
        </p:nvSpPr>
        <p:spPr>
          <a:xfrm>
            <a:off x="-1426482" y="1367478"/>
            <a:ext cx="885900" cy="447600"/>
          </a:xfrm>
          <a:prstGeom prst="rect">
            <a:avLst/>
          </a:prstGeom>
          <a:gradFill>
            <a:gsLst>
              <a:gs pos="0">
                <a:schemeClr val="accent6"/>
              </a:gs>
              <a:gs pos="100000">
                <a:srgbClr val="36A48B"/>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09" name="Google Shape;109;p17"/>
          <p:cNvSpPr/>
          <p:nvPr/>
        </p:nvSpPr>
        <p:spPr>
          <a:xfrm>
            <a:off x="-6325054" y="1988388"/>
            <a:ext cx="885900" cy="447600"/>
          </a:xfrm>
          <a:prstGeom prst="rect">
            <a:avLst/>
          </a:prstGeom>
          <a:gradFill>
            <a:gsLst>
              <a:gs pos="0">
                <a:schemeClr val="accent1"/>
              </a:gs>
              <a:gs pos="50000">
                <a:srgbClr val="E6568E">
                  <a:alpha val="48235"/>
                </a:srgbClr>
              </a:gs>
              <a:gs pos="100000">
                <a:schemeClr val="accent3"/>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10" name="Google Shape;110;p17"/>
          <p:cNvSpPr/>
          <p:nvPr/>
        </p:nvSpPr>
        <p:spPr>
          <a:xfrm>
            <a:off x="-5345339" y="1988388"/>
            <a:ext cx="885900" cy="447600"/>
          </a:xfrm>
          <a:prstGeom prst="rect">
            <a:avLst/>
          </a:prstGeom>
          <a:gradFill>
            <a:gsLst>
              <a:gs pos="0">
                <a:schemeClr val="accent2"/>
              </a:gs>
              <a:gs pos="50000">
                <a:srgbClr val="CE59C4">
                  <a:alpha val="48235"/>
                </a:srgbClr>
              </a:gs>
              <a:gs pos="100000">
                <a:schemeClr val="accent4"/>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11" name="Google Shape;111;p17"/>
          <p:cNvSpPr/>
          <p:nvPr/>
        </p:nvSpPr>
        <p:spPr>
          <a:xfrm>
            <a:off x="-4365625" y="1988388"/>
            <a:ext cx="885900" cy="447600"/>
          </a:xfrm>
          <a:prstGeom prst="rect">
            <a:avLst/>
          </a:prstGeom>
          <a:gradFill>
            <a:gsLst>
              <a:gs pos="0">
                <a:schemeClr val="accent3"/>
              </a:gs>
              <a:gs pos="50000">
                <a:srgbClr val="8766D0">
                  <a:alpha val="48235"/>
                </a:srgbClr>
              </a:gs>
              <a:gs pos="100000">
                <a:schemeClr val="accent5"/>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12" name="Google Shape;112;p17"/>
          <p:cNvSpPr/>
          <p:nvPr/>
        </p:nvSpPr>
        <p:spPr>
          <a:xfrm>
            <a:off x="-3385911" y="1988388"/>
            <a:ext cx="885900" cy="447600"/>
          </a:xfrm>
          <a:prstGeom prst="rect">
            <a:avLst/>
          </a:prstGeom>
          <a:gradFill>
            <a:gsLst>
              <a:gs pos="0">
                <a:schemeClr val="accent4"/>
              </a:gs>
              <a:gs pos="50000">
                <a:srgbClr val="6C9FF4">
                  <a:alpha val="48235"/>
                </a:srgbClr>
              </a:gs>
              <a:gs pos="100000">
                <a:schemeClr val="accent6"/>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13" name="Google Shape;113;p17"/>
          <p:cNvSpPr/>
          <p:nvPr/>
        </p:nvSpPr>
        <p:spPr>
          <a:xfrm>
            <a:off x="-2406196" y="1988388"/>
            <a:ext cx="885900" cy="447600"/>
          </a:xfrm>
          <a:prstGeom prst="rect">
            <a:avLst/>
          </a:prstGeom>
          <a:gradFill>
            <a:gsLst>
              <a:gs pos="0">
                <a:schemeClr val="accent5"/>
              </a:gs>
              <a:gs pos="100000">
                <a:schemeClr val="accent6"/>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14" name="Google Shape;114;p17"/>
          <p:cNvSpPr/>
          <p:nvPr/>
        </p:nvSpPr>
        <p:spPr>
          <a:xfrm>
            <a:off x="-1426482" y="1988388"/>
            <a:ext cx="885900" cy="447600"/>
          </a:xfrm>
          <a:prstGeom prst="rect">
            <a:avLst/>
          </a:prstGeom>
          <a:gradFill>
            <a:gsLst>
              <a:gs pos="0">
                <a:schemeClr val="accent6"/>
              </a:gs>
              <a:gs pos="100000">
                <a:srgbClr val="36A48B"/>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15" name="Google Shape;115;p17"/>
          <p:cNvSpPr/>
          <p:nvPr/>
        </p:nvSpPr>
        <p:spPr>
          <a:xfrm>
            <a:off x="-6325054" y="2593935"/>
            <a:ext cx="885900" cy="447600"/>
          </a:xfrm>
          <a:prstGeom prst="rect">
            <a:avLst/>
          </a:prstGeom>
          <a:gradFill>
            <a:gsLst>
              <a:gs pos="0">
                <a:schemeClr val="accent1"/>
              </a:gs>
              <a:gs pos="50000">
                <a:srgbClr val="E6568E">
                  <a:alpha val="48235"/>
                </a:srgbClr>
              </a:gs>
              <a:gs pos="100000">
                <a:schemeClr val="accent3"/>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16" name="Google Shape;116;p17"/>
          <p:cNvSpPr/>
          <p:nvPr/>
        </p:nvSpPr>
        <p:spPr>
          <a:xfrm>
            <a:off x="-5345339" y="2593935"/>
            <a:ext cx="885900" cy="447600"/>
          </a:xfrm>
          <a:prstGeom prst="rect">
            <a:avLst/>
          </a:prstGeom>
          <a:gradFill>
            <a:gsLst>
              <a:gs pos="0">
                <a:schemeClr val="accent2"/>
              </a:gs>
              <a:gs pos="50000">
                <a:srgbClr val="CE59C4">
                  <a:alpha val="48235"/>
                </a:srgbClr>
              </a:gs>
              <a:gs pos="100000">
                <a:schemeClr val="accent4"/>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17" name="Google Shape;117;p17"/>
          <p:cNvSpPr/>
          <p:nvPr/>
        </p:nvSpPr>
        <p:spPr>
          <a:xfrm>
            <a:off x="-4365625" y="2593935"/>
            <a:ext cx="885900" cy="447600"/>
          </a:xfrm>
          <a:prstGeom prst="rect">
            <a:avLst/>
          </a:prstGeom>
          <a:gradFill>
            <a:gsLst>
              <a:gs pos="0">
                <a:schemeClr val="accent3"/>
              </a:gs>
              <a:gs pos="50000">
                <a:srgbClr val="8766D0">
                  <a:alpha val="48235"/>
                </a:srgbClr>
              </a:gs>
              <a:gs pos="100000">
                <a:schemeClr val="accent5"/>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18" name="Google Shape;118;p17"/>
          <p:cNvSpPr/>
          <p:nvPr/>
        </p:nvSpPr>
        <p:spPr>
          <a:xfrm>
            <a:off x="-3385911" y="2593935"/>
            <a:ext cx="885900" cy="447600"/>
          </a:xfrm>
          <a:prstGeom prst="rect">
            <a:avLst/>
          </a:prstGeom>
          <a:gradFill>
            <a:gsLst>
              <a:gs pos="0">
                <a:schemeClr val="accent4"/>
              </a:gs>
              <a:gs pos="50000">
                <a:srgbClr val="6C9FF4">
                  <a:alpha val="48235"/>
                </a:srgbClr>
              </a:gs>
              <a:gs pos="100000">
                <a:schemeClr val="accent6"/>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19" name="Google Shape;119;p17"/>
          <p:cNvSpPr/>
          <p:nvPr/>
        </p:nvSpPr>
        <p:spPr>
          <a:xfrm>
            <a:off x="-2406196" y="2593935"/>
            <a:ext cx="885900" cy="447600"/>
          </a:xfrm>
          <a:prstGeom prst="rect">
            <a:avLst/>
          </a:prstGeom>
          <a:gradFill>
            <a:gsLst>
              <a:gs pos="0">
                <a:schemeClr val="accent5"/>
              </a:gs>
              <a:gs pos="100000">
                <a:schemeClr val="accent6"/>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20" name="Google Shape;120;p17"/>
          <p:cNvSpPr/>
          <p:nvPr/>
        </p:nvSpPr>
        <p:spPr>
          <a:xfrm>
            <a:off x="-1426482" y="2593935"/>
            <a:ext cx="885900" cy="447600"/>
          </a:xfrm>
          <a:prstGeom prst="rect">
            <a:avLst/>
          </a:prstGeom>
          <a:gradFill>
            <a:gsLst>
              <a:gs pos="0">
                <a:schemeClr val="accent6"/>
              </a:gs>
              <a:gs pos="100000">
                <a:srgbClr val="36A48B"/>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21" name="Google Shape;121;p17"/>
          <p:cNvSpPr/>
          <p:nvPr/>
        </p:nvSpPr>
        <p:spPr>
          <a:xfrm>
            <a:off x="-6325054" y="3199481"/>
            <a:ext cx="885900" cy="447600"/>
          </a:xfrm>
          <a:prstGeom prst="rect">
            <a:avLst/>
          </a:prstGeom>
          <a:gradFill>
            <a:gsLst>
              <a:gs pos="0">
                <a:schemeClr val="accent1"/>
              </a:gs>
              <a:gs pos="50000">
                <a:srgbClr val="E6568E">
                  <a:alpha val="48235"/>
                </a:srgbClr>
              </a:gs>
              <a:gs pos="100000">
                <a:schemeClr val="accent3"/>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22" name="Google Shape;122;p17"/>
          <p:cNvSpPr/>
          <p:nvPr/>
        </p:nvSpPr>
        <p:spPr>
          <a:xfrm>
            <a:off x="-5345339" y="3199481"/>
            <a:ext cx="885900" cy="447600"/>
          </a:xfrm>
          <a:prstGeom prst="rect">
            <a:avLst/>
          </a:prstGeom>
          <a:gradFill>
            <a:gsLst>
              <a:gs pos="0">
                <a:schemeClr val="accent2"/>
              </a:gs>
              <a:gs pos="50000">
                <a:srgbClr val="CE59C4">
                  <a:alpha val="48235"/>
                </a:srgbClr>
              </a:gs>
              <a:gs pos="100000">
                <a:schemeClr val="accent4"/>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23" name="Google Shape;123;p17"/>
          <p:cNvSpPr/>
          <p:nvPr/>
        </p:nvSpPr>
        <p:spPr>
          <a:xfrm>
            <a:off x="-4365625" y="3199481"/>
            <a:ext cx="885900" cy="447600"/>
          </a:xfrm>
          <a:prstGeom prst="rect">
            <a:avLst/>
          </a:prstGeom>
          <a:gradFill>
            <a:gsLst>
              <a:gs pos="0">
                <a:schemeClr val="accent3"/>
              </a:gs>
              <a:gs pos="50000">
                <a:srgbClr val="8766D0">
                  <a:alpha val="48235"/>
                </a:srgbClr>
              </a:gs>
              <a:gs pos="100000">
                <a:schemeClr val="accent5"/>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24" name="Google Shape;124;p17"/>
          <p:cNvSpPr/>
          <p:nvPr/>
        </p:nvSpPr>
        <p:spPr>
          <a:xfrm>
            <a:off x="-3385911" y="3199481"/>
            <a:ext cx="885900" cy="447600"/>
          </a:xfrm>
          <a:prstGeom prst="rect">
            <a:avLst/>
          </a:prstGeom>
          <a:gradFill>
            <a:gsLst>
              <a:gs pos="0">
                <a:schemeClr val="accent4"/>
              </a:gs>
              <a:gs pos="50000">
                <a:srgbClr val="6C9FF4">
                  <a:alpha val="48235"/>
                </a:srgbClr>
              </a:gs>
              <a:gs pos="100000">
                <a:schemeClr val="accent6"/>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25" name="Google Shape;125;p17"/>
          <p:cNvSpPr/>
          <p:nvPr/>
        </p:nvSpPr>
        <p:spPr>
          <a:xfrm>
            <a:off x="-2410051" y="3199481"/>
            <a:ext cx="885900" cy="447600"/>
          </a:xfrm>
          <a:prstGeom prst="rect">
            <a:avLst/>
          </a:prstGeom>
          <a:gradFill>
            <a:gsLst>
              <a:gs pos="0">
                <a:schemeClr val="accent5"/>
              </a:gs>
              <a:gs pos="100000">
                <a:schemeClr val="accent6"/>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26" name="Google Shape;126;p17"/>
          <p:cNvSpPr/>
          <p:nvPr/>
        </p:nvSpPr>
        <p:spPr>
          <a:xfrm>
            <a:off x="-1426482" y="3199481"/>
            <a:ext cx="885900" cy="447600"/>
          </a:xfrm>
          <a:prstGeom prst="rect">
            <a:avLst/>
          </a:prstGeom>
          <a:gradFill>
            <a:gsLst>
              <a:gs pos="0">
                <a:schemeClr val="accent6"/>
              </a:gs>
              <a:gs pos="100000">
                <a:srgbClr val="36A48B"/>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27" name="Google Shape;127;p17"/>
          <p:cNvSpPr txBox="1"/>
          <p:nvPr/>
        </p:nvSpPr>
        <p:spPr>
          <a:xfrm>
            <a:off x="2037450" y="1271394"/>
            <a:ext cx="5069100" cy="26007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300"/>
              <a:buFont typeface="Arial"/>
              <a:buNone/>
            </a:pPr>
            <a:r>
              <a:rPr b="0" i="0" lang="en" sz="8300" u="none" cap="none" strike="noStrike">
                <a:solidFill>
                  <a:schemeClr val="dk1"/>
                </a:solidFill>
                <a:latin typeface="Source Sans Pro Black"/>
                <a:ea typeface="Source Sans Pro Black"/>
                <a:cs typeface="Source Sans Pro Black"/>
                <a:sym typeface="Source Sans Pro Black"/>
              </a:rPr>
              <a:t>COLOR SHEET</a:t>
            </a:r>
            <a:endParaRPr b="0" i="0" sz="8300" u="none" cap="none" strike="noStrike">
              <a:solidFill>
                <a:schemeClr val="dk1"/>
              </a:solidFill>
              <a:latin typeface="Source Sans Pro Black"/>
              <a:ea typeface="Source Sans Pro Black"/>
              <a:cs typeface="Source Sans Pro Black"/>
              <a:sym typeface="Source Sans Pro Black"/>
            </a:endParaRPr>
          </a:p>
        </p:txBody>
      </p:sp>
      <p:sp>
        <p:nvSpPr>
          <p:cNvPr id="128" name="Google Shape;128;p17"/>
          <p:cNvSpPr/>
          <p:nvPr/>
        </p:nvSpPr>
        <p:spPr>
          <a:xfrm>
            <a:off x="1679801" y="8712349"/>
            <a:ext cx="5769600" cy="447600"/>
          </a:xfrm>
          <a:prstGeom prst="rect">
            <a:avLst/>
          </a:prstGeom>
          <a:gradFill>
            <a:gsLst>
              <a:gs pos="0">
                <a:schemeClr val="accent5"/>
              </a:gs>
              <a:gs pos="33000">
                <a:schemeClr val="accent4"/>
              </a:gs>
              <a:gs pos="66000">
                <a:schemeClr val="accent3"/>
              </a:gs>
              <a:gs pos="100000">
                <a:schemeClr val="accent2"/>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29" name="Google Shape;129;p17"/>
          <p:cNvSpPr/>
          <p:nvPr/>
        </p:nvSpPr>
        <p:spPr>
          <a:xfrm>
            <a:off x="9684656" y="1367478"/>
            <a:ext cx="885900" cy="447600"/>
          </a:xfrm>
          <a:prstGeom prst="rect">
            <a:avLst/>
          </a:prstGeom>
          <a:gradFill>
            <a:gsLst>
              <a:gs pos="0">
                <a:schemeClr val="accent1"/>
              </a:gs>
              <a:gs pos="50000">
                <a:srgbClr val="E6568E">
                  <a:alpha val="48235"/>
                </a:srgbClr>
              </a:gs>
              <a:gs pos="100000">
                <a:schemeClr val="accent3"/>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30" name="Google Shape;130;p17"/>
          <p:cNvSpPr/>
          <p:nvPr/>
        </p:nvSpPr>
        <p:spPr>
          <a:xfrm>
            <a:off x="10664371" y="1367478"/>
            <a:ext cx="885900" cy="447600"/>
          </a:xfrm>
          <a:prstGeom prst="rect">
            <a:avLst/>
          </a:prstGeom>
          <a:gradFill>
            <a:gsLst>
              <a:gs pos="0">
                <a:schemeClr val="accent2"/>
              </a:gs>
              <a:gs pos="50000">
                <a:srgbClr val="CE59C4">
                  <a:alpha val="48235"/>
                </a:srgbClr>
              </a:gs>
              <a:gs pos="100000">
                <a:schemeClr val="accent4"/>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31" name="Google Shape;131;p17"/>
          <p:cNvSpPr/>
          <p:nvPr/>
        </p:nvSpPr>
        <p:spPr>
          <a:xfrm>
            <a:off x="11644085" y="1367478"/>
            <a:ext cx="885900" cy="447600"/>
          </a:xfrm>
          <a:prstGeom prst="rect">
            <a:avLst/>
          </a:prstGeom>
          <a:gradFill>
            <a:gsLst>
              <a:gs pos="0">
                <a:schemeClr val="accent3"/>
              </a:gs>
              <a:gs pos="50000">
                <a:srgbClr val="8766D0">
                  <a:alpha val="48235"/>
                </a:srgbClr>
              </a:gs>
              <a:gs pos="100000">
                <a:schemeClr val="accent5"/>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32" name="Google Shape;132;p17"/>
          <p:cNvSpPr/>
          <p:nvPr/>
        </p:nvSpPr>
        <p:spPr>
          <a:xfrm>
            <a:off x="12623800" y="1367478"/>
            <a:ext cx="885900" cy="447600"/>
          </a:xfrm>
          <a:prstGeom prst="rect">
            <a:avLst/>
          </a:prstGeom>
          <a:gradFill>
            <a:gsLst>
              <a:gs pos="0">
                <a:schemeClr val="accent4"/>
              </a:gs>
              <a:gs pos="50000">
                <a:srgbClr val="6C9FF4">
                  <a:alpha val="48235"/>
                </a:srgbClr>
              </a:gs>
              <a:gs pos="100000">
                <a:schemeClr val="accent6"/>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33" name="Google Shape;133;p17"/>
          <p:cNvSpPr/>
          <p:nvPr/>
        </p:nvSpPr>
        <p:spPr>
          <a:xfrm>
            <a:off x="13603514" y="1367478"/>
            <a:ext cx="885900" cy="447600"/>
          </a:xfrm>
          <a:prstGeom prst="rect">
            <a:avLst/>
          </a:prstGeom>
          <a:gradFill>
            <a:gsLst>
              <a:gs pos="0">
                <a:schemeClr val="accent5"/>
              </a:gs>
              <a:gs pos="33000">
                <a:srgbClr val="6C9FF4">
                  <a:alpha val="48235"/>
                </a:srgbClr>
              </a:gs>
              <a:gs pos="66000">
                <a:srgbClr val="5BC9B0">
                  <a:alpha val="48235"/>
                </a:srgbClr>
              </a:gs>
              <a:gs pos="100000">
                <a:schemeClr val="accent6"/>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34" name="Google Shape;134;p17"/>
          <p:cNvSpPr/>
          <p:nvPr/>
        </p:nvSpPr>
        <p:spPr>
          <a:xfrm>
            <a:off x="14583230" y="1367478"/>
            <a:ext cx="885900" cy="447600"/>
          </a:xfrm>
          <a:prstGeom prst="rect">
            <a:avLst/>
          </a:prstGeom>
          <a:gradFill>
            <a:gsLst>
              <a:gs pos="0">
                <a:schemeClr val="accent6"/>
              </a:gs>
              <a:gs pos="100000">
                <a:srgbClr val="36A48B"/>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35" name="Google Shape;135;p17"/>
          <p:cNvSpPr/>
          <p:nvPr/>
        </p:nvSpPr>
        <p:spPr>
          <a:xfrm>
            <a:off x="9684656" y="1988388"/>
            <a:ext cx="885900" cy="447600"/>
          </a:xfrm>
          <a:prstGeom prst="rect">
            <a:avLst/>
          </a:prstGeom>
          <a:gradFill>
            <a:gsLst>
              <a:gs pos="0">
                <a:schemeClr val="accent1"/>
              </a:gs>
              <a:gs pos="50000">
                <a:srgbClr val="E6568E">
                  <a:alpha val="48235"/>
                </a:srgbClr>
              </a:gs>
              <a:gs pos="100000">
                <a:schemeClr val="accent3"/>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36" name="Google Shape;136;p17"/>
          <p:cNvSpPr/>
          <p:nvPr/>
        </p:nvSpPr>
        <p:spPr>
          <a:xfrm>
            <a:off x="10664371" y="1988388"/>
            <a:ext cx="885900" cy="447600"/>
          </a:xfrm>
          <a:prstGeom prst="rect">
            <a:avLst/>
          </a:prstGeom>
          <a:gradFill>
            <a:gsLst>
              <a:gs pos="0">
                <a:schemeClr val="accent2"/>
              </a:gs>
              <a:gs pos="50000">
                <a:srgbClr val="CE59C4">
                  <a:alpha val="48235"/>
                </a:srgbClr>
              </a:gs>
              <a:gs pos="100000">
                <a:schemeClr val="accent4"/>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37" name="Google Shape;137;p17"/>
          <p:cNvSpPr/>
          <p:nvPr/>
        </p:nvSpPr>
        <p:spPr>
          <a:xfrm>
            <a:off x="11644085" y="1988388"/>
            <a:ext cx="885900" cy="447600"/>
          </a:xfrm>
          <a:prstGeom prst="rect">
            <a:avLst/>
          </a:prstGeom>
          <a:gradFill>
            <a:gsLst>
              <a:gs pos="0">
                <a:schemeClr val="accent3"/>
              </a:gs>
              <a:gs pos="50000">
                <a:srgbClr val="8766D0">
                  <a:alpha val="48235"/>
                </a:srgbClr>
              </a:gs>
              <a:gs pos="100000">
                <a:schemeClr val="accent5"/>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38" name="Google Shape;138;p17"/>
          <p:cNvSpPr/>
          <p:nvPr/>
        </p:nvSpPr>
        <p:spPr>
          <a:xfrm>
            <a:off x="12623800" y="1988388"/>
            <a:ext cx="885900" cy="447600"/>
          </a:xfrm>
          <a:prstGeom prst="rect">
            <a:avLst/>
          </a:prstGeom>
          <a:gradFill>
            <a:gsLst>
              <a:gs pos="0">
                <a:schemeClr val="accent4"/>
              </a:gs>
              <a:gs pos="50000">
                <a:srgbClr val="6C9FF4">
                  <a:alpha val="48235"/>
                </a:srgbClr>
              </a:gs>
              <a:gs pos="100000">
                <a:schemeClr val="accent6"/>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39" name="Google Shape;139;p17"/>
          <p:cNvSpPr/>
          <p:nvPr/>
        </p:nvSpPr>
        <p:spPr>
          <a:xfrm>
            <a:off x="13603514" y="1988388"/>
            <a:ext cx="885900" cy="447600"/>
          </a:xfrm>
          <a:prstGeom prst="rect">
            <a:avLst/>
          </a:prstGeom>
          <a:gradFill>
            <a:gsLst>
              <a:gs pos="0">
                <a:schemeClr val="accent5"/>
              </a:gs>
              <a:gs pos="100000">
                <a:schemeClr val="accent6"/>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40" name="Google Shape;140;p17"/>
          <p:cNvSpPr/>
          <p:nvPr/>
        </p:nvSpPr>
        <p:spPr>
          <a:xfrm>
            <a:off x="14583230" y="1988388"/>
            <a:ext cx="885900" cy="447600"/>
          </a:xfrm>
          <a:prstGeom prst="rect">
            <a:avLst/>
          </a:prstGeom>
          <a:gradFill>
            <a:gsLst>
              <a:gs pos="0">
                <a:schemeClr val="accent6"/>
              </a:gs>
              <a:gs pos="100000">
                <a:srgbClr val="36A48B"/>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41" name="Google Shape;141;p17"/>
          <p:cNvSpPr/>
          <p:nvPr/>
        </p:nvSpPr>
        <p:spPr>
          <a:xfrm>
            <a:off x="9684656" y="2593935"/>
            <a:ext cx="885900" cy="447600"/>
          </a:xfrm>
          <a:prstGeom prst="rect">
            <a:avLst/>
          </a:prstGeom>
          <a:gradFill>
            <a:gsLst>
              <a:gs pos="0">
                <a:schemeClr val="accent1"/>
              </a:gs>
              <a:gs pos="50000">
                <a:srgbClr val="E6568E">
                  <a:alpha val="48235"/>
                </a:srgbClr>
              </a:gs>
              <a:gs pos="100000">
                <a:schemeClr val="accent3"/>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42" name="Google Shape;142;p17"/>
          <p:cNvSpPr/>
          <p:nvPr/>
        </p:nvSpPr>
        <p:spPr>
          <a:xfrm>
            <a:off x="10664371" y="2593935"/>
            <a:ext cx="885900" cy="447600"/>
          </a:xfrm>
          <a:prstGeom prst="rect">
            <a:avLst/>
          </a:prstGeom>
          <a:gradFill>
            <a:gsLst>
              <a:gs pos="0">
                <a:schemeClr val="accent2"/>
              </a:gs>
              <a:gs pos="50000">
                <a:srgbClr val="CE59C4">
                  <a:alpha val="48235"/>
                </a:srgbClr>
              </a:gs>
              <a:gs pos="100000">
                <a:schemeClr val="accent4"/>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43" name="Google Shape;143;p17"/>
          <p:cNvSpPr/>
          <p:nvPr/>
        </p:nvSpPr>
        <p:spPr>
          <a:xfrm>
            <a:off x="11644085" y="2593935"/>
            <a:ext cx="885900" cy="447600"/>
          </a:xfrm>
          <a:prstGeom prst="rect">
            <a:avLst/>
          </a:prstGeom>
          <a:gradFill>
            <a:gsLst>
              <a:gs pos="0">
                <a:schemeClr val="accent3"/>
              </a:gs>
              <a:gs pos="50000">
                <a:srgbClr val="8766D0">
                  <a:alpha val="48235"/>
                </a:srgbClr>
              </a:gs>
              <a:gs pos="100000">
                <a:schemeClr val="accent5"/>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44" name="Google Shape;144;p17"/>
          <p:cNvSpPr/>
          <p:nvPr/>
        </p:nvSpPr>
        <p:spPr>
          <a:xfrm>
            <a:off x="12623800" y="2593935"/>
            <a:ext cx="885900" cy="447600"/>
          </a:xfrm>
          <a:prstGeom prst="rect">
            <a:avLst/>
          </a:prstGeom>
          <a:gradFill>
            <a:gsLst>
              <a:gs pos="0">
                <a:schemeClr val="accent4"/>
              </a:gs>
              <a:gs pos="50000">
                <a:srgbClr val="6C9FF4">
                  <a:alpha val="48235"/>
                </a:srgbClr>
              </a:gs>
              <a:gs pos="100000">
                <a:schemeClr val="accent6"/>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45" name="Google Shape;145;p17"/>
          <p:cNvSpPr/>
          <p:nvPr/>
        </p:nvSpPr>
        <p:spPr>
          <a:xfrm>
            <a:off x="13603514" y="2593935"/>
            <a:ext cx="885900" cy="447600"/>
          </a:xfrm>
          <a:prstGeom prst="rect">
            <a:avLst/>
          </a:prstGeom>
          <a:gradFill>
            <a:gsLst>
              <a:gs pos="0">
                <a:schemeClr val="accent5"/>
              </a:gs>
              <a:gs pos="100000">
                <a:schemeClr val="accent6"/>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46" name="Google Shape;146;p17"/>
          <p:cNvSpPr/>
          <p:nvPr/>
        </p:nvSpPr>
        <p:spPr>
          <a:xfrm>
            <a:off x="14583230" y="2593935"/>
            <a:ext cx="885900" cy="447600"/>
          </a:xfrm>
          <a:prstGeom prst="rect">
            <a:avLst/>
          </a:prstGeom>
          <a:gradFill>
            <a:gsLst>
              <a:gs pos="0">
                <a:schemeClr val="accent6"/>
              </a:gs>
              <a:gs pos="100000">
                <a:srgbClr val="36A48B"/>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47" name="Google Shape;147;p17"/>
          <p:cNvSpPr/>
          <p:nvPr/>
        </p:nvSpPr>
        <p:spPr>
          <a:xfrm>
            <a:off x="9684656" y="3199481"/>
            <a:ext cx="885900" cy="447600"/>
          </a:xfrm>
          <a:prstGeom prst="rect">
            <a:avLst/>
          </a:prstGeom>
          <a:gradFill>
            <a:gsLst>
              <a:gs pos="0">
                <a:schemeClr val="accent1"/>
              </a:gs>
              <a:gs pos="50000">
                <a:srgbClr val="E6568E">
                  <a:alpha val="48235"/>
                </a:srgbClr>
              </a:gs>
              <a:gs pos="100000">
                <a:schemeClr val="accent3"/>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48" name="Google Shape;148;p17"/>
          <p:cNvSpPr/>
          <p:nvPr/>
        </p:nvSpPr>
        <p:spPr>
          <a:xfrm>
            <a:off x="10664371" y="3199481"/>
            <a:ext cx="885900" cy="447600"/>
          </a:xfrm>
          <a:prstGeom prst="rect">
            <a:avLst/>
          </a:prstGeom>
          <a:gradFill>
            <a:gsLst>
              <a:gs pos="0">
                <a:schemeClr val="accent2"/>
              </a:gs>
              <a:gs pos="50000">
                <a:srgbClr val="CE59C4">
                  <a:alpha val="48235"/>
                </a:srgbClr>
              </a:gs>
              <a:gs pos="100000">
                <a:schemeClr val="accent4"/>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49" name="Google Shape;149;p17"/>
          <p:cNvSpPr/>
          <p:nvPr/>
        </p:nvSpPr>
        <p:spPr>
          <a:xfrm>
            <a:off x="11644085" y="3199481"/>
            <a:ext cx="885900" cy="447600"/>
          </a:xfrm>
          <a:prstGeom prst="rect">
            <a:avLst/>
          </a:prstGeom>
          <a:gradFill>
            <a:gsLst>
              <a:gs pos="0">
                <a:schemeClr val="accent3"/>
              </a:gs>
              <a:gs pos="50000">
                <a:srgbClr val="8766D0">
                  <a:alpha val="48235"/>
                </a:srgbClr>
              </a:gs>
              <a:gs pos="100000">
                <a:schemeClr val="accent5"/>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50" name="Google Shape;150;p17"/>
          <p:cNvSpPr/>
          <p:nvPr/>
        </p:nvSpPr>
        <p:spPr>
          <a:xfrm>
            <a:off x="12623800" y="3199481"/>
            <a:ext cx="885900" cy="447600"/>
          </a:xfrm>
          <a:prstGeom prst="rect">
            <a:avLst/>
          </a:prstGeom>
          <a:gradFill>
            <a:gsLst>
              <a:gs pos="0">
                <a:schemeClr val="accent4"/>
              </a:gs>
              <a:gs pos="50000">
                <a:srgbClr val="6C9FF4">
                  <a:alpha val="48235"/>
                </a:srgbClr>
              </a:gs>
              <a:gs pos="100000">
                <a:schemeClr val="accent6"/>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51" name="Google Shape;151;p17"/>
          <p:cNvSpPr/>
          <p:nvPr/>
        </p:nvSpPr>
        <p:spPr>
          <a:xfrm>
            <a:off x="13599659" y="3199481"/>
            <a:ext cx="885900" cy="447600"/>
          </a:xfrm>
          <a:prstGeom prst="rect">
            <a:avLst/>
          </a:prstGeom>
          <a:gradFill>
            <a:gsLst>
              <a:gs pos="0">
                <a:schemeClr val="accent5"/>
              </a:gs>
              <a:gs pos="100000">
                <a:schemeClr val="accent6"/>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52" name="Google Shape;152;p17"/>
          <p:cNvSpPr/>
          <p:nvPr/>
        </p:nvSpPr>
        <p:spPr>
          <a:xfrm>
            <a:off x="14583230" y="3199481"/>
            <a:ext cx="885900" cy="447600"/>
          </a:xfrm>
          <a:prstGeom prst="rect">
            <a:avLst/>
          </a:prstGeom>
          <a:gradFill>
            <a:gsLst>
              <a:gs pos="0">
                <a:schemeClr val="accent6"/>
              </a:gs>
              <a:gs pos="100000">
                <a:srgbClr val="36A48B"/>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01 - BLANK">
  <p:cSld name="35_01 - BLANK">
    <p:spTree>
      <p:nvGrpSpPr>
        <p:cNvPr id="153" name="Shape 153"/>
        <p:cNvGrpSpPr/>
        <p:nvPr/>
      </p:nvGrpSpPr>
      <p:grpSpPr>
        <a:xfrm>
          <a:off x="0" y="0"/>
          <a:ext cx="0" cy="0"/>
          <a:chOff x="0" y="0"/>
          <a:chExt cx="0" cy="0"/>
        </a:xfrm>
      </p:grpSpPr>
      <p:sp>
        <p:nvSpPr>
          <p:cNvPr id="154" name="Google Shape;154;p18"/>
          <p:cNvSpPr/>
          <p:nvPr/>
        </p:nvSpPr>
        <p:spPr>
          <a:xfrm>
            <a:off x="0" y="4819648"/>
            <a:ext cx="9144000" cy="324000"/>
          </a:xfrm>
          <a:prstGeom prst="roundRect">
            <a:avLst>
              <a:gd fmla="val 0" name="adj"/>
            </a:avLst>
          </a:prstGeom>
          <a:solidFill>
            <a:schemeClr val="lt2"/>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55" name="Google Shape;155;p18"/>
          <p:cNvSpPr/>
          <p:nvPr/>
        </p:nvSpPr>
        <p:spPr>
          <a:xfrm>
            <a:off x="0" y="-1"/>
            <a:ext cx="9144000" cy="324000"/>
          </a:xfrm>
          <a:prstGeom prst="roundRect">
            <a:avLst>
              <a:gd fmla="val 0" name="adj"/>
            </a:avLst>
          </a:prstGeom>
          <a:solidFill>
            <a:schemeClr val="lt2"/>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56" name="Google Shape;156;p18"/>
          <p:cNvSpPr txBox="1"/>
          <p:nvPr/>
        </p:nvSpPr>
        <p:spPr>
          <a:xfrm>
            <a:off x="4276725" y="4658066"/>
            <a:ext cx="4181700" cy="323100"/>
          </a:xfrm>
          <a:prstGeom prst="rect">
            <a:avLst/>
          </a:prstGeom>
          <a:noFill/>
          <a:ln>
            <a:noFill/>
          </a:ln>
        </p:spPr>
        <p:txBody>
          <a:bodyPr anchorCtr="0" anchor="t" bIns="22850" lIns="45725" spcFirstLastPara="1" rIns="45725" wrap="square" tIns="22850">
            <a:noAutofit/>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BFBFBF"/>
                </a:solidFill>
                <a:latin typeface="Source Sans Pro"/>
                <a:ea typeface="Source Sans Pro"/>
                <a:cs typeface="Source Sans Pro"/>
                <a:sym typeface="Source Sans Pro"/>
              </a:rPr>
              <a:t>www.company.com</a:t>
            </a:r>
            <a:endParaRPr b="0" i="0" sz="1800" u="none" cap="none" strike="noStrike">
              <a:solidFill>
                <a:srgbClr val="BFBFBF"/>
              </a:solidFill>
              <a:latin typeface="Source Sans Pro"/>
              <a:ea typeface="Source Sans Pro"/>
              <a:cs typeface="Source Sans Pro"/>
              <a:sym typeface="Source Sans Pro"/>
            </a:endParaRPr>
          </a:p>
        </p:txBody>
      </p:sp>
      <p:sp>
        <p:nvSpPr>
          <p:cNvPr id="157" name="Google Shape;157;p18"/>
          <p:cNvSpPr txBox="1"/>
          <p:nvPr>
            <p:ph type="title"/>
          </p:nvPr>
        </p:nvSpPr>
        <p:spPr>
          <a:xfrm>
            <a:off x="685800" y="153618"/>
            <a:ext cx="6438900" cy="378600"/>
          </a:xfrm>
          <a:prstGeom prst="rect">
            <a:avLst/>
          </a:prstGeom>
          <a:noFill/>
          <a:ln>
            <a:noFill/>
          </a:ln>
        </p:spPr>
        <p:txBody>
          <a:bodyPr anchorCtr="0" anchor="t" bIns="22850" lIns="45725" spcFirstLastPara="1" rIns="45725" wrap="square" tIns="22850">
            <a:noAutofit/>
          </a:bodyPr>
          <a:lstStyle>
            <a:lvl1pPr lvl="0" marR="0" rtl="0" algn="l">
              <a:lnSpc>
                <a:spcPct val="90000"/>
              </a:lnSpc>
              <a:spcBef>
                <a:spcPts val="0"/>
              </a:spcBef>
              <a:spcAft>
                <a:spcPts val="0"/>
              </a:spcAft>
              <a:buClr>
                <a:schemeClr val="lt1"/>
              </a:buClr>
              <a:buSzPts val="2400"/>
              <a:buFont typeface="Source Sans Pro Black"/>
              <a:buNone/>
              <a:defRPr b="0" i="0" sz="2400" u="none" cap="none" strike="noStrike">
                <a:solidFill>
                  <a:schemeClr val="dk1"/>
                </a:solidFill>
                <a:latin typeface="Source Sans Pro Black"/>
                <a:ea typeface="Source Sans Pro Black"/>
                <a:cs typeface="Source Sans Pro Black"/>
                <a:sym typeface="Source Sans Pro Black"/>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01 - BLANK" showMasterSp="0">
  <p:cSld name="3_01 - BLANK">
    <p:spTree>
      <p:nvGrpSpPr>
        <p:cNvPr id="159" name="Shape 159"/>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DEFAULT - Title">
  <p:cSld name="3_DEFAULT - Title">
    <p:spTree>
      <p:nvGrpSpPr>
        <p:cNvPr id="160" name="Shape 160"/>
        <p:cNvGrpSpPr/>
        <p:nvPr/>
      </p:nvGrpSpPr>
      <p:grpSpPr>
        <a:xfrm>
          <a:off x="0" y="0"/>
          <a:ext cx="0" cy="0"/>
          <a:chOff x="0" y="0"/>
          <a:chExt cx="0" cy="0"/>
        </a:xfrm>
      </p:grpSpPr>
      <p:sp>
        <p:nvSpPr>
          <p:cNvPr id="161" name="Google Shape;161;p21"/>
          <p:cNvSpPr/>
          <p:nvPr/>
        </p:nvSpPr>
        <p:spPr>
          <a:xfrm>
            <a:off x="0" y="-1"/>
            <a:ext cx="9144000" cy="324000"/>
          </a:xfrm>
          <a:prstGeom prst="roundRect">
            <a:avLst>
              <a:gd fmla="val 0" name="adj"/>
            </a:avLst>
          </a:prstGeom>
          <a:solidFill>
            <a:schemeClr val="lt2"/>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62" name="Google Shape;162;p21"/>
          <p:cNvSpPr txBox="1"/>
          <p:nvPr>
            <p:ph type="title"/>
          </p:nvPr>
        </p:nvSpPr>
        <p:spPr>
          <a:xfrm>
            <a:off x="685800" y="153618"/>
            <a:ext cx="6438900" cy="378600"/>
          </a:xfrm>
          <a:prstGeom prst="rect">
            <a:avLst/>
          </a:prstGeom>
          <a:noFill/>
          <a:ln>
            <a:noFill/>
          </a:ln>
        </p:spPr>
        <p:txBody>
          <a:bodyPr anchorCtr="0" anchor="t" bIns="22850" lIns="45725" spcFirstLastPara="1" rIns="45725" wrap="square" tIns="22850">
            <a:noAutofit/>
          </a:bodyPr>
          <a:lstStyle>
            <a:lvl1pPr lvl="0" marR="0" rtl="0" algn="l">
              <a:lnSpc>
                <a:spcPct val="90000"/>
              </a:lnSpc>
              <a:spcBef>
                <a:spcPts val="0"/>
              </a:spcBef>
              <a:spcAft>
                <a:spcPts val="0"/>
              </a:spcAft>
              <a:buClr>
                <a:schemeClr val="lt1"/>
              </a:buClr>
              <a:buSzPts val="2400"/>
              <a:buFont typeface="Source Sans Pro Black"/>
              <a:buNone/>
              <a:defRPr b="0" i="0" sz="2400" u="none" cap="none" strike="noStrike">
                <a:solidFill>
                  <a:schemeClr val="dk1"/>
                </a:solidFill>
                <a:latin typeface="Source Sans Pro Black"/>
                <a:ea typeface="Source Sans Pro Black"/>
                <a:cs typeface="Source Sans Pro Black"/>
                <a:sym typeface="Source Sans Pro Black"/>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01 - BLANK">
  <p:cSld name="32_01 - BLANK">
    <p:spTree>
      <p:nvGrpSpPr>
        <p:cNvPr id="163" name="Shape 163"/>
        <p:cNvGrpSpPr/>
        <p:nvPr/>
      </p:nvGrpSpPr>
      <p:grpSpPr>
        <a:xfrm>
          <a:off x="0" y="0"/>
          <a:ext cx="0" cy="0"/>
          <a:chOff x="0" y="0"/>
          <a:chExt cx="0" cy="0"/>
        </a:xfrm>
      </p:grpSpPr>
      <p:sp>
        <p:nvSpPr>
          <p:cNvPr id="164" name="Google Shape;164;p22"/>
          <p:cNvSpPr txBox="1"/>
          <p:nvPr>
            <p:ph type="title"/>
          </p:nvPr>
        </p:nvSpPr>
        <p:spPr>
          <a:xfrm>
            <a:off x="685800" y="153618"/>
            <a:ext cx="6438900" cy="378600"/>
          </a:xfrm>
          <a:prstGeom prst="rect">
            <a:avLst/>
          </a:prstGeom>
          <a:noFill/>
          <a:ln>
            <a:noFill/>
          </a:ln>
        </p:spPr>
        <p:txBody>
          <a:bodyPr anchorCtr="0" anchor="t" bIns="22850" lIns="45725" spcFirstLastPara="1" rIns="45725" wrap="square" tIns="22850">
            <a:noAutofit/>
          </a:bodyPr>
          <a:lstStyle>
            <a:lvl1pPr lvl="0" marR="0" rtl="0" algn="l">
              <a:lnSpc>
                <a:spcPct val="90000"/>
              </a:lnSpc>
              <a:spcBef>
                <a:spcPts val="0"/>
              </a:spcBef>
              <a:spcAft>
                <a:spcPts val="0"/>
              </a:spcAft>
              <a:buClr>
                <a:schemeClr val="lt1"/>
              </a:buClr>
              <a:buSzPts val="2400"/>
              <a:buFont typeface="Source Sans Pro Black"/>
              <a:buNone/>
              <a:defRPr b="0" i="0" sz="2400" u="none" cap="none" strike="noStrike">
                <a:solidFill>
                  <a:schemeClr val="dk1"/>
                </a:solidFill>
                <a:latin typeface="Source Sans Pro Black"/>
                <a:ea typeface="Source Sans Pro Black"/>
                <a:cs typeface="Source Sans Pro Black"/>
                <a:sym typeface="Source Sans Pro Black"/>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01 - BLANK" showMasterSp="0">
  <p:cSld name="2_01 - BLANK">
    <p:spTree>
      <p:nvGrpSpPr>
        <p:cNvPr id="165" name="Shape 165"/>
        <p:cNvGrpSpPr/>
        <p:nvPr/>
      </p:nvGrpSpPr>
      <p:grpSpPr>
        <a:xfrm>
          <a:off x="0" y="0"/>
          <a:ext cx="0" cy="0"/>
          <a:chOff x="0" y="0"/>
          <a:chExt cx="0" cy="0"/>
        </a:xfrm>
      </p:grpSpPr>
      <p:sp>
        <p:nvSpPr>
          <p:cNvPr id="166" name="Google Shape;166;p23"/>
          <p:cNvSpPr/>
          <p:nvPr/>
        </p:nvSpPr>
        <p:spPr>
          <a:xfrm>
            <a:off x="1679802" y="5641864"/>
            <a:ext cx="885900" cy="447600"/>
          </a:xfrm>
          <a:prstGeom prst="rect">
            <a:avLst/>
          </a:prstGeom>
          <a:gradFill>
            <a:gsLst>
              <a:gs pos="0">
                <a:schemeClr val="accent1"/>
              </a:gs>
              <a:gs pos="100000">
                <a:schemeClr val="accent2"/>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67" name="Google Shape;167;p23"/>
          <p:cNvSpPr/>
          <p:nvPr/>
        </p:nvSpPr>
        <p:spPr>
          <a:xfrm>
            <a:off x="2659516" y="5641864"/>
            <a:ext cx="885900" cy="447600"/>
          </a:xfrm>
          <a:prstGeom prst="rect">
            <a:avLst/>
          </a:prstGeom>
          <a:gradFill>
            <a:gsLst>
              <a:gs pos="0">
                <a:schemeClr val="accent2"/>
              </a:gs>
              <a:gs pos="100000">
                <a:schemeClr val="accent3"/>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68" name="Google Shape;168;p23"/>
          <p:cNvSpPr/>
          <p:nvPr/>
        </p:nvSpPr>
        <p:spPr>
          <a:xfrm>
            <a:off x="3639230" y="5641864"/>
            <a:ext cx="885900" cy="447600"/>
          </a:xfrm>
          <a:prstGeom prst="rect">
            <a:avLst/>
          </a:prstGeom>
          <a:gradFill>
            <a:gsLst>
              <a:gs pos="0">
                <a:schemeClr val="accent3"/>
              </a:gs>
              <a:gs pos="100000">
                <a:schemeClr val="accent4"/>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69" name="Google Shape;169;p23"/>
          <p:cNvSpPr/>
          <p:nvPr/>
        </p:nvSpPr>
        <p:spPr>
          <a:xfrm>
            <a:off x="4618945" y="5641864"/>
            <a:ext cx="885900" cy="447600"/>
          </a:xfrm>
          <a:prstGeom prst="rect">
            <a:avLst/>
          </a:prstGeom>
          <a:gradFill>
            <a:gsLst>
              <a:gs pos="0">
                <a:schemeClr val="accent4"/>
              </a:gs>
              <a:gs pos="100000">
                <a:schemeClr val="accent5"/>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70" name="Google Shape;170;p23"/>
          <p:cNvSpPr/>
          <p:nvPr/>
        </p:nvSpPr>
        <p:spPr>
          <a:xfrm>
            <a:off x="5598659" y="5641864"/>
            <a:ext cx="885900" cy="447600"/>
          </a:xfrm>
          <a:prstGeom prst="rect">
            <a:avLst/>
          </a:prstGeom>
          <a:gradFill>
            <a:gsLst>
              <a:gs pos="0">
                <a:schemeClr val="accent5"/>
              </a:gs>
              <a:gs pos="100000">
                <a:schemeClr val="accent6"/>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71" name="Google Shape;171;p23"/>
          <p:cNvSpPr/>
          <p:nvPr/>
        </p:nvSpPr>
        <p:spPr>
          <a:xfrm>
            <a:off x="6578374" y="5641864"/>
            <a:ext cx="885900" cy="447600"/>
          </a:xfrm>
          <a:prstGeom prst="rect">
            <a:avLst/>
          </a:prstGeom>
          <a:gradFill>
            <a:gsLst>
              <a:gs pos="0">
                <a:schemeClr val="accent6"/>
              </a:gs>
              <a:gs pos="100000">
                <a:srgbClr val="36A48B"/>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72" name="Google Shape;172;p23"/>
          <p:cNvSpPr/>
          <p:nvPr/>
        </p:nvSpPr>
        <p:spPr>
          <a:xfrm>
            <a:off x="1679802" y="6262774"/>
            <a:ext cx="885900" cy="447600"/>
          </a:xfrm>
          <a:prstGeom prst="rect">
            <a:avLst/>
          </a:prstGeom>
          <a:gradFill>
            <a:gsLst>
              <a:gs pos="0">
                <a:schemeClr val="accent1"/>
              </a:gs>
              <a:gs pos="100000">
                <a:schemeClr val="accent2"/>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73" name="Google Shape;173;p23"/>
          <p:cNvSpPr/>
          <p:nvPr/>
        </p:nvSpPr>
        <p:spPr>
          <a:xfrm>
            <a:off x="2659516" y="6262774"/>
            <a:ext cx="885900" cy="447600"/>
          </a:xfrm>
          <a:prstGeom prst="rect">
            <a:avLst/>
          </a:prstGeom>
          <a:gradFill>
            <a:gsLst>
              <a:gs pos="0">
                <a:schemeClr val="accent2"/>
              </a:gs>
              <a:gs pos="100000">
                <a:schemeClr val="accent3"/>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74" name="Google Shape;174;p23"/>
          <p:cNvSpPr/>
          <p:nvPr/>
        </p:nvSpPr>
        <p:spPr>
          <a:xfrm>
            <a:off x="3639230" y="6262774"/>
            <a:ext cx="885900" cy="447600"/>
          </a:xfrm>
          <a:prstGeom prst="rect">
            <a:avLst/>
          </a:prstGeom>
          <a:gradFill>
            <a:gsLst>
              <a:gs pos="0">
                <a:schemeClr val="accent3"/>
              </a:gs>
              <a:gs pos="100000">
                <a:schemeClr val="accent4"/>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75" name="Google Shape;175;p23"/>
          <p:cNvSpPr/>
          <p:nvPr/>
        </p:nvSpPr>
        <p:spPr>
          <a:xfrm>
            <a:off x="4618945" y="6262774"/>
            <a:ext cx="885900" cy="447600"/>
          </a:xfrm>
          <a:prstGeom prst="rect">
            <a:avLst/>
          </a:prstGeom>
          <a:gradFill>
            <a:gsLst>
              <a:gs pos="0">
                <a:schemeClr val="accent4"/>
              </a:gs>
              <a:gs pos="100000">
                <a:schemeClr val="accent5"/>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76" name="Google Shape;176;p23"/>
          <p:cNvSpPr/>
          <p:nvPr/>
        </p:nvSpPr>
        <p:spPr>
          <a:xfrm>
            <a:off x="5598659" y="6262774"/>
            <a:ext cx="885900" cy="447600"/>
          </a:xfrm>
          <a:prstGeom prst="rect">
            <a:avLst/>
          </a:prstGeom>
          <a:gradFill>
            <a:gsLst>
              <a:gs pos="0">
                <a:schemeClr val="accent5"/>
              </a:gs>
              <a:gs pos="100000">
                <a:schemeClr val="accent6"/>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77" name="Google Shape;177;p23"/>
          <p:cNvSpPr/>
          <p:nvPr/>
        </p:nvSpPr>
        <p:spPr>
          <a:xfrm>
            <a:off x="6578374" y="6262774"/>
            <a:ext cx="885900" cy="447600"/>
          </a:xfrm>
          <a:prstGeom prst="rect">
            <a:avLst/>
          </a:prstGeom>
          <a:gradFill>
            <a:gsLst>
              <a:gs pos="0">
                <a:schemeClr val="accent6"/>
              </a:gs>
              <a:gs pos="100000">
                <a:srgbClr val="36A48B"/>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78" name="Google Shape;178;p23"/>
          <p:cNvSpPr/>
          <p:nvPr/>
        </p:nvSpPr>
        <p:spPr>
          <a:xfrm>
            <a:off x="1679802" y="6868321"/>
            <a:ext cx="885900" cy="447600"/>
          </a:xfrm>
          <a:prstGeom prst="rect">
            <a:avLst/>
          </a:prstGeom>
          <a:gradFill>
            <a:gsLst>
              <a:gs pos="0">
                <a:schemeClr val="accent1"/>
              </a:gs>
              <a:gs pos="100000">
                <a:schemeClr val="accent2"/>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79" name="Google Shape;179;p23"/>
          <p:cNvSpPr/>
          <p:nvPr/>
        </p:nvSpPr>
        <p:spPr>
          <a:xfrm>
            <a:off x="2659516" y="6868321"/>
            <a:ext cx="885900" cy="447600"/>
          </a:xfrm>
          <a:prstGeom prst="rect">
            <a:avLst/>
          </a:prstGeom>
          <a:gradFill>
            <a:gsLst>
              <a:gs pos="0">
                <a:schemeClr val="accent2"/>
              </a:gs>
              <a:gs pos="100000">
                <a:schemeClr val="accent3"/>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80" name="Google Shape;180;p23"/>
          <p:cNvSpPr/>
          <p:nvPr/>
        </p:nvSpPr>
        <p:spPr>
          <a:xfrm>
            <a:off x="3639230" y="6868321"/>
            <a:ext cx="885900" cy="447600"/>
          </a:xfrm>
          <a:prstGeom prst="rect">
            <a:avLst/>
          </a:prstGeom>
          <a:gradFill>
            <a:gsLst>
              <a:gs pos="0">
                <a:schemeClr val="accent3"/>
              </a:gs>
              <a:gs pos="100000">
                <a:schemeClr val="accent4"/>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81" name="Google Shape;181;p23"/>
          <p:cNvSpPr/>
          <p:nvPr/>
        </p:nvSpPr>
        <p:spPr>
          <a:xfrm>
            <a:off x="4618945" y="6868321"/>
            <a:ext cx="885900" cy="447600"/>
          </a:xfrm>
          <a:prstGeom prst="rect">
            <a:avLst/>
          </a:prstGeom>
          <a:gradFill>
            <a:gsLst>
              <a:gs pos="0">
                <a:schemeClr val="accent4"/>
              </a:gs>
              <a:gs pos="100000">
                <a:schemeClr val="accent5"/>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82" name="Google Shape;182;p23"/>
          <p:cNvSpPr/>
          <p:nvPr/>
        </p:nvSpPr>
        <p:spPr>
          <a:xfrm>
            <a:off x="5598659" y="6868321"/>
            <a:ext cx="885900" cy="447600"/>
          </a:xfrm>
          <a:prstGeom prst="rect">
            <a:avLst/>
          </a:prstGeom>
          <a:gradFill>
            <a:gsLst>
              <a:gs pos="0">
                <a:schemeClr val="accent5"/>
              </a:gs>
              <a:gs pos="100000">
                <a:schemeClr val="accent6"/>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83" name="Google Shape;183;p23"/>
          <p:cNvSpPr/>
          <p:nvPr/>
        </p:nvSpPr>
        <p:spPr>
          <a:xfrm>
            <a:off x="6578374" y="6868321"/>
            <a:ext cx="885900" cy="447600"/>
          </a:xfrm>
          <a:prstGeom prst="rect">
            <a:avLst/>
          </a:prstGeom>
          <a:gradFill>
            <a:gsLst>
              <a:gs pos="0">
                <a:schemeClr val="accent6"/>
              </a:gs>
              <a:gs pos="100000">
                <a:srgbClr val="36A48B"/>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84" name="Google Shape;184;p23"/>
          <p:cNvSpPr/>
          <p:nvPr/>
        </p:nvSpPr>
        <p:spPr>
          <a:xfrm>
            <a:off x="1679802" y="7473868"/>
            <a:ext cx="885900" cy="447600"/>
          </a:xfrm>
          <a:prstGeom prst="rect">
            <a:avLst/>
          </a:prstGeom>
          <a:gradFill>
            <a:gsLst>
              <a:gs pos="0">
                <a:schemeClr val="accent1"/>
              </a:gs>
              <a:gs pos="100000">
                <a:schemeClr val="accent2"/>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85" name="Google Shape;185;p23"/>
          <p:cNvSpPr/>
          <p:nvPr/>
        </p:nvSpPr>
        <p:spPr>
          <a:xfrm>
            <a:off x="2659516" y="7473868"/>
            <a:ext cx="885900" cy="447600"/>
          </a:xfrm>
          <a:prstGeom prst="rect">
            <a:avLst/>
          </a:prstGeom>
          <a:gradFill>
            <a:gsLst>
              <a:gs pos="0">
                <a:schemeClr val="accent2"/>
              </a:gs>
              <a:gs pos="100000">
                <a:schemeClr val="accent3"/>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86" name="Google Shape;186;p23"/>
          <p:cNvSpPr/>
          <p:nvPr/>
        </p:nvSpPr>
        <p:spPr>
          <a:xfrm>
            <a:off x="3639230" y="7473868"/>
            <a:ext cx="885900" cy="447600"/>
          </a:xfrm>
          <a:prstGeom prst="rect">
            <a:avLst/>
          </a:prstGeom>
          <a:gradFill>
            <a:gsLst>
              <a:gs pos="0">
                <a:schemeClr val="accent3"/>
              </a:gs>
              <a:gs pos="100000">
                <a:schemeClr val="accent4"/>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87" name="Google Shape;187;p23"/>
          <p:cNvSpPr/>
          <p:nvPr/>
        </p:nvSpPr>
        <p:spPr>
          <a:xfrm>
            <a:off x="4618945" y="7473868"/>
            <a:ext cx="885900" cy="447600"/>
          </a:xfrm>
          <a:prstGeom prst="rect">
            <a:avLst/>
          </a:prstGeom>
          <a:gradFill>
            <a:gsLst>
              <a:gs pos="0">
                <a:schemeClr val="accent4"/>
              </a:gs>
              <a:gs pos="100000">
                <a:schemeClr val="accent5"/>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88" name="Google Shape;188;p23"/>
          <p:cNvSpPr/>
          <p:nvPr/>
        </p:nvSpPr>
        <p:spPr>
          <a:xfrm>
            <a:off x="5598659" y="7473868"/>
            <a:ext cx="885900" cy="447600"/>
          </a:xfrm>
          <a:prstGeom prst="rect">
            <a:avLst/>
          </a:prstGeom>
          <a:gradFill>
            <a:gsLst>
              <a:gs pos="0">
                <a:schemeClr val="accent5"/>
              </a:gs>
              <a:gs pos="100000">
                <a:schemeClr val="accent6"/>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89" name="Google Shape;189;p23"/>
          <p:cNvSpPr/>
          <p:nvPr/>
        </p:nvSpPr>
        <p:spPr>
          <a:xfrm>
            <a:off x="6578374" y="7473868"/>
            <a:ext cx="885900" cy="447600"/>
          </a:xfrm>
          <a:prstGeom prst="rect">
            <a:avLst/>
          </a:prstGeom>
          <a:gradFill>
            <a:gsLst>
              <a:gs pos="0">
                <a:schemeClr val="accent6"/>
              </a:gs>
              <a:gs pos="100000">
                <a:srgbClr val="36A48B"/>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90" name="Google Shape;190;p23"/>
          <p:cNvSpPr txBox="1"/>
          <p:nvPr/>
        </p:nvSpPr>
        <p:spPr>
          <a:xfrm>
            <a:off x="1694550" y="-1052362"/>
            <a:ext cx="685800" cy="5541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3300"/>
              <a:buFont typeface="Arial"/>
              <a:buNone/>
            </a:pPr>
            <a:r>
              <a:rPr b="0" i="0" lang="en" sz="3300" u="none" cap="none" strike="noStrike">
                <a:solidFill>
                  <a:schemeClr val="accent2"/>
                </a:solidFill>
                <a:latin typeface="Source Sans Pro Black"/>
                <a:ea typeface="Source Sans Pro Black"/>
                <a:cs typeface="Source Sans Pro Black"/>
                <a:sym typeface="Source Sans Pro Black"/>
              </a:rPr>
              <a:t>01</a:t>
            </a:r>
            <a:endParaRPr b="0" i="0" sz="3300" u="none" cap="none" strike="noStrike">
              <a:solidFill>
                <a:schemeClr val="accent2"/>
              </a:solidFill>
              <a:latin typeface="Source Sans Pro Black"/>
              <a:ea typeface="Source Sans Pro Black"/>
              <a:cs typeface="Source Sans Pro Black"/>
              <a:sym typeface="Source Sans Pro Black"/>
            </a:endParaRPr>
          </a:p>
        </p:txBody>
      </p:sp>
      <p:sp>
        <p:nvSpPr>
          <p:cNvPr id="191" name="Google Shape;191;p23"/>
          <p:cNvSpPr txBox="1"/>
          <p:nvPr/>
        </p:nvSpPr>
        <p:spPr>
          <a:xfrm>
            <a:off x="2759529" y="-1052362"/>
            <a:ext cx="685800" cy="5541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3300"/>
              <a:buFont typeface="Arial"/>
              <a:buNone/>
            </a:pPr>
            <a:r>
              <a:rPr b="0" i="0" lang="en" sz="3300" u="none" cap="none" strike="noStrike">
                <a:solidFill>
                  <a:schemeClr val="accent3"/>
                </a:solidFill>
                <a:latin typeface="Source Sans Pro Black"/>
                <a:ea typeface="Source Sans Pro Black"/>
                <a:cs typeface="Source Sans Pro Black"/>
                <a:sym typeface="Source Sans Pro Black"/>
              </a:rPr>
              <a:t>01</a:t>
            </a:r>
            <a:endParaRPr b="0" i="0" sz="3300" u="none" cap="none" strike="noStrike">
              <a:solidFill>
                <a:schemeClr val="accent3"/>
              </a:solidFill>
              <a:latin typeface="Source Sans Pro Black"/>
              <a:ea typeface="Source Sans Pro Black"/>
              <a:cs typeface="Source Sans Pro Black"/>
              <a:sym typeface="Source Sans Pro Black"/>
            </a:endParaRPr>
          </a:p>
        </p:txBody>
      </p:sp>
      <p:sp>
        <p:nvSpPr>
          <p:cNvPr id="192" name="Google Shape;192;p23"/>
          <p:cNvSpPr txBox="1"/>
          <p:nvPr/>
        </p:nvSpPr>
        <p:spPr>
          <a:xfrm>
            <a:off x="3739243" y="-1052362"/>
            <a:ext cx="685800" cy="5541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3300"/>
              <a:buFont typeface="Arial"/>
              <a:buNone/>
            </a:pPr>
            <a:r>
              <a:rPr b="0" i="0" lang="en" sz="3300" u="none" cap="none" strike="noStrike">
                <a:solidFill>
                  <a:schemeClr val="accent4"/>
                </a:solidFill>
                <a:latin typeface="Source Sans Pro Black"/>
                <a:ea typeface="Source Sans Pro Black"/>
                <a:cs typeface="Source Sans Pro Black"/>
                <a:sym typeface="Source Sans Pro Black"/>
              </a:rPr>
              <a:t>01</a:t>
            </a:r>
            <a:endParaRPr b="0" i="0" sz="3300" u="none" cap="none" strike="noStrike">
              <a:solidFill>
                <a:schemeClr val="accent4"/>
              </a:solidFill>
              <a:latin typeface="Source Sans Pro Black"/>
              <a:ea typeface="Source Sans Pro Black"/>
              <a:cs typeface="Source Sans Pro Black"/>
              <a:sym typeface="Source Sans Pro Black"/>
            </a:endParaRPr>
          </a:p>
        </p:txBody>
      </p:sp>
      <p:sp>
        <p:nvSpPr>
          <p:cNvPr id="193" name="Google Shape;193;p23"/>
          <p:cNvSpPr txBox="1"/>
          <p:nvPr/>
        </p:nvSpPr>
        <p:spPr>
          <a:xfrm>
            <a:off x="4718957" y="-1052362"/>
            <a:ext cx="685800" cy="5541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3300"/>
              <a:buFont typeface="Arial"/>
              <a:buNone/>
            </a:pPr>
            <a:r>
              <a:rPr b="0" i="0" lang="en" sz="3300" u="none" cap="none" strike="noStrike">
                <a:solidFill>
                  <a:schemeClr val="accent5"/>
                </a:solidFill>
                <a:latin typeface="Source Sans Pro Black"/>
                <a:ea typeface="Source Sans Pro Black"/>
                <a:cs typeface="Source Sans Pro Black"/>
                <a:sym typeface="Source Sans Pro Black"/>
              </a:rPr>
              <a:t>01</a:t>
            </a:r>
            <a:endParaRPr b="0" i="0" sz="3300" u="none" cap="none" strike="noStrike">
              <a:solidFill>
                <a:schemeClr val="accent5"/>
              </a:solidFill>
              <a:latin typeface="Source Sans Pro Black"/>
              <a:ea typeface="Source Sans Pro Black"/>
              <a:cs typeface="Source Sans Pro Black"/>
              <a:sym typeface="Source Sans Pro Black"/>
            </a:endParaRPr>
          </a:p>
        </p:txBody>
      </p:sp>
      <p:sp>
        <p:nvSpPr>
          <p:cNvPr id="194" name="Google Shape;194;p23"/>
          <p:cNvSpPr txBox="1"/>
          <p:nvPr/>
        </p:nvSpPr>
        <p:spPr>
          <a:xfrm>
            <a:off x="5783936" y="-1052362"/>
            <a:ext cx="685800" cy="5541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3300"/>
              <a:buFont typeface="Arial"/>
              <a:buNone/>
            </a:pPr>
            <a:r>
              <a:rPr b="0" i="0" lang="en" sz="3300" u="none" cap="none" strike="noStrike">
                <a:solidFill>
                  <a:schemeClr val="accent6"/>
                </a:solidFill>
                <a:latin typeface="Source Sans Pro Black"/>
                <a:ea typeface="Source Sans Pro Black"/>
                <a:cs typeface="Source Sans Pro Black"/>
                <a:sym typeface="Source Sans Pro Black"/>
              </a:rPr>
              <a:t>01</a:t>
            </a:r>
            <a:endParaRPr b="0" i="0" sz="3300" u="none" cap="none" strike="noStrike">
              <a:solidFill>
                <a:schemeClr val="accent6"/>
              </a:solidFill>
              <a:latin typeface="Source Sans Pro Black"/>
              <a:ea typeface="Source Sans Pro Black"/>
              <a:cs typeface="Source Sans Pro Black"/>
              <a:sym typeface="Source Sans Pro Black"/>
            </a:endParaRPr>
          </a:p>
        </p:txBody>
      </p:sp>
      <p:sp>
        <p:nvSpPr>
          <p:cNvPr id="195" name="Google Shape;195;p23"/>
          <p:cNvSpPr txBox="1"/>
          <p:nvPr/>
        </p:nvSpPr>
        <p:spPr>
          <a:xfrm>
            <a:off x="6763650" y="-1052362"/>
            <a:ext cx="685800" cy="5541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3300"/>
              <a:buFont typeface="Arial"/>
              <a:buNone/>
            </a:pPr>
            <a:r>
              <a:rPr b="0" i="0" lang="en" sz="3300" u="none" cap="none" strike="noStrike">
                <a:solidFill>
                  <a:srgbClr val="36A48B"/>
                </a:solidFill>
                <a:latin typeface="Source Sans Pro Black"/>
                <a:ea typeface="Source Sans Pro Black"/>
                <a:cs typeface="Source Sans Pro Black"/>
                <a:sym typeface="Source Sans Pro Black"/>
              </a:rPr>
              <a:t>01</a:t>
            </a:r>
            <a:endParaRPr b="0" i="0" sz="3300" u="none" cap="none" strike="noStrike">
              <a:solidFill>
                <a:srgbClr val="36A48B"/>
              </a:solidFill>
              <a:latin typeface="Source Sans Pro Black"/>
              <a:ea typeface="Source Sans Pro Black"/>
              <a:cs typeface="Source Sans Pro Black"/>
              <a:sym typeface="Source Sans Pro Black"/>
            </a:endParaRPr>
          </a:p>
        </p:txBody>
      </p:sp>
      <p:sp>
        <p:nvSpPr>
          <p:cNvPr id="196" name="Google Shape;196;p23"/>
          <p:cNvSpPr txBox="1"/>
          <p:nvPr/>
        </p:nvSpPr>
        <p:spPr>
          <a:xfrm>
            <a:off x="1679802" y="-2454737"/>
            <a:ext cx="5069100" cy="13236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300"/>
              <a:buFont typeface="Arial"/>
              <a:buNone/>
            </a:pPr>
            <a:r>
              <a:rPr b="0" i="0" lang="en" sz="8300" u="none" cap="none" strike="noStrike">
                <a:solidFill>
                  <a:schemeClr val="accent6"/>
                </a:solidFill>
                <a:latin typeface="Source Sans Pro Black"/>
                <a:ea typeface="Source Sans Pro Black"/>
                <a:cs typeface="Source Sans Pro Black"/>
                <a:sym typeface="Source Sans Pro Black"/>
              </a:rPr>
              <a:t>01</a:t>
            </a:r>
            <a:endParaRPr b="0" i="0" sz="8300" u="none" cap="none" strike="noStrike">
              <a:solidFill>
                <a:schemeClr val="accent6"/>
              </a:solidFill>
              <a:latin typeface="Source Sans Pro Black"/>
              <a:ea typeface="Source Sans Pro Black"/>
              <a:cs typeface="Source Sans Pro Black"/>
              <a:sym typeface="Source Sans Pro Black"/>
            </a:endParaRPr>
          </a:p>
        </p:txBody>
      </p:sp>
      <p:sp>
        <p:nvSpPr>
          <p:cNvPr id="197" name="Google Shape;197;p23"/>
          <p:cNvSpPr/>
          <p:nvPr/>
        </p:nvSpPr>
        <p:spPr>
          <a:xfrm>
            <a:off x="1679801" y="8079415"/>
            <a:ext cx="5769600" cy="447600"/>
          </a:xfrm>
          <a:prstGeom prst="rect">
            <a:avLst/>
          </a:prstGeom>
          <a:gradFill>
            <a:gsLst>
              <a:gs pos="0">
                <a:schemeClr val="accent1"/>
              </a:gs>
              <a:gs pos="20000">
                <a:schemeClr val="accent2"/>
              </a:gs>
              <a:gs pos="40000">
                <a:schemeClr val="accent3"/>
              </a:gs>
              <a:gs pos="60000">
                <a:schemeClr val="accent4"/>
              </a:gs>
              <a:gs pos="80000">
                <a:schemeClr val="accent5"/>
              </a:gs>
              <a:gs pos="98229">
                <a:schemeClr val="accent6"/>
              </a:gs>
              <a:gs pos="100000">
                <a:schemeClr val="accent6"/>
              </a:gs>
            </a:gsLst>
            <a:lin ang="9000021"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98" name="Google Shape;198;p23"/>
          <p:cNvSpPr/>
          <p:nvPr/>
        </p:nvSpPr>
        <p:spPr>
          <a:xfrm>
            <a:off x="-6325054" y="1367478"/>
            <a:ext cx="885900" cy="447600"/>
          </a:xfrm>
          <a:prstGeom prst="rect">
            <a:avLst/>
          </a:prstGeom>
          <a:gradFill>
            <a:gsLst>
              <a:gs pos="0">
                <a:schemeClr val="accent1"/>
              </a:gs>
              <a:gs pos="50000">
                <a:srgbClr val="E6568E">
                  <a:alpha val="48627"/>
                </a:srgbClr>
              </a:gs>
              <a:gs pos="100000">
                <a:schemeClr val="accent3"/>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99" name="Google Shape;199;p23"/>
          <p:cNvSpPr/>
          <p:nvPr/>
        </p:nvSpPr>
        <p:spPr>
          <a:xfrm>
            <a:off x="-5345339" y="1367478"/>
            <a:ext cx="885900" cy="447600"/>
          </a:xfrm>
          <a:prstGeom prst="rect">
            <a:avLst/>
          </a:prstGeom>
          <a:gradFill>
            <a:gsLst>
              <a:gs pos="0">
                <a:schemeClr val="accent2"/>
              </a:gs>
              <a:gs pos="50000">
                <a:srgbClr val="CE59C4">
                  <a:alpha val="48627"/>
                </a:srgbClr>
              </a:gs>
              <a:gs pos="100000">
                <a:schemeClr val="accent4"/>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00" name="Google Shape;200;p23"/>
          <p:cNvSpPr/>
          <p:nvPr/>
        </p:nvSpPr>
        <p:spPr>
          <a:xfrm>
            <a:off x="-4365625" y="1367478"/>
            <a:ext cx="885900" cy="447600"/>
          </a:xfrm>
          <a:prstGeom prst="rect">
            <a:avLst/>
          </a:prstGeom>
          <a:gradFill>
            <a:gsLst>
              <a:gs pos="0">
                <a:schemeClr val="accent3"/>
              </a:gs>
              <a:gs pos="50000">
                <a:srgbClr val="8766D0">
                  <a:alpha val="48627"/>
                </a:srgbClr>
              </a:gs>
              <a:gs pos="100000">
                <a:schemeClr val="accent5"/>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01" name="Google Shape;201;p23"/>
          <p:cNvSpPr/>
          <p:nvPr/>
        </p:nvSpPr>
        <p:spPr>
          <a:xfrm>
            <a:off x="-3385911" y="1367478"/>
            <a:ext cx="885900" cy="447600"/>
          </a:xfrm>
          <a:prstGeom prst="rect">
            <a:avLst/>
          </a:prstGeom>
          <a:gradFill>
            <a:gsLst>
              <a:gs pos="0">
                <a:schemeClr val="accent4"/>
              </a:gs>
              <a:gs pos="50000">
                <a:srgbClr val="6C9FF4">
                  <a:alpha val="48627"/>
                </a:srgbClr>
              </a:gs>
              <a:gs pos="100000">
                <a:schemeClr val="accent6"/>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02" name="Google Shape;202;p23"/>
          <p:cNvSpPr/>
          <p:nvPr/>
        </p:nvSpPr>
        <p:spPr>
          <a:xfrm>
            <a:off x="-2406196" y="1367478"/>
            <a:ext cx="885900" cy="447600"/>
          </a:xfrm>
          <a:prstGeom prst="rect">
            <a:avLst/>
          </a:prstGeom>
          <a:gradFill>
            <a:gsLst>
              <a:gs pos="0">
                <a:schemeClr val="accent5"/>
              </a:gs>
              <a:gs pos="33000">
                <a:srgbClr val="6C9FF4">
                  <a:alpha val="48627"/>
                </a:srgbClr>
              </a:gs>
              <a:gs pos="66000">
                <a:srgbClr val="5BC9B0">
                  <a:alpha val="48627"/>
                </a:srgbClr>
              </a:gs>
              <a:gs pos="100000">
                <a:schemeClr val="accent6"/>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03" name="Google Shape;203;p23"/>
          <p:cNvSpPr/>
          <p:nvPr/>
        </p:nvSpPr>
        <p:spPr>
          <a:xfrm>
            <a:off x="-1426482" y="1367478"/>
            <a:ext cx="885900" cy="447600"/>
          </a:xfrm>
          <a:prstGeom prst="rect">
            <a:avLst/>
          </a:prstGeom>
          <a:gradFill>
            <a:gsLst>
              <a:gs pos="0">
                <a:schemeClr val="accent6"/>
              </a:gs>
              <a:gs pos="100000">
                <a:srgbClr val="36A48B"/>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04" name="Google Shape;204;p23"/>
          <p:cNvSpPr/>
          <p:nvPr/>
        </p:nvSpPr>
        <p:spPr>
          <a:xfrm>
            <a:off x="-6325054" y="1988388"/>
            <a:ext cx="885900" cy="447600"/>
          </a:xfrm>
          <a:prstGeom prst="rect">
            <a:avLst/>
          </a:prstGeom>
          <a:gradFill>
            <a:gsLst>
              <a:gs pos="0">
                <a:schemeClr val="accent1"/>
              </a:gs>
              <a:gs pos="50000">
                <a:srgbClr val="E6568E">
                  <a:alpha val="48627"/>
                </a:srgbClr>
              </a:gs>
              <a:gs pos="100000">
                <a:schemeClr val="accent3"/>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05" name="Google Shape;205;p23"/>
          <p:cNvSpPr/>
          <p:nvPr/>
        </p:nvSpPr>
        <p:spPr>
          <a:xfrm>
            <a:off x="-5345339" y="1988388"/>
            <a:ext cx="885900" cy="447600"/>
          </a:xfrm>
          <a:prstGeom prst="rect">
            <a:avLst/>
          </a:prstGeom>
          <a:gradFill>
            <a:gsLst>
              <a:gs pos="0">
                <a:schemeClr val="accent2"/>
              </a:gs>
              <a:gs pos="50000">
                <a:srgbClr val="CE59C4">
                  <a:alpha val="48627"/>
                </a:srgbClr>
              </a:gs>
              <a:gs pos="100000">
                <a:schemeClr val="accent4"/>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06" name="Google Shape;206;p23"/>
          <p:cNvSpPr/>
          <p:nvPr/>
        </p:nvSpPr>
        <p:spPr>
          <a:xfrm>
            <a:off x="-4365625" y="1988388"/>
            <a:ext cx="885900" cy="447600"/>
          </a:xfrm>
          <a:prstGeom prst="rect">
            <a:avLst/>
          </a:prstGeom>
          <a:gradFill>
            <a:gsLst>
              <a:gs pos="0">
                <a:schemeClr val="accent3"/>
              </a:gs>
              <a:gs pos="50000">
                <a:srgbClr val="8766D0">
                  <a:alpha val="48627"/>
                </a:srgbClr>
              </a:gs>
              <a:gs pos="100000">
                <a:schemeClr val="accent5"/>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07" name="Google Shape;207;p23"/>
          <p:cNvSpPr/>
          <p:nvPr/>
        </p:nvSpPr>
        <p:spPr>
          <a:xfrm>
            <a:off x="-3385911" y="1988388"/>
            <a:ext cx="885900" cy="447600"/>
          </a:xfrm>
          <a:prstGeom prst="rect">
            <a:avLst/>
          </a:prstGeom>
          <a:gradFill>
            <a:gsLst>
              <a:gs pos="0">
                <a:schemeClr val="accent4"/>
              </a:gs>
              <a:gs pos="50000">
                <a:srgbClr val="6C9FF4">
                  <a:alpha val="48627"/>
                </a:srgbClr>
              </a:gs>
              <a:gs pos="100000">
                <a:schemeClr val="accent6"/>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08" name="Google Shape;208;p23"/>
          <p:cNvSpPr/>
          <p:nvPr/>
        </p:nvSpPr>
        <p:spPr>
          <a:xfrm>
            <a:off x="-2406196" y="1988388"/>
            <a:ext cx="885900" cy="447600"/>
          </a:xfrm>
          <a:prstGeom prst="rect">
            <a:avLst/>
          </a:prstGeom>
          <a:gradFill>
            <a:gsLst>
              <a:gs pos="0">
                <a:schemeClr val="accent5"/>
              </a:gs>
              <a:gs pos="100000">
                <a:schemeClr val="accent6"/>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09" name="Google Shape;209;p23"/>
          <p:cNvSpPr/>
          <p:nvPr/>
        </p:nvSpPr>
        <p:spPr>
          <a:xfrm>
            <a:off x="-1426482" y="1988388"/>
            <a:ext cx="885900" cy="447600"/>
          </a:xfrm>
          <a:prstGeom prst="rect">
            <a:avLst/>
          </a:prstGeom>
          <a:gradFill>
            <a:gsLst>
              <a:gs pos="0">
                <a:schemeClr val="accent6"/>
              </a:gs>
              <a:gs pos="100000">
                <a:srgbClr val="36A48B"/>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10" name="Google Shape;210;p23"/>
          <p:cNvSpPr/>
          <p:nvPr/>
        </p:nvSpPr>
        <p:spPr>
          <a:xfrm>
            <a:off x="-6325054" y="2593935"/>
            <a:ext cx="885900" cy="447600"/>
          </a:xfrm>
          <a:prstGeom prst="rect">
            <a:avLst/>
          </a:prstGeom>
          <a:gradFill>
            <a:gsLst>
              <a:gs pos="0">
                <a:schemeClr val="accent1"/>
              </a:gs>
              <a:gs pos="50000">
                <a:srgbClr val="E6568E">
                  <a:alpha val="48627"/>
                </a:srgbClr>
              </a:gs>
              <a:gs pos="100000">
                <a:schemeClr val="accent3"/>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11" name="Google Shape;211;p23"/>
          <p:cNvSpPr/>
          <p:nvPr/>
        </p:nvSpPr>
        <p:spPr>
          <a:xfrm>
            <a:off x="-5345339" y="2593935"/>
            <a:ext cx="885900" cy="447600"/>
          </a:xfrm>
          <a:prstGeom prst="rect">
            <a:avLst/>
          </a:prstGeom>
          <a:gradFill>
            <a:gsLst>
              <a:gs pos="0">
                <a:schemeClr val="accent2"/>
              </a:gs>
              <a:gs pos="50000">
                <a:srgbClr val="CE59C4">
                  <a:alpha val="48627"/>
                </a:srgbClr>
              </a:gs>
              <a:gs pos="100000">
                <a:schemeClr val="accent4"/>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12" name="Google Shape;212;p23"/>
          <p:cNvSpPr/>
          <p:nvPr/>
        </p:nvSpPr>
        <p:spPr>
          <a:xfrm>
            <a:off x="-4365625" y="2593935"/>
            <a:ext cx="885900" cy="447600"/>
          </a:xfrm>
          <a:prstGeom prst="rect">
            <a:avLst/>
          </a:prstGeom>
          <a:gradFill>
            <a:gsLst>
              <a:gs pos="0">
                <a:schemeClr val="accent3"/>
              </a:gs>
              <a:gs pos="50000">
                <a:srgbClr val="8766D0">
                  <a:alpha val="48627"/>
                </a:srgbClr>
              </a:gs>
              <a:gs pos="100000">
                <a:schemeClr val="accent5"/>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13" name="Google Shape;213;p23"/>
          <p:cNvSpPr/>
          <p:nvPr/>
        </p:nvSpPr>
        <p:spPr>
          <a:xfrm>
            <a:off x="-3385911" y="2593935"/>
            <a:ext cx="885900" cy="447600"/>
          </a:xfrm>
          <a:prstGeom prst="rect">
            <a:avLst/>
          </a:prstGeom>
          <a:gradFill>
            <a:gsLst>
              <a:gs pos="0">
                <a:schemeClr val="accent4"/>
              </a:gs>
              <a:gs pos="50000">
                <a:srgbClr val="6C9FF4">
                  <a:alpha val="48627"/>
                </a:srgbClr>
              </a:gs>
              <a:gs pos="100000">
                <a:schemeClr val="accent6"/>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14" name="Google Shape;214;p23"/>
          <p:cNvSpPr/>
          <p:nvPr/>
        </p:nvSpPr>
        <p:spPr>
          <a:xfrm>
            <a:off x="-2406196" y="2593935"/>
            <a:ext cx="885900" cy="447600"/>
          </a:xfrm>
          <a:prstGeom prst="rect">
            <a:avLst/>
          </a:prstGeom>
          <a:gradFill>
            <a:gsLst>
              <a:gs pos="0">
                <a:schemeClr val="accent5"/>
              </a:gs>
              <a:gs pos="100000">
                <a:schemeClr val="accent6"/>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15" name="Google Shape;215;p23"/>
          <p:cNvSpPr/>
          <p:nvPr/>
        </p:nvSpPr>
        <p:spPr>
          <a:xfrm>
            <a:off x="-1426482" y="2593935"/>
            <a:ext cx="885900" cy="447600"/>
          </a:xfrm>
          <a:prstGeom prst="rect">
            <a:avLst/>
          </a:prstGeom>
          <a:gradFill>
            <a:gsLst>
              <a:gs pos="0">
                <a:schemeClr val="accent6"/>
              </a:gs>
              <a:gs pos="100000">
                <a:srgbClr val="36A48B"/>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16" name="Google Shape;216;p23"/>
          <p:cNvSpPr/>
          <p:nvPr/>
        </p:nvSpPr>
        <p:spPr>
          <a:xfrm>
            <a:off x="-6325054" y="3199481"/>
            <a:ext cx="885900" cy="447600"/>
          </a:xfrm>
          <a:prstGeom prst="rect">
            <a:avLst/>
          </a:prstGeom>
          <a:gradFill>
            <a:gsLst>
              <a:gs pos="0">
                <a:schemeClr val="accent1"/>
              </a:gs>
              <a:gs pos="50000">
                <a:srgbClr val="E6568E">
                  <a:alpha val="48627"/>
                </a:srgbClr>
              </a:gs>
              <a:gs pos="100000">
                <a:schemeClr val="accent3"/>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17" name="Google Shape;217;p23"/>
          <p:cNvSpPr/>
          <p:nvPr/>
        </p:nvSpPr>
        <p:spPr>
          <a:xfrm>
            <a:off x="-5345339" y="3199481"/>
            <a:ext cx="885900" cy="447600"/>
          </a:xfrm>
          <a:prstGeom prst="rect">
            <a:avLst/>
          </a:prstGeom>
          <a:gradFill>
            <a:gsLst>
              <a:gs pos="0">
                <a:schemeClr val="accent2"/>
              </a:gs>
              <a:gs pos="50000">
                <a:srgbClr val="CE59C4">
                  <a:alpha val="48627"/>
                </a:srgbClr>
              </a:gs>
              <a:gs pos="100000">
                <a:schemeClr val="accent4"/>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18" name="Google Shape;218;p23"/>
          <p:cNvSpPr/>
          <p:nvPr/>
        </p:nvSpPr>
        <p:spPr>
          <a:xfrm>
            <a:off x="-4365625" y="3199481"/>
            <a:ext cx="885900" cy="447600"/>
          </a:xfrm>
          <a:prstGeom prst="rect">
            <a:avLst/>
          </a:prstGeom>
          <a:gradFill>
            <a:gsLst>
              <a:gs pos="0">
                <a:schemeClr val="accent3"/>
              </a:gs>
              <a:gs pos="50000">
                <a:srgbClr val="8766D0">
                  <a:alpha val="48627"/>
                </a:srgbClr>
              </a:gs>
              <a:gs pos="100000">
                <a:schemeClr val="accent5"/>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19" name="Google Shape;219;p23"/>
          <p:cNvSpPr/>
          <p:nvPr/>
        </p:nvSpPr>
        <p:spPr>
          <a:xfrm>
            <a:off x="-3385911" y="3199481"/>
            <a:ext cx="885900" cy="447600"/>
          </a:xfrm>
          <a:prstGeom prst="rect">
            <a:avLst/>
          </a:prstGeom>
          <a:gradFill>
            <a:gsLst>
              <a:gs pos="0">
                <a:schemeClr val="accent4"/>
              </a:gs>
              <a:gs pos="50000">
                <a:srgbClr val="6C9FF4">
                  <a:alpha val="48627"/>
                </a:srgbClr>
              </a:gs>
              <a:gs pos="100000">
                <a:schemeClr val="accent6"/>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20" name="Google Shape;220;p23"/>
          <p:cNvSpPr/>
          <p:nvPr/>
        </p:nvSpPr>
        <p:spPr>
          <a:xfrm>
            <a:off x="-2410051" y="3199481"/>
            <a:ext cx="885900" cy="447600"/>
          </a:xfrm>
          <a:prstGeom prst="rect">
            <a:avLst/>
          </a:prstGeom>
          <a:gradFill>
            <a:gsLst>
              <a:gs pos="0">
                <a:schemeClr val="accent5"/>
              </a:gs>
              <a:gs pos="100000">
                <a:schemeClr val="accent6"/>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21" name="Google Shape;221;p23"/>
          <p:cNvSpPr/>
          <p:nvPr/>
        </p:nvSpPr>
        <p:spPr>
          <a:xfrm>
            <a:off x="-1426482" y="3199481"/>
            <a:ext cx="885900" cy="447600"/>
          </a:xfrm>
          <a:prstGeom prst="rect">
            <a:avLst/>
          </a:prstGeom>
          <a:gradFill>
            <a:gsLst>
              <a:gs pos="0">
                <a:schemeClr val="accent6"/>
              </a:gs>
              <a:gs pos="100000">
                <a:srgbClr val="36A48B"/>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22" name="Google Shape;222;p23"/>
          <p:cNvSpPr txBox="1"/>
          <p:nvPr/>
        </p:nvSpPr>
        <p:spPr>
          <a:xfrm>
            <a:off x="2037450" y="1271394"/>
            <a:ext cx="5069100" cy="26007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300"/>
              <a:buFont typeface="Arial"/>
              <a:buNone/>
            </a:pPr>
            <a:r>
              <a:rPr b="0" i="0" lang="en" sz="8300" u="none" cap="none" strike="noStrike">
                <a:solidFill>
                  <a:schemeClr val="dk1"/>
                </a:solidFill>
                <a:latin typeface="Source Sans Pro Black"/>
                <a:ea typeface="Source Sans Pro Black"/>
                <a:cs typeface="Source Sans Pro Black"/>
                <a:sym typeface="Source Sans Pro Black"/>
              </a:rPr>
              <a:t>COLOR SHEET</a:t>
            </a:r>
            <a:endParaRPr b="0" i="0" sz="8300" u="none" cap="none" strike="noStrike">
              <a:solidFill>
                <a:schemeClr val="dk1"/>
              </a:solidFill>
              <a:latin typeface="Source Sans Pro Black"/>
              <a:ea typeface="Source Sans Pro Black"/>
              <a:cs typeface="Source Sans Pro Black"/>
              <a:sym typeface="Source Sans Pro Black"/>
            </a:endParaRPr>
          </a:p>
        </p:txBody>
      </p:sp>
      <p:sp>
        <p:nvSpPr>
          <p:cNvPr id="223" name="Google Shape;223;p23"/>
          <p:cNvSpPr/>
          <p:nvPr/>
        </p:nvSpPr>
        <p:spPr>
          <a:xfrm>
            <a:off x="1679801" y="8712349"/>
            <a:ext cx="5769600" cy="447600"/>
          </a:xfrm>
          <a:prstGeom prst="rect">
            <a:avLst/>
          </a:prstGeom>
          <a:gradFill>
            <a:gsLst>
              <a:gs pos="0">
                <a:schemeClr val="accent5"/>
              </a:gs>
              <a:gs pos="33000">
                <a:schemeClr val="accent4"/>
              </a:gs>
              <a:gs pos="66000">
                <a:schemeClr val="accent3"/>
              </a:gs>
              <a:gs pos="100000">
                <a:schemeClr val="accent2"/>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24" name="Google Shape;224;p23"/>
          <p:cNvSpPr/>
          <p:nvPr/>
        </p:nvSpPr>
        <p:spPr>
          <a:xfrm>
            <a:off x="9684656" y="1367478"/>
            <a:ext cx="885900" cy="447600"/>
          </a:xfrm>
          <a:prstGeom prst="rect">
            <a:avLst/>
          </a:prstGeom>
          <a:gradFill>
            <a:gsLst>
              <a:gs pos="0">
                <a:schemeClr val="accent1"/>
              </a:gs>
              <a:gs pos="50000">
                <a:srgbClr val="E6568E">
                  <a:alpha val="48627"/>
                </a:srgbClr>
              </a:gs>
              <a:gs pos="100000">
                <a:schemeClr val="accent3"/>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25" name="Google Shape;225;p23"/>
          <p:cNvSpPr/>
          <p:nvPr/>
        </p:nvSpPr>
        <p:spPr>
          <a:xfrm>
            <a:off x="10664371" y="1367478"/>
            <a:ext cx="885900" cy="447600"/>
          </a:xfrm>
          <a:prstGeom prst="rect">
            <a:avLst/>
          </a:prstGeom>
          <a:gradFill>
            <a:gsLst>
              <a:gs pos="0">
                <a:schemeClr val="accent2"/>
              </a:gs>
              <a:gs pos="50000">
                <a:srgbClr val="CE59C4">
                  <a:alpha val="48627"/>
                </a:srgbClr>
              </a:gs>
              <a:gs pos="100000">
                <a:schemeClr val="accent4"/>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26" name="Google Shape;226;p23"/>
          <p:cNvSpPr/>
          <p:nvPr/>
        </p:nvSpPr>
        <p:spPr>
          <a:xfrm>
            <a:off x="11644085" y="1367478"/>
            <a:ext cx="885900" cy="447600"/>
          </a:xfrm>
          <a:prstGeom prst="rect">
            <a:avLst/>
          </a:prstGeom>
          <a:gradFill>
            <a:gsLst>
              <a:gs pos="0">
                <a:schemeClr val="accent3"/>
              </a:gs>
              <a:gs pos="50000">
                <a:srgbClr val="8766D0">
                  <a:alpha val="48627"/>
                </a:srgbClr>
              </a:gs>
              <a:gs pos="100000">
                <a:schemeClr val="accent5"/>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27" name="Google Shape;227;p23"/>
          <p:cNvSpPr/>
          <p:nvPr/>
        </p:nvSpPr>
        <p:spPr>
          <a:xfrm>
            <a:off x="12623800" y="1367478"/>
            <a:ext cx="885900" cy="447600"/>
          </a:xfrm>
          <a:prstGeom prst="rect">
            <a:avLst/>
          </a:prstGeom>
          <a:gradFill>
            <a:gsLst>
              <a:gs pos="0">
                <a:schemeClr val="accent4"/>
              </a:gs>
              <a:gs pos="50000">
                <a:srgbClr val="6C9FF4">
                  <a:alpha val="48627"/>
                </a:srgbClr>
              </a:gs>
              <a:gs pos="100000">
                <a:schemeClr val="accent6"/>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28" name="Google Shape;228;p23"/>
          <p:cNvSpPr/>
          <p:nvPr/>
        </p:nvSpPr>
        <p:spPr>
          <a:xfrm>
            <a:off x="13603514" y="1367478"/>
            <a:ext cx="885900" cy="447600"/>
          </a:xfrm>
          <a:prstGeom prst="rect">
            <a:avLst/>
          </a:prstGeom>
          <a:gradFill>
            <a:gsLst>
              <a:gs pos="0">
                <a:schemeClr val="accent5"/>
              </a:gs>
              <a:gs pos="33000">
                <a:srgbClr val="6C9FF4">
                  <a:alpha val="48627"/>
                </a:srgbClr>
              </a:gs>
              <a:gs pos="66000">
                <a:srgbClr val="5BC9B0">
                  <a:alpha val="48627"/>
                </a:srgbClr>
              </a:gs>
              <a:gs pos="100000">
                <a:schemeClr val="accent6"/>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29" name="Google Shape;229;p23"/>
          <p:cNvSpPr/>
          <p:nvPr/>
        </p:nvSpPr>
        <p:spPr>
          <a:xfrm>
            <a:off x="14583230" y="1367478"/>
            <a:ext cx="885900" cy="447600"/>
          </a:xfrm>
          <a:prstGeom prst="rect">
            <a:avLst/>
          </a:prstGeom>
          <a:gradFill>
            <a:gsLst>
              <a:gs pos="0">
                <a:schemeClr val="accent6"/>
              </a:gs>
              <a:gs pos="100000">
                <a:srgbClr val="36A48B"/>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30" name="Google Shape;230;p23"/>
          <p:cNvSpPr/>
          <p:nvPr/>
        </p:nvSpPr>
        <p:spPr>
          <a:xfrm>
            <a:off x="9684656" y="1988388"/>
            <a:ext cx="885900" cy="447600"/>
          </a:xfrm>
          <a:prstGeom prst="rect">
            <a:avLst/>
          </a:prstGeom>
          <a:gradFill>
            <a:gsLst>
              <a:gs pos="0">
                <a:schemeClr val="accent1"/>
              </a:gs>
              <a:gs pos="50000">
                <a:srgbClr val="E6568E">
                  <a:alpha val="48627"/>
                </a:srgbClr>
              </a:gs>
              <a:gs pos="100000">
                <a:schemeClr val="accent3"/>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31" name="Google Shape;231;p23"/>
          <p:cNvSpPr/>
          <p:nvPr/>
        </p:nvSpPr>
        <p:spPr>
          <a:xfrm>
            <a:off x="10664371" y="1988388"/>
            <a:ext cx="885900" cy="447600"/>
          </a:xfrm>
          <a:prstGeom prst="rect">
            <a:avLst/>
          </a:prstGeom>
          <a:gradFill>
            <a:gsLst>
              <a:gs pos="0">
                <a:schemeClr val="accent2"/>
              </a:gs>
              <a:gs pos="50000">
                <a:srgbClr val="CE59C4">
                  <a:alpha val="48627"/>
                </a:srgbClr>
              </a:gs>
              <a:gs pos="100000">
                <a:schemeClr val="accent4"/>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32" name="Google Shape;232;p23"/>
          <p:cNvSpPr/>
          <p:nvPr/>
        </p:nvSpPr>
        <p:spPr>
          <a:xfrm>
            <a:off x="11644085" y="1988388"/>
            <a:ext cx="885900" cy="447600"/>
          </a:xfrm>
          <a:prstGeom prst="rect">
            <a:avLst/>
          </a:prstGeom>
          <a:gradFill>
            <a:gsLst>
              <a:gs pos="0">
                <a:schemeClr val="accent3"/>
              </a:gs>
              <a:gs pos="50000">
                <a:srgbClr val="8766D0">
                  <a:alpha val="48627"/>
                </a:srgbClr>
              </a:gs>
              <a:gs pos="100000">
                <a:schemeClr val="accent5"/>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33" name="Google Shape;233;p23"/>
          <p:cNvSpPr/>
          <p:nvPr/>
        </p:nvSpPr>
        <p:spPr>
          <a:xfrm>
            <a:off x="12623800" y="1988388"/>
            <a:ext cx="885900" cy="447600"/>
          </a:xfrm>
          <a:prstGeom prst="rect">
            <a:avLst/>
          </a:prstGeom>
          <a:gradFill>
            <a:gsLst>
              <a:gs pos="0">
                <a:schemeClr val="accent4"/>
              </a:gs>
              <a:gs pos="50000">
                <a:srgbClr val="6C9FF4">
                  <a:alpha val="48627"/>
                </a:srgbClr>
              </a:gs>
              <a:gs pos="100000">
                <a:schemeClr val="accent6"/>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34" name="Google Shape;234;p23"/>
          <p:cNvSpPr/>
          <p:nvPr/>
        </p:nvSpPr>
        <p:spPr>
          <a:xfrm>
            <a:off x="13603514" y="1988388"/>
            <a:ext cx="885900" cy="447600"/>
          </a:xfrm>
          <a:prstGeom prst="rect">
            <a:avLst/>
          </a:prstGeom>
          <a:gradFill>
            <a:gsLst>
              <a:gs pos="0">
                <a:schemeClr val="accent5"/>
              </a:gs>
              <a:gs pos="100000">
                <a:schemeClr val="accent6"/>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35" name="Google Shape;235;p23"/>
          <p:cNvSpPr/>
          <p:nvPr/>
        </p:nvSpPr>
        <p:spPr>
          <a:xfrm>
            <a:off x="14583230" y="1988388"/>
            <a:ext cx="885900" cy="447600"/>
          </a:xfrm>
          <a:prstGeom prst="rect">
            <a:avLst/>
          </a:prstGeom>
          <a:gradFill>
            <a:gsLst>
              <a:gs pos="0">
                <a:schemeClr val="accent6"/>
              </a:gs>
              <a:gs pos="100000">
                <a:srgbClr val="36A48B"/>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36" name="Google Shape;236;p23"/>
          <p:cNvSpPr/>
          <p:nvPr/>
        </p:nvSpPr>
        <p:spPr>
          <a:xfrm>
            <a:off x="9684656" y="2593935"/>
            <a:ext cx="885900" cy="447600"/>
          </a:xfrm>
          <a:prstGeom prst="rect">
            <a:avLst/>
          </a:prstGeom>
          <a:gradFill>
            <a:gsLst>
              <a:gs pos="0">
                <a:schemeClr val="accent1"/>
              </a:gs>
              <a:gs pos="50000">
                <a:srgbClr val="E6568E">
                  <a:alpha val="48627"/>
                </a:srgbClr>
              </a:gs>
              <a:gs pos="100000">
                <a:schemeClr val="accent3"/>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37" name="Google Shape;237;p23"/>
          <p:cNvSpPr/>
          <p:nvPr/>
        </p:nvSpPr>
        <p:spPr>
          <a:xfrm>
            <a:off x="10664371" y="2593935"/>
            <a:ext cx="885900" cy="447600"/>
          </a:xfrm>
          <a:prstGeom prst="rect">
            <a:avLst/>
          </a:prstGeom>
          <a:gradFill>
            <a:gsLst>
              <a:gs pos="0">
                <a:schemeClr val="accent2"/>
              </a:gs>
              <a:gs pos="50000">
                <a:srgbClr val="CE59C4">
                  <a:alpha val="48627"/>
                </a:srgbClr>
              </a:gs>
              <a:gs pos="100000">
                <a:schemeClr val="accent4"/>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38" name="Google Shape;238;p23"/>
          <p:cNvSpPr/>
          <p:nvPr/>
        </p:nvSpPr>
        <p:spPr>
          <a:xfrm>
            <a:off x="11644085" y="2593935"/>
            <a:ext cx="885900" cy="447600"/>
          </a:xfrm>
          <a:prstGeom prst="rect">
            <a:avLst/>
          </a:prstGeom>
          <a:gradFill>
            <a:gsLst>
              <a:gs pos="0">
                <a:schemeClr val="accent3"/>
              </a:gs>
              <a:gs pos="50000">
                <a:srgbClr val="8766D0">
                  <a:alpha val="48627"/>
                </a:srgbClr>
              </a:gs>
              <a:gs pos="100000">
                <a:schemeClr val="accent5"/>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39" name="Google Shape;239;p23"/>
          <p:cNvSpPr/>
          <p:nvPr/>
        </p:nvSpPr>
        <p:spPr>
          <a:xfrm>
            <a:off x="12623800" y="2593935"/>
            <a:ext cx="885900" cy="447600"/>
          </a:xfrm>
          <a:prstGeom prst="rect">
            <a:avLst/>
          </a:prstGeom>
          <a:gradFill>
            <a:gsLst>
              <a:gs pos="0">
                <a:schemeClr val="accent4"/>
              </a:gs>
              <a:gs pos="50000">
                <a:srgbClr val="6C9FF4">
                  <a:alpha val="48627"/>
                </a:srgbClr>
              </a:gs>
              <a:gs pos="100000">
                <a:schemeClr val="accent6"/>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40" name="Google Shape;240;p23"/>
          <p:cNvSpPr/>
          <p:nvPr/>
        </p:nvSpPr>
        <p:spPr>
          <a:xfrm>
            <a:off x="13603514" y="2593935"/>
            <a:ext cx="885900" cy="447600"/>
          </a:xfrm>
          <a:prstGeom prst="rect">
            <a:avLst/>
          </a:prstGeom>
          <a:gradFill>
            <a:gsLst>
              <a:gs pos="0">
                <a:schemeClr val="accent5"/>
              </a:gs>
              <a:gs pos="100000">
                <a:schemeClr val="accent6"/>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41" name="Google Shape;241;p23"/>
          <p:cNvSpPr/>
          <p:nvPr/>
        </p:nvSpPr>
        <p:spPr>
          <a:xfrm>
            <a:off x="14583230" y="2593935"/>
            <a:ext cx="885900" cy="447600"/>
          </a:xfrm>
          <a:prstGeom prst="rect">
            <a:avLst/>
          </a:prstGeom>
          <a:gradFill>
            <a:gsLst>
              <a:gs pos="0">
                <a:schemeClr val="accent6"/>
              </a:gs>
              <a:gs pos="100000">
                <a:srgbClr val="36A48B"/>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42" name="Google Shape;242;p23"/>
          <p:cNvSpPr/>
          <p:nvPr/>
        </p:nvSpPr>
        <p:spPr>
          <a:xfrm>
            <a:off x="9684656" y="3199481"/>
            <a:ext cx="885900" cy="447600"/>
          </a:xfrm>
          <a:prstGeom prst="rect">
            <a:avLst/>
          </a:prstGeom>
          <a:gradFill>
            <a:gsLst>
              <a:gs pos="0">
                <a:schemeClr val="accent1"/>
              </a:gs>
              <a:gs pos="50000">
                <a:srgbClr val="E6568E">
                  <a:alpha val="48627"/>
                </a:srgbClr>
              </a:gs>
              <a:gs pos="100000">
                <a:schemeClr val="accent3"/>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43" name="Google Shape;243;p23"/>
          <p:cNvSpPr/>
          <p:nvPr/>
        </p:nvSpPr>
        <p:spPr>
          <a:xfrm>
            <a:off x="10664371" y="3199481"/>
            <a:ext cx="885900" cy="447600"/>
          </a:xfrm>
          <a:prstGeom prst="rect">
            <a:avLst/>
          </a:prstGeom>
          <a:gradFill>
            <a:gsLst>
              <a:gs pos="0">
                <a:schemeClr val="accent2"/>
              </a:gs>
              <a:gs pos="50000">
                <a:srgbClr val="CE59C4">
                  <a:alpha val="48627"/>
                </a:srgbClr>
              </a:gs>
              <a:gs pos="100000">
                <a:schemeClr val="accent4"/>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44" name="Google Shape;244;p23"/>
          <p:cNvSpPr/>
          <p:nvPr/>
        </p:nvSpPr>
        <p:spPr>
          <a:xfrm>
            <a:off x="11644085" y="3199481"/>
            <a:ext cx="885900" cy="447600"/>
          </a:xfrm>
          <a:prstGeom prst="rect">
            <a:avLst/>
          </a:prstGeom>
          <a:gradFill>
            <a:gsLst>
              <a:gs pos="0">
                <a:schemeClr val="accent3"/>
              </a:gs>
              <a:gs pos="50000">
                <a:srgbClr val="8766D0">
                  <a:alpha val="48627"/>
                </a:srgbClr>
              </a:gs>
              <a:gs pos="100000">
                <a:schemeClr val="accent5"/>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45" name="Google Shape;245;p23"/>
          <p:cNvSpPr/>
          <p:nvPr/>
        </p:nvSpPr>
        <p:spPr>
          <a:xfrm>
            <a:off x="12623800" y="3199481"/>
            <a:ext cx="885900" cy="447600"/>
          </a:xfrm>
          <a:prstGeom prst="rect">
            <a:avLst/>
          </a:prstGeom>
          <a:gradFill>
            <a:gsLst>
              <a:gs pos="0">
                <a:schemeClr val="accent4"/>
              </a:gs>
              <a:gs pos="50000">
                <a:srgbClr val="6C9FF4">
                  <a:alpha val="48627"/>
                </a:srgbClr>
              </a:gs>
              <a:gs pos="100000">
                <a:schemeClr val="accent6"/>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46" name="Google Shape;246;p23"/>
          <p:cNvSpPr/>
          <p:nvPr/>
        </p:nvSpPr>
        <p:spPr>
          <a:xfrm>
            <a:off x="13599659" y="3199481"/>
            <a:ext cx="885900" cy="447600"/>
          </a:xfrm>
          <a:prstGeom prst="rect">
            <a:avLst/>
          </a:prstGeom>
          <a:gradFill>
            <a:gsLst>
              <a:gs pos="0">
                <a:schemeClr val="accent5"/>
              </a:gs>
              <a:gs pos="100000">
                <a:schemeClr val="accent6"/>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47" name="Google Shape;247;p23"/>
          <p:cNvSpPr/>
          <p:nvPr/>
        </p:nvSpPr>
        <p:spPr>
          <a:xfrm>
            <a:off x="14583230" y="3199481"/>
            <a:ext cx="885900" cy="447600"/>
          </a:xfrm>
          <a:prstGeom prst="rect">
            <a:avLst/>
          </a:prstGeom>
          <a:gradFill>
            <a:gsLst>
              <a:gs pos="0">
                <a:schemeClr val="accent6"/>
              </a:gs>
              <a:gs pos="100000">
                <a:srgbClr val="36A48B"/>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01 - BLANK">
  <p:cSld name="35_01 - BLANK">
    <p:spTree>
      <p:nvGrpSpPr>
        <p:cNvPr id="248" name="Shape 248"/>
        <p:cNvGrpSpPr/>
        <p:nvPr/>
      </p:nvGrpSpPr>
      <p:grpSpPr>
        <a:xfrm>
          <a:off x="0" y="0"/>
          <a:ext cx="0" cy="0"/>
          <a:chOff x="0" y="0"/>
          <a:chExt cx="0" cy="0"/>
        </a:xfrm>
      </p:grpSpPr>
      <p:sp>
        <p:nvSpPr>
          <p:cNvPr id="249" name="Google Shape;249;p24"/>
          <p:cNvSpPr/>
          <p:nvPr/>
        </p:nvSpPr>
        <p:spPr>
          <a:xfrm>
            <a:off x="0" y="4819648"/>
            <a:ext cx="9144000" cy="324000"/>
          </a:xfrm>
          <a:prstGeom prst="roundRect">
            <a:avLst>
              <a:gd fmla="val 0" name="adj"/>
            </a:avLst>
          </a:prstGeom>
          <a:solidFill>
            <a:schemeClr val="lt2"/>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50" name="Google Shape;250;p24"/>
          <p:cNvSpPr/>
          <p:nvPr/>
        </p:nvSpPr>
        <p:spPr>
          <a:xfrm>
            <a:off x="0" y="-1"/>
            <a:ext cx="9144000" cy="324000"/>
          </a:xfrm>
          <a:prstGeom prst="roundRect">
            <a:avLst>
              <a:gd fmla="val 0" name="adj"/>
            </a:avLst>
          </a:prstGeom>
          <a:solidFill>
            <a:schemeClr val="lt2"/>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51" name="Google Shape;251;p24"/>
          <p:cNvSpPr txBox="1"/>
          <p:nvPr/>
        </p:nvSpPr>
        <p:spPr>
          <a:xfrm>
            <a:off x="4276725" y="4658066"/>
            <a:ext cx="4181700" cy="323100"/>
          </a:xfrm>
          <a:prstGeom prst="rect">
            <a:avLst/>
          </a:prstGeom>
          <a:noFill/>
          <a:ln>
            <a:noFill/>
          </a:ln>
        </p:spPr>
        <p:txBody>
          <a:bodyPr anchorCtr="0" anchor="t" bIns="22850" lIns="45725" spcFirstLastPara="1" rIns="45725" wrap="square" tIns="22850">
            <a:noAutofit/>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BFBFBF"/>
                </a:solidFill>
                <a:latin typeface="Source Sans Pro"/>
                <a:ea typeface="Source Sans Pro"/>
                <a:cs typeface="Source Sans Pro"/>
                <a:sym typeface="Source Sans Pro"/>
              </a:rPr>
              <a:t>www.company.com</a:t>
            </a:r>
            <a:endParaRPr b="0" i="0" sz="1800" u="none" cap="none" strike="noStrike">
              <a:solidFill>
                <a:srgbClr val="BFBFBF"/>
              </a:solidFill>
              <a:latin typeface="Source Sans Pro"/>
              <a:ea typeface="Source Sans Pro"/>
              <a:cs typeface="Source Sans Pro"/>
              <a:sym typeface="Source Sans Pro"/>
            </a:endParaRPr>
          </a:p>
        </p:txBody>
      </p:sp>
      <p:sp>
        <p:nvSpPr>
          <p:cNvPr id="252" name="Google Shape;252;p24"/>
          <p:cNvSpPr txBox="1"/>
          <p:nvPr>
            <p:ph type="title"/>
          </p:nvPr>
        </p:nvSpPr>
        <p:spPr>
          <a:xfrm>
            <a:off x="685800" y="153618"/>
            <a:ext cx="6438900" cy="378600"/>
          </a:xfrm>
          <a:prstGeom prst="rect">
            <a:avLst/>
          </a:prstGeom>
          <a:noFill/>
          <a:ln>
            <a:noFill/>
          </a:ln>
        </p:spPr>
        <p:txBody>
          <a:bodyPr anchorCtr="0" anchor="t" bIns="22850" lIns="45725" spcFirstLastPara="1" rIns="45725" wrap="square" tIns="22850">
            <a:noAutofit/>
          </a:bodyPr>
          <a:lstStyle>
            <a:lvl1pPr lvl="0" marR="0" rtl="0" algn="l">
              <a:lnSpc>
                <a:spcPct val="90000"/>
              </a:lnSpc>
              <a:spcBef>
                <a:spcPts val="0"/>
              </a:spcBef>
              <a:spcAft>
                <a:spcPts val="0"/>
              </a:spcAft>
              <a:buClr>
                <a:schemeClr val="lt1"/>
              </a:buClr>
              <a:buSzPts val="2400"/>
              <a:buFont typeface="Source Sans Pro Black"/>
              <a:buNone/>
              <a:defRPr b="0" i="0" sz="2400" u="none" cap="none" strike="noStrike">
                <a:solidFill>
                  <a:schemeClr val="dk1"/>
                </a:solidFill>
                <a:latin typeface="Source Sans Pro Black"/>
                <a:ea typeface="Source Sans Pro Black"/>
                <a:cs typeface="Source Sans Pro Black"/>
                <a:sym typeface="Source Sans Pro Black"/>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01 - BLANK" showMasterSp="0">
  <p:cSld name="3_01 - BLANK">
    <p:spTree>
      <p:nvGrpSpPr>
        <p:cNvPr id="254" name="Shape 254"/>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DEFAULT - Title">
  <p:cSld name="3_DEFAULT - Title">
    <p:spTree>
      <p:nvGrpSpPr>
        <p:cNvPr id="255" name="Shape 255"/>
        <p:cNvGrpSpPr/>
        <p:nvPr/>
      </p:nvGrpSpPr>
      <p:grpSpPr>
        <a:xfrm>
          <a:off x="0" y="0"/>
          <a:ext cx="0" cy="0"/>
          <a:chOff x="0" y="0"/>
          <a:chExt cx="0" cy="0"/>
        </a:xfrm>
      </p:grpSpPr>
      <p:sp>
        <p:nvSpPr>
          <p:cNvPr id="256" name="Google Shape;256;p27"/>
          <p:cNvSpPr/>
          <p:nvPr/>
        </p:nvSpPr>
        <p:spPr>
          <a:xfrm>
            <a:off x="0" y="-1"/>
            <a:ext cx="9144000" cy="324000"/>
          </a:xfrm>
          <a:prstGeom prst="roundRect">
            <a:avLst>
              <a:gd fmla="val 0" name="adj"/>
            </a:avLst>
          </a:prstGeom>
          <a:solidFill>
            <a:schemeClr val="lt2"/>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57" name="Google Shape;257;p27"/>
          <p:cNvSpPr txBox="1"/>
          <p:nvPr>
            <p:ph type="title"/>
          </p:nvPr>
        </p:nvSpPr>
        <p:spPr>
          <a:xfrm>
            <a:off x="685800" y="153618"/>
            <a:ext cx="6438900" cy="378600"/>
          </a:xfrm>
          <a:prstGeom prst="rect">
            <a:avLst/>
          </a:prstGeom>
          <a:noFill/>
          <a:ln>
            <a:noFill/>
          </a:ln>
        </p:spPr>
        <p:txBody>
          <a:bodyPr anchorCtr="0" anchor="t" bIns="22850" lIns="45725" spcFirstLastPara="1" rIns="45725" wrap="square" tIns="22850">
            <a:noAutofit/>
          </a:bodyPr>
          <a:lstStyle>
            <a:lvl1pPr lvl="0" marR="0" rtl="0" algn="l">
              <a:lnSpc>
                <a:spcPct val="90000"/>
              </a:lnSpc>
              <a:spcBef>
                <a:spcPts val="0"/>
              </a:spcBef>
              <a:spcAft>
                <a:spcPts val="0"/>
              </a:spcAft>
              <a:buClr>
                <a:schemeClr val="lt1"/>
              </a:buClr>
              <a:buSzPts val="2400"/>
              <a:buFont typeface="Source Sans Pro Black"/>
              <a:buNone/>
              <a:defRPr b="0" i="0" sz="2400" u="none" cap="none" strike="noStrike">
                <a:solidFill>
                  <a:schemeClr val="dk1"/>
                </a:solidFill>
                <a:latin typeface="Source Sans Pro Black"/>
                <a:ea typeface="Source Sans Pro Black"/>
                <a:cs typeface="Source Sans Pro Black"/>
                <a:sym typeface="Source Sans Pro Black"/>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01 - BLANK">
  <p:cSld name="32_01 - BLANK">
    <p:spTree>
      <p:nvGrpSpPr>
        <p:cNvPr id="258" name="Shape 258"/>
        <p:cNvGrpSpPr/>
        <p:nvPr/>
      </p:nvGrpSpPr>
      <p:grpSpPr>
        <a:xfrm>
          <a:off x="0" y="0"/>
          <a:ext cx="0" cy="0"/>
          <a:chOff x="0" y="0"/>
          <a:chExt cx="0" cy="0"/>
        </a:xfrm>
      </p:grpSpPr>
      <p:sp>
        <p:nvSpPr>
          <p:cNvPr id="259" name="Google Shape;259;p28"/>
          <p:cNvSpPr txBox="1"/>
          <p:nvPr>
            <p:ph type="title"/>
          </p:nvPr>
        </p:nvSpPr>
        <p:spPr>
          <a:xfrm>
            <a:off x="685800" y="153618"/>
            <a:ext cx="6438900" cy="378600"/>
          </a:xfrm>
          <a:prstGeom prst="rect">
            <a:avLst/>
          </a:prstGeom>
          <a:noFill/>
          <a:ln>
            <a:noFill/>
          </a:ln>
        </p:spPr>
        <p:txBody>
          <a:bodyPr anchorCtr="0" anchor="t" bIns="22850" lIns="45725" spcFirstLastPara="1" rIns="45725" wrap="square" tIns="22850">
            <a:noAutofit/>
          </a:bodyPr>
          <a:lstStyle>
            <a:lvl1pPr lvl="0" marR="0" rtl="0" algn="l">
              <a:lnSpc>
                <a:spcPct val="90000"/>
              </a:lnSpc>
              <a:spcBef>
                <a:spcPts val="0"/>
              </a:spcBef>
              <a:spcAft>
                <a:spcPts val="0"/>
              </a:spcAft>
              <a:buClr>
                <a:schemeClr val="lt1"/>
              </a:buClr>
              <a:buSzPts val="2400"/>
              <a:buFont typeface="Source Sans Pro Black"/>
              <a:buNone/>
              <a:defRPr b="0" i="0" sz="2400" u="none" cap="none" strike="noStrike">
                <a:solidFill>
                  <a:schemeClr val="dk1"/>
                </a:solidFill>
                <a:latin typeface="Source Sans Pro Black"/>
                <a:ea typeface="Source Sans Pro Black"/>
                <a:cs typeface="Source Sans Pro Black"/>
                <a:sym typeface="Source Sans Pro Black"/>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01 - BLANK" showMasterSp="0">
  <p:cSld name="2_01 - BLANK">
    <p:spTree>
      <p:nvGrpSpPr>
        <p:cNvPr id="260" name="Shape 260"/>
        <p:cNvGrpSpPr/>
        <p:nvPr/>
      </p:nvGrpSpPr>
      <p:grpSpPr>
        <a:xfrm>
          <a:off x="0" y="0"/>
          <a:ext cx="0" cy="0"/>
          <a:chOff x="0" y="0"/>
          <a:chExt cx="0" cy="0"/>
        </a:xfrm>
      </p:grpSpPr>
      <p:sp>
        <p:nvSpPr>
          <p:cNvPr id="261" name="Google Shape;261;p29"/>
          <p:cNvSpPr/>
          <p:nvPr/>
        </p:nvSpPr>
        <p:spPr>
          <a:xfrm>
            <a:off x="1679802" y="5641864"/>
            <a:ext cx="885900" cy="447600"/>
          </a:xfrm>
          <a:prstGeom prst="rect">
            <a:avLst/>
          </a:prstGeom>
          <a:gradFill>
            <a:gsLst>
              <a:gs pos="0">
                <a:schemeClr val="accent1"/>
              </a:gs>
              <a:gs pos="100000">
                <a:schemeClr val="accent2"/>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62" name="Google Shape;262;p29"/>
          <p:cNvSpPr/>
          <p:nvPr/>
        </p:nvSpPr>
        <p:spPr>
          <a:xfrm>
            <a:off x="2659516" y="5641864"/>
            <a:ext cx="885900" cy="447600"/>
          </a:xfrm>
          <a:prstGeom prst="rect">
            <a:avLst/>
          </a:prstGeom>
          <a:gradFill>
            <a:gsLst>
              <a:gs pos="0">
                <a:schemeClr val="accent2"/>
              </a:gs>
              <a:gs pos="100000">
                <a:schemeClr val="accent3"/>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63" name="Google Shape;263;p29"/>
          <p:cNvSpPr/>
          <p:nvPr/>
        </p:nvSpPr>
        <p:spPr>
          <a:xfrm>
            <a:off x="3639230" y="5641864"/>
            <a:ext cx="885900" cy="447600"/>
          </a:xfrm>
          <a:prstGeom prst="rect">
            <a:avLst/>
          </a:prstGeom>
          <a:gradFill>
            <a:gsLst>
              <a:gs pos="0">
                <a:schemeClr val="accent3"/>
              </a:gs>
              <a:gs pos="100000">
                <a:schemeClr val="accent4"/>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64" name="Google Shape;264;p29"/>
          <p:cNvSpPr/>
          <p:nvPr/>
        </p:nvSpPr>
        <p:spPr>
          <a:xfrm>
            <a:off x="4618945" y="5641864"/>
            <a:ext cx="885900" cy="447600"/>
          </a:xfrm>
          <a:prstGeom prst="rect">
            <a:avLst/>
          </a:prstGeom>
          <a:gradFill>
            <a:gsLst>
              <a:gs pos="0">
                <a:schemeClr val="accent4"/>
              </a:gs>
              <a:gs pos="100000">
                <a:schemeClr val="accent5"/>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65" name="Google Shape;265;p29"/>
          <p:cNvSpPr/>
          <p:nvPr/>
        </p:nvSpPr>
        <p:spPr>
          <a:xfrm>
            <a:off x="5598659" y="5641864"/>
            <a:ext cx="885900" cy="447600"/>
          </a:xfrm>
          <a:prstGeom prst="rect">
            <a:avLst/>
          </a:prstGeom>
          <a:gradFill>
            <a:gsLst>
              <a:gs pos="0">
                <a:schemeClr val="accent5"/>
              </a:gs>
              <a:gs pos="100000">
                <a:schemeClr val="accent6"/>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66" name="Google Shape;266;p29"/>
          <p:cNvSpPr/>
          <p:nvPr/>
        </p:nvSpPr>
        <p:spPr>
          <a:xfrm>
            <a:off x="6578374" y="5641864"/>
            <a:ext cx="885900" cy="447600"/>
          </a:xfrm>
          <a:prstGeom prst="rect">
            <a:avLst/>
          </a:prstGeom>
          <a:gradFill>
            <a:gsLst>
              <a:gs pos="0">
                <a:schemeClr val="accent6"/>
              </a:gs>
              <a:gs pos="100000">
                <a:srgbClr val="36A48B"/>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67" name="Google Shape;267;p29"/>
          <p:cNvSpPr/>
          <p:nvPr/>
        </p:nvSpPr>
        <p:spPr>
          <a:xfrm>
            <a:off x="1679802" y="6262774"/>
            <a:ext cx="885900" cy="447600"/>
          </a:xfrm>
          <a:prstGeom prst="rect">
            <a:avLst/>
          </a:prstGeom>
          <a:gradFill>
            <a:gsLst>
              <a:gs pos="0">
                <a:schemeClr val="accent1"/>
              </a:gs>
              <a:gs pos="100000">
                <a:schemeClr val="accent2"/>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68" name="Google Shape;268;p29"/>
          <p:cNvSpPr/>
          <p:nvPr/>
        </p:nvSpPr>
        <p:spPr>
          <a:xfrm>
            <a:off x="2659516" y="6262774"/>
            <a:ext cx="885900" cy="447600"/>
          </a:xfrm>
          <a:prstGeom prst="rect">
            <a:avLst/>
          </a:prstGeom>
          <a:gradFill>
            <a:gsLst>
              <a:gs pos="0">
                <a:schemeClr val="accent2"/>
              </a:gs>
              <a:gs pos="100000">
                <a:schemeClr val="accent3"/>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69" name="Google Shape;269;p29"/>
          <p:cNvSpPr/>
          <p:nvPr/>
        </p:nvSpPr>
        <p:spPr>
          <a:xfrm>
            <a:off x="3639230" y="6262774"/>
            <a:ext cx="885900" cy="447600"/>
          </a:xfrm>
          <a:prstGeom prst="rect">
            <a:avLst/>
          </a:prstGeom>
          <a:gradFill>
            <a:gsLst>
              <a:gs pos="0">
                <a:schemeClr val="accent3"/>
              </a:gs>
              <a:gs pos="100000">
                <a:schemeClr val="accent4"/>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70" name="Google Shape;270;p29"/>
          <p:cNvSpPr/>
          <p:nvPr/>
        </p:nvSpPr>
        <p:spPr>
          <a:xfrm>
            <a:off x="4618945" y="6262774"/>
            <a:ext cx="885900" cy="447600"/>
          </a:xfrm>
          <a:prstGeom prst="rect">
            <a:avLst/>
          </a:prstGeom>
          <a:gradFill>
            <a:gsLst>
              <a:gs pos="0">
                <a:schemeClr val="accent4"/>
              </a:gs>
              <a:gs pos="100000">
                <a:schemeClr val="accent5"/>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71" name="Google Shape;271;p29"/>
          <p:cNvSpPr/>
          <p:nvPr/>
        </p:nvSpPr>
        <p:spPr>
          <a:xfrm>
            <a:off x="5598659" y="6262774"/>
            <a:ext cx="885900" cy="447600"/>
          </a:xfrm>
          <a:prstGeom prst="rect">
            <a:avLst/>
          </a:prstGeom>
          <a:gradFill>
            <a:gsLst>
              <a:gs pos="0">
                <a:schemeClr val="accent5"/>
              </a:gs>
              <a:gs pos="100000">
                <a:schemeClr val="accent6"/>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72" name="Google Shape;272;p29"/>
          <p:cNvSpPr/>
          <p:nvPr/>
        </p:nvSpPr>
        <p:spPr>
          <a:xfrm>
            <a:off x="6578374" y="6262774"/>
            <a:ext cx="885900" cy="447600"/>
          </a:xfrm>
          <a:prstGeom prst="rect">
            <a:avLst/>
          </a:prstGeom>
          <a:gradFill>
            <a:gsLst>
              <a:gs pos="0">
                <a:schemeClr val="accent6"/>
              </a:gs>
              <a:gs pos="100000">
                <a:srgbClr val="36A48B"/>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73" name="Google Shape;273;p29"/>
          <p:cNvSpPr/>
          <p:nvPr/>
        </p:nvSpPr>
        <p:spPr>
          <a:xfrm>
            <a:off x="1679802" y="6868321"/>
            <a:ext cx="885900" cy="447600"/>
          </a:xfrm>
          <a:prstGeom prst="rect">
            <a:avLst/>
          </a:prstGeom>
          <a:gradFill>
            <a:gsLst>
              <a:gs pos="0">
                <a:schemeClr val="accent1"/>
              </a:gs>
              <a:gs pos="100000">
                <a:schemeClr val="accent2"/>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74" name="Google Shape;274;p29"/>
          <p:cNvSpPr/>
          <p:nvPr/>
        </p:nvSpPr>
        <p:spPr>
          <a:xfrm>
            <a:off x="2659516" y="6868321"/>
            <a:ext cx="885900" cy="447600"/>
          </a:xfrm>
          <a:prstGeom prst="rect">
            <a:avLst/>
          </a:prstGeom>
          <a:gradFill>
            <a:gsLst>
              <a:gs pos="0">
                <a:schemeClr val="accent2"/>
              </a:gs>
              <a:gs pos="100000">
                <a:schemeClr val="accent3"/>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75" name="Google Shape;275;p29"/>
          <p:cNvSpPr/>
          <p:nvPr/>
        </p:nvSpPr>
        <p:spPr>
          <a:xfrm>
            <a:off x="3639230" y="6868321"/>
            <a:ext cx="885900" cy="447600"/>
          </a:xfrm>
          <a:prstGeom prst="rect">
            <a:avLst/>
          </a:prstGeom>
          <a:gradFill>
            <a:gsLst>
              <a:gs pos="0">
                <a:schemeClr val="accent3"/>
              </a:gs>
              <a:gs pos="100000">
                <a:schemeClr val="accent4"/>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76" name="Google Shape;276;p29"/>
          <p:cNvSpPr/>
          <p:nvPr/>
        </p:nvSpPr>
        <p:spPr>
          <a:xfrm>
            <a:off x="4618945" y="6868321"/>
            <a:ext cx="885900" cy="447600"/>
          </a:xfrm>
          <a:prstGeom prst="rect">
            <a:avLst/>
          </a:prstGeom>
          <a:gradFill>
            <a:gsLst>
              <a:gs pos="0">
                <a:schemeClr val="accent4"/>
              </a:gs>
              <a:gs pos="100000">
                <a:schemeClr val="accent5"/>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77" name="Google Shape;277;p29"/>
          <p:cNvSpPr/>
          <p:nvPr/>
        </p:nvSpPr>
        <p:spPr>
          <a:xfrm>
            <a:off x="5598659" y="6868321"/>
            <a:ext cx="885900" cy="447600"/>
          </a:xfrm>
          <a:prstGeom prst="rect">
            <a:avLst/>
          </a:prstGeom>
          <a:gradFill>
            <a:gsLst>
              <a:gs pos="0">
                <a:schemeClr val="accent5"/>
              </a:gs>
              <a:gs pos="100000">
                <a:schemeClr val="accent6"/>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78" name="Google Shape;278;p29"/>
          <p:cNvSpPr/>
          <p:nvPr/>
        </p:nvSpPr>
        <p:spPr>
          <a:xfrm>
            <a:off x="6578374" y="6868321"/>
            <a:ext cx="885900" cy="447600"/>
          </a:xfrm>
          <a:prstGeom prst="rect">
            <a:avLst/>
          </a:prstGeom>
          <a:gradFill>
            <a:gsLst>
              <a:gs pos="0">
                <a:schemeClr val="accent6"/>
              </a:gs>
              <a:gs pos="100000">
                <a:srgbClr val="36A48B"/>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79" name="Google Shape;279;p29"/>
          <p:cNvSpPr/>
          <p:nvPr/>
        </p:nvSpPr>
        <p:spPr>
          <a:xfrm>
            <a:off x="1679802" y="7473868"/>
            <a:ext cx="885900" cy="447600"/>
          </a:xfrm>
          <a:prstGeom prst="rect">
            <a:avLst/>
          </a:prstGeom>
          <a:gradFill>
            <a:gsLst>
              <a:gs pos="0">
                <a:schemeClr val="accent1"/>
              </a:gs>
              <a:gs pos="100000">
                <a:schemeClr val="accent2"/>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80" name="Google Shape;280;p29"/>
          <p:cNvSpPr/>
          <p:nvPr/>
        </p:nvSpPr>
        <p:spPr>
          <a:xfrm>
            <a:off x="2659516" y="7473868"/>
            <a:ext cx="885900" cy="447600"/>
          </a:xfrm>
          <a:prstGeom prst="rect">
            <a:avLst/>
          </a:prstGeom>
          <a:gradFill>
            <a:gsLst>
              <a:gs pos="0">
                <a:schemeClr val="accent2"/>
              </a:gs>
              <a:gs pos="100000">
                <a:schemeClr val="accent3"/>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81" name="Google Shape;281;p29"/>
          <p:cNvSpPr/>
          <p:nvPr/>
        </p:nvSpPr>
        <p:spPr>
          <a:xfrm>
            <a:off x="3639230" y="7473868"/>
            <a:ext cx="885900" cy="447600"/>
          </a:xfrm>
          <a:prstGeom prst="rect">
            <a:avLst/>
          </a:prstGeom>
          <a:gradFill>
            <a:gsLst>
              <a:gs pos="0">
                <a:schemeClr val="accent3"/>
              </a:gs>
              <a:gs pos="100000">
                <a:schemeClr val="accent4"/>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82" name="Google Shape;282;p29"/>
          <p:cNvSpPr/>
          <p:nvPr/>
        </p:nvSpPr>
        <p:spPr>
          <a:xfrm>
            <a:off x="4618945" y="7473868"/>
            <a:ext cx="885900" cy="447600"/>
          </a:xfrm>
          <a:prstGeom prst="rect">
            <a:avLst/>
          </a:prstGeom>
          <a:gradFill>
            <a:gsLst>
              <a:gs pos="0">
                <a:schemeClr val="accent4"/>
              </a:gs>
              <a:gs pos="100000">
                <a:schemeClr val="accent5"/>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83" name="Google Shape;283;p29"/>
          <p:cNvSpPr/>
          <p:nvPr/>
        </p:nvSpPr>
        <p:spPr>
          <a:xfrm>
            <a:off x="5598659" y="7473868"/>
            <a:ext cx="885900" cy="447600"/>
          </a:xfrm>
          <a:prstGeom prst="rect">
            <a:avLst/>
          </a:prstGeom>
          <a:gradFill>
            <a:gsLst>
              <a:gs pos="0">
                <a:schemeClr val="accent5"/>
              </a:gs>
              <a:gs pos="100000">
                <a:schemeClr val="accent6"/>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84" name="Google Shape;284;p29"/>
          <p:cNvSpPr/>
          <p:nvPr/>
        </p:nvSpPr>
        <p:spPr>
          <a:xfrm>
            <a:off x="6578374" y="7473868"/>
            <a:ext cx="885900" cy="447600"/>
          </a:xfrm>
          <a:prstGeom prst="rect">
            <a:avLst/>
          </a:prstGeom>
          <a:gradFill>
            <a:gsLst>
              <a:gs pos="0">
                <a:schemeClr val="accent6"/>
              </a:gs>
              <a:gs pos="100000">
                <a:srgbClr val="36A48B"/>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85" name="Google Shape;285;p29"/>
          <p:cNvSpPr txBox="1"/>
          <p:nvPr/>
        </p:nvSpPr>
        <p:spPr>
          <a:xfrm>
            <a:off x="1694550" y="-1052362"/>
            <a:ext cx="685800" cy="5541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3300"/>
              <a:buFont typeface="Arial"/>
              <a:buNone/>
            </a:pPr>
            <a:r>
              <a:rPr b="0" i="0" lang="en" sz="3300" u="none" cap="none" strike="noStrike">
                <a:solidFill>
                  <a:schemeClr val="accent2"/>
                </a:solidFill>
                <a:latin typeface="Source Sans Pro Black"/>
                <a:ea typeface="Source Sans Pro Black"/>
                <a:cs typeface="Source Sans Pro Black"/>
                <a:sym typeface="Source Sans Pro Black"/>
              </a:rPr>
              <a:t>01</a:t>
            </a:r>
            <a:endParaRPr b="0" i="0" sz="3300" u="none" cap="none" strike="noStrike">
              <a:solidFill>
                <a:schemeClr val="accent2"/>
              </a:solidFill>
              <a:latin typeface="Source Sans Pro Black"/>
              <a:ea typeface="Source Sans Pro Black"/>
              <a:cs typeface="Source Sans Pro Black"/>
              <a:sym typeface="Source Sans Pro Black"/>
            </a:endParaRPr>
          </a:p>
        </p:txBody>
      </p:sp>
      <p:sp>
        <p:nvSpPr>
          <p:cNvPr id="286" name="Google Shape;286;p29"/>
          <p:cNvSpPr txBox="1"/>
          <p:nvPr/>
        </p:nvSpPr>
        <p:spPr>
          <a:xfrm>
            <a:off x="2759529" y="-1052362"/>
            <a:ext cx="685800" cy="5541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3300"/>
              <a:buFont typeface="Arial"/>
              <a:buNone/>
            </a:pPr>
            <a:r>
              <a:rPr b="0" i="0" lang="en" sz="3300" u="none" cap="none" strike="noStrike">
                <a:solidFill>
                  <a:schemeClr val="accent3"/>
                </a:solidFill>
                <a:latin typeface="Source Sans Pro Black"/>
                <a:ea typeface="Source Sans Pro Black"/>
                <a:cs typeface="Source Sans Pro Black"/>
                <a:sym typeface="Source Sans Pro Black"/>
              </a:rPr>
              <a:t>01</a:t>
            </a:r>
            <a:endParaRPr b="0" i="0" sz="3300" u="none" cap="none" strike="noStrike">
              <a:solidFill>
                <a:schemeClr val="accent3"/>
              </a:solidFill>
              <a:latin typeface="Source Sans Pro Black"/>
              <a:ea typeface="Source Sans Pro Black"/>
              <a:cs typeface="Source Sans Pro Black"/>
              <a:sym typeface="Source Sans Pro Black"/>
            </a:endParaRPr>
          </a:p>
        </p:txBody>
      </p:sp>
      <p:sp>
        <p:nvSpPr>
          <p:cNvPr id="287" name="Google Shape;287;p29"/>
          <p:cNvSpPr txBox="1"/>
          <p:nvPr/>
        </p:nvSpPr>
        <p:spPr>
          <a:xfrm>
            <a:off x="3739243" y="-1052362"/>
            <a:ext cx="685800" cy="5541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3300"/>
              <a:buFont typeface="Arial"/>
              <a:buNone/>
            </a:pPr>
            <a:r>
              <a:rPr b="0" i="0" lang="en" sz="3300" u="none" cap="none" strike="noStrike">
                <a:solidFill>
                  <a:schemeClr val="accent4"/>
                </a:solidFill>
                <a:latin typeface="Source Sans Pro Black"/>
                <a:ea typeface="Source Sans Pro Black"/>
                <a:cs typeface="Source Sans Pro Black"/>
                <a:sym typeface="Source Sans Pro Black"/>
              </a:rPr>
              <a:t>01</a:t>
            </a:r>
            <a:endParaRPr b="0" i="0" sz="3300" u="none" cap="none" strike="noStrike">
              <a:solidFill>
                <a:schemeClr val="accent4"/>
              </a:solidFill>
              <a:latin typeface="Source Sans Pro Black"/>
              <a:ea typeface="Source Sans Pro Black"/>
              <a:cs typeface="Source Sans Pro Black"/>
              <a:sym typeface="Source Sans Pro Black"/>
            </a:endParaRPr>
          </a:p>
        </p:txBody>
      </p:sp>
      <p:sp>
        <p:nvSpPr>
          <p:cNvPr id="288" name="Google Shape;288;p29"/>
          <p:cNvSpPr txBox="1"/>
          <p:nvPr/>
        </p:nvSpPr>
        <p:spPr>
          <a:xfrm>
            <a:off x="4718957" y="-1052362"/>
            <a:ext cx="685800" cy="5541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3300"/>
              <a:buFont typeface="Arial"/>
              <a:buNone/>
            </a:pPr>
            <a:r>
              <a:rPr b="0" i="0" lang="en" sz="3300" u="none" cap="none" strike="noStrike">
                <a:solidFill>
                  <a:schemeClr val="accent5"/>
                </a:solidFill>
                <a:latin typeface="Source Sans Pro Black"/>
                <a:ea typeface="Source Sans Pro Black"/>
                <a:cs typeface="Source Sans Pro Black"/>
                <a:sym typeface="Source Sans Pro Black"/>
              </a:rPr>
              <a:t>01</a:t>
            </a:r>
            <a:endParaRPr b="0" i="0" sz="3300" u="none" cap="none" strike="noStrike">
              <a:solidFill>
                <a:schemeClr val="accent5"/>
              </a:solidFill>
              <a:latin typeface="Source Sans Pro Black"/>
              <a:ea typeface="Source Sans Pro Black"/>
              <a:cs typeface="Source Sans Pro Black"/>
              <a:sym typeface="Source Sans Pro Black"/>
            </a:endParaRPr>
          </a:p>
        </p:txBody>
      </p:sp>
      <p:sp>
        <p:nvSpPr>
          <p:cNvPr id="289" name="Google Shape;289;p29"/>
          <p:cNvSpPr txBox="1"/>
          <p:nvPr/>
        </p:nvSpPr>
        <p:spPr>
          <a:xfrm>
            <a:off x="5783936" y="-1052362"/>
            <a:ext cx="685800" cy="5541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3300"/>
              <a:buFont typeface="Arial"/>
              <a:buNone/>
            </a:pPr>
            <a:r>
              <a:rPr b="0" i="0" lang="en" sz="3300" u="none" cap="none" strike="noStrike">
                <a:solidFill>
                  <a:schemeClr val="accent6"/>
                </a:solidFill>
                <a:latin typeface="Source Sans Pro Black"/>
                <a:ea typeface="Source Sans Pro Black"/>
                <a:cs typeface="Source Sans Pro Black"/>
                <a:sym typeface="Source Sans Pro Black"/>
              </a:rPr>
              <a:t>01</a:t>
            </a:r>
            <a:endParaRPr b="0" i="0" sz="3300" u="none" cap="none" strike="noStrike">
              <a:solidFill>
                <a:schemeClr val="accent6"/>
              </a:solidFill>
              <a:latin typeface="Source Sans Pro Black"/>
              <a:ea typeface="Source Sans Pro Black"/>
              <a:cs typeface="Source Sans Pro Black"/>
              <a:sym typeface="Source Sans Pro Black"/>
            </a:endParaRPr>
          </a:p>
        </p:txBody>
      </p:sp>
      <p:sp>
        <p:nvSpPr>
          <p:cNvPr id="290" name="Google Shape;290;p29"/>
          <p:cNvSpPr txBox="1"/>
          <p:nvPr/>
        </p:nvSpPr>
        <p:spPr>
          <a:xfrm>
            <a:off x="6763650" y="-1052362"/>
            <a:ext cx="685800" cy="5541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3300"/>
              <a:buFont typeface="Arial"/>
              <a:buNone/>
            </a:pPr>
            <a:r>
              <a:rPr b="0" i="0" lang="en" sz="3300" u="none" cap="none" strike="noStrike">
                <a:solidFill>
                  <a:srgbClr val="36A48B"/>
                </a:solidFill>
                <a:latin typeface="Source Sans Pro Black"/>
                <a:ea typeface="Source Sans Pro Black"/>
                <a:cs typeface="Source Sans Pro Black"/>
                <a:sym typeface="Source Sans Pro Black"/>
              </a:rPr>
              <a:t>01</a:t>
            </a:r>
            <a:endParaRPr b="0" i="0" sz="3300" u="none" cap="none" strike="noStrike">
              <a:solidFill>
                <a:srgbClr val="36A48B"/>
              </a:solidFill>
              <a:latin typeface="Source Sans Pro Black"/>
              <a:ea typeface="Source Sans Pro Black"/>
              <a:cs typeface="Source Sans Pro Black"/>
              <a:sym typeface="Source Sans Pro Black"/>
            </a:endParaRPr>
          </a:p>
        </p:txBody>
      </p:sp>
      <p:sp>
        <p:nvSpPr>
          <p:cNvPr id="291" name="Google Shape;291;p29"/>
          <p:cNvSpPr txBox="1"/>
          <p:nvPr/>
        </p:nvSpPr>
        <p:spPr>
          <a:xfrm>
            <a:off x="1679802" y="-2454737"/>
            <a:ext cx="5069100" cy="13236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300"/>
              <a:buFont typeface="Arial"/>
              <a:buNone/>
            </a:pPr>
            <a:r>
              <a:rPr b="0" i="0" lang="en" sz="8300" u="none" cap="none" strike="noStrike">
                <a:solidFill>
                  <a:schemeClr val="accent6"/>
                </a:solidFill>
                <a:latin typeface="Source Sans Pro Black"/>
                <a:ea typeface="Source Sans Pro Black"/>
                <a:cs typeface="Source Sans Pro Black"/>
                <a:sym typeface="Source Sans Pro Black"/>
              </a:rPr>
              <a:t>01</a:t>
            </a:r>
            <a:endParaRPr b="0" i="0" sz="8300" u="none" cap="none" strike="noStrike">
              <a:solidFill>
                <a:schemeClr val="accent6"/>
              </a:solidFill>
              <a:latin typeface="Source Sans Pro Black"/>
              <a:ea typeface="Source Sans Pro Black"/>
              <a:cs typeface="Source Sans Pro Black"/>
              <a:sym typeface="Source Sans Pro Black"/>
            </a:endParaRPr>
          </a:p>
        </p:txBody>
      </p:sp>
      <p:sp>
        <p:nvSpPr>
          <p:cNvPr id="292" name="Google Shape;292;p29"/>
          <p:cNvSpPr/>
          <p:nvPr/>
        </p:nvSpPr>
        <p:spPr>
          <a:xfrm>
            <a:off x="1679801" y="8079415"/>
            <a:ext cx="5769600" cy="447600"/>
          </a:xfrm>
          <a:prstGeom prst="rect">
            <a:avLst/>
          </a:prstGeom>
          <a:gradFill>
            <a:gsLst>
              <a:gs pos="0">
                <a:schemeClr val="accent1"/>
              </a:gs>
              <a:gs pos="20000">
                <a:schemeClr val="accent2"/>
              </a:gs>
              <a:gs pos="40000">
                <a:schemeClr val="accent3"/>
              </a:gs>
              <a:gs pos="60000">
                <a:schemeClr val="accent4"/>
              </a:gs>
              <a:gs pos="80000">
                <a:schemeClr val="accent5"/>
              </a:gs>
              <a:gs pos="98229">
                <a:schemeClr val="accent6"/>
              </a:gs>
              <a:gs pos="100000">
                <a:schemeClr val="accent6"/>
              </a:gs>
            </a:gsLst>
            <a:lin ang="9000021"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93" name="Google Shape;293;p29"/>
          <p:cNvSpPr/>
          <p:nvPr/>
        </p:nvSpPr>
        <p:spPr>
          <a:xfrm>
            <a:off x="-6325054" y="1367478"/>
            <a:ext cx="885900" cy="447600"/>
          </a:xfrm>
          <a:prstGeom prst="rect">
            <a:avLst/>
          </a:prstGeom>
          <a:gradFill>
            <a:gsLst>
              <a:gs pos="0">
                <a:schemeClr val="accent1"/>
              </a:gs>
              <a:gs pos="50000">
                <a:srgbClr val="E6568E">
                  <a:alpha val="49019"/>
                </a:srgbClr>
              </a:gs>
              <a:gs pos="100000">
                <a:schemeClr val="accent3"/>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94" name="Google Shape;294;p29"/>
          <p:cNvSpPr/>
          <p:nvPr/>
        </p:nvSpPr>
        <p:spPr>
          <a:xfrm>
            <a:off x="-5345339" y="1367478"/>
            <a:ext cx="885900" cy="447600"/>
          </a:xfrm>
          <a:prstGeom prst="rect">
            <a:avLst/>
          </a:prstGeom>
          <a:gradFill>
            <a:gsLst>
              <a:gs pos="0">
                <a:schemeClr val="accent2"/>
              </a:gs>
              <a:gs pos="50000">
                <a:srgbClr val="CE59C4">
                  <a:alpha val="49019"/>
                </a:srgbClr>
              </a:gs>
              <a:gs pos="100000">
                <a:schemeClr val="accent4"/>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95" name="Google Shape;295;p29"/>
          <p:cNvSpPr/>
          <p:nvPr/>
        </p:nvSpPr>
        <p:spPr>
          <a:xfrm>
            <a:off x="-4365625" y="1367478"/>
            <a:ext cx="885900" cy="447600"/>
          </a:xfrm>
          <a:prstGeom prst="rect">
            <a:avLst/>
          </a:prstGeom>
          <a:gradFill>
            <a:gsLst>
              <a:gs pos="0">
                <a:schemeClr val="accent3"/>
              </a:gs>
              <a:gs pos="50000">
                <a:srgbClr val="8766D0">
                  <a:alpha val="49019"/>
                </a:srgbClr>
              </a:gs>
              <a:gs pos="100000">
                <a:schemeClr val="accent5"/>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96" name="Google Shape;296;p29"/>
          <p:cNvSpPr/>
          <p:nvPr/>
        </p:nvSpPr>
        <p:spPr>
          <a:xfrm>
            <a:off x="-3385911" y="1367478"/>
            <a:ext cx="885900" cy="447600"/>
          </a:xfrm>
          <a:prstGeom prst="rect">
            <a:avLst/>
          </a:prstGeom>
          <a:gradFill>
            <a:gsLst>
              <a:gs pos="0">
                <a:schemeClr val="accent4"/>
              </a:gs>
              <a:gs pos="50000">
                <a:srgbClr val="6C9FF4">
                  <a:alpha val="49019"/>
                </a:srgbClr>
              </a:gs>
              <a:gs pos="100000">
                <a:schemeClr val="accent6"/>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97" name="Google Shape;297;p29"/>
          <p:cNvSpPr/>
          <p:nvPr/>
        </p:nvSpPr>
        <p:spPr>
          <a:xfrm>
            <a:off x="-2406196" y="1367478"/>
            <a:ext cx="885900" cy="447600"/>
          </a:xfrm>
          <a:prstGeom prst="rect">
            <a:avLst/>
          </a:prstGeom>
          <a:gradFill>
            <a:gsLst>
              <a:gs pos="0">
                <a:schemeClr val="accent5"/>
              </a:gs>
              <a:gs pos="33000">
                <a:srgbClr val="6C9FF4">
                  <a:alpha val="49019"/>
                </a:srgbClr>
              </a:gs>
              <a:gs pos="66000">
                <a:srgbClr val="5BC9B0">
                  <a:alpha val="49019"/>
                </a:srgbClr>
              </a:gs>
              <a:gs pos="100000">
                <a:schemeClr val="accent6"/>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98" name="Google Shape;298;p29"/>
          <p:cNvSpPr/>
          <p:nvPr/>
        </p:nvSpPr>
        <p:spPr>
          <a:xfrm>
            <a:off x="-1426482" y="1367478"/>
            <a:ext cx="885900" cy="447600"/>
          </a:xfrm>
          <a:prstGeom prst="rect">
            <a:avLst/>
          </a:prstGeom>
          <a:gradFill>
            <a:gsLst>
              <a:gs pos="0">
                <a:schemeClr val="accent6"/>
              </a:gs>
              <a:gs pos="100000">
                <a:srgbClr val="36A48B"/>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99" name="Google Shape;299;p29"/>
          <p:cNvSpPr/>
          <p:nvPr/>
        </p:nvSpPr>
        <p:spPr>
          <a:xfrm>
            <a:off x="-6325054" y="1988388"/>
            <a:ext cx="885900" cy="447600"/>
          </a:xfrm>
          <a:prstGeom prst="rect">
            <a:avLst/>
          </a:prstGeom>
          <a:gradFill>
            <a:gsLst>
              <a:gs pos="0">
                <a:schemeClr val="accent1"/>
              </a:gs>
              <a:gs pos="50000">
                <a:srgbClr val="E6568E">
                  <a:alpha val="49019"/>
                </a:srgbClr>
              </a:gs>
              <a:gs pos="100000">
                <a:schemeClr val="accent3"/>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00" name="Google Shape;300;p29"/>
          <p:cNvSpPr/>
          <p:nvPr/>
        </p:nvSpPr>
        <p:spPr>
          <a:xfrm>
            <a:off x="-5345339" y="1988388"/>
            <a:ext cx="885900" cy="447600"/>
          </a:xfrm>
          <a:prstGeom prst="rect">
            <a:avLst/>
          </a:prstGeom>
          <a:gradFill>
            <a:gsLst>
              <a:gs pos="0">
                <a:schemeClr val="accent2"/>
              </a:gs>
              <a:gs pos="50000">
                <a:srgbClr val="CE59C4">
                  <a:alpha val="49019"/>
                </a:srgbClr>
              </a:gs>
              <a:gs pos="100000">
                <a:schemeClr val="accent4"/>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01" name="Google Shape;301;p29"/>
          <p:cNvSpPr/>
          <p:nvPr/>
        </p:nvSpPr>
        <p:spPr>
          <a:xfrm>
            <a:off x="-4365625" y="1988388"/>
            <a:ext cx="885900" cy="447600"/>
          </a:xfrm>
          <a:prstGeom prst="rect">
            <a:avLst/>
          </a:prstGeom>
          <a:gradFill>
            <a:gsLst>
              <a:gs pos="0">
                <a:schemeClr val="accent3"/>
              </a:gs>
              <a:gs pos="50000">
                <a:srgbClr val="8766D0">
                  <a:alpha val="49019"/>
                </a:srgbClr>
              </a:gs>
              <a:gs pos="100000">
                <a:schemeClr val="accent5"/>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02" name="Google Shape;302;p29"/>
          <p:cNvSpPr/>
          <p:nvPr/>
        </p:nvSpPr>
        <p:spPr>
          <a:xfrm>
            <a:off x="-3385911" y="1988388"/>
            <a:ext cx="885900" cy="447600"/>
          </a:xfrm>
          <a:prstGeom prst="rect">
            <a:avLst/>
          </a:prstGeom>
          <a:gradFill>
            <a:gsLst>
              <a:gs pos="0">
                <a:schemeClr val="accent4"/>
              </a:gs>
              <a:gs pos="50000">
                <a:srgbClr val="6C9FF4">
                  <a:alpha val="49019"/>
                </a:srgbClr>
              </a:gs>
              <a:gs pos="100000">
                <a:schemeClr val="accent6"/>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03" name="Google Shape;303;p29"/>
          <p:cNvSpPr/>
          <p:nvPr/>
        </p:nvSpPr>
        <p:spPr>
          <a:xfrm>
            <a:off x="-2406196" y="1988388"/>
            <a:ext cx="885900" cy="447600"/>
          </a:xfrm>
          <a:prstGeom prst="rect">
            <a:avLst/>
          </a:prstGeom>
          <a:gradFill>
            <a:gsLst>
              <a:gs pos="0">
                <a:schemeClr val="accent5"/>
              </a:gs>
              <a:gs pos="100000">
                <a:schemeClr val="accent6"/>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04" name="Google Shape;304;p29"/>
          <p:cNvSpPr/>
          <p:nvPr/>
        </p:nvSpPr>
        <p:spPr>
          <a:xfrm>
            <a:off x="-1426482" y="1988388"/>
            <a:ext cx="885900" cy="447600"/>
          </a:xfrm>
          <a:prstGeom prst="rect">
            <a:avLst/>
          </a:prstGeom>
          <a:gradFill>
            <a:gsLst>
              <a:gs pos="0">
                <a:schemeClr val="accent6"/>
              </a:gs>
              <a:gs pos="100000">
                <a:srgbClr val="36A48B"/>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05" name="Google Shape;305;p29"/>
          <p:cNvSpPr/>
          <p:nvPr/>
        </p:nvSpPr>
        <p:spPr>
          <a:xfrm>
            <a:off x="-6325054" y="2593935"/>
            <a:ext cx="885900" cy="447600"/>
          </a:xfrm>
          <a:prstGeom prst="rect">
            <a:avLst/>
          </a:prstGeom>
          <a:gradFill>
            <a:gsLst>
              <a:gs pos="0">
                <a:schemeClr val="accent1"/>
              </a:gs>
              <a:gs pos="50000">
                <a:srgbClr val="E6568E">
                  <a:alpha val="49019"/>
                </a:srgbClr>
              </a:gs>
              <a:gs pos="100000">
                <a:schemeClr val="accent3"/>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06" name="Google Shape;306;p29"/>
          <p:cNvSpPr/>
          <p:nvPr/>
        </p:nvSpPr>
        <p:spPr>
          <a:xfrm>
            <a:off x="-5345339" y="2593935"/>
            <a:ext cx="885900" cy="447600"/>
          </a:xfrm>
          <a:prstGeom prst="rect">
            <a:avLst/>
          </a:prstGeom>
          <a:gradFill>
            <a:gsLst>
              <a:gs pos="0">
                <a:schemeClr val="accent2"/>
              </a:gs>
              <a:gs pos="50000">
                <a:srgbClr val="CE59C4">
                  <a:alpha val="49019"/>
                </a:srgbClr>
              </a:gs>
              <a:gs pos="100000">
                <a:schemeClr val="accent4"/>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07" name="Google Shape;307;p29"/>
          <p:cNvSpPr/>
          <p:nvPr/>
        </p:nvSpPr>
        <p:spPr>
          <a:xfrm>
            <a:off x="-4365625" y="2593935"/>
            <a:ext cx="885900" cy="447600"/>
          </a:xfrm>
          <a:prstGeom prst="rect">
            <a:avLst/>
          </a:prstGeom>
          <a:gradFill>
            <a:gsLst>
              <a:gs pos="0">
                <a:schemeClr val="accent3"/>
              </a:gs>
              <a:gs pos="50000">
                <a:srgbClr val="8766D0">
                  <a:alpha val="49019"/>
                </a:srgbClr>
              </a:gs>
              <a:gs pos="100000">
                <a:schemeClr val="accent5"/>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08" name="Google Shape;308;p29"/>
          <p:cNvSpPr/>
          <p:nvPr/>
        </p:nvSpPr>
        <p:spPr>
          <a:xfrm>
            <a:off x="-3385911" y="2593935"/>
            <a:ext cx="885900" cy="447600"/>
          </a:xfrm>
          <a:prstGeom prst="rect">
            <a:avLst/>
          </a:prstGeom>
          <a:gradFill>
            <a:gsLst>
              <a:gs pos="0">
                <a:schemeClr val="accent4"/>
              </a:gs>
              <a:gs pos="50000">
                <a:srgbClr val="6C9FF4">
                  <a:alpha val="49019"/>
                </a:srgbClr>
              </a:gs>
              <a:gs pos="100000">
                <a:schemeClr val="accent6"/>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09" name="Google Shape;309;p29"/>
          <p:cNvSpPr/>
          <p:nvPr/>
        </p:nvSpPr>
        <p:spPr>
          <a:xfrm>
            <a:off x="-2406196" y="2593935"/>
            <a:ext cx="885900" cy="447600"/>
          </a:xfrm>
          <a:prstGeom prst="rect">
            <a:avLst/>
          </a:prstGeom>
          <a:gradFill>
            <a:gsLst>
              <a:gs pos="0">
                <a:schemeClr val="accent5"/>
              </a:gs>
              <a:gs pos="100000">
                <a:schemeClr val="accent6"/>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10" name="Google Shape;310;p29"/>
          <p:cNvSpPr/>
          <p:nvPr/>
        </p:nvSpPr>
        <p:spPr>
          <a:xfrm>
            <a:off x="-1426482" y="2593935"/>
            <a:ext cx="885900" cy="447600"/>
          </a:xfrm>
          <a:prstGeom prst="rect">
            <a:avLst/>
          </a:prstGeom>
          <a:gradFill>
            <a:gsLst>
              <a:gs pos="0">
                <a:schemeClr val="accent6"/>
              </a:gs>
              <a:gs pos="100000">
                <a:srgbClr val="36A48B"/>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11" name="Google Shape;311;p29"/>
          <p:cNvSpPr/>
          <p:nvPr/>
        </p:nvSpPr>
        <p:spPr>
          <a:xfrm>
            <a:off x="-6325054" y="3199481"/>
            <a:ext cx="885900" cy="447600"/>
          </a:xfrm>
          <a:prstGeom prst="rect">
            <a:avLst/>
          </a:prstGeom>
          <a:gradFill>
            <a:gsLst>
              <a:gs pos="0">
                <a:schemeClr val="accent1"/>
              </a:gs>
              <a:gs pos="50000">
                <a:srgbClr val="E6568E">
                  <a:alpha val="49019"/>
                </a:srgbClr>
              </a:gs>
              <a:gs pos="100000">
                <a:schemeClr val="accent3"/>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12" name="Google Shape;312;p29"/>
          <p:cNvSpPr/>
          <p:nvPr/>
        </p:nvSpPr>
        <p:spPr>
          <a:xfrm>
            <a:off x="-5345339" y="3199481"/>
            <a:ext cx="885900" cy="447600"/>
          </a:xfrm>
          <a:prstGeom prst="rect">
            <a:avLst/>
          </a:prstGeom>
          <a:gradFill>
            <a:gsLst>
              <a:gs pos="0">
                <a:schemeClr val="accent2"/>
              </a:gs>
              <a:gs pos="50000">
                <a:srgbClr val="CE59C4">
                  <a:alpha val="49019"/>
                </a:srgbClr>
              </a:gs>
              <a:gs pos="100000">
                <a:schemeClr val="accent4"/>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13" name="Google Shape;313;p29"/>
          <p:cNvSpPr/>
          <p:nvPr/>
        </p:nvSpPr>
        <p:spPr>
          <a:xfrm>
            <a:off x="-4365625" y="3199481"/>
            <a:ext cx="885900" cy="447600"/>
          </a:xfrm>
          <a:prstGeom prst="rect">
            <a:avLst/>
          </a:prstGeom>
          <a:gradFill>
            <a:gsLst>
              <a:gs pos="0">
                <a:schemeClr val="accent3"/>
              </a:gs>
              <a:gs pos="50000">
                <a:srgbClr val="8766D0">
                  <a:alpha val="49019"/>
                </a:srgbClr>
              </a:gs>
              <a:gs pos="100000">
                <a:schemeClr val="accent5"/>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14" name="Google Shape;314;p29"/>
          <p:cNvSpPr/>
          <p:nvPr/>
        </p:nvSpPr>
        <p:spPr>
          <a:xfrm>
            <a:off x="-3385911" y="3199481"/>
            <a:ext cx="885900" cy="447600"/>
          </a:xfrm>
          <a:prstGeom prst="rect">
            <a:avLst/>
          </a:prstGeom>
          <a:gradFill>
            <a:gsLst>
              <a:gs pos="0">
                <a:schemeClr val="accent4"/>
              </a:gs>
              <a:gs pos="50000">
                <a:srgbClr val="6C9FF4">
                  <a:alpha val="49019"/>
                </a:srgbClr>
              </a:gs>
              <a:gs pos="100000">
                <a:schemeClr val="accent6"/>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15" name="Google Shape;315;p29"/>
          <p:cNvSpPr/>
          <p:nvPr/>
        </p:nvSpPr>
        <p:spPr>
          <a:xfrm>
            <a:off x="-2410051" y="3199481"/>
            <a:ext cx="885900" cy="447600"/>
          </a:xfrm>
          <a:prstGeom prst="rect">
            <a:avLst/>
          </a:prstGeom>
          <a:gradFill>
            <a:gsLst>
              <a:gs pos="0">
                <a:schemeClr val="accent5"/>
              </a:gs>
              <a:gs pos="100000">
                <a:schemeClr val="accent6"/>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16" name="Google Shape;316;p29"/>
          <p:cNvSpPr/>
          <p:nvPr/>
        </p:nvSpPr>
        <p:spPr>
          <a:xfrm>
            <a:off x="-1426482" y="3199481"/>
            <a:ext cx="885900" cy="447600"/>
          </a:xfrm>
          <a:prstGeom prst="rect">
            <a:avLst/>
          </a:prstGeom>
          <a:gradFill>
            <a:gsLst>
              <a:gs pos="0">
                <a:schemeClr val="accent6"/>
              </a:gs>
              <a:gs pos="100000">
                <a:srgbClr val="36A48B"/>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17" name="Google Shape;317;p29"/>
          <p:cNvSpPr txBox="1"/>
          <p:nvPr/>
        </p:nvSpPr>
        <p:spPr>
          <a:xfrm>
            <a:off x="2037450" y="1271394"/>
            <a:ext cx="5069100" cy="26007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300"/>
              <a:buFont typeface="Arial"/>
              <a:buNone/>
            </a:pPr>
            <a:r>
              <a:rPr b="0" i="0" lang="en" sz="8300" u="none" cap="none" strike="noStrike">
                <a:solidFill>
                  <a:schemeClr val="dk1"/>
                </a:solidFill>
                <a:latin typeface="Source Sans Pro Black"/>
                <a:ea typeface="Source Sans Pro Black"/>
                <a:cs typeface="Source Sans Pro Black"/>
                <a:sym typeface="Source Sans Pro Black"/>
              </a:rPr>
              <a:t>COLOR SHEET</a:t>
            </a:r>
            <a:endParaRPr b="0" i="0" sz="8300" u="none" cap="none" strike="noStrike">
              <a:solidFill>
                <a:schemeClr val="dk1"/>
              </a:solidFill>
              <a:latin typeface="Source Sans Pro Black"/>
              <a:ea typeface="Source Sans Pro Black"/>
              <a:cs typeface="Source Sans Pro Black"/>
              <a:sym typeface="Source Sans Pro Black"/>
            </a:endParaRPr>
          </a:p>
        </p:txBody>
      </p:sp>
      <p:sp>
        <p:nvSpPr>
          <p:cNvPr id="318" name="Google Shape;318;p29"/>
          <p:cNvSpPr/>
          <p:nvPr/>
        </p:nvSpPr>
        <p:spPr>
          <a:xfrm>
            <a:off x="1679801" y="8712349"/>
            <a:ext cx="5769600" cy="447600"/>
          </a:xfrm>
          <a:prstGeom prst="rect">
            <a:avLst/>
          </a:prstGeom>
          <a:gradFill>
            <a:gsLst>
              <a:gs pos="0">
                <a:schemeClr val="accent5"/>
              </a:gs>
              <a:gs pos="33000">
                <a:schemeClr val="accent4"/>
              </a:gs>
              <a:gs pos="66000">
                <a:schemeClr val="accent3"/>
              </a:gs>
              <a:gs pos="100000">
                <a:schemeClr val="accent2"/>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19" name="Google Shape;319;p29"/>
          <p:cNvSpPr/>
          <p:nvPr/>
        </p:nvSpPr>
        <p:spPr>
          <a:xfrm>
            <a:off x="9684656" y="1367478"/>
            <a:ext cx="885900" cy="447600"/>
          </a:xfrm>
          <a:prstGeom prst="rect">
            <a:avLst/>
          </a:prstGeom>
          <a:gradFill>
            <a:gsLst>
              <a:gs pos="0">
                <a:schemeClr val="accent1"/>
              </a:gs>
              <a:gs pos="50000">
                <a:srgbClr val="E6568E">
                  <a:alpha val="49019"/>
                </a:srgbClr>
              </a:gs>
              <a:gs pos="100000">
                <a:schemeClr val="accent3"/>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20" name="Google Shape;320;p29"/>
          <p:cNvSpPr/>
          <p:nvPr/>
        </p:nvSpPr>
        <p:spPr>
          <a:xfrm>
            <a:off x="10664371" y="1367478"/>
            <a:ext cx="885900" cy="447600"/>
          </a:xfrm>
          <a:prstGeom prst="rect">
            <a:avLst/>
          </a:prstGeom>
          <a:gradFill>
            <a:gsLst>
              <a:gs pos="0">
                <a:schemeClr val="accent2"/>
              </a:gs>
              <a:gs pos="50000">
                <a:srgbClr val="CE59C4">
                  <a:alpha val="49019"/>
                </a:srgbClr>
              </a:gs>
              <a:gs pos="100000">
                <a:schemeClr val="accent4"/>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21" name="Google Shape;321;p29"/>
          <p:cNvSpPr/>
          <p:nvPr/>
        </p:nvSpPr>
        <p:spPr>
          <a:xfrm>
            <a:off x="11644085" y="1367478"/>
            <a:ext cx="885900" cy="447600"/>
          </a:xfrm>
          <a:prstGeom prst="rect">
            <a:avLst/>
          </a:prstGeom>
          <a:gradFill>
            <a:gsLst>
              <a:gs pos="0">
                <a:schemeClr val="accent3"/>
              </a:gs>
              <a:gs pos="50000">
                <a:srgbClr val="8766D0">
                  <a:alpha val="49019"/>
                </a:srgbClr>
              </a:gs>
              <a:gs pos="100000">
                <a:schemeClr val="accent5"/>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22" name="Google Shape;322;p29"/>
          <p:cNvSpPr/>
          <p:nvPr/>
        </p:nvSpPr>
        <p:spPr>
          <a:xfrm>
            <a:off x="12623800" y="1367478"/>
            <a:ext cx="885900" cy="447600"/>
          </a:xfrm>
          <a:prstGeom prst="rect">
            <a:avLst/>
          </a:prstGeom>
          <a:gradFill>
            <a:gsLst>
              <a:gs pos="0">
                <a:schemeClr val="accent4"/>
              </a:gs>
              <a:gs pos="50000">
                <a:srgbClr val="6C9FF4">
                  <a:alpha val="49019"/>
                </a:srgbClr>
              </a:gs>
              <a:gs pos="100000">
                <a:schemeClr val="accent6"/>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23" name="Google Shape;323;p29"/>
          <p:cNvSpPr/>
          <p:nvPr/>
        </p:nvSpPr>
        <p:spPr>
          <a:xfrm>
            <a:off x="13603514" y="1367478"/>
            <a:ext cx="885900" cy="447600"/>
          </a:xfrm>
          <a:prstGeom prst="rect">
            <a:avLst/>
          </a:prstGeom>
          <a:gradFill>
            <a:gsLst>
              <a:gs pos="0">
                <a:schemeClr val="accent5"/>
              </a:gs>
              <a:gs pos="33000">
                <a:srgbClr val="6C9FF4">
                  <a:alpha val="49019"/>
                </a:srgbClr>
              </a:gs>
              <a:gs pos="66000">
                <a:srgbClr val="5BC9B0">
                  <a:alpha val="49019"/>
                </a:srgbClr>
              </a:gs>
              <a:gs pos="100000">
                <a:schemeClr val="accent6"/>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24" name="Google Shape;324;p29"/>
          <p:cNvSpPr/>
          <p:nvPr/>
        </p:nvSpPr>
        <p:spPr>
          <a:xfrm>
            <a:off x="14583230" y="1367478"/>
            <a:ext cx="885900" cy="447600"/>
          </a:xfrm>
          <a:prstGeom prst="rect">
            <a:avLst/>
          </a:prstGeom>
          <a:gradFill>
            <a:gsLst>
              <a:gs pos="0">
                <a:schemeClr val="accent6"/>
              </a:gs>
              <a:gs pos="100000">
                <a:srgbClr val="36A48B"/>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25" name="Google Shape;325;p29"/>
          <p:cNvSpPr/>
          <p:nvPr/>
        </p:nvSpPr>
        <p:spPr>
          <a:xfrm>
            <a:off x="9684656" y="1988388"/>
            <a:ext cx="885900" cy="447600"/>
          </a:xfrm>
          <a:prstGeom prst="rect">
            <a:avLst/>
          </a:prstGeom>
          <a:gradFill>
            <a:gsLst>
              <a:gs pos="0">
                <a:schemeClr val="accent1"/>
              </a:gs>
              <a:gs pos="50000">
                <a:srgbClr val="E6568E">
                  <a:alpha val="49019"/>
                </a:srgbClr>
              </a:gs>
              <a:gs pos="100000">
                <a:schemeClr val="accent3"/>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26" name="Google Shape;326;p29"/>
          <p:cNvSpPr/>
          <p:nvPr/>
        </p:nvSpPr>
        <p:spPr>
          <a:xfrm>
            <a:off x="10664371" y="1988388"/>
            <a:ext cx="885900" cy="447600"/>
          </a:xfrm>
          <a:prstGeom prst="rect">
            <a:avLst/>
          </a:prstGeom>
          <a:gradFill>
            <a:gsLst>
              <a:gs pos="0">
                <a:schemeClr val="accent2"/>
              </a:gs>
              <a:gs pos="50000">
                <a:srgbClr val="CE59C4">
                  <a:alpha val="49019"/>
                </a:srgbClr>
              </a:gs>
              <a:gs pos="100000">
                <a:schemeClr val="accent4"/>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27" name="Google Shape;327;p29"/>
          <p:cNvSpPr/>
          <p:nvPr/>
        </p:nvSpPr>
        <p:spPr>
          <a:xfrm>
            <a:off x="11644085" y="1988388"/>
            <a:ext cx="885900" cy="447600"/>
          </a:xfrm>
          <a:prstGeom prst="rect">
            <a:avLst/>
          </a:prstGeom>
          <a:gradFill>
            <a:gsLst>
              <a:gs pos="0">
                <a:schemeClr val="accent3"/>
              </a:gs>
              <a:gs pos="50000">
                <a:srgbClr val="8766D0">
                  <a:alpha val="49019"/>
                </a:srgbClr>
              </a:gs>
              <a:gs pos="100000">
                <a:schemeClr val="accent5"/>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28" name="Google Shape;328;p29"/>
          <p:cNvSpPr/>
          <p:nvPr/>
        </p:nvSpPr>
        <p:spPr>
          <a:xfrm>
            <a:off x="12623800" y="1988388"/>
            <a:ext cx="885900" cy="447600"/>
          </a:xfrm>
          <a:prstGeom prst="rect">
            <a:avLst/>
          </a:prstGeom>
          <a:gradFill>
            <a:gsLst>
              <a:gs pos="0">
                <a:schemeClr val="accent4"/>
              </a:gs>
              <a:gs pos="50000">
                <a:srgbClr val="6C9FF4">
                  <a:alpha val="49019"/>
                </a:srgbClr>
              </a:gs>
              <a:gs pos="100000">
                <a:schemeClr val="accent6"/>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29" name="Google Shape;329;p29"/>
          <p:cNvSpPr/>
          <p:nvPr/>
        </p:nvSpPr>
        <p:spPr>
          <a:xfrm>
            <a:off x="13603514" y="1988388"/>
            <a:ext cx="885900" cy="447600"/>
          </a:xfrm>
          <a:prstGeom prst="rect">
            <a:avLst/>
          </a:prstGeom>
          <a:gradFill>
            <a:gsLst>
              <a:gs pos="0">
                <a:schemeClr val="accent5"/>
              </a:gs>
              <a:gs pos="100000">
                <a:schemeClr val="accent6"/>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30" name="Google Shape;330;p29"/>
          <p:cNvSpPr/>
          <p:nvPr/>
        </p:nvSpPr>
        <p:spPr>
          <a:xfrm>
            <a:off x="14583230" y="1988388"/>
            <a:ext cx="885900" cy="447600"/>
          </a:xfrm>
          <a:prstGeom prst="rect">
            <a:avLst/>
          </a:prstGeom>
          <a:gradFill>
            <a:gsLst>
              <a:gs pos="0">
                <a:schemeClr val="accent6"/>
              </a:gs>
              <a:gs pos="100000">
                <a:srgbClr val="36A48B"/>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31" name="Google Shape;331;p29"/>
          <p:cNvSpPr/>
          <p:nvPr/>
        </p:nvSpPr>
        <p:spPr>
          <a:xfrm>
            <a:off x="9684656" y="2593935"/>
            <a:ext cx="885900" cy="447600"/>
          </a:xfrm>
          <a:prstGeom prst="rect">
            <a:avLst/>
          </a:prstGeom>
          <a:gradFill>
            <a:gsLst>
              <a:gs pos="0">
                <a:schemeClr val="accent1"/>
              </a:gs>
              <a:gs pos="50000">
                <a:srgbClr val="E6568E">
                  <a:alpha val="49019"/>
                </a:srgbClr>
              </a:gs>
              <a:gs pos="100000">
                <a:schemeClr val="accent3"/>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32" name="Google Shape;332;p29"/>
          <p:cNvSpPr/>
          <p:nvPr/>
        </p:nvSpPr>
        <p:spPr>
          <a:xfrm>
            <a:off x="10664371" y="2593935"/>
            <a:ext cx="885900" cy="447600"/>
          </a:xfrm>
          <a:prstGeom prst="rect">
            <a:avLst/>
          </a:prstGeom>
          <a:gradFill>
            <a:gsLst>
              <a:gs pos="0">
                <a:schemeClr val="accent2"/>
              </a:gs>
              <a:gs pos="50000">
                <a:srgbClr val="CE59C4">
                  <a:alpha val="49019"/>
                </a:srgbClr>
              </a:gs>
              <a:gs pos="100000">
                <a:schemeClr val="accent4"/>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33" name="Google Shape;333;p29"/>
          <p:cNvSpPr/>
          <p:nvPr/>
        </p:nvSpPr>
        <p:spPr>
          <a:xfrm>
            <a:off x="11644085" y="2593935"/>
            <a:ext cx="885900" cy="447600"/>
          </a:xfrm>
          <a:prstGeom prst="rect">
            <a:avLst/>
          </a:prstGeom>
          <a:gradFill>
            <a:gsLst>
              <a:gs pos="0">
                <a:schemeClr val="accent3"/>
              </a:gs>
              <a:gs pos="50000">
                <a:srgbClr val="8766D0">
                  <a:alpha val="49019"/>
                </a:srgbClr>
              </a:gs>
              <a:gs pos="100000">
                <a:schemeClr val="accent5"/>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34" name="Google Shape;334;p29"/>
          <p:cNvSpPr/>
          <p:nvPr/>
        </p:nvSpPr>
        <p:spPr>
          <a:xfrm>
            <a:off x="12623800" y="2593935"/>
            <a:ext cx="885900" cy="447600"/>
          </a:xfrm>
          <a:prstGeom prst="rect">
            <a:avLst/>
          </a:prstGeom>
          <a:gradFill>
            <a:gsLst>
              <a:gs pos="0">
                <a:schemeClr val="accent4"/>
              </a:gs>
              <a:gs pos="50000">
                <a:srgbClr val="6C9FF4">
                  <a:alpha val="49019"/>
                </a:srgbClr>
              </a:gs>
              <a:gs pos="100000">
                <a:schemeClr val="accent6"/>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35" name="Google Shape;335;p29"/>
          <p:cNvSpPr/>
          <p:nvPr/>
        </p:nvSpPr>
        <p:spPr>
          <a:xfrm>
            <a:off x="13603514" y="2593935"/>
            <a:ext cx="885900" cy="447600"/>
          </a:xfrm>
          <a:prstGeom prst="rect">
            <a:avLst/>
          </a:prstGeom>
          <a:gradFill>
            <a:gsLst>
              <a:gs pos="0">
                <a:schemeClr val="accent5"/>
              </a:gs>
              <a:gs pos="100000">
                <a:schemeClr val="accent6"/>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36" name="Google Shape;336;p29"/>
          <p:cNvSpPr/>
          <p:nvPr/>
        </p:nvSpPr>
        <p:spPr>
          <a:xfrm>
            <a:off x="14583230" y="2593935"/>
            <a:ext cx="885900" cy="447600"/>
          </a:xfrm>
          <a:prstGeom prst="rect">
            <a:avLst/>
          </a:prstGeom>
          <a:gradFill>
            <a:gsLst>
              <a:gs pos="0">
                <a:schemeClr val="accent6"/>
              </a:gs>
              <a:gs pos="100000">
                <a:srgbClr val="36A48B"/>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37" name="Google Shape;337;p29"/>
          <p:cNvSpPr/>
          <p:nvPr/>
        </p:nvSpPr>
        <p:spPr>
          <a:xfrm>
            <a:off x="9684656" y="3199481"/>
            <a:ext cx="885900" cy="447600"/>
          </a:xfrm>
          <a:prstGeom prst="rect">
            <a:avLst/>
          </a:prstGeom>
          <a:gradFill>
            <a:gsLst>
              <a:gs pos="0">
                <a:schemeClr val="accent1"/>
              </a:gs>
              <a:gs pos="50000">
                <a:srgbClr val="E6568E">
                  <a:alpha val="49019"/>
                </a:srgbClr>
              </a:gs>
              <a:gs pos="100000">
                <a:schemeClr val="accent3"/>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38" name="Google Shape;338;p29"/>
          <p:cNvSpPr/>
          <p:nvPr/>
        </p:nvSpPr>
        <p:spPr>
          <a:xfrm>
            <a:off x="10664371" y="3199481"/>
            <a:ext cx="885900" cy="447600"/>
          </a:xfrm>
          <a:prstGeom prst="rect">
            <a:avLst/>
          </a:prstGeom>
          <a:gradFill>
            <a:gsLst>
              <a:gs pos="0">
                <a:schemeClr val="accent2"/>
              </a:gs>
              <a:gs pos="50000">
                <a:srgbClr val="CE59C4">
                  <a:alpha val="49019"/>
                </a:srgbClr>
              </a:gs>
              <a:gs pos="100000">
                <a:schemeClr val="accent4"/>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39" name="Google Shape;339;p29"/>
          <p:cNvSpPr/>
          <p:nvPr/>
        </p:nvSpPr>
        <p:spPr>
          <a:xfrm>
            <a:off x="11644085" y="3199481"/>
            <a:ext cx="885900" cy="447600"/>
          </a:xfrm>
          <a:prstGeom prst="rect">
            <a:avLst/>
          </a:prstGeom>
          <a:gradFill>
            <a:gsLst>
              <a:gs pos="0">
                <a:schemeClr val="accent3"/>
              </a:gs>
              <a:gs pos="50000">
                <a:srgbClr val="8766D0">
                  <a:alpha val="49019"/>
                </a:srgbClr>
              </a:gs>
              <a:gs pos="100000">
                <a:schemeClr val="accent5"/>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40" name="Google Shape;340;p29"/>
          <p:cNvSpPr/>
          <p:nvPr/>
        </p:nvSpPr>
        <p:spPr>
          <a:xfrm>
            <a:off x="12623800" y="3199481"/>
            <a:ext cx="885900" cy="447600"/>
          </a:xfrm>
          <a:prstGeom prst="rect">
            <a:avLst/>
          </a:prstGeom>
          <a:gradFill>
            <a:gsLst>
              <a:gs pos="0">
                <a:schemeClr val="accent4"/>
              </a:gs>
              <a:gs pos="50000">
                <a:srgbClr val="6C9FF4">
                  <a:alpha val="49019"/>
                </a:srgbClr>
              </a:gs>
              <a:gs pos="100000">
                <a:schemeClr val="accent6"/>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41" name="Google Shape;341;p29"/>
          <p:cNvSpPr/>
          <p:nvPr/>
        </p:nvSpPr>
        <p:spPr>
          <a:xfrm>
            <a:off x="13599659" y="3199481"/>
            <a:ext cx="885900" cy="447600"/>
          </a:xfrm>
          <a:prstGeom prst="rect">
            <a:avLst/>
          </a:prstGeom>
          <a:gradFill>
            <a:gsLst>
              <a:gs pos="0">
                <a:schemeClr val="accent5"/>
              </a:gs>
              <a:gs pos="100000">
                <a:schemeClr val="accent6"/>
              </a:gs>
            </a:gsLst>
            <a:lin ang="3000122"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42" name="Google Shape;342;p29"/>
          <p:cNvSpPr/>
          <p:nvPr/>
        </p:nvSpPr>
        <p:spPr>
          <a:xfrm>
            <a:off x="14583230" y="3199481"/>
            <a:ext cx="885900" cy="447600"/>
          </a:xfrm>
          <a:prstGeom prst="rect">
            <a:avLst/>
          </a:prstGeom>
          <a:gradFill>
            <a:gsLst>
              <a:gs pos="0">
                <a:schemeClr val="accent6"/>
              </a:gs>
              <a:gs pos="100000">
                <a:srgbClr val="36A48B"/>
              </a:gs>
            </a:gsLst>
            <a:lin ang="1499992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01 - BLANK">
  <p:cSld name="35_01 - BLANK">
    <p:spTree>
      <p:nvGrpSpPr>
        <p:cNvPr id="343" name="Shape 343"/>
        <p:cNvGrpSpPr/>
        <p:nvPr/>
      </p:nvGrpSpPr>
      <p:grpSpPr>
        <a:xfrm>
          <a:off x="0" y="0"/>
          <a:ext cx="0" cy="0"/>
          <a:chOff x="0" y="0"/>
          <a:chExt cx="0" cy="0"/>
        </a:xfrm>
      </p:grpSpPr>
      <p:sp>
        <p:nvSpPr>
          <p:cNvPr id="344" name="Google Shape;344;p30"/>
          <p:cNvSpPr/>
          <p:nvPr/>
        </p:nvSpPr>
        <p:spPr>
          <a:xfrm>
            <a:off x="0" y="4819648"/>
            <a:ext cx="9144000" cy="324000"/>
          </a:xfrm>
          <a:prstGeom prst="roundRect">
            <a:avLst>
              <a:gd fmla="val 0" name="adj"/>
            </a:avLst>
          </a:prstGeom>
          <a:solidFill>
            <a:schemeClr val="lt2"/>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45" name="Google Shape;345;p30"/>
          <p:cNvSpPr/>
          <p:nvPr/>
        </p:nvSpPr>
        <p:spPr>
          <a:xfrm>
            <a:off x="0" y="-1"/>
            <a:ext cx="9144000" cy="324000"/>
          </a:xfrm>
          <a:prstGeom prst="roundRect">
            <a:avLst>
              <a:gd fmla="val 0" name="adj"/>
            </a:avLst>
          </a:prstGeom>
          <a:solidFill>
            <a:schemeClr val="lt2"/>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46" name="Google Shape;346;p30"/>
          <p:cNvSpPr txBox="1"/>
          <p:nvPr/>
        </p:nvSpPr>
        <p:spPr>
          <a:xfrm>
            <a:off x="4276725" y="4658066"/>
            <a:ext cx="4181700" cy="323100"/>
          </a:xfrm>
          <a:prstGeom prst="rect">
            <a:avLst/>
          </a:prstGeom>
          <a:noFill/>
          <a:ln>
            <a:noFill/>
          </a:ln>
        </p:spPr>
        <p:txBody>
          <a:bodyPr anchorCtr="0" anchor="t" bIns="22850" lIns="45725" spcFirstLastPara="1" rIns="45725" wrap="square" tIns="22850">
            <a:noAutofit/>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BFBFBF"/>
                </a:solidFill>
                <a:latin typeface="Source Sans Pro"/>
                <a:ea typeface="Source Sans Pro"/>
                <a:cs typeface="Source Sans Pro"/>
                <a:sym typeface="Source Sans Pro"/>
              </a:rPr>
              <a:t>www.company.com</a:t>
            </a:r>
            <a:endParaRPr b="0" i="0" sz="1800" u="none" cap="none" strike="noStrike">
              <a:solidFill>
                <a:srgbClr val="BFBFBF"/>
              </a:solidFill>
              <a:latin typeface="Source Sans Pro"/>
              <a:ea typeface="Source Sans Pro"/>
              <a:cs typeface="Source Sans Pro"/>
              <a:sym typeface="Source Sans Pro"/>
            </a:endParaRPr>
          </a:p>
        </p:txBody>
      </p:sp>
      <p:sp>
        <p:nvSpPr>
          <p:cNvPr id="347" name="Google Shape;347;p30"/>
          <p:cNvSpPr txBox="1"/>
          <p:nvPr>
            <p:ph type="title"/>
          </p:nvPr>
        </p:nvSpPr>
        <p:spPr>
          <a:xfrm>
            <a:off x="685800" y="153618"/>
            <a:ext cx="6438900" cy="378600"/>
          </a:xfrm>
          <a:prstGeom prst="rect">
            <a:avLst/>
          </a:prstGeom>
          <a:noFill/>
          <a:ln>
            <a:noFill/>
          </a:ln>
        </p:spPr>
        <p:txBody>
          <a:bodyPr anchorCtr="0" anchor="t" bIns="22850" lIns="45725" spcFirstLastPara="1" rIns="45725" wrap="square" tIns="22850">
            <a:noAutofit/>
          </a:bodyPr>
          <a:lstStyle>
            <a:lvl1pPr lvl="0" marR="0" rtl="0" algn="l">
              <a:lnSpc>
                <a:spcPct val="90000"/>
              </a:lnSpc>
              <a:spcBef>
                <a:spcPts val="0"/>
              </a:spcBef>
              <a:spcAft>
                <a:spcPts val="0"/>
              </a:spcAft>
              <a:buClr>
                <a:schemeClr val="lt1"/>
              </a:buClr>
              <a:buSzPts val="2400"/>
              <a:buFont typeface="Source Sans Pro Black"/>
              <a:buNone/>
              <a:defRPr b="0" i="0" sz="2400" u="none" cap="none" strike="noStrike">
                <a:solidFill>
                  <a:schemeClr val="dk1"/>
                </a:solidFill>
                <a:latin typeface="Source Sans Pro Black"/>
                <a:ea typeface="Source Sans Pro Black"/>
                <a:cs typeface="Source Sans Pro Black"/>
                <a:sym typeface="Source Sans Pro Black"/>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1600"/>
              </a:spcBef>
              <a:spcAft>
                <a:spcPts val="0"/>
              </a:spcAft>
              <a:buClr>
                <a:schemeClr val="lt1"/>
              </a:buClr>
              <a:buSzPts val="1200"/>
              <a:buChar char="○"/>
              <a:defRPr sz="1200">
                <a:solidFill>
                  <a:schemeClr val="lt1"/>
                </a:solidFill>
              </a:defRPr>
            </a:lvl2pPr>
            <a:lvl3pPr indent="-304800" lvl="2" marL="1371600" rtl="0">
              <a:spcBef>
                <a:spcPts val="1600"/>
              </a:spcBef>
              <a:spcAft>
                <a:spcPts val="0"/>
              </a:spcAft>
              <a:buClr>
                <a:schemeClr val="lt1"/>
              </a:buClr>
              <a:buSzPts val="1200"/>
              <a:buChar char="■"/>
              <a:defRPr sz="1200">
                <a:solidFill>
                  <a:schemeClr val="lt1"/>
                </a:solidFill>
              </a:defRPr>
            </a:lvl3pPr>
            <a:lvl4pPr indent="-304800" lvl="3" marL="1828800" rtl="0">
              <a:spcBef>
                <a:spcPts val="1600"/>
              </a:spcBef>
              <a:spcAft>
                <a:spcPts val="0"/>
              </a:spcAft>
              <a:buClr>
                <a:schemeClr val="lt1"/>
              </a:buClr>
              <a:buSzPts val="1200"/>
              <a:buChar char="●"/>
              <a:defRPr sz="1200">
                <a:solidFill>
                  <a:schemeClr val="lt1"/>
                </a:solidFill>
              </a:defRPr>
            </a:lvl4pPr>
            <a:lvl5pPr indent="-304800" lvl="4" marL="2286000" rtl="0">
              <a:spcBef>
                <a:spcPts val="1600"/>
              </a:spcBef>
              <a:spcAft>
                <a:spcPts val="0"/>
              </a:spcAft>
              <a:buClr>
                <a:schemeClr val="lt1"/>
              </a:buClr>
              <a:buSzPts val="1200"/>
              <a:buChar char="○"/>
              <a:defRPr sz="1200">
                <a:solidFill>
                  <a:schemeClr val="lt1"/>
                </a:solidFill>
              </a:defRPr>
            </a:lvl5pPr>
            <a:lvl6pPr indent="-304800" lvl="5" marL="2743200" rtl="0">
              <a:spcBef>
                <a:spcPts val="1600"/>
              </a:spcBef>
              <a:spcAft>
                <a:spcPts val="0"/>
              </a:spcAft>
              <a:buClr>
                <a:schemeClr val="lt1"/>
              </a:buClr>
              <a:buSzPts val="1200"/>
              <a:buChar char="■"/>
              <a:defRPr sz="1200">
                <a:solidFill>
                  <a:schemeClr val="lt1"/>
                </a:solidFill>
              </a:defRPr>
            </a:lvl6pPr>
            <a:lvl7pPr indent="-304800" lvl="6" marL="3200400" rtl="0">
              <a:spcBef>
                <a:spcPts val="1600"/>
              </a:spcBef>
              <a:spcAft>
                <a:spcPts val="0"/>
              </a:spcAft>
              <a:buClr>
                <a:schemeClr val="lt1"/>
              </a:buClr>
              <a:buSzPts val="1200"/>
              <a:buChar char="●"/>
              <a:defRPr sz="1200">
                <a:solidFill>
                  <a:schemeClr val="lt1"/>
                </a:solidFill>
              </a:defRPr>
            </a:lvl7pPr>
            <a:lvl8pPr indent="-304800" lvl="7" marL="3657600" rtl="0">
              <a:spcBef>
                <a:spcPts val="1600"/>
              </a:spcBef>
              <a:spcAft>
                <a:spcPts val="0"/>
              </a:spcAft>
              <a:buClr>
                <a:schemeClr val="lt1"/>
              </a:buClr>
              <a:buSzPts val="1200"/>
              <a:buChar char="○"/>
              <a:defRPr sz="1200">
                <a:solidFill>
                  <a:schemeClr val="lt1"/>
                </a:solidFill>
              </a:defRPr>
            </a:lvl8pPr>
            <a:lvl9pPr indent="-304800" lvl="8" marL="4114800" rtl="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4200"/>
              <a:buNone/>
              <a:defRPr sz="4200">
                <a:solidFill>
                  <a:schemeClr val="dk2"/>
                </a:solidFill>
              </a:defRPr>
            </a:lvl1pPr>
            <a:lvl2pPr lvl="1" rtl="0" algn="ctr">
              <a:spcBef>
                <a:spcPts val="0"/>
              </a:spcBef>
              <a:spcAft>
                <a:spcPts val="0"/>
              </a:spcAft>
              <a:buClr>
                <a:schemeClr val="dk2"/>
              </a:buClr>
              <a:buSzPts val="4200"/>
              <a:buNone/>
              <a:defRPr sz="4200">
                <a:solidFill>
                  <a:schemeClr val="dk2"/>
                </a:solidFill>
              </a:defRPr>
            </a:lvl2pPr>
            <a:lvl3pPr lvl="2" rtl="0" algn="ctr">
              <a:spcBef>
                <a:spcPts val="0"/>
              </a:spcBef>
              <a:spcAft>
                <a:spcPts val="0"/>
              </a:spcAft>
              <a:buClr>
                <a:schemeClr val="dk2"/>
              </a:buClr>
              <a:buSzPts val="4200"/>
              <a:buNone/>
              <a:defRPr sz="4200">
                <a:solidFill>
                  <a:schemeClr val="dk2"/>
                </a:solidFill>
              </a:defRPr>
            </a:lvl3pPr>
            <a:lvl4pPr lvl="3" rtl="0" algn="ctr">
              <a:spcBef>
                <a:spcPts val="0"/>
              </a:spcBef>
              <a:spcAft>
                <a:spcPts val="0"/>
              </a:spcAft>
              <a:buClr>
                <a:schemeClr val="dk2"/>
              </a:buClr>
              <a:buSzPts val="4200"/>
              <a:buNone/>
              <a:defRPr sz="4200">
                <a:solidFill>
                  <a:schemeClr val="dk2"/>
                </a:solidFill>
              </a:defRPr>
            </a:lvl4pPr>
            <a:lvl5pPr lvl="4" rtl="0" algn="ctr">
              <a:spcBef>
                <a:spcPts val="0"/>
              </a:spcBef>
              <a:spcAft>
                <a:spcPts val="0"/>
              </a:spcAft>
              <a:buClr>
                <a:schemeClr val="dk2"/>
              </a:buClr>
              <a:buSzPts val="4200"/>
              <a:buNone/>
              <a:defRPr sz="4200">
                <a:solidFill>
                  <a:schemeClr val="dk2"/>
                </a:solidFill>
              </a:defRPr>
            </a:lvl5pPr>
            <a:lvl6pPr lvl="5" rtl="0" algn="ctr">
              <a:spcBef>
                <a:spcPts val="0"/>
              </a:spcBef>
              <a:spcAft>
                <a:spcPts val="0"/>
              </a:spcAft>
              <a:buClr>
                <a:schemeClr val="dk2"/>
              </a:buClr>
              <a:buSzPts val="4200"/>
              <a:buNone/>
              <a:defRPr sz="4200">
                <a:solidFill>
                  <a:schemeClr val="dk2"/>
                </a:solidFill>
              </a:defRPr>
            </a:lvl6pPr>
            <a:lvl7pPr lvl="6" rtl="0" algn="ctr">
              <a:spcBef>
                <a:spcPts val="0"/>
              </a:spcBef>
              <a:spcAft>
                <a:spcPts val="0"/>
              </a:spcAft>
              <a:buClr>
                <a:schemeClr val="dk2"/>
              </a:buClr>
              <a:buSzPts val="4200"/>
              <a:buNone/>
              <a:defRPr sz="4200">
                <a:solidFill>
                  <a:schemeClr val="dk2"/>
                </a:solidFill>
              </a:defRPr>
            </a:lvl7pPr>
            <a:lvl8pPr lvl="7" rtl="0" algn="ctr">
              <a:spcBef>
                <a:spcPts val="0"/>
              </a:spcBef>
              <a:spcAft>
                <a:spcPts val="0"/>
              </a:spcAft>
              <a:buClr>
                <a:schemeClr val="dk2"/>
              </a:buClr>
              <a:buSzPts val="4200"/>
              <a:buNone/>
              <a:defRPr sz="4200">
                <a:solidFill>
                  <a:schemeClr val="dk2"/>
                </a:solidFill>
              </a:defRPr>
            </a:lvl8pPr>
            <a:lvl9pPr lvl="8" rtl="0"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theme" Target="../theme/theme5.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rtl="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2"/>
                </a:solidFill>
                <a:latin typeface="Roboto"/>
                <a:ea typeface="Roboto"/>
                <a:cs typeface="Roboto"/>
                <a:sym typeface="Roboto"/>
              </a:defRPr>
            </a:lvl1pPr>
            <a:lvl2pPr lvl="1" rtl="0" algn="r">
              <a:buNone/>
              <a:defRPr sz="1000">
                <a:solidFill>
                  <a:schemeClr val="lt2"/>
                </a:solidFill>
                <a:latin typeface="Roboto"/>
                <a:ea typeface="Roboto"/>
                <a:cs typeface="Roboto"/>
                <a:sym typeface="Roboto"/>
              </a:defRPr>
            </a:lvl2pPr>
            <a:lvl3pPr lvl="2" rtl="0" algn="r">
              <a:buNone/>
              <a:defRPr sz="1000">
                <a:solidFill>
                  <a:schemeClr val="lt2"/>
                </a:solidFill>
                <a:latin typeface="Roboto"/>
                <a:ea typeface="Roboto"/>
                <a:cs typeface="Roboto"/>
                <a:sym typeface="Roboto"/>
              </a:defRPr>
            </a:lvl3pPr>
            <a:lvl4pPr lvl="3" rtl="0" algn="r">
              <a:buNone/>
              <a:defRPr sz="1000">
                <a:solidFill>
                  <a:schemeClr val="lt2"/>
                </a:solidFill>
                <a:latin typeface="Roboto"/>
                <a:ea typeface="Roboto"/>
                <a:cs typeface="Roboto"/>
                <a:sym typeface="Roboto"/>
              </a:defRPr>
            </a:lvl4pPr>
            <a:lvl5pPr lvl="4" rtl="0" algn="r">
              <a:buNone/>
              <a:defRPr sz="1000">
                <a:solidFill>
                  <a:schemeClr val="lt2"/>
                </a:solidFill>
                <a:latin typeface="Roboto"/>
                <a:ea typeface="Roboto"/>
                <a:cs typeface="Roboto"/>
                <a:sym typeface="Roboto"/>
              </a:defRPr>
            </a:lvl5pPr>
            <a:lvl6pPr lvl="5" rtl="0" algn="r">
              <a:buNone/>
              <a:defRPr sz="1000">
                <a:solidFill>
                  <a:schemeClr val="lt2"/>
                </a:solidFill>
                <a:latin typeface="Roboto"/>
                <a:ea typeface="Roboto"/>
                <a:cs typeface="Roboto"/>
                <a:sym typeface="Roboto"/>
              </a:defRPr>
            </a:lvl6pPr>
            <a:lvl7pPr lvl="6" rtl="0" algn="r">
              <a:buNone/>
              <a:defRPr sz="1000">
                <a:solidFill>
                  <a:schemeClr val="lt2"/>
                </a:solidFill>
                <a:latin typeface="Roboto"/>
                <a:ea typeface="Roboto"/>
                <a:cs typeface="Roboto"/>
                <a:sym typeface="Roboto"/>
              </a:defRPr>
            </a:lvl7pPr>
            <a:lvl8pPr lvl="7" rtl="0" algn="r">
              <a:buNone/>
              <a:defRPr sz="1000">
                <a:solidFill>
                  <a:schemeClr val="lt2"/>
                </a:solidFill>
                <a:latin typeface="Roboto"/>
                <a:ea typeface="Roboto"/>
                <a:cs typeface="Roboto"/>
                <a:sym typeface="Roboto"/>
              </a:defRPr>
            </a:lvl8pPr>
            <a:lvl9pPr lvl="8" rtl="0"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 name="Shape 6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8" name="Shape 158"/>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3" name="Shape 25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Lst>
  <mc:AlternateContent>
    <mc:Choice Requires="p14">
      <p:transition spd="slow" p14:dur="1750">
        <p14:flip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hyperlink" Target="http://drive.google.com/file/d/1zoo96T00jTwW-1kP78UFJCciWD-uJlFg/view" TargetMode="Externa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20.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id="352" name="Google Shape;352;p31"/>
          <p:cNvPicPr preferRelativeResize="0"/>
          <p:nvPr/>
        </p:nvPicPr>
        <p:blipFill rotWithShape="1">
          <a:blip r:embed="rId3">
            <a:alphaModFix/>
          </a:blip>
          <a:srcRect b="0" l="0" r="35488" t="0"/>
          <a:stretch/>
        </p:blipFill>
        <p:spPr>
          <a:xfrm>
            <a:off x="0" y="0"/>
            <a:ext cx="2804226" cy="5143499"/>
          </a:xfrm>
          <a:prstGeom prst="rect">
            <a:avLst/>
          </a:prstGeom>
          <a:noFill/>
          <a:ln>
            <a:noFill/>
          </a:ln>
          <a:effectLst>
            <a:outerShdw blurRad="57150" rotWithShape="0" algn="bl" dir="5400000" dist="19050">
              <a:srgbClr val="000000">
                <a:alpha val="50000"/>
              </a:srgbClr>
            </a:outerShdw>
          </a:effectLst>
        </p:spPr>
      </p:pic>
      <p:pic>
        <p:nvPicPr>
          <p:cNvPr id="353" name="Google Shape;353;p31"/>
          <p:cNvPicPr preferRelativeResize="0"/>
          <p:nvPr/>
        </p:nvPicPr>
        <p:blipFill rotWithShape="1">
          <a:blip r:embed="rId4">
            <a:alphaModFix/>
          </a:blip>
          <a:srcRect b="748" l="29120" r="29116" t="738"/>
          <a:stretch/>
        </p:blipFill>
        <p:spPr>
          <a:xfrm>
            <a:off x="2804225" y="0"/>
            <a:ext cx="3196500" cy="5201625"/>
          </a:xfrm>
          <a:prstGeom prst="rect">
            <a:avLst/>
          </a:prstGeom>
          <a:noFill/>
          <a:ln>
            <a:noFill/>
          </a:ln>
          <a:effectLst>
            <a:outerShdw blurRad="57150" rotWithShape="0" algn="bl" dir="5400000" dist="19050">
              <a:srgbClr val="000000">
                <a:alpha val="50000"/>
              </a:srgbClr>
            </a:outerShdw>
          </a:effectLst>
        </p:spPr>
      </p:pic>
      <p:pic>
        <p:nvPicPr>
          <p:cNvPr id="354" name="Google Shape;354;p31"/>
          <p:cNvPicPr preferRelativeResize="0"/>
          <p:nvPr/>
        </p:nvPicPr>
        <p:blipFill rotWithShape="1">
          <a:blip r:embed="rId5">
            <a:alphaModFix/>
          </a:blip>
          <a:srcRect b="0" l="29855" r="29859" t="0"/>
          <a:stretch/>
        </p:blipFill>
        <p:spPr>
          <a:xfrm>
            <a:off x="6000725" y="0"/>
            <a:ext cx="3143275" cy="5201626"/>
          </a:xfrm>
          <a:prstGeom prst="rect">
            <a:avLst/>
          </a:prstGeom>
          <a:noFill/>
          <a:ln>
            <a:noFill/>
          </a:ln>
          <a:effectLst>
            <a:outerShdw blurRad="57150" rotWithShape="0" algn="bl" dir="5400000" dist="19050">
              <a:srgbClr val="000000">
                <a:alpha val="50000"/>
              </a:srgbClr>
            </a:outerShdw>
          </a:effectLst>
        </p:spPr>
      </p:pic>
      <p:sp>
        <p:nvSpPr>
          <p:cNvPr id="355" name="Google Shape;355;p31"/>
          <p:cNvSpPr txBox="1"/>
          <p:nvPr/>
        </p:nvSpPr>
        <p:spPr>
          <a:xfrm>
            <a:off x="6144000" y="4668000"/>
            <a:ext cx="3000000" cy="447900"/>
          </a:xfrm>
          <a:prstGeom prst="rect">
            <a:avLst/>
          </a:prstGeom>
          <a:noFill/>
          <a:ln>
            <a:noFill/>
          </a:ln>
        </p:spPr>
        <p:txBody>
          <a:bodyPr anchorCtr="0" anchor="t" bIns="91425" lIns="91425" spcFirstLastPara="1" rIns="91425" wrap="square" tIns="91425">
            <a:spAutoFit/>
          </a:bodyPr>
          <a:lstStyle/>
          <a:p>
            <a:pPr indent="0" lvl="0" marL="0" rtl="0" algn="r">
              <a:lnSpc>
                <a:spcPct val="90000"/>
              </a:lnSpc>
              <a:spcBef>
                <a:spcPts val="0"/>
              </a:spcBef>
              <a:spcAft>
                <a:spcPts val="0"/>
              </a:spcAft>
              <a:buNone/>
            </a:pPr>
            <a:r>
              <a:rPr lang="en" sz="1900">
                <a:solidFill>
                  <a:schemeClr val="lt1"/>
                </a:solidFill>
                <a:latin typeface="Source Sans Pro Black"/>
                <a:ea typeface="Source Sans Pro Black"/>
                <a:cs typeface="Source Sans Pro Black"/>
                <a:sym typeface="Source Sans Pro Black"/>
              </a:rPr>
              <a:t>EMPATHIZE    	</a:t>
            </a:r>
            <a:endParaRPr sz="9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cxnSp>
        <p:nvCxnSpPr>
          <p:cNvPr id="513" name="Google Shape;513;p40"/>
          <p:cNvCxnSpPr>
            <a:stCxn id="514" idx="4"/>
          </p:cNvCxnSpPr>
          <p:nvPr/>
        </p:nvCxnSpPr>
        <p:spPr>
          <a:xfrm>
            <a:off x="4572000" y="1653875"/>
            <a:ext cx="0" cy="3596700"/>
          </a:xfrm>
          <a:prstGeom prst="straightConnector1">
            <a:avLst/>
          </a:prstGeom>
          <a:noFill/>
          <a:ln cap="sq" cmpd="sng" w="38100">
            <a:solidFill>
              <a:srgbClr val="BFBFBF"/>
            </a:solidFill>
            <a:prstDash val="solid"/>
            <a:bevel/>
            <a:headEnd len="sm" w="sm" type="none"/>
            <a:tailEnd len="sm" w="sm" type="none"/>
          </a:ln>
        </p:spPr>
      </p:cxnSp>
      <p:sp>
        <p:nvSpPr>
          <p:cNvPr id="514" name="Google Shape;514;p40"/>
          <p:cNvSpPr/>
          <p:nvPr/>
        </p:nvSpPr>
        <p:spPr>
          <a:xfrm>
            <a:off x="4457700" y="1425275"/>
            <a:ext cx="228600" cy="228600"/>
          </a:xfrm>
          <a:prstGeom prst="ellipse">
            <a:avLst/>
          </a:prstGeom>
          <a:gradFill>
            <a:gsLst>
              <a:gs pos="0">
                <a:schemeClr val="accent1"/>
              </a:gs>
              <a:gs pos="100000">
                <a:schemeClr val="accent2"/>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515" name="Google Shape;515;p40"/>
          <p:cNvSpPr txBox="1"/>
          <p:nvPr/>
        </p:nvSpPr>
        <p:spPr>
          <a:xfrm>
            <a:off x="3886950" y="685400"/>
            <a:ext cx="1370100" cy="4617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400"/>
              <a:buFont typeface="Arial"/>
              <a:buNone/>
            </a:pPr>
            <a:r>
              <a:rPr lang="en" sz="2000">
                <a:solidFill>
                  <a:schemeClr val="dk2"/>
                </a:solidFill>
                <a:latin typeface="Source Sans Pro"/>
                <a:ea typeface="Source Sans Pro"/>
                <a:cs typeface="Source Sans Pro"/>
                <a:sym typeface="Source Sans Pro"/>
              </a:rPr>
              <a:t>Prototype 1</a:t>
            </a:r>
            <a:r>
              <a:rPr lang="en" sz="1800">
                <a:solidFill>
                  <a:schemeClr val="dk2"/>
                </a:solidFill>
                <a:latin typeface="Source Sans Pro"/>
                <a:ea typeface="Source Sans Pro"/>
                <a:cs typeface="Source Sans Pro"/>
                <a:sym typeface="Source Sans Pro"/>
              </a:rPr>
              <a:t> </a:t>
            </a:r>
            <a:endParaRPr b="1" i="0" sz="2400" u="none" cap="none" strike="noStrike">
              <a:solidFill>
                <a:schemeClr val="dk1"/>
              </a:solidFill>
              <a:latin typeface="Source Sans Pro Black"/>
              <a:ea typeface="Source Sans Pro Black"/>
              <a:cs typeface="Source Sans Pro Black"/>
              <a:sym typeface="Source Sans Pro Black"/>
            </a:endParaRPr>
          </a:p>
        </p:txBody>
      </p:sp>
      <p:sp>
        <p:nvSpPr>
          <p:cNvPr id="516" name="Google Shape;516;p40"/>
          <p:cNvSpPr txBox="1"/>
          <p:nvPr/>
        </p:nvSpPr>
        <p:spPr>
          <a:xfrm>
            <a:off x="897325" y="1425275"/>
            <a:ext cx="3043200" cy="378600"/>
          </a:xfrm>
          <a:prstGeom prst="rect">
            <a:avLst/>
          </a:prstGeom>
          <a:noFill/>
          <a:ln>
            <a:noFill/>
          </a:ln>
        </p:spPr>
        <p:txBody>
          <a:bodyPr anchorCtr="0" anchor="t" bIns="22850" lIns="45725" spcFirstLastPara="1" rIns="45725" wrap="square" tIns="22850">
            <a:noAutofit/>
          </a:bodyPr>
          <a:lstStyle/>
          <a:p>
            <a:pPr indent="0" lvl="0" marL="0" marR="0" rtl="0" algn="r">
              <a:lnSpc>
                <a:spcPct val="100000"/>
              </a:lnSpc>
              <a:spcBef>
                <a:spcPts val="0"/>
              </a:spcBef>
              <a:spcAft>
                <a:spcPts val="0"/>
              </a:spcAft>
              <a:buClr>
                <a:srgbClr val="000000"/>
              </a:buClr>
              <a:buSzPts val="2700"/>
              <a:buFont typeface="Arial"/>
              <a:buNone/>
            </a:pPr>
            <a:r>
              <a:rPr b="1" lang="en" sz="2000">
                <a:solidFill>
                  <a:schemeClr val="dk1"/>
                </a:solidFill>
                <a:latin typeface="Source Sans Pro Black"/>
                <a:ea typeface="Source Sans Pro Black"/>
                <a:cs typeface="Source Sans Pro Black"/>
                <a:sym typeface="Source Sans Pro Black"/>
              </a:rPr>
              <a:t>Login </a:t>
            </a:r>
            <a:r>
              <a:rPr b="1" lang="en" sz="2000">
                <a:solidFill>
                  <a:schemeClr val="dk1"/>
                </a:solidFill>
                <a:latin typeface="Source Sans Pro Black"/>
                <a:ea typeface="Source Sans Pro Black"/>
                <a:cs typeface="Source Sans Pro Black"/>
                <a:sym typeface="Source Sans Pro Black"/>
              </a:rPr>
              <a:t>into</a:t>
            </a:r>
            <a:r>
              <a:rPr b="1" lang="en" sz="2000">
                <a:solidFill>
                  <a:schemeClr val="dk1"/>
                </a:solidFill>
                <a:latin typeface="Source Sans Pro Black"/>
                <a:ea typeface="Source Sans Pro Black"/>
                <a:cs typeface="Source Sans Pro Black"/>
                <a:sym typeface="Source Sans Pro Black"/>
              </a:rPr>
              <a:t> App </a:t>
            </a:r>
            <a:endParaRPr b="1" i="0" sz="2000" u="none" cap="none" strike="noStrike">
              <a:solidFill>
                <a:schemeClr val="dk1"/>
              </a:solidFill>
              <a:latin typeface="Source Sans Pro Black"/>
              <a:ea typeface="Source Sans Pro Black"/>
              <a:cs typeface="Source Sans Pro Black"/>
              <a:sym typeface="Source Sans Pro Black"/>
            </a:endParaRPr>
          </a:p>
        </p:txBody>
      </p:sp>
      <p:sp>
        <p:nvSpPr>
          <p:cNvPr id="517" name="Google Shape;517;p40"/>
          <p:cNvSpPr txBox="1"/>
          <p:nvPr/>
        </p:nvSpPr>
        <p:spPr>
          <a:xfrm>
            <a:off x="685800" y="1856625"/>
            <a:ext cx="3268200" cy="378600"/>
          </a:xfrm>
          <a:prstGeom prst="rect">
            <a:avLst/>
          </a:prstGeom>
          <a:noFill/>
          <a:ln>
            <a:noFill/>
          </a:ln>
        </p:spPr>
        <p:txBody>
          <a:bodyPr anchorCtr="0" anchor="t" bIns="22850" lIns="45725" spcFirstLastPara="1" rIns="45725" wrap="square" tIns="22850">
            <a:noAutofit/>
          </a:bodyPr>
          <a:lstStyle/>
          <a:p>
            <a:pPr indent="0" lvl="0" marL="0" marR="0" rtl="0" algn="r">
              <a:lnSpc>
                <a:spcPct val="100000"/>
              </a:lnSpc>
              <a:spcBef>
                <a:spcPts val="0"/>
              </a:spcBef>
              <a:spcAft>
                <a:spcPts val="0"/>
              </a:spcAft>
              <a:buClr>
                <a:srgbClr val="000000"/>
              </a:buClr>
              <a:buSzPts val="1800"/>
              <a:buFont typeface="Arial"/>
              <a:buNone/>
            </a:pPr>
            <a:r>
              <a:rPr lang="en" sz="1700">
                <a:solidFill>
                  <a:schemeClr val="dk2"/>
                </a:solidFill>
                <a:latin typeface="Source Sans Pro"/>
                <a:ea typeface="Source Sans Pro"/>
                <a:cs typeface="Source Sans Pro"/>
                <a:sym typeface="Source Sans Pro"/>
              </a:rPr>
              <a:t>Using Flutter &amp; Firebase</a:t>
            </a:r>
            <a:endParaRPr b="0" i="0" sz="1700" u="none" cap="none" strike="noStrike">
              <a:solidFill>
                <a:schemeClr val="dk2"/>
              </a:solidFill>
              <a:latin typeface="Source Sans Pro"/>
              <a:ea typeface="Source Sans Pro"/>
              <a:cs typeface="Source Sans Pro"/>
              <a:sym typeface="Source Sans Pro"/>
            </a:endParaRPr>
          </a:p>
        </p:txBody>
      </p:sp>
      <p:sp>
        <p:nvSpPr>
          <p:cNvPr id="518" name="Google Shape;518;p40"/>
          <p:cNvSpPr/>
          <p:nvPr/>
        </p:nvSpPr>
        <p:spPr>
          <a:xfrm>
            <a:off x="4457700" y="3766525"/>
            <a:ext cx="228600" cy="228600"/>
          </a:xfrm>
          <a:prstGeom prst="ellipse">
            <a:avLst/>
          </a:prstGeom>
          <a:gradFill>
            <a:gsLst>
              <a:gs pos="0">
                <a:schemeClr val="accent1"/>
              </a:gs>
              <a:gs pos="100000">
                <a:schemeClr val="accent2"/>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519" name="Google Shape;519;p40"/>
          <p:cNvSpPr txBox="1"/>
          <p:nvPr/>
        </p:nvSpPr>
        <p:spPr>
          <a:xfrm>
            <a:off x="5079225" y="3616525"/>
            <a:ext cx="3268200" cy="7248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2700"/>
              <a:buFont typeface="Arial"/>
              <a:buNone/>
            </a:pPr>
            <a:r>
              <a:rPr b="1" lang="en" sz="2000">
                <a:solidFill>
                  <a:schemeClr val="dk1"/>
                </a:solidFill>
                <a:latin typeface="Source Sans Pro Black"/>
                <a:ea typeface="Source Sans Pro Black"/>
                <a:cs typeface="Source Sans Pro Black"/>
                <a:sym typeface="Source Sans Pro Black"/>
              </a:rPr>
              <a:t>Bank Clients can view and manage spending of points</a:t>
            </a:r>
            <a:endParaRPr b="1" i="0" sz="2000" u="none" cap="none" strike="noStrike">
              <a:solidFill>
                <a:schemeClr val="dk1"/>
              </a:solidFill>
              <a:latin typeface="Source Sans Pro Black"/>
              <a:ea typeface="Source Sans Pro Black"/>
              <a:cs typeface="Source Sans Pro Black"/>
              <a:sym typeface="Source Sans Pro Black"/>
            </a:endParaRPr>
          </a:p>
        </p:txBody>
      </p:sp>
      <p:pic>
        <p:nvPicPr>
          <p:cNvPr id="520" name="Google Shape;520;p40"/>
          <p:cNvPicPr preferRelativeResize="0"/>
          <p:nvPr/>
        </p:nvPicPr>
        <p:blipFill>
          <a:blip r:embed="rId3">
            <a:alphaModFix/>
          </a:blip>
          <a:stretch>
            <a:fillRect/>
          </a:stretch>
        </p:blipFill>
        <p:spPr>
          <a:xfrm>
            <a:off x="4917325" y="1300273"/>
            <a:ext cx="3592001" cy="1791200"/>
          </a:xfrm>
          <a:prstGeom prst="rect">
            <a:avLst/>
          </a:prstGeom>
          <a:noFill/>
          <a:ln>
            <a:noFill/>
          </a:ln>
        </p:spPr>
      </p:pic>
      <p:pic>
        <p:nvPicPr>
          <p:cNvPr id="521" name="Google Shape;521;p40"/>
          <p:cNvPicPr preferRelativeResize="0"/>
          <p:nvPr/>
        </p:nvPicPr>
        <p:blipFill>
          <a:blip r:embed="rId4">
            <a:alphaModFix/>
          </a:blip>
          <a:stretch>
            <a:fillRect/>
          </a:stretch>
        </p:blipFill>
        <p:spPr>
          <a:xfrm>
            <a:off x="788175" y="2745052"/>
            <a:ext cx="3394473" cy="21215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cxnSp>
        <p:nvCxnSpPr>
          <p:cNvPr id="526" name="Google Shape;526;p41"/>
          <p:cNvCxnSpPr/>
          <p:nvPr/>
        </p:nvCxnSpPr>
        <p:spPr>
          <a:xfrm>
            <a:off x="4572000" y="-5654"/>
            <a:ext cx="0" cy="841500"/>
          </a:xfrm>
          <a:prstGeom prst="straightConnector1">
            <a:avLst/>
          </a:prstGeom>
          <a:noFill/>
          <a:ln cap="sq" cmpd="sng" w="38100">
            <a:solidFill>
              <a:srgbClr val="BFBFBF"/>
            </a:solidFill>
            <a:prstDash val="solid"/>
            <a:bevel/>
            <a:headEnd len="sm" w="sm" type="none"/>
            <a:tailEnd len="sm" w="sm" type="none"/>
          </a:ln>
        </p:spPr>
      </p:cxnSp>
      <p:cxnSp>
        <p:nvCxnSpPr>
          <p:cNvPr id="527" name="Google Shape;527;p41"/>
          <p:cNvCxnSpPr/>
          <p:nvPr/>
        </p:nvCxnSpPr>
        <p:spPr>
          <a:xfrm>
            <a:off x="4572000" y="4149000"/>
            <a:ext cx="0" cy="994500"/>
          </a:xfrm>
          <a:prstGeom prst="straightConnector1">
            <a:avLst/>
          </a:prstGeom>
          <a:noFill/>
          <a:ln cap="sq" cmpd="sng" w="38100">
            <a:solidFill>
              <a:srgbClr val="BFBFBF"/>
            </a:solidFill>
            <a:prstDash val="solid"/>
            <a:bevel/>
            <a:headEnd len="sm" w="sm" type="none"/>
            <a:tailEnd len="sm" w="sm" type="none"/>
          </a:ln>
        </p:spPr>
      </p:cxnSp>
      <p:sp>
        <p:nvSpPr>
          <p:cNvPr id="528" name="Google Shape;528;p41"/>
          <p:cNvSpPr/>
          <p:nvPr/>
        </p:nvSpPr>
        <p:spPr>
          <a:xfrm>
            <a:off x="4457688" y="854446"/>
            <a:ext cx="228600" cy="228600"/>
          </a:xfrm>
          <a:prstGeom prst="ellipse">
            <a:avLst/>
          </a:prstGeom>
          <a:gradFill>
            <a:gsLst>
              <a:gs pos="0">
                <a:schemeClr val="accent2"/>
              </a:gs>
              <a:gs pos="100000">
                <a:schemeClr val="accent3"/>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BFBFBF"/>
              </a:solidFill>
              <a:latin typeface="Source Sans Pro"/>
              <a:ea typeface="Source Sans Pro"/>
              <a:cs typeface="Source Sans Pro"/>
              <a:sym typeface="Source Sans Pro"/>
            </a:endParaRPr>
          </a:p>
        </p:txBody>
      </p:sp>
      <p:sp>
        <p:nvSpPr>
          <p:cNvPr id="529" name="Google Shape;529;p41"/>
          <p:cNvSpPr txBox="1"/>
          <p:nvPr/>
        </p:nvSpPr>
        <p:spPr>
          <a:xfrm>
            <a:off x="4934600" y="790250"/>
            <a:ext cx="3509400" cy="3570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1800"/>
              <a:buFont typeface="Arial"/>
              <a:buNone/>
            </a:pPr>
            <a:r>
              <a:rPr lang="en" sz="1600">
                <a:solidFill>
                  <a:schemeClr val="dk2"/>
                </a:solidFill>
                <a:latin typeface="Source Sans Pro"/>
                <a:ea typeface="Source Sans Pro"/>
                <a:cs typeface="Source Sans Pro"/>
                <a:sym typeface="Source Sans Pro"/>
              </a:rPr>
              <a:t>Using Flutter</a:t>
            </a:r>
            <a:endParaRPr b="1" i="0" sz="2200" u="none" cap="none" strike="noStrike">
              <a:solidFill>
                <a:schemeClr val="dk1"/>
              </a:solidFill>
              <a:latin typeface="Source Sans Pro Black"/>
              <a:ea typeface="Source Sans Pro Black"/>
              <a:cs typeface="Source Sans Pro Black"/>
              <a:sym typeface="Source Sans Pro Black"/>
            </a:endParaRPr>
          </a:p>
        </p:txBody>
      </p:sp>
      <p:sp>
        <p:nvSpPr>
          <p:cNvPr id="530" name="Google Shape;530;p41"/>
          <p:cNvSpPr txBox="1"/>
          <p:nvPr/>
        </p:nvSpPr>
        <p:spPr>
          <a:xfrm>
            <a:off x="507875" y="577850"/>
            <a:ext cx="3619500" cy="441000"/>
          </a:xfrm>
          <a:prstGeom prst="rect">
            <a:avLst/>
          </a:prstGeom>
          <a:noFill/>
          <a:ln>
            <a:noFill/>
          </a:ln>
        </p:spPr>
        <p:txBody>
          <a:bodyPr anchorCtr="0" anchor="t" bIns="22850" lIns="45725" spcFirstLastPara="1" rIns="45725" wrap="square" tIns="22850">
            <a:noAutofit/>
          </a:bodyPr>
          <a:lstStyle/>
          <a:p>
            <a:pPr indent="0" lvl="0" marL="0" marR="0" rtl="0" algn="r">
              <a:lnSpc>
                <a:spcPct val="100000"/>
              </a:lnSpc>
              <a:spcBef>
                <a:spcPts val="0"/>
              </a:spcBef>
              <a:spcAft>
                <a:spcPts val="0"/>
              </a:spcAft>
              <a:buClr>
                <a:srgbClr val="000000"/>
              </a:buClr>
              <a:buSzPts val="2700"/>
              <a:buFont typeface="Arial"/>
              <a:buNone/>
            </a:pPr>
            <a:r>
              <a:rPr b="1" lang="en" sz="2000">
                <a:solidFill>
                  <a:schemeClr val="dk1"/>
                </a:solidFill>
                <a:latin typeface="Source Sans Pro Black"/>
                <a:ea typeface="Source Sans Pro Black"/>
                <a:cs typeface="Source Sans Pro Black"/>
                <a:sym typeface="Source Sans Pro Black"/>
              </a:rPr>
              <a:t>Testing By Simulating a Transaction </a:t>
            </a:r>
            <a:endParaRPr b="1" i="0" sz="2000" u="none" cap="none" strike="noStrike">
              <a:solidFill>
                <a:schemeClr val="dk1"/>
              </a:solidFill>
              <a:latin typeface="Source Sans Pro Black"/>
              <a:ea typeface="Source Sans Pro Black"/>
              <a:cs typeface="Source Sans Pro Black"/>
              <a:sym typeface="Source Sans Pro Black"/>
            </a:endParaRPr>
          </a:p>
        </p:txBody>
      </p:sp>
      <p:pic>
        <p:nvPicPr>
          <p:cNvPr id="531" name="Google Shape;531;p41"/>
          <p:cNvPicPr preferRelativeResize="0"/>
          <p:nvPr/>
        </p:nvPicPr>
        <p:blipFill rotWithShape="1">
          <a:blip r:embed="rId3">
            <a:alphaModFix/>
          </a:blip>
          <a:srcRect b="12318" l="4509" r="6380" t="7431"/>
          <a:stretch/>
        </p:blipFill>
        <p:spPr>
          <a:xfrm>
            <a:off x="2394850" y="1654500"/>
            <a:ext cx="1521625" cy="2946801"/>
          </a:xfrm>
          <a:prstGeom prst="rect">
            <a:avLst/>
          </a:prstGeom>
          <a:noFill/>
          <a:ln>
            <a:noFill/>
          </a:ln>
        </p:spPr>
      </p:pic>
      <p:pic>
        <p:nvPicPr>
          <p:cNvPr id="532" name="Google Shape;532;p41"/>
          <p:cNvPicPr preferRelativeResize="0"/>
          <p:nvPr/>
        </p:nvPicPr>
        <p:blipFill rotWithShape="1">
          <a:blip r:embed="rId4">
            <a:alphaModFix/>
          </a:blip>
          <a:srcRect b="0" l="0" r="1341" t="0"/>
          <a:stretch/>
        </p:blipFill>
        <p:spPr>
          <a:xfrm>
            <a:off x="2183937" y="1363788"/>
            <a:ext cx="1943449" cy="3528225"/>
          </a:xfrm>
          <a:prstGeom prst="rect">
            <a:avLst/>
          </a:prstGeom>
          <a:noFill/>
          <a:ln>
            <a:noFill/>
          </a:ln>
        </p:spPr>
      </p:pic>
      <p:sp>
        <p:nvSpPr>
          <p:cNvPr id="533" name="Google Shape;533;p41"/>
          <p:cNvSpPr txBox="1"/>
          <p:nvPr/>
        </p:nvSpPr>
        <p:spPr>
          <a:xfrm>
            <a:off x="4323825" y="2657475"/>
            <a:ext cx="3509400" cy="4410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1800"/>
              <a:buFont typeface="Arial"/>
              <a:buNone/>
            </a:pPr>
            <a:r>
              <a:rPr lang="en" sz="1600">
                <a:solidFill>
                  <a:schemeClr val="dk2"/>
                </a:solidFill>
                <a:latin typeface="Source Sans Pro"/>
                <a:ea typeface="Source Sans Pro"/>
                <a:cs typeface="Source Sans Pro"/>
                <a:sym typeface="Source Sans Pro"/>
              </a:rPr>
              <a:t>Enter Transaction #, then Stores it</a:t>
            </a:r>
            <a:endParaRPr sz="1600">
              <a:solidFill>
                <a:schemeClr val="dk2"/>
              </a:solidFill>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cxnSp>
        <p:nvCxnSpPr>
          <p:cNvPr id="538" name="Google Shape;538;p42"/>
          <p:cNvCxnSpPr>
            <a:endCxn id="539" idx="0"/>
          </p:cNvCxnSpPr>
          <p:nvPr/>
        </p:nvCxnSpPr>
        <p:spPr>
          <a:xfrm>
            <a:off x="4572000" y="-1295041"/>
            <a:ext cx="0" cy="1979100"/>
          </a:xfrm>
          <a:prstGeom prst="straightConnector1">
            <a:avLst/>
          </a:prstGeom>
          <a:noFill/>
          <a:ln cap="sq" cmpd="sng" w="38100">
            <a:solidFill>
              <a:srgbClr val="BFBFBF"/>
            </a:solidFill>
            <a:prstDash val="solid"/>
            <a:bevel/>
            <a:headEnd len="sm" w="sm" type="none"/>
            <a:tailEnd len="sm" w="sm" type="none"/>
          </a:ln>
        </p:spPr>
      </p:cxnSp>
      <p:cxnSp>
        <p:nvCxnSpPr>
          <p:cNvPr id="540" name="Google Shape;540;p42"/>
          <p:cNvCxnSpPr>
            <a:stCxn id="539" idx="4"/>
          </p:cNvCxnSpPr>
          <p:nvPr/>
        </p:nvCxnSpPr>
        <p:spPr>
          <a:xfrm>
            <a:off x="4572000" y="912659"/>
            <a:ext cx="0" cy="4273800"/>
          </a:xfrm>
          <a:prstGeom prst="straightConnector1">
            <a:avLst/>
          </a:prstGeom>
          <a:noFill/>
          <a:ln cap="sq" cmpd="sng" w="38100">
            <a:solidFill>
              <a:srgbClr val="BFBFBF"/>
            </a:solidFill>
            <a:prstDash val="solid"/>
            <a:bevel/>
            <a:headEnd len="sm" w="sm" type="none"/>
            <a:tailEnd len="sm" w="sm" type="none"/>
          </a:ln>
        </p:spPr>
      </p:cxnSp>
      <p:sp>
        <p:nvSpPr>
          <p:cNvPr id="539" name="Google Shape;539;p42"/>
          <p:cNvSpPr/>
          <p:nvPr/>
        </p:nvSpPr>
        <p:spPr>
          <a:xfrm>
            <a:off x="4457700" y="684059"/>
            <a:ext cx="228600" cy="228600"/>
          </a:xfrm>
          <a:prstGeom prst="ellipse">
            <a:avLst/>
          </a:prstGeom>
          <a:gradFill>
            <a:gsLst>
              <a:gs pos="0">
                <a:schemeClr val="accent2"/>
              </a:gs>
              <a:gs pos="100000">
                <a:schemeClr val="accent3"/>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BFBFBF"/>
              </a:solidFill>
              <a:latin typeface="Source Sans Pro"/>
              <a:ea typeface="Source Sans Pro"/>
              <a:cs typeface="Source Sans Pro"/>
              <a:sym typeface="Source Sans Pro"/>
            </a:endParaRPr>
          </a:p>
        </p:txBody>
      </p:sp>
      <p:sp>
        <p:nvSpPr>
          <p:cNvPr id="541" name="Google Shape;541;p42"/>
          <p:cNvSpPr txBox="1"/>
          <p:nvPr/>
        </p:nvSpPr>
        <p:spPr>
          <a:xfrm>
            <a:off x="5016625" y="577850"/>
            <a:ext cx="3509400" cy="5322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1800"/>
              <a:buFont typeface="Arial"/>
              <a:buNone/>
            </a:pPr>
            <a:r>
              <a:rPr lang="en" sz="1600">
                <a:solidFill>
                  <a:schemeClr val="dk2"/>
                </a:solidFill>
                <a:latin typeface="Source Sans Pro"/>
                <a:ea typeface="Source Sans Pro"/>
                <a:cs typeface="Source Sans Pro"/>
                <a:sym typeface="Source Sans Pro"/>
              </a:rPr>
              <a:t>Retailers</a:t>
            </a:r>
            <a:r>
              <a:rPr lang="en" sz="1600">
                <a:solidFill>
                  <a:schemeClr val="dk2"/>
                </a:solidFill>
                <a:latin typeface="Source Sans Pro"/>
                <a:ea typeface="Source Sans Pro"/>
                <a:cs typeface="Source Sans Pro"/>
                <a:sym typeface="Source Sans Pro"/>
              </a:rPr>
              <a:t> have full control over their program</a:t>
            </a:r>
            <a:endParaRPr b="1" i="0" sz="2200" u="none" cap="none" strike="noStrike">
              <a:solidFill>
                <a:schemeClr val="dk1"/>
              </a:solidFill>
              <a:latin typeface="Source Sans Pro Black"/>
              <a:ea typeface="Source Sans Pro Black"/>
              <a:cs typeface="Source Sans Pro Black"/>
              <a:sym typeface="Source Sans Pro Black"/>
            </a:endParaRPr>
          </a:p>
        </p:txBody>
      </p:sp>
      <p:sp>
        <p:nvSpPr>
          <p:cNvPr id="542" name="Google Shape;542;p42"/>
          <p:cNvSpPr txBox="1"/>
          <p:nvPr/>
        </p:nvSpPr>
        <p:spPr>
          <a:xfrm>
            <a:off x="507875" y="471650"/>
            <a:ext cx="3619500" cy="441000"/>
          </a:xfrm>
          <a:prstGeom prst="rect">
            <a:avLst/>
          </a:prstGeom>
          <a:noFill/>
          <a:ln>
            <a:noFill/>
          </a:ln>
        </p:spPr>
        <p:txBody>
          <a:bodyPr anchorCtr="0" anchor="t" bIns="22850" lIns="45725" spcFirstLastPara="1" rIns="45725" wrap="square" tIns="22850">
            <a:noAutofit/>
          </a:bodyPr>
          <a:lstStyle/>
          <a:p>
            <a:pPr indent="0" lvl="0" marL="0" marR="0" rtl="0" algn="r">
              <a:lnSpc>
                <a:spcPct val="100000"/>
              </a:lnSpc>
              <a:spcBef>
                <a:spcPts val="0"/>
              </a:spcBef>
              <a:spcAft>
                <a:spcPts val="0"/>
              </a:spcAft>
              <a:buClr>
                <a:srgbClr val="000000"/>
              </a:buClr>
              <a:buSzPts val="2700"/>
              <a:buFont typeface="Arial"/>
              <a:buNone/>
            </a:pPr>
            <a:r>
              <a:rPr b="1" lang="en" sz="2000">
                <a:solidFill>
                  <a:schemeClr val="dk1"/>
                </a:solidFill>
                <a:latin typeface="Source Sans Pro Black"/>
                <a:ea typeface="Source Sans Pro Black"/>
                <a:cs typeface="Source Sans Pro Black"/>
                <a:sym typeface="Source Sans Pro Black"/>
              </a:rPr>
              <a:t>Major Pivot in Project </a:t>
            </a:r>
            <a:endParaRPr b="1" i="0" sz="2000" u="none" cap="none" strike="noStrike">
              <a:solidFill>
                <a:schemeClr val="dk1"/>
              </a:solidFill>
              <a:latin typeface="Source Sans Pro Black"/>
              <a:ea typeface="Source Sans Pro Black"/>
              <a:cs typeface="Source Sans Pro Black"/>
              <a:sym typeface="Source Sans Pro Black"/>
            </a:endParaRPr>
          </a:p>
        </p:txBody>
      </p:sp>
      <p:sp>
        <p:nvSpPr>
          <p:cNvPr id="543" name="Google Shape;543;p42"/>
          <p:cNvSpPr txBox="1"/>
          <p:nvPr/>
        </p:nvSpPr>
        <p:spPr>
          <a:xfrm>
            <a:off x="1917575" y="1863493"/>
            <a:ext cx="2209800" cy="600300"/>
          </a:xfrm>
          <a:prstGeom prst="rect">
            <a:avLst/>
          </a:prstGeom>
          <a:noFill/>
          <a:ln>
            <a:noFill/>
          </a:ln>
        </p:spPr>
        <p:txBody>
          <a:bodyPr anchorCtr="0" anchor="t" bIns="22850" lIns="45725" spcFirstLastPara="1" rIns="45725" wrap="square" tIns="22850">
            <a:noAutofit/>
          </a:bodyPr>
          <a:lstStyle/>
          <a:p>
            <a:pPr indent="0" lvl="0" marL="0" marR="0" rtl="0" algn="r">
              <a:lnSpc>
                <a:spcPct val="100000"/>
              </a:lnSpc>
              <a:spcBef>
                <a:spcPts val="0"/>
              </a:spcBef>
              <a:spcAft>
                <a:spcPts val="0"/>
              </a:spcAft>
              <a:buClr>
                <a:srgbClr val="000000"/>
              </a:buClr>
              <a:buSzPts val="1800"/>
              <a:buFont typeface="Arial"/>
              <a:buNone/>
            </a:pPr>
            <a:r>
              <a:rPr lang="en" sz="1600">
                <a:solidFill>
                  <a:schemeClr val="dk2"/>
                </a:solidFill>
                <a:latin typeface="Source Sans Pro"/>
                <a:ea typeface="Source Sans Pro"/>
                <a:cs typeface="Source Sans Pro"/>
                <a:sym typeface="Source Sans Pro"/>
              </a:rPr>
              <a:t>Now Using Node RED &amp; MongoDB </a:t>
            </a:r>
            <a:endParaRPr b="0" i="0" sz="1600" u="none" cap="none" strike="noStrike">
              <a:solidFill>
                <a:schemeClr val="dk2"/>
              </a:solidFill>
              <a:latin typeface="Source Sans Pro"/>
              <a:ea typeface="Source Sans Pro"/>
              <a:cs typeface="Source Sans Pro"/>
              <a:sym typeface="Source Sans Pro"/>
            </a:endParaRPr>
          </a:p>
        </p:txBody>
      </p:sp>
      <p:sp>
        <p:nvSpPr>
          <p:cNvPr id="544" name="Google Shape;544;p42"/>
          <p:cNvSpPr/>
          <p:nvPr/>
        </p:nvSpPr>
        <p:spPr>
          <a:xfrm>
            <a:off x="4457700" y="2049346"/>
            <a:ext cx="228600" cy="228600"/>
          </a:xfrm>
          <a:prstGeom prst="ellipse">
            <a:avLst/>
          </a:prstGeom>
          <a:gradFill>
            <a:gsLst>
              <a:gs pos="0">
                <a:schemeClr val="accent2"/>
              </a:gs>
              <a:gs pos="100000">
                <a:schemeClr val="accent3"/>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BFBFBF"/>
              </a:solidFill>
              <a:latin typeface="Source Sans Pro"/>
              <a:ea typeface="Source Sans Pro"/>
              <a:cs typeface="Source Sans Pro"/>
              <a:sym typeface="Source Sans Pro"/>
            </a:endParaRPr>
          </a:p>
        </p:txBody>
      </p:sp>
      <p:pic>
        <p:nvPicPr>
          <p:cNvPr id="545" name="Google Shape;545;p42"/>
          <p:cNvPicPr preferRelativeResize="0"/>
          <p:nvPr/>
        </p:nvPicPr>
        <p:blipFill rotWithShape="1">
          <a:blip r:embed="rId3">
            <a:alphaModFix/>
          </a:blip>
          <a:srcRect b="0" l="0" r="36832" t="0"/>
          <a:stretch/>
        </p:blipFill>
        <p:spPr>
          <a:xfrm>
            <a:off x="4794500" y="2689650"/>
            <a:ext cx="3733062" cy="2173175"/>
          </a:xfrm>
          <a:prstGeom prst="rect">
            <a:avLst/>
          </a:prstGeom>
          <a:noFill/>
          <a:ln>
            <a:noFill/>
          </a:ln>
        </p:spPr>
      </p:pic>
      <p:pic>
        <p:nvPicPr>
          <p:cNvPr id="546" name="Google Shape;546;p42"/>
          <p:cNvPicPr preferRelativeResize="0"/>
          <p:nvPr/>
        </p:nvPicPr>
        <p:blipFill>
          <a:blip r:embed="rId4">
            <a:alphaModFix/>
          </a:blip>
          <a:stretch>
            <a:fillRect/>
          </a:stretch>
        </p:blipFill>
        <p:spPr>
          <a:xfrm>
            <a:off x="617975" y="2739895"/>
            <a:ext cx="3619498" cy="21731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cxnSp>
        <p:nvCxnSpPr>
          <p:cNvPr id="551" name="Google Shape;551;p43"/>
          <p:cNvCxnSpPr>
            <a:endCxn id="552" idx="0"/>
          </p:cNvCxnSpPr>
          <p:nvPr/>
        </p:nvCxnSpPr>
        <p:spPr>
          <a:xfrm>
            <a:off x="4584575" y="-1106791"/>
            <a:ext cx="0" cy="2411400"/>
          </a:xfrm>
          <a:prstGeom prst="straightConnector1">
            <a:avLst/>
          </a:prstGeom>
          <a:noFill/>
          <a:ln cap="sq" cmpd="sng" w="38100">
            <a:solidFill>
              <a:srgbClr val="BFBFBF"/>
            </a:solidFill>
            <a:prstDash val="solid"/>
            <a:bevel/>
            <a:headEnd len="sm" w="sm" type="none"/>
            <a:tailEnd len="sm" w="sm" type="none"/>
          </a:ln>
        </p:spPr>
      </p:cxnSp>
      <p:cxnSp>
        <p:nvCxnSpPr>
          <p:cNvPr id="553" name="Google Shape;553;p43"/>
          <p:cNvCxnSpPr>
            <a:stCxn id="552" idx="4"/>
          </p:cNvCxnSpPr>
          <p:nvPr/>
        </p:nvCxnSpPr>
        <p:spPr>
          <a:xfrm>
            <a:off x="4584575" y="1533209"/>
            <a:ext cx="0" cy="3622800"/>
          </a:xfrm>
          <a:prstGeom prst="straightConnector1">
            <a:avLst/>
          </a:prstGeom>
          <a:noFill/>
          <a:ln cap="sq" cmpd="sng" w="38100">
            <a:solidFill>
              <a:srgbClr val="BFBFBF"/>
            </a:solidFill>
            <a:prstDash val="solid"/>
            <a:bevel/>
            <a:headEnd len="sm" w="sm" type="none"/>
            <a:tailEnd len="sm" w="sm" type="none"/>
          </a:ln>
        </p:spPr>
      </p:cxnSp>
      <p:sp>
        <p:nvSpPr>
          <p:cNvPr id="552" name="Google Shape;552;p43"/>
          <p:cNvSpPr/>
          <p:nvPr/>
        </p:nvSpPr>
        <p:spPr>
          <a:xfrm>
            <a:off x="4470275" y="1304609"/>
            <a:ext cx="228600" cy="228600"/>
          </a:xfrm>
          <a:prstGeom prst="ellipse">
            <a:avLst/>
          </a:prstGeom>
          <a:gradFill>
            <a:gsLst>
              <a:gs pos="0">
                <a:schemeClr val="accent2"/>
              </a:gs>
              <a:gs pos="100000">
                <a:schemeClr val="accent3"/>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BFBFBF"/>
              </a:solidFill>
              <a:latin typeface="Source Sans Pro"/>
              <a:ea typeface="Source Sans Pro"/>
              <a:cs typeface="Source Sans Pro"/>
              <a:sym typeface="Source Sans Pro"/>
            </a:endParaRPr>
          </a:p>
        </p:txBody>
      </p:sp>
      <p:sp>
        <p:nvSpPr>
          <p:cNvPr id="554" name="Google Shape;554;p43"/>
          <p:cNvSpPr txBox="1"/>
          <p:nvPr/>
        </p:nvSpPr>
        <p:spPr>
          <a:xfrm>
            <a:off x="4969050" y="1198400"/>
            <a:ext cx="2909100" cy="4410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1800"/>
              <a:buFont typeface="Arial"/>
              <a:buNone/>
            </a:pPr>
            <a:r>
              <a:rPr lang="en" sz="2000">
                <a:solidFill>
                  <a:schemeClr val="dk2"/>
                </a:solidFill>
                <a:latin typeface="Source Sans Pro"/>
                <a:ea typeface="Source Sans Pro"/>
                <a:cs typeface="Source Sans Pro"/>
                <a:sym typeface="Source Sans Pro"/>
              </a:rPr>
              <a:t>Prototype 2 </a:t>
            </a:r>
            <a:endParaRPr b="1" i="0" sz="2600" u="none" cap="none" strike="noStrike">
              <a:solidFill>
                <a:schemeClr val="dk1"/>
              </a:solidFill>
              <a:latin typeface="Source Sans Pro Black"/>
              <a:ea typeface="Source Sans Pro Black"/>
              <a:cs typeface="Source Sans Pro Black"/>
              <a:sym typeface="Source Sans Pro Black"/>
            </a:endParaRPr>
          </a:p>
        </p:txBody>
      </p:sp>
      <p:sp>
        <p:nvSpPr>
          <p:cNvPr id="555" name="Google Shape;555;p43"/>
          <p:cNvSpPr txBox="1"/>
          <p:nvPr/>
        </p:nvSpPr>
        <p:spPr>
          <a:xfrm>
            <a:off x="507875" y="1057250"/>
            <a:ext cx="3619500" cy="723300"/>
          </a:xfrm>
          <a:prstGeom prst="rect">
            <a:avLst/>
          </a:prstGeom>
          <a:noFill/>
          <a:ln>
            <a:noFill/>
          </a:ln>
        </p:spPr>
        <p:txBody>
          <a:bodyPr anchorCtr="0" anchor="t" bIns="22850" lIns="45725" spcFirstLastPara="1" rIns="45725" wrap="square" tIns="22850">
            <a:noAutofit/>
          </a:bodyPr>
          <a:lstStyle/>
          <a:p>
            <a:pPr indent="0" lvl="0" marL="0" marR="0" rtl="0" algn="r">
              <a:lnSpc>
                <a:spcPct val="100000"/>
              </a:lnSpc>
              <a:spcBef>
                <a:spcPts val="0"/>
              </a:spcBef>
              <a:spcAft>
                <a:spcPts val="0"/>
              </a:spcAft>
              <a:buClr>
                <a:srgbClr val="000000"/>
              </a:buClr>
              <a:buSzPts val="2700"/>
              <a:buFont typeface="Arial"/>
              <a:buNone/>
            </a:pPr>
            <a:r>
              <a:rPr b="1" lang="en" sz="2000">
                <a:solidFill>
                  <a:schemeClr val="dk1"/>
                </a:solidFill>
                <a:latin typeface="Source Sans Pro Black"/>
                <a:ea typeface="Source Sans Pro Black"/>
                <a:cs typeface="Source Sans Pro Black"/>
                <a:sym typeface="Source Sans Pro Black"/>
              </a:rPr>
              <a:t>Retailers can set their own loyalty rewards system</a:t>
            </a:r>
            <a:endParaRPr b="1" i="0" sz="2000" u="none" cap="none" strike="noStrike">
              <a:solidFill>
                <a:schemeClr val="dk1"/>
              </a:solidFill>
              <a:latin typeface="Source Sans Pro Black"/>
              <a:ea typeface="Source Sans Pro Black"/>
              <a:cs typeface="Source Sans Pro Black"/>
              <a:sym typeface="Source Sans Pro Black"/>
            </a:endParaRPr>
          </a:p>
        </p:txBody>
      </p:sp>
      <p:sp>
        <p:nvSpPr>
          <p:cNvPr id="556" name="Google Shape;556;p43"/>
          <p:cNvSpPr txBox="1"/>
          <p:nvPr/>
        </p:nvSpPr>
        <p:spPr>
          <a:xfrm>
            <a:off x="921575" y="2363675"/>
            <a:ext cx="3205800" cy="1203900"/>
          </a:xfrm>
          <a:prstGeom prst="rect">
            <a:avLst/>
          </a:prstGeom>
          <a:noFill/>
          <a:ln>
            <a:noFill/>
          </a:ln>
        </p:spPr>
        <p:txBody>
          <a:bodyPr anchorCtr="0" anchor="t" bIns="22850" lIns="45725" spcFirstLastPara="1" rIns="45725" wrap="square" tIns="22850">
            <a:noAutofit/>
          </a:bodyPr>
          <a:lstStyle/>
          <a:p>
            <a:pPr indent="0" lvl="0" marL="0" marR="0" rtl="0" algn="r">
              <a:lnSpc>
                <a:spcPct val="100000"/>
              </a:lnSpc>
              <a:spcBef>
                <a:spcPts val="0"/>
              </a:spcBef>
              <a:spcAft>
                <a:spcPts val="0"/>
              </a:spcAft>
              <a:buClr>
                <a:srgbClr val="000000"/>
              </a:buClr>
              <a:buSzPts val="1800"/>
              <a:buFont typeface="Arial"/>
              <a:buNone/>
            </a:pPr>
            <a:r>
              <a:rPr lang="en" sz="1600">
                <a:solidFill>
                  <a:schemeClr val="dk2"/>
                </a:solidFill>
                <a:latin typeface="Source Sans Pro"/>
                <a:ea typeface="Source Sans Pro"/>
                <a:cs typeface="Source Sans Pro"/>
                <a:sym typeface="Source Sans Pro"/>
              </a:rPr>
              <a:t>Manage point system </a:t>
            </a:r>
            <a:endParaRPr sz="1600">
              <a:solidFill>
                <a:schemeClr val="dk2"/>
              </a:solidFill>
              <a:latin typeface="Source Sans Pro"/>
              <a:ea typeface="Source Sans Pro"/>
              <a:cs typeface="Source Sans Pro"/>
              <a:sym typeface="Source Sans Pro"/>
            </a:endParaRPr>
          </a:p>
          <a:p>
            <a:pPr indent="0" lvl="0" marL="0" marR="0" rtl="0" algn="r">
              <a:lnSpc>
                <a:spcPct val="100000"/>
              </a:lnSpc>
              <a:spcBef>
                <a:spcPts val="0"/>
              </a:spcBef>
              <a:spcAft>
                <a:spcPts val="0"/>
              </a:spcAft>
              <a:buClr>
                <a:srgbClr val="000000"/>
              </a:buClr>
              <a:buSzPts val="1800"/>
              <a:buFont typeface="Arial"/>
              <a:buNone/>
            </a:pPr>
            <a:r>
              <a:t/>
            </a:r>
            <a:endParaRPr sz="1600">
              <a:solidFill>
                <a:schemeClr val="dk2"/>
              </a:solidFill>
              <a:latin typeface="Source Sans Pro"/>
              <a:ea typeface="Source Sans Pro"/>
              <a:cs typeface="Source Sans Pro"/>
              <a:sym typeface="Source Sans Pro"/>
            </a:endParaRPr>
          </a:p>
          <a:p>
            <a:pPr indent="0" lvl="0" marL="0" marR="0" rtl="0" algn="r">
              <a:lnSpc>
                <a:spcPct val="100000"/>
              </a:lnSpc>
              <a:spcBef>
                <a:spcPts val="0"/>
              </a:spcBef>
              <a:spcAft>
                <a:spcPts val="0"/>
              </a:spcAft>
              <a:buClr>
                <a:srgbClr val="000000"/>
              </a:buClr>
              <a:buSzPts val="1800"/>
              <a:buFont typeface="Arial"/>
              <a:buNone/>
            </a:pPr>
            <a:r>
              <a:rPr lang="en" sz="1600">
                <a:solidFill>
                  <a:schemeClr val="dk2"/>
                </a:solidFill>
                <a:latin typeface="Source Sans Pro"/>
                <a:ea typeface="Source Sans Pro"/>
                <a:cs typeface="Source Sans Pro"/>
                <a:sym typeface="Source Sans Pro"/>
              </a:rPr>
              <a:t>Set Reward Ads </a:t>
            </a:r>
            <a:endParaRPr sz="1600">
              <a:solidFill>
                <a:schemeClr val="dk2"/>
              </a:solidFill>
              <a:latin typeface="Source Sans Pro"/>
              <a:ea typeface="Source Sans Pro"/>
              <a:cs typeface="Source Sans Pro"/>
              <a:sym typeface="Source Sans Pro"/>
            </a:endParaRPr>
          </a:p>
          <a:p>
            <a:pPr indent="0" lvl="0" marL="0" marR="0" rtl="0" algn="r">
              <a:lnSpc>
                <a:spcPct val="100000"/>
              </a:lnSpc>
              <a:spcBef>
                <a:spcPts val="0"/>
              </a:spcBef>
              <a:spcAft>
                <a:spcPts val="0"/>
              </a:spcAft>
              <a:buClr>
                <a:srgbClr val="000000"/>
              </a:buClr>
              <a:buSzPts val="1800"/>
              <a:buFont typeface="Arial"/>
              <a:buNone/>
            </a:pPr>
            <a:r>
              <a:t/>
            </a:r>
            <a:endParaRPr sz="1600">
              <a:solidFill>
                <a:schemeClr val="dk2"/>
              </a:solidFill>
              <a:latin typeface="Source Sans Pro"/>
              <a:ea typeface="Source Sans Pro"/>
              <a:cs typeface="Source Sans Pro"/>
              <a:sym typeface="Source Sans Pro"/>
            </a:endParaRPr>
          </a:p>
          <a:p>
            <a:pPr indent="0" lvl="0" marL="0" marR="0" rtl="0" algn="r">
              <a:lnSpc>
                <a:spcPct val="100000"/>
              </a:lnSpc>
              <a:spcBef>
                <a:spcPts val="0"/>
              </a:spcBef>
              <a:spcAft>
                <a:spcPts val="0"/>
              </a:spcAft>
              <a:buClr>
                <a:srgbClr val="000000"/>
              </a:buClr>
              <a:buSzPts val="1800"/>
              <a:buFont typeface="Arial"/>
              <a:buNone/>
            </a:pPr>
            <a:r>
              <a:rPr lang="en" sz="1600">
                <a:solidFill>
                  <a:schemeClr val="dk2"/>
                </a:solidFill>
                <a:latin typeface="Source Sans Pro"/>
                <a:ea typeface="Source Sans Pro"/>
                <a:cs typeface="Source Sans Pro"/>
                <a:sym typeface="Source Sans Pro"/>
              </a:rPr>
              <a:t>Access to Resources </a:t>
            </a:r>
            <a:r>
              <a:rPr lang="en" sz="1600">
                <a:solidFill>
                  <a:schemeClr val="dk2"/>
                </a:solidFill>
                <a:latin typeface="Source Sans Pro"/>
                <a:ea typeface="Source Sans Pro"/>
                <a:cs typeface="Source Sans Pro"/>
                <a:sym typeface="Source Sans Pro"/>
              </a:rPr>
              <a:t> </a:t>
            </a:r>
            <a:endParaRPr b="0" i="0" sz="1600" u="none" cap="none" strike="noStrike">
              <a:solidFill>
                <a:schemeClr val="dk2"/>
              </a:solidFill>
              <a:latin typeface="Source Sans Pro"/>
              <a:ea typeface="Source Sans Pro"/>
              <a:cs typeface="Source Sans Pro"/>
              <a:sym typeface="Source Sans Pro"/>
            </a:endParaRPr>
          </a:p>
        </p:txBody>
      </p:sp>
      <p:sp>
        <p:nvSpPr>
          <p:cNvPr id="557" name="Google Shape;557;p43"/>
          <p:cNvSpPr/>
          <p:nvPr/>
        </p:nvSpPr>
        <p:spPr>
          <a:xfrm>
            <a:off x="4470275" y="2851334"/>
            <a:ext cx="228600" cy="228600"/>
          </a:xfrm>
          <a:prstGeom prst="ellipse">
            <a:avLst/>
          </a:prstGeom>
          <a:gradFill>
            <a:gsLst>
              <a:gs pos="0">
                <a:schemeClr val="accent2"/>
              </a:gs>
              <a:gs pos="100000">
                <a:schemeClr val="accent3"/>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BFBFBF"/>
              </a:solidFill>
              <a:latin typeface="Source Sans Pro"/>
              <a:ea typeface="Source Sans Pro"/>
              <a:cs typeface="Source Sans Pro"/>
              <a:sym typeface="Source Sans Pro"/>
            </a:endParaRPr>
          </a:p>
        </p:txBody>
      </p:sp>
      <p:pic>
        <p:nvPicPr>
          <p:cNvPr id="558" name="Google Shape;558;p43"/>
          <p:cNvPicPr preferRelativeResize="0"/>
          <p:nvPr/>
        </p:nvPicPr>
        <p:blipFill>
          <a:blip r:embed="rId3">
            <a:alphaModFix/>
          </a:blip>
          <a:stretch>
            <a:fillRect/>
          </a:stretch>
        </p:blipFill>
        <p:spPr>
          <a:xfrm>
            <a:off x="5041777" y="1799513"/>
            <a:ext cx="3721626" cy="2332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cxnSp>
        <p:nvCxnSpPr>
          <p:cNvPr id="563" name="Google Shape;563;p44"/>
          <p:cNvCxnSpPr/>
          <p:nvPr/>
        </p:nvCxnSpPr>
        <p:spPr>
          <a:xfrm>
            <a:off x="4588200" y="4318892"/>
            <a:ext cx="0" cy="1127100"/>
          </a:xfrm>
          <a:prstGeom prst="straightConnector1">
            <a:avLst/>
          </a:prstGeom>
          <a:noFill/>
          <a:ln cap="sq" cmpd="sng" w="38100">
            <a:solidFill>
              <a:srgbClr val="BFBFBF"/>
            </a:solidFill>
            <a:prstDash val="solid"/>
            <a:bevel/>
            <a:headEnd len="sm" w="sm" type="none"/>
            <a:tailEnd len="sm" w="sm" type="none"/>
          </a:ln>
        </p:spPr>
      </p:cxnSp>
      <p:sp>
        <p:nvSpPr>
          <p:cNvPr id="564" name="Google Shape;564;p44"/>
          <p:cNvSpPr txBox="1"/>
          <p:nvPr/>
        </p:nvSpPr>
        <p:spPr>
          <a:xfrm>
            <a:off x="2562500" y="678850"/>
            <a:ext cx="1704000" cy="354300"/>
          </a:xfrm>
          <a:prstGeom prst="rect">
            <a:avLst/>
          </a:prstGeom>
          <a:noFill/>
          <a:ln>
            <a:noFill/>
          </a:ln>
        </p:spPr>
        <p:txBody>
          <a:bodyPr anchorCtr="0" anchor="t" bIns="22850" lIns="45725" spcFirstLastPara="1" rIns="45725" wrap="square" tIns="22850">
            <a:noAutofit/>
          </a:bodyPr>
          <a:lstStyle/>
          <a:p>
            <a:pPr indent="0" lvl="0" marL="0" marR="0" rtl="0" algn="r">
              <a:lnSpc>
                <a:spcPct val="100000"/>
              </a:lnSpc>
              <a:spcBef>
                <a:spcPts val="0"/>
              </a:spcBef>
              <a:spcAft>
                <a:spcPts val="0"/>
              </a:spcAft>
              <a:buClr>
                <a:srgbClr val="000000"/>
              </a:buClr>
              <a:buSzPts val="1800"/>
              <a:buFont typeface="Arial"/>
              <a:buNone/>
            </a:pPr>
            <a:r>
              <a:rPr lang="en" sz="2000">
                <a:solidFill>
                  <a:schemeClr val="dk2"/>
                </a:solidFill>
                <a:latin typeface="Source Sans Pro"/>
                <a:ea typeface="Source Sans Pro"/>
                <a:cs typeface="Source Sans Pro"/>
                <a:sym typeface="Source Sans Pro"/>
              </a:rPr>
              <a:t>Prototype 3 </a:t>
            </a:r>
            <a:r>
              <a:rPr b="0" i="0" lang="en" sz="2000" u="none" cap="none" strike="noStrike">
                <a:solidFill>
                  <a:schemeClr val="dk2"/>
                </a:solidFill>
                <a:latin typeface="Source Sans Pro"/>
                <a:ea typeface="Source Sans Pro"/>
                <a:cs typeface="Source Sans Pro"/>
                <a:sym typeface="Source Sans Pro"/>
              </a:rPr>
              <a:t> </a:t>
            </a:r>
            <a:endParaRPr b="0" i="0" sz="90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Source Sans Pro Black"/>
              <a:ea typeface="Source Sans Pro Black"/>
              <a:cs typeface="Source Sans Pro Black"/>
              <a:sym typeface="Source Sans Pro Black"/>
            </a:endParaRPr>
          </a:p>
        </p:txBody>
      </p:sp>
      <p:sp>
        <p:nvSpPr>
          <p:cNvPr id="565" name="Google Shape;565;p44"/>
          <p:cNvSpPr txBox="1"/>
          <p:nvPr/>
        </p:nvSpPr>
        <p:spPr>
          <a:xfrm>
            <a:off x="4909900" y="373900"/>
            <a:ext cx="3610200" cy="9642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2700"/>
              <a:buFont typeface="Arial"/>
              <a:buNone/>
            </a:pPr>
            <a:r>
              <a:rPr b="1" lang="en" sz="2000">
                <a:solidFill>
                  <a:schemeClr val="dk1"/>
                </a:solidFill>
                <a:latin typeface="Source Sans Pro Black"/>
                <a:ea typeface="Source Sans Pro Black"/>
                <a:cs typeface="Source Sans Pro Black"/>
                <a:sym typeface="Source Sans Pro Black"/>
              </a:rPr>
              <a:t>Enter Transaction details &amp; email to view points earned</a:t>
            </a:r>
            <a:endParaRPr b="1" sz="2000">
              <a:solidFill>
                <a:schemeClr val="dk1"/>
              </a:solidFill>
              <a:latin typeface="Source Sans Pro Black"/>
              <a:ea typeface="Source Sans Pro Black"/>
              <a:cs typeface="Source Sans Pro Black"/>
              <a:sym typeface="Source Sans Pro Black"/>
            </a:endParaRPr>
          </a:p>
          <a:p>
            <a:pPr indent="0" lvl="0" marL="0" marR="0" rtl="0" algn="l">
              <a:lnSpc>
                <a:spcPct val="100000"/>
              </a:lnSpc>
              <a:spcBef>
                <a:spcPts val="0"/>
              </a:spcBef>
              <a:spcAft>
                <a:spcPts val="0"/>
              </a:spcAft>
              <a:buClr>
                <a:srgbClr val="000000"/>
              </a:buClr>
              <a:buSzPts val="2700"/>
              <a:buFont typeface="Arial"/>
              <a:buNone/>
            </a:pPr>
            <a:r>
              <a:t/>
            </a:r>
            <a:endParaRPr b="1" sz="2000">
              <a:solidFill>
                <a:schemeClr val="dk1"/>
              </a:solidFill>
              <a:latin typeface="Source Sans Pro Black"/>
              <a:ea typeface="Source Sans Pro Black"/>
              <a:cs typeface="Source Sans Pro Black"/>
              <a:sym typeface="Source Sans Pro Black"/>
            </a:endParaRPr>
          </a:p>
          <a:p>
            <a:pPr indent="0" lvl="0" marL="0" marR="0" rtl="0" algn="ctr">
              <a:lnSpc>
                <a:spcPct val="100000"/>
              </a:lnSpc>
              <a:spcBef>
                <a:spcPts val="0"/>
              </a:spcBef>
              <a:spcAft>
                <a:spcPts val="0"/>
              </a:spcAft>
              <a:buClr>
                <a:srgbClr val="000000"/>
              </a:buClr>
              <a:buSzPts val="2700"/>
              <a:buFont typeface="Arial"/>
              <a:buNone/>
            </a:pPr>
            <a:r>
              <a:t/>
            </a:r>
            <a:endParaRPr b="1" sz="2000">
              <a:solidFill>
                <a:schemeClr val="dk1"/>
              </a:solidFill>
              <a:latin typeface="Source Sans Pro Black"/>
              <a:ea typeface="Source Sans Pro Black"/>
              <a:cs typeface="Source Sans Pro Black"/>
              <a:sym typeface="Source Sans Pro Black"/>
            </a:endParaRPr>
          </a:p>
        </p:txBody>
      </p:sp>
      <p:cxnSp>
        <p:nvCxnSpPr>
          <p:cNvPr id="566" name="Google Shape;566;p44"/>
          <p:cNvCxnSpPr/>
          <p:nvPr/>
        </p:nvCxnSpPr>
        <p:spPr>
          <a:xfrm>
            <a:off x="4588200" y="30267"/>
            <a:ext cx="0" cy="2177100"/>
          </a:xfrm>
          <a:prstGeom prst="straightConnector1">
            <a:avLst/>
          </a:prstGeom>
          <a:noFill/>
          <a:ln cap="sq" cmpd="sng" w="38100">
            <a:solidFill>
              <a:srgbClr val="BFBFBF"/>
            </a:solidFill>
            <a:prstDash val="solid"/>
            <a:bevel/>
            <a:headEnd len="sm" w="sm" type="none"/>
            <a:tailEnd len="sm" w="sm" type="none"/>
          </a:ln>
        </p:spPr>
      </p:cxnSp>
      <p:sp>
        <p:nvSpPr>
          <p:cNvPr id="567" name="Google Shape;567;p44"/>
          <p:cNvSpPr/>
          <p:nvPr/>
        </p:nvSpPr>
        <p:spPr>
          <a:xfrm>
            <a:off x="4473900" y="741692"/>
            <a:ext cx="228600" cy="228600"/>
          </a:xfrm>
          <a:prstGeom prst="ellipse">
            <a:avLst/>
          </a:prstGeom>
          <a:gradFill>
            <a:gsLst>
              <a:gs pos="0">
                <a:schemeClr val="accent5"/>
              </a:gs>
              <a:gs pos="100000">
                <a:schemeClr val="accent6"/>
              </a:gs>
            </a:gsLst>
            <a:lin ang="1499888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pic>
        <p:nvPicPr>
          <p:cNvPr id="568" name="Google Shape;568;p44" title="zoom_0 (online-video-cutter.com).mov">
            <a:hlinkClick r:id="rId3"/>
          </p:cNvPr>
          <p:cNvPicPr preferRelativeResize="0"/>
          <p:nvPr/>
        </p:nvPicPr>
        <p:blipFill>
          <a:blip r:embed="rId4">
            <a:alphaModFix/>
          </a:blip>
          <a:stretch>
            <a:fillRect/>
          </a:stretch>
        </p:blipFill>
        <p:spPr>
          <a:xfrm>
            <a:off x="1259375" y="1429800"/>
            <a:ext cx="6858000" cy="3206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8"/>
                                        </p:tgtEl>
                                        <p:attrNameLst>
                                          <p:attrName>style.visibility</p:attrName>
                                        </p:attrNameLst>
                                      </p:cBhvr>
                                      <p:to>
                                        <p:strVal val="visible"/>
                                      </p:to>
                                    </p:set>
                                    <p:animEffect filter="fade" transition="in">
                                      <p:cBhvr>
                                        <p:cTn dur="1000"/>
                                        <p:tgtEl>
                                          <p:spTgt spid="5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cxnSp>
        <p:nvCxnSpPr>
          <p:cNvPr id="573" name="Google Shape;573;p45"/>
          <p:cNvCxnSpPr/>
          <p:nvPr/>
        </p:nvCxnSpPr>
        <p:spPr>
          <a:xfrm>
            <a:off x="4563675" y="6225"/>
            <a:ext cx="10200" cy="5112300"/>
          </a:xfrm>
          <a:prstGeom prst="straightConnector1">
            <a:avLst/>
          </a:prstGeom>
          <a:noFill/>
          <a:ln cap="sq" cmpd="sng" w="38100">
            <a:solidFill>
              <a:srgbClr val="BFBFBF"/>
            </a:solidFill>
            <a:prstDash val="solid"/>
            <a:bevel/>
            <a:headEnd len="sm" w="sm" type="none"/>
            <a:tailEnd len="sm" w="sm" type="none"/>
          </a:ln>
        </p:spPr>
      </p:cxnSp>
      <p:sp>
        <p:nvSpPr>
          <p:cNvPr id="574" name="Google Shape;574;p45"/>
          <p:cNvSpPr/>
          <p:nvPr/>
        </p:nvSpPr>
        <p:spPr>
          <a:xfrm>
            <a:off x="4457700" y="691021"/>
            <a:ext cx="228600" cy="228600"/>
          </a:xfrm>
          <a:prstGeom prst="ellipse">
            <a:avLst/>
          </a:prstGeom>
          <a:gradFill>
            <a:gsLst>
              <a:gs pos="0">
                <a:schemeClr val="accent2"/>
              </a:gs>
              <a:gs pos="100000">
                <a:schemeClr val="accent3"/>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BFBFBF"/>
              </a:solidFill>
              <a:latin typeface="Source Sans Pro"/>
              <a:ea typeface="Source Sans Pro"/>
              <a:cs typeface="Source Sans Pro"/>
              <a:sym typeface="Source Sans Pro"/>
            </a:endParaRPr>
          </a:p>
        </p:txBody>
      </p:sp>
      <p:sp>
        <p:nvSpPr>
          <p:cNvPr id="575" name="Google Shape;575;p45"/>
          <p:cNvSpPr txBox="1"/>
          <p:nvPr/>
        </p:nvSpPr>
        <p:spPr>
          <a:xfrm>
            <a:off x="4913200" y="584825"/>
            <a:ext cx="3069900" cy="4410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dk2"/>
                </a:solidFill>
                <a:latin typeface="Source Sans Pro"/>
                <a:ea typeface="Source Sans Pro"/>
                <a:cs typeface="Source Sans Pro"/>
                <a:sym typeface="Source Sans Pro"/>
              </a:rPr>
              <a:t>Demo on Figma</a:t>
            </a:r>
            <a:endParaRPr b="1" i="0" sz="2400" u="none" cap="none" strike="noStrike">
              <a:solidFill>
                <a:schemeClr val="dk1"/>
              </a:solidFill>
              <a:latin typeface="Source Sans Pro Black"/>
              <a:ea typeface="Source Sans Pro Black"/>
              <a:cs typeface="Source Sans Pro Black"/>
              <a:sym typeface="Source Sans Pro Black"/>
            </a:endParaRPr>
          </a:p>
        </p:txBody>
      </p:sp>
      <p:sp>
        <p:nvSpPr>
          <p:cNvPr id="576" name="Google Shape;576;p45"/>
          <p:cNvSpPr txBox="1"/>
          <p:nvPr/>
        </p:nvSpPr>
        <p:spPr>
          <a:xfrm>
            <a:off x="507875" y="540125"/>
            <a:ext cx="3619500" cy="530400"/>
          </a:xfrm>
          <a:prstGeom prst="rect">
            <a:avLst/>
          </a:prstGeom>
          <a:noFill/>
          <a:ln>
            <a:noFill/>
          </a:ln>
        </p:spPr>
        <p:txBody>
          <a:bodyPr anchorCtr="0" anchor="t" bIns="22850" lIns="45725" spcFirstLastPara="1" rIns="45725" wrap="square" tIns="22850">
            <a:noAutofit/>
          </a:bodyPr>
          <a:lstStyle/>
          <a:p>
            <a:pPr indent="0" lvl="0" marL="0" marR="0" rtl="0" algn="r">
              <a:lnSpc>
                <a:spcPct val="100000"/>
              </a:lnSpc>
              <a:spcBef>
                <a:spcPts val="0"/>
              </a:spcBef>
              <a:spcAft>
                <a:spcPts val="0"/>
              </a:spcAft>
              <a:buClr>
                <a:srgbClr val="000000"/>
              </a:buClr>
              <a:buSzPts val="2700"/>
              <a:buFont typeface="Arial"/>
              <a:buNone/>
            </a:pPr>
            <a:r>
              <a:rPr b="1" lang="en" sz="2400">
                <a:solidFill>
                  <a:schemeClr val="dk1"/>
                </a:solidFill>
                <a:latin typeface="Source Sans Pro Black"/>
                <a:ea typeface="Source Sans Pro Black"/>
                <a:cs typeface="Source Sans Pro Black"/>
                <a:sym typeface="Source Sans Pro Black"/>
              </a:rPr>
              <a:t>Final Version of Web App</a:t>
            </a:r>
            <a:endParaRPr b="1" i="0" sz="2400" u="none" cap="none" strike="noStrike">
              <a:solidFill>
                <a:schemeClr val="dk1"/>
              </a:solidFill>
              <a:latin typeface="Source Sans Pro Black"/>
              <a:ea typeface="Source Sans Pro Black"/>
              <a:cs typeface="Source Sans Pro Black"/>
              <a:sym typeface="Source Sans Pro Black"/>
            </a:endParaRPr>
          </a:p>
        </p:txBody>
      </p:sp>
      <p:pic>
        <p:nvPicPr>
          <p:cNvPr id="577" name="Google Shape;577;p45"/>
          <p:cNvPicPr preferRelativeResize="0"/>
          <p:nvPr/>
        </p:nvPicPr>
        <p:blipFill>
          <a:blip r:embed="rId3">
            <a:alphaModFix/>
          </a:blip>
          <a:stretch>
            <a:fillRect/>
          </a:stretch>
        </p:blipFill>
        <p:spPr>
          <a:xfrm>
            <a:off x="5052113" y="1536425"/>
            <a:ext cx="3265899" cy="2046624"/>
          </a:xfrm>
          <a:prstGeom prst="rect">
            <a:avLst/>
          </a:prstGeom>
          <a:noFill/>
          <a:ln>
            <a:noFill/>
          </a:ln>
        </p:spPr>
      </p:pic>
      <p:pic>
        <p:nvPicPr>
          <p:cNvPr id="578" name="Google Shape;578;p45"/>
          <p:cNvPicPr preferRelativeResize="0"/>
          <p:nvPr/>
        </p:nvPicPr>
        <p:blipFill>
          <a:blip r:embed="rId4">
            <a:alphaModFix/>
          </a:blip>
          <a:stretch>
            <a:fillRect/>
          </a:stretch>
        </p:blipFill>
        <p:spPr>
          <a:xfrm>
            <a:off x="842738" y="1539141"/>
            <a:ext cx="3265900" cy="2041184"/>
          </a:xfrm>
          <a:prstGeom prst="rect">
            <a:avLst/>
          </a:prstGeom>
          <a:noFill/>
          <a:ln>
            <a:noFill/>
          </a:ln>
        </p:spPr>
      </p:pic>
      <p:sp>
        <p:nvSpPr>
          <p:cNvPr id="579" name="Google Shape;579;p45"/>
          <p:cNvSpPr txBox="1"/>
          <p:nvPr/>
        </p:nvSpPr>
        <p:spPr>
          <a:xfrm>
            <a:off x="825988" y="3759225"/>
            <a:ext cx="3000000" cy="4479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 sz="1900">
                <a:solidFill>
                  <a:schemeClr val="accent3"/>
                </a:solidFill>
                <a:latin typeface="Source Sans Pro Black"/>
                <a:ea typeface="Source Sans Pro Black"/>
                <a:cs typeface="Source Sans Pro Black"/>
                <a:sym typeface="Source Sans Pro Black"/>
              </a:rPr>
              <a:t>Bank Client</a:t>
            </a:r>
            <a:r>
              <a:rPr lang="en" sz="1900">
                <a:solidFill>
                  <a:schemeClr val="lt1"/>
                </a:solidFill>
                <a:latin typeface="Source Sans Pro Black"/>
                <a:ea typeface="Source Sans Pro Black"/>
                <a:cs typeface="Source Sans Pro Black"/>
                <a:sym typeface="Source Sans Pro Black"/>
              </a:rPr>
              <a:t>   </a:t>
            </a:r>
            <a:endParaRPr sz="900">
              <a:solidFill>
                <a:schemeClr val="lt1"/>
              </a:solidFill>
            </a:endParaRPr>
          </a:p>
        </p:txBody>
      </p:sp>
      <p:sp>
        <p:nvSpPr>
          <p:cNvPr id="580" name="Google Shape;580;p45"/>
          <p:cNvSpPr txBox="1"/>
          <p:nvPr/>
        </p:nvSpPr>
        <p:spPr>
          <a:xfrm>
            <a:off x="5185050" y="3759225"/>
            <a:ext cx="3000000" cy="4479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 sz="1900">
                <a:solidFill>
                  <a:schemeClr val="accent3"/>
                </a:solidFill>
                <a:latin typeface="Source Sans Pro Black"/>
                <a:ea typeface="Source Sans Pro Black"/>
                <a:cs typeface="Source Sans Pro Black"/>
                <a:sym typeface="Source Sans Pro Black"/>
              </a:rPr>
              <a:t>Retailers </a:t>
            </a:r>
            <a:r>
              <a:rPr lang="en" sz="1900">
                <a:solidFill>
                  <a:schemeClr val="lt1"/>
                </a:solidFill>
                <a:latin typeface="Source Sans Pro Black"/>
                <a:ea typeface="Source Sans Pro Black"/>
                <a:cs typeface="Source Sans Pro Black"/>
                <a:sym typeface="Source Sans Pro Black"/>
              </a:rPr>
              <a:t>   </a:t>
            </a:r>
            <a:endParaRPr sz="900">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cxnSp>
        <p:nvCxnSpPr>
          <p:cNvPr id="585" name="Google Shape;585;p46"/>
          <p:cNvCxnSpPr/>
          <p:nvPr/>
        </p:nvCxnSpPr>
        <p:spPr>
          <a:xfrm>
            <a:off x="4572000" y="-420383"/>
            <a:ext cx="0" cy="1781100"/>
          </a:xfrm>
          <a:prstGeom prst="straightConnector1">
            <a:avLst/>
          </a:prstGeom>
          <a:noFill/>
          <a:ln cap="sq" cmpd="sng" w="38100">
            <a:solidFill>
              <a:srgbClr val="BFBFBF"/>
            </a:solidFill>
            <a:prstDash val="solid"/>
            <a:bevel/>
            <a:headEnd len="sm" w="sm" type="none"/>
            <a:tailEnd len="sm" w="sm" type="none"/>
          </a:ln>
        </p:spPr>
      </p:cxnSp>
      <p:cxnSp>
        <p:nvCxnSpPr>
          <p:cNvPr id="586" name="Google Shape;586;p46"/>
          <p:cNvCxnSpPr>
            <a:stCxn id="587" idx="4"/>
            <a:endCxn id="588" idx="0"/>
          </p:cNvCxnSpPr>
          <p:nvPr/>
        </p:nvCxnSpPr>
        <p:spPr>
          <a:xfrm>
            <a:off x="4572000" y="1305217"/>
            <a:ext cx="0" cy="1594800"/>
          </a:xfrm>
          <a:prstGeom prst="straightConnector1">
            <a:avLst/>
          </a:prstGeom>
          <a:noFill/>
          <a:ln cap="sq" cmpd="sng" w="38100">
            <a:solidFill>
              <a:srgbClr val="BFBFBF"/>
            </a:solidFill>
            <a:prstDash val="solid"/>
            <a:bevel/>
            <a:headEnd len="sm" w="sm" type="none"/>
            <a:tailEnd len="sm" w="sm" type="none"/>
          </a:ln>
        </p:spPr>
      </p:cxnSp>
      <p:cxnSp>
        <p:nvCxnSpPr>
          <p:cNvPr id="589" name="Google Shape;589;p46"/>
          <p:cNvCxnSpPr>
            <a:stCxn id="588" idx="4"/>
          </p:cNvCxnSpPr>
          <p:nvPr/>
        </p:nvCxnSpPr>
        <p:spPr>
          <a:xfrm>
            <a:off x="4572000" y="2686048"/>
            <a:ext cx="0" cy="2493300"/>
          </a:xfrm>
          <a:prstGeom prst="straightConnector1">
            <a:avLst/>
          </a:prstGeom>
          <a:noFill/>
          <a:ln cap="rnd" cmpd="sng" w="38100">
            <a:solidFill>
              <a:srgbClr val="BFBFBF"/>
            </a:solidFill>
            <a:prstDash val="solid"/>
            <a:round/>
            <a:headEnd len="sm" w="sm" type="none"/>
            <a:tailEnd len="sm" w="sm" type="none"/>
          </a:ln>
        </p:spPr>
      </p:cxnSp>
      <p:sp>
        <p:nvSpPr>
          <p:cNvPr id="590" name="Google Shape;590;p46"/>
          <p:cNvSpPr txBox="1"/>
          <p:nvPr/>
        </p:nvSpPr>
        <p:spPr>
          <a:xfrm>
            <a:off x="809300" y="351725"/>
            <a:ext cx="3183900" cy="4617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2700"/>
              <a:buFont typeface="Arial"/>
              <a:buNone/>
            </a:pPr>
            <a:r>
              <a:rPr b="1" lang="en" sz="2700">
                <a:solidFill>
                  <a:schemeClr val="dk1"/>
                </a:solidFill>
                <a:latin typeface="Source Sans Pro Black"/>
                <a:ea typeface="Source Sans Pro Black"/>
                <a:cs typeface="Source Sans Pro Black"/>
                <a:sym typeface="Source Sans Pro Black"/>
              </a:rPr>
              <a:t>Next Steps</a:t>
            </a:r>
            <a:endParaRPr b="1" i="0" sz="1800" u="none" cap="none" strike="noStrike">
              <a:solidFill>
                <a:schemeClr val="dk1"/>
              </a:solidFill>
              <a:latin typeface="Source Sans Pro Black"/>
              <a:ea typeface="Source Sans Pro Black"/>
              <a:cs typeface="Source Sans Pro Black"/>
              <a:sym typeface="Source Sans Pro Black"/>
            </a:endParaRPr>
          </a:p>
        </p:txBody>
      </p:sp>
      <p:sp>
        <p:nvSpPr>
          <p:cNvPr id="591" name="Google Shape;591;p46"/>
          <p:cNvSpPr/>
          <p:nvPr/>
        </p:nvSpPr>
        <p:spPr>
          <a:xfrm>
            <a:off x="4467950" y="1678748"/>
            <a:ext cx="228600" cy="228600"/>
          </a:xfrm>
          <a:prstGeom prst="ellipse">
            <a:avLst/>
          </a:prstGeom>
          <a:gradFill>
            <a:gsLst>
              <a:gs pos="0">
                <a:schemeClr val="accent4"/>
              </a:gs>
              <a:gs pos="100000">
                <a:schemeClr val="accent5"/>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592" name="Google Shape;592;p46"/>
          <p:cNvSpPr/>
          <p:nvPr/>
        </p:nvSpPr>
        <p:spPr>
          <a:xfrm>
            <a:off x="4467950" y="3490173"/>
            <a:ext cx="228600" cy="228600"/>
          </a:xfrm>
          <a:prstGeom prst="ellipse">
            <a:avLst/>
          </a:prstGeom>
          <a:gradFill>
            <a:gsLst>
              <a:gs pos="0">
                <a:schemeClr val="accent4"/>
              </a:gs>
              <a:gs pos="100000">
                <a:schemeClr val="accent5"/>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593" name="Google Shape;593;p46"/>
          <p:cNvSpPr txBox="1"/>
          <p:nvPr/>
        </p:nvSpPr>
        <p:spPr>
          <a:xfrm>
            <a:off x="1348075" y="1642600"/>
            <a:ext cx="2918100" cy="300900"/>
          </a:xfrm>
          <a:prstGeom prst="rect">
            <a:avLst/>
          </a:prstGeom>
          <a:noFill/>
          <a:ln>
            <a:noFill/>
          </a:ln>
        </p:spPr>
        <p:txBody>
          <a:bodyPr anchorCtr="0" anchor="t" bIns="22850" lIns="45725" spcFirstLastPara="1" rIns="45725" wrap="square" tIns="22850">
            <a:noAutofit/>
          </a:bodyPr>
          <a:lstStyle/>
          <a:p>
            <a:pPr indent="0" lvl="0" marL="0" marR="0" rtl="0" algn="r">
              <a:lnSpc>
                <a:spcPct val="100000"/>
              </a:lnSpc>
              <a:spcBef>
                <a:spcPts val="0"/>
              </a:spcBef>
              <a:spcAft>
                <a:spcPts val="0"/>
              </a:spcAft>
              <a:buClr>
                <a:srgbClr val="000000"/>
              </a:buClr>
              <a:buSzPts val="1200"/>
              <a:buFont typeface="Arial"/>
              <a:buNone/>
            </a:pPr>
            <a:r>
              <a:rPr lang="en" sz="1600">
                <a:solidFill>
                  <a:schemeClr val="dk2"/>
                </a:solidFill>
                <a:latin typeface="Source Sans Pro"/>
                <a:ea typeface="Source Sans Pro"/>
                <a:cs typeface="Source Sans Pro"/>
                <a:sym typeface="Source Sans Pro"/>
              </a:rPr>
              <a:t>Integration onto </a:t>
            </a:r>
            <a:r>
              <a:rPr lang="en" sz="1600">
                <a:solidFill>
                  <a:schemeClr val="dk2"/>
                </a:solidFill>
                <a:latin typeface="Source Sans Pro"/>
                <a:ea typeface="Source Sans Pro"/>
                <a:cs typeface="Source Sans Pro"/>
                <a:sym typeface="Source Sans Pro"/>
              </a:rPr>
              <a:t>existing</a:t>
            </a:r>
            <a:r>
              <a:rPr lang="en" sz="1600">
                <a:solidFill>
                  <a:schemeClr val="dk2"/>
                </a:solidFill>
                <a:latin typeface="Source Sans Pro"/>
                <a:ea typeface="Source Sans Pro"/>
                <a:cs typeface="Source Sans Pro"/>
                <a:sym typeface="Source Sans Pro"/>
              </a:rPr>
              <a:t> App</a:t>
            </a:r>
            <a:endParaRPr b="0" i="0" sz="1600" u="none" cap="none" strike="noStrike">
              <a:solidFill>
                <a:schemeClr val="dk2"/>
              </a:solidFill>
              <a:latin typeface="Source Sans Pro"/>
              <a:ea typeface="Source Sans Pro"/>
              <a:cs typeface="Source Sans Pro"/>
              <a:sym typeface="Source Sans Pro"/>
            </a:endParaRPr>
          </a:p>
        </p:txBody>
      </p:sp>
      <p:sp>
        <p:nvSpPr>
          <p:cNvPr id="594" name="Google Shape;594;p46"/>
          <p:cNvSpPr txBox="1"/>
          <p:nvPr/>
        </p:nvSpPr>
        <p:spPr>
          <a:xfrm>
            <a:off x="5080950" y="3454025"/>
            <a:ext cx="2918100" cy="3009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1200"/>
              <a:buFont typeface="Arial"/>
              <a:buNone/>
            </a:pPr>
            <a:r>
              <a:rPr lang="en" sz="1600">
                <a:solidFill>
                  <a:schemeClr val="dk2"/>
                </a:solidFill>
                <a:latin typeface="Source Sans Pro"/>
                <a:ea typeface="Source Sans Pro"/>
                <a:cs typeface="Source Sans Pro"/>
                <a:sym typeface="Source Sans Pro"/>
              </a:rPr>
              <a:t>UI </a:t>
            </a:r>
            <a:r>
              <a:rPr lang="en" sz="1600">
                <a:solidFill>
                  <a:schemeClr val="dk2"/>
                </a:solidFill>
                <a:latin typeface="Source Sans Pro"/>
                <a:ea typeface="Source Sans Pro"/>
                <a:cs typeface="Source Sans Pro"/>
                <a:sym typeface="Source Sans Pro"/>
              </a:rPr>
              <a:t>improvements</a:t>
            </a:r>
            <a:endParaRPr b="0" i="0" sz="1600" u="none" cap="none" strike="noStrike">
              <a:solidFill>
                <a:schemeClr val="dk2"/>
              </a:solidFill>
              <a:latin typeface="Source Sans Pro"/>
              <a:ea typeface="Source Sans Pro"/>
              <a:cs typeface="Source Sans Pro"/>
              <a:sym typeface="Source Sans Pro"/>
            </a:endParaRPr>
          </a:p>
        </p:txBody>
      </p:sp>
      <p:sp>
        <p:nvSpPr>
          <p:cNvPr id="595" name="Google Shape;595;p46"/>
          <p:cNvSpPr/>
          <p:nvPr/>
        </p:nvSpPr>
        <p:spPr>
          <a:xfrm>
            <a:off x="-1810252" y="1076628"/>
            <a:ext cx="5037374" cy="4063754"/>
          </a:xfrm>
          <a:custGeom>
            <a:rect b="b" l="l" r="r" t="t"/>
            <a:pathLst>
              <a:path extrusionOk="0" h="8931328" w="11071152">
                <a:moveTo>
                  <a:pt x="4080129" y="237"/>
                </a:moveTo>
                <a:cubicBezTo>
                  <a:pt x="5228722" y="-12278"/>
                  <a:pt x="6396398" y="470221"/>
                  <a:pt x="6924454" y="1471260"/>
                </a:cubicBezTo>
                <a:cubicBezTo>
                  <a:pt x="7522535" y="2607614"/>
                  <a:pt x="7139763" y="3999150"/>
                  <a:pt x="7319187" y="5271070"/>
                </a:cubicBezTo>
                <a:cubicBezTo>
                  <a:pt x="7562407" y="6993545"/>
                  <a:pt x="8961918" y="8488748"/>
                  <a:pt x="10660470" y="8851584"/>
                </a:cubicBezTo>
                <a:cubicBezTo>
                  <a:pt x="10800022" y="8879494"/>
                  <a:pt x="10935586" y="8903417"/>
                  <a:pt x="11071152" y="8931328"/>
                </a:cubicBezTo>
                <a:lnTo>
                  <a:pt x="0" y="8931328"/>
                </a:lnTo>
                <a:lnTo>
                  <a:pt x="0" y="1899742"/>
                </a:lnTo>
                <a:lnTo>
                  <a:pt x="116427" y="1806808"/>
                </a:lnTo>
                <a:cubicBezTo>
                  <a:pt x="1079392" y="1050609"/>
                  <a:pt x="2109899" y="349359"/>
                  <a:pt x="3296093" y="87698"/>
                </a:cubicBezTo>
                <a:cubicBezTo>
                  <a:pt x="3551026" y="32376"/>
                  <a:pt x="3815069" y="3126"/>
                  <a:pt x="4080129" y="237"/>
                </a:cubicBezTo>
                <a:close/>
              </a:path>
            </a:pathLst>
          </a:custGeom>
          <a:gradFill>
            <a:gsLst>
              <a:gs pos="0">
                <a:srgbClr val="8766D0"/>
              </a:gs>
              <a:gs pos="100000">
                <a:srgbClr val="6C9FF4"/>
              </a:gs>
            </a:gsLst>
            <a:lin ang="1859992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Source Sans Pro"/>
              <a:ea typeface="Source Sans Pro"/>
              <a:cs typeface="Source Sans Pro"/>
              <a:sym typeface="Source Sans Pro"/>
            </a:endParaRPr>
          </a:p>
        </p:txBody>
      </p:sp>
      <p:sp>
        <p:nvSpPr>
          <p:cNvPr id="596" name="Google Shape;596;p46"/>
          <p:cNvSpPr/>
          <p:nvPr/>
        </p:nvSpPr>
        <p:spPr>
          <a:xfrm rot="-7077058">
            <a:off x="5445604" y="118663"/>
            <a:ext cx="6141247" cy="4075576"/>
          </a:xfrm>
          <a:custGeom>
            <a:rect b="b" l="l" r="r" t="t"/>
            <a:pathLst>
              <a:path extrusionOk="0" h="8931328" w="11071152">
                <a:moveTo>
                  <a:pt x="4080129" y="237"/>
                </a:moveTo>
                <a:cubicBezTo>
                  <a:pt x="5228722" y="-12278"/>
                  <a:pt x="6396398" y="470221"/>
                  <a:pt x="6924454" y="1471260"/>
                </a:cubicBezTo>
                <a:cubicBezTo>
                  <a:pt x="7522535" y="2607614"/>
                  <a:pt x="7139763" y="3999150"/>
                  <a:pt x="7319187" y="5271070"/>
                </a:cubicBezTo>
                <a:cubicBezTo>
                  <a:pt x="7562407" y="6993545"/>
                  <a:pt x="8961918" y="8488748"/>
                  <a:pt x="10660470" y="8851584"/>
                </a:cubicBezTo>
                <a:cubicBezTo>
                  <a:pt x="10800022" y="8879494"/>
                  <a:pt x="10935586" y="8903417"/>
                  <a:pt x="11071152" y="8931328"/>
                </a:cubicBezTo>
                <a:lnTo>
                  <a:pt x="0" y="8931328"/>
                </a:lnTo>
                <a:lnTo>
                  <a:pt x="0" y="1899742"/>
                </a:lnTo>
                <a:lnTo>
                  <a:pt x="116427" y="1806808"/>
                </a:lnTo>
                <a:cubicBezTo>
                  <a:pt x="1079392" y="1050609"/>
                  <a:pt x="2109899" y="349359"/>
                  <a:pt x="3296093" y="87698"/>
                </a:cubicBezTo>
                <a:cubicBezTo>
                  <a:pt x="3551026" y="32376"/>
                  <a:pt x="3815069" y="3126"/>
                  <a:pt x="4080129" y="237"/>
                </a:cubicBezTo>
                <a:close/>
              </a:path>
            </a:pathLst>
          </a:custGeom>
          <a:gradFill>
            <a:gsLst>
              <a:gs pos="0">
                <a:srgbClr val="8766D0"/>
              </a:gs>
              <a:gs pos="100000">
                <a:srgbClr val="6C9FF4"/>
              </a:gs>
            </a:gsLst>
            <a:lin ang="1859992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47"/>
          <p:cNvSpPr/>
          <p:nvPr/>
        </p:nvSpPr>
        <p:spPr>
          <a:xfrm>
            <a:off x="2621550" y="1617177"/>
            <a:ext cx="3900900" cy="6318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3300"/>
              <a:buFont typeface="Arial"/>
              <a:buNone/>
            </a:pPr>
            <a:r>
              <a:rPr b="1" lang="en" sz="2000">
                <a:solidFill>
                  <a:schemeClr val="dk1"/>
                </a:solidFill>
                <a:latin typeface="Source Sans Pro Black"/>
                <a:ea typeface="Source Sans Pro Black"/>
                <a:cs typeface="Source Sans Pro Black"/>
                <a:sym typeface="Source Sans Pro Black"/>
              </a:rPr>
              <a:t>Lessons Learned</a:t>
            </a:r>
            <a:endParaRPr b="1" i="0" sz="2000" u="none" cap="none" strike="noStrike">
              <a:solidFill>
                <a:schemeClr val="dk1"/>
              </a:solidFill>
              <a:latin typeface="Source Sans Pro Black"/>
              <a:ea typeface="Source Sans Pro Black"/>
              <a:cs typeface="Source Sans Pro Black"/>
              <a:sym typeface="Source Sans Pro Black"/>
            </a:endParaRPr>
          </a:p>
        </p:txBody>
      </p:sp>
      <p:cxnSp>
        <p:nvCxnSpPr>
          <p:cNvPr id="602" name="Google Shape;602;p47"/>
          <p:cNvCxnSpPr/>
          <p:nvPr/>
        </p:nvCxnSpPr>
        <p:spPr>
          <a:xfrm flipH="1">
            <a:off x="4571875" y="6225"/>
            <a:ext cx="12600" cy="1136100"/>
          </a:xfrm>
          <a:prstGeom prst="straightConnector1">
            <a:avLst/>
          </a:prstGeom>
          <a:noFill/>
          <a:ln cap="sq" cmpd="sng" w="38100">
            <a:solidFill>
              <a:srgbClr val="BFBFBF"/>
            </a:solidFill>
            <a:prstDash val="solid"/>
            <a:bevel/>
            <a:headEnd len="sm" w="sm" type="none"/>
            <a:tailEnd len="sm" w="sm" type="none"/>
          </a:ln>
        </p:spPr>
      </p:cxnSp>
      <p:sp>
        <p:nvSpPr>
          <p:cNvPr id="603" name="Google Shape;603;p47"/>
          <p:cNvSpPr/>
          <p:nvPr/>
        </p:nvSpPr>
        <p:spPr>
          <a:xfrm>
            <a:off x="4256152" y="848571"/>
            <a:ext cx="631800" cy="631800"/>
          </a:xfrm>
          <a:prstGeom prst="ellipse">
            <a:avLst/>
          </a:prstGeom>
          <a:gradFill>
            <a:gsLst>
              <a:gs pos="0">
                <a:schemeClr val="accent5"/>
              </a:gs>
              <a:gs pos="100000">
                <a:schemeClr val="accent6"/>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604" name="Google Shape;604;p47"/>
          <p:cNvSpPr/>
          <p:nvPr/>
        </p:nvSpPr>
        <p:spPr>
          <a:xfrm>
            <a:off x="4419600" y="1018504"/>
            <a:ext cx="304800" cy="291829"/>
          </a:xfrm>
          <a:custGeom>
            <a:rect b="b" l="l" r="r" t="t"/>
            <a:pathLst>
              <a:path extrusionOk="0" h="176" w="180">
                <a:moveTo>
                  <a:pt x="175" y="1"/>
                </a:moveTo>
                <a:cubicBezTo>
                  <a:pt x="174" y="0"/>
                  <a:pt x="171" y="0"/>
                  <a:pt x="168" y="0"/>
                </a:cubicBezTo>
                <a:cubicBezTo>
                  <a:pt x="151" y="0"/>
                  <a:pt x="107" y="12"/>
                  <a:pt x="84" y="36"/>
                </a:cubicBezTo>
                <a:cubicBezTo>
                  <a:pt x="78" y="41"/>
                  <a:pt x="60" y="58"/>
                  <a:pt x="55" y="64"/>
                </a:cubicBezTo>
                <a:cubicBezTo>
                  <a:pt x="41" y="68"/>
                  <a:pt x="21" y="76"/>
                  <a:pt x="10" y="87"/>
                </a:cubicBezTo>
                <a:cubicBezTo>
                  <a:pt x="10" y="87"/>
                  <a:pt x="24" y="87"/>
                  <a:pt x="40" y="98"/>
                </a:cubicBezTo>
                <a:cubicBezTo>
                  <a:pt x="38" y="107"/>
                  <a:pt x="41" y="118"/>
                  <a:pt x="50" y="126"/>
                </a:cubicBezTo>
                <a:cubicBezTo>
                  <a:pt x="56" y="133"/>
                  <a:pt x="64" y="136"/>
                  <a:pt x="72" y="136"/>
                </a:cubicBezTo>
                <a:cubicBezTo>
                  <a:pt x="74" y="136"/>
                  <a:pt x="76" y="136"/>
                  <a:pt x="79" y="136"/>
                </a:cubicBezTo>
                <a:cubicBezTo>
                  <a:pt x="89" y="152"/>
                  <a:pt x="89" y="166"/>
                  <a:pt x="89" y="166"/>
                </a:cubicBezTo>
                <a:cubicBezTo>
                  <a:pt x="100" y="155"/>
                  <a:pt x="108" y="135"/>
                  <a:pt x="112" y="121"/>
                </a:cubicBezTo>
                <a:cubicBezTo>
                  <a:pt x="118" y="116"/>
                  <a:pt x="135" y="98"/>
                  <a:pt x="140" y="92"/>
                </a:cubicBezTo>
                <a:cubicBezTo>
                  <a:pt x="168" y="64"/>
                  <a:pt x="180" y="7"/>
                  <a:pt x="175" y="1"/>
                </a:cubicBezTo>
                <a:moveTo>
                  <a:pt x="104" y="119"/>
                </a:moveTo>
                <a:cubicBezTo>
                  <a:pt x="101" y="129"/>
                  <a:pt x="97" y="139"/>
                  <a:pt x="93" y="147"/>
                </a:cubicBezTo>
                <a:cubicBezTo>
                  <a:pt x="91" y="142"/>
                  <a:pt x="89" y="137"/>
                  <a:pt x="85" y="131"/>
                </a:cubicBezTo>
                <a:cubicBezTo>
                  <a:pt x="84" y="129"/>
                  <a:pt x="81" y="128"/>
                  <a:pt x="79" y="128"/>
                </a:cubicBezTo>
                <a:cubicBezTo>
                  <a:pt x="78" y="128"/>
                  <a:pt x="77" y="128"/>
                  <a:pt x="77" y="128"/>
                </a:cubicBezTo>
                <a:cubicBezTo>
                  <a:pt x="75" y="128"/>
                  <a:pt x="73" y="128"/>
                  <a:pt x="72" y="128"/>
                </a:cubicBezTo>
                <a:cubicBezTo>
                  <a:pt x="66" y="128"/>
                  <a:pt x="60" y="126"/>
                  <a:pt x="55" y="121"/>
                </a:cubicBezTo>
                <a:cubicBezTo>
                  <a:pt x="49" y="114"/>
                  <a:pt x="46" y="107"/>
                  <a:pt x="48" y="99"/>
                </a:cubicBezTo>
                <a:cubicBezTo>
                  <a:pt x="49" y="96"/>
                  <a:pt x="48" y="93"/>
                  <a:pt x="45" y="91"/>
                </a:cubicBezTo>
                <a:cubicBezTo>
                  <a:pt x="39" y="87"/>
                  <a:pt x="34" y="85"/>
                  <a:pt x="29" y="83"/>
                </a:cubicBezTo>
                <a:cubicBezTo>
                  <a:pt x="37" y="79"/>
                  <a:pt x="47" y="75"/>
                  <a:pt x="57" y="72"/>
                </a:cubicBezTo>
                <a:cubicBezTo>
                  <a:pt x="58" y="72"/>
                  <a:pt x="58" y="72"/>
                  <a:pt x="58" y="72"/>
                </a:cubicBezTo>
                <a:cubicBezTo>
                  <a:pt x="104" y="118"/>
                  <a:pt x="104" y="118"/>
                  <a:pt x="104" y="118"/>
                </a:cubicBezTo>
                <a:cubicBezTo>
                  <a:pt x="104" y="118"/>
                  <a:pt x="104" y="118"/>
                  <a:pt x="104" y="119"/>
                </a:cubicBezTo>
                <a:moveTo>
                  <a:pt x="134" y="87"/>
                </a:moveTo>
                <a:cubicBezTo>
                  <a:pt x="133" y="88"/>
                  <a:pt x="130" y="91"/>
                  <a:pt x="128" y="94"/>
                </a:cubicBezTo>
                <a:cubicBezTo>
                  <a:pt x="122" y="99"/>
                  <a:pt x="114" y="108"/>
                  <a:pt x="110" y="112"/>
                </a:cubicBezTo>
                <a:cubicBezTo>
                  <a:pt x="64" y="66"/>
                  <a:pt x="64" y="66"/>
                  <a:pt x="64" y="66"/>
                </a:cubicBezTo>
                <a:cubicBezTo>
                  <a:pt x="68" y="62"/>
                  <a:pt x="77" y="54"/>
                  <a:pt x="82" y="49"/>
                </a:cubicBezTo>
                <a:cubicBezTo>
                  <a:pt x="85" y="46"/>
                  <a:pt x="88" y="43"/>
                  <a:pt x="89" y="42"/>
                </a:cubicBezTo>
                <a:cubicBezTo>
                  <a:pt x="111" y="20"/>
                  <a:pt x="152" y="8"/>
                  <a:pt x="168" y="8"/>
                </a:cubicBezTo>
                <a:cubicBezTo>
                  <a:pt x="168" y="21"/>
                  <a:pt x="157" y="64"/>
                  <a:pt x="134" y="87"/>
                </a:cubicBezTo>
                <a:moveTo>
                  <a:pt x="31" y="98"/>
                </a:moveTo>
                <a:cubicBezTo>
                  <a:pt x="0" y="176"/>
                  <a:pt x="0" y="176"/>
                  <a:pt x="0" y="176"/>
                </a:cubicBezTo>
                <a:cubicBezTo>
                  <a:pt x="78" y="145"/>
                  <a:pt x="78" y="145"/>
                  <a:pt x="78" y="145"/>
                </a:cubicBezTo>
                <a:cubicBezTo>
                  <a:pt x="76" y="145"/>
                  <a:pt x="75" y="145"/>
                  <a:pt x="74" y="145"/>
                </a:cubicBezTo>
                <a:cubicBezTo>
                  <a:pt x="50" y="145"/>
                  <a:pt x="28" y="122"/>
                  <a:pt x="31" y="98"/>
                </a:cubicBezTo>
                <a:moveTo>
                  <a:pt x="14" y="162"/>
                </a:moveTo>
                <a:cubicBezTo>
                  <a:pt x="29" y="125"/>
                  <a:pt x="29" y="125"/>
                  <a:pt x="29" y="125"/>
                </a:cubicBezTo>
                <a:cubicBezTo>
                  <a:pt x="31" y="129"/>
                  <a:pt x="33" y="132"/>
                  <a:pt x="36" y="136"/>
                </a:cubicBezTo>
                <a:cubicBezTo>
                  <a:pt x="40" y="140"/>
                  <a:pt x="45" y="144"/>
                  <a:pt x="51" y="147"/>
                </a:cubicBezTo>
                <a:lnTo>
                  <a:pt x="14" y="162"/>
                </a:lnTo>
                <a:close/>
                <a:moveTo>
                  <a:pt x="84" y="64"/>
                </a:moveTo>
                <a:cubicBezTo>
                  <a:pt x="82" y="64"/>
                  <a:pt x="80" y="66"/>
                  <a:pt x="80" y="68"/>
                </a:cubicBezTo>
                <a:cubicBezTo>
                  <a:pt x="80" y="70"/>
                  <a:pt x="82" y="72"/>
                  <a:pt x="84" y="72"/>
                </a:cubicBezTo>
                <a:cubicBezTo>
                  <a:pt x="86" y="72"/>
                  <a:pt x="88" y="70"/>
                  <a:pt x="88" y="68"/>
                </a:cubicBezTo>
                <a:cubicBezTo>
                  <a:pt x="88" y="66"/>
                  <a:pt x="86" y="64"/>
                  <a:pt x="84" y="64"/>
                </a:cubicBezTo>
                <a:moveTo>
                  <a:pt x="108" y="96"/>
                </a:moveTo>
                <a:cubicBezTo>
                  <a:pt x="110" y="96"/>
                  <a:pt x="112" y="94"/>
                  <a:pt x="112" y="92"/>
                </a:cubicBezTo>
                <a:cubicBezTo>
                  <a:pt x="112" y="90"/>
                  <a:pt x="110" y="88"/>
                  <a:pt x="108" y="88"/>
                </a:cubicBezTo>
                <a:cubicBezTo>
                  <a:pt x="106" y="88"/>
                  <a:pt x="104" y="90"/>
                  <a:pt x="104" y="92"/>
                </a:cubicBezTo>
                <a:cubicBezTo>
                  <a:pt x="104" y="94"/>
                  <a:pt x="106" y="96"/>
                  <a:pt x="108" y="96"/>
                </a:cubicBezTo>
                <a:moveTo>
                  <a:pt x="132" y="56"/>
                </a:moveTo>
                <a:cubicBezTo>
                  <a:pt x="139" y="56"/>
                  <a:pt x="144" y="51"/>
                  <a:pt x="144" y="44"/>
                </a:cubicBezTo>
                <a:cubicBezTo>
                  <a:pt x="144" y="37"/>
                  <a:pt x="139" y="32"/>
                  <a:pt x="132" y="32"/>
                </a:cubicBezTo>
                <a:cubicBezTo>
                  <a:pt x="125" y="32"/>
                  <a:pt x="120" y="37"/>
                  <a:pt x="120" y="44"/>
                </a:cubicBezTo>
                <a:cubicBezTo>
                  <a:pt x="120" y="51"/>
                  <a:pt x="125" y="56"/>
                  <a:pt x="132" y="56"/>
                </a:cubicBezTo>
                <a:moveTo>
                  <a:pt x="132" y="40"/>
                </a:moveTo>
                <a:cubicBezTo>
                  <a:pt x="134" y="40"/>
                  <a:pt x="136" y="42"/>
                  <a:pt x="136" y="44"/>
                </a:cubicBezTo>
                <a:cubicBezTo>
                  <a:pt x="136" y="46"/>
                  <a:pt x="134" y="48"/>
                  <a:pt x="132" y="48"/>
                </a:cubicBezTo>
                <a:cubicBezTo>
                  <a:pt x="130" y="48"/>
                  <a:pt x="128" y="46"/>
                  <a:pt x="128" y="44"/>
                </a:cubicBezTo>
                <a:cubicBezTo>
                  <a:pt x="128" y="42"/>
                  <a:pt x="130" y="40"/>
                  <a:pt x="132" y="40"/>
                </a:cubicBezTo>
                <a:moveTo>
                  <a:pt x="96" y="84"/>
                </a:moveTo>
                <a:cubicBezTo>
                  <a:pt x="98" y="84"/>
                  <a:pt x="100" y="82"/>
                  <a:pt x="100" y="80"/>
                </a:cubicBezTo>
                <a:cubicBezTo>
                  <a:pt x="100" y="78"/>
                  <a:pt x="98" y="76"/>
                  <a:pt x="96" y="76"/>
                </a:cubicBezTo>
                <a:cubicBezTo>
                  <a:pt x="94" y="76"/>
                  <a:pt x="92" y="78"/>
                  <a:pt x="92" y="80"/>
                </a:cubicBezTo>
                <a:cubicBezTo>
                  <a:pt x="92" y="82"/>
                  <a:pt x="94" y="84"/>
                  <a:pt x="96" y="84"/>
                </a:cubicBezTo>
              </a:path>
            </a:pathLst>
          </a:custGeom>
          <a:solidFill>
            <a:schemeClr val="lt1"/>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Source Sans Pro"/>
              <a:ea typeface="Source Sans Pro"/>
              <a:cs typeface="Source Sans Pro"/>
              <a:sym typeface="Source Sans Pro"/>
            </a:endParaRPr>
          </a:p>
        </p:txBody>
      </p:sp>
      <p:sp>
        <p:nvSpPr>
          <p:cNvPr id="605" name="Google Shape;605;p47"/>
          <p:cNvSpPr txBox="1"/>
          <p:nvPr/>
        </p:nvSpPr>
        <p:spPr>
          <a:xfrm>
            <a:off x="889837" y="2102501"/>
            <a:ext cx="2350800" cy="351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lang="en">
                <a:solidFill>
                  <a:srgbClr val="171C30"/>
                </a:solidFill>
                <a:latin typeface="Source Sans Pro Black"/>
                <a:ea typeface="Source Sans Pro Black"/>
                <a:cs typeface="Source Sans Pro Black"/>
                <a:sym typeface="Source Sans Pro Black"/>
              </a:rPr>
              <a:t>Communication</a:t>
            </a:r>
            <a:endParaRPr b="0" i="0" sz="800" u="none" cap="none" strike="noStrike">
              <a:solidFill>
                <a:srgbClr val="171C30"/>
              </a:solidFill>
              <a:latin typeface="Arial"/>
              <a:ea typeface="Arial"/>
              <a:cs typeface="Arial"/>
              <a:sym typeface="Arial"/>
            </a:endParaRPr>
          </a:p>
        </p:txBody>
      </p:sp>
      <p:sp>
        <p:nvSpPr>
          <p:cNvPr id="606" name="Google Shape;606;p47"/>
          <p:cNvSpPr/>
          <p:nvPr/>
        </p:nvSpPr>
        <p:spPr>
          <a:xfrm>
            <a:off x="807701" y="859414"/>
            <a:ext cx="1313916" cy="1164606"/>
          </a:xfrm>
          <a:custGeom>
            <a:rect b="b" l="l" r="r" t="t"/>
            <a:pathLst>
              <a:path extrusionOk="0" h="1834025" w="2069159">
                <a:moveTo>
                  <a:pt x="2069159" y="198555"/>
                </a:moveTo>
                <a:lnTo>
                  <a:pt x="1870603" y="0"/>
                </a:lnTo>
                <a:lnTo>
                  <a:pt x="0" y="141079"/>
                </a:lnTo>
                <a:lnTo>
                  <a:pt x="284771" y="1834025"/>
                </a:lnTo>
                <a:lnTo>
                  <a:pt x="564316" y="1434302"/>
                </a:lnTo>
                <a:lnTo>
                  <a:pt x="564316" y="1434302"/>
                </a:lnTo>
                <a:lnTo>
                  <a:pt x="1870603" y="1463040"/>
                </a:lnTo>
                <a:close/>
              </a:path>
            </a:pathLst>
          </a:custGeom>
          <a:gradFill>
            <a:gsLst>
              <a:gs pos="0">
                <a:srgbClr val="FFC955"/>
              </a:gs>
              <a:gs pos="100000">
                <a:srgbClr val="FF5355"/>
              </a:gs>
            </a:gsLst>
            <a:lin ang="660013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800" u="none" cap="none" strike="noStrike">
              <a:solidFill>
                <a:srgbClr val="FFFFFF"/>
              </a:solidFill>
              <a:latin typeface="Source Sans Pro"/>
              <a:ea typeface="Source Sans Pro"/>
              <a:cs typeface="Source Sans Pro"/>
              <a:sym typeface="Source Sans Pro"/>
            </a:endParaRPr>
          </a:p>
        </p:txBody>
      </p:sp>
      <p:sp>
        <p:nvSpPr>
          <p:cNvPr id="607" name="Google Shape;607;p47"/>
          <p:cNvSpPr/>
          <p:nvPr/>
        </p:nvSpPr>
        <p:spPr>
          <a:xfrm>
            <a:off x="1099933" y="1646448"/>
            <a:ext cx="895852" cy="142672"/>
          </a:xfrm>
          <a:custGeom>
            <a:rect b="b" l="l" r="r" t="t"/>
            <a:pathLst>
              <a:path extrusionOk="0" h="224681" w="1410790">
                <a:moveTo>
                  <a:pt x="1410790" y="224681"/>
                </a:moveTo>
                <a:lnTo>
                  <a:pt x="104503" y="195943"/>
                </a:lnTo>
                <a:lnTo>
                  <a:pt x="0" y="0"/>
                </a:lnTo>
                <a:lnTo>
                  <a:pt x="1212235" y="26126"/>
                </a:lnTo>
                <a:close/>
              </a:path>
            </a:pathLst>
          </a:custGeom>
          <a:solidFill>
            <a:srgbClr val="E3E3E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700"/>
              <a:buFont typeface="Arial"/>
              <a:buNone/>
            </a:pPr>
            <a:r>
              <a:t/>
            </a:r>
            <a:endParaRPr b="0" i="0" sz="800" u="none" cap="none" strike="noStrike">
              <a:solidFill>
                <a:srgbClr val="FFFFFF"/>
              </a:solidFill>
              <a:latin typeface="Source Sans Pro"/>
              <a:ea typeface="Source Sans Pro"/>
              <a:cs typeface="Source Sans Pro"/>
              <a:sym typeface="Source Sans Pro"/>
            </a:endParaRPr>
          </a:p>
        </p:txBody>
      </p:sp>
      <p:sp>
        <p:nvSpPr>
          <p:cNvPr id="608" name="Google Shape;608;p47"/>
          <p:cNvSpPr/>
          <p:nvPr/>
        </p:nvSpPr>
        <p:spPr>
          <a:xfrm>
            <a:off x="1870361" y="859414"/>
            <a:ext cx="252165" cy="929030"/>
          </a:xfrm>
          <a:custGeom>
            <a:rect b="b" l="l" r="r" t="t"/>
            <a:pathLst>
              <a:path extrusionOk="0" h="1463040" w="397111">
                <a:moveTo>
                  <a:pt x="198556" y="0"/>
                </a:moveTo>
                <a:lnTo>
                  <a:pt x="397111" y="198555"/>
                </a:lnTo>
                <a:lnTo>
                  <a:pt x="198556" y="1463040"/>
                </a:lnTo>
                <a:lnTo>
                  <a:pt x="0" y="1264485"/>
                </a:lnTo>
                <a:close/>
              </a:path>
            </a:pathLst>
          </a:custGeom>
          <a:solidFill>
            <a:srgbClr val="AA74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700"/>
              <a:buFont typeface="Arial"/>
              <a:buNone/>
            </a:pPr>
            <a:r>
              <a:t/>
            </a:r>
            <a:endParaRPr b="0" i="0" sz="800" u="none" cap="none" strike="noStrike">
              <a:solidFill>
                <a:srgbClr val="FFFFFF"/>
              </a:solidFill>
              <a:latin typeface="Source Sans Pro"/>
              <a:ea typeface="Source Sans Pro"/>
              <a:cs typeface="Source Sans Pro"/>
              <a:sym typeface="Source Sans Pro"/>
            </a:endParaRPr>
          </a:p>
        </p:txBody>
      </p:sp>
      <p:sp>
        <p:nvSpPr>
          <p:cNvPr id="609" name="Google Shape;609;p47"/>
          <p:cNvSpPr/>
          <p:nvPr/>
        </p:nvSpPr>
        <p:spPr>
          <a:xfrm>
            <a:off x="988685" y="1646448"/>
            <a:ext cx="177511" cy="378248"/>
          </a:xfrm>
          <a:custGeom>
            <a:rect b="b" l="l" r="r" t="t"/>
            <a:pathLst>
              <a:path extrusionOk="0" h="595666" w="279545">
                <a:moveTo>
                  <a:pt x="175043" y="0"/>
                </a:moveTo>
                <a:lnTo>
                  <a:pt x="279546" y="195943"/>
                </a:lnTo>
                <a:lnTo>
                  <a:pt x="0" y="595666"/>
                </a:lnTo>
                <a:close/>
              </a:path>
            </a:pathLst>
          </a:custGeom>
          <a:solidFill>
            <a:srgbClr val="AA74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700"/>
              <a:buFont typeface="Arial"/>
              <a:buNone/>
            </a:pPr>
            <a:r>
              <a:t/>
            </a:r>
            <a:endParaRPr b="0" i="0" sz="800" u="none" cap="none" strike="noStrike">
              <a:solidFill>
                <a:srgbClr val="171C30"/>
              </a:solidFill>
              <a:latin typeface="Source Sans Pro"/>
              <a:ea typeface="Source Sans Pro"/>
              <a:cs typeface="Source Sans Pro"/>
              <a:sym typeface="Source Sans Pro"/>
            </a:endParaRPr>
          </a:p>
        </p:txBody>
      </p:sp>
      <p:sp>
        <p:nvSpPr>
          <p:cNvPr id="610" name="Google Shape;610;p47"/>
          <p:cNvSpPr/>
          <p:nvPr/>
        </p:nvSpPr>
        <p:spPr>
          <a:xfrm>
            <a:off x="1099933" y="1646448"/>
            <a:ext cx="895852" cy="142672"/>
          </a:xfrm>
          <a:custGeom>
            <a:rect b="b" l="l" r="r" t="t"/>
            <a:pathLst>
              <a:path extrusionOk="0" h="224681" w="1410790">
                <a:moveTo>
                  <a:pt x="1410790" y="224681"/>
                </a:moveTo>
                <a:lnTo>
                  <a:pt x="104503" y="195943"/>
                </a:lnTo>
                <a:lnTo>
                  <a:pt x="0" y="0"/>
                </a:lnTo>
                <a:lnTo>
                  <a:pt x="1212235" y="26126"/>
                </a:lnTo>
                <a:close/>
              </a:path>
            </a:pathLst>
          </a:custGeom>
          <a:solidFill>
            <a:srgbClr val="AA74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700"/>
              <a:buFont typeface="Arial"/>
              <a:buNone/>
            </a:pPr>
            <a:r>
              <a:t/>
            </a:r>
            <a:endParaRPr b="0" i="0" sz="800" u="none" cap="none" strike="noStrike">
              <a:solidFill>
                <a:srgbClr val="FFFFFF"/>
              </a:solidFill>
              <a:latin typeface="Source Sans Pro"/>
              <a:ea typeface="Source Sans Pro"/>
              <a:cs typeface="Source Sans Pro"/>
              <a:sym typeface="Source Sans Pro"/>
            </a:endParaRPr>
          </a:p>
        </p:txBody>
      </p:sp>
      <p:sp>
        <p:nvSpPr>
          <p:cNvPr id="611" name="Google Shape;611;p47"/>
          <p:cNvSpPr txBox="1"/>
          <p:nvPr/>
        </p:nvSpPr>
        <p:spPr>
          <a:xfrm>
            <a:off x="1085081" y="1023773"/>
            <a:ext cx="726000" cy="50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0" i="0" lang="en" sz="3200" u="none" cap="none" strike="noStrike">
                <a:solidFill>
                  <a:srgbClr val="FFFFFF"/>
                </a:solidFill>
                <a:latin typeface="Source Sans Pro Black"/>
                <a:ea typeface="Source Sans Pro Black"/>
                <a:cs typeface="Source Sans Pro Black"/>
                <a:sym typeface="Source Sans Pro Black"/>
              </a:rPr>
              <a:t>01</a:t>
            </a:r>
            <a:endParaRPr b="0" i="0" sz="3200" u="none" cap="none" strike="noStrike">
              <a:solidFill>
                <a:srgbClr val="FFFFFF"/>
              </a:solidFill>
              <a:latin typeface="Source Sans Pro Black"/>
              <a:ea typeface="Source Sans Pro Black"/>
              <a:cs typeface="Source Sans Pro Black"/>
              <a:sym typeface="Source Sans Pro Black"/>
            </a:endParaRPr>
          </a:p>
        </p:txBody>
      </p:sp>
      <p:sp>
        <p:nvSpPr>
          <p:cNvPr id="612" name="Google Shape;612;p47"/>
          <p:cNvSpPr/>
          <p:nvPr/>
        </p:nvSpPr>
        <p:spPr>
          <a:xfrm>
            <a:off x="835414" y="2996238"/>
            <a:ext cx="1313916" cy="1164606"/>
          </a:xfrm>
          <a:custGeom>
            <a:rect b="b" l="l" r="r" t="t"/>
            <a:pathLst>
              <a:path extrusionOk="0" h="1834025" w="2069159">
                <a:moveTo>
                  <a:pt x="2069159" y="198555"/>
                </a:moveTo>
                <a:lnTo>
                  <a:pt x="1870603" y="0"/>
                </a:lnTo>
                <a:lnTo>
                  <a:pt x="0" y="141079"/>
                </a:lnTo>
                <a:lnTo>
                  <a:pt x="284771" y="1834025"/>
                </a:lnTo>
                <a:lnTo>
                  <a:pt x="564316" y="1434302"/>
                </a:lnTo>
                <a:lnTo>
                  <a:pt x="564316" y="1434302"/>
                </a:lnTo>
                <a:lnTo>
                  <a:pt x="1870603" y="1463040"/>
                </a:lnTo>
                <a:close/>
              </a:path>
            </a:pathLst>
          </a:custGeom>
          <a:gradFill>
            <a:gsLst>
              <a:gs pos="0">
                <a:srgbClr val="8766D0"/>
              </a:gs>
              <a:gs pos="100000">
                <a:srgbClr val="6C9FF4"/>
              </a:gs>
            </a:gsLst>
            <a:lin ang="1859992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800" u="none" cap="none" strike="noStrike">
              <a:solidFill>
                <a:srgbClr val="FFFFFF"/>
              </a:solidFill>
              <a:latin typeface="Source Sans Pro"/>
              <a:ea typeface="Source Sans Pro"/>
              <a:cs typeface="Source Sans Pro"/>
              <a:sym typeface="Source Sans Pro"/>
            </a:endParaRPr>
          </a:p>
        </p:txBody>
      </p:sp>
      <p:sp>
        <p:nvSpPr>
          <p:cNvPr id="613" name="Google Shape;613;p47"/>
          <p:cNvSpPr/>
          <p:nvPr/>
        </p:nvSpPr>
        <p:spPr>
          <a:xfrm>
            <a:off x="1127646" y="3783272"/>
            <a:ext cx="895852" cy="142672"/>
          </a:xfrm>
          <a:custGeom>
            <a:rect b="b" l="l" r="r" t="t"/>
            <a:pathLst>
              <a:path extrusionOk="0" h="224681" w="1410790">
                <a:moveTo>
                  <a:pt x="1410790" y="224681"/>
                </a:moveTo>
                <a:lnTo>
                  <a:pt x="104503" y="195943"/>
                </a:lnTo>
                <a:lnTo>
                  <a:pt x="0" y="0"/>
                </a:lnTo>
                <a:lnTo>
                  <a:pt x="1212235" y="26126"/>
                </a:lnTo>
                <a:close/>
              </a:path>
            </a:pathLst>
          </a:custGeom>
          <a:solidFill>
            <a:srgbClr val="E3E3E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700"/>
              <a:buFont typeface="Arial"/>
              <a:buNone/>
            </a:pPr>
            <a:r>
              <a:t/>
            </a:r>
            <a:endParaRPr b="0" i="0" sz="800" u="none" cap="none" strike="noStrike">
              <a:solidFill>
                <a:srgbClr val="FFFFFF"/>
              </a:solidFill>
              <a:latin typeface="Source Sans Pro"/>
              <a:ea typeface="Source Sans Pro"/>
              <a:cs typeface="Source Sans Pro"/>
              <a:sym typeface="Source Sans Pro"/>
            </a:endParaRPr>
          </a:p>
        </p:txBody>
      </p:sp>
      <p:sp>
        <p:nvSpPr>
          <p:cNvPr id="614" name="Google Shape;614;p47"/>
          <p:cNvSpPr/>
          <p:nvPr/>
        </p:nvSpPr>
        <p:spPr>
          <a:xfrm>
            <a:off x="1898074" y="2996238"/>
            <a:ext cx="252165" cy="929030"/>
          </a:xfrm>
          <a:custGeom>
            <a:rect b="b" l="l" r="r" t="t"/>
            <a:pathLst>
              <a:path extrusionOk="0" h="1463040" w="397111">
                <a:moveTo>
                  <a:pt x="198556" y="0"/>
                </a:moveTo>
                <a:lnTo>
                  <a:pt x="397111" y="198555"/>
                </a:lnTo>
                <a:lnTo>
                  <a:pt x="198556" y="1463040"/>
                </a:lnTo>
                <a:lnTo>
                  <a:pt x="0" y="1264485"/>
                </a:lnTo>
                <a:close/>
              </a:path>
            </a:pathLst>
          </a:custGeom>
          <a:solidFill>
            <a:srgbClr val="3E247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700"/>
              <a:buFont typeface="Arial"/>
              <a:buNone/>
            </a:pPr>
            <a:r>
              <a:t/>
            </a:r>
            <a:endParaRPr b="0" i="0" sz="800" u="none" cap="none" strike="noStrike">
              <a:solidFill>
                <a:srgbClr val="FFFFFF"/>
              </a:solidFill>
              <a:latin typeface="Source Sans Pro"/>
              <a:ea typeface="Source Sans Pro"/>
              <a:cs typeface="Source Sans Pro"/>
              <a:sym typeface="Source Sans Pro"/>
            </a:endParaRPr>
          </a:p>
        </p:txBody>
      </p:sp>
      <p:sp>
        <p:nvSpPr>
          <p:cNvPr id="615" name="Google Shape;615;p47"/>
          <p:cNvSpPr/>
          <p:nvPr/>
        </p:nvSpPr>
        <p:spPr>
          <a:xfrm>
            <a:off x="1016398" y="3783272"/>
            <a:ext cx="177511" cy="378248"/>
          </a:xfrm>
          <a:custGeom>
            <a:rect b="b" l="l" r="r" t="t"/>
            <a:pathLst>
              <a:path extrusionOk="0" h="595666" w="279545">
                <a:moveTo>
                  <a:pt x="175043" y="0"/>
                </a:moveTo>
                <a:lnTo>
                  <a:pt x="279546" y="195943"/>
                </a:lnTo>
                <a:lnTo>
                  <a:pt x="0" y="595666"/>
                </a:lnTo>
                <a:close/>
              </a:path>
            </a:pathLst>
          </a:custGeom>
          <a:solidFill>
            <a:srgbClr val="3E247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700"/>
              <a:buFont typeface="Arial"/>
              <a:buNone/>
            </a:pPr>
            <a:r>
              <a:t/>
            </a:r>
            <a:endParaRPr b="0" i="0" sz="800" u="none" cap="none" strike="noStrike">
              <a:solidFill>
                <a:srgbClr val="FFFFFF"/>
              </a:solidFill>
              <a:latin typeface="Source Sans Pro"/>
              <a:ea typeface="Source Sans Pro"/>
              <a:cs typeface="Source Sans Pro"/>
              <a:sym typeface="Source Sans Pro"/>
            </a:endParaRPr>
          </a:p>
        </p:txBody>
      </p:sp>
      <p:sp>
        <p:nvSpPr>
          <p:cNvPr id="616" name="Google Shape;616;p47"/>
          <p:cNvSpPr/>
          <p:nvPr/>
        </p:nvSpPr>
        <p:spPr>
          <a:xfrm>
            <a:off x="1127646" y="3783272"/>
            <a:ext cx="895852" cy="142672"/>
          </a:xfrm>
          <a:custGeom>
            <a:rect b="b" l="l" r="r" t="t"/>
            <a:pathLst>
              <a:path extrusionOk="0" h="224681" w="1410790">
                <a:moveTo>
                  <a:pt x="1410790" y="224681"/>
                </a:moveTo>
                <a:lnTo>
                  <a:pt x="104503" y="195943"/>
                </a:lnTo>
                <a:lnTo>
                  <a:pt x="0" y="0"/>
                </a:lnTo>
                <a:lnTo>
                  <a:pt x="1212235" y="26126"/>
                </a:lnTo>
                <a:close/>
              </a:path>
            </a:pathLst>
          </a:custGeom>
          <a:solidFill>
            <a:srgbClr val="3E247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700"/>
              <a:buFont typeface="Arial"/>
              <a:buNone/>
            </a:pPr>
            <a:r>
              <a:t/>
            </a:r>
            <a:endParaRPr b="0" i="0" sz="800" u="none" cap="none" strike="noStrike">
              <a:solidFill>
                <a:srgbClr val="FFFFFF"/>
              </a:solidFill>
              <a:latin typeface="Source Sans Pro"/>
              <a:ea typeface="Source Sans Pro"/>
              <a:cs typeface="Source Sans Pro"/>
              <a:sym typeface="Source Sans Pro"/>
            </a:endParaRPr>
          </a:p>
        </p:txBody>
      </p:sp>
      <p:sp>
        <p:nvSpPr>
          <p:cNvPr id="617" name="Google Shape;617;p47"/>
          <p:cNvSpPr txBox="1"/>
          <p:nvPr/>
        </p:nvSpPr>
        <p:spPr>
          <a:xfrm>
            <a:off x="1112793" y="3160597"/>
            <a:ext cx="726000" cy="50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0" i="0" lang="en" sz="3200" u="none" cap="none" strike="noStrike">
                <a:solidFill>
                  <a:srgbClr val="FFFFFF"/>
                </a:solidFill>
                <a:latin typeface="Source Sans Pro Black"/>
                <a:ea typeface="Source Sans Pro Black"/>
                <a:cs typeface="Source Sans Pro Black"/>
                <a:sym typeface="Source Sans Pro Black"/>
              </a:rPr>
              <a:t>0</a:t>
            </a:r>
            <a:r>
              <a:rPr lang="en" sz="3200">
                <a:solidFill>
                  <a:srgbClr val="FFFFFF"/>
                </a:solidFill>
                <a:latin typeface="Source Sans Pro Black"/>
                <a:ea typeface="Source Sans Pro Black"/>
                <a:cs typeface="Source Sans Pro Black"/>
                <a:sym typeface="Source Sans Pro Black"/>
              </a:rPr>
              <a:t>3</a:t>
            </a:r>
            <a:endParaRPr b="0" i="0" sz="3200" u="none" cap="none" strike="noStrike">
              <a:solidFill>
                <a:srgbClr val="FFFFFF"/>
              </a:solidFill>
              <a:latin typeface="Source Sans Pro Black"/>
              <a:ea typeface="Source Sans Pro Black"/>
              <a:cs typeface="Source Sans Pro Black"/>
              <a:sym typeface="Source Sans Pro Black"/>
            </a:endParaRPr>
          </a:p>
        </p:txBody>
      </p:sp>
      <p:sp>
        <p:nvSpPr>
          <p:cNvPr id="618" name="Google Shape;618;p47"/>
          <p:cNvSpPr txBox="1"/>
          <p:nvPr/>
        </p:nvSpPr>
        <p:spPr>
          <a:xfrm>
            <a:off x="917549" y="4239325"/>
            <a:ext cx="2350800" cy="351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lang="en">
                <a:solidFill>
                  <a:srgbClr val="171C30"/>
                </a:solidFill>
                <a:latin typeface="Source Sans Pro Black"/>
                <a:ea typeface="Source Sans Pro Black"/>
                <a:cs typeface="Source Sans Pro Black"/>
                <a:sym typeface="Source Sans Pro Black"/>
              </a:rPr>
              <a:t>Software Skills </a:t>
            </a:r>
            <a:endParaRPr b="0" i="0" sz="800" u="none" cap="none" strike="noStrike">
              <a:solidFill>
                <a:srgbClr val="171C30"/>
              </a:solidFill>
              <a:latin typeface="Arial"/>
              <a:ea typeface="Arial"/>
              <a:cs typeface="Arial"/>
              <a:sym typeface="Arial"/>
            </a:endParaRPr>
          </a:p>
        </p:txBody>
      </p:sp>
      <p:sp>
        <p:nvSpPr>
          <p:cNvPr id="619" name="Google Shape;619;p47"/>
          <p:cNvSpPr/>
          <p:nvPr/>
        </p:nvSpPr>
        <p:spPr>
          <a:xfrm>
            <a:off x="3809359" y="2996238"/>
            <a:ext cx="1313916" cy="1164606"/>
          </a:xfrm>
          <a:custGeom>
            <a:rect b="b" l="l" r="r" t="t"/>
            <a:pathLst>
              <a:path extrusionOk="0" h="1834025" w="2069159">
                <a:moveTo>
                  <a:pt x="2069159" y="198555"/>
                </a:moveTo>
                <a:lnTo>
                  <a:pt x="1870603" y="0"/>
                </a:lnTo>
                <a:lnTo>
                  <a:pt x="0" y="141079"/>
                </a:lnTo>
                <a:lnTo>
                  <a:pt x="284771" y="1834025"/>
                </a:lnTo>
                <a:lnTo>
                  <a:pt x="564316" y="1434302"/>
                </a:lnTo>
                <a:lnTo>
                  <a:pt x="564316" y="1434302"/>
                </a:lnTo>
                <a:lnTo>
                  <a:pt x="1870603" y="1463040"/>
                </a:lnTo>
                <a:close/>
              </a:path>
            </a:pathLst>
          </a:custGeom>
          <a:gradFill>
            <a:gsLst>
              <a:gs pos="0">
                <a:srgbClr val="6C9FF4"/>
              </a:gs>
              <a:gs pos="100000">
                <a:srgbClr val="5BC9B0"/>
              </a:gs>
            </a:gsLst>
            <a:lin ang="1859992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800" u="none" cap="none" strike="noStrike">
              <a:solidFill>
                <a:srgbClr val="FFFFFF"/>
              </a:solidFill>
              <a:latin typeface="Source Sans Pro"/>
              <a:ea typeface="Source Sans Pro"/>
              <a:cs typeface="Source Sans Pro"/>
              <a:sym typeface="Source Sans Pro"/>
            </a:endParaRPr>
          </a:p>
        </p:txBody>
      </p:sp>
      <p:sp>
        <p:nvSpPr>
          <p:cNvPr id="620" name="Google Shape;620;p47"/>
          <p:cNvSpPr/>
          <p:nvPr/>
        </p:nvSpPr>
        <p:spPr>
          <a:xfrm>
            <a:off x="4101591" y="3783272"/>
            <a:ext cx="895852" cy="142672"/>
          </a:xfrm>
          <a:custGeom>
            <a:rect b="b" l="l" r="r" t="t"/>
            <a:pathLst>
              <a:path extrusionOk="0" h="224681" w="1410790">
                <a:moveTo>
                  <a:pt x="1410790" y="224681"/>
                </a:moveTo>
                <a:lnTo>
                  <a:pt x="104503" y="195943"/>
                </a:lnTo>
                <a:lnTo>
                  <a:pt x="0" y="0"/>
                </a:lnTo>
                <a:lnTo>
                  <a:pt x="1212235" y="26126"/>
                </a:lnTo>
                <a:close/>
              </a:path>
            </a:pathLst>
          </a:custGeom>
          <a:solidFill>
            <a:srgbClr val="E3E3E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700"/>
              <a:buFont typeface="Arial"/>
              <a:buNone/>
            </a:pPr>
            <a:r>
              <a:t/>
            </a:r>
            <a:endParaRPr b="0" i="0" sz="800" u="none" cap="none" strike="noStrike">
              <a:solidFill>
                <a:srgbClr val="FFFFFF"/>
              </a:solidFill>
              <a:latin typeface="Source Sans Pro"/>
              <a:ea typeface="Source Sans Pro"/>
              <a:cs typeface="Source Sans Pro"/>
              <a:sym typeface="Source Sans Pro"/>
            </a:endParaRPr>
          </a:p>
        </p:txBody>
      </p:sp>
      <p:sp>
        <p:nvSpPr>
          <p:cNvPr id="621" name="Google Shape;621;p47"/>
          <p:cNvSpPr/>
          <p:nvPr/>
        </p:nvSpPr>
        <p:spPr>
          <a:xfrm>
            <a:off x="4872019" y="2996238"/>
            <a:ext cx="252165" cy="929030"/>
          </a:xfrm>
          <a:custGeom>
            <a:rect b="b" l="l" r="r" t="t"/>
            <a:pathLst>
              <a:path extrusionOk="0" h="1463040" w="397111">
                <a:moveTo>
                  <a:pt x="198556" y="0"/>
                </a:moveTo>
                <a:lnTo>
                  <a:pt x="397111" y="198555"/>
                </a:lnTo>
                <a:lnTo>
                  <a:pt x="198556" y="1463040"/>
                </a:lnTo>
                <a:lnTo>
                  <a:pt x="0" y="1264485"/>
                </a:lnTo>
                <a:close/>
              </a:path>
            </a:pathLst>
          </a:custGeom>
          <a:solidFill>
            <a:srgbClr val="0C45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700"/>
              <a:buFont typeface="Arial"/>
              <a:buNone/>
            </a:pPr>
            <a:r>
              <a:t/>
            </a:r>
            <a:endParaRPr b="0" i="0" sz="800" u="none" cap="none" strike="noStrike">
              <a:solidFill>
                <a:srgbClr val="FFFFFF"/>
              </a:solidFill>
              <a:latin typeface="Source Sans Pro"/>
              <a:ea typeface="Source Sans Pro"/>
              <a:cs typeface="Source Sans Pro"/>
              <a:sym typeface="Source Sans Pro"/>
            </a:endParaRPr>
          </a:p>
        </p:txBody>
      </p:sp>
      <p:sp>
        <p:nvSpPr>
          <p:cNvPr id="622" name="Google Shape;622;p47"/>
          <p:cNvSpPr/>
          <p:nvPr/>
        </p:nvSpPr>
        <p:spPr>
          <a:xfrm>
            <a:off x="3990343" y="3783272"/>
            <a:ext cx="177511" cy="378248"/>
          </a:xfrm>
          <a:custGeom>
            <a:rect b="b" l="l" r="r" t="t"/>
            <a:pathLst>
              <a:path extrusionOk="0" h="595666" w="279545">
                <a:moveTo>
                  <a:pt x="175043" y="0"/>
                </a:moveTo>
                <a:lnTo>
                  <a:pt x="279546" y="195943"/>
                </a:lnTo>
                <a:lnTo>
                  <a:pt x="0" y="595666"/>
                </a:lnTo>
                <a:close/>
              </a:path>
            </a:pathLst>
          </a:custGeom>
          <a:solidFill>
            <a:srgbClr val="0C45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700"/>
              <a:buFont typeface="Arial"/>
              <a:buNone/>
            </a:pPr>
            <a:r>
              <a:t/>
            </a:r>
            <a:endParaRPr b="0" i="0" sz="800" u="none" cap="none" strike="noStrike">
              <a:solidFill>
                <a:srgbClr val="FFFFFF"/>
              </a:solidFill>
              <a:latin typeface="Source Sans Pro"/>
              <a:ea typeface="Source Sans Pro"/>
              <a:cs typeface="Source Sans Pro"/>
              <a:sym typeface="Source Sans Pro"/>
            </a:endParaRPr>
          </a:p>
        </p:txBody>
      </p:sp>
      <p:sp>
        <p:nvSpPr>
          <p:cNvPr id="623" name="Google Shape;623;p47"/>
          <p:cNvSpPr/>
          <p:nvPr/>
        </p:nvSpPr>
        <p:spPr>
          <a:xfrm>
            <a:off x="4101591" y="3783272"/>
            <a:ext cx="895852" cy="142672"/>
          </a:xfrm>
          <a:custGeom>
            <a:rect b="b" l="l" r="r" t="t"/>
            <a:pathLst>
              <a:path extrusionOk="0" h="224681" w="1410790">
                <a:moveTo>
                  <a:pt x="1410790" y="224681"/>
                </a:moveTo>
                <a:lnTo>
                  <a:pt x="104503" y="195943"/>
                </a:lnTo>
                <a:lnTo>
                  <a:pt x="0" y="0"/>
                </a:lnTo>
                <a:lnTo>
                  <a:pt x="1212235" y="26126"/>
                </a:lnTo>
                <a:close/>
              </a:path>
            </a:pathLst>
          </a:custGeom>
          <a:solidFill>
            <a:srgbClr val="0C45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700"/>
              <a:buFont typeface="Arial"/>
              <a:buNone/>
            </a:pPr>
            <a:r>
              <a:t/>
            </a:r>
            <a:endParaRPr b="0" i="0" sz="800" u="none" cap="none" strike="noStrike">
              <a:solidFill>
                <a:srgbClr val="FFFFFF"/>
              </a:solidFill>
              <a:latin typeface="Source Sans Pro"/>
              <a:ea typeface="Source Sans Pro"/>
              <a:cs typeface="Source Sans Pro"/>
              <a:sym typeface="Source Sans Pro"/>
            </a:endParaRPr>
          </a:p>
        </p:txBody>
      </p:sp>
      <p:sp>
        <p:nvSpPr>
          <p:cNvPr id="624" name="Google Shape;624;p47"/>
          <p:cNvSpPr txBox="1"/>
          <p:nvPr/>
        </p:nvSpPr>
        <p:spPr>
          <a:xfrm>
            <a:off x="4086739" y="3160597"/>
            <a:ext cx="726000" cy="50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0" i="0" lang="en" sz="3200" u="none" cap="none" strike="noStrike">
                <a:solidFill>
                  <a:srgbClr val="FFFFFF"/>
                </a:solidFill>
                <a:latin typeface="Source Sans Pro Black"/>
                <a:ea typeface="Source Sans Pro Black"/>
                <a:cs typeface="Source Sans Pro Black"/>
                <a:sym typeface="Source Sans Pro Black"/>
              </a:rPr>
              <a:t>0</a:t>
            </a:r>
            <a:r>
              <a:rPr lang="en" sz="3200">
                <a:solidFill>
                  <a:srgbClr val="FFFFFF"/>
                </a:solidFill>
                <a:latin typeface="Source Sans Pro Black"/>
                <a:ea typeface="Source Sans Pro Black"/>
                <a:cs typeface="Source Sans Pro Black"/>
                <a:sym typeface="Source Sans Pro Black"/>
              </a:rPr>
              <a:t>4</a:t>
            </a:r>
            <a:endParaRPr b="0" i="0" sz="3200" u="none" cap="none" strike="noStrike">
              <a:solidFill>
                <a:srgbClr val="FFFFFF"/>
              </a:solidFill>
              <a:latin typeface="Source Sans Pro Black"/>
              <a:ea typeface="Source Sans Pro Black"/>
              <a:cs typeface="Source Sans Pro Black"/>
              <a:sym typeface="Source Sans Pro Black"/>
            </a:endParaRPr>
          </a:p>
        </p:txBody>
      </p:sp>
      <p:sp>
        <p:nvSpPr>
          <p:cNvPr id="625" name="Google Shape;625;p47"/>
          <p:cNvSpPr txBox="1"/>
          <p:nvPr/>
        </p:nvSpPr>
        <p:spPr>
          <a:xfrm>
            <a:off x="3891495" y="4239325"/>
            <a:ext cx="2350800" cy="351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lang="en">
                <a:solidFill>
                  <a:srgbClr val="171C30"/>
                </a:solidFill>
                <a:latin typeface="Source Sans Pro Black"/>
                <a:ea typeface="Source Sans Pro Black"/>
                <a:cs typeface="Source Sans Pro Black"/>
                <a:sym typeface="Source Sans Pro Black"/>
              </a:rPr>
              <a:t>Teamworking</a:t>
            </a:r>
            <a:endParaRPr b="0" i="0" sz="800" u="none" cap="none" strike="noStrike">
              <a:solidFill>
                <a:srgbClr val="171C30"/>
              </a:solidFill>
              <a:latin typeface="Arial"/>
              <a:ea typeface="Arial"/>
              <a:cs typeface="Arial"/>
              <a:sym typeface="Arial"/>
            </a:endParaRPr>
          </a:p>
        </p:txBody>
      </p:sp>
      <p:sp>
        <p:nvSpPr>
          <p:cNvPr id="626" name="Google Shape;626;p47"/>
          <p:cNvSpPr/>
          <p:nvPr/>
        </p:nvSpPr>
        <p:spPr>
          <a:xfrm>
            <a:off x="6755581" y="798239"/>
            <a:ext cx="1313916" cy="1164606"/>
          </a:xfrm>
          <a:custGeom>
            <a:rect b="b" l="l" r="r" t="t"/>
            <a:pathLst>
              <a:path extrusionOk="0" h="1834025" w="2069159">
                <a:moveTo>
                  <a:pt x="2069159" y="198555"/>
                </a:moveTo>
                <a:lnTo>
                  <a:pt x="1870603" y="0"/>
                </a:lnTo>
                <a:lnTo>
                  <a:pt x="0" y="141079"/>
                </a:lnTo>
                <a:lnTo>
                  <a:pt x="284771" y="1834025"/>
                </a:lnTo>
                <a:lnTo>
                  <a:pt x="564316" y="1434302"/>
                </a:lnTo>
                <a:lnTo>
                  <a:pt x="564316" y="1434302"/>
                </a:lnTo>
                <a:lnTo>
                  <a:pt x="1870603" y="1463040"/>
                </a:lnTo>
                <a:close/>
              </a:path>
            </a:pathLst>
          </a:custGeom>
          <a:gradFill>
            <a:gsLst>
              <a:gs pos="0">
                <a:srgbClr val="CE59C4"/>
              </a:gs>
              <a:gs pos="1000">
                <a:srgbClr val="CE59C4"/>
              </a:gs>
              <a:gs pos="100000">
                <a:srgbClr val="8766D0"/>
              </a:gs>
            </a:gsLst>
            <a:lin ang="660013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800" u="none" cap="none" strike="noStrike">
              <a:solidFill>
                <a:srgbClr val="FFFFFF"/>
              </a:solidFill>
              <a:latin typeface="Source Sans Pro"/>
              <a:ea typeface="Source Sans Pro"/>
              <a:cs typeface="Source Sans Pro"/>
              <a:sym typeface="Source Sans Pro"/>
            </a:endParaRPr>
          </a:p>
        </p:txBody>
      </p:sp>
      <p:sp>
        <p:nvSpPr>
          <p:cNvPr id="627" name="Google Shape;627;p47"/>
          <p:cNvSpPr/>
          <p:nvPr/>
        </p:nvSpPr>
        <p:spPr>
          <a:xfrm>
            <a:off x="7047812" y="1585273"/>
            <a:ext cx="895852" cy="142672"/>
          </a:xfrm>
          <a:custGeom>
            <a:rect b="b" l="l" r="r" t="t"/>
            <a:pathLst>
              <a:path extrusionOk="0" h="224681" w="1410790">
                <a:moveTo>
                  <a:pt x="1410790" y="224681"/>
                </a:moveTo>
                <a:lnTo>
                  <a:pt x="104503" y="195943"/>
                </a:lnTo>
                <a:lnTo>
                  <a:pt x="0" y="0"/>
                </a:lnTo>
                <a:lnTo>
                  <a:pt x="1212235" y="26126"/>
                </a:lnTo>
                <a:close/>
              </a:path>
            </a:pathLst>
          </a:custGeom>
          <a:solidFill>
            <a:srgbClr val="E3E3E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700"/>
              <a:buFont typeface="Arial"/>
              <a:buNone/>
            </a:pPr>
            <a:r>
              <a:t/>
            </a:r>
            <a:endParaRPr b="0" i="0" sz="800" u="none" cap="none" strike="noStrike">
              <a:solidFill>
                <a:srgbClr val="FFFFFF"/>
              </a:solidFill>
              <a:latin typeface="Source Sans Pro"/>
              <a:ea typeface="Source Sans Pro"/>
              <a:cs typeface="Source Sans Pro"/>
              <a:sym typeface="Source Sans Pro"/>
            </a:endParaRPr>
          </a:p>
        </p:txBody>
      </p:sp>
      <p:sp>
        <p:nvSpPr>
          <p:cNvPr id="628" name="Google Shape;628;p47"/>
          <p:cNvSpPr/>
          <p:nvPr/>
        </p:nvSpPr>
        <p:spPr>
          <a:xfrm>
            <a:off x="7818241" y="798239"/>
            <a:ext cx="252165" cy="929030"/>
          </a:xfrm>
          <a:custGeom>
            <a:rect b="b" l="l" r="r" t="t"/>
            <a:pathLst>
              <a:path extrusionOk="0" h="1463040" w="397111">
                <a:moveTo>
                  <a:pt x="198556" y="0"/>
                </a:moveTo>
                <a:lnTo>
                  <a:pt x="397111" y="198555"/>
                </a:lnTo>
                <a:lnTo>
                  <a:pt x="198556" y="1463040"/>
                </a:lnTo>
                <a:lnTo>
                  <a:pt x="0" y="1264485"/>
                </a:lnTo>
                <a:close/>
              </a:path>
            </a:pathLst>
          </a:custGeom>
          <a:solidFill>
            <a:srgbClr val="71216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700"/>
              <a:buFont typeface="Arial"/>
              <a:buNone/>
            </a:pPr>
            <a:r>
              <a:t/>
            </a:r>
            <a:endParaRPr b="0" i="0" sz="800" u="none" cap="none" strike="noStrike">
              <a:solidFill>
                <a:srgbClr val="FFFFFF"/>
              </a:solidFill>
              <a:latin typeface="Source Sans Pro"/>
              <a:ea typeface="Source Sans Pro"/>
              <a:cs typeface="Source Sans Pro"/>
              <a:sym typeface="Source Sans Pro"/>
            </a:endParaRPr>
          </a:p>
        </p:txBody>
      </p:sp>
      <p:sp>
        <p:nvSpPr>
          <p:cNvPr id="629" name="Google Shape;629;p47"/>
          <p:cNvSpPr/>
          <p:nvPr/>
        </p:nvSpPr>
        <p:spPr>
          <a:xfrm>
            <a:off x="6936564" y="1585273"/>
            <a:ext cx="177511" cy="378248"/>
          </a:xfrm>
          <a:custGeom>
            <a:rect b="b" l="l" r="r" t="t"/>
            <a:pathLst>
              <a:path extrusionOk="0" h="595666" w="279545">
                <a:moveTo>
                  <a:pt x="175043" y="0"/>
                </a:moveTo>
                <a:lnTo>
                  <a:pt x="279546" y="195943"/>
                </a:lnTo>
                <a:lnTo>
                  <a:pt x="0" y="595666"/>
                </a:lnTo>
                <a:close/>
              </a:path>
            </a:pathLst>
          </a:custGeom>
          <a:solidFill>
            <a:srgbClr val="71216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700"/>
              <a:buFont typeface="Arial"/>
              <a:buNone/>
            </a:pPr>
            <a:r>
              <a:t/>
            </a:r>
            <a:endParaRPr b="0" i="0" sz="800" u="none" cap="none" strike="noStrike">
              <a:solidFill>
                <a:srgbClr val="171C30"/>
              </a:solidFill>
              <a:latin typeface="Source Sans Pro"/>
              <a:ea typeface="Source Sans Pro"/>
              <a:cs typeface="Source Sans Pro"/>
              <a:sym typeface="Source Sans Pro"/>
            </a:endParaRPr>
          </a:p>
        </p:txBody>
      </p:sp>
      <p:sp>
        <p:nvSpPr>
          <p:cNvPr id="630" name="Google Shape;630;p47"/>
          <p:cNvSpPr/>
          <p:nvPr/>
        </p:nvSpPr>
        <p:spPr>
          <a:xfrm>
            <a:off x="7047812" y="1585273"/>
            <a:ext cx="895852" cy="142672"/>
          </a:xfrm>
          <a:custGeom>
            <a:rect b="b" l="l" r="r" t="t"/>
            <a:pathLst>
              <a:path extrusionOk="0" h="224681" w="1410790">
                <a:moveTo>
                  <a:pt x="1410790" y="224681"/>
                </a:moveTo>
                <a:lnTo>
                  <a:pt x="104503" y="195943"/>
                </a:lnTo>
                <a:lnTo>
                  <a:pt x="0" y="0"/>
                </a:lnTo>
                <a:lnTo>
                  <a:pt x="1212235" y="26126"/>
                </a:lnTo>
                <a:close/>
              </a:path>
            </a:pathLst>
          </a:custGeom>
          <a:solidFill>
            <a:srgbClr val="71216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700"/>
              <a:buFont typeface="Arial"/>
              <a:buNone/>
            </a:pPr>
            <a:r>
              <a:t/>
            </a:r>
            <a:endParaRPr b="0" i="0" sz="800" u="none" cap="none" strike="noStrike">
              <a:solidFill>
                <a:srgbClr val="FFFFFF"/>
              </a:solidFill>
              <a:latin typeface="Source Sans Pro"/>
              <a:ea typeface="Source Sans Pro"/>
              <a:cs typeface="Source Sans Pro"/>
              <a:sym typeface="Source Sans Pro"/>
            </a:endParaRPr>
          </a:p>
        </p:txBody>
      </p:sp>
      <p:sp>
        <p:nvSpPr>
          <p:cNvPr id="631" name="Google Shape;631;p47"/>
          <p:cNvSpPr txBox="1"/>
          <p:nvPr/>
        </p:nvSpPr>
        <p:spPr>
          <a:xfrm>
            <a:off x="7032959" y="962598"/>
            <a:ext cx="726000" cy="50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0" i="0" lang="en" sz="3200" u="none" cap="none" strike="noStrike">
                <a:solidFill>
                  <a:srgbClr val="FFFFFF"/>
                </a:solidFill>
                <a:latin typeface="Source Sans Pro Black"/>
                <a:ea typeface="Source Sans Pro Black"/>
                <a:cs typeface="Source Sans Pro Black"/>
                <a:sym typeface="Source Sans Pro Black"/>
              </a:rPr>
              <a:t>0</a:t>
            </a:r>
            <a:r>
              <a:rPr lang="en" sz="3200">
                <a:solidFill>
                  <a:srgbClr val="FFFFFF"/>
                </a:solidFill>
                <a:latin typeface="Source Sans Pro Black"/>
                <a:ea typeface="Source Sans Pro Black"/>
                <a:cs typeface="Source Sans Pro Black"/>
                <a:sym typeface="Source Sans Pro Black"/>
              </a:rPr>
              <a:t>2</a:t>
            </a:r>
            <a:endParaRPr b="0" i="0" sz="3200" u="none" cap="none" strike="noStrike">
              <a:solidFill>
                <a:srgbClr val="FFFFFF"/>
              </a:solidFill>
              <a:latin typeface="Source Sans Pro Black"/>
              <a:ea typeface="Source Sans Pro Black"/>
              <a:cs typeface="Source Sans Pro Black"/>
              <a:sym typeface="Source Sans Pro Black"/>
            </a:endParaRPr>
          </a:p>
        </p:txBody>
      </p:sp>
      <p:sp>
        <p:nvSpPr>
          <p:cNvPr id="632" name="Google Shape;632;p47"/>
          <p:cNvSpPr txBox="1"/>
          <p:nvPr/>
        </p:nvSpPr>
        <p:spPr>
          <a:xfrm>
            <a:off x="6837716" y="2041326"/>
            <a:ext cx="2350800" cy="351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lang="en">
                <a:solidFill>
                  <a:srgbClr val="171C30"/>
                </a:solidFill>
                <a:latin typeface="Source Sans Pro Black"/>
                <a:ea typeface="Source Sans Pro Black"/>
                <a:cs typeface="Source Sans Pro Black"/>
                <a:sym typeface="Source Sans Pro Black"/>
              </a:rPr>
              <a:t>Planning</a:t>
            </a:r>
            <a:endParaRPr b="0" i="0" sz="800" u="none" cap="none" strike="noStrike">
              <a:solidFill>
                <a:srgbClr val="171C30"/>
              </a:solidFill>
              <a:latin typeface="Arial"/>
              <a:ea typeface="Arial"/>
              <a:cs typeface="Arial"/>
              <a:sym typeface="Arial"/>
            </a:endParaRPr>
          </a:p>
        </p:txBody>
      </p:sp>
      <p:sp>
        <p:nvSpPr>
          <p:cNvPr id="633" name="Google Shape;633;p47"/>
          <p:cNvSpPr/>
          <p:nvPr/>
        </p:nvSpPr>
        <p:spPr>
          <a:xfrm>
            <a:off x="6783306" y="2996238"/>
            <a:ext cx="1313916" cy="1164606"/>
          </a:xfrm>
          <a:custGeom>
            <a:rect b="b" l="l" r="r" t="t"/>
            <a:pathLst>
              <a:path extrusionOk="0" h="1834025" w="2069159">
                <a:moveTo>
                  <a:pt x="2069159" y="198555"/>
                </a:moveTo>
                <a:lnTo>
                  <a:pt x="1870603" y="0"/>
                </a:lnTo>
                <a:lnTo>
                  <a:pt x="0" y="141079"/>
                </a:lnTo>
                <a:lnTo>
                  <a:pt x="284771" y="1834025"/>
                </a:lnTo>
                <a:lnTo>
                  <a:pt x="564316" y="1434302"/>
                </a:lnTo>
                <a:lnTo>
                  <a:pt x="564316" y="1434302"/>
                </a:lnTo>
                <a:lnTo>
                  <a:pt x="1870603" y="1463040"/>
                </a:lnTo>
                <a:close/>
              </a:path>
            </a:pathLst>
          </a:custGeom>
          <a:gradFill>
            <a:gsLst>
              <a:gs pos="0">
                <a:srgbClr val="5BC9B0"/>
              </a:gs>
              <a:gs pos="100000">
                <a:srgbClr val="36A48B"/>
              </a:gs>
            </a:gsLst>
            <a:lin ang="660013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800" u="none" cap="none" strike="noStrike">
              <a:solidFill>
                <a:srgbClr val="FFFFFF"/>
              </a:solidFill>
              <a:latin typeface="Source Sans Pro"/>
              <a:ea typeface="Source Sans Pro"/>
              <a:cs typeface="Source Sans Pro"/>
              <a:sym typeface="Source Sans Pro"/>
            </a:endParaRPr>
          </a:p>
        </p:txBody>
      </p:sp>
      <p:sp>
        <p:nvSpPr>
          <p:cNvPr id="634" name="Google Shape;634;p47"/>
          <p:cNvSpPr/>
          <p:nvPr/>
        </p:nvSpPr>
        <p:spPr>
          <a:xfrm>
            <a:off x="7075537" y="3783272"/>
            <a:ext cx="895852" cy="142672"/>
          </a:xfrm>
          <a:custGeom>
            <a:rect b="b" l="l" r="r" t="t"/>
            <a:pathLst>
              <a:path extrusionOk="0" h="224681" w="1410790">
                <a:moveTo>
                  <a:pt x="1410790" y="224681"/>
                </a:moveTo>
                <a:lnTo>
                  <a:pt x="104503" y="195943"/>
                </a:lnTo>
                <a:lnTo>
                  <a:pt x="0" y="0"/>
                </a:lnTo>
                <a:lnTo>
                  <a:pt x="1212235" y="26126"/>
                </a:lnTo>
                <a:close/>
              </a:path>
            </a:pathLst>
          </a:custGeom>
          <a:solidFill>
            <a:srgbClr val="E3E3E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700"/>
              <a:buFont typeface="Arial"/>
              <a:buNone/>
            </a:pPr>
            <a:r>
              <a:t/>
            </a:r>
            <a:endParaRPr b="0" i="0" sz="800" u="none" cap="none" strike="noStrike">
              <a:solidFill>
                <a:srgbClr val="FFFFFF"/>
              </a:solidFill>
              <a:latin typeface="Source Sans Pro"/>
              <a:ea typeface="Source Sans Pro"/>
              <a:cs typeface="Source Sans Pro"/>
              <a:sym typeface="Source Sans Pro"/>
            </a:endParaRPr>
          </a:p>
        </p:txBody>
      </p:sp>
      <p:sp>
        <p:nvSpPr>
          <p:cNvPr id="635" name="Google Shape;635;p47"/>
          <p:cNvSpPr/>
          <p:nvPr/>
        </p:nvSpPr>
        <p:spPr>
          <a:xfrm>
            <a:off x="7845966" y="2996238"/>
            <a:ext cx="252165" cy="929030"/>
          </a:xfrm>
          <a:custGeom>
            <a:rect b="b" l="l" r="r" t="t"/>
            <a:pathLst>
              <a:path extrusionOk="0" h="1463040" w="397111">
                <a:moveTo>
                  <a:pt x="198556" y="0"/>
                </a:moveTo>
                <a:lnTo>
                  <a:pt x="397111" y="198555"/>
                </a:lnTo>
                <a:lnTo>
                  <a:pt x="198556" y="1463040"/>
                </a:lnTo>
                <a:lnTo>
                  <a:pt x="0" y="1264485"/>
                </a:lnTo>
                <a:close/>
              </a:path>
            </a:pathLst>
          </a:custGeom>
          <a:solidFill>
            <a:srgbClr val="246D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700"/>
              <a:buFont typeface="Arial"/>
              <a:buNone/>
            </a:pPr>
            <a:r>
              <a:t/>
            </a:r>
            <a:endParaRPr b="0" i="0" sz="800" u="none" cap="none" strike="noStrike">
              <a:solidFill>
                <a:srgbClr val="FFFFFF"/>
              </a:solidFill>
              <a:latin typeface="Source Sans Pro"/>
              <a:ea typeface="Source Sans Pro"/>
              <a:cs typeface="Source Sans Pro"/>
              <a:sym typeface="Source Sans Pro"/>
            </a:endParaRPr>
          </a:p>
        </p:txBody>
      </p:sp>
      <p:sp>
        <p:nvSpPr>
          <p:cNvPr id="636" name="Google Shape;636;p47"/>
          <p:cNvSpPr/>
          <p:nvPr/>
        </p:nvSpPr>
        <p:spPr>
          <a:xfrm>
            <a:off x="6964289" y="3783272"/>
            <a:ext cx="177511" cy="378248"/>
          </a:xfrm>
          <a:custGeom>
            <a:rect b="b" l="l" r="r" t="t"/>
            <a:pathLst>
              <a:path extrusionOk="0" h="595666" w="279545">
                <a:moveTo>
                  <a:pt x="175043" y="0"/>
                </a:moveTo>
                <a:lnTo>
                  <a:pt x="279546" y="195943"/>
                </a:lnTo>
                <a:lnTo>
                  <a:pt x="0" y="595666"/>
                </a:lnTo>
                <a:close/>
              </a:path>
            </a:pathLst>
          </a:custGeom>
          <a:solidFill>
            <a:srgbClr val="246D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700"/>
              <a:buFont typeface="Arial"/>
              <a:buNone/>
            </a:pPr>
            <a:r>
              <a:t/>
            </a:r>
            <a:endParaRPr b="0" i="0" sz="800" u="none" cap="none" strike="noStrike">
              <a:solidFill>
                <a:srgbClr val="FFFFFF"/>
              </a:solidFill>
              <a:latin typeface="Source Sans Pro"/>
              <a:ea typeface="Source Sans Pro"/>
              <a:cs typeface="Source Sans Pro"/>
              <a:sym typeface="Source Sans Pro"/>
            </a:endParaRPr>
          </a:p>
        </p:txBody>
      </p:sp>
      <p:sp>
        <p:nvSpPr>
          <p:cNvPr id="637" name="Google Shape;637;p47"/>
          <p:cNvSpPr/>
          <p:nvPr/>
        </p:nvSpPr>
        <p:spPr>
          <a:xfrm>
            <a:off x="7075537" y="3783272"/>
            <a:ext cx="895852" cy="142672"/>
          </a:xfrm>
          <a:custGeom>
            <a:rect b="b" l="l" r="r" t="t"/>
            <a:pathLst>
              <a:path extrusionOk="0" h="224681" w="1410790">
                <a:moveTo>
                  <a:pt x="1410790" y="224681"/>
                </a:moveTo>
                <a:lnTo>
                  <a:pt x="104503" y="195943"/>
                </a:lnTo>
                <a:lnTo>
                  <a:pt x="0" y="0"/>
                </a:lnTo>
                <a:lnTo>
                  <a:pt x="1212235" y="26126"/>
                </a:lnTo>
                <a:close/>
              </a:path>
            </a:pathLst>
          </a:custGeom>
          <a:solidFill>
            <a:srgbClr val="246D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700"/>
              <a:buFont typeface="Arial"/>
              <a:buNone/>
            </a:pPr>
            <a:r>
              <a:t/>
            </a:r>
            <a:endParaRPr b="0" i="0" sz="800" u="none" cap="none" strike="noStrike">
              <a:solidFill>
                <a:srgbClr val="FFFFFF"/>
              </a:solidFill>
              <a:latin typeface="Source Sans Pro"/>
              <a:ea typeface="Source Sans Pro"/>
              <a:cs typeface="Source Sans Pro"/>
              <a:sym typeface="Source Sans Pro"/>
            </a:endParaRPr>
          </a:p>
        </p:txBody>
      </p:sp>
      <p:sp>
        <p:nvSpPr>
          <p:cNvPr id="638" name="Google Shape;638;p47"/>
          <p:cNvSpPr txBox="1"/>
          <p:nvPr/>
        </p:nvSpPr>
        <p:spPr>
          <a:xfrm>
            <a:off x="7060684" y="3160597"/>
            <a:ext cx="726000" cy="50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0" i="0" lang="en" sz="3200" u="none" cap="none" strike="noStrike">
                <a:solidFill>
                  <a:srgbClr val="FFFFFF"/>
                </a:solidFill>
                <a:latin typeface="Source Sans Pro Black"/>
                <a:ea typeface="Source Sans Pro Black"/>
                <a:cs typeface="Source Sans Pro Black"/>
                <a:sym typeface="Source Sans Pro Black"/>
              </a:rPr>
              <a:t>0</a:t>
            </a:r>
            <a:r>
              <a:rPr lang="en" sz="3200">
                <a:solidFill>
                  <a:srgbClr val="FFFFFF"/>
                </a:solidFill>
                <a:latin typeface="Source Sans Pro Black"/>
                <a:ea typeface="Source Sans Pro Black"/>
                <a:cs typeface="Source Sans Pro Black"/>
                <a:sym typeface="Source Sans Pro Black"/>
              </a:rPr>
              <a:t>5</a:t>
            </a:r>
            <a:endParaRPr b="0" i="0" sz="3200" u="none" cap="none" strike="noStrike">
              <a:solidFill>
                <a:srgbClr val="FFFFFF"/>
              </a:solidFill>
              <a:latin typeface="Source Sans Pro Black"/>
              <a:ea typeface="Source Sans Pro Black"/>
              <a:cs typeface="Source Sans Pro Black"/>
              <a:sym typeface="Source Sans Pro Black"/>
            </a:endParaRPr>
          </a:p>
        </p:txBody>
      </p:sp>
      <p:sp>
        <p:nvSpPr>
          <p:cNvPr id="639" name="Google Shape;639;p47"/>
          <p:cNvSpPr txBox="1"/>
          <p:nvPr/>
        </p:nvSpPr>
        <p:spPr>
          <a:xfrm>
            <a:off x="6865441" y="4239325"/>
            <a:ext cx="2350800" cy="351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lang="en">
                <a:solidFill>
                  <a:srgbClr val="171C30"/>
                </a:solidFill>
                <a:latin typeface="Source Sans Pro Black"/>
                <a:ea typeface="Source Sans Pro Black"/>
                <a:cs typeface="Source Sans Pro Black"/>
                <a:sym typeface="Source Sans Pro Black"/>
              </a:rPr>
              <a:t>Conflict Management</a:t>
            </a:r>
            <a:endParaRPr b="0" i="0" sz="800" u="none" cap="none" strike="noStrike">
              <a:solidFill>
                <a:srgbClr val="171C3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48"/>
          <p:cNvSpPr/>
          <p:nvPr/>
        </p:nvSpPr>
        <p:spPr>
          <a:xfrm>
            <a:off x="1283894" y="1313626"/>
            <a:ext cx="571500" cy="571500"/>
          </a:xfrm>
          <a:custGeom>
            <a:rect b="b" l="l" r="r" t="t"/>
            <a:pathLst>
              <a:path extrusionOk="0" h="176" w="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gradFill>
            <a:gsLst>
              <a:gs pos="0">
                <a:schemeClr val="accent1"/>
              </a:gs>
              <a:gs pos="100000">
                <a:schemeClr val="accent2"/>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645" name="Google Shape;645;p48"/>
          <p:cNvSpPr txBox="1"/>
          <p:nvPr/>
        </p:nvSpPr>
        <p:spPr>
          <a:xfrm>
            <a:off x="2131612" y="1454775"/>
            <a:ext cx="5728500" cy="3231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dk1"/>
                </a:solidFill>
                <a:latin typeface="Source Sans Pro Black"/>
                <a:ea typeface="Source Sans Pro Black"/>
                <a:cs typeface="Source Sans Pro Black"/>
                <a:sym typeface="Source Sans Pro Black"/>
              </a:rPr>
              <a:t>Simple,  Helpful, Accessible, Secure, Available to All </a:t>
            </a:r>
            <a:endParaRPr b="0" i="0" sz="1800" u="none" cap="none" strike="noStrike">
              <a:solidFill>
                <a:schemeClr val="dk1"/>
              </a:solidFill>
              <a:latin typeface="Source Sans Pro Black"/>
              <a:ea typeface="Source Sans Pro Black"/>
              <a:cs typeface="Source Sans Pro Black"/>
              <a:sym typeface="Source Sans Pro Black"/>
            </a:endParaRPr>
          </a:p>
        </p:txBody>
      </p:sp>
      <p:sp>
        <p:nvSpPr>
          <p:cNvPr id="646" name="Google Shape;646;p48"/>
          <p:cNvSpPr/>
          <p:nvPr/>
        </p:nvSpPr>
        <p:spPr>
          <a:xfrm>
            <a:off x="1283894" y="2319847"/>
            <a:ext cx="571500" cy="571500"/>
          </a:xfrm>
          <a:custGeom>
            <a:rect b="b" l="l" r="r" t="t"/>
            <a:pathLst>
              <a:path extrusionOk="0" h="176" w="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gradFill>
            <a:gsLst>
              <a:gs pos="0">
                <a:schemeClr val="accent2"/>
              </a:gs>
              <a:gs pos="100000">
                <a:schemeClr val="accent3"/>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647" name="Google Shape;647;p48"/>
          <p:cNvSpPr txBox="1"/>
          <p:nvPr/>
        </p:nvSpPr>
        <p:spPr>
          <a:xfrm>
            <a:off x="2131613" y="3433275"/>
            <a:ext cx="5597700" cy="3231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dk1"/>
                </a:solidFill>
                <a:latin typeface="Source Sans Pro Black"/>
                <a:ea typeface="Source Sans Pro Black"/>
                <a:cs typeface="Source Sans Pro Black"/>
                <a:sym typeface="Source Sans Pro Black"/>
              </a:rPr>
              <a:t>Users Saving and Making Money Benefits Everyone. </a:t>
            </a:r>
            <a:endParaRPr b="0" i="0" sz="1800" u="none" cap="none" strike="noStrike">
              <a:solidFill>
                <a:schemeClr val="dk1"/>
              </a:solidFill>
              <a:latin typeface="Source Sans Pro Black"/>
              <a:ea typeface="Source Sans Pro Black"/>
              <a:cs typeface="Source Sans Pro Black"/>
              <a:sym typeface="Source Sans Pro Black"/>
            </a:endParaRPr>
          </a:p>
        </p:txBody>
      </p:sp>
      <p:sp>
        <p:nvSpPr>
          <p:cNvPr id="648" name="Google Shape;648;p48"/>
          <p:cNvSpPr txBox="1"/>
          <p:nvPr>
            <p:ph type="title"/>
          </p:nvPr>
        </p:nvSpPr>
        <p:spPr>
          <a:xfrm>
            <a:off x="342900" y="76785"/>
            <a:ext cx="3219600" cy="504300"/>
          </a:xfrm>
          <a:prstGeom prst="rect">
            <a:avLst/>
          </a:prstGeom>
          <a:noFill/>
          <a:ln>
            <a:noFill/>
          </a:ln>
        </p:spPr>
        <p:txBody>
          <a:bodyPr anchorCtr="0" anchor="t" bIns="22850" lIns="45725" spcFirstLastPara="1" rIns="45725" wrap="square" tIns="22850">
            <a:noAutofit/>
          </a:bodyPr>
          <a:lstStyle/>
          <a:p>
            <a:pPr indent="0" lvl="0" marL="0" rtl="0" algn="l">
              <a:lnSpc>
                <a:spcPct val="90000"/>
              </a:lnSpc>
              <a:spcBef>
                <a:spcPts val="0"/>
              </a:spcBef>
              <a:spcAft>
                <a:spcPts val="0"/>
              </a:spcAft>
              <a:buClr>
                <a:schemeClr val="lt1"/>
              </a:buClr>
              <a:buSzPts val="2400"/>
              <a:buFont typeface="Source Sans Pro Black"/>
              <a:buNone/>
            </a:pPr>
            <a:r>
              <a:rPr lang="en"/>
              <a:t>OVERVIEW </a:t>
            </a:r>
            <a:endParaRPr/>
          </a:p>
        </p:txBody>
      </p:sp>
      <p:sp>
        <p:nvSpPr>
          <p:cNvPr id="649" name="Google Shape;649;p48"/>
          <p:cNvSpPr/>
          <p:nvPr/>
        </p:nvSpPr>
        <p:spPr>
          <a:xfrm>
            <a:off x="1283899" y="3260735"/>
            <a:ext cx="571500" cy="569127"/>
          </a:xfrm>
          <a:custGeom>
            <a:rect b="b" l="l" r="r" t="t"/>
            <a:pathLst>
              <a:path extrusionOk="0" h="176" w="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gradFill>
            <a:gsLst>
              <a:gs pos="0">
                <a:srgbClr val="CE59C4"/>
              </a:gs>
              <a:gs pos="100000">
                <a:srgbClr val="8766D0"/>
              </a:gs>
            </a:gsLst>
            <a:lin ang="660013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Source Sans Pro"/>
              <a:ea typeface="Source Sans Pro"/>
              <a:cs typeface="Source Sans Pro"/>
              <a:sym typeface="Source Sans Pro"/>
            </a:endParaRPr>
          </a:p>
        </p:txBody>
      </p:sp>
      <p:sp>
        <p:nvSpPr>
          <p:cNvPr id="650" name="Google Shape;650;p48"/>
          <p:cNvSpPr txBox="1"/>
          <p:nvPr/>
        </p:nvSpPr>
        <p:spPr>
          <a:xfrm>
            <a:off x="2171086" y="2412375"/>
            <a:ext cx="5518800" cy="386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lang="en" sz="1800">
                <a:solidFill>
                  <a:srgbClr val="171C30"/>
                </a:solidFill>
                <a:latin typeface="Source Sans Pro Black"/>
                <a:ea typeface="Source Sans Pro Black"/>
                <a:cs typeface="Source Sans Pro Black"/>
                <a:sym typeface="Source Sans Pro Black"/>
              </a:rPr>
              <a:t>An App that helps all users manage loyalty rewards </a:t>
            </a:r>
            <a:endParaRPr b="0" i="0" sz="1800" u="none" cap="none" strike="noStrike">
              <a:solidFill>
                <a:srgbClr val="171C30"/>
              </a:solidFill>
              <a:latin typeface="Source Sans Pro Black"/>
              <a:ea typeface="Source Sans Pro Black"/>
              <a:cs typeface="Source Sans Pro Black"/>
              <a:sym typeface="Source Sans Pro Black"/>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49"/>
          <p:cNvSpPr/>
          <p:nvPr/>
        </p:nvSpPr>
        <p:spPr>
          <a:xfrm>
            <a:off x="0" y="0"/>
            <a:ext cx="9144000" cy="2571900"/>
          </a:xfrm>
          <a:prstGeom prst="rect">
            <a:avLst/>
          </a:prstGeom>
          <a:gradFill>
            <a:gsLst>
              <a:gs pos="0">
                <a:schemeClr val="accent2"/>
              </a:gs>
              <a:gs pos="33000">
                <a:schemeClr val="accent3"/>
              </a:gs>
              <a:gs pos="66000">
                <a:schemeClr val="accent4"/>
              </a:gs>
              <a:gs pos="100000">
                <a:schemeClr val="accent5"/>
              </a:gs>
            </a:gsLst>
            <a:lin ang="9000021"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656" name="Google Shape;656;p49"/>
          <p:cNvSpPr txBox="1"/>
          <p:nvPr/>
        </p:nvSpPr>
        <p:spPr>
          <a:xfrm>
            <a:off x="5065999" y="896888"/>
            <a:ext cx="3288000" cy="554100"/>
          </a:xfrm>
          <a:prstGeom prst="rect">
            <a:avLst/>
          </a:prstGeom>
          <a:noFill/>
          <a:ln>
            <a:noFill/>
          </a:ln>
        </p:spPr>
        <p:txBody>
          <a:bodyPr anchorCtr="0" anchor="t" bIns="22850" lIns="45725" spcFirstLastPara="1" rIns="45725" wrap="square" tIns="22850">
            <a:noAutofit/>
          </a:bodyPr>
          <a:lstStyle/>
          <a:p>
            <a:pPr indent="0" lvl="0" marL="0" marR="0" rtl="0" algn="r">
              <a:lnSpc>
                <a:spcPct val="100000"/>
              </a:lnSpc>
              <a:spcBef>
                <a:spcPts val="0"/>
              </a:spcBef>
              <a:spcAft>
                <a:spcPts val="0"/>
              </a:spcAft>
              <a:buClr>
                <a:srgbClr val="000000"/>
              </a:buClr>
              <a:buSzPts val="3300"/>
              <a:buFont typeface="Arial"/>
              <a:buNone/>
            </a:pPr>
            <a:r>
              <a:rPr b="1" i="0" lang="en" sz="3300" u="none" cap="none" strike="noStrike">
                <a:solidFill>
                  <a:schemeClr val="lt1"/>
                </a:solidFill>
                <a:latin typeface="Source Sans Pro Black"/>
                <a:ea typeface="Source Sans Pro Black"/>
                <a:cs typeface="Source Sans Pro Black"/>
                <a:sym typeface="Source Sans Pro Black"/>
              </a:rPr>
              <a:t>OUR TEAM</a:t>
            </a:r>
            <a:endParaRPr b="0" i="0" sz="700" u="none" cap="none" strike="noStrike">
              <a:solidFill>
                <a:schemeClr val="lt1"/>
              </a:solidFill>
              <a:latin typeface="Arial"/>
              <a:ea typeface="Arial"/>
              <a:cs typeface="Arial"/>
              <a:sym typeface="Arial"/>
            </a:endParaRPr>
          </a:p>
        </p:txBody>
      </p:sp>
      <p:sp>
        <p:nvSpPr>
          <p:cNvPr id="657" name="Google Shape;657;p49"/>
          <p:cNvSpPr txBox="1"/>
          <p:nvPr/>
        </p:nvSpPr>
        <p:spPr>
          <a:xfrm>
            <a:off x="4938325" y="2931773"/>
            <a:ext cx="1589100" cy="2826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800"/>
              <a:buFont typeface="Arial"/>
              <a:buNone/>
            </a:pPr>
            <a:r>
              <a:rPr lang="en" sz="1500">
                <a:solidFill>
                  <a:schemeClr val="accent5"/>
                </a:solidFill>
                <a:latin typeface="Source Sans Pro Black"/>
                <a:ea typeface="Source Sans Pro Black"/>
                <a:cs typeface="Source Sans Pro Black"/>
                <a:sym typeface="Source Sans Pro Black"/>
              </a:rPr>
              <a:t>Hatim Shakir</a:t>
            </a:r>
            <a:endParaRPr b="0" i="0" sz="1500" u="none" cap="none" strike="noStrike">
              <a:solidFill>
                <a:schemeClr val="accent5"/>
              </a:solidFill>
              <a:latin typeface="Source Sans Pro Black"/>
              <a:ea typeface="Source Sans Pro Black"/>
              <a:cs typeface="Source Sans Pro Black"/>
              <a:sym typeface="Source Sans Pro Black"/>
            </a:endParaRPr>
          </a:p>
        </p:txBody>
      </p:sp>
      <p:sp>
        <p:nvSpPr>
          <p:cNvPr id="658" name="Google Shape;658;p49"/>
          <p:cNvSpPr txBox="1"/>
          <p:nvPr/>
        </p:nvSpPr>
        <p:spPr>
          <a:xfrm>
            <a:off x="7068945" y="2931773"/>
            <a:ext cx="1501200" cy="2826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800"/>
              <a:buFont typeface="Arial"/>
              <a:buNone/>
            </a:pPr>
            <a:r>
              <a:rPr lang="en" sz="1500">
                <a:solidFill>
                  <a:schemeClr val="accent4"/>
                </a:solidFill>
                <a:latin typeface="Source Sans Pro Black"/>
                <a:ea typeface="Source Sans Pro Black"/>
                <a:cs typeface="Source Sans Pro Black"/>
                <a:sym typeface="Source Sans Pro Black"/>
              </a:rPr>
              <a:t>Rohit Sharma</a:t>
            </a:r>
            <a:endParaRPr b="0" i="0" sz="1500" u="none" cap="none" strike="noStrike">
              <a:solidFill>
                <a:schemeClr val="accent4"/>
              </a:solidFill>
              <a:latin typeface="Source Sans Pro Black"/>
              <a:ea typeface="Source Sans Pro Black"/>
              <a:cs typeface="Source Sans Pro Black"/>
              <a:sym typeface="Source Sans Pro Black"/>
            </a:endParaRPr>
          </a:p>
        </p:txBody>
      </p:sp>
      <p:sp>
        <p:nvSpPr>
          <p:cNvPr id="659" name="Google Shape;659;p49"/>
          <p:cNvSpPr txBox="1"/>
          <p:nvPr/>
        </p:nvSpPr>
        <p:spPr>
          <a:xfrm>
            <a:off x="4938326" y="3509348"/>
            <a:ext cx="1589100" cy="2826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800"/>
              <a:buFont typeface="Arial"/>
              <a:buNone/>
            </a:pPr>
            <a:r>
              <a:rPr lang="en" sz="1500">
                <a:solidFill>
                  <a:schemeClr val="accent3"/>
                </a:solidFill>
                <a:latin typeface="Source Sans Pro Black"/>
                <a:ea typeface="Source Sans Pro Black"/>
                <a:cs typeface="Source Sans Pro Black"/>
                <a:sym typeface="Source Sans Pro Black"/>
              </a:rPr>
              <a:t>Nour Elali </a:t>
            </a:r>
            <a:endParaRPr b="0" i="0" sz="1500" u="none" cap="none" strike="noStrike">
              <a:solidFill>
                <a:schemeClr val="accent3"/>
              </a:solidFill>
              <a:latin typeface="Source Sans Pro Black"/>
              <a:ea typeface="Source Sans Pro Black"/>
              <a:cs typeface="Source Sans Pro Black"/>
              <a:sym typeface="Source Sans Pro Black"/>
            </a:endParaRPr>
          </a:p>
        </p:txBody>
      </p:sp>
      <p:sp>
        <p:nvSpPr>
          <p:cNvPr id="660" name="Google Shape;660;p49"/>
          <p:cNvSpPr txBox="1"/>
          <p:nvPr/>
        </p:nvSpPr>
        <p:spPr>
          <a:xfrm>
            <a:off x="7068947" y="3549286"/>
            <a:ext cx="1501200" cy="2826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800"/>
              <a:buFont typeface="Arial"/>
              <a:buNone/>
            </a:pPr>
            <a:r>
              <a:rPr lang="en" sz="1500">
                <a:solidFill>
                  <a:schemeClr val="accent2"/>
                </a:solidFill>
                <a:latin typeface="Source Sans Pro Black"/>
                <a:ea typeface="Source Sans Pro Black"/>
                <a:cs typeface="Source Sans Pro Black"/>
                <a:sym typeface="Source Sans Pro Black"/>
              </a:rPr>
              <a:t>Farah El Siss </a:t>
            </a:r>
            <a:endParaRPr b="0" i="0" sz="1500" u="none" cap="none" strike="noStrike">
              <a:solidFill>
                <a:schemeClr val="accent2"/>
              </a:solidFill>
              <a:latin typeface="Source Sans Pro Black"/>
              <a:ea typeface="Source Sans Pro Black"/>
              <a:cs typeface="Source Sans Pro Black"/>
              <a:sym typeface="Source Sans Pro Black"/>
            </a:endParaRPr>
          </a:p>
        </p:txBody>
      </p:sp>
      <p:sp>
        <p:nvSpPr>
          <p:cNvPr id="661" name="Google Shape;661;p49"/>
          <p:cNvSpPr/>
          <p:nvPr/>
        </p:nvSpPr>
        <p:spPr>
          <a:xfrm>
            <a:off x="5065999" y="1413413"/>
            <a:ext cx="3288000" cy="261600"/>
          </a:xfrm>
          <a:prstGeom prst="rect">
            <a:avLst/>
          </a:prstGeom>
          <a:noFill/>
          <a:ln>
            <a:noFill/>
          </a:ln>
        </p:spPr>
        <p:txBody>
          <a:bodyPr anchorCtr="0" anchor="t" bIns="22850" lIns="45725" spcFirstLastPara="1" rIns="45725" wrap="square" tIns="22850">
            <a:noAutofit/>
          </a:bodyPr>
          <a:lstStyle/>
          <a:p>
            <a:pPr indent="0" lvl="0" marL="0" marR="0" rtl="0" algn="r">
              <a:lnSpc>
                <a:spcPct val="100000"/>
              </a:lnSpc>
              <a:spcBef>
                <a:spcPts val="0"/>
              </a:spcBef>
              <a:spcAft>
                <a:spcPts val="0"/>
              </a:spcAft>
              <a:buClr>
                <a:srgbClr val="000000"/>
              </a:buClr>
              <a:buSzPts val="1400"/>
              <a:buFont typeface="Arial"/>
              <a:buNone/>
            </a:pPr>
            <a:r>
              <a:rPr lang="en">
                <a:solidFill>
                  <a:schemeClr val="lt2"/>
                </a:solidFill>
                <a:latin typeface="Source Sans Pro"/>
                <a:ea typeface="Source Sans Pro"/>
                <a:cs typeface="Source Sans Pro"/>
                <a:sym typeface="Source Sans Pro"/>
              </a:rPr>
              <a:t>Thanks for taking the time to listen to our presentation . Questions? </a:t>
            </a:r>
            <a:endParaRPr b="0" i="0" sz="700" u="none" cap="none" strike="noStrike">
              <a:solidFill>
                <a:srgbClr val="000000"/>
              </a:solidFill>
              <a:latin typeface="Arial"/>
              <a:ea typeface="Arial"/>
              <a:cs typeface="Arial"/>
              <a:sym typeface="Arial"/>
            </a:endParaRPr>
          </a:p>
        </p:txBody>
      </p:sp>
      <p:sp>
        <p:nvSpPr>
          <p:cNvPr id="662" name="Google Shape;662;p49"/>
          <p:cNvSpPr txBox="1"/>
          <p:nvPr/>
        </p:nvSpPr>
        <p:spPr>
          <a:xfrm>
            <a:off x="5197075" y="4166775"/>
            <a:ext cx="3214800" cy="2826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800"/>
              <a:buFont typeface="Arial"/>
              <a:buNone/>
            </a:pPr>
            <a:r>
              <a:rPr lang="en" sz="1500">
                <a:solidFill>
                  <a:schemeClr val="accent2"/>
                </a:solidFill>
                <a:latin typeface="Source Sans Pro Black"/>
                <a:ea typeface="Source Sans Pro Black"/>
                <a:cs typeface="Source Sans Pro Black"/>
                <a:sym typeface="Source Sans Pro Black"/>
              </a:rPr>
              <a:t>Michael Abu El Farag</a:t>
            </a:r>
            <a:endParaRPr b="0" i="0" sz="1500" u="none" cap="none" strike="noStrike">
              <a:solidFill>
                <a:schemeClr val="accent2"/>
              </a:solidFill>
              <a:latin typeface="Source Sans Pro Black"/>
              <a:ea typeface="Source Sans Pro Black"/>
              <a:cs typeface="Source Sans Pro Black"/>
              <a:sym typeface="Source Sans Pro Black"/>
            </a:endParaRPr>
          </a:p>
        </p:txBody>
      </p:sp>
      <p:pic>
        <p:nvPicPr>
          <p:cNvPr id="663" name="Google Shape;663;p49"/>
          <p:cNvPicPr preferRelativeResize="0"/>
          <p:nvPr/>
        </p:nvPicPr>
        <p:blipFill rotWithShape="1">
          <a:blip r:embed="rId3">
            <a:alphaModFix/>
          </a:blip>
          <a:srcRect b="0" l="0" r="0" t="0"/>
          <a:stretch/>
        </p:blipFill>
        <p:spPr>
          <a:xfrm>
            <a:off x="492250" y="1153775"/>
            <a:ext cx="4157250" cy="2638474"/>
          </a:xfrm>
          <a:prstGeom prst="rect">
            <a:avLst/>
          </a:prstGeom>
          <a:noFill/>
          <a:ln>
            <a:noFill/>
          </a:ln>
        </p:spPr>
      </p:pic>
      <p:pic>
        <p:nvPicPr>
          <p:cNvPr id="664" name="Google Shape;664;p49"/>
          <p:cNvPicPr preferRelativeResize="0"/>
          <p:nvPr>
            <p:ph idx="2" type="pic"/>
          </p:nvPr>
        </p:nvPicPr>
        <p:blipFill rotWithShape="1">
          <a:blip r:embed="rId4">
            <a:alphaModFix/>
          </a:blip>
          <a:srcRect b="1774" l="0" r="0" t="1765"/>
          <a:stretch/>
        </p:blipFill>
        <p:spPr>
          <a:xfrm>
            <a:off x="492250" y="1445048"/>
            <a:ext cx="4157131" cy="2346905"/>
          </a:xfrm>
          <a:prstGeom prst="rect">
            <a:avLst/>
          </a:prstGeom>
          <a:noFill/>
          <a:ln>
            <a:noFill/>
          </a:ln>
        </p:spPr>
      </p:pic>
      <p:pic>
        <p:nvPicPr>
          <p:cNvPr id="665" name="Google Shape;665;p49"/>
          <p:cNvPicPr preferRelativeResize="0"/>
          <p:nvPr/>
        </p:nvPicPr>
        <p:blipFill rotWithShape="1">
          <a:blip r:embed="rId5">
            <a:alphaModFix/>
          </a:blip>
          <a:srcRect b="922" l="0" r="0" t="922"/>
          <a:stretch/>
        </p:blipFill>
        <p:spPr>
          <a:xfrm>
            <a:off x="492250" y="1444825"/>
            <a:ext cx="4157124" cy="253329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32"/>
          <p:cNvSpPr txBox="1"/>
          <p:nvPr>
            <p:ph type="title"/>
          </p:nvPr>
        </p:nvSpPr>
        <p:spPr>
          <a:xfrm>
            <a:off x="685800" y="153618"/>
            <a:ext cx="6438900" cy="378600"/>
          </a:xfrm>
          <a:prstGeom prst="rect">
            <a:avLst/>
          </a:prstGeom>
        </p:spPr>
        <p:txBody>
          <a:bodyPr anchorCtr="0" anchor="t" bIns="22850" lIns="45725" spcFirstLastPara="1" rIns="45725" wrap="square" tIns="22850">
            <a:noAutofit/>
          </a:bodyPr>
          <a:lstStyle/>
          <a:p>
            <a:pPr indent="0" lvl="0" marL="0" rtl="0" algn="l">
              <a:spcBef>
                <a:spcPts val="0"/>
              </a:spcBef>
              <a:spcAft>
                <a:spcPts val="0"/>
              </a:spcAft>
              <a:buNone/>
            </a:pPr>
            <a:r>
              <a:rPr lang="en"/>
              <a:t>Loyalty rewards today...</a:t>
            </a:r>
            <a:endParaRPr/>
          </a:p>
        </p:txBody>
      </p:sp>
      <p:sp>
        <p:nvSpPr>
          <p:cNvPr id="361" name="Google Shape;361;p32"/>
          <p:cNvSpPr/>
          <p:nvPr/>
        </p:nvSpPr>
        <p:spPr>
          <a:xfrm>
            <a:off x="5847258" y="1738800"/>
            <a:ext cx="2283600" cy="1665900"/>
          </a:xfrm>
          <a:prstGeom prst="roundRect">
            <a:avLst>
              <a:gd fmla="val 2615" name="adj"/>
            </a:avLst>
          </a:prstGeom>
          <a:gradFill>
            <a:gsLst>
              <a:gs pos="0">
                <a:srgbClr val="FFC955"/>
              </a:gs>
              <a:gs pos="100000">
                <a:srgbClr val="FF5355"/>
              </a:gs>
            </a:gsLst>
            <a:lin ang="660013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Source Sans Pro"/>
              <a:ea typeface="Source Sans Pro"/>
              <a:cs typeface="Source Sans Pro"/>
              <a:sym typeface="Source Sans Pro"/>
            </a:endParaRPr>
          </a:p>
        </p:txBody>
      </p:sp>
      <p:sp>
        <p:nvSpPr>
          <p:cNvPr id="362" name="Google Shape;362;p32"/>
          <p:cNvSpPr/>
          <p:nvPr/>
        </p:nvSpPr>
        <p:spPr>
          <a:xfrm>
            <a:off x="3418320" y="1738800"/>
            <a:ext cx="2283600" cy="1665900"/>
          </a:xfrm>
          <a:prstGeom prst="roundRect">
            <a:avLst>
              <a:gd fmla="val 2615" name="adj"/>
            </a:avLst>
          </a:prstGeom>
          <a:gradFill>
            <a:gsLst>
              <a:gs pos="0">
                <a:srgbClr val="FF5355"/>
              </a:gs>
              <a:gs pos="100000">
                <a:srgbClr val="CE59C4"/>
              </a:gs>
            </a:gsLst>
            <a:lin ang="660013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Source Sans Pro"/>
              <a:ea typeface="Source Sans Pro"/>
              <a:cs typeface="Source Sans Pro"/>
              <a:sym typeface="Source Sans Pro"/>
            </a:endParaRPr>
          </a:p>
        </p:txBody>
      </p:sp>
      <p:sp>
        <p:nvSpPr>
          <p:cNvPr id="363" name="Google Shape;363;p32"/>
          <p:cNvSpPr/>
          <p:nvPr/>
        </p:nvSpPr>
        <p:spPr>
          <a:xfrm>
            <a:off x="1013138" y="1738800"/>
            <a:ext cx="2283600" cy="1665900"/>
          </a:xfrm>
          <a:prstGeom prst="roundRect">
            <a:avLst>
              <a:gd fmla="val 2615" name="adj"/>
            </a:avLst>
          </a:prstGeom>
          <a:gradFill>
            <a:gsLst>
              <a:gs pos="0">
                <a:srgbClr val="CE59C4"/>
              </a:gs>
              <a:gs pos="100000">
                <a:srgbClr val="8766D0"/>
              </a:gs>
            </a:gsLst>
            <a:lin ang="660013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Source Sans Pro"/>
              <a:ea typeface="Source Sans Pro"/>
              <a:cs typeface="Source Sans Pro"/>
              <a:sym typeface="Source Sans Pro"/>
            </a:endParaRPr>
          </a:p>
        </p:txBody>
      </p:sp>
      <p:sp>
        <p:nvSpPr>
          <p:cNvPr id="364" name="Google Shape;364;p32"/>
          <p:cNvSpPr txBox="1"/>
          <p:nvPr/>
        </p:nvSpPr>
        <p:spPr>
          <a:xfrm>
            <a:off x="1158466" y="2924716"/>
            <a:ext cx="1993200" cy="323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1" lang="en" sz="1800">
                <a:solidFill>
                  <a:srgbClr val="FFFFFF"/>
                </a:solidFill>
                <a:latin typeface="Source Sans Pro Black"/>
                <a:ea typeface="Source Sans Pro Black"/>
                <a:cs typeface="Source Sans Pro Black"/>
                <a:sym typeface="Source Sans Pro Black"/>
              </a:rPr>
              <a:t>PC OPTIMUM </a:t>
            </a:r>
            <a:endParaRPr b="0" i="0" sz="1800" u="none" cap="none" strike="noStrike">
              <a:solidFill>
                <a:srgbClr val="FFFFFF"/>
              </a:solidFill>
              <a:latin typeface="Arial"/>
              <a:ea typeface="Arial"/>
              <a:cs typeface="Arial"/>
              <a:sym typeface="Arial"/>
            </a:endParaRPr>
          </a:p>
        </p:txBody>
      </p:sp>
      <p:sp>
        <p:nvSpPr>
          <p:cNvPr id="365" name="Google Shape;365;p32"/>
          <p:cNvSpPr txBox="1"/>
          <p:nvPr/>
        </p:nvSpPr>
        <p:spPr>
          <a:xfrm>
            <a:off x="3563649" y="2924716"/>
            <a:ext cx="1993200" cy="323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1" lang="en" sz="1800">
                <a:solidFill>
                  <a:srgbClr val="FFFFFF"/>
                </a:solidFill>
                <a:latin typeface="Source Sans Pro Black"/>
                <a:ea typeface="Source Sans Pro Black"/>
                <a:cs typeface="Source Sans Pro Black"/>
                <a:sym typeface="Source Sans Pro Black"/>
              </a:rPr>
              <a:t>NOJOOM POINTS </a:t>
            </a:r>
            <a:endParaRPr b="0" i="0" sz="1800" u="none" cap="none" strike="noStrike">
              <a:solidFill>
                <a:srgbClr val="FFFFFF"/>
              </a:solidFill>
              <a:latin typeface="Arial"/>
              <a:ea typeface="Arial"/>
              <a:cs typeface="Arial"/>
              <a:sym typeface="Arial"/>
            </a:endParaRPr>
          </a:p>
        </p:txBody>
      </p:sp>
      <p:sp>
        <p:nvSpPr>
          <p:cNvPr id="366" name="Google Shape;366;p32"/>
          <p:cNvSpPr txBox="1"/>
          <p:nvPr/>
        </p:nvSpPr>
        <p:spPr>
          <a:xfrm>
            <a:off x="5992586" y="2924716"/>
            <a:ext cx="1993200" cy="323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1" lang="en" sz="1800">
                <a:solidFill>
                  <a:srgbClr val="FFFFFF"/>
                </a:solidFill>
                <a:latin typeface="Source Sans Pro Black"/>
                <a:ea typeface="Source Sans Pro Black"/>
                <a:cs typeface="Source Sans Pro Black"/>
                <a:sym typeface="Source Sans Pro Black"/>
              </a:rPr>
              <a:t>BANK CASHBACK </a:t>
            </a:r>
            <a:endParaRPr b="0" i="0" sz="1800" u="none" cap="none" strike="noStrike">
              <a:solidFill>
                <a:srgbClr val="FFFFFF"/>
              </a:solidFill>
              <a:latin typeface="Arial"/>
              <a:ea typeface="Arial"/>
              <a:cs typeface="Arial"/>
              <a:sym typeface="Arial"/>
            </a:endParaRPr>
          </a:p>
        </p:txBody>
      </p:sp>
      <p:sp>
        <p:nvSpPr>
          <p:cNvPr id="367" name="Google Shape;367;p32"/>
          <p:cNvSpPr/>
          <p:nvPr/>
        </p:nvSpPr>
        <p:spPr>
          <a:xfrm>
            <a:off x="1814701" y="2180512"/>
            <a:ext cx="680475" cy="574625"/>
          </a:xfrm>
          <a:custGeom>
            <a:rect b="b" l="l" r="r" t="t"/>
            <a:pathLst>
              <a:path extrusionOk="0" h="144" w="176">
                <a:moveTo>
                  <a:pt x="19" y="108"/>
                </a:moveTo>
                <a:cubicBezTo>
                  <a:pt x="25" y="106"/>
                  <a:pt x="34" y="100"/>
                  <a:pt x="34" y="86"/>
                </a:cubicBezTo>
                <a:cubicBezTo>
                  <a:pt x="34" y="74"/>
                  <a:pt x="30" y="69"/>
                  <a:pt x="28" y="66"/>
                </a:cubicBezTo>
                <a:cubicBezTo>
                  <a:pt x="28" y="65"/>
                  <a:pt x="28" y="65"/>
                  <a:pt x="28" y="65"/>
                </a:cubicBezTo>
                <a:cubicBezTo>
                  <a:pt x="27" y="65"/>
                  <a:pt x="27" y="65"/>
                  <a:pt x="27" y="65"/>
                </a:cubicBezTo>
                <a:cubicBezTo>
                  <a:pt x="27" y="65"/>
                  <a:pt x="27" y="63"/>
                  <a:pt x="28" y="58"/>
                </a:cubicBezTo>
                <a:cubicBezTo>
                  <a:pt x="28" y="56"/>
                  <a:pt x="28" y="54"/>
                  <a:pt x="27" y="53"/>
                </a:cubicBezTo>
                <a:cubicBezTo>
                  <a:pt x="26" y="49"/>
                  <a:pt x="23" y="43"/>
                  <a:pt x="25" y="38"/>
                </a:cubicBezTo>
                <a:cubicBezTo>
                  <a:pt x="28" y="29"/>
                  <a:pt x="30" y="28"/>
                  <a:pt x="34" y="27"/>
                </a:cubicBezTo>
                <a:cubicBezTo>
                  <a:pt x="34" y="27"/>
                  <a:pt x="34" y="26"/>
                  <a:pt x="35" y="26"/>
                </a:cubicBezTo>
                <a:cubicBezTo>
                  <a:pt x="36" y="25"/>
                  <a:pt x="40" y="24"/>
                  <a:pt x="44" y="24"/>
                </a:cubicBezTo>
                <a:cubicBezTo>
                  <a:pt x="46" y="24"/>
                  <a:pt x="48" y="24"/>
                  <a:pt x="49" y="25"/>
                </a:cubicBezTo>
                <a:cubicBezTo>
                  <a:pt x="49" y="24"/>
                  <a:pt x="50" y="22"/>
                  <a:pt x="50" y="21"/>
                </a:cubicBezTo>
                <a:cubicBezTo>
                  <a:pt x="51" y="20"/>
                  <a:pt x="51" y="19"/>
                  <a:pt x="52" y="18"/>
                </a:cubicBezTo>
                <a:cubicBezTo>
                  <a:pt x="49" y="16"/>
                  <a:pt x="47" y="16"/>
                  <a:pt x="44" y="16"/>
                </a:cubicBezTo>
                <a:cubicBezTo>
                  <a:pt x="38" y="16"/>
                  <a:pt x="33" y="18"/>
                  <a:pt x="30" y="19"/>
                </a:cubicBezTo>
                <a:cubicBezTo>
                  <a:pt x="24" y="22"/>
                  <a:pt x="21" y="25"/>
                  <a:pt x="17" y="35"/>
                </a:cubicBezTo>
                <a:cubicBezTo>
                  <a:pt x="14" y="43"/>
                  <a:pt x="18" y="52"/>
                  <a:pt x="20" y="56"/>
                </a:cubicBezTo>
                <a:cubicBezTo>
                  <a:pt x="18" y="66"/>
                  <a:pt x="21" y="70"/>
                  <a:pt x="21" y="70"/>
                </a:cubicBezTo>
                <a:cubicBezTo>
                  <a:pt x="23" y="73"/>
                  <a:pt x="26" y="76"/>
                  <a:pt x="26" y="86"/>
                </a:cubicBezTo>
                <a:cubicBezTo>
                  <a:pt x="26" y="98"/>
                  <a:pt x="17" y="100"/>
                  <a:pt x="17" y="100"/>
                </a:cubicBezTo>
                <a:cubicBezTo>
                  <a:pt x="10" y="103"/>
                  <a:pt x="0" y="108"/>
                  <a:pt x="0" y="124"/>
                </a:cubicBezTo>
                <a:cubicBezTo>
                  <a:pt x="0" y="124"/>
                  <a:pt x="0" y="128"/>
                  <a:pt x="4" y="128"/>
                </a:cubicBezTo>
                <a:cubicBezTo>
                  <a:pt x="22" y="128"/>
                  <a:pt x="22" y="128"/>
                  <a:pt x="22" y="128"/>
                </a:cubicBezTo>
                <a:cubicBezTo>
                  <a:pt x="23" y="125"/>
                  <a:pt x="24" y="122"/>
                  <a:pt x="26" y="120"/>
                </a:cubicBezTo>
                <a:cubicBezTo>
                  <a:pt x="8" y="120"/>
                  <a:pt x="8" y="120"/>
                  <a:pt x="8" y="120"/>
                </a:cubicBezTo>
                <a:cubicBezTo>
                  <a:pt x="9" y="112"/>
                  <a:pt x="14" y="110"/>
                  <a:pt x="19" y="108"/>
                </a:cubicBezTo>
                <a:moveTo>
                  <a:pt x="159" y="100"/>
                </a:moveTo>
                <a:cubicBezTo>
                  <a:pt x="159" y="100"/>
                  <a:pt x="150" y="98"/>
                  <a:pt x="150" y="86"/>
                </a:cubicBezTo>
                <a:cubicBezTo>
                  <a:pt x="150" y="76"/>
                  <a:pt x="153" y="73"/>
                  <a:pt x="155" y="70"/>
                </a:cubicBezTo>
                <a:cubicBezTo>
                  <a:pt x="155" y="70"/>
                  <a:pt x="158" y="66"/>
                  <a:pt x="156" y="56"/>
                </a:cubicBezTo>
                <a:cubicBezTo>
                  <a:pt x="158" y="52"/>
                  <a:pt x="162" y="43"/>
                  <a:pt x="159" y="35"/>
                </a:cubicBezTo>
                <a:cubicBezTo>
                  <a:pt x="155" y="25"/>
                  <a:pt x="152" y="22"/>
                  <a:pt x="146" y="19"/>
                </a:cubicBezTo>
                <a:cubicBezTo>
                  <a:pt x="143" y="18"/>
                  <a:pt x="138" y="16"/>
                  <a:pt x="132" y="16"/>
                </a:cubicBezTo>
                <a:cubicBezTo>
                  <a:pt x="129" y="16"/>
                  <a:pt x="127" y="16"/>
                  <a:pt x="124" y="18"/>
                </a:cubicBezTo>
                <a:cubicBezTo>
                  <a:pt x="125" y="20"/>
                  <a:pt x="126" y="23"/>
                  <a:pt x="126" y="25"/>
                </a:cubicBezTo>
                <a:cubicBezTo>
                  <a:pt x="127" y="25"/>
                  <a:pt x="127" y="25"/>
                  <a:pt x="127" y="25"/>
                </a:cubicBezTo>
                <a:cubicBezTo>
                  <a:pt x="128" y="24"/>
                  <a:pt x="130" y="24"/>
                  <a:pt x="132" y="24"/>
                </a:cubicBezTo>
                <a:cubicBezTo>
                  <a:pt x="136" y="24"/>
                  <a:pt x="140" y="25"/>
                  <a:pt x="141" y="26"/>
                </a:cubicBezTo>
                <a:cubicBezTo>
                  <a:pt x="142" y="26"/>
                  <a:pt x="142" y="27"/>
                  <a:pt x="142" y="27"/>
                </a:cubicBezTo>
                <a:cubicBezTo>
                  <a:pt x="146" y="28"/>
                  <a:pt x="148" y="29"/>
                  <a:pt x="151" y="38"/>
                </a:cubicBezTo>
                <a:cubicBezTo>
                  <a:pt x="153" y="43"/>
                  <a:pt x="150" y="49"/>
                  <a:pt x="149" y="53"/>
                </a:cubicBezTo>
                <a:cubicBezTo>
                  <a:pt x="148" y="54"/>
                  <a:pt x="148" y="56"/>
                  <a:pt x="148" y="58"/>
                </a:cubicBezTo>
                <a:cubicBezTo>
                  <a:pt x="149" y="63"/>
                  <a:pt x="149" y="65"/>
                  <a:pt x="149" y="65"/>
                </a:cubicBezTo>
                <a:cubicBezTo>
                  <a:pt x="149" y="65"/>
                  <a:pt x="149" y="65"/>
                  <a:pt x="148" y="65"/>
                </a:cubicBezTo>
                <a:cubicBezTo>
                  <a:pt x="148" y="66"/>
                  <a:pt x="148" y="66"/>
                  <a:pt x="148" y="66"/>
                </a:cubicBezTo>
                <a:cubicBezTo>
                  <a:pt x="146" y="69"/>
                  <a:pt x="142" y="74"/>
                  <a:pt x="142" y="86"/>
                </a:cubicBezTo>
                <a:cubicBezTo>
                  <a:pt x="142" y="100"/>
                  <a:pt x="151" y="106"/>
                  <a:pt x="157" y="108"/>
                </a:cubicBezTo>
                <a:cubicBezTo>
                  <a:pt x="162" y="110"/>
                  <a:pt x="167" y="112"/>
                  <a:pt x="168" y="120"/>
                </a:cubicBezTo>
                <a:cubicBezTo>
                  <a:pt x="150" y="120"/>
                  <a:pt x="150" y="120"/>
                  <a:pt x="150" y="120"/>
                </a:cubicBezTo>
                <a:cubicBezTo>
                  <a:pt x="152" y="122"/>
                  <a:pt x="153" y="125"/>
                  <a:pt x="154" y="128"/>
                </a:cubicBezTo>
                <a:cubicBezTo>
                  <a:pt x="172" y="128"/>
                  <a:pt x="172" y="128"/>
                  <a:pt x="172" y="128"/>
                </a:cubicBezTo>
                <a:cubicBezTo>
                  <a:pt x="176" y="128"/>
                  <a:pt x="176" y="124"/>
                  <a:pt x="176" y="124"/>
                </a:cubicBezTo>
                <a:cubicBezTo>
                  <a:pt x="176" y="108"/>
                  <a:pt x="166" y="103"/>
                  <a:pt x="159" y="100"/>
                </a:cubicBezTo>
                <a:moveTo>
                  <a:pt x="120" y="109"/>
                </a:moveTo>
                <a:cubicBezTo>
                  <a:pt x="120" y="109"/>
                  <a:pt x="106" y="105"/>
                  <a:pt x="106" y="90"/>
                </a:cubicBezTo>
                <a:cubicBezTo>
                  <a:pt x="106" y="77"/>
                  <a:pt x="111" y="73"/>
                  <a:pt x="114" y="69"/>
                </a:cubicBezTo>
                <a:cubicBezTo>
                  <a:pt x="114" y="69"/>
                  <a:pt x="118" y="65"/>
                  <a:pt x="115" y="52"/>
                </a:cubicBezTo>
                <a:cubicBezTo>
                  <a:pt x="120" y="45"/>
                  <a:pt x="122" y="33"/>
                  <a:pt x="116" y="19"/>
                </a:cubicBezTo>
                <a:cubicBezTo>
                  <a:pt x="112" y="10"/>
                  <a:pt x="109" y="5"/>
                  <a:pt x="104" y="3"/>
                </a:cubicBezTo>
                <a:cubicBezTo>
                  <a:pt x="101" y="1"/>
                  <a:pt x="97" y="0"/>
                  <a:pt x="93" y="0"/>
                </a:cubicBezTo>
                <a:cubicBezTo>
                  <a:pt x="86" y="0"/>
                  <a:pt x="79" y="3"/>
                  <a:pt x="76" y="4"/>
                </a:cubicBezTo>
                <a:cubicBezTo>
                  <a:pt x="68" y="8"/>
                  <a:pt x="63" y="11"/>
                  <a:pt x="58" y="24"/>
                </a:cubicBezTo>
                <a:cubicBezTo>
                  <a:pt x="53" y="34"/>
                  <a:pt x="58" y="46"/>
                  <a:pt x="61" y="52"/>
                </a:cubicBezTo>
                <a:cubicBezTo>
                  <a:pt x="58" y="65"/>
                  <a:pt x="62" y="69"/>
                  <a:pt x="62" y="69"/>
                </a:cubicBezTo>
                <a:cubicBezTo>
                  <a:pt x="65" y="73"/>
                  <a:pt x="70" y="77"/>
                  <a:pt x="70" y="90"/>
                </a:cubicBezTo>
                <a:cubicBezTo>
                  <a:pt x="70" y="105"/>
                  <a:pt x="56" y="109"/>
                  <a:pt x="56" y="109"/>
                </a:cubicBezTo>
                <a:cubicBezTo>
                  <a:pt x="47" y="112"/>
                  <a:pt x="28" y="118"/>
                  <a:pt x="28" y="140"/>
                </a:cubicBezTo>
                <a:cubicBezTo>
                  <a:pt x="28" y="140"/>
                  <a:pt x="28" y="144"/>
                  <a:pt x="32" y="144"/>
                </a:cubicBezTo>
                <a:cubicBezTo>
                  <a:pt x="144" y="144"/>
                  <a:pt x="144" y="144"/>
                  <a:pt x="144" y="144"/>
                </a:cubicBezTo>
                <a:cubicBezTo>
                  <a:pt x="148" y="144"/>
                  <a:pt x="148" y="140"/>
                  <a:pt x="148" y="140"/>
                </a:cubicBezTo>
                <a:cubicBezTo>
                  <a:pt x="148" y="118"/>
                  <a:pt x="129" y="112"/>
                  <a:pt x="120" y="109"/>
                </a:cubicBezTo>
                <a:moveTo>
                  <a:pt x="36" y="136"/>
                </a:moveTo>
                <a:cubicBezTo>
                  <a:pt x="38" y="125"/>
                  <a:pt x="48" y="120"/>
                  <a:pt x="58" y="117"/>
                </a:cubicBezTo>
                <a:cubicBezTo>
                  <a:pt x="58" y="117"/>
                  <a:pt x="58" y="117"/>
                  <a:pt x="58" y="117"/>
                </a:cubicBezTo>
                <a:cubicBezTo>
                  <a:pt x="66" y="115"/>
                  <a:pt x="78" y="107"/>
                  <a:pt x="78" y="90"/>
                </a:cubicBezTo>
                <a:cubicBezTo>
                  <a:pt x="78" y="76"/>
                  <a:pt x="73" y="70"/>
                  <a:pt x="70" y="66"/>
                </a:cubicBezTo>
                <a:cubicBezTo>
                  <a:pt x="69" y="65"/>
                  <a:pt x="68" y="64"/>
                  <a:pt x="69" y="65"/>
                </a:cubicBezTo>
                <a:cubicBezTo>
                  <a:pt x="68" y="64"/>
                  <a:pt x="67" y="61"/>
                  <a:pt x="69" y="54"/>
                </a:cubicBezTo>
                <a:cubicBezTo>
                  <a:pt x="70" y="50"/>
                  <a:pt x="68" y="48"/>
                  <a:pt x="68" y="48"/>
                </a:cubicBezTo>
                <a:cubicBezTo>
                  <a:pt x="66" y="43"/>
                  <a:pt x="62" y="34"/>
                  <a:pt x="65" y="27"/>
                </a:cubicBezTo>
                <a:cubicBezTo>
                  <a:pt x="69" y="17"/>
                  <a:pt x="73" y="15"/>
                  <a:pt x="79" y="12"/>
                </a:cubicBezTo>
                <a:cubicBezTo>
                  <a:pt x="80" y="11"/>
                  <a:pt x="80" y="11"/>
                  <a:pt x="80" y="11"/>
                </a:cubicBezTo>
                <a:cubicBezTo>
                  <a:pt x="82" y="10"/>
                  <a:pt x="87" y="8"/>
                  <a:pt x="93" y="8"/>
                </a:cubicBezTo>
                <a:cubicBezTo>
                  <a:pt x="96" y="8"/>
                  <a:pt x="98" y="9"/>
                  <a:pt x="100" y="10"/>
                </a:cubicBezTo>
                <a:cubicBezTo>
                  <a:pt x="103" y="11"/>
                  <a:pt x="105" y="14"/>
                  <a:pt x="108" y="22"/>
                </a:cubicBezTo>
                <a:cubicBezTo>
                  <a:pt x="115" y="36"/>
                  <a:pt x="111" y="45"/>
                  <a:pt x="109" y="47"/>
                </a:cubicBezTo>
                <a:cubicBezTo>
                  <a:pt x="107" y="49"/>
                  <a:pt x="107" y="52"/>
                  <a:pt x="107" y="54"/>
                </a:cubicBezTo>
                <a:cubicBezTo>
                  <a:pt x="109" y="61"/>
                  <a:pt x="108" y="64"/>
                  <a:pt x="108" y="64"/>
                </a:cubicBezTo>
                <a:cubicBezTo>
                  <a:pt x="108" y="64"/>
                  <a:pt x="107" y="65"/>
                  <a:pt x="106" y="66"/>
                </a:cubicBezTo>
                <a:cubicBezTo>
                  <a:pt x="103" y="70"/>
                  <a:pt x="98" y="76"/>
                  <a:pt x="98" y="90"/>
                </a:cubicBezTo>
                <a:cubicBezTo>
                  <a:pt x="98" y="107"/>
                  <a:pt x="110" y="115"/>
                  <a:pt x="118" y="117"/>
                </a:cubicBezTo>
                <a:cubicBezTo>
                  <a:pt x="118" y="117"/>
                  <a:pt x="118" y="117"/>
                  <a:pt x="118" y="117"/>
                </a:cubicBezTo>
                <a:cubicBezTo>
                  <a:pt x="128" y="120"/>
                  <a:pt x="138" y="125"/>
                  <a:pt x="140" y="136"/>
                </a:cubicBezTo>
                <a:lnTo>
                  <a:pt x="36" y="136"/>
                </a:lnTo>
                <a:close/>
              </a:path>
            </a:pathLst>
          </a:cu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171C30"/>
              </a:solidFill>
              <a:latin typeface="Source Sans Pro"/>
              <a:ea typeface="Source Sans Pro"/>
              <a:cs typeface="Source Sans Pro"/>
              <a:sym typeface="Source Sans Pro"/>
            </a:endParaRPr>
          </a:p>
        </p:txBody>
      </p:sp>
      <p:sp>
        <p:nvSpPr>
          <p:cNvPr id="368" name="Google Shape;368;p32"/>
          <p:cNvSpPr/>
          <p:nvPr/>
        </p:nvSpPr>
        <p:spPr>
          <a:xfrm>
            <a:off x="6625075" y="2127590"/>
            <a:ext cx="680475" cy="680444"/>
          </a:xfrm>
          <a:custGeom>
            <a:rect b="b" l="l" r="r" t="t"/>
            <a:pathLst>
              <a:path extrusionOk="0" h="176" w="176">
                <a:moveTo>
                  <a:pt x="36" y="48"/>
                </a:moveTo>
                <a:cubicBezTo>
                  <a:pt x="29" y="48"/>
                  <a:pt x="24" y="53"/>
                  <a:pt x="24" y="60"/>
                </a:cubicBezTo>
                <a:cubicBezTo>
                  <a:pt x="24" y="67"/>
                  <a:pt x="29" y="72"/>
                  <a:pt x="36" y="72"/>
                </a:cubicBezTo>
                <a:cubicBezTo>
                  <a:pt x="43" y="72"/>
                  <a:pt x="48" y="67"/>
                  <a:pt x="48" y="60"/>
                </a:cubicBezTo>
                <a:cubicBezTo>
                  <a:pt x="48" y="53"/>
                  <a:pt x="43" y="48"/>
                  <a:pt x="36" y="48"/>
                </a:cubicBezTo>
                <a:moveTo>
                  <a:pt x="36" y="64"/>
                </a:moveTo>
                <a:cubicBezTo>
                  <a:pt x="34" y="64"/>
                  <a:pt x="32" y="62"/>
                  <a:pt x="32" y="60"/>
                </a:cubicBezTo>
                <a:cubicBezTo>
                  <a:pt x="32" y="58"/>
                  <a:pt x="34" y="56"/>
                  <a:pt x="36" y="56"/>
                </a:cubicBezTo>
                <a:cubicBezTo>
                  <a:pt x="38" y="56"/>
                  <a:pt x="40" y="58"/>
                  <a:pt x="40" y="60"/>
                </a:cubicBezTo>
                <a:cubicBezTo>
                  <a:pt x="40" y="62"/>
                  <a:pt x="38" y="64"/>
                  <a:pt x="36" y="64"/>
                </a:cubicBezTo>
                <a:moveTo>
                  <a:pt x="84" y="112"/>
                </a:moveTo>
                <a:cubicBezTo>
                  <a:pt x="85" y="112"/>
                  <a:pt x="86" y="112"/>
                  <a:pt x="87" y="111"/>
                </a:cubicBezTo>
                <a:cubicBezTo>
                  <a:pt x="95" y="103"/>
                  <a:pt x="95" y="103"/>
                  <a:pt x="95" y="103"/>
                </a:cubicBezTo>
                <a:cubicBezTo>
                  <a:pt x="96" y="102"/>
                  <a:pt x="96" y="101"/>
                  <a:pt x="96" y="100"/>
                </a:cubicBezTo>
                <a:cubicBezTo>
                  <a:pt x="96" y="98"/>
                  <a:pt x="94" y="96"/>
                  <a:pt x="92" y="96"/>
                </a:cubicBezTo>
                <a:cubicBezTo>
                  <a:pt x="91" y="96"/>
                  <a:pt x="90" y="96"/>
                  <a:pt x="89" y="97"/>
                </a:cubicBezTo>
                <a:cubicBezTo>
                  <a:pt x="81" y="105"/>
                  <a:pt x="81" y="105"/>
                  <a:pt x="81" y="105"/>
                </a:cubicBezTo>
                <a:cubicBezTo>
                  <a:pt x="80" y="106"/>
                  <a:pt x="80" y="107"/>
                  <a:pt x="80" y="108"/>
                </a:cubicBezTo>
                <a:cubicBezTo>
                  <a:pt x="80" y="110"/>
                  <a:pt x="82" y="112"/>
                  <a:pt x="84" y="112"/>
                </a:cubicBezTo>
                <a:moveTo>
                  <a:pt x="175" y="81"/>
                </a:moveTo>
                <a:cubicBezTo>
                  <a:pt x="95" y="1"/>
                  <a:pt x="95" y="1"/>
                  <a:pt x="95" y="1"/>
                </a:cubicBezTo>
                <a:cubicBezTo>
                  <a:pt x="94" y="0"/>
                  <a:pt x="93" y="0"/>
                  <a:pt x="92" y="0"/>
                </a:cubicBezTo>
                <a:cubicBezTo>
                  <a:pt x="36" y="0"/>
                  <a:pt x="36" y="0"/>
                  <a:pt x="36" y="0"/>
                </a:cubicBezTo>
                <a:cubicBezTo>
                  <a:pt x="29" y="0"/>
                  <a:pt x="24" y="5"/>
                  <a:pt x="24" y="12"/>
                </a:cubicBezTo>
                <a:cubicBezTo>
                  <a:pt x="24" y="14"/>
                  <a:pt x="26" y="16"/>
                  <a:pt x="28" y="16"/>
                </a:cubicBezTo>
                <a:cubicBezTo>
                  <a:pt x="30" y="16"/>
                  <a:pt x="32" y="14"/>
                  <a:pt x="32" y="12"/>
                </a:cubicBezTo>
                <a:cubicBezTo>
                  <a:pt x="32" y="10"/>
                  <a:pt x="34" y="8"/>
                  <a:pt x="36" y="8"/>
                </a:cubicBezTo>
                <a:cubicBezTo>
                  <a:pt x="90" y="8"/>
                  <a:pt x="90" y="8"/>
                  <a:pt x="90" y="8"/>
                </a:cubicBezTo>
                <a:cubicBezTo>
                  <a:pt x="166" y="84"/>
                  <a:pt x="166" y="84"/>
                  <a:pt x="166" y="84"/>
                </a:cubicBezTo>
                <a:cubicBezTo>
                  <a:pt x="157" y="93"/>
                  <a:pt x="157" y="93"/>
                  <a:pt x="157" y="93"/>
                </a:cubicBezTo>
                <a:cubicBezTo>
                  <a:pt x="156" y="94"/>
                  <a:pt x="156" y="95"/>
                  <a:pt x="156" y="96"/>
                </a:cubicBezTo>
                <a:cubicBezTo>
                  <a:pt x="156" y="98"/>
                  <a:pt x="158" y="100"/>
                  <a:pt x="160" y="100"/>
                </a:cubicBezTo>
                <a:cubicBezTo>
                  <a:pt x="161" y="100"/>
                  <a:pt x="162" y="100"/>
                  <a:pt x="163" y="99"/>
                </a:cubicBezTo>
                <a:cubicBezTo>
                  <a:pt x="175" y="87"/>
                  <a:pt x="175" y="87"/>
                  <a:pt x="175" y="87"/>
                </a:cubicBezTo>
                <a:cubicBezTo>
                  <a:pt x="176" y="86"/>
                  <a:pt x="176" y="85"/>
                  <a:pt x="176" y="84"/>
                </a:cubicBezTo>
                <a:cubicBezTo>
                  <a:pt x="176" y="83"/>
                  <a:pt x="176" y="82"/>
                  <a:pt x="175" y="81"/>
                </a:cubicBezTo>
                <a:moveTo>
                  <a:pt x="64" y="124"/>
                </a:moveTo>
                <a:cubicBezTo>
                  <a:pt x="64" y="126"/>
                  <a:pt x="66" y="128"/>
                  <a:pt x="68" y="128"/>
                </a:cubicBezTo>
                <a:cubicBezTo>
                  <a:pt x="69" y="128"/>
                  <a:pt x="70" y="128"/>
                  <a:pt x="71" y="127"/>
                </a:cubicBezTo>
                <a:cubicBezTo>
                  <a:pt x="75" y="123"/>
                  <a:pt x="75" y="123"/>
                  <a:pt x="75" y="123"/>
                </a:cubicBezTo>
                <a:cubicBezTo>
                  <a:pt x="76" y="122"/>
                  <a:pt x="76" y="121"/>
                  <a:pt x="76" y="120"/>
                </a:cubicBezTo>
                <a:cubicBezTo>
                  <a:pt x="76" y="118"/>
                  <a:pt x="74" y="116"/>
                  <a:pt x="72" y="116"/>
                </a:cubicBezTo>
                <a:cubicBezTo>
                  <a:pt x="71" y="116"/>
                  <a:pt x="70" y="116"/>
                  <a:pt x="69" y="117"/>
                </a:cubicBezTo>
                <a:cubicBezTo>
                  <a:pt x="65" y="121"/>
                  <a:pt x="65" y="121"/>
                  <a:pt x="65" y="121"/>
                </a:cubicBezTo>
                <a:cubicBezTo>
                  <a:pt x="64" y="122"/>
                  <a:pt x="64" y="123"/>
                  <a:pt x="64" y="124"/>
                </a:cubicBezTo>
                <a:moveTo>
                  <a:pt x="71" y="25"/>
                </a:moveTo>
                <a:cubicBezTo>
                  <a:pt x="70" y="24"/>
                  <a:pt x="69" y="24"/>
                  <a:pt x="68" y="24"/>
                </a:cubicBezTo>
                <a:cubicBezTo>
                  <a:pt x="12" y="24"/>
                  <a:pt x="12" y="24"/>
                  <a:pt x="12" y="24"/>
                </a:cubicBezTo>
                <a:cubicBezTo>
                  <a:pt x="5" y="24"/>
                  <a:pt x="0" y="29"/>
                  <a:pt x="0" y="36"/>
                </a:cubicBezTo>
                <a:cubicBezTo>
                  <a:pt x="0" y="92"/>
                  <a:pt x="0" y="92"/>
                  <a:pt x="0" y="92"/>
                </a:cubicBezTo>
                <a:cubicBezTo>
                  <a:pt x="0" y="93"/>
                  <a:pt x="0" y="94"/>
                  <a:pt x="1" y="95"/>
                </a:cubicBezTo>
                <a:cubicBezTo>
                  <a:pt x="81" y="175"/>
                  <a:pt x="81" y="175"/>
                  <a:pt x="81" y="175"/>
                </a:cubicBezTo>
                <a:cubicBezTo>
                  <a:pt x="82" y="176"/>
                  <a:pt x="83" y="176"/>
                  <a:pt x="84" y="176"/>
                </a:cubicBezTo>
                <a:cubicBezTo>
                  <a:pt x="85" y="176"/>
                  <a:pt x="86" y="176"/>
                  <a:pt x="87" y="175"/>
                </a:cubicBezTo>
                <a:cubicBezTo>
                  <a:pt x="151" y="111"/>
                  <a:pt x="151" y="111"/>
                  <a:pt x="151" y="111"/>
                </a:cubicBezTo>
                <a:cubicBezTo>
                  <a:pt x="152" y="110"/>
                  <a:pt x="152" y="109"/>
                  <a:pt x="152" y="108"/>
                </a:cubicBezTo>
                <a:cubicBezTo>
                  <a:pt x="152" y="107"/>
                  <a:pt x="152" y="106"/>
                  <a:pt x="151" y="105"/>
                </a:cubicBezTo>
                <a:lnTo>
                  <a:pt x="71" y="25"/>
                </a:lnTo>
                <a:close/>
                <a:moveTo>
                  <a:pt x="84" y="166"/>
                </a:moveTo>
                <a:cubicBezTo>
                  <a:pt x="8" y="90"/>
                  <a:pt x="8" y="90"/>
                  <a:pt x="8" y="90"/>
                </a:cubicBezTo>
                <a:cubicBezTo>
                  <a:pt x="8" y="36"/>
                  <a:pt x="8" y="36"/>
                  <a:pt x="8" y="36"/>
                </a:cubicBezTo>
                <a:cubicBezTo>
                  <a:pt x="8" y="34"/>
                  <a:pt x="10" y="32"/>
                  <a:pt x="12" y="32"/>
                </a:cubicBezTo>
                <a:cubicBezTo>
                  <a:pt x="66" y="32"/>
                  <a:pt x="66" y="32"/>
                  <a:pt x="66" y="32"/>
                </a:cubicBezTo>
                <a:cubicBezTo>
                  <a:pt x="142" y="108"/>
                  <a:pt x="142" y="108"/>
                  <a:pt x="142" y="108"/>
                </a:cubicBezTo>
                <a:lnTo>
                  <a:pt x="84" y="166"/>
                </a:lnTo>
                <a:close/>
                <a:moveTo>
                  <a:pt x="84" y="144"/>
                </a:moveTo>
                <a:cubicBezTo>
                  <a:pt x="85" y="144"/>
                  <a:pt x="86" y="144"/>
                  <a:pt x="87" y="143"/>
                </a:cubicBezTo>
                <a:cubicBezTo>
                  <a:pt x="103" y="127"/>
                  <a:pt x="103" y="127"/>
                  <a:pt x="103" y="127"/>
                </a:cubicBezTo>
                <a:cubicBezTo>
                  <a:pt x="104" y="126"/>
                  <a:pt x="104" y="125"/>
                  <a:pt x="104" y="124"/>
                </a:cubicBezTo>
                <a:cubicBezTo>
                  <a:pt x="104" y="122"/>
                  <a:pt x="102" y="120"/>
                  <a:pt x="100" y="120"/>
                </a:cubicBezTo>
                <a:cubicBezTo>
                  <a:pt x="99" y="120"/>
                  <a:pt x="98" y="120"/>
                  <a:pt x="97" y="121"/>
                </a:cubicBezTo>
                <a:cubicBezTo>
                  <a:pt x="81" y="137"/>
                  <a:pt x="81" y="137"/>
                  <a:pt x="81" y="137"/>
                </a:cubicBezTo>
                <a:cubicBezTo>
                  <a:pt x="80" y="138"/>
                  <a:pt x="80" y="139"/>
                  <a:pt x="80" y="140"/>
                </a:cubicBezTo>
                <a:cubicBezTo>
                  <a:pt x="80" y="142"/>
                  <a:pt x="82" y="144"/>
                  <a:pt x="84" y="144"/>
                </a:cubicBezTo>
              </a:path>
            </a:pathLst>
          </a:custGeom>
          <a:solidFill>
            <a:schemeClr val="lt1"/>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Source Sans Pro"/>
              <a:ea typeface="Source Sans Pro"/>
              <a:cs typeface="Source Sans Pro"/>
              <a:sym typeface="Source Sans Pro"/>
            </a:endParaRPr>
          </a:p>
        </p:txBody>
      </p:sp>
      <p:sp>
        <p:nvSpPr>
          <p:cNvPr id="369" name="Google Shape;369;p32"/>
          <p:cNvSpPr/>
          <p:nvPr/>
        </p:nvSpPr>
        <p:spPr>
          <a:xfrm>
            <a:off x="4231763" y="2134971"/>
            <a:ext cx="680475" cy="665690"/>
          </a:xfrm>
          <a:custGeom>
            <a:rect b="b" l="l" r="r" t="t"/>
            <a:pathLst>
              <a:path extrusionOk="0" h="176" w="176">
                <a:moveTo>
                  <a:pt x="105" y="63"/>
                </a:moveTo>
                <a:cubicBezTo>
                  <a:pt x="106" y="64"/>
                  <a:pt x="107" y="64"/>
                  <a:pt x="108" y="64"/>
                </a:cubicBezTo>
                <a:cubicBezTo>
                  <a:pt x="109" y="64"/>
                  <a:pt x="110" y="64"/>
                  <a:pt x="111" y="63"/>
                </a:cubicBezTo>
                <a:cubicBezTo>
                  <a:pt x="127" y="47"/>
                  <a:pt x="127" y="47"/>
                  <a:pt x="127" y="47"/>
                </a:cubicBezTo>
                <a:cubicBezTo>
                  <a:pt x="128" y="46"/>
                  <a:pt x="128" y="45"/>
                  <a:pt x="128" y="44"/>
                </a:cubicBezTo>
                <a:cubicBezTo>
                  <a:pt x="128" y="42"/>
                  <a:pt x="126" y="40"/>
                  <a:pt x="124" y="40"/>
                </a:cubicBezTo>
                <a:cubicBezTo>
                  <a:pt x="123" y="40"/>
                  <a:pt x="122" y="40"/>
                  <a:pt x="121" y="41"/>
                </a:cubicBezTo>
                <a:cubicBezTo>
                  <a:pt x="112" y="50"/>
                  <a:pt x="112" y="50"/>
                  <a:pt x="112" y="50"/>
                </a:cubicBezTo>
                <a:cubicBezTo>
                  <a:pt x="112" y="4"/>
                  <a:pt x="112" y="4"/>
                  <a:pt x="112" y="4"/>
                </a:cubicBezTo>
                <a:cubicBezTo>
                  <a:pt x="112" y="4"/>
                  <a:pt x="112" y="4"/>
                  <a:pt x="112" y="4"/>
                </a:cubicBezTo>
                <a:cubicBezTo>
                  <a:pt x="112" y="2"/>
                  <a:pt x="110" y="0"/>
                  <a:pt x="108" y="0"/>
                </a:cubicBezTo>
                <a:cubicBezTo>
                  <a:pt x="106" y="0"/>
                  <a:pt x="104" y="2"/>
                  <a:pt x="104" y="4"/>
                </a:cubicBezTo>
                <a:cubicBezTo>
                  <a:pt x="104" y="50"/>
                  <a:pt x="104" y="50"/>
                  <a:pt x="104" y="50"/>
                </a:cubicBezTo>
                <a:cubicBezTo>
                  <a:pt x="95" y="41"/>
                  <a:pt x="95" y="41"/>
                  <a:pt x="95" y="41"/>
                </a:cubicBezTo>
                <a:cubicBezTo>
                  <a:pt x="94" y="40"/>
                  <a:pt x="93" y="40"/>
                  <a:pt x="92" y="40"/>
                </a:cubicBezTo>
                <a:cubicBezTo>
                  <a:pt x="90" y="40"/>
                  <a:pt x="88" y="42"/>
                  <a:pt x="88" y="44"/>
                </a:cubicBezTo>
                <a:cubicBezTo>
                  <a:pt x="88" y="45"/>
                  <a:pt x="88" y="46"/>
                  <a:pt x="89" y="47"/>
                </a:cubicBezTo>
                <a:lnTo>
                  <a:pt x="105" y="63"/>
                </a:lnTo>
                <a:close/>
                <a:moveTo>
                  <a:pt x="160" y="149"/>
                </a:moveTo>
                <a:cubicBezTo>
                  <a:pt x="160" y="149"/>
                  <a:pt x="160" y="149"/>
                  <a:pt x="160" y="149"/>
                </a:cubicBezTo>
                <a:cubicBezTo>
                  <a:pt x="176" y="77"/>
                  <a:pt x="176" y="77"/>
                  <a:pt x="176" y="77"/>
                </a:cubicBezTo>
                <a:cubicBezTo>
                  <a:pt x="176" y="77"/>
                  <a:pt x="176" y="77"/>
                  <a:pt x="176" y="77"/>
                </a:cubicBezTo>
                <a:cubicBezTo>
                  <a:pt x="176" y="77"/>
                  <a:pt x="176" y="76"/>
                  <a:pt x="176" y="76"/>
                </a:cubicBezTo>
                <a:cubicBezTo>
                  <a:pt x="176" y="74"/>
                  <a:pt x="174" y="72"/>
                  <a:pt x="172" y="72"/>
                </a:cubicBezTo>
                <a:cubicBezTo>
                  <a:pt x="44" y="72"/>
                  <a:pt x="44" y="72"/>
                  <a:pt x="44" y="72"/>
                </a:cubicBezTo>
                <a:cubicBezTo>
                  <a:pt x="38" y="51"/>
                  <a:pt x="38" y="51"/>
                  <a:pt x="38" y="51"/>
                </a:cubicBezTo>
                <a:cubicBezTo>
                  <a:pt x="38" y="51"/>
                  <a:pt x="38" y="51"/>
                  <a:pt x="38" y="51"/>
                </a:cubicBezTo>
                <a:cubicBezTo>
                  <a:pt x="38" y="49"/>
                  <a:pt x="36" y="48"/>
                  <a:pt x="34" y="48"/>
                </a:cubicBezTo>
                <a:cubicBezTo>
                  <a:pt x="4" y="48"/>
                  <a:pt x="4" y="48"/>
                  <a:pt x="4" y="48"/>
                </a:cubicBezTo>
                <a:cubicBezTo>
                  <a:pt x="2" y="48"/>
                  <a:pt x="0" y="50"/>
                  <a:pt x="0" y="52"/>
                </a:cubicBezTo>
                <a:cubicBezTo>
                  <a:pt x="0" y="54"/>
                  <a:pt x="2" y="56"/>
                  <a:pt x="4" y="56"/>
                </a:cubicBezTo>
                <a:cubicBezTo>
                  <a:pt x="31" y="56"/>
                  <a:pt x="31" y="56"/>
                  <a:pt x="31" y="56"/>
                </a:cubicBezTo>
                <a:cubicBezTo>
                  <a:pt x="56" y="149"/>
                  <a:pt x="56" y="149"/>
                  <a:pt x="56" y="149"/>
                </a:cubicBezTo>
                <a:cubicBezTo>
                  <a:pt x="56" y="149"/>
                  <a:pt x="56" y="149"/>
                  <a:pt x="56" y="149"/>
                </a:cubicBezTo>
                <a:cubicBezTo>
                  <a:pt x="57" y="150"/>
                  <a:pt x="57" y="151"/>
                  <a:pt x="58" y="152"/>
                </a:cubicBezTo>
                <a:cubicBezTo>
                  <a:pt x="57" y="154"/>
                  <a:pt x="56" y="157"/>
                  <a:pt x="56" y="160"/>
                </a:cubicBezTo>
                <a:cubicBezTo>
                  <a:pt x="56" y="169"/>
                  <a:pt x="63" y="176"/>
                  <a:pt x="72" y="176"/>
                </a:cubicBezTo>
                <a:cubicBezTo>
                  <a:pt x="81" y="176"/>
                  <a:pt x="88" y="169"/>
                  <a:pt x="88" y="160"/>
                </a:cubicBezTo>
                <a:cubicBezTo>
                  <a:pt x="88" y="157"/>
                  <a:pt x="87" y="154"/>
                  <a:pt x="86" y="152"/>
                </a:cubicBezTo>
                <a:cubicBezTo>
                  <a:pt x="130" y="152"/>
                  <a:pt x="130" y="152"/>
                  <a:pt x="130" y="152"/>
                </a:cubicBezTo>
                <a:cubicBezTo>
                  <a:pt x="129" y="154"/>
                  <a:pt x="128" y="157"/>
                  <a:pt x="128" y="160"/>
                </a:cubicBezTo>
                <a:cubicBezTo>
                  <a:pt x="128" y="169"/>
                  <a:pt x="135" y="176"/>
                  <a:pt x="144" y="176"/>
                </a:cubicBezTo>
                <a:cubicBezTo>
                  <a:pt x="153" y="176"/>
                  <a:pt x="160" y="169"/>
                  <a:pt x="160" y="160"/>
                </a:cubicBezTo>
                <a:cubicBezTo>
                  <a:pt x="160" y="157"/>
                  <a:pt x="159" y="154"/>
                  <a:pt x="158" y="152"/>
                </a:cubicBezTo>
                <a:cubicBezTo>
                  <a:pt x="159" y="151"/>
                  <a:pt x="160" y="150"/>
                  <a:pt x="160" y="149"/>
                </a:cubicBezTo>
                <a:moveTo>
                  <a:pt x="144" y="80"/>
                </a:moveTo>
                <a:cubicBezTo>
                  <a:pt x="167" y="80"/>
                  <a:pt x="167" y="80"/>
                  <a:pt x="167" y="80"/>
                </a:cubicBezTo>
                <a:cubicBezTo>
                  <a:pt x="163" y="96"/>
                  <a:pt x="163" y="96"/>
                  <a:pt x="163" y="96"/>
                </a:cubicBezTo>
                <a:cubicBezTo>
                  <a:pt x="142" y="96"/>
                  <a:pt x="142" y="96"/>
                  <a:pt x="142" y="96"/>
                </a:cubicBezTo>
                <a:lnTo>
                  <a:pt x="144" y="80"/>
                </a:lnTo>
                <a:close/>
                <a:moveTo>
                  <a:pt x="46" y="80"/>
                </a:moveTo>
                <a:cubicBezTo>
                  <a:pt x="72" y="80"/>
                  <a:pt x="72" y="80"/>
                  <a:pt x="72" y="80"/>
                </a:cubicBezTo>
                <a:cubicBezTo>
                  <a:pt x="74" y="96"/>
                  <a:pt x="74" y="96"/>
                  <a:pt x="74" y="96"/>
                </a:cubicBezTo>
                <a:cubicBezTo>
                  <a:pt x="50" y="96"/>
                  <a:pt x="50" y="96"/>
                  <a:pt x="50" y="96"/>
                </a:cubicBezTo>
                <a:lnTo>
                  <a:pt x="46" y="80"/>
                </a:lnTo>
                <a:close/>
                <a:moveTo>
                  <a:pt x="57" y="120"/>
                </a:moveTo>
                <a:cubicBezTo>
                  <a:pt x="52" y="104"/>
                  <a:pt x="52" y="104"/>
                  <a:pt x="52" y="104"/>
                </a:cubicBezTo>
                <a:cubicBezTo>
                  <a:pt x="75" y="104"/>
                  <a:pt x="75" y="104"/>
                  <a:pt x="75" y="104"/>
                </a:cubicBezTo>
                <a:cubicBezTo>
                  <a:pt x="77" y="120"/>
                  <a:pt x="77" y="120"/>
                  <a:pt x="77" y="120"/>
                </a:cubicBezTo>
                <a:lnTo>
                  <a:pt x="57" y="120"/>
                </a:lnTo>
                <a:close/>
                <a:moveTo>
                  <a:pt x="59" y="128"/>
                </a:moveTo>
                <a:cubicBezTo>
                  <a:pt x="78" y="128"/>
                  <a:pt x="78" y="128"/>
                  <a:pt x="78" y="128"/>
                </a:cubicBezTo>
                <a:cubicBezTo>
                  <a:pt x="80" y="144"/>
                  <a:pt x="80" y="144"/>
                  <a:pt x="80" y="144"/>
                </a:cubicBezTo>
                <a:cubicBezTo>
                  <a:pt x="63" y="144"/>
                  <a:pt x="63" y="144"/>
                  <a:pt x="63" y="144"/>
                </a:cubicBezTo>
                <a:lnTo>
                  <a:pt x="59" y="128"/>
                </a:lnTo>
                <a:close/>
                <a:moveTo>
                  <a:pt x="72" y="168"/>
                </a:moveTo>
                <a:cubicBezTo>
                  <a:pt x="68" y="168"/>
                  <a:pt x="64" y="164"/>
                  <a:pt x="64" y="160"/>
                </a:cubicBezTo>
                <a:cubicBezTo>
                  <a:pt x="64" y="156"/>
                  <a:pt x="68" y="152"/>
                  <a:pt x="72" y="152"/>
                </a:cubicBezTo>
                <a:cubicBezTo>
                  <a:pt x="76" y="152"/>
                  <a:pt x="80" y="156"/>
                  <a:pt x="80" y="160"/>
                </a:cubicBezTo>
                <a:cubicBezTo>
                  <a:pt x="80" y="164"/>
                  <a:pt x="76" y="168"/>
                  <a:pt x="72" y="168"/>
                </a:cubicBezTo>
                <a:moveTo>
                  <a:pt x="104" y="144"/>
                </a:moveTo>
                <a:cubicBezTo>
                  <a:pt x="88" y="144"/>
                  <a:pt x="88" y="144"/>
                  <a:pt x="88" y="144"/>
                </a:cubicBezTo>
                <a:cubicBezTo>
                  <a:pt x="86" y="128"/>
                  <a:pt x="86" y="128"/>
                  <a:pt x="86" y="128"/>
                </a:cubicBezTo>
                <a:cubicBezTo>
                  <a:pt x="104" y="128"/>
                  <a:pt x="104" y="128"/>
                  <a:pt x="104" y="128"/>
                </a:cubicBezTo>
                <a:lnTo>
                  <a:pt x="104" y="144"/>
                </a:lnTo>
                <a:close/>
                <a:moveTo>
                  <a:pt x="104" y="120"/>
                </a:moveTo>
                <a:cubicBezTo>
                  <a:pt x="85" y="120"/>
                  <a:pt x="85" y="120"/>
                  <a:pt x="85" y="120"/>
                </a:cubicBezTo>
                <a:cubicBezTo>
                  <a:pt x="83" y="104"/>
                  <a:pt x="83" y="104"/>
                  <a:pt x="83" y="104"/>
                </a:cubicBezTo>
                <a:cubicBezTo>
                  <a:pt x="104" y="104"/>
                  <a:pt x="104" y="104"/>
                  <a:pt x="104" y="104"/>
                </a:cubicBezTo>
                <a:lnTo>
                  <a:pt x="104" y="120"/>
                </a:lnTo>
                <a:close/>
                <a:moveTo>
                  <a:pt x="104" y="96"/>
                </a:moveTo>
                <a:cubicBezTo>
                  <a:pt x="82" y="96"/>
                  <a:pt x="82" y="96"/>
                  <a:pt x="82" y="96"/>
                </a:cubicBezTo>
                <a:cubicBezTo>
                  <a:pt x="80" y="80"/>
                  <a:pt x="80" y="80"/>
                  <a:pt x="80" y="80"/>
                </a:cubicBezTo>
                <a:cubicBezTo>
                  <a:pt x="104" y="80"/>
                  <a:pt x="104" y="80"/>
                  <a:pt x="104" y="80"/>
                </a:cubicBezTo>
                <a:lnTo>
                  <a:pt x="104" y="96"/>
                </a:lnTo>
                <a:close/>
                <a:moveTo>
                  <a:pt x="128" y="144"/>
                </a:moveTo>
                <a:cubicBezTo>
                  <a:pt x="112" y="144"/>
                  <a:pt x="112" y="144"/>
                  <a:pt x="112" y="144"/>
                </a:cubicBezTo>
                <a:cubicBezTo>
                  <a:pt x="112" y="128"/>
                  <a:pt x="112" y="128"/>
                  <a:pt x="112" y="128"/>
                </a:cubicBezTo>
                <a:cubicBezTo>
                  <a:pt x="130" y="128"/>
                  <a:pt x="130" y="128"/>
                  <a:pt x="130" y="128"/>
                </a:cubicBezTo>
                <a:lnTo>
                  <a:pt x="128" y="144"/>
                </a:lnTo>
                <a:close/>
                <a:moveTo>
                  <a:pt x="131" y="120"/>
                </a:moveTo>
                <a:cubicBezTo>
                  <a:pt x="112" y="120"/>
                  <a:pt x="112" y="120"/>
                  <a:pt x="112" y="120"/>
                </a:cubicBezTo>
                <a:cubicBezTo>
                  <a:pt x="112" y="104"/>
                  <a:pt x="112" y="104"/>
                  <a:pt x="112" y="104"/>
                </a:cubicBezTo>
                <a:cubicBezTo>
                  <a:pt x="133" y="104"/>
                  <a:pt x="133" y="104"/>
                  <a:pt x="133" y="104"/>
                </a:cubicBezTo>
                <a:lnTo>
                  <a:pt x="131" y="120"/>
                </a:lnTo>
                <a:close/>
                <a:moveTo>
                  <a:pt x="134" y="96"/>
                </a:moveTo>
                <a:cubicBezTo>
                  <a:pt x="112" y="96"/>
                  <a:pt x="112" y="96"/>
                  <a:pt x="112" y="96"/>
                </a:cubicBezTo>
                <a:cubicBezTo>
                  <a:pt x="112" y="80"/>
                  <a:pt x="112" y="80"/>
                  <a:pt x="112" y="80"/>
                </a:cubicBezTo>
                <a:cubicBezTo>
                  <a:pt x="136" y="80"/>
                  <a:pt x="136" y="80"/>
                  <a:pt x="136" y="80"/>
                </a:cubicBezTo>
                <a:lnTo>
                  <a:pt x="134" y="96"/>
                </a:lnTo>
                <a:close/>
                <a:moveTo>
                  <a:pt x="144" y="168"/>
                </a:moveTo>
                <a:cubicBezTo>
                  <a:pt x="140" y="168"/>
                  <a:pt x="136" y="164"/>
                  <a:pt x="136" y="160"/>
                </a:cubicBezTo>
                <a:cubicBezTo>
                  <a:pt x="136" y="156"/>
                  <a:pt x="140" y="152"/>
                  <a:pt x="144" y="152"/>
                </a:cubicBezTo>
                <a:cubicBezTo>
                  <a:pt x="148" y="152"/>
                  <a:pt x="152" y="156"/>
                  <a:pt x="152" y="160"/>
                </a:cubicBezTo>
                <a:cubicBezTo>
                  <a:pt x="152" y="164"/>
                  <a:pt x="148" y="168"/>
                  <a:pt x="144" y="168"/>
                </a:cubicBezTo>
                <a:moveTo>
                  <a:pt x="153" y="144"/>
                </a:moveTo>
                <a:cubicBezTo>
                  <a:pt x="136" y="144"/>
                  <a:pt x="136" y="144"/>
                  <a:pt x="136" y="144"/>
                </a:cubicBezTo>
                <a:cubicBezTo>
                  <a:pt x="138" y="128"/>
                  <a:pt x="138" y="128"/>
                  <a:pt x="138" y="128"/>
                </a:cubicBezTo>
                <a:cubicBezTo>
                  <a:pt x="156" y="128"/>
                  <a:pt x="156" y="128"/>
                  <a:pt x="156" y="128"/>
                </a:cubicBezTo>
                <a:lnTo>
                  <a:pt x="153" y="144"/>
                </a:lnTo>
                <a:close/>
                <a:moveTo>
                  <a:pt x="139" y="120"/>
                </a:moveTo>
                <a:cubicBezTo>
                  <a:pt x="141" y="104"/>
                  <a:pt x="141" y="104"/>
                  <a:pt x="141" y="104"/>
                </a:cubicBezTo>
                <a:cubicBezTo>
                  <a:pt x="162" y="104"/>
                  <a:pt x="162" y="104"/>
                  <a:pt x="162" y="104"/>
                </a:cubicBezTo>
                <a:cubicBezTo>
                  <a:pt x="158" y="120"/>
                  <a:pt x="158" y="120"/>
                  <a:pt x="158" y="120"/>
                </a:cubicBezTo>
                <a:lnTo>
                  <a:pt x="139" y="12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171C30"/>
              </a:solidFill>
              <a:latin typeface="Source Sans Pro"/>
              <a:ea typeface="Source Sans Pro"/>
              <a:cs typeface="Source Sans Pro"/>
              <a:sym typeface="Source Sans Pro"/>
            </a:endParaRPr>
          </a:p>
        </p:txBody>
      </p:sp>
      <p:sp>
        <p:nvSpPr>
          <p:cNvPr id="370" name="Google Shape;370;p32"/>
          <p:cNvSpPr txBox="1"/>
          <p:nvPr/>
        </p:nvSpPr>
        <p:spPr>
          <a:xfrm>
            <a:off x="6144000" y="4668000"/>
            <a:ext cx="3000000" cy="447900"/>
          </a:xfrm>
          <a:prstGeom prst="rect">
            <a:avLst/>
          </a:prstGeom>
          <a:noFill/>
          <a:ln>
            <a:noFill/>
          </a:ln>
        </p:spPr>
        <p:txBody>
          <a:bodyPr anchorCtr="0" anchor="t" bIns="91425" lIns="91425" spcFirstLastPara="1" rIns="91425" wrap="square" tIns="91425">
            <a:spAutoFit/>
          </a:bodyPr>
          <a:lstStyle/>
          <a:p>
            <a:pPr indent="0" lvl="0" marL="0" rtl="0" algn="r">
              <a:lnSpc>
                <a:spcPct val="90000"/>
              </a:lnSpc>
              <a:spcBef>
                <a:spcPts val="0"/>
              </a:spcBef>
              <a:spcAft>
                <a:spcPts val="0"/>
              </a:spcAft>
              <a:buNone/>
            </a:pPr>
            <a:r>
              <a:rPr lang="en" sz="1900">
                <a:solidFill>
                  <a:schemeClr val="accent3"/>
                </a:solidFill>
                <a:latin typeface="Source Sans Pro Black"/>
                <a:ea typeface="Source Sans Pro Black"/>
                <a:cs typeface="Source Sans Pro Black"/>
                <a:sym typeface="Source Sans Pro Black"/>
              </a:rPr>
              <a:t>EMPATHIZE </a:t>
            </a:r>
            <a:r>
              <a:rPr lang="en" sz="1900">
                <a:solidFill>
                  <a:schemeClr val="lt1"/>
                </a:solidFill>
                <a:latin typeface="Source Sans Pro Black"/>
                <a:ea typeface="Source Sans Pro Black"/>
                <a:cs typeface="Source Sans Pro Black"/>
                <a:sym typeface="Source Sans Pro Black"/>
              </a:rPr>
              <a:t>   	</a:t>
            </a:r>
            <a:endParaRPr sz="90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showMasterSp="0">
  <p:cSld>
    <p:spTree>
      <p:nvGrpSpPr>
        <p:cNvPr id="670" name="Shape 670"/>
        <p:cNvGrpSpPr/>
        <p:nvPr/>
      </p:nvGrpSpPr>
      <p:grpSpPr>
        <a:xfrm>
          <a:off x="0" y="0"/>
          <a:ext cx="0" cy="0"/>
          <a:chOff x="0" y="0"/>
          <a:chExt cx="0" cy="0"/>
        </a:xfrm>
      </p:grpSpPr>
      <p:pic>
        <p:nvPicPr>
          <p:cNvPr id="671" name="Google Shape;671;p50"/>
          <p:cNvPicPr preferRelativeResize="0"/>
          <p:nvPr/>
        </p:nvPicPr>
        <p:blipFill rotWithShape="1">
          <a:blip r:embed="rId3">
            <a:alphaModFix/>
          </a:blip>
          <a:srcRect b="0" l="0" r="0" t="0"/>
          <a:stretch/>
        </p:blipFill>
        <p:spPr>
          <a:xfrm>
            <a:off x="4205428" y="1325930"/>
            <a:ext cx="4378738" cy="2491641"/>
          </a:xfrm>
          <a:prstGeom prst="rect">
            <a:avLst/>
          </a:prstGeom>
          <a:noFill/>
          <a:ln>
            <a:noFill/>
          </a:ln>
        </p:spPr>
      </p:pic>
      <p:sp>
        <p:nvSpPr>
          <p:cNvPr id="672" name="Google Shape;672;p50"/>
          <p:cNvSpPr txBox="1"/>
          <p:nvPr/>
        </p:nvSpPr>
        <p:spPr>
          <a:xfrm>
            <a:off x="559825" y="1629150"/>
            <a:ext cx="3645600" cy="1885200"/>
          </a:xfrm>
          <a:prstGeom prst="rect">
            <a:avLst/>
          </a:prstGeom>
          <a:noFill/>
          <a:ln>
            <a:noFill/>
          </a:ln>
        </p:spPr>
        <p:txBody>
          <a:bodyPr anchorCtr="0" anchor="t" bIns="22850" lIns="45725" spcFirstLastPara="1" rIns="45725" wrap="square" tIns="22850">
            <a:noAutofit/>
          </a:bodyPr>
          <a:lstStyle/>
          <a:p>
            <a:pPr indent="0" lvl="0" marL="0" marR="0" rtl="0" algn="r">
              <a:lnSpc>
                <a:spcPct val="100000"/>
              </a:lnSpc>
              <a:spcBef>
                <a:spcPts val="0"/>
              </a:spcBef>
              <a:spcAft>
                <a:spcPts val="0"/>
              </a:spcAft>
              <a:buClr>
                <a:srgbClr val="000000"/>
              </a:buClr>
              <a:buSzPts val="2400"/>
              <a:buFont typeface="Arial"/>
              <a:buNone/>
            </a:pPr>
            <a:r>
              <a:rPr lang="en" sz="2400">
                <a:solidFill>
                  <a:schemeClr val="accent5"/>
                </a:solidFill>
                <a:latin typeface="Source Sans Pro"/>
                <a:ea typeface="Source Sans Pro"/>
                <a:cs typeface="Source Sans Pro"/>
                <a:sym typeface="Source Sans Pro"/>
              </a:rPr>
              <a:t>Lead in this new market of </a:t>
            </a:r>
            <a:r>
              <a:rPr lang="en" sz="2400">
                <a:solidFill>
                  <a:schemeClr val="accent5"/>
                </a:solidFill>
                <a:latin typeface="Source Sans Pro Black"/>
                <a:ea typeface="Source Sans Pro Black"/>
                <a:cs typeface="Source Sans Pro Black"/>
                <a:sym typeface="Source Sans Pro Black"/>
              </a:rPr>
              <a:t>loyalty management </a:t>
            </a:r>
            <a:r>
              <a:rPr lang="en" sz="2400">
                <a:solidFill>
                  <a:schemeClr val="accent5"/>
                </a:solidFill>
                <a:latin typeface="Source Sans Pro"/>
                <a:ea typeface="Source Sans Pro"/>
                <a:cs typeface="Source Sans Pro"/>
                <a:sym typeface="Source Sans Pro"/>
              </a:rPr>
              <a:t>projected to be worth  </a:t>
            </a:r>
            <a:r>
              <a:rPr lang="en" sz="2400">
                <a:solidFill>
                  <a:schemeClr val="accent5"/>
                </a:solidFill>
                <a:latin typeface="Source Sans Pro Black"/>
                <a:ea typeface="Source Sans Pro Black"/>
                <a:cs typeface="Source Sans Pro Black"/>
                <a:sym typeface="Source Sans Pro Black"/>
              </a:rPr>
              <a:t>$15.5 billion by 2025, </a:t>
            </a:r>
            <a:r>
              <a:rPr lang="en" sz="2400">
                <a:solidFill>
                  <a:schemeClr val="accent5"/>
                </a:solidFill>
                <a:latin typeface="Source Sans Pro"/>
                <a:ea typeface="Source Sans Pro"/>
                <a:cs typeface="Source Sans Pro"/>
                <a:sym typeface="Source Sans Pro"/>
              </a:rPr>
              <a:t>with a growing </a:t>
            </a:r>
            <a:r>
              <a:rPr lang="en" sz="2400">
                <a:solidFill>
                  <a:schemeClr val="accent5"/>
                </a:solidFill>
                <a:latin typeface="Source Sans Pro Black"/>
                <a:ea typeface="Source Sans Pro Black"/>
                <a:cs typeface="Source Sans Pro Black"/>
                <a:sym typeface="Source Sans Pro Black"/>
              </a:rPr>
              <a:t>CAGR of 15.3%</a:t>
            </a:r>
            <a:r>
              <a:rPr lang="en" sz="2400">
                <a:solidFill>
                  <a:schemeClr val="accent5"/>
                </a:solidFill>
                <a:latin typeface="Source Sans Pro"/>
                <a:ea typeface="Source Sans Pro"/>
                <a:cs typeface="Source Sans Pro"/>
                <a:sym typeface="Source Sans Pro"/>
              </a:rPr>
              <a:t> </a:t>
            </a:r>
            <a:endParaRPr i="0" sz="2400" u="none" cap="none" strike="noStrike">
              <a:solidFill>
                <a:schemeClr val="accent5"/>
              </a:solidFill>
              <a:latin typeface="Source Sans Pro"/>
              <a:ea typeface="Source Sans Pro"/>
              <a:cs typeface="Source Sans Pro"/>
              <a:sym typeface="Source Sans Pro"/>
            </a:endParaRPr>
          </a:p>
        </p:txBody>
      </p:sp>
      <p:pic>
        <p:nvPicPr>
          <p:cNvPr id="673" name="Google Shape;673;p50"/>
          <p:cNvPicPr preferRelativeResize="0"/>
          <p:nvPr>
            <p:ph idx="2" type="pic"/>
          </p:nvPr>
        </p:nvPicPr>
        <p:blipFill rotWithShape="1">
          <a:blip r:embed="rId4">
            <a:alphaModFix/>
          </a:blip>
          <a:srcRect b="748" l="0" r="0" t="748"/>
          <a:stretch/>
        </p:blipFill>
        <p:spPr>
          <a:xfrm>
            <a:off x="5073203" y="1703388"/>
            <a:ext cx="2643149" cy="162720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33"/>
          <p:cNvSpPr txBox="1"/>
          <p:nvPr>
            <p:ph type="title"/>
          </p:nvPr>
        </p:nvSpPr>
        <p:spPr>
          <a:xfrm>
            <a:off x="685800" y="153618"/>
            <a:ext cx="6438900" cy="378600"/>
          </a:xfrm>
          <a:prstGeom prst="rect">
            <a:avLst/>
          </a:prstGeom>
          <a:noFill/>
          <a:ln>
            <a:noFill/>
          </a:ln>
        </p:spPr>
        <p:txBody>
          <a:bodyPr anchorCtr="0" anchor="t" bIns="22850" lIns="45725" spcFirstLastPara="1" rIns="45725" wrap="square" tIns="22850">
            <a:noAutofit/>
          </a:bodyPr>
          <a:lstStyle/>
          <a:p>
            <a:pPr indent="0" lvl="0" marL="0" rtl="0" algn="l">
              <a:lnSpc>
                <a:spcPct val="90000"/>
              </a:lnSpc>
              <a:spcBef>
                <a:spcPts val="0"/>
              </a:spcBef>
              <a:spcAft>
                <a:spcPts val="0"/>
              </a:spcAft>
              <a:buClr>
                <a:schemeClr val="lt1"/>
              </a:buClr>
              <a:buSzPts val="2400"/>
              <a:buFont typeface="Source Sans Pro Black"/>
              <a:buNone/>
            </a:pPr>
            <a:r>
              <a:rPr lang="en"/>
              <a:t>PROBLEM </a:t>
            </a:r>
            <a:endParaRPr/>
          </a:p>
        </p:txBody>
      </p:sp>
      <p:sp>
        <p:nvSpPr>
          <p:cNvPr id="376" name="Google Shape;376;p33"/>
          <p:cNvSpPr/>
          <p:nvPr/>
        </p:nvSpPr>
        <p:spPr>
          <a:xfrm flipH="1">
            <a:off x="1383655" y="1720326"/>
            <a:ext cx="914400" cy="914400"/>
          </a:xfrm>
          <a:prstGeom prst="ellipse">
            <a:avLst/>
          </a:prstGeom>
          <a:gradFill>
            <a:gsLst>
              <a:gs pos="0">
                <a:schemeClr val="accent1"/>
              </a:gs>
              <a:gs pos="100000">
                <a:schemeClr val="accent2"/>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77" name="Google Shape;377;p33"/>
          <p:cNvSpPr/>
          <p:nvPr/>
        </p:nvSpPr>
        <p:spPr>
          <a:xfrm flipH="1">
            <a:off x="5025182" y="1720326"/>
            <a:ext cx="914400" cy="914400"/>
          </a:xfrm>
          <a:prstGeom prst="ellipse">
            <a:avLst/>
          </a:prstGeom>
          <a:gradFill>
            <a:gsLst>
              <a:gs pos="0">
                <a:schemeClr val="accent3"/>
              </a:gs>
              <a:gs pos="1000">
                <a:schemeClr val="accent3"/>
              </a:gs>
              <a:gs pos="100000">
                <a:schemeClr val="accent4"/>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78" name="Google Shape;378;p33"/>
          <p:cNvSpPr/>
          <p:nvPr/>
        </p:nvSpPr>
        <p:spPr>
          <a:xfrm flipH="1">
            <a:off x="3204418" y="1720326"/>
            <a:ext cx="914400" cy="914400"/>
          </a:xfrm>
          <a:prstGeom prst="ellipse">
            <a:avLst/>
          </a:prstGeom>
          <a:gradFill>
            <a:gsLst>
              <a:gs pos="0">
                <a:schemeClr val="accent2"/>
              </a:gs>
              <a:gs pos="100000">
                <a:schemeClr val="accent3"/>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79" name="Google Shape;379;p33"/>
          <p:cNvSpPr/>
          <p:nvPr/>
        </p:nvSpPr>
        <p:spPr>
          <a:xfrm flipH="1">
            <a:off x="6845945" y="1720326"/>
            <a:ext cx="914400" cy="914400"/>
          </a:xfrm>
          <a:prstGeom prst="ellipse">
            <a:avLst/>
          </a:prstGeom>
          <a:gradFill>
            <a:gsLst>
              <a:gs pos="0">
                <a:schemeClr val="accent4"/>
              </a:gs>
              <a:gs pos="100000">
                <a:schemeClr val="accent5"/>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80" name="Google Shape;380;p33"/>
          <p:cNvSpPr txBox="1"/>
          <p:nvPr/>
        </p:nvSpPr>
        <p:spPr>
          <a:xfrm>
            <a:off x="1155055" y="2822886"/>
            <a:ext cx="1371600" cy="6003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800"/>
              <a:buFont typeface="Arial"/>
              <a:buNone/>
            </a:pPr>
            <a:r>
              <a:rPr lang="en" sz="1800">
                <a:solidFill>
                  <a:schemeClr val="dk1"/>
                </a:solidFill>
                <a:latin typeface="Source Sans Pro"/>
                <a:ea typeface="Source Sans Pro"/>
                <a:cs typeface="Source Sans Pro"/>
                <a:sym typeface="Source Sans Pro"/>
              </a:rPr>
              <a:t>Simplicity </a:t>
            </a:r>
            <a:r>
              <a:rPr b="0" i="0" lang="en" sz="1800" u="none" cap="none" strike="noStrike">
                <a:solidFill>
                  <a:schemeClr val="dk1"/>
                </a:solidFill>
                <a:latin typeface="Source Sans Pro"/>
                <a:ea typeface="Source Sans Pro"/>
                <a:cs typeface="Source Sans Pro"/>
                <a:sym typeface="Source Sans Pro"/>
              </a:rPr>
              <a:t> </a:t>
            </a:r>
            <a:endParaRPr b="0" i="0" sz="700" u="none" cap="none" strike="noStrike">
              <a:solidFill>
                <a:schemeClr val="dk1"/>
              </a:solidFill>
              <a:latin typeface="Arial"/>
              <a:ea typeface="Arial"/>
              <a:cs typeface="Arial"/>
              <a:sym typeface="Arial"/>
            </a:endParaRPr>
          </a:p>
        </p:txBody>
      </p:sp>
      <p:sp>
        <p:nvSpPr>
          <p:cNvPr id="381" name="Google Shape;381;p33"/>
          <p:cNvSpPr/>
          <p:nvPr/>
        </p:nvSpPr>
        <p:spPr>
          <a:xfrm>
            <a:off x="3438795" y="1989365"/>
            <a:ext cx="445647" cy="376321"/>
          </a:xfrm>
          <a:custGeom>
            <a:rect b="b" l="l" r="r" t="t"/>
            <a:pathLst>
              <a:path extrusionOk="0" h="144" w="176">
                <a:moveTo>
                  <a:pt x="19" y="108"/>
                </a:moveTo>
                <a:cubicBezTo>
                  <a:pt x="25" y="106"/>
                  <a:pt x="34" y="100"/>
                  <a:pt x="34" y="86"/>
                </a:cubicBezTo>
                <a:cubicBezTo>
                  <a:pt x="34" y="74"/>
                  <a:pt x="30" y="69"/>
                  <a:pt x="28" y="66"/>
                </a:cubicBezTo>
                <a:cubicBezTo>
                  <a:pt x="28" y="65"/>
                  <a:pt x="28" y="65"/>
                  <a:pt x="28" y="65"/>
                </a:cubicBezTo>
                <a:cubicBezTo>
                  <a:pt x="27" y="65"/>
                  <a:pt x="27" y="65"/>
                  <a:pt x="27" y="65"/>
                </a:cubicBezTo>
                <a:cubicBezTo>
                  <a:pt x="27" y="65"/>
                  <a:pt x="27" y="63"/>
                  <a:pt x="28" y="58"/>
                </a:cubicBezTo>
                <a:cubicBezTo>
                  <a:pt x="28" y="56"/>
                  <a:pt x="28" y="54"/>
                  <a:pt x="27" y="53"/>
                </a:cubicBezTo>
                <a:cubicBezTo>
                  <a:pt x="26" y="49"/>
                  <a:pt x="23" y="43"/>
                  <a:pt x="25" y="38"/>
                </a:cubicBezTo>
                <a:cubicBezTo>
                  <a:pt x="28" y="29"/>
                  <a:pt x="30" y="28"/>
                  <a:pt x="34" y="27"/>
                </a:cubicBezTo>
                <a:cubicBezTo>
                  <a:pt x="34" y="27"/>
                  <a:pt x="34" y="26"/>
                  <a:pt x="35" y="26"/>
                </a:cubicBezTo>
                <a:cubicBezTo>
                  <a:pt x="36" y="25"/>
                  <a:pt x="40" y="24"/>
                  <a:pt x="44" y="24"/>
                </a:cubicBezTo>
                <a:cubicBezTo>
                  <a:pt x="46" y="24"/>
                  <a:pt x="48" y="24"/>
                  <a:pt x="49" y="25"/>
                </a:cubicBezTo>
                <a:cubicBezTo>
                  <a:pt x="49" y="24"/>
                  <a:pt x="50" y="22"/>
                  <a:pt x="50" y="21"/>
                </a:cubicBezTo>
                <a:cubicBezTo>
                  <a:pt x="51" y="20"/>
                  <a:pt x="51" y="19"/>
                  <a:pt x="52" y="18"/>
                </a:cubicBezTo>
                <a:cubicBezTo>
                  <a:pt x="49" y="16"/>
                  <a:pt x="47" y="16"/>
                  <a:pt x="44" y="16"/>
                </a:cubicBezTo>
                <a:cubicBezTo>
                  <a:pt x="38" y="16"/>
                  <a:pt x="33" y="18"/>
                  <a:pt x="30" y="19"/>
                </a:cubicBezTo>
                <a:cubicBezTo>
                  <a:pt x="24" y="22"/>
                  <a:pt x="21" y="25"/>
                  <a:pt x="17" y="35"/>
                </a:cubicBezTo>
                <a:cubicBezTo>
                  <a:pt x="14" y="43"/>
                  <a:pt x="18" y="52"/>
                  <a:pt x="20" y="56"/>
                </a:cubicBezTo>
                <a:cubicBezTo>
                  <a:pt x="18" y="66"/>
                  <a:pt x="21" y="70"/>
                  <a:pt x="21" y="70"/>
                </a:cubicBezTo>
                <a:cubicBezTo>
                  <a:pt x="23" y="73"/>
                  <a:pt x="26" y="76"/>
                  <a:pt x="26" y="86"/>
                </a:cubicBezTo>
                <a:cubicBezTo>
                  <a:pt x="26" y="98"/>
                  <a:pt x="17" y="100"/>
                  <a:pt x="17" y="100"/>
                </a:cubicBezTo>
                <a:cubicBezTo>
                  <a:pt x="10" y="103"/>
                  <a:pt x="0" y="108"/>
                  <a:pt x="0" y="124"/>
                </a:cubicBezTo>
                <a:cubicBezTo>
                  <a:pt x="0" y="124"/>
                  <a:pt x="0" y="128"/>
                  <a:pt x="4" y="128"/>
                </a:cubicBezTo>
                <a:cubicBezTo>
                  <a:pt x="22" y="128"/>
                  <a:pt x="22" y="128"/>
                  <a:pt x="22" y="128"/>
                </a:cubicBezTo>
                <a:cubicBezTo>
                  <a:pt x="23" y="125"/>
                  <a:pt x="24" y="122"/>
                  <a:pt x="26" y="120"/>
                </a:cubicBezTo>
                <a:cubicBezTo>
                  <a:pt x="8" y="120"/>
                  <a:pt x="8" y="120"/>
                  <a:pt x="8" y="120"/>
                </a:cubicBezTo>
                <a:cubicBezTo>
                  <a:pt x="9" y="112"/>
                  <a:pt x="14" y="110"/>
                  <a:pt x="19" y="108"/>
                </a:cubicBezTo>
                <a:moveTo>
                  <a:pt x="159" y="100"/>
                </a:moveTo>
                <a:cubicBezTo>
                  <a:pt x="159" y="100"/>
                  <a:pt x="150" y="98"/>
                  <a:pt x="150" y="86"/>
                </a:cubicBezTo>
                <a:cubicBezTo>
                  <a:pt x="150" y="76"/>
                  <a:pt x="153" y="73"/>
                  <a:pt x="155" y="70"/>
                </a:cubicBezTo>
                <a:cubicBezTo>
                  <a:pt x="155" y="70"/>
                  <a:pt x="158" y="66"/>
                  <a:pt x="156" y="56"/>
                </a:cubicBezTo>
                <a:cubicBezTo>
                  <a:pt x="158" y="52"/>
                  <a:pt x="162" y="43"/>
                  <a:pt x="159" y="35"/>
                </a:cubicBezTo>
                <a:cubicBezTo>
                  <a:pt x="155" y="25"/>
                  <a:pt x="152" y="22"/>
                  <a:pt x="146" y="19"/>
                </a:cubicBezTo>
                <a:cubicBezTo>
                  <a:pt x="143" y="18"/>
                  <a:pt x="138" y="16"/>
                  <a:pt x="132" y="16"/>
                </a:cubicBezTo>
                <a:cubicBezTo>
                  <a:pt x="129" y="16"/>
                  <a:pt x="127" y="16"/>
                  <a:pt x="124" y="18"/>
                </a:cubicBezTo>
                <a:cubicBezTo>
                  <a:pt x="125" y="20"/>
                  <a:pt x="126" y="23"/>
                  <a:pt x="126" y="25"/>
                </a:cubicBezTo>
                <a:cubicBezTo>
                  <a:pt x="127" y="25"/>
                  <a:pt x="127" y="25"/>
                  <a:pt x="127" y="25"/>
                </a:cubicBezTo>
                <a:cubicBezTo>
                  <a:pt x="128" y="24"/>
                  <a:pt x="130" y="24"/>
                  <a:pt x="132" y="24"/>
                </a:cubicBezTo>
                <a:cubicBezTo>
                  <a:pt x="136" y="24"/>
                  <a:pt x="140" y="25"/>
                  <a:pt x="141" y="26"/>
                </a:cubicBezTo>
                <a:cubicBezTo>
                  <a:pt x="142" y="26"/>
                  <a:pt x="142" y="27"/>
                  <a:pt x="142" y="27"/>
                </a:cubicBezTo>
                <a:cubicBezTo>
                  <a:pt x="146" y="28"/>
                  <a:pt x="148" y="29"/>
                  <a:pt x="151" y="38"/>
                </a:cubicBezTo>
                <a:cubicBezTo>
                  <a:pt x="153" y="43"/>
                  <a:pt x="150" y="49"/>
                  <a:pt x="149" y="53"/>
                </a:cubicBezTo>
                <a:cubicBezTo>
                  <a:pt x="148" y="54"/>
                  <a:pt x="148" y="56"/>
                  <a:pt x="148" y="58"/>
                </a:cubicBezTo>
                <a:cubicBezTo>
                  <a:pt x="149" y="63"/>
                  <a:pt x="149" y="65"/>
                  <a:pt x="149" y="65"/>
                </a:cubicBezTo>
                <a:cubicBezTo>
                  <a:pt x="149" y="65"/>
                  <a:pt x="149" y="65"/>
                  <a:pt x="148" y="65"/>
                </a:cubicBezTo>
                <a:cubicBezTo>
                  <a:pt x="148" y="66"/>
                  <a:pt x="148" y="66"/>
                  <a:pt x="148" y="66"/>
                </a:cubicBezTo>
                <a:cubicBezTo>
                  <a:pt x="146" y="69"/>
                  <a:pt x="142" y="74"/>
                  <a:pt x="142" y="86"/>
                </a:cubicBezTo>
                <a:cubicBezTo>
                  <a:pt x="142" y="100"/>
                  <a:pt x="151" y="106"/>
                  <a:pt x="157" y="108"/>
                </a:cubicBezTo>
                <a:cubicBezTo>
                  <a:pt x="162" y="110"/>
                  <a:pt x="167" y="112"/>
                  <a:pt x="168" y="120"/>
                </a:cubicBezTo>
                <a:cubicBezTo>
                  <a:pt x="150" y="120"/>
                  <a:pt x="150" y="120"/>
                  <a:pt x="150" y="120"/>
                </a:cubicBezTo>
                <a:cubicBezTo>
                  <a:pt x="152" y="122"/>
                  <a:pt x="153" y="125"/>
                  <a:pt x="154" y="128"/>
                </a:cubicBezTo>
                <a:cubicBezTo>
                  <a:pt x="172" y="128"/>
                  <a:pt x="172" y="128"/>
                  <a:pt x="172" y="128"/>
                </a:cubicBezTo>
                <a:cubicBezTo>
                  <a:pt x="176" y="128"/>
                  <a:pt x="176" y="124"/>
                  <a:pt x="176" y="124"/>
                </a:cubicBezTo>
                <a:cubicBezTo>
                  <a:pt x="176" y="108"/>
                  <a:pt x="166" y="103"/>
                  <a:pt x="159" y="100"/>
                </a:cubicBezTo>
                <a:moveTo>
                  <a:pt x="120" y="109"/>
                </a:moveTo>
                <a:cubicBezTo>
                  <a:pt x="120" y="109"/>
                  <a:pt x="106" y="105"/>
                  <a:pt x="106" y="90"/>
                </a:cubicBezTo>
                <a:cubicBezTo>
                  <a:pt x="106" y="77"/>
                  <a:pt x="111" y="73"/>
                  <a:pt x="114" y="69"/>
                </a:cubicBezTo>
                <a:cubicBezTo>
                  <a:pt x="114" y="69"/>
                  <a:pt x="118" y="65"/>
                  <a:pt x="115" y="52"/>
                </a:cubicBezTo>
                <a:cubicBezTo>
                  <a:pt x="120" y="45"/>
                  <a:pt x="122" y="33"/>
                  <a:pt x="116" y="19"/>
                </a:cubicBezTo>
                <a:cubicBezTo>
                  <a:pt x="112" y="10"/>
                  <a:pt x="109" y="5"/>
                  <a:pt x="104" y="3"/>
                </a:cubicBezTo>
                <a:cubicBezTo>
                  <a:pt x="101" y="1"/>
                  <a:pt x="97" y="0"/>
                  <a:pt x="93" y="0"/>
                </a:cubicBezTo>
                <a:cubicBezTo>
                  <a:pt x="86" y="0"/>
                  <a:pt x="79" y="3"/>
                  <a:pt x="76" y="4"/>
                </a:cubicBezTo>
                <a:cubicBezTo>
                  <a:pt x="68" y="8"/>
                  <a:pt x="63" y="11"/>
                  <a:pt x="58" y="24"/>
                </a:cubicBezTo>
                <a:cubicBezTo>
                  <a:pt x="53" y="34"/>
                  <a:pt x="58" y="46"/>
                  <a:pt x="61" y="52"/>
                </a:cubicBezTo>
                <a:cubicBezTo>
                  <a:pt x="58" y="65"/>
                  <a:pt x="62" y="69"/>
                  <a:pt x="62" y="69"/>
                </a:cubicBezTo>
                <a:cubicBezTo>
                  <a:pt x="65" y="73"/>
                  <a:pt x="70" y="77"/>
                  <a:pt x="70" y="90"/>
                </a:cubicBezTo>
                <a:cubicBezTo>
                  <a:pt x="70" y="105"/>
                  <a:pt x="56" y="109"/>
                  <a:pt x="56" y="109"/>
                </a:cubicBezTo>
                <a:cubicBezTo>
                  <a:pt x="47" y="112"/>
                  <a:pt x="28" y="118"/>
                  <a:pt x="28" y="140"/>
                </a:cubicBezTo>
                <a:cubicBezTo>
                  <a:pt x="28" y="140"/>
                  <a:pt x="28" y="144"/>
                  <a:pt x="32" y="144"/>
                </a:cubicBezTo>
                <a:cubicBezTo>
                  <a:pt x="144" y="144"/>
                  <a:pt x="144" y="144"/>
                  <a:pt x="144" y="144"/>
                </a:cubicBezTo>
                <a:cubicBezTo>
                  <a:pt x="148" y="144"/>
                  <a:pt x="148" y="140"/>
                  <a:pt x="148" y="140"/>
                </a:cubicBezTo>
                <a:cubicBezTo>
                  <a:pt x="148" y="118"/>
                  <a:pt x="129" y="112"/>
                  <a:pt x="120" y="109"/>
                </a:cubicBezTo>
                <a:moveTo>
                  <a:pt x="36" y="136"/>
                </a:moveTo>
                <a:cubicBezTo>
                  <a:pt x="38" y="125"/>
                  <a:pt x="48" y="120"/>
                  <a:pt x="58" y="117"/>
                </a:cubicBezTo>
                <a:cubicBezTo>
                  <a:pt x="58" y="117"/>
                  <a:pt x="58" y="117"/>
                  <a:pt x="58" y="117"/>
                </a:cubicBezTo>
                <a:cubicBezTo>
                  <a:pt x="66" y="115"/>
                  <a:pt x="78" y="107"/>
                  <a:pt x="78" y="90"/>
                </a:cubicBezTo>
                <a:cubicBezTo>
                  <a:pt x="78" y="76"/>
                  <a:pt x="73" y="70"/>
                  <a:pt x="70" y="66"/>
                </a:cubicBezTo>
                <a:cubicBezTo>
                  <a:pt x="69" y="65"/>
                  <a:pt x="68" y="64"/>
                  <a:pt x="69" y="65"/>
                </a:cubicBezTo>
                <a:cubicBezTo>
                  <a:pt x="68" y="64"/>
                  <a:pt x="67" y="61"/>
                  <a:pt x="69" y="54"/>
                </a:cubicBezTo>
                <a:cubicBezTo>
                  <a:pt x="70" y="50"/>
                  <a:pt x="68" y="48"/>
                  <a:pt x="68" y="48"/>
                </a:cubicBezTo>
                <a:cubicBezTo>
                  <a:pt x="66" y="43"/>
                  <a:pt x="62" y="34"/>
                  <a:pt x="65" y="27"/>
                </a:cubicBezTo>
                <a:cubicBezTo>
                  <a:pt x="69" y="17"/>
                  <a:pt x="73" y="15"/>
                  <a:pt x="79" y="12"/>
                </a:cubicBezTo>
                <a:cubicBezTo>
                  <a:pt x="80" y="11"/>
                  <a:pt x="80" y="11"/>
                  <a:pt x="80" y="11"/>
                </a:cubicBezTo>
                <a:cubicBezTo>
                  <a:pt x="82" y="10"/>
                  <a:pt x="87" y="8"/>
                  <a:pt x="93" y="8"/>
                </a:cubicBezTo>
                <a:cubicBezTo>
                  <a:pt x="96" y="8"/>
                  <a:pt x="98" y="9"/>
                  <a:pt x="100" y="10"/>
                </a:cubicBezTo>
                <a:cubicBezTo>
                  <a:pt x="103" y="11"/>
                  <a:pt x="105" y="14"/>
                  <a:pt x="108" y="22"/>
                </a:cubicBezTo>
                <a:cubicBezTo>
                  <a:pt x="115" y="36"/>
                  <a:pt x="111" y="45"/>
                  <a:pt x="109" y="47"/>
                </a:cubicBezTo>
                <a:cubicBezTo>
                  <a:pt x="107" y="49"/>
                  <a:pt x="107" y="52"/>
                  <a:pt x="107" y="54"/>
                </a:cubicBezTo>
                <a:cubicBezTo>
                  <a:pt x="109" y="61"/>
                  <a:pt x="108" y="64"/>
                  <a:pt x="108" y="64"/>
                </a:cubicBezTo>
                <a:cubicBezTo>
                  <a:pt x="108" y="64"/>
                  <a:pt x="107" y="65"/>
                  <a:pt x="106" y="66"/>
                </a:cubicBezTo>
                <a:cubicBezTo>
                  <a:pt x="103" y="70"/>
                  <a:pt x="98" y="76"/>
                  <a:pt x="98" y="90"/>
                </a:cubicBezTo>
                <a:cubicBezTo>
                  <a:pt x="98" y="107"/>
                  <a:pt x="110" y="115"/>
                  <a:pt x="118" y="117"/>
                </a:cubicBezTo>
                <a:cubicBezTo>
                  <a:pt x="118" y="117"/>
                  <a:pt x="118" y="117"/>
                  <a:pt x="118" y="117"/>
                </a:cubicBezTo>
                <a:cubicBezTo>
                  <a:pt x="128" y="120"/>
                  <a:pt x="138" y="125"/>
                  <a:pt x="140" y="136"/>
                </a:cubicBezTo>
                <a:lnTo>
                  <a:pt x="36" y="136"/>
                </a:lnTo>
                <a:close/>
              </a:path>
            </a:pathLst>
          </a:custGeom>
          <a:solidFill>
            <a:schemeClr val="lt1"/>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Source Sans Pro"/>
              <a:ea typeface="Source Sans Pro"/>
              <a:cs typeface="Source Sans Pro"/>
              <a:sym typeface="Source Sans Pro"/>
            </a:endParaRPr>
          </a:p>
        </p:txBody>
      </p:sp>
      <p:sp>
        <p:nvSpPr>
          <p:cNvPr id="382" name="Google Shape;382;p33"/>
          <p:cNvSpPr txBox="1"/>
          <p:nvPr/>
        </p:nvSpPr>
        <p:spPr>
          <a:xfrm>
            <a:off x="4717537" y="2822875"/>
            <a:ext cx="1529700" cy="6003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800"/>
              <a:buFont typeface="Arial"/>
              <a:buNone/>
            </a:pPr>
            <a:r>
              <a:rPr lang="en" sz="1800">
                <a:solidFill>
                  <a:schemeClr val="dk1"/>
                </a:solidFill>
                <a:latin typeface="Source Sans Pro"/>
                <a:ea typeface="Source Sans Pro"/>
                <a:cs typeface="Source Sans Pro"/>
                <a:sym typeface="Source Sans Pro"/>
              </a:rPr>
              <a:t>Large retailers dominate the market</a:t>
            </a:r>
            <a:endParaRPr b="0" i="0" sz="700" u="none" cap="none" strike="noStrike">
              <a:solidFill>
                <a:schemeClr val="dk1"/>
              </a:solidFill>
              <a:latin typeface="Arial"/>
              <a:ea typeface="Arial"/>
              <a:cs typeface="Arial"/>
              <a:sym typeface="Arial"/>
            </a:endParaRPr>
          </a:p>
        </p:txBody>
      </p:sp>
      <p:sp>
        <p:nvSpPr>
          <p:cNvPr id="383" name="Google Shape;383;p33"/>
          <p:cNvSpPr txBox="1"/>
          <p:nvPr/>
        </p:nvSpPr>
        <p:spPr>
          <a:xfrm>
            <a:off x="2975819" y="2822886"/>
            <a:ext cx="1371600" cy="6003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800"/>
              <a:buFont typeface="Arial"/>
              <a:buNone/>
            </a:pPr>
            <a:r>
              <a:rPr lang="en" sz="1800">
                <a:solidFill>
                  <a:schemeClr val="dk1"/>
                </a:solidFill>
                <a:latin typeface="Source Sans Pro"/>
                <a:ea typeface="Source Sans Pro"/>
                <a:cs typeface="Source Sans Pro"/>
                <a:sym typeface="Source Sans Pro"/>
              </a:rPr>
              <a:t>Accessibility to all </a:t>
            </a:r>
            <a:endParaRPr b="0" i="0" sz="700" u="none" cap="none" strike="noStrike">
              <a:solidFill>
                <a:schemeClr val="dk1"/>
              </a:solidFill>
              <a:latin typeface="Arial"/>
              <a:ea typeface="Arial"/>
              <a:cs typeface="Arial"/>
              <a:sym typeface="Arial"/>
            </a:endParaRPr>
          </a:p>
        </p:txBody>
      </p:sp>
      <p:sp>
        <p:nvSpPr>
          <p:cNvPr id="384" name="Google Shape;384;p33"/>
          <p:cNvSpPr txBox="1"/>
          <p:nvPr/>
        </p:nvSpPr>
        <p:spPr>
          <a:xfrm>
            <a:off x="6617345" y="2822886"/>
            <a:ext cx="1371600" cy="6003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800"/>
              <a:buFont typeface="Arial"/>
              <a:buNone/>
            </a:pPr>
            <a:r>
              <a:rPr lang="en" sz="1800">
                <a:solidFill>
                  <a:schemeClr val="dk1"/>
                </a:solidFill>
                <a:latin typeface="Source Sans Pro"/>
                <a:ea typeface="Source Sans Pro"/>
                <a:cs typeface="Source Sans Pro"/>
                <a:sym typeface="Source Sans Pro"/>
              </a:rPr>
              <a:t>Security </a:t>
            </a:r>
            <a:endParaRPr b="0" i="0" sz="700" u="none" cap="none" strike="noStrike">
              <a:solidFill>
                <a:schemeClr val="dk1"/>
              </a:solidFill>
              <a:latin typeface="Arial"/>
              <a:ea typeface="Arial"/>
              <a:cs typeface="Arial"/>
              <a:sym typeface="Arial"/>
            </a:endParaRPr>
          </a:p>
        </p:txBody>
      </p:sp>
      <p:sp>
        <p:nvSpPr>
          <p:cNvPr id="385" name="Google Shape;385;p33"/>
          <p:cNvSpPr/>
          <p:nvPr/>
        </p:nvSpPr>
        <p:spPr>
          <a:xfrm>
            <a:off x="5285003" y="1988535"/>
            <a:ext cx="394782" cy="377982"/>
          </a:xfrm>
          <a:custGeom>
            <a:rect b="b" l="l" r="r" t="t"/>
            <a:pathLst>
              <a:path extrusionOk="0" h="176" w="180">
                <a:moveTo>
                  <a:pt x="175" y="1"/>
                </a:moveTo>
                <a:cubicBezTo>
                  <a:pt x="174" y="0"/>
                  <a:pt x="171" y="0"/>
                  <a:pt x="168" y="0"/>
                </a:cubicBezTo>
                <a:cubicBezTo>
                  <a:pt x="151" y="0"/>
                  <a:pt x="107" y="12"/>
                  <a:pt x="84" y="36"/>
                </a:cubicBezTo>
                <a:cubicBezTo>
                  <a:pt x="78" y="41"/>
                  <a:pt x="60" y="58"/>
                  <a:pt x="55" y="64"/>
                </a:cubicBezTo>
                <a:cubicBezTo>
                  <a:pt x="41" y="68"/>
                  <a:pt x="21" y="76"/>
                  <a:pt x="10" y="87"/>
                </a:cubicBezTo>
                <a:cubicBezTo>
                  <a:pt x="10" y="87"/>
                  <a:pt x="24" y="87"/>
                  <a:pt x="40" y="98"/>
                </a:cubicBezTo>
                <a:cubicBezTo>
                  <a:pt x="38" y="107"/>
                  <a:pt x="41" y="118"/>
                  <a:pt x="50" y="126"/>
                </a:cubicBezTo>
                <a:cubicBezTo>
                  <a:pt x="56" y="133"/>
                  <a:pt x="64" y="136"/>
                  <a:pt x="72" y="136"/>
                </a:cubicBezTo>
                <a:cubicBezTo>
                  <a:pt x="74" y="136"/>
                  <a:pt x="76" y="136"/>
                  <a:pt x="79" y="136"/>
                </a:cubicBezTo>
                <a:cubicBezTo>
                  <a:pt x="89" y="152"/>
                  <a:pt x="89" y="166"/>
                  <a:pt x="89" y="166"/>
                </a:cubicBezTo>
                <a:cubicBezTo>
                  <a:pt x="100" y="155"/>
                  <a:pt x="108" y="135"/>
                  <a:pt x="112" y="121"/>
                </a:cubicBezTo>
                <a:cubicBezTo>
                  <a:pt x="118" y="116"/>
                  <a:pt x="135" y="98"/>
                  <a:pt x="140" y="92"/>
                </a:cubicBezTo>
                <a:cubicBezTo>
                  <a:pt x="168" y="64"/>
                  <a:pt x="180" y="7"/>
                  <a:pt x="175" y="1"/>
                </a:cubicBezTo>
                <a:moveTo>
                  <a:pt x="104" y="119"/>
                </a:moveTo>
                <a:cubicBezTo>
                  <a:pt x="101" y="129"/>
                  <a:pt x="97" y="139"/>
                  <a:pt x="93" y="147"/>
                </a:cubicBezTo>
                <a:cubicBezTo>
                  <a:pt x="91" y="142"/>
                  <a:pt x="89" y="137"/>
                  <a:pt x="85" y="131"/>
                </a:cubicBezTo>
                <a:cubicBezTo>
                  <a:pt x="84" y="129"/>
                  <a:pt x="81" y="128"/>
                  <a:pt x="79" y="128"/>
                </a:cubicBezTo>
                <a:cubicBezTo>
                  <a:pt x="78" y="128"/>
                  <a:pt x="77" y="128"/>
                  <a:pt x="77" y="128"/>
                </a:cubicBezTo>
                <a:cubicBezTo>
                  <a:pt x="75" y="128"/>
                  <a:pt x="73" y="128"/>
                  <a:pt x="72" y="128"/>
                </a:cubicBezTo>
                <a:cubicBezTo>
                  <a:pt x="66" y="128"/>
                  <a:pt x="60" y="126"/>
                  <a:pt x="55" y="121"/>
                </a:cubicBezTo>
                <a:cubicBezTo>
                  <a:pt x="49" y="114"/>
                  <a:pt x="46" y="107"/>
                  <a:pt x="48" y="99"/>
                </a:cubicBezTo>
                <a:cubicBezTo>
                  <a:pt x="49" y="96"/>
                  <a:pt x="48" y="93"/>
                  <a:pt x="45" y="91"/>
                </a:cubicBezTo>
                <a:cubicBezTo>
                  <a:pt x="39" y="87"/>
                  <a:pt x="34" y="85"/>
                  <a:pt x="29" y="83"/>
                </a:cubicBezTo>
                <a:cubicBezTo>
                  <a:pt x="37" y="79"/>
                  <a:pt x="47" y="75"/>
                  <a:pt x="57" y="72"/>
                </a:cubicBezTo>
                <a:cubicBezTo>
                  <a:pt x="58" y="72"/>
                  <a:pt x="58" y="72"/>
                  <a:pt x="58" y="72"/>
                </a:cubicBezTo>
                <a:cubicBezTo>
                  <a:pt x="104" y="118"/>
                  <a:pt x="104" y="118"/>
                  <a:pt x="104" y="118"/>
                </a:cubicBezTo>
                <a:cubicBezTo>
                  <a:pt x="104" y="118"/>
                  <a:pt x="104" y="118"/>
                  <a:pt x="104" y="119"/>
                </a:cubicBezTo>
                <a:moveTo>
                  <a:pt x="134" y="87"/>
                </a:moveTo>
                <a:cubicBezTo>
                  <a:pt x="133" y="88"/>
                  <a:pt x="130" y="91"/>
                  <a:pt x="128" y="94"/>
                </a:cubicBezTo>
                <a:cubicBezTo>
                  <a:pt x="122" y="99"/>
                  <a:pt x="114" y="108"/>
                  <a:pt x="110" y="112"/>
                </a:cubicBezTo>
                <a:cubicBezTo>
                  <a:pt x="64" y="66"/>
                  <a:pt x="64" y="66"/>
                  <a:pt x="64" y="66"/>
                </a:cubicBezTo>
                <a:cubicBezTo>
                  <a:pt x="68" y="62"/>
                  <a:pt x="77" y="54"/>
                  <a:pt x="82" y="49"/>
                </a:cubicBezTo>
                <a:cubicBezTo>
                  <a:pt x="85" y="46"/>
                  <a:pt x="88" y="43"/>
                  <a:pt x="89" y="42"/>
                </a:cubicBezTo>
                <a:cubicBezTo>
                  <a:pt x="111" y="20"/>
                  <a:pt x="152" y="8"/>
                  <a:pt x="168" y="8"/>
                </a:cubicBezTo>
                <a:cubicBezTo>
                  <a:pt x="168" y="21"/>
                  <a:pt x="157" y="64"/>
                  <a:pt x="134" y="87"/>
                </a:cubicBezTo>
                <a:moveTo>
                  <a:pt x="31" y="98"/>
                </a:moveTo>
                <a:cubicBezTo>
                  <a:pt x="0" y="176"/>
                  <a:pt x="0" y="176"/>
                  <a:pt x="0" y="176"/>
                </a:cubicBezTo>
                <a:cubicBezTo>
                  <a:pt x="78" y="145"/>
                  <a:pt x="78" y="145"/>
                  <a:pt x="78" y="145"/>
                </a:cubicBezTo>
                <a:cubicBezTo>
                  <a:pt x="76" y="145"/>
                  <a:pt x="75" y="145"/>
                  <a:pt x="74" y="145"/>
                </a:cubicBezTo>
                <a:cubicBezTo>
                  <a:pt x="50" y="145"/>
                  <a:pt x="28" y="122"/>
                  <a:pt x="31" y="98"/>
                </a:cubicBezTo>
                <a:moveTo>
                  <a:pt x="14" y="162"/>
                </a:moveTo>
                <a:cubicBezTo>
                  <a:pt x="29" y="125"/>
                  <a:pt x="29" y="125"/>
                  <a:pt x="29" y="125"/>
                </a:cubicBezTo>
                <a:cubicBezTo>
                  <a:pt x="31" y="129"/>
                  <a:pt x="33" y="132"/>
                  <a:pt x="36" y="136"/>
                </a:cubicBezTo>
                <a:cubicBezTo>
                  <a:pt x="40" y="140"/>
                  <a:pt x="45" y="144"/>
                  <a:pt x="51" y="147"/>
                </a:cubicBezTo>
                <a:lnTo>
                  <a:pt x="14" y="162"/>
                </a:lnTo>
                <a:close/>
                <a:moveTo>
                  <a:pt x="84" y="64"/>
                </a:moveTo>
                <a:cubicBezTo>
                  <a:pt x="82" y="64"/>
                  <a:pt x="80" y="66"/>
                  <a:pt x="80" y="68"/>
                </a:cubicBezTo>
                <a:cubicBezTo>
                  <a:pt x="80" y="70"/>
                  <a:pt x="82" y="72"/>
                  <a:pt x="84" y="72"/>
                </a:cubicBezTo>
                <a:cubicBezTo>
                  <a:pt x="86" y="72"/>
                  <a:pt x="88" y="70"/>
                  <a:pt x="88" y="68"/>
                </a:cubicBezTo>
                <a:cubicBezTo>
                  <a:pt x="88" y="66"/>
                  <a:pt x="86" y="64"/>
                  <a:pt x="84" y="64"/>
                </a:cubicBezTo>
                <a:moveTo>
                  <a:pt x="108" y="96"/>
                </a:moveTo>
                <a:cubicBezTo>
                  <a:pt x="110" y="96"/>
                  <a:pt x="112" y="94"/>
                  <a:pt x="112" y="92"/>
                </a:cubicBezTo>
                <a:cubicBezTo>
                  <a:pt x="112" y="90"/>
                  <a:pt x="110" y="88"/>
                  <a:pt x="108" y="88"/>
                </a:cubicBezTo>
                <a:cubicBezTo>
                  <a:pt x="106" y="88"/>
                  <a:pt x="104" y="90"/>
                  <a:pt x="104" y="92"/>
                </a:cubicBezTo>
                <a:cubicBezTo>
                  <a:pt x="104" y="94"/>
                  <a:pt x="106" y="96"/>
                  <a:pt x="108" y="96"/>
                </a:cubicBezTo>
                <a:moveTo>
                  <a:pt x="132" y="56"/>
                </a:moveTo>
                <a:cubicBezTo>
                  <a:pt x="139" y="56"/>
                  <a:pt x="144" y="51"/>
                  <a:pt x="144" y="44"/>
                </a:cubicBezTo>
                <a:cubicBezTo>
                  <a:pt x="144" y="37"/>
                  <a:pt x="139" y="32"/>
                  <a:pt x="132" y="32"/>
                </a:cubicBezTo>
                <a:cubicBezTo>
                  <a:pt x="125" y="32"/>
                  <a:pt x="120" y="37"/>
                  <a:pt x="120" y="44"/>
                </a:cubicBezTo>
                <a:cubicBezTo>
                  <a:pt x="120" y="51"/>
                  <a:pt x="125" y="56"/>
                  <a:pt x="132" y="56"/>
                </a:cubicBezTo>
                <a:moveTo>
                  <a:pt x="132" y="40"/>
                </a:moveTo>
                <a:cubicBezTo>
                  <a:pt x="134" y="40"/>
                  <a:pt x="136" y="42"/>
                  <a:pt x="136" y="44"/>
                </a:cubicBezTo>
                <a:cubicBezTo>
                  <a:pt x="136" y="46"/>
                  <a:pt x="134" y="48"/>
                  <a:pt x="132" y="48"/>
                </a:cubicBezTo>
                <a:cubicBezTo>
                  <a:pt x="130" y="48"/>
                  <a:pt x="128" y="46"/>
                  <a:pt x="128" y="44"/>
                </a:cubicBezTo>
                <a:cubicBezTo>
                  <a:pt x="128" y="42"/>
                  <a:pt x="130" y="40"/>
                  <a:pt x="132" y="40"/>
                </a:cubicBezTo>
                <a:moveTo>
                  <a:pt x="96" y="84"/>
                </a:moveTo>
                <a:cubicBezTo>
                  <a:pt x="98" y="84"/>
                  <a:pt x="100" y="82"/>
                  <a:pt x="100" y="80"/>
                </a:cubicBezTo>
                <a:cubicBezTo>
                  <a:pt x="100" y="78"/>
                  <a:pt x="98" y="76"/>
                  <a:pt x="96" y="76"/>
                </a:cubicBezTo>
                <a:cubicBezTo>
                  <a:pt x="94" y="76"/>
                  <a:pt x="92" y="78"/>
                  <a:pt x="92" y="80"/>
                </a:cubicBezTo>
                <a:cubicBezTo>
                  <a:pt x="92" y="82"/>
                  <a:pt x="94" y="84"/>
                  <a:pt x="96" y="84"/>
                </a:cubicBezTo>
              </a:path>
            </a:pathLst>
          </a:custGeom>
          <a:solidFill>
            <a:schemeClr val="lt1"/>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Source Sans Pro"/>
              <a:ea typeface="Source Sans Pro"/>
              <a:cs typeface="Source Sans Pro"/>
              <a:sym typeface="Source Sans Pro"/>
            </a:endParaRPr>
          </a:p>
        </p:txBody>
      </p:sp>
      <p:pic>
        <p:nvPicPr>
          <p:cNvPr id="386" name="Google Shape;386;p33"/>
          <p:cNvPicPr preferRelativeResize="0"/>
          <p:nvPr/>
        </p:nvPicPr>
        <p:blipFill>
          <a:blip r:embed="rId3">
            <a:alphaModFix/>
          </a:blip>
          <a:stretch>
            <a:fillRect/>
          </a:stretch>
        </p:blipFill>
        <p:spPr>
          <a:xfrm>
            <a:off x="1540703" y="1877374"/>
            <a:ext cx="600300" cy="600300"/>
          </a:xfrm>
          <a:prstGeom prst="rect">
            <a:avLst/>
          </a:prstGeom>
          <a:noFill/>
          <a:ln>
            <a:noFill/>
          </a:ln>
        </p:spPr>
      </p:pic>
      <p:pic>
        <p:nvPicPr>
          <p:cNvPr id="387" name="Google Shape;387;p33"/>
          <p:cNvPicPr preferRelativeResize="0"/>
          <p:nvPr/>
        </p:nvPicPr>
        <p:blipFill>
          <a:blip r:embed="rId4">
            <a:alphaModFix/>
          </a:blip>
          <a:stretch>
            <a:fillRect/>
          </a:stretch>
        </p:blipFill>
        <p:spPr>
          <a:xfrm>
            <a:off x="7080300" y="1954700"/>
            <a:ext cx="445650" cy="445650"/>
          </a:xfrm>
          <a:prstGeom prst="rect">
            <a:avLst/>
          </a:prstGeom>
          <a:noFill/>
          <a:ln>
            <a:noFill/>
          </a:ln>
        </p:spPr>
      </p:pic>
      <p:sp>
        <p:nvSpPr>
          <p:cNvPr id="388" name="Google Shape;388;p33"/>
          <p:cNvSpPr txBox="1"/>
          <p:nvPr/>
        </p:nvSpPr>
        <p:spPr>
          <a:xfrm>
            <a:off x="6144000" y="4668000"/>
            <a:ext cx="3000000" cy="447900"/>
          </a:xfrm>
          <a:prstGeom prst="rect">
            <a:avLst/>
          </a:prstGeom>
          <a:noFill/>
          <a:ln>
            <a:noFill/>
          </a:ln>
        </p:spPr>
        <p:txBody>
          <a:bodyPr anchorCtr="0" anchor="t" bIns="91425" lIns="91425" spcFirstLastPara="1" rIns="91425" wrap="square" tIns="91425">
            <a:spAutoFit/>
          </a:bodyPr>
          <a:lstStyle/>
          <a:p>
            <a:pPr indent="0" lvl="0" marL="0" rtl="0" algn="r">
              <a:lnSpc>
                <a:spcPct val="90000"/>
              </a:lnSpc>
              <a:spcBef>
                <a:spcPts val="0"/>
              </a:spcBef>
              <a:spcAft>
                <a:spcPts val="0"/>
              </a:spcAft>
              <a:buNone/>
            </a:pPr>
            <a:r>
              <a:rPr lang="en" sz="1900">
                <a:solidFill>
                  <a:schemeClr val="accent3"/>
                </a:solidFill>
                <a:latin typeface="Source Sans Pro Black"/>
                <a:ea typeface="Source Sans Pro Black"/>
                <a:cs typeface="Source Sans Pro Black"/>
                <a:sym typeface="Source Sans Pro Black"/>
              </a:rPr>
              <a:t>DEFINE</a:t>
            </a:r>
            <a:r>
              <a:rPr lang="en" sz="1900">
                <a:solidFill>
                  <a:schemeClr val="accent3"/>
                </a:solidFill>
                <a:latin typeface="Source Sans Pro Black"/>
                <a:ea typeface="Source Sans Pro Black"/>
                <a:cs typeface="Source Sans Pro Black"/>
                <a:sym typeface="Source Sans Pro Black"/>
              </a:rPr>
              <a:t> </a:t>
            </a:r>
            <a:r>
              <a:rPr lang="en" sz="1900">
                <a:solidFill>
                  <a:schemeClr val="lt1"/>
                </a:solidFill>
                <a:latin typeface="Source Sans Pro Black"/>
                <a:ea typeface="Source Sans Pro Black"/>
                <a:cs typeface="Source Sans Pro Black"/>
                <a:sym typeface="Source Sans Pro Black"/>
              </a:rPr>
              <a:t>   	</a:t>
            </a:r>
            <a:endParaRPr sz="9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34"/>
          <p:cNvSpPr txBox="1"/>
          <p:nvPr>
            <p:ph type="title"/>
          </p:nvPr>
        </p:nvSpPr>
        <p:spPr>
          <a:xfrm>
            <a:off x="685800" y="153618"/>
            <a:ext cx="6438900" cy="378600"/>
          </a:xfrm>
          <a:prstGeom prst="rect">
            <a:avLst/>
          </a:prstGeom>
        </p:spPr>
        <p:txBody>
          <a:bodyPr anchorCtr="0" anchor="t" bIns="22850" lIns="45725" spcFirstLastPara="1" rIns="45725" wrap="square" tIns="22850">
            <a:noAutofit/>
          </a:bodyPr>
          <a:lstStyle/>
          <a:p>
            <a:pPr indent="0" lvl="0" marL="0" rtl="0" algn="l">
              <a:spcBef>
                <a:spcPts val="0"/>
              </a:spcBef>
              <a:spcAft>
                <a:spcPts val="0"/>
              </a:spcAft>
              <a:buNone/>
            </a:pPr>
            <a:r>
              <a:rPr lang="en"/>
              <a:t>Design criteria</a:t>
            </a:r>
            <a:endParaRPr/>
          </a:p>
        </p:txBody>
      </p:sp>
      <p:sp>
        <p:nvSpPr>
          <p:cNvPr id="394" name="Google Shape;394;p34"/>
          <p:cNvSpPr txBox="1"/>
          <p:nvPr/>
        </p:nvSpPr>
        <p:spPr>
          <a:xfrm>
            <a:off x="513450" y="843850"/>
            <a:ext cx="8117100" cy="369300"/>
          </a:xfrm>
          <a:prstGeom prst="rect">
            <a:avLst/>
          </a:prstGeom>
          <a:noFill/>
          <a:ln>
            <a:noFill/>
          </a:ln>
        </p:spPr>
        <p:txBody>
          <a:bodyPr anchorCtr="0" anchor="t" bIns="91425" lIns="91425" spcFirstLastPara="1" rIns="91425" wrap="square" tIns="91425">
            <a:spAutoFit/>
          </a:bodyPr>
          <a:lstStyle/>
          <a:p>
            <a:pPr indent="-228600" lvl="0" marL="857250" rtl="0" algn="l">
              <a:spcBef>
                <a:spcPts val="0"/>
              </a:spcBef>
              <a:spcAft>
                <a:spcPts val="0"/>
              </a:spcAft>
              <a:buNone/>
            </a:pPr>
            <a:r>
              <a:t/>
            </a:r>
            <a:endParaRPr b="1" sz="1200">
              <a:solidFill>
                <a:srgbClr val="202124"/>
              </a:solidFill>
              <a:highlight>
                <a:srgbClr val="FFFFFF"/>
              </a:highlight>
            </a:endParaRPr>
          </a:p>
        </p:txBody>
      </p:sp>
      <p:sp>
        <p:nvSpPr>
          <p:cNvPr id="395" name="Google Shape;395;p34"/>
          <p:cNvSpPr txBox="1"/>
          <p:nvPr/>
        </p:nvSpPr>
        <p:spPr>
          <a:xfrm>
            <a:off x="1431738" y="866938"/>
            <a:ext cx="2514900" cy="3231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800"/>
              <a:buFont typeface="Arial"/>
              <a:buNone/>
            </a:pPr>
            <a:r>
              <a:rPr lang="en" sz="2400">
                <a:solidFill>
                  <a:schemeClr val="accent1"/>
                </a:solidFill>
                <a:latin typeface="Source Sans Pro Black"/>
                <a:ea typeface="Source Sans Pro Black"/>
                <a:cs typeface="Source Sans Pro Black"/>
                <a:sym typeface="Source Sans Pro Black"/>
              </a:rPr>
              <a:t>FUNCTIONAL</a:t>
            </a:r>
            <a:endParaRPr b="0" i="0" sz="2400" u="none" cap="none" strike="noStrike">
              <a:solidFill>
                <a:schemeClr val="accent1"/>
              </a:solidFill>
              <a:latin typeface="Source Sans Pro Black"/>
              <a:ea typeface="Source Sans Pro Black"/>
              <a:cs typeface="Source Sans Pro Black"/>
              <a:sym typeface="Source Sans Pro Black"/>
            </a:endParaRPr>
          </a:p>
        </p:txBody>
      </p:sp>
      <p:sp>
        <p:nvSpPr>
          <p:cNvPr id="396" name="Google Shape;396;p34"/>
          <p:cNvSpPr txBox="1"/>
          <p:nvPr/>
        </p:nvSpPr>
        <p:spPr>
          <a:xfrm>
            <a:off x="5403150" y="866957"/>
            <a:ext cx="2667000" cy="4572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800"/>
              <a:buFont typeface="Arial"/>
              <a:buNone/>
            </a:pPr>
            <a:r>
              <a:rPr lang="en" sz="2400">
                <a:solidFill>
                  <a:schemeClr val="accent3"/>
                </a:solidFill>
                <a:latin typeface="Source Sans Pro Black"/>
                <a:ea typeface="Source Sans Pro Black"/>
                <a:cs typeface="Source Sans Pro Black"/>
                <a:sym typeface="Source Sans Pro Black"/>
              </a:rPr>
              <a:t>NON-FUNCTIONAL</a:t>
            </a:r>
            <a:endParaRPr b="0" i="0" sz="2400" u="none" cap="none" strike="noStrike">
              <a:solidFill>
                <a:schemeClr val="accent3"/>
              </a:solidFill>
              <a:latin typeface="Source Sans Pro Black"/>
              <a:ea typeface="Source Sans Pro Black"/>
              <a:cs typeface="Source Sans Pro Black"/>
              <a:sym typeface="Source Sans Pro Black"/>
            </a:endParaRPr>
          </a:p>
        </p:txBody>
      </p:sp>
      <p:cxnSp>
        <p:nvCxnSpPr>
          <p:cNvPr id="397" name="Google Shape;397;p34"/>
          <p:cNvCxnSpPr/>
          <p:nvPr/>
        </p:nvCxnSpPr>
        <p:spPr>
          <a:xfrm>
            <a:off x="4710875" y="1074763"/>
            <a:ext cx="8700" cy="3240000"/>
          </a:xfrm>
          <a:prstGeom prst="straightConnector1">
            <a:avLst/>
          </a:prstGeom>
          <a:noFill/>
          <a:ln cap="sq" cmpd="sng" w="38100">
            <a:solidFill>
              <a:schemeClr val="accent4"/>
            </a:solidFill>
            <a:prstDash val="solid"/>
            <a:bevel/>
            <a:headEnd len="sm" w="sm" type="none"/>
            <a:tailEnd len="sm" w="sm" type="none"/>
          </a:ln>
        </p:spPr>
      </p:cxnSp>
      <p:sp>
        <p:nvSpPr>
          <p:cNvPr id="398" name="Google Shape;398;p34"/>
          <p:cNvSpPr/>
          <p:nvPr/>
        </p:nvSpPr>
        <p:spPr>
          <a:xfrm>
            <a:off x="1360313" y="3177450"/>
            <a:ext cx="2667000" cy="576900"/>
          </a:xfrm>
          <a:prstGeom prst="roundRect">
            <a:avLst>
              <a:gd fmla="val 34642" name="adj"/>
            </a:avLst>
          </a:prstGeom>
          <a:gradFill>
            <a:gsLst>
              <a:gs pos="0">
                <a:schemeClr val="accent2"/>
              </a:gs>
              <a:gs pos="100000">
                <a:schemeClr val="accent3"/>
              </a:gs>
            </a:gsLst>
            <a:lin ang="6600130" scaled="0"/>
          </a:gradFill>
          <a:ln>
            <a:noFill/>
          </a:ln>
        </p:spPr>
        <p:txBody>
          <a:bodyPr anchorCtr="0" anchor="ctr" bIns="22850" lIns="45725" spcFirstLastPara="1" rIns="45725" wrap="square" tIns="22850">
            <a:noAutofit/>
          </a:bodyPr>
          <a:lstStyle/>
          <a:p>
            <a:pPr indent="0" lvl="0" marL="0" rtl="0" algn="ctr">
              <a:spcBef>
                <a:spcPts val="0"/>
              </a:spcBef>
              <a:spcAft>
                <a:spcPts val="0"/>
              </a:spcAft>
              <a:buNone/>
            </a:pPr>
            <a:r>
              <a:t/>
            </a:r>
            <a:endParaRPr>
              <a:solidFill>
                <a:schemeClr val="lt1"/>
              </a:solidFill>
            </a:endParaRPr>
          </a:p>
          <a:p>
            <a:pPr indent="0" lvl="0" marL="0" rtl="0" algn="ctr">
              <a:spcBef>
                <a:spcPts val="0"/>
              </a:spcBef>
              <a:spcAft>
                <a:spcPts val="0"/>
              </a:spcAft>
              <a:buNone/>
            </a:pPr>
            <a:r>
              <a:rPr lang="en">
                <a:solidFill>
                  <a:schemeClr val="lt1"/>
                </a:solidFill>
              </a:rPr>
              <a:t>Authentication system </a:t>
            </a:r>
            <a:endParaRPr sz="1800">
              <a:solidFill>
                <a:schemeClr val="lt1"/>
              </a:solidFill>
              <a:latin typeface="Source Sans Pro Black"/>
              <a:ea typeface="Source Sans Pro Black"/>
              <a:cs typeface="Source Sans Pro Black"/>
              <a:sym typeface="Source Sans Pro Black"/>
            </a:endParaRPr>
          </a:p>
          <a:p>
            <a:pPr indent="0" lvl="0" marL="0" marR="0" rtl="0" algn="ctr">
              <a:lnSpc>
                <a:spcPct val="100000"/>
              </a:lnSpc>
              <a:spcBef>
                <a:spcPts val="0"/>
              </a:spcBef>
              <a:spcAft>
                <a:spcPts val="0"/>
              </a:spcAft>
              <a:buClr>
                <a:srgbClr val="000000"/>
              </a:buClr>
              <a:buSzPts val="1400"/>
              <a:buFont typeface="Arial"/>
              <a:buNone/>
            </a:pPr>
            <a:r>
              <a:t/>
            </a:r>
            <a:endParaRPr>
              <a:solidFill>
                <a:schemeClr val="lt1"/>
              </a:solidFill>
              <a:latin typeface="Source Sans Pro"/>
              <a:ea typeface="Source Sans Pro"/>
              <a:cs typeface="Source Sans Pro"/>
              <a:sym typeface="Source Sans Pro"/>
            </a:endParaRPr>
          </a:p>
        </p:txBody>
      </p:sp>
      <p:sp>
        <p:nvSpPr>
          <p:cNvPr id="399" name="Google Shape;399;p34"/>
          <p:cNvSpPr/>
          <p:nvPr/>
        </p:nvSpPr>
        <p:spPr>
          <a:xfrm>
            <a:off x="1351088" y="1524775"/>
            <a:ext cx="2667000" cy="576900"/>
          </a:xfrm>
          <a:prstGeom prst="roundRect">
            <a:avLst>
              <a:gd fmla="val 38940" name="adj"/>
            </a:avLst>
          </a:prstGeom>
          <a:gradFill>
            <a:gsLst>
              <a:gs pos="0">
                <a:schemeClr val="accent2"/>
              </a:gs>
              <a:gs pos="100000">
                <a:schemeClr val="accent3"/>
              </a:gs>
            </a:gsLst>
            <a:lin ang="6600130" scaled="0"/>
          </a:gradFill>
          <a:ln>
            <a:noFill/>
          </a:ln>
        </p:spPr>
        <p:txBody>
          <a:bodyPr anchorCtr="0" anchor="ctr" bIns="22850" lIns="45725" spcFirstLastPara="1" rIns="45725" wrap="square" tIns="22850">
            <a:noAutofit/>
          </a:bodyPr>
          <a:lstStyle/>
          <a:p>
            <a:pPr indent="0" lvl="0" marL="0" rtl="0" algn="ctr">
              <a:spcBef>
                <a:spcPts val="0"/>
              </a:spcBef>
              <a:spcAft>
                <a:spcPts val="0"/>
              </a:spcAft>
              <a:buNone/>
            </a:pPr>
            <a:r>
              <a:rPr lang="en">
                <a:solidFill>
                  <a:schemeClr val="lt1"/>
                </a:solidFill>
              </a:rPr>
              <a:t>Securely store points</a:t>
            </a:r>
            <a:endParaRPr b="0" i="0" sz="1400" u="none" cap="none" strike="noStrike">
              <a:solidFill>
                <a:schemeClr val="lt1"/>
              </a:solidFill>
              <a:latin typeface="Source Sans Pro"/>
              <a:ea typeface="Source Sans Pro"/>
              <a:cs typeface="Source Sans Pro"/>
              <a:sym typeface="Source Sans Pro"/>
            </a:endParaRPr>
          </a:p>
        </p:txBody>
      </p:sp>
      <p:sp>
        <p:nvSpPr>
          <p:cNvPr id="400" name="Google Shape;400;p34"/>
          <p:cNvSpPr/>
          <p:nvPr/>
        </p:nvSpPr>
        <p:spPr>
          <a:xfrm>
            <a:off x="1360313" y="2322186"/>
            <a:ext cx="2667000" cy="576900"/>
          </a:xfrm>
          <a:prstGeom prst="roundRect">
            <a:avLst>
              <a:gd fmla="val 38940" name="adj"/>
            </a:avLst>
          </a:prstGeom>
          <a:gradFill>
            <a:gsLst>
              <a:gs pos="0">
                <a:schemeClr val="accent2"/>
              </a:gs>
              <a:gs pos="100000">
                <a:schemeClr val="accent3"/>
              </a:gs>
            </a:gsLst>
            <a:lin ang="6600130" scaled="0"/>
          </a:gradFill>
          <a:ln>
            <a:noFill/>
          </a:ln>
        </p:spPr>
        <p:txBody>
          <a:bodyPr anchorCtr="0" anchor="ctr" bIns="22850" lIns="45725" spcFirstLastPara="1" rIns="45725" wrap="square" tIns="22850">
            <a:noAutofit/>
          </a:bodyPr>
          <a:lstStyle/>
          <a:p>
            <a:pPr indent="0" lvl="0" marL="0" rtl="0" algn="ctr">
              <a:spcBef>
                <a:spcPts val="0"/>
              </a:spcBef>
              <a:spcAft>
                <a:spcPts val="0"/>
              </a:spcAft>
              <a:buNone/>
            </a:pPr>
            <a:r>
              <a:t/>
            </a:r>
            <a:endParaRPr>
              <a:solidFill>
                <a:schemeClr val="lt1"/>
              </a:solidFill>
            </a:endParaRPr>
          </a:p>
          <a:p>
            <a:pPr indent="0" lvl="0" marL="0" rtl="0" algn="ctr">
              <a:spcBef>
                <a:spcPts val="0"/>
              </a:spcBef>
              <a:spcAft>
                <a:spcPts val="0"/>
              </a:spcAft>
              <a:buNone/>
            </a:pPr>
            <a:r>
              <a:rPr lang="en">
                <a:solidFill>
                  <a:schemeClr val="lt1"/>
                </a:solidFill>
              </a:rPr>
              <a:t>Easy Sign In </a:t>
            </a:r>
            <a:endParaRPr>
              <a:solidFill>
                <a:schemeClr val="lt1"/>
              </a:solidFill>
            </a:endParaRPr>
          </a:p>
          <a:p>
            <a:pPr indent="0" lvl="0" marL="0" rtl="0" algn="l">
              <a:spcBef>
                <a:spcPts val="0"/>
              </a:spcBef>
              <a:spcAft>
                <a:spcPts val="0"/>
              </a:spcAft>
              <a:buNone/>
            </a:pPr>
            <a:r>
              <a:t/>
            </a:r>
            <a:endParaRPr>
              <a:solidFill>
                <a:schemeClr val="lt1"/>
              </a:solidFill>
            </a:endParaRPr>
          </a:p>
        </p:txBody>
      </p:sp>
      <p:sp>
        <p:nvSpPr>
          <p:cNvPr id="401" name="Google Shape;401;p34"/>
          <p:cNvSpPr/>
          <p:nvPr/>
        </p:nvSpPr>
        <p:spPr>
          <a:xfrm>
            <a:off x="5403150" y="2308550"/>
            <a:ext cx="2667000" cy="576900"/>
          </a:xfrm>
          <a:prstGeom prst="roundRect">
            <a:avLst>
              <a:gd fmla="val 43197" name="adj"/>
            </a:avLst>
          </a:prstGeom>
          <a:gradFill>
            <a:gsLst>
              <a:gs pos="0">
                <a:schemeClr val="accent1"/>
              </a:gs>
              <a:gs pos="100000">
                <a:schemeClr val="accent2"/>
              </a:gs>
            </a:gsLst>
            <a:lin ang="6600130" scaled="0"/>
          </a:gradFill>
          <a:ln>
            <a:noFill/>
          </a:ln>
        </p:spPr>
        <p:txBody>
          <a:bodyPr anchorCtr="0" anchor="ctr" bIns="22850" lIns="45725" spcFirstLastPara="1" rIns="45725" wrap="square" tIns="22850">
            <a:noAutofit/>
          </a:bodyPr>
          <a:lstStyle/>
          <a:p>
            <a:pPr indent="0" lvl="0" marL="0" rtl="0" algn="l">
              <a:spcBef>
                <a:spcPts val="0"/>
              </a:spcBef>
              <a:spcAft>
                <a:spcPts val="0"/>
              </a:spcAft>
              <a:buNone/>
            </a:pPr>
            <a:r>
              <a:t/>
            </a:r>
            <a:endParaRPr/>
          </a:p>
          <a:p>
            <a:pPr indent="0" lvl="0" marL="0" rtl="0" algn="ctr">
              <a:spcBef>
                <a:spcPts val="0"/>
              </a:spcBef>
              <a:spcAft>
                <a:spcPts val="0"/>
              </a:spcAft>
              <a:buNone/>
            </a:pPr>
            <a:r>
              <a:rPr lang="en">
                <a:solidFill>
                  <a:schemeClr val="lt1"/>
                </a:solidFill>
              </a:rPr>
              <a:t>Clear UI </a:t>
            </a:r>
            <a:endParaRPr>
              <a:solidFill>
                <a:schemeClr val="lt1"/>
              </a:solidFill>
            </a:endParaRPr>
          </a:p>
          <a:p>
            <a:pPr indent="0" lvl="0" marL="0" rtl="0" algn="l">
              <a:spcBef>
                <a:spcPts val="0"/>
              </a:spcBef>
              <a:spcAft>
                <a:spcPts val="0"/>
              </a:spcAft>
              <a:buNone/>
            </a:pPr>
            <a:r>
              <a:t/>
            </a:r>
            <a:endParaRPr/>
          </a:p>
        </p:txBody>
      </p:sp>
      <p:sp>
        <p:nvSpPr>
          <p:cNvPr id="402" name="Google Shape;402;p34"/>
          <p:cNvSpPr/>
          <p:nvPr/>
        </p:nvSpPr>
        <p:spPr>
          <a:xfrm>
            <a:off x="1360313" y="4032724"/>
            <a:ext cx="2667000" cy="576900"/>
          </a:xfrm>
          <a:prstGeom prst="roundRect">
            <a:avLst>
              <a:gd fmla="val 38940" name="adj"/>
            </a:avLst>
          </a:prstGeom>
          <a:gradFill>
            <a:gsLst>
              <a:gs pos="0">
                <a:schemeClr val="accent2"/>
              </a:gs>
              <a:gs pos="100000">
                <a:schemeClr val="accent3"/>
              </a:gs>
            </a:gsLst>
            <a:lin ang="6600130" scaled="0"/>
          </a:gradFill>
          <a:ln>
            <a:noFill/>
          </a:ln>
        </p:spPr>
        <p:txBody>
          <a:bodyPr anchorCtr="0" anchor="ctr" bIns="22850" lIns="45725" spcFirstLastPara="1" rIns="45725" wrap="square" tIns="22850">
            <a:noAutofit/>
          </a:bodyPr>
          <a:lstStyle/>
          <a:p>
            <a:pPr indent="0" lvl="0" marL="0" rtl="0" algn="ctr">
              <a:spcBef>
                <a:spcPts val="0"/>
              </a:spcBef>
              <a:spcAft>
                <a:spcPts val="0"/>
              </a:spcAft>
              <a:buNone/>
            </a:pPr>
            <a:r>
              <a:rPr lang="en">
                <a:solidFill>
                  <a:schemeClr val="lt1"/>
                </a:solidFill>
              </a:rPr>
              <a:t>Personalized Display </a:t>
            </a:r>
            <a:endParaRPr>
              <a:solidFill>
                <a:schemeClr val="lt1"/>
              </a:solidFill>
            </a:endParaRPr>
          </a:p>
        </p:txBody>
      </p:sp>
      <p:sp>
        <p:nvSpPr>
          <p:cNvPr id="403" name="Google Shape;403;p34"/>
          <p:cNvSpPr/>
          <p:nvPr/>
        </p:nvSpPr>
        <p:spPr>
          <a:xfrm>
            <a:off x="5403150" y="1527900"/>
            <a:ext cx="2667000" cy="576900"/>
          </a:xfrm>
          <a:prstGeom prst="roundRect">
            <a:avLst>
              <a:gd fmla="val 43197" name="adj"/>
            </a:avLst>
          </a:prstGeom>
          <a:gradFill>
            <a:gsLst>
              <a:gs pos="0">
                <a:schemeClr val="accent1"/>
              </a:gs>
              <a:gs pos="100000">
                <a:schemeClr val="accent2"/>
              </a:gs>
            </a:gsLst>
            <a:lin ang="6600130" scaled="0"/>
          </a:gradFill>
          <a:ln>
            <a:noFill/>
          </a:ln>
        </p:spPr>
        <p:txBody>
          <a:bodyPr anchorCtr="0" anchor="ctr" bIns="22850" lIns="45725" spcFirstLastPara="1" rIns="45725" wrap="square" tIns="22850">
            <a:noAutofit/>
          </a:bodyPr>
          <a:lstStyle/>
          <a:p>
            <a:pPr indent="0" lvl="0" marL="0" rtl="0" algn="l">
              <a:spcBef>
                <a:spcPts val="0"/>
              </a:spcBef>
              <a:spcAft>
                <a:spcPts val="0"/>
              </a:spcAft>
              <a:buNone/>
            </a:pPr>
            <a:r>
              <a:t/>
            </a:r>
            <a:endParaRPr/>
          </a:p>
          <a:p>
            <a:pPr indent="0" lvl="0" marL="0" rtl="0" algn="ctr">
              <a:spcBef>
                <a:spcPts val="0"/>
              </a:spcBef>
              <a:spcAft>
                <a:spcPts val="0"/>
              </a:spcAft>
              <a:buNone/>
            </a:pPr>
            <a:r>
              <a:rPr lang="en">
                <a:solidFill>
                  <a:schemeClr val="lt1"/>
                </a:solidFill>
              </a:rPr>
              <a:t>Simple/ intuitive navigation</a:t>
            </a:r>
            <a:endParaRPr>
              <a:solidFill>
                <a:schemeClr val="lt1"/>
              </a:solidFill>
            </a:endParaRPr>
          </a:p>
          <a:p>
            <a:pPr indent="0" lvl="0" marL="0" rtl="0" algn="l">
              <a:spcBef>
                <a:spcPts val="0"/>
              </a:spcBef>
              <a:spcAft>
                <a:spcPts val="0"/>
              </a:spcAft>
              <a:buNone/>
            </a:pPr>
            <a:r>
              <a:t/>
            </a:r>
            <a:endParaRPr/>
          </a:p>
        </p:txBody>
      </p:sp>
      <p:sp>
        <p:nvSpPr>
          <p:cNvPr id="404" name="Google Shape;404;p34"/>
          <p:cNvSpPr txBox="1"/>
          <p:nvPr/>
        </p:nvSpPr>
        <p:spPr>
          <a:xfrm>
            <a:off x="6144000" y="4668000"/>
            <a:ext cx="3000000" cy="447900"/>
          </a:xfrm>
          <a:prstGeom prst="rect">
            <a:avLst/>
          </a:prstGeom>
          <a:noFill/>
          <a:ln>
            <a:noFill/>
          </a:ln>
        </p:spPr>
        <p:txBody>
          <a:bodyPr anchorCtr="0" anchor="t" bIns="91425" lIns="91425" spcFirstLastPara="1" rIns="91425" wrap="square" tIns="91425">
            <a:spAutoFit/>
          </a:bodyPr>
          <a:lstStyle/>
          <a:p>
            <a:pPr indent="0" lvl="0" marL="0" rtl="0" algn="r">
              <a:lnSpc>
                <a:spcPct val="90000"/>
              </a:lnSpc>
              <a:spcBef>
                <a:spcPts val="0"/>
              </a:spcBef>
              <a:spcAft>
                <a:spcPts val="0"/>
              </a:spcAft>
              <a:buNone/>
            </a:pPr>
            <a:r>
              <a:rPr lang="en" sz="1900">
                <a:solidFill>
                  <a:schemeClr val="accent3"/>
                </a:solidFill>
                <a:latin typeface="Source Sans Pro Black"/>
                <a:ea typeface="Source Sans Pro Black"/>
                <a:cs typeface="Source Sans Pro Black"/>
                <a:sym typeface="Source Sans Pro Black"/>
              </a:rPr>
              <a:t>DEFINE </a:t>
            </a:r>
            <a:r>
              <a:rPr lang="en" sz="1900">
                <a:solidFill>
                  <a:schemeClr val="lt1"/>
                </a:solidFill>
                <a:latin typeface="Source Sans Pro Black"/>
                <a:ea typeface="Source Sans Pro Black"/>
                <a:cs typeface="Source Sans Pro Black"/>
                <a:sym typeface="Source Sans Pro Black"/>
              </a:rPr>
              <a:t>   	</a:t>
            </a:r>
            <a:endParaRPr sz="900">
              <a:solidFill>
                <a:schemeClr val="lt1"/>
              </a:solidFill>
            </a:endParaRPr>
          </a:p>
        </p:txBody>
      </p:sp>
      <p:sp>
        <p:nvSpPr>
          <p:cNvPr id="405" name="Google Shape;405;p34"/>
          <p:cNvSpPr/>
          <p:nvPr/>
        </p:nvSpPr>
        <p:spPr>
          <a:xfrm>
            <a:off x="5403125" y="3177450"/>
            <a:ext cx="2667000" cy="576900"/>
          </a:xfrm>
          <a:prstGeom prst="roundRect">
            <a:avLst>
              <a:gd fmla="val 43197" name="adj"/>
            </a:avLst>
          </a:prstGeom>
          <a:gradFill>
            <a:gsLst>
              <a:gs pos="0">
                <a:schemeClr val="accent1"/>
              </a:gs>
              <a:gs pos="100000">
                <a:schemeClr val="accent2"/>
              </a:gs>
            </a:gsLst>
            <a:lin ang="6600130" scaled="0"/>
          </a:gradFill>
          <a:ln>
            <a:noFill/>
          </a:ln>
        </p:spPr>
        <p:txBody>
          <a:bodyPr anchorCtr="0" anchor="ctr" bIns="22850" lIns="45725" spcFirstLastPara="1" rIns="45725" wrap="square" tIns="22850">
            <a:noAutofit/>
          </a:bodyPr>
          <a:lstStyle/>
          <a:p>
            <a:pPr indent="0" lvl="0" marL="0" rtl="0" algn="l">
              <a:spcBef>
                <a:spcPts val="0"/>
              </a:spcBef>
              <a:spcAft>
                <a:spcPts val="0"/>
              </a:spcAft>
              <a:buNone/>
            </a:pPr>
            <a:r>
              <a:t/>
            </a:r>
            <a:endParaRPr/>
          </a:p>
          <a:p>
            <a:pPr indent="0" lvl="0" marL="0" rtl="0" algn="ctr">
              <a:spcBef>
                <a:spcPts val="0"/>
              </a:spcBef>
              <a:spcAft>
                <a:spcPts val="0"/>
              </a:spcAft>
              <a:buNone/>
            </a:pPr>
            <a:r>
              <a:rPr lang="en">
                <a:solidFill>
                  <a:schemeClr val="lt1"/>
                </a:solidFill>
              </a:rPr>
              <a:t>Available on all devices </a:t>
            </a:r>
            <a:endParaRPr>
              <a:solidFill>
                <a:schemeClr val="lt1"/>
              </a:solidFill>
            </a:endParaRPr>
          </a:p>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35"/>
          <p:cNvSpPr txBox="1"/>
          <p:nvPr/>
        </p:nvSpPr>
        <p:spPr>
          <a:xfrm>
            <a:off x="3148513" y="937513"/>
            <a:ext cx="2514900" cy="3231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800"/>
              <a:buFont typeface="Arial"/>
              <a:buNone/>
            </a:pPr>
            <a:r>
              <a:rPr lang="en" sz="1800">
                <a:solidFill>
                  <a:schemeClr val="accent1"/>
                </a:solidFill>
                <a:latin typeface="Source Sans Pro Black"/>
                <a:ea typeface="Source Sans Pro Black"/>
                <a:cs typeface="Source Sans Pro Black"/>
                <a:sym typeface="Source Sans Pro Black"/>
              </a:rPr>
              <a:t>INDUSTRY STANDARD </a:t>
            </a:r>
            <a:endParaRPr b="0" i="0" sz="1800" u="none" cap="none" strike="noStrike">
              <a:solidFill>
                <a:schemeClr val="accent1"/>
              </a:solidFill>
              <a:latin typeface="Source Sans Pro Black"/>
              <a:ea typeface="Source Sans Pro Black"/>
              <a:cs typeface="Source Sans Pro Black"/>
              <a:sym typeface="Source Sans Pro Black"/>
            </a:endParaRPr>
          </a:p>
        </p:txBody>
      </p:sp>
      <p:sp>
        <p:nvSpPr>
          <p:cNvPr id="411" name="Google Shape;411;p35"/>
          <p:cNvSpPr/>
          <p:nvPr/>
        </p:nvSpPr>
        <p:spPr>
          <a:xfrm>
            <a:off x="7377800" y="1420371"/>
            <a:ext cx="242448" cy="167021"/>
          </a:xfrm>
          <a:custGeom>
            <a:rect b="b" l="l" r="r" t="t"/>
            <a:pathLst>
              <a:path extrusionOk="0" h="120" w="176">
                <a:moveTo>
                  <a:pt x="176" y="4"/>
                </a:moveTo>
                <a:cubicBezTo>
                  <a:pt x="176" y="2"/>
                  <a:pt x="174" y="0"/>
                  <a:pt x="172" y="0"/>
                </a:cubicBezTo>
                <a:cubicBezTo>
                  <a:pt x="171" y="0"/>
                  <a:pt x="170" y="0"/>
                  <a:pt x="169" y="1"/>
                </a:cubicBezTo>
                <a:cubicBezTo>
                  <a:pt x="169" y="1"/>
                  <a:pt x="169" y="1"/>
                  <a:pt x="169" y="1"/>
                </a:cubicBezTo>
                <a:cubicBezTo>
                  <a:pt x="64" y="110"/>
                  <a:pt x="64" y="110"/>
                  <a:pt x="64" y="110"/>
                </a:cubicBezTo>
                <a:cubicBezTo>
                  <a:pt x="7" y="53"/>
                  <a:pt x="7" y="53"/>
                  <a:pt x="7" y="53"/>
                </a:cubicBezTo>
                <a:cubicBezTo>
                  <a:pt x="6" y="52"/>
                  <a:pt x="5" y="52"/>
                  <a:pt x="4" y="52"/>
                </a:cubicBezTo>
                <a:cubicBezTo>
                  <a:pt x="2" y="52"/>
                  <a:pt x="0" y="54"/>
                  <a:pt x="0" y="56"/>
                </a:cubicBezTo>
                <a:cubicBezTo>
                  <a:pt x="0" y="57"/>
                  <a:pt x="0" y="58"/>
                  <a:pt x="1" y="59"/>
                </a:cubicBezTo>
                <a:cubicBezTo>
                  <a:pt x="61" y="119"/>
                  <a:pt x="61" y="119"/>
                  <a:pt x="61" y="119"/>
                </a:cubicBezTo>
                <a:cubicBezTo>
                  <a:pt x="62" y="120"/>
                  <a:pt x="63" y="120"/>
                  <a:pt x="64" y="120"/>
                </a:cubicBezTo>
                <a:cubicBezTo>
                  <a:pt x="65" y="120"/>
                  <a:pt x="66" y="120"/>
                  <a:pt x="67" y="119"/>
                </a:cubicBezTo>
                <a:cubicBezTo>
                  <a:pt x="67" y="119"/>
                  <a:pt x="67" y="119"/>
                  <a:pt x="67" y="119"/>
                </a:cubicBezTo>
                <a:cubicBezTo>
                  <a:pt x="175" y="7"/>
                  <a:pt x="175" y="7"/>
                  <a:pt x="175" y="7"/>
                </a:cubicBezTo>
                <a:cubicBezTo>
                  <a:pt x="175" y="7"/>
                  <a:pt x="175" y="7"/>
                  <a:pt x="175" y="7"/>
                </a:cubicBezTo>
                <a:cubicBezTo>
                  <a:pt x="176" y="6"/>
                  <a:pt x="176" y="5"/>
                  <a:pt x="176" y="4"/>
                </a:cubicBezTo>
              </a:path>
            </a:pathLst>
          </a:custGeom>
          <a:solidFill>
            <a:schemeClr val="accent1"/>
          </a:solidFill>
          <a:ln cap="flat" cmpd="sng" w="9525">
            <a:solidFill>
              <a:schemeClr val="accent1"/>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Source Sans Pro"/>
              <a:ea typeface="Source Sans Pro"/>
              <a:cs typeface="Source Sans Pro"/>
              <a:sym typeface="Source Sans Pro"/>
            </a:endParaRPr>
          </a:p>
        </p:txBody>
      </p:sp>
      <p:sp>
        <p:nvSpPr>
          <p:cNvPr id="412" name="Google Shape;412;p35"/>
          <p:cNvSpPr/>
          <p:nvPr/>
        </p:nvSpPr>
        <p:spPr>
          <a:xfrm>
            <a:off x="7377800" y="2038471"/>
            <a:ext cx="242448" cy="167021"/>
          </a:xfrm>
          <a:custGeom>
            <a:rect b="b" l="l" r="r" t="t"/>
            <a:pathLst>
              <a:path extrusionOk="0" h="120" w="176">
                <a:moveTo>
                  <a:pt x="176" y="4"/>
                </a:moveTo>
                <a:cubicBezTo>
                  <a:pt x="176" y="2"/>
                  <a:pt x="174" y="0"/>
                  <a:pt x="172" y="0"/>
                </a:cubicBezTo>
                <a:cubicBezTo>
                  <a:pt x="171" y="0"/>
                  <a:pt x="170" y="0"/>
                  <a:pt x="169" y="1"/>
                </a:cubicBezTo>
                <a:cubicBezTo>
                  <a:pt x="169" y="1"/>
                  <a:pt x="169" y="1"/>
                  <a:pt x="169" y="1"/>
                </a:cubicBezTo>
                <a:cubicBezTo>
                  <a:pt x="64" y="110"/>
                  <a:pt x="64" y="110"/>
                  <a:pt x="64" y="110"/>
                </a:cubicBezTo>
                <a:cubicBezTo>
                  <a:pt x="7" y="53"/>
                  <a:pt x="7" y="53"/>
                  <a:pt x="7" y="53"/>
                </a:cubicBezTo>
                <a:cubicBezTo>
                  <a:pt x="6" y="52"/>
                  <a:pt x="5" y="52"/>
                  <a:pt x="4" y="52"/>
                </a:cubicBezTo>
                <a:cubicBezTo>
                  <a:pt x="2" y="52"/>
                  <a:pt x="0" y="54"/>
                  <a:pt x="0" y="56"/>
                </a:cubicBezTo>
                <a:cubicBezTo>
                  <a:pt x="0" y="57"/>
                  <a:pt x="0" y="58"/>
                  <a:pt x="1" y="59"/>
                </a:cubicBezTo>
                <a:cubicBezTo>
                  <a:pt x="61" y="119"/>
                  <a:pt x="61" y="119"/>
                  <a:pt x="61" y="119"/>
                </a:cubicBezTo>
                <a:cubicBezTo>
                  <a:pt x="62" y="120"/>
                  <a:pt x="63" y="120"/>
                  <a:pt x="64" y="120"/>
                </a:cubicBezTo>
                <a:cubicBezTo>
                  <a:pt x="65" y="120"/>
                  <a:pt x="66" y="120"/>
                  <a:pt x="67" y="119"/>
                </a:cubicBezTo>
                <a:cubicBezTo>
                  <a:pt x="67" y="119"/>
                  <a:pt x="67" y="119"/>
                  <a:pt x="67" y="119"/>
                </a:cubicBezTo>
                <a:cubicBezTo>
                  <a:pt x="175" y="7"/>
                  <a:pt x="175" y="7"/>
                  <a:pt x="175" y="7"/>
                </a:cubicBezTo>
                <a:cubicBezTo>
                  <a:pt x="175" y="7"/>
                  <a:pt x="175" y="7"/>
                  <a:pt x="175" y="7"/>
                </a:cubicBezTo>
                <a:cubicBezTo>
                  <a:pt x="176" y="6"/>
                  <a:pt x="176" y="5"/>
                  <a:pt x="176" y="4"/>
                </a:cubicBezTo>
              </a:path>
            </a:pathLst>
          </a:custGeom>
          <a:solidFill>
            <a:schemeClr val="accent1"/>
          </a:solidFill>
          <a:ln cap="flat" cmpd="sng" w="9525">
            <a:solidFill>
              <a:schemeClr val="accent1"/>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Source Sans Pro"/>
              <a:ea typeface="Source Sans Pro"/>
              <a:cs typeface="Source Sans Pro"/>
              <a:sym typeface="Source Sans Pro"/>
            </a:endParaRPr>
          </a:p>
        </p:txBody>
      </p:sp>
      <p:sp>
        <p:nvSpPr>
          <p:cNvPr id="413" name="Google Shape;413;p35"/>
          <p:cNvSpPr/>
          <p:nvPr/>
        </p:nvSpPr>
        <p:spPr>
          <a:xfrm>
            <a:off x="7377800" y="3274684"/>
            <a:ext cx="242448" cy="167021"/>
          </a:xfrm>
          <a:custGeom>
            <a:rect b="b" l="l" r="r" t="t"/>
            <a:pathLst>
              <a:path extrusionOk="0" h="120" w="176">
                <a:moveTo>
                  <a:pt x="176" y="4"/>
                </a:moveTo>
                <a:cubicBezTo>
                  <a:pt x="176" y="2"/>
                  <a:pt x="174" y="0"/>
                  <a:pt x="172" y="0"/>
                </a:cubicBezTo>
                <a:cubicBezTo>
                  <a:pt x="171" y="0"/>
                  <a:pt x="170" y="0"/>
                  <a:pt x="169" y="1"/>
                </a:cubicBezTo>
                <a:cubicBezTo>
                  <a:pt x="169" y="1"/>
                  <a:pt x="169" y="1"/>
                  <a:pt x="169" y="1"/>
                </a:cubicBezTo>
                <a:cubicBezTo>
                  <a:pt x="64" y="110"/>
                  <a:pt x="64" y="110"/>
                  <a:pt x="64" y="110"/>
                </a:cubicBezTo>
                <a:cubicBezTo>
                  <a:pt x="7" y="53"/>
                  <a:pt x="7" y="53"/>
                  <a:pt x="7" y="53"/>
                </a:cubicBezTo>
                <a:cubicBezTo>
                  <a:pt x="6" y="52"/>
                  <a:pt x="5" y="52"/>
                  <a:pt x="4" y="52"/>
                </a:cubicBezTo>
                <a:cubicBezTo>
                  <a:pt x="2" y="52"/>
                  <a:pt x="0" y="54"/>
                  <a:pt x="0" y="56"/>
                </a:cubicBezTo>
                <a:cubicBezTo>
                  <a:pt x="0" y="57"/>
                  <a:pt x="0" y="58"/>
                  <a:pt x="1" y="59"/>
                </a:cubicBezTo>
                <a:cubicBezTo>
                  <a:pt x="61" y="119"/>
                  <a:pt x="61" y="119"/>
                  <a:pt x="61" y="119"/>
                </a:cubicBezTo>
                <a:cubicBezTo>
                  <a:pt x="62" y="120"/>
                  <a:pt x="63" y="120"/>
                  <a:pt x="64" y="120"/>
                </a:cubicBezTo>
                <a:cubicBezTo>
                  <a:pt x="65" y="120"/>
                  <a:pt x="66" y="120"/>
                  <a:pt x="67" y="119"/>
                </a:cubicBezTo>
                <a:cubicBezTo>
                  <a:pt x="67" y="119"/>
                  <a:pt x="67" y="119"/>
                  <a:pt x="67" y="119"/>
                </a:cubicBezTo>
                <a:cubicBezTo>
                  <a:pt x="175" y="7"/>
                  <a:pt x="175" y="7"/>
                  <a:pt x="175" y="7"/>
                </a:cubicBezTo>
                <a:cubicBezTo>
                  <a:pt x="175" y="7"/>
                  <a:pt x="175" y="7"/>
                  <a:pt x="175" y="7"/>
                </a:cubicBezTo>
                <a:cubicBezTo>
                  <a:pt x="176" y="6"/>
                  <a:pt x="176" y="5"/>
                  <a:pt x="176" y="4"/>
                </a:cubicBezTo>
              </a:path>
            </a:pathLst>
          </a:custGeom>
          <a:solidFill>
            <a:schemeClr val="accent1"/>
          </a:solidFill>
          <a:ln cap="flat" cmpd="sng" w="9525">
            <a:solidFill>
              <a:schemeClr val="accent1"/>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Source Sans Pro"/>
              <a:ea typeface="Source Sans Pro"/>
              <a:cs typeface="Source Sans Pro"/>
              <a:sym typeface="Source Sans Pro"/>
            </a:endParaRPr>
          </a:p>
        </p:txBody>
      </p:sp>
      <p:sp>
        <p:nvSpPr>
          <p:cNvPr id="414" name="Google Shape;414;p35"/>
          <p:cNvSpPr/>
          <p:nvPr/>
        </p:nvSpPr>
        <p:spPr>
          <a:xfrm>
            <a:off x="7377800" y="2656584"/>
            <a:ext cx="242448" cy="167021"/>
          </a:xfrm>
          <a:custGeom>
            <a:rect b="b" l="l" r="r" t="t"/>
            <a:pathLst>
              <a:path extrusionOk="0" h="120" w="176">
                <a:moveTo>
                  <a:pt x="176" y="4"/>
                </a:moveTo>
                <a:cubicBezTo>
                  <a:pt x="176" y="2"/>
                  <a:pt x="174" y="0"/>
                  <a:pt x="172" y="0"/>
                </a:cubicBezTo>
                <a:cubicBezTo>
                  <a:pt x="171" y="0"/>
                  <a:pt x="170" y="0"/>
                  <a:pt x="169" y="1"/>
                </a:cubicBezTo>
                <a:cubicBezTo>
                  <a:pt x="169" y="1"/>
                  <a:pt x="169" y="1"/>
                  <a:pt x="169" y="1"/>
                </a:cubicBezTo>
                <a:cubicBezTo>
                  <a:pt x="64" y="110"/>
                  <a:pt x="64" y="110"/>
                  <a:pt x="64" y="110"/>
                </a:cubicBezTo>
                <a:cubicBezTo>
                  <a:pt x="7" y="53"/>
                  <a:pt x="7" y="53"/>
                  <a:pt x="7" y="53"/>
                </a:cubicBezTo>
                <a:cubicBezTo>
                  <a:pt x="6" y="52"/>
                  <a:pt x="5" y="52"/>
                  <a:pt x="4" y="52"/>
                </a:cubicBezTo>
                <a:cubicBezTo>
                  <a:pt x="2" y="52"/>
                  <a:pt x="0" y="54"/>
                  <a:pt x="0" y="56"/>
                </a:cubicBezTo>
                <a:cubicBezTo>
                  <a:pt x="0" y="57"/>
                  <a:pt x="0" y="58"/>
                  <a:pt x="1" y="59"/>
                </a:cubicBezTo>
                <a:cubicBezTo>
                  <a:pt x="61" y="119"/>
                  <a:pt x="61" y="119"/>
                  <a:pt x="61" y="119"/>
                </a:cubicBezTo>
                <a:cubicBezTo>
                  <a:pt x="62" y="120"/>
                  <a:pt x="63" y="120"/>
                  <a:pt x="64" y="120"/>
                </a:cubicBezTo>
                <a:cubicBezTo>
                  <a:pt x="65" y="120"/>
                  <a:pt x="66" y="120"/>
                  <a:pt x="67" y="119"/>
                </a:cubicBezTo>
                <a:cubicBezTo>
                  <a:pt x="67" y="119"/>
                  <a:pt x="67" y="119"/>
                  <a:pt x="67" y="119"/>
                </a:cubicBezTo>
                <a:cubicBezTo>
                  <a:pt x="175" y="7"/>
                  <a:pt x="175" y="7"/>
                  <a:pt x="175" y="7"/>
                </a:cubicBezTo>
                <a:cubicBezTo>
                  <a:pt x="175" y="7"/>
                  <a:pt x="175" y="7"/>
                  <a:pt x="175" y="7"/>
                </a:cubicBezTo>
                <a:cubicBezTo>
                  <a:pt x="176" y="6"/>
                  <a:pt x="176" y="5"/>
                  <a:pt x="176" y="4"/>
                </a:cubicBezTo>
              </a:path>
            </a:pathLst>
          </a:custGeom>
          <a:solidFill>
            <a:schemeClr val="accent1"/>
          </a:solidFill>
          <a:ln cap="flat" cmpd="sng" w="9525">
            <a:solidFill>
              <a:schemeClr val="accent1"/>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Source Sans Pro"/>
              <a:ea typeface="Source Sans Pro"/>
              <a:cs typeface="Source Sans Pro"/>
              <a:sym typeface="Source Sans Pro"/>
            </a:endParaRPr>
          </a:p>
        </p:txBody>
      </p:sp>
      <p:cxnSp>
        <p:nvCxnSpPr>
          <p:cNvPr id="415" name="Google Shape;415;p35"/>
          <p:cNvCxnSpPr/>
          <p:nvPr/>
        </p:nvCxnSpPr>
        <p:spPr>
          <a:xfrm>
            <a:off x="6090638" y="1365238"/>
            <a:ext cx="0" cy="3052800"/>
          </a:xfrm>
          <a:prstGeom prst="straightConnector1">
            <a:avLst/>
          </a:prstGeom>
          <a:noFill/>
          <a:ln cap="sq" cmpd="sng" w="38100">
            <a:solidFill>
              <a:schemeClr val="accent4"/>
            </a:solidFill>
            <a:prstDash val="solid"/>
            <a:bevel/>
            <a:headEnd len="sm" w="sm" type="none"/>
            <a:tailEnd len="sm" w="sm" type="none"/>
          </a:ln>
        </p:spPr>
      </p:cxnSp>
      <p:sp>
        <p:nvSpPr>
          <p:cNvPr id="416" name="Google Shape;416;p35"/>
          <p:cNvSpPr txBox="1"/>
          <p:nvPr/>
        </p:nvSpPr>
        <p:spPr>
          <a:xfrm>
            <a:off x="6165525" y="803432"/>
            <a:ext cx="2667000" cy="4572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800"/>
              <a:buFont typeface="Arial"/>
              <a:buNone/>
            </a:pPr>
            <a:r>
              <a:rPr lang="en" sz="1800">
                <a:solidFill>
                  <a:schemeClr val="accent3"/>
                </a:solidFill>
                <a:latin typeface="Source Sans Pro Black"/>
                <a:ea typeface="Source Sans Pro Black"/>
                <a:cs typeface="Source Sans Pro Black"/>
                <a:sym typeface="Source Sans Pro Black"/>
              </a:rPr>
              <a:t>VISION OF OUR PLATFORM</a:t>
            </a:r>
            <a:endParaRPr b="0" i="0" sz="1800" u="none" cap="none" strike="noStrike">
              <a:solidFill>
                <a:schemeClr val="accent3"/>
              </a:solidFill>
              <a:latin typeface="Source Sans Pro Black"/>
              <a:ea typeface="Source Sans Pro Black"/>
              <a:cs typeface="Source Sans Pro Black"/>
              <a:sym typeface="Source Sans Pro Black"/>
            </a:endParaRPr>
          </a:p>
        </p:txBody>
      </p:sp>
      <p:sp>
        <p:nvSpPr>
          <p:cNvPr id="417" name="Google Shape;417;p35"/>
          <p:cNvSpPr/>
          <p:nvPr/>
        </p:nvSpPr>
        <p:spPr>
          <a:xfrm>
            <a:off x="4428387" y="2022300"/>
            <a:ext cx="212364" cy="199349"/>
          </a:xfrm>
          <a:custGeom>
            <a:rect b="b" l="l" r="r" t="t"/>
            <a:pathLst>
              <a:path extrusionOk="0" h="144" w="144">
                <a:moveTo>
                  <a:pt x="78" y="72"/>
                </a:moveTo>
                <a:cubicBezTo>
                  <a:pt x="143" y="7"/>
                  <a:pt x="143" y="7"/>
                  <a:pt x="143" y="7"/>
                </a:cubicBezTo>
                <a:cubicBezTo>
                  <a:pt x="144" y="6"/>
                  <a:pt x="144" y="5"/>
                  <a:pt x="144" y="4"/>
                </a:cubicBezTo>
                <a:cubicBezTo>
                  <a:pt x="144" y="2"/>
                  <a:pt x="142" y="0"/>
                  <a:pt x="140" y="0"/>
                </a:cubicBezTo>
                <a:cubicBezTo>
                  <a:pt x="139" y="0"/>
                  <a:pt x="138" y="0"/>
                  <a:pt x="137" y="1"/>
                </a:cubicBezTo>
                <a:cubicBezTo>
                  <a:pt x="72" y="66"/>
                  <a:pt x="72" y="66"/>
                  <a:pt x="72" y="66"/>
                </a:cubicBezTo>
                <a:cubicBezTo>
                  <a:pt x="7" y="1"/>
                  <a:pt x="7" y="1"/>
                  <a:pt x="7" y="1"/>
                </a:cubicBezTo>
                <a:cubicBezTo>
                  <a:pt x="6" y="0"/>
                  <a:pt x="5" y="0"/>
                  <a:pt x="4" y="0"/>
                </a:cubicBezTo>
                <a:cubicBezTo>
                  <a:pt x="2" y="0"/>
                  <a:pt x="0" y="2"/>
                  <a:pt x="0" y="4"/>
                </a:cubicBezTo>
                <a:cubicBezTo>
                  <a:pt x="0" y="5"/>
                  <a:pt x="0" y="6"/>
                  <a:pt x="1" y="7"/>
                </a:cubicBezTo>
                <a:cubicBezTo>
                  <a:pt x="66" y="72"/>
                  <a:pt x="66" y="72"/>
                  <a:pt x="66" y="72"/>
                </a:cubicBezTo>
                <a:cubicBezTo>
                  <a:pt x="1" y="137"/>
                  <a:pt x="1" y="137"/>
                  <a:pt x="1" y="137"/>
                </a:cubicBezTo>
                <a:cubicBezTo>
                  <a:pt x="0" y="138"/>
                  <a:pt x="0" y="139"/>
                  <a:pt x="0" y="140"/>
                </a:cubicBezTo>
                <a:cubicBezTo>
                  <a:pt x="0" y="142"/>
                  <a:pt x="2" y="144"/>
                  <a:pt x="4" y="144"/>
                </a:cubicBezTo>
                <a:cubicBezTo>
                  <a:pt x="5" y="144"/>
                  <a:pt x="6" y="144"/>
                  <a:pt x="7" y="143"/>
                </a:cubicBezTo>
                <a:cubicBezTo>
                  <a:pt x="72" y="78"/>
                  <a:pt x="72" y="78"/>
                  <a:pt x="72" y="78"/>
                </a:cubicBezTo>
                <a:cubicBezTo>
                  <a:pt x="137" y="143"/>
                  <a:pt x="137" y="143"/>
                  <a:pt x="137" y="143"/>
                </a:cubicBezTo>
                <a:cubicBezTo>
                  <a:pt x="138" y="144"/>
                  <a:pt x="139" y="144"/>
                  <a:pt x="140" y="144"/>
                </a:cubicBezTo>
                <a:cubicBezTo>
                  <a:pt x="142" y="144"/>
                  <a:pt x="144" y="142"/>
                  <a:pt x="144" y="140"/>
                </a:cubicBezTo>
                <a:cubicBezTo>
                  <a:pt x="144" y="139"/>
                  <a:pt x="144" y="138"/>
                  <a:pt x="143" y="137"/>
                </a:cubicBezTo>
                <a:lnTo>
                  <a:pt x="78" y="72"/>
                </a:lnTo>
                <a:close/>
              </a:path>
            </a:pathLst>
          </a:custGeom>
          <a:solidFill>
            <a:schemeClr val="accent2"/>
          </a:solidFill>
          <a:ln cap="flat" cmpd="sng" w="9525">
            <a:solidFill>
              <a:schemeClr val="accent2"/>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Source Sans Pro"/>
              <a:ea typeface="Source Sans Pro"/>
              <a:cs typeface="Source Sans Pro"/>
              <a:sym typeface="Source Sans Pro"/>
            </a:endParaRPr>
          </a:p>
        </p:txBody>
      </p:sp>
      <p:sp>
        <p:nvSpPr>
          <p:cNvPr id="418" name="Google Shape;418;p35"/>
          <p:cNvSpPr/>
          <p:nvPr/>
        </p:nvSpPr>
        <p:spPr>
          <a:xfrm>
            <a:off x="4428387" y="2656538"/>
            <a:ext cx="212364" cy="199349"/>
          </a:xfrm>
          <a:custGeom>
            <a:rect b="b" l="l" r="r" t="t"/>
            <a:pathLst>
              <a:path extrusionOk="0" h="144" w="144">
                <a:moveTo>
                  <a:pt x="78" y="72"/>
                </a:moveTo>
                <a:cubicBezTo>
                  <a:pt x="143" y="7"/>
                  <a:pt x="143" y="7"/>
                  <a:pt x="143" y="7"/>
                </a:cubicBezTo>
                <a:cubicBezTo>
                  <a:pt x="144" y="6"/>
                  <a:pt x="144" y="5"/>
                  <a:pt x="144" y="4"/>
                </a:cubicBezTo>
                <a:cubicBezTo>
                  <a:pt x="144" y="2"/>
                  <a:pt x="142" y="0"/>
                  <a:pt x="140" y="0"/>
                </a:cubicBezTo>
                <a:cubicBezTo>
                  <a:pt x="139" y="0"/>
                  <a:pt x="138" y="0"/>
                  <a:pt x="137" y="1"/>
                </a:cubicBezTo>
                <a:cubicBezTo>
                  <a:pt x="72" y="66"/>
                  <a:pt x="72" y="66"/>
                  <a:pt x="72" y="66"/>
                </a:cubicBezTo>
                <a:cubicBezTo>
                  <a:pt x="7" y="1"/>
                  <a:pt x="7" y="1"/>
                  <a:pt x="7" y="1"/>
                </a:cubicBezTo>
                <a:cubicBezTo>
                  <a:pt x="6" y="0"/>
                  <a:pt x="5" y="0"/>
                  <a:pt x="4" y="0"/>
                </a:cubicBezTo>
                <a:cubicBezTo>
                  <a:pt x="2" y="0"/>
                  <a:pt x="0" y="2"/>
                  <a:pt x="0" y="4"/>
                </a:cubicBezTo>
                <a:cubicBezTo>
                  <a:pt x="0" y="5"/>
                  <a:pt x="0" y="6"/>
                  <a:pt x="1" y="7"/>
                </a:cubicBezTo>
                <a:cubicBezTo>
                  <a:pt x="66" y="72"/>
                  <a:pt x="66" y="72"/>
                  <a:pt x="66" y="72"/>
                </a:cubicBezTo>
                <a:cubicBezTo>
                  <a:pt x="1" y="137"/>
                  <a:pt x="1" y="137"/>
                  <a:pt x="1" y="137"/>
                </a:cubicBezTo>
                <a:cubicBezTo>
                  <a:pt x="0" y="138"/>
                  <a:pt x="0" y="139"/>
                  <a:pt x="0" y="140"/>
                </a:cubicBezTo>
                <a:cubicBezTo>
                  <a:pt x="0" y="142"/>
                  <a:pt x="2" y="144"/>
                  <a:pt x="4" y="144"/>
                </a:cubicBezTo>
                <a:cubicBezTo>
                  <a:pt x="5" y="144"/>
                  <a:pt x="6" y="144"/>
                  <a:pt x="7" y="143"/>
                </a:cubicBezTo>
                <a:cubicBezTo>
                  <a:pt x="72" y="78"/>
                  <a:pt x="72" y="78"/>
                  <a:pt x="72" y="78"/>
                </a:cubicBezTo>
                <a:cubicBezTo>
                  <a:pt x="137" y="143"/>
                  <a:pt x="137" y="143"/>
                  <a:pt x="137" y="143"/>
                </a:cubicBezTo>
                <a:cubicBezTo>
                  <a:pt x="138" y="144"/>
                  <a:pt x="139" y="144"/>
                  <a:pt x="140" y="144"/>
                </a:cubicBezTo>
                <a:cubicBezTo>
                  <a:pt x="142" y="144"/>
                  <a:pt x="144" y="142"/>
                  <a:pt x="144" y="140"/>
                </a:cubicBezTo>
                <a:cubicBezTo>
                  <a:pt x="144" y="139"/>
                  <a:pt x="144" y="138"/>
                  <a:pt x="143" y="137"/>
                </a:cubicBezTo>
                <a:lnTo>
                  <a:pt x="78" y="72"/>
                </a:lnTo>
                <a:close/>
              </a:path>
            </a:pathLst>
          </a:custGeom>
          <a:solidFill>
            <a:schemeClr val="accent2"/>
          </a:solidFill>
          <a:ln cap="flat" cmpd="sng" w="9525">
            <a:solidFill>
              <a:schemeClr val="accent2"/>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Source Sans Pro"/>
              <a:ea typeface="Source Sans Pro"/>
              <a:cs typeface="Source Sans Pro"/>
              <a:sym typeface="Source Sans Pro"/>
            </a:endParaRPr>
          </a:p>
        </p:txBody>
      </p:sp>
      <p:sp>
        <p:nvSpPr>
          <p:cNvPr id="419" name="Google Shape;419;p35"/>
          <p:cNvSpPr/>
          <p:nvPr/>
        </p:nvSpPr>
        <p:spPr>
          <a:xfrm>
            <a:off x="4428387" y="3244088"/>
            <a:ext cx="212364" cy="199349"/>
          </a:xfrm>
          <a:custGeom>
            <a:rect b="b" l="l" r="r" t="t"/>
            <a:pathLst>
              <a:path extrusionOk="0" h="144" w="144">
                <a:moveTo>
                  <a:pt x="78" y="72"/>
                </a:moveTo>
                <a:cubicBezTo>
                  <a:pt x="143" y="7"/>
                  <a:pt x="143" y="7"/>
                  <a:pt x="143" y="7"/>
                </a:cubicBezTo>
                <a:cubicBezTo>
                  <a:pt x="144" y="6"/>
                  <a:pt x="144" y="5"/>
                  <a:pt x="144" y="4"/>
                </a:cubicBezTo>
                <a:cubicBezTo>
                  <a:pt x="144" y="2"/>
                  <a:pt x="142" y="0"/>
                  <a:pt x="140" y="0"/>
                </a:cubicBezTo>
                <a:cubicBezTo>
                  <a:pt x="139" y="0"/>
                  <a:pt x="138" y="0"/>
                  <a:pt x="137" y="1"/>
                </a:cubicBezTo>
                <a:cubicBezTo>
                  <a:pt x="72" y="66"/>
                  <a:pt x="72" y="66"/>
                  <a:pt x="72" y="66"/>
                </a:cubicBezTo>
                <a:cubicBezTo>
                  <a:pt x="7" y="1"/>
                  <a:pt x="7" y="1"/>
                  <a:pt x="7" y="1"/>
                </a:cubicBezTo>
                <a:cubicBezTo>
                  <a:pt x="6" y="0"/>
                  <a:pt x="5" y="0"/>
                  <a:pt x="4" y="0"/>
                </a:cubicBezTo>
                <a:cubicBezTo>
                  <a:pt x="2" y="0"/>
                  <a:pt x="0" y="2"/>
                  <a:pt x="0" y="4"/>
                </a:cubicBezTo>
                <a:cubicBezTo>
                  <a:pt x="0" y="5"/>
                  <a:pt x="0" y="6"/>
                  <a:pt x="1" y="7"/>
                </a:cubicBezTo>
                <a:cubicBezTo>
                  <a:pt x="66" y="72"/>
                  <a:pt x="66" y="72"/>
                  <a:pt x="66" y="72"/>
                </a:cubicBezTo>
                <a:cubicBezTo>
                  <a:pt x="1" y="137"/>
                  <a:pt x="1" y="137"/>
                  <a:pt x="1" y="137"/>
                </a:cubicBezTo>
                <a:cubicBezTo>
                  <a:pt x="0" y="138"/>
                  <a:pt x="0" y="139"/>
                  <a:pt x="0" y="140"/>
                </a:cubicBezTo>
                <a:cubicBezTo>
                  <a:pt x="0" y="142"/>
                  <a:pt x="2" y="144"/>
                  <a:pt x="4" y="144"/>
                </a:cubicBezTo>
                <a:cubicBezTo>
                  <a:pt x="5" y="144"/>
                  <a:pt x="6" y="144"/>
                  <a:pt x="7" y="143"/>
                </a:cubicBezTo>
                <a:cubicBezTo>
                  <a:pt x="72" y="78"/>
                  <a:pt x="72" y="78"/>
                  <a:pt x="72" y="78"/>
                </a:cubicBezTo>
                <a:cubicBezTo>
                  <a:pt x="137" y="143"/>
                  <a:pt x="137" y="143"/>
                  <a:pt x="137" y="143"/>
                </a:cubicBezTo>
                <a:cubicBezTo>
                  <a:pt x="138" y="144"/>
                  <a:pt x="139" y="144"/>
                  <a:pt x="140" y="144"/>
                </a:cubicBezTo>
                <a:cubicBezTo>
                  <a:pt x="142" y="144"/>
                  <a:pt x="144" y="142"/>
                  <a:pt x="144" y="140"/>
                </a:cubicBezTo>
                <a:cubicBezTo>
                  <a:pt x="144" y="139"/>
                  <a:pt x="144" y="138"/>
                  <a:pt x="143" y="137"/>
                </a:cubicBezTo>
                <a:lnTo>
                  <a:pt x="78" y="72"/>
                </a:lnTo>
                <a:close/>
              </a:path>
            </a:pathLst>
          </a:custGeom>
          <a:solidFill>
            <a:schemeClr val="accent2"/>
          </a:solidFill>
          <a:ln cap="flat" cmpd="sng" w="9525">
            <a:solidFill>
              <a:schemeClr val="accent2"/>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Source Sans Pro"/>
              <a:ea typeface="Source Sans Pro"/>
              <a:cs typeface="Source Sans Pro"/>
              <a:sym typeface="Source Sans Pro"/>
            </a:endParaRPr>
          </a:p>
        </p:txBody>
      </p:sp>
      <p:sp>
        <p:nvSpPr>
          <p:cNvPr id="420" name="Google Shape;420;p35"/>
          <p:cNvSpPr txBox="1"/>
          <p:nvPr/>
        </p:nvSpPr>
        <p:spPr>
          <a:xfrm>
            <a:off x="456138" y="3864938"/>
            <a:ext cx="2314500" cy="415500"/>
          </a:xfrm>
          <a:prstGeom prst="rect">
            <a:avLst/>
          </a:prstGeom>
          <a:noFill/>
          <a:ln>
            <a:noFill/>
          </a:ln>
        </p:spPr>
        <p:txBody>
          <a:bodyPr anchorCtr="0" anchor="t" bIns="22850" lIns="45725" spcFirstLastPara="1" rIns="45725" wrap="square" tIns="22850">
            <a:noAutofit/>
          </a:bodyPr>
          <a:lstStyle/>
          <a:p>
            <a:pPr indent="0" lvl="0" marL="0" marR="0" rtl="0" algn="r">
              <a:lnSpc>
                <a:spcPct val="100000"/>
              </a:lnSpc>
              <a:spcBef>
                <a:spcPts val="0"/>
              </a:spcBef>
              <a:spcAft>
                <a:spcPts val="0"/>
              </a:spcAft>
              <a:buClr>
                <a:srgbClr val="000000"/>
              </a:buClr>
              <a:buSzPts val="1200"/>
              <a:buFont typeface="Arial"/>
              <a:buNone/>
            </a:pPr>
            <a:r>
              <a:rPr lang="en" sz="1200">
                <a:solidFill>
                  <a:schemeClr val="dk2"/>
                </a:solidFill>
                <a:latin typeface="Source Sans Pro"/>
                <a:ea typeface="Source Sans Pro"/>
                <a:cs typeface="Source Sans Pro"/>
                <a:sym typeface="Source Sans Pro"/>
              </a:rPr>
              <a:t>Retailers can manage and set their program </a:t>
            </a:r>
            <a:endParaRPr b="0" i="0" sz="1200" u="none" cap="none" strike="noStrike">
              <a:solidFill>
                <a:schemeClr val="dk2"/>
              </a:solidFill>
              <a:latin typeface="Source Sans Pro"/>
              <a:ea typeface="Source Sans Pro"/>
              <a:cs typeface="Source Sans Pro"/>
              <a:sym typeface="Source Sans Pro"/>
            </a:endParaRPr>
          </a:p>
        </p:txBody>
      </p:sp>
      <p:cxnSp>
        <p:nvCxnSpPr>
          <p:cNvPr id="421" name="Google Shape;421;p35"/>
          <p:cNvCxnSpPr/>
          <p:nvPr/>
        </p:nvCxnSpPr>
        <p:spPr>
          <a:xfrm flipH="1">
            <a:off x="2975763" y="1365238"/>
            <a:ext cx="2700" cy="2997600"/>
          </a:xfrm>
          <a:prstGeom prst="straightConnector1">
            <a:avLst/>
          </a:prstGeom>
          <a:noFill/>
          <a:ln cap="sq" cmpd="sng" w="38100">
            <a:solidFill>
              <a:schemeClr val="accent4"/>
            </a:solidFill>
            <a:prstDash val="solid"/>
            <a:bevel/>
            <a:headEnd len="sm" w="sm" type="none"/>
            <a:tailEnd len="sm" w="sm" type="none"/>
          </a:ln>
        </p:spPr>
      </p:cxnSp>
      <p:sp>
        <p:nvSpPr>
          <p:cNvPr id="422" name="Google Shape;422;p35"/>
          <p:cNvSpPr txBox="1"/>
          <p:nvPr/>
        </p:nvSpPr>
        <p:spPr>
          <a:xfrm>
            <a:off x="103613" y="1447641"/>
            <a:ext cx="2667000" cy="268200"/>
          </a:xfrm>
          <a:prstGeom prst="rect">
            <a:avLst/>
          </a:prstGeom>
          <a:noFill/>
          <a:ln>
            <a:noFill/>
          </a:ln>
        </p:spPr>
        <p:txBody>
          <a:bodyPr anchorCtr="0" anchor="t" bIns="22850" lIns="45725" spcFirstLastPara="1" rIns="45725" wrap="square" tIns="22850">
            <a:noAutofit/>
          </a:bodyPr>
          <a:lstStyle/>
          <a:p>
            <a:pPr indent="0" lvl="0" marL="0" marR="0" rtl="0" algn="r">
              <a:lnSpc>
                <a:spcPct val="100000"/>
              </a:lnSpc>
              <a:spcBef>
                <a:spcPts val="0"/>
              </a:spcBef>
              <a:spcAft>
                <a:spcPts val="0"/>
              </a:spcAft>
              <a:buClr>
                <a:srgbClr val="000000"/>
              </a:buClr>
              <a:buSzPts val="1200"/>
              <a:buFont typeface="Arial"/>
              <a:buNone/>
            </a:pPr>
            <a:r>
              <a:rPr lang="en" sz="1200">
                <a:solidFill>
                  <a:schemeClr val="dk2"/>
                </a:solidFill>
                <a:latin typeface="Source Sans Pro"/>
                <a:ea typeface="Source Sans Pro"/>
                <a:cs typeface="Source Sans Pro"/>
                <a:sym typeface="Source Sans Pro"/>
              </a:rPr>
              <a:t>Accessible from any device</a:t>
            </a:r>
            <a:endParaRPr b="0" i="0" sz="1200" u="none" cap="none" strike="noStrike">
              <a:solidFill>
                <a:schemeClr val="dk2"/>
              </a:solidFill>
              <a:latin typeface="Source Sans Pro"/>
              <a:ea typeface="Source Sans Pro"/>
              <a:cs typeface="Source Sans Pro"/>
              <a:sym typeface="Source Sans Pro"/>
            </a:endParaRPr>
          </a:p>
        </p:txBody>
      </p:sp>
      <p:sp>
        <p:nvSpPr>
          <p:cNvPr id="423" name="Google Shape;423;p35"/>
          <p:cNvSpPr txBox="1"/>
          <p:nvPr/>
        </p:nvSpPr>
        <p:spPr>
          <a:xfrm>
            <a:off x="456152" y="1941500"/>
            <a:ext cx="2314500" cy="415500"/>
          </a:xfrm>
          <a:prstGeom prst="rect">
            <a:avLst/>
          </a:prstGeom>
          <a:noFill/>
          <a:ln>
            <a:noFill/>
          </a:ln>
        </p:spPr>
        <p:txBody>
          <a:bodyPr anchorCtr="0" anchor="t" bIns="22850" lIns="45725" spcFirstLastPara="1" rIns="45725" wrap="square" tIns="22850">
            <a:noAutofit/>
          </a:bodyPr>
          <a:lstStyle/>
          <a:p>
            <a:pPr indent="0" lvl="0" marL="0" marR="0" rtl="0" algn="r">
              <a:lnSpc>
                <a:spcPct val="100000"/>
              </a:lnSpc>
              <a:spcBef>
                <a:spcPts val="0"/>
              </a:spcBef>
              <a:spcAft>
                <a:spcPts val="0"/>
              </a:spcAft>
              <a:buClr>
                <a:srgbClr val="000000"/>
              </a:buClr>
              <a:buSzPts val="1200"/>
              <a:buFont typeface="Arial"/>
              <a:buNone/>
            </a:pPr>
            <a:r>
              <a:rPr lang="en" sz="1200">
                <a:solidFill>
                  <a:schemeClr val="dk2"/>
                </a:solidFill>
                <a:latin typeface="Source Sans Pro"/>
                <a:ea typeface="Source Sans Pro"/>
                <a:cs typeface="Source Sans Pro"/>
                <a:sym typeface="Source Sans Pro"/>
              </a:rPr>
              <a:t>One Card/App for </a:t>
            </a:r>
            <a:endParaRPr sz="1200">
              <a:solidFill>
                <a:schemeClr val="dk2"/>
              </a:solidFill>
              <a:latin typeface="Source Sans Pro"/>
              <a:ea typeface="Source Sans Pro"/>
              <a:cs typeface="Source Sans Pro"/>
              <a:sym typeface="Source Sans Pro"/>
            </a:endParaRPr>
          </a:p>
          <a:p>
            <a:pPr indent="0" lvl="0" marL="0" marR="0" rtl="0" algn="r">
              <a:lnSpc>
                <a:spcPct val="100000"/>
              </a:lnSpc>
              <a:spcBef>
                <a:spcPts val="0"/>
              </a:spcBef>
              <a:spcAft>
                <a:spcPts val="0"/>
              </a:spcAft>
              <a:buClr>
                <a:srgbClr val="000000"/>
              </a:buClr>
              <a:buSzPts val="1200"/>
              <a:buFont typeface="Arial"/>
              <a:buNone/>
            </a:pPr>
            <a:r>
              <a:rPr lang="en" sz="1200">
                <a:solidFill>
                  <a:schemeClr val="dk2"/>
                </a:solidFill>
                <a:latin typeface="Source Sans Pro"/>
                <a:ea typeface="Source Sans Pro"/>
                <a:cs typeface="Source Sans Pro"/>
                <a:sym typeface="Source Sans Pro"/>
              </a:rPr>
              <a:t>multiple retailers</a:t>
            </a:r>
            <a:endParaRPr b="0" i="0" sz="1200" u="none" cap="none" strike="noStrike">
              <a:solidFill>
                <a:schemeClr val="dk2"/>
              </a:solidFill>
              <a:latin typeface="Source Sans Pro"/>
              <a:ea typeface="Source Sans Pro"/>
              <a:cs typeface="Source Sans Pro"/>
              <a:sym typeface="Source Sans Pro"/>
            </a:endParaRPr>
          </a:p>
        </p:txBody>
      </p:sp>
      <p:sp>
        <p:nvSpPr>
          <p:cNvPr id="424" name="Google Shape;424;p35"/>
          <p:cNvSpPr txBox="1"/>
          <p:nvPr/>
        </p:nvSpPr>
        <p:spPr>
          <a:xfrm>
            <a:off x="103662" y="2582642"/>
            <a:ext cx="2667000" cy="415500"/>
          </a:xfrm>
          <a:prstGeom prst="rect">
            <a:avLst/>
          </a:prstGeom>
          <a:noFill/>
          <a:ln>
            <a:noFill/>
          </a:ln>
        </p:spPr>
        <p:txBody>
          <a:bodyPr anchorCtr="0" anchor="t" bIns="22850" lIns="45725" spcFirstLastPara="1" rIns="45725" wrap="square" tIns="22850">
            <a:noAutofit/>
          </a:bodyPr>
          <a:lstStyle/>
          <a:p>
            <a:pPr indent="0" lvl="0" marL="0" marR="0" rtl="0" algn="r">
              <a:lnSpc>
                <a:spcPct val="100000"/>
              </a:lnSpc>
              <a:spcBef>
                <a:spcPts val="0"/>
              </a:spcBef>
              <a:spcAft>
                <a:spcPts val="0"/>
              </a:spcAft>
              <a:buClr>
                <a:srgbClr val="000000"/>
              </a:buClr>
              <a:buSzPts val="1200"/>
              <a:buFont typeface="Arial"/>
              <a:buNone/>
            </a:pPr>
            <a:r>
              <a:rPr lang="en" sz="1200">
                <a:solidFill>
                  <a:schemeClr val="dk2"/>
                </a:solidFill>
                <a:latin typeface="Source Sans Pro"/>
                <a:ea typeface="Source Sans Pro"/>
                <a:cs typeface="Source Sans Pro"/>
                <a:sym typeface="Source Sans Pro"/>
              </a:rPr>
              <a:t>Manage points </a:t>
            </a:r>
            <a:endParaRPr sz="1200">
              <a:solidFill>
                <a:schemeClr val="dk2"/>
              </a:solidFill>
              <a:latin typeface="Source Sans Pro"/>
              <a:ea typeface="Source Sans Pro"/>
              <a:cs typeface="Source Sans Pro"/>
              <a:sym typeface="Source Sans Pro"/>
            </a:endParaRPr>
          </a:p>
          <a:p>
            <a:pPr indent="0" lvl="0" marL="0" marR="0" rtl="0" algn="r">
              <a:lnSpc>
                <a:spcPct val="100000"/>
              </a:lnSpc>
              <a:spcBef>
                <a:spcPts val="0"/>
              </a:spcBef>
              <a:spcAft>
                <a:spcPts val="0"/>
              </a:spcAft>
              <a:buClr>
                <a:srgbClr val="000000"/>
              </a:buClr>
              <a:buSzPts val="1200"/>
              <a:buFont typeface="Arial"/>
              <a:buNone/>
            </a:pPr>
            <a:r>
              <a:rPr lang="en" sz="1200">
                <a:solidFill>
                  <a:schemeClr val="dk2"/>
                </a:solidFill>
                <a:latin typeface="Source Sans Pro"/>
                <a:ea typeface="Source Sans Pro"/>
                <a:cs typeface="Source Sans Pro"/>
                <a:sym typeface="Source Sans Pro"/>
              </a:rPr>
              <a:t>directly on platform </a:t>
            </a:r>
            <a:endParaRPr b="0" i="0" sz="1200" u="none" cap="none" strike="noStrike">
              <a:solidFill>
                <a:schemeClr val="dk2"/>
              </a:solidFill>
              <a:latin typeface="Source Sans Pro"/>
              <a:ea typeface="Source Sans Pro"/>
              <a:cs typeface="Source Sans Pro"/>
              <a:sym typeface="Source Sans Pro"/>
            </a:endParaRPr>
          </a:p>
        </p:txBody>
      </p:sp>
      <p:sp>
        <p:nvSpPr>
          <p:cNvPr id="425" name="Google Shape;425;p35"/>
          <p:cNvSpPr txBox="1"/>
          <p:nvPr/>
        </p:nvSpPr>
        <p:spPr>
          <a:xfrm>
            <a:off x="103662" y="3223802"/>
            <a:ext cx="2667000" cy="415500"/>
          </a:xfrm>
          <a:prstGeom prst="rect">
            <a:avLst/>
          </a:prstGeom>
          <a:noFill/>
          <a:ln>
            <a:noFill/>
          </a:ln>
        </p:spPr>
        <p:txBody>
          <a:bodyPr anchorCtr="0" anchor="t" bIns="22850" lIns="45725" spcFirstLastPara="1" rIns="45725" wrap="square" tIns="22850">
            <a:noAutofit/>
          </a:bodyPr>
          <a:lstStyle/>
          <a:p>
            <a:pPr indent="0" lvl="0" marL="0" marR="0" rtl="0" algn="r">
              <a:lnSpc>
                <a:spcPct val="100000"/>
              </a:lnSpc>
              <a:spcBef>
                <a:spcPts val="0"/>
              </a:spcBef>
              <a:spcAft>
                <a:spcPts val="0"/>
              </a:spcAft>
              <a:buClr>
                <a:srgbClr val="000000"/>
              </a:buClr>
              <a:buSzPts val="1200"/>
              <a:buFont typeface="Arial"/>
              <a:buNone/>
            </a:pPr>
            <a:r>
              <a:rPr lang="en" sz="1200">
                <a:solidFill>
                  <a:schemeClr val="dk2"/>
                </a:solidFill>
                <a:latin typeface="Source Sans Pro"/>
                <a:ea typeface="Source Sans Pro"/>
                <a:cs typeface="Source Sans Pro"/>
                <a:sym typeface="Source Sans Pro"/>
              </a:rPr>
              <a:t>Experience personalized to user </a:t>
            </a:r>
            <a:endParaRPr b="0" i="0" sz="1200" u="none" cap="none" strike="noStrike">
              <a:solidFill>
                <a:schemeClr val="dk2"/>
              </a:solidFill>
              <a:latin typeface="Source Sans Pro"/>
              <a:ea typeface="Source Sans Pro"/>
              <a:cs typeface="Source Sans Pro"/>
              <a:sym typeface="Source Sans Pro"/>
            </a:endParaRPr>
          </a:p>
        </p:txBody>
      </p:sp>
      <p:sp>
        <p:nvSpPr>
          <p:cNvPr id="426" name="Google Shape;426;p35"/>
          <p:cNvSpPr/>
          <p:nvPr/>
        </p:nvSpPr>
        <p:spPr>
          <a:xfrm>
            <a:off x="4413325" y="1420371"/>
            <a:ext cx="242448" cy="167021"/>
          </a:xfrm>
          <a:custGeom>
            <a:rect b="b" l="l" r="r" t="t"/>
            <a:pathLst>
              <a:path extrusionOk="0" h="120" w="176">
                <a:moveTo>
                  <a:pt x="176" y="4"/>
                </a:moveTo>
                <a:cubicBezTo>
                  <a:pt x="176" y="2"/>
                  <a:pt x="174" y="0"/>
                  <a:pt x="172" y="0"/>
                </a:cubicBezTo>
                <a:cubicBezTo>
                  <a:pt x="171" y="0"/>
                  <a:pt x="170" y="0"/>
                  <a:pt x="169" y="1"/>
                </a:cubicBezTo>
                <a:cubicBezTo>
                  <a:pt x="169" y="1"/>
                  <a:pt x="169" y="1"/>
                  <a:pt x="169" y="1"/>
                </a:cubicBezTo>
                <a:cubicBezTo>
                  <a:pt x="64" y="110"/>
                  <a:pt x="64" y="110"/>
                  <a:pt x="64" y="110"/>
                </a:cubicBezTo>
                <a:cubicBezTo>
                  <a:pt x="7" y="53"/>
                  <a:pt x="7" y="53"/>
                  <a:pt x="7" y="53"/>
                </a:cubicBezTo>
                <a:cubicBezTo>
                  <a:pt x="6" y="52"/>
                  <a:pt x="5" y="52"/>
                  <a:pt x="4" y="52"/>
                </a:cubicBezTo>
                <a:cubicBezTo>
                  <a:pt x="2" y="52"/>
                  <a:pt x="0" y="54"/>
                  <a:pt x="0" y="56"/>
                </a:cubicBezTo>
                <a:cubicBezTo>
                  <a:pt x="0" y="57"/>
                  <a:pt x="0" y="58"/>
                  <a:pt x="1" y="59"/>
                </a:cubicBezTo>
                <a:cubicBezTo>
                  <a:pt x="61" y="119"/>
                  <a:pt x="61" y="119"/>
                  <a:pt x="61" y="119"/>
                </a:cubicBezTo>
                <a:cubicBezTo>
                  <a:pt x="62" y="120"/>
                  <a:pt x="63" y="120"/>
                  <a:pt x="64" y="120"/>
                </a:cubicBezTo>
                <a:cubicBezTo>
                  <a:pt x="65" y="120"/>
                  <a:pt x="66" y="120"/>
                  <a:pt x="67" y="119"/>
                </a:cubicBezTo>
                <a:cubicBezTo>
                  <a:pt x="67" y="119"/>
                  <a:pt x="67" y="119"/>
                  <a:pt x="67" y="119"/>
                </a:cubicBezTo>
                <a:cubicBezTo>
                  <a:pt x="175" y="7"/>
                  <a:pt x="175" y="7"/>
                  <a:pt x="175" y="7"/>
                </a:cubicBezTo>
                <a:cubicBezTo>
                  <a:pt x="175" y="7"/>
                  <a:pt x="175" y="7"/>
                  <a:pt x="175" y="7"/>
                </a:cubicBezTo>
                <a:cubicBezTo>
                  <a:pt x="176" y="6"/>
                  <a:pt x="176" y="5"/>
                  <a:pt x="176" y="4"/>
                </a:cubicBezTo>
              </a:path>
            </a:pathLst>
          </a:custGeom>
          <a:solidFill>
            <a:schemeClr val="accent1"/>
          </a:solidFill>
          <a:ln cap="flat" cmpd="sng" w="9525">
            <a:solidFill>
              <a:schemeClr val="accent1"/>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Source Sans Pro"/>
              <a:ea typeface="Source Sans Pro"/>
              <a:cs typeface="Source Sans Pro"/>
              <a:sym typeface="Source Sans Pro"/>
            </a:endParaRPr>
          </a:p>
        </p:txBody>
      </p:sp>
      <p:sp>
        <p:nvSpPr>
          <p:cNvPr id="427" name="Google Shape;427;p35"/>
          <p:cNvSpPr/>
          <p:nvPr/>
        </p:nvSpPr>
        <p:spPr>
          <a:xfrm>
            <a:off x="7377800" y="3892771"/>
            <a:ext cx="242448" cy="167021"/>
          </a:xfrm>
          <a:custGeom>
            <a:rect b="b" l="l" r="r" t="t"/>
            <a:pathLst>
              <a:path extrusionOk="0" h="120" w="176">
                <a:moveTo>
                  <a:pt x="176" y="4"/>
                </a:moveTo>
                <a:cubicBezTo>
                  <a:pt x="176" y="2"/>
                  <a:pt x="174" y="0"/>
                  <a:pt x="172" y="0"/>
                </a:cubicBezTo>
                <a:cubicBezTo>
                  <a:pt x="171" y="0"/>
                  <a:pt x="170" y="0"/>
                  <a:pt x="169" y="1"/>
                </a:cubicBezTo>
                <a:cubicBezTo>
                  <a:pt x="169" y="1"/>
                  <a:pt x="169" y="1"/>
                  <a:pt x="169" y="1"/>
                </a:cubicBezTo>
                <a:cubicBezTo>
                  <a:pt x="64" y="110"/>
                  <a:pt x="64" y="110"/>
                  <a:pt x="64" y="110"/>
                </a:cubicBezTo>
                <a:cubicBezTo>
                  <a:pt x="7" y="53"/>
                  <a:pt x="7" y="53"/>
                  <a:pt x="7" y="53"/>
                </a:cubicBezTo>
                <a:cubicBezTo>
                  <a:pt x="6" y="52"/>
                  <a:pt x="5" y="52"/>
                  <a:pt x="4" y="52"/>
                </a:cubicBezTo>
                <a:cubicBezTo>
                  <a:pt x="2" y="52"/>
                  <a:pt x="0" y="54"/>
                  <a:pt x="0" y="56"/>
                </a:cubicBezTo>
                <a:cubicBezTo>
                  <a:pt x="0" y="57"/>
                  <a:pt x="0" y="58"/>
                  <a:pt x="1" y="59"/>
                </a:cubicBezTo>
                <a:cubicBezTo>
                  <a:pt x="61" y="119"/>
                  <a:pt x="61" y="119"/>
                  <a:pt x="61" y="119"/>
                </a:cubicBezTo>
                <a:cubicBezTo>
                  <a:pt x="62" y="120"/>
                  <a:pt x="63" y="120"/>
                  <a:pt x="64" y="120"/>
                </a:cubicBezTo>
                <a:cubicBezTo>
                  <a:pt x="65" y="120"/>
                  <a:pt x="66" y="120"/>
                  <a:pt x="67" y="119"/>
                </a:cubicBezTo>
                <a:cubicBezTo>
                  <a:pt x="67" y="119"/>
                  <a:pt x="67" y="119"/>
                  <a:pt x="67" y="119"/>
                </a:cubicBezTo>
                <a:cubicBezTo>
                  <a:pt x="175" y="7"/>
                  <a:pt x="175" y="7"/>
                  <a:pt x="175" y="7"/>
                </a:cubicBezTo>
                <a:cubicBezTo>
                  <a:pt x="175" y="7"/>
                  <a:pt x="175" y="7"/>
                  <a:pt x="175" y="7"/>
                </a:cubicBezTo>
                <a:cubicBezTo>
                  <a:pt x="176" y="6"/>
                  <a:pt x="176" y="5"/>
                  <a:pt x="176" y="4"/>
                </a:cubicBezTo>
              </a:path>
            </a:pathLst>
          </a:custGeom>
          <a:solidFill>
            <a:schemeClr val="accent1"/>
          </a:solidFill>
          <a:ln cap="flat" cmpd="sng" w="9525">
            <a:solidFill>
              <a:schemeClr val="accent1"/>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Source Sans Pro"/>
              <a:ea typeface="Source Sans Pro"/>
              <a:cs typeface="Source Sans Pro"/>
              <a:sym typeface="Source Sans Pro"/>
            </a:endParaRPr>
          </a:p>
        </p:txBody>
      </p:sp>
      <p:sp>
        <p:nvSpPr>
          <p:cNvPr id="428" name="Google Shape;428;p35"/>
          <p:cNvSpPr/>
          <p:nvPr/>
        </p:nvSpPr>
        <p:spPr>
          <a:xfrm>
            <a:off x="4428387" y="3925013"/>
            <a:ext cx="212364" cy="199349"/>
          </a:xfrm>
          <a:custGeom>
            <a:rect b="b" l="l" r="r" t="t"/>
            <a:pathLst>
              <a:path extrusionOk="0" h="144" w="144">
                <a:moveTo>
                  <a:pt x="78" y="72"/>
                </a:moveTo>
                <a:cubicBezTo>
                  <a:pt x="143" y="7"/>
                  <a:pt x="143" y="7"/>
                  <a:pt x="143" y="7"/>
                </a:cubicBezTo>
                <a:cubicBezTo>
                  <a:pt x="144" y="6"/>
                  <a:pt x="144" y="5"/>
                  <a:pt x="144" y="4"/>
                </a:cubicBezTo>
                <a:cubicBezTo>
                  <a:pt x="144" y="2"/>
                  <a:pt x="142" y="0"/>
                  <a:pt x="140" y="0"/>
                </a:cubicBezTo>
                <a:cubicBezTo>
                  <a:pt x="139" y="0"/>
                  <a:pt x="138" y="0"/>
                  <a:pt x="137" y="1"/>
                </a:cubicBezTo>
                <a:cubicBezTo>
                  <a:pt x="72" y="66"/>
                  <a:pt x="72" y="66"/>
                  <a:pt x="72" y="66"/>
                </a:cubicBezTo>
                <a:cubicBezTo>
                  <a:pt x="7" y="1"/>
                  <a:pt x="7" y="1"/>
                  <a:pt x="7" y="1"/>
                </a:cubicBezTo>
                <a:cubicBezTo>
                  <a:pt x="6" y="0"/>
                  <a:pt x="5" y="0"/>
                  <a:pt x="4" y="0"/>
                </a:cubicBezTo>
                <a:cubicBezTo>
                  <a:pt x="2" y="0"/>
                  <a:pt x="0" y="2"/>
                  <a:pt x="0" y="4"/>
                </a:cubicBezTo>
                <a:cubicBezTo>
                  <a:pt x="0" y="5"/>
                  <a:pt x="0" y="6"/>
                  <a:pt x="1" y="7"/>
                </a:cubicBezTo>
                <a:cubicBezTo>
                  <a:pt x="66" y="72"/>
                  <a:pt x="66" y="72"/>
                  <a:pt x="66" y="72"/>
                </a:cubicBezTo>
                <a:cubicBezTo>
                  <a:pt x="1" y="137"/>
                  <a:pt x="1" y="137"/>
                  <a:pt x="1" y="137"/>
                </a:cubicBezTo>
                <a:cubicBezTo>
                  <a:pt x="0" y="138"/>
                  <a:pt x="0" y="139"/>
                  <a:pt x="0" y="140"/>
                </a:cubicBezTo>
                <a:cubicBezTo>
                  <a:pt x="0" y="142"/>
                  <a:pt x="2" y="144"/>
                  <a:pt x="4" y="144"/>
                </a:cubicBezTo>
                <a:cubicBezTo>
                  <a:pt x="5" y="144"/>
                  <a:pt x="6" y="144"/>
                  <a:pt x="7" y="143"/>
                </a:cubicBezTo>
                <a:cubicBezTo>
                  <a:pt x="72" y="78"/>
                  <a:pt x="72" y="78"/>
                  <a:pt x="72" y="78"/>
                </a:cubicBezTo>
                <a:cubicBezTo>
                  <a:pt x="137" y="143"/>
                  <a:pt x="137" y="143"/>
                  <a:pt x="137" y="143"/>
                </a:cubicBezTo>
                <a:cubicBezTo>
                  <a:pt x="138" y="144"/>
                  <a:pt x="139" y="144"/>
                  <a:pt x="140" y="144"/>
                </a:cubicBezTo>
                <a:cubicBezTo>
                  <a:pt x="142" y="144"/>
                  <a:pt x="144" y="142"/>
                  <a:pt x="144" y="140"/>
                </a:cubicBezTo>
                <a:cubicBezTo>
                  <a:pt x="144" y="139"/>
                  <a:pt x="144" y="138"/>
                  <a:pt x="143" y="137"/>
                </a:cubicBezTo>
                <a:lnTo>
                  <a:pt x="78" y="72"/>
                </a:lnTo>
                <a:close/>
              </a:path>
            </a:pathLst>
          </a:custGeom>
          <a:solidFill>
            <a:schemeClr val="accent2"/>
          </a:solidFill>
          <a:ln cap="flat" cmpd="sng" w="9525">
            <a:solidFill>
              <a:schemeClr val="accent2"/>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Source Sans Pro"/>
              <a:ea typeface="Source Sans Pro"/>
              <a:cs typeface="Source Sans Pro"/>
              <a:sym typeface="Source Sans Pro"/>
            </a:endParaRPr>
          </a:p>
        </p:txBody>
      </p:sp>
      <p:sp>
        <p:nvSpPr>
          <p:cNvPr id="429" name="Google Shape;429;p35"/>
          <p:cNvSpPr txBox="1"/>
          <p:nvPr>
            <p:ph type="title"/>
          </p:nvPr>
        </p:nvSpPr>
        <p:spPr>
          <a:xfrm>
            <a:off x="342900" y="76800"/>
            <a:ext cx="6863100" cy="457200"/>
          </a:xfrm>
          <a:prstGeom prst="rect">
            <a:avLst/>
          </a:prstGeom>
          <a:noFill/>
          <a:ln>
            <a:noFill/>
          </a:ln>
        </p:spPr>
        <p:txBody>
          <a:bodyPr anchorCtr="0" anchor="t" bIns="22850" lIns="45725" spcFirstLastPara="1" rIns="45725" wrap="square" tIns="22850">
            <a:noAutofit/>
          </a:bodyPr>
          <a:lstStyle/>
          <a:p>
            <a:pPr indent="0" lvl="0" marL="0" rtl="0" algn="l">
              <a:lnSpc>
                <a:spcPct val="90000"/>
              </a:lnSpc>
              <a:spcBef>
                <a:spcPts val="0"/>
              </a:spcBef>
              <a:spcAft>
                <a:spcPts val="0"/>
              </a:spcAft>
              <a:buClr>
                <a:schemeClr val="lt1"/>
              </a:buClr>
              <a:buSzPts val="2400"/>
              <a:buFont typeface="Source Sans Pro Black"/>
              <a:buNone/>
            </a:pPr>
            <a:r>
              <a:rPr lang="en"/>
              <a:t>Criteria is not met by the industry today </a:t>
            </a:r>
            <a:endParaRPr/>
          </a:p>
        </p:txBody>
      </p:sp>
      <p:sp>
        <p:nvSpPr>
          <p:cNvPr id="430" name="Google Shape;430;p35"/>
          <p:cNvSpPr txBox="1"/>
          <p:nvPr/>
        </p:nvSpPr>
        <p:spPr>
          <a:xfrm>
            <a:off x="6144000" y="4668000"/>
            <a:ext cx="3000000" cy="447900"/>
          </a:xfrm>
          <a:prstGeom prst="rect">
            <a:avLst/>
          </a:prstGeom>
          <a:noFill/>
          <a:ln>
            <a:noFill/>
          </a:ln>
        </p:spPr>
        <p:txBody>
          <a:bodyPr anchorCtr="0" anchor="t" bIns="91425" lIns="91425" spcFirstLastPara="1" rIns="91425" wrap="square" tIns="91425">
            <a:spAutoFit/>
          </a:bodyPr>
          <a:lstStyle/>
          <a:p>
            <a:pPr indent="0" lvl="0" marL="0" rtl="0" algn="r">
              <a:lnSpc>
                <a:spcPct val="90000"/>
              </a:lnSpc>
              <a:spcBef>
                <a:spcPts val="0"/>
              </a:spcBef>
              <a:spcAft>
                <a:spcPts val="0"/>
              </a:spcAft>
              <a:buNone/>
            </a:pPr>
            <a:r>
              <a:rPr lang="en" sz="1900">
                <a:solidFill>
                  <a:schemeClr val="accent3"/>
                </a:solidFill>
                <a:latin typeface="Source Sans Pro Black"/>
                <a:ea typeface="Source Sans Pro Black"/>
                <a:cs typeface="Source Sans Pro Black"/>
                <a:sym typeface="Source Sans Pro Black"/>
              </a:rPr>
              <a:t>DEFINE </a:t>
            </a:r>
            <a:r>
              <a:rPr lang="en" sz="1900">
                <a:solidFill>
                  <a:schemeClr val="lt1"/>
                </a:solidFill>
                <a:latin typeface="Source Sans Pro Black"/>
                <a:ea typeface="Source Sans Pro Black"/>
                <a:cs typeface="Source Sans Pro Black"/>
                <a:sym typeface="Source Sans Pro Black"/>
              </a:rPr>
              <a:t>   	</a:t>
            </a:r>
            <a:endParaRPr sz="9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4" name="Shape 434"/>
        <p:cNvGrpSpPr/>
        <p:nvPr/>
      </p:nvGrpSpPr>
      <p:grpSpPr>
        <a:xfrm>
          <a:off x="0" y="0"/>
          <a:ext cx="0" cy="0"/>
          <a:chOff x="0" y="0"/>
          <a:chExt cx="0" cy="0"/>
        </a:xfrm>
      </p:grpSpPr>
      <p:sp>
        <p:nvSpPr>
          <p:cNvPr id="435" name="Google Shape;435;p36"/>
          <p:cNvSpPr/>
          <p:nvPr/>
        </p:nvSpPr>
        <p:spPr>
          <a:xfrm>
            <a:off x="0" y="25"/>
            <a:ext cx="5653500" cy="5143500"/>
          </a:xfrm>
          <a:prstGeom prst="rect">
            <a:avLst/>
          </a:prstGeom>
          <a:gradFill>
            <a:gsLst>
              <a:gs pos="0">
                <a:schemeClr val="accent4"/>
              </a:gs>
              <a:gs pos="100000">
                <a:schemeClr val="accent5"/>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pic>
        <p:nvPicPr>
          <p:cNvPr id="436" name="Google Shape;436;p36"/>
          <p:cNvPicPr preferRelativeResize="0"/>
          <p:nvPr/>
        </p:nvPicPr>
        <p:blipFill rotWithShape="1">
          <a:blip r:embed="rId3">
            <a:alphaModFix/>
          </a:blip>
          <a:srcRect b="0" l="0" r="0" t="0"/>
          <a:stretch/>
        </p:blipFill>
        <p:spPr>
          <a:xfrm>
            <a:off x="-94238" y="595831"/>
            <a:ext cx="5841973" cy="3590320"/>
          </a:xfrm>
          <a:prstGeom prst="rect">
            <a:avLst/>
          </a:prstGeom>
          <a:noFill/>
          <a:ln>
            <a:noFill/>
          </a:ln>
        </p:spPr>
      </p:pic>
      <p:sp>
        <p:nvSpPr>
          <p:cNvPr id="437" name="Google Shape;437;p36"/>
          <p:cNvSpPr/>
          <p:nvPr/>
        </p:nvSpPr>
        <p:spPr>
          <a:xfrm>
            <a:off x="5423141" y="595822"/>
            <a:ext cx="457200" cy="457200"/>
          </a:xfrm>
          <a:prstGeom prst="ellipse">
            <a:avLst/>
          </a:prstGeom>
          <a:solidFill>
            <a:schemeClr val="accent1"/>
          </a:solidFill>
          <a:ln cap="flat" cmpd="sng" w="38100">
            <a:solidFill>
              <a:schemeClr val="lt1"/>
            </a:solidFill>
            <a:prstDash val="solid"/>
            <a:miter lim="800000"/>
            <a:headEnd len="sm" w="sm" type="none"/>
            <a:tailEnd len="sm" w="sm" type="none"/>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438" name="Google Shape;438;p36"/>
          <p:cNvSpPr/>
          <p:nvPr/>
        </p:nvSpPr>
        <p:spPr>
          <a:xfrm>
            <a:off x="5562841" y="703197"/>
            <a:ext cx="177797" cy="242450"/>
          </a:xfrm>
          <a:custGeom>
            <a:rect b="b" l="l" r="r" t="t"/>
            <a:pathLst>
              <a:path extrusionOk="0" h="176" w="128">
                <a:moveTo>
                  <a:pt x="64" y="104"/>
                </a:moveTo>
                <a:cubicBezTo>
                  <a:pt x="55" y="104"/>
                  <a:pt x="48" y="111"/>
                  <a:pt x="48" y="120"/>
                </a:cubicBezTo>
                <a:cubicBezTo>
                  <a:pt x="48" y="124"/>
                  <a:pt x="50" y="128"/>
                  <a:pt x="52" y="131"/>
                </a:cubicBezTo>
                <a:cubicBezTo>
                  <a:pt x="52" y="131"/>
                  <a:pt x="52" y="132"/>
                  <a:pt x="52" y="132"/>
                </a:cubicBezTo>
                <a:cubicBezTo>
                  <a:pt x="52" y="139"/>
                  <a:pt x="57" y="144"/>
                  <a:pt x="64" y="144"/>
                </a:cubicBezTo>
                <a:cubicBezTo>
                  <a:pt x="71" y="144"/>
                  <a:pt x="76" y="139"/>
                  <a:pt x="76" y="132"/>
                </a:cubicBezTo>
                <a:cubicBezTo>
                  <a:pt x="76" y="132"/>
                  <a:pt x="76" y="131"/>
                  <a:pt x="76" y="131"/>
                </a:cubicBezTo>
                <a:cubicBezTo>
                  <a:pt x="78" y="128"/>
                  <a:pt x="80" y="124"/>
                  <a:pt x="80" y="120"/>
                </a:cubicBezTo>
                <a:cubicBezTo>
                  <a:pt x="80" y="111"/>
                  <a:pt x="73" y="104"/>
                  <a:pt x="64" y="104"/>
                </a:cubicBezTo>
                <a:moveTo>
                  <a:pt x="68" y="127"/>
                </a:moveTo>
                <a:cubicBezTo>
                  <a:pt x="68" y="132"/>
                  <a:pt x="68" y="132"/>
                  <a:pt x="68" y="132"/>
                </a:cubicBezTo>
                <a:cubicBezTo>
                  <a:pt x="68" y="134"/>
                  <a:pt x="66" y="136"/>
                  <a:pt x="64" y="136"/>
                </a:cubicBezTo>
                <a:cubicBezTo>
                  <a:pt x="62" y="136"/>
                  <a:pt x="60" y="134"/>
                  <a:pt x="60" y="132"/>
                </a:cubicBezTo>
                <a:cubicBezTo>
                  <a:pt x="60" y="127"/>
                  <a:pt x="60" y="127"/>
                  <a:pt x="60" y="127"/>
                </a:cubicBezTo>
                <a:cubicBezTo>
                  <a:pt x="58" y="126"/>
                  <a:pt x="56" y="123"/>
                  <a:pt x="56" y="120"/>
                </a:cubicBezTo>
                <a:cubicBezTo>
                  <a:pt x="56" y="116"/>
                  <a:pt x="60" y="112"/>
                  <a:pt x="64" y="112"/>
                </a:cubicBezTo>
                <a:cubicBezTo>
                  <a:pt x="68" y="112"/>
                  <a:pt x="72" y="116"/>
                  <a:pt x="72" y="120"/>
                </a:cubicBezTo>
                <a:cubicBezTo>
                  <a:pt x="72" y="123"/>
                  <a:pt x="70" y="126"/>
                  <a:pt x="68" y="127"/>
                </a:cubicBezTo>
                <a:moveTo>
                  <a:pt x="112" y="72"/>
                </a:moveTo>
                <a:cubicBezTo>
                  <a:pt x="112" y="48"/>
                  <a:pt x="112" y="48"/>
                  <a:pt x="112" y="48"/>
                </a:cubicBezTo>
                <a:cubicBezTo>
                  <a:pt x="112" y="21"/>
                  <a:pt x="91" y="0"/>
                  <a:pt x="64" y="0"/>
                </a:cubicBezTo>
                <a:cubicBezTo>
                  <a:pt x="37" y="0"/>
                  <a:pt x="16" y="21"/>
                  <a:pt x="16" y="48"/>
                </a:cubicBezTo>
                <a:cubicBezTo>
                  <a:pt x="16" y="72"/>
                  <a:pt x="16" y="72"/>
                  <a:pt x="16" y="72"/>
                </a:cubicBezTo>
                <a:cubicBezTo>
                  <a:pt x="7" y="72"/>
                  <a:pt x="0" y="79"/>
                  <a:pt x="0" y="88"/>
                </a:cubicBezTo>
                <a:cubicBezTo>
                  <a:pt x="0" y="160"/>
                  <a:pt x="0" y="160"/>
                  <a:pt x="0" y="160"/>
                </a:cubicBezTo>
                <a:cubicBezTo>
                  <a:pt x="0" y="169"/>
                  <a:pt x="7" y="176"/>
                  <a:pt x="16" y="176"/>
                </a:cubicBezTo>
                <a:cubicBezTo>
                  <a:pt x="112" y="176"/>
                  <a:pt x="112" y="176"/>
                  <a:pt x="112" y="176"/>
                </a:cubicBezTo>
                <a:cubicBezTo>
                  <a:pt x="121" y="176"/>
                  <a:pt x="128" y="169"/>
                  <a:pt x="128" y="160"/>
                </a:cubicBezTo>
                <a:cubicBezTo>
                  <a:pt x="128" y="88"/>
                  <a:pt x="128" y="88"/>
                  <a:pt x="128" y="88"/>
                </a:cubicBezTo>
                <a:cubicBezTo>
                  <a:pt x="128" y="79"/>
                  <a:pt x="121" y="72"/>
                  <a:pt x="112" y="72"/>
                </a:cubicBezTo>
                <a:moveTo>
                  <a:pt x="24" y="48"/>
                </a:moveTo>
                <a:cubicBezTo>
                  <a:pt x="24" y="26"/>
                  <a:pt x="42" y="8"/>
                  <a:pt x="64" y="8"/>
                </a:cubicBezTo>
                <a:cubicBezTo>
                  <a:pt x="86" y="8"/>
                  <a:pt x="104" y="26"/>
                  <a:pt x="104" y="48"/>
                </a:cubicBezTo>
                <a:cubicBezTo>
                  <a:pt x="104" y="72"/>
                  <a:pt x="104" y="72"/>
                  <a:pt x="104" y="72"/>
                </a:cubicBezTo>
                <a:cubicBezTo>
                  <a:pt x="24" y="72"/>
                  <a:pt x="24" y="72"/>
                  <a:pt x="24" y="72"/>
                </a:cubicBezTo>
                <a:lnTo>
                  <a:pt x="24" y="48"/>
                </a:lnTo>
                <a:close/>
                <a:moveTo>
                  <a:pt x="120" y="160"/>
                </a:moveTo>
                <a:cubicBezTo>
                  <a:pt x="120" y="164"/>
                  <a:pt x="116" y="168"/>
                  <a:pt x="112" y="168"/>
                </a:cubicBezTo>
                <a:cubicBezTo>
                  <a:pt x="16" y="168"/>
                  <a:pt x="16" y="168"/>
                  <a:pt x="16" y="168"/>
                </a:cubicBezTo>
                <a:cubicBezTo>
                  <a:pt x="12" y="168"/>
                  <a:pt x="8" y="164"/>
                  <a:pt x="8" y="160"/>
                </a:cubicBezTo>
                <a:cubicBezTo>
                  <a:pt x="8" y="88"/>
                  <a:pt x="8" y="88"/>
                  <a:pt x="8" y="88"/>
                </a:cubicBezTo>
                <a:cubicBezTo>
                  <a:pt x="8" y="84"/>
                  <a:pt x="12" y="80"/>
                  <a:pt x="16" y="80"/>
                </a:cubicBezTo>
                <a:cubicBezTo>
                  <a:pt x="112" y="80"/>
                  <a:pt x="112" y="80"/>
                  <a:pt x="112" y="80"/>
                </a:cubicBezTo>
                <a:cubicBezTo>
                  <a:pt x="116" y="80"/>
                  <a:pt x="120" y="84"/>
                  <a:pt x="120" y="88"/>
                </a:cubicBezTo>
                <a:lnTo>
                  <a:pt x="120" y="160"/>
                </a:lnTo>
                <a:close/>
              </a:path>
            </a:pathLst>
          </a:custGeom>
          <a:solidFill>
            <a:schemeClr val="lt1"/>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Source Sans Pro"/>
              <a:ea typeface="Source Sans Pro"/>
              <a:cs typeface="Source Sans Pro"/>
              <a:sym typeface="Source Sans Pro"/>
            </a:endParaRPr>
          </a:p>
        </p:txBody>
      </p:sp>
      <p:sp>
        <p:nvSpPr>
          <p:cNvPr id="439" name="Google Shape;439;p36"/>
          <p:cNvSpPr txBox="1"/>
          <p:nvPr/>
        </p:nvSpPr>
        <p:spPr>
          <a:xfrm>
            <a:off x="6007601" y="595822"/>
            <a:ext cx="2268300" cy="3231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dk1"/>
                </a:solidFill>
                <a:latin typeface="Source Sans Pro Black"/>
                <a:ea typeface="Source Sans Pro Black"/>
                <a:cs typeface="Source Sans Pro Black"/>
                <a:sym typeface="Source Sans Pro Black"/>
              </a:rPr>
              <a:t>Secure Interface</a:t>
            </a:r>
            <a:endParaRPr b="0" i="0" sz="1800" u="none" cap="none" strike="noStrike">
              <a:solidFill>
                <a:schemeClr val="dk1"/>
              </a:solidFill>
              <a:latin typeface="Source Sans Pro Black"/>
              <a:ea typeface="Source Sans Pro Black"/>
              <a:cs typeface="Source Sans Pro Black"/>
              <a:sym typeface="Source Sans Pro Black"/>
            </a:endParaRPr>
          </a:p>
        </p:txBody>
      </p:sp>
      <p:sp>
        <p:nvSpPr>
          <p:cNvPr id="440" name="Google Shape;440;p36"/>
          <p:cNvSpPr/>
          <p:nvPr/>
        </p:nvSpPr>
        <p:spPr>
          <a:xfrm>
            <a:off x="5423141" y="1469493"/>
            <a:ext cx="457200" cy="457200"/>
          </a:xfrm>
          <a:prstGeom prst="ellipse">
            <a:avLst/>
          </a:prstGeom>
          <a:solidFill>
            <a:schemeClr val="accent2"/>
          </a:solidFill>
          <a:ln cap="flat" cmpd="sng" w="38100">
            <a:solidFill>
              <a:schemeClr val="lt1"/>
            </a:solidFill>
            <a:prstDash val="solid"/>
            <a:miter lim="800000"/>
            <a:headEnd len="sm" w="sm" type="none"/>
            <a:tailEnd len="sm" w="sm" type="none"/>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441" name="Google Shape;441;p36"/>
          <p:cNvSpPr/>
          <p:nvPr/>
        </p:nvSpPr>
        <p:spPr>
          <a:xfrm>
            <a:off x="5530514" y="1579857"/>
            <a:ext cx="242451" cy="199349"/>
          </a:xfrm>
          <a:custGeom>
            <a:rect b="b" l="l" r="r" t="t"/>
            <a:pathLst>
              <a:path extrusionOk="0" h="144" w="176">
                <a:moveTo>
                  <a:pt x="28" y="88"/>
                </a:moveTo>
                <a:cubicBezTo>
                  <a:pt x="4" y="88"/>
                  <a:pt x="4" y="88"/>
                  <a:pt x="4" y="88"/>
                </a:cubicBezTo>
                <a:cubicBezTo>
                  <a:pt x="2" y="88"/>
                  <a:pt x="0" y="90"/>
                  <a:pt x="0" y="92"/>
                </a:cubicBezTo>
                <a:cubicBezTo>
                  <a:pt x="0" y="140"/>
                  <a:pt x="0" y="140"/>
                  <a:pt x="0" y="140"/>
                </a:cubicBezTo>
                <a:cubicBezTo>
                  <a:pt x="0" y="142"/>
                  <a:pt x="2" y="144"/>
                  <a:pt x="4" y="144"/>
                </a:cubicBezTo>
                <a:cubicBezTo>
                  <a:pt x="28" y="144"/>
                  <a:pt x="28" y="144"/>
                  <a:pt x="28" y="144"/>
                </a:cubicBezTo>
                <a:cubicBezTo>
                  <a:pt x="30" y="144"/>
                  <a:pt x="32" y="142"/>
                  <a:pt x="32" y="140"/>
                </a:cubicBezTo>
                <a:cubicBezTo>
                  <a:pt x="32" y="92"/>
                  <a:pt x="32" y="92"/>
                  <a:pt x="32" y="92"/>
                </a:cubicBezTo>
                <a:cubicBezTo>
                  <a:pt x="32" y="90"/>
                  <a:pt x="30" y="88"/>
                  <a:pt x="28" y="88"/>
                </a:cubicBezTo>
                <a:moveTo>
                  <a:pt x="24" y="136"/>
                </a:moveTo>
                <a:cubicBezTo>
                  <a:pt x="8" y="136"/>
                  <a:pt x="8" y="136"/>
                  <a:pt x="8" y="136"/>
                </a:cubicBezTo>
                <a:cubicBezTo>
                  <a:pt x="8" y="96"/>
                  <a:pt x="8" y="96"/>
                  <a:pt x="8" y="96"/>
                </a:cubicBezTo>
                <a:cubicBezTo>
                  <a:pt x="24" y="96"/>
                  <a:pt x="24" y="96"/>
                  <a:pt x="24" y="96"/>
                </a:cubicBezTo>
                <a:lnTo>
                  <a:pt x="24" y="136"/>
                </a:lnTo>
                <a:close/>
                <a:moveTo>
                  <a:pt x="124" y="64"/>
                </a:moveTo>
                <a:cubicBezTo>
                  <a:pt x="100" y="64"/>
                  <a:pt x="100" y="64"/>
                  <a:pt x="100" y="64"/>
                </a:cubicBezTo>
                <a:cubicBezTo>
                  <a:pt x="98" y="64"/>
                  <a:pt x="96" y="66"/>
                  <a:pt x="96" y="68"/>
                </a:cubicBezTo>
                <a:cubicBezTo>
                  <a:pt x="96" y="140"/>
                  <a:pt x="96" y="140"/>
                  <a:pt x="96" y="140"/>
                </a:cubicBezTo>
                <a:cubicBezTo>
                  <a:pt x="96" y="142"/>
                  <a:pt x="98" y="144"/>
                  <a:pt x="100" y="144"/>
                </a:cubicBezTo>
                <a:cubicBezTo>
                  <a:pt x="124" y="144"/>
                  <a:pt x="124" y="144"/>
                  <a:pt x="124" y="144"/>
                </a:cubicBezTo>
                <a:cubicBezTo>
                  <a:pt x="126" y="144"/>
                  <a:pt x="128" y="142"/>
                  <a:pt x="128" y="140"/>
                </a:cubicBezTo>
                <a:cubicBezTo>
                  <a:pt x="128" y="68"/>
                  <a:pt x="128" y="68"/>
                  <a:pt x="128" y="68"/>
                </a:cubicBezTo>
                <a:cubicBezTo>
                  <a:pt x="128" y="66"/>
                  <a:pt x="126" y="64"/>
                  <a:pt x="124" y="64"/>
                </a:cubicBezTo>
                <a:moveTo>
                  <a:pt x="120" y="136"/>
                </a:moveTo>
                <a:cubicBezTo>
                  <a:pt x="104" y="136"/>
                  <a:pt x="104" y="136"/>
                  <a:pt x="104" y="136"/>
                </a:cubicBezTo>
                <a:cubicBezTo>
                  <a:pt x="104" y="72"/>
                  <a:pt x="104" y="72"/>
                  <a:pt x="104" y="72"/>
                </a:cubicBezTo>
                <a:cubicBezTo>
                  <a:pt x="120" y="72"/>
                  <a:pt x="120" y="72"/>
                  <a:pt x="120" y="72"/>
                </a:cubicBezTo>
                <a:lnTo>
                  <a:pt x="120" y="136"/>
                </a:lnTo>
                <a:close/>
                <a:moveTo>
                  <a:pt x="76" y="16"/>
                </a:moveTo>
                <a:cubicBezTo>
                  <a:pt x="52" y="16"/>
                  <a:pt x="52" y="16"/>
                  <a:pt x="52" y="16"/>
                </a:cubicBezTo>
                <a:cubicBezTo>
                  <a:pt x="50" y="16"/>
                  <a:pt x="48" y="18"/>
                  <a:pt x="48" y="20"/>
                </a:cubicBezTo>
                <a:cubicBezTo>
                  <a:pt x="48" y="140"/>
                  <a:pt x="48" y="140"/>
                  <a:pt x="48" y="140"/>
                </a:cubicBezTo>
                <a:cubicBezTo>
                  <a:pt x="48" y="142"/>
                  <a:pt x="50" y="144"/>
                  <a:pt x="52" y="144"/>
                </a:cubicBezTo>
                <a:cubicBezTo>
                  <a:pt x="76" y="144"/>
                  <a:pt x="76" y="144"/>
                  <a:pt x="76" y="144"/>
                </a:cubicBezTo>
                <a:cubicBezTo>
                  <a:pt x="78" y="144"/>
                  <a:pt x="80" y="142"/>
                  <a:pt x="80" y="140"/>
                </a:cubicBezTo>
                <a:cubicBezTo>
                  <a:pt x="80" y="20"/>
                  <a:pt x="80" y="20"/>
                  <a:pt x="80" y="20"/>
                </a:cubicBezTo>
                <a:cubicBezTo>
                  <a:pt x="80" y="18"/>
                  <a:pt x="78" y="16"/>
                  <a:pt x="76" y="16"/>
                </a:cubicBezTo>
                <a:moveTo>
                  <a:pt x="72" y="136"/>
                </a:moveTo>
                <a:cubicBezTo>
                  <a:pt x="56" y="136"/>
                  <a:pt x="56" y="136"/>
                  <a:pt x="56" y="136"/>
                </a:cubicBezTo>
                <a:cubicBezTo>
                  <a:pt x="56" y="24"/>
                  <a:pt x="56" y="24"/>
                  <a:pt x="56" y="24"/>
                </a:cubicBezTo>
                <a:cubicBezTo>
                  <a:pt x="72" y="24"/>
                  <a:pt x="72" y="24"/>
                  <a:pt x="72" y="24"/>
                </a:cubicBezTo>
                <a:lnTo>
                  <a:pt x="72" y="136"/>
                </a:lnTo>
                <a:close/>
                <a:moveTo>
                  <a:pt x="172" y="0"/>
                </a:moveTo>
                <a:cubicBezTo>
                  <a:pt x="148" y="0"/>
                  <a:pt x="148" y="0"/>
                  <a:pt x="148" y="0"/>
                </a:cubicBezTo>
                <a:cubicBezTo>
                  <a:pt x="146" y="0"/>
                  <a:pt x="144" y="2"/>
                  <a:pt x="144" y="4"/>
                </a:cubicBezTo>
                <a:cubicBezTo>
                  <a:pt x="144" y="140"/>
                  <a:pt x="144" y="140"/>
                  <a:pt x="144" y="140"/>
                </a:cubicBezTo>
                <a:cubicBezTo>
                  <a:pt x="144" y="142"/>
                  <a:pt x="146" y="144"/>
                  <a:pt x="148" y="144"/>
                </a:cubicBezTo>
                <a:cubicBezTo>
                  <a:pt x="172" y="144"/>
                  <a:pt x="172" y="144"/>
                  <a:pt x="172" y="144"/>
                </a:cubicBezTo>
                <a:cubicBezTo>
                  <a:pt x="174" y="144"/>
                  <a:pt x="176" y="142"/>
                  <a:pt x="176" y="140"/>
                </a:cubicBezTo>
                <a:cubicBezTo>
                  <a:pt x="176" y="4"/>
                  <a:pt x="176" y="4"/>
                  <a:pt x="176" y="4"/>
                </a:cubicBezTo>
                <a:cubicBezTo>
                  <a:pt x="176" y="2"/>
                  <a:pt x="174" y="0"/>
                  <a:pt x="172" y="0"/>
                </a:cubicBezTo>
                <a:moveTo>
                  <a:pt x="168" y="136"/>
                </a:moveTo>
                <a:cubicBezTo>
                  <a:pt x="152" y="136"/>
                  <a:pt x="152" y="136"/>
                  <a:pt x="152" y="136"/>
                </a:cubicBezTo>
                <a:cubicBezTo>
                  <a:pt x="152" y="8"/>
                  <a:pt x="152" y="8"/>
                  <a:pt x="152" y="8"/>
                </a:cubicBezTo>
                <a:cubicBezTo>
                  <a:pt x="168" y="8"/>
                  <a:pt x="168" y="8"/>
                  <a:pt x="168" y="8"/>
                </a:cubicBezTo>
                <a:lnTo>
                  <a:pt x="168" y="136"/>
                </a:lnTo>
                <a:close/>
              </a:path>
            </a:pathLst>
          </a:custGeom>
          <a:solidFill>
            <a:schemeClr val="lt1"/>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Source Sans Pro"/>
              <a:ea typeface="Source Sans Pro"/>
              <a:cs typeface="Source Sans Pro"/>
              <a:sym typeface="Source Sans Pro"/>
            </a:endParaRPr>
          </a:p>
        </p:txBody>
      </p:sp>
      <p:sp>
        <p:nvSpPr>
          <p:cNvPr id="442" name="Google Shape;442;p36"/>
          <p:cNvSpPr txBox="1"/>
          <p:nvPr/>
        </p:nvSpPr>
        <p:spPr>
          <a:xfrm>
            <a:off x="6007601" y="1469493"/>
            <a:ext cx="2268300" cy="3231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dk1"/>
                </a:solidFill>
                <a:latin typeface="Source Sans Pro Black"/>
                <a:ea typeface="Source Sans Pro Black"/>
                <a:cs typeface="Source Sans Pro Black"/>
                <a:sym typeface="Source Sans Pro Black"/>
              </a:rPr>
              <a:t>Manage Rewards</a:t>
            </a:r>
            <a:endParaRPr b="0" i="0" sz="1800" u="none" cap="none" strike="noStrike">
              <a:solidFill>
                <a:schemeClr val="dk1"/>
              </a:solidFill>
              <a:latin typeface="Source Sans Pro Black"/>
              <a:ea typeface="Source Sans Pro Black"/>
              <a:cs typeface="Source Sans Pro Black"/>
              <a:sym typeface="Source Sans Pro Black"/>
            </a:endParaRPr>
          </a:p>
        </p:txBody>
      </p:sp>
      <p:sp>
        <p:nvSpPr>
          <p:cNvPr id="443" name="Google Shape;443;p36"/>
          <p:cNvSpPr/>
          <p:nvPr/>
        </p:nvSpPr>
        <p:spPr>
          <a:xfrm>
            <a:off x="5423141" y="2343163"/>
            <a:ext cx="457200" cy="457200"/>
          </a:xfrm>
          <a:prstGeom prst="ellipse">
            <a:avLst/>
          </a:prstGeom>
          <a:solidFill>
            <a:schemeClr val="accent3"/>
          </a:solidFill>
          <a:ln cap="flat" cmpd="sng" w="38100">
            <a:solidFill>
              <a:schemeClr val="lt1"/>
            </a:solidFill>
            <a:prstDash val="solid"/>
            <a:miter lim="800000"/>
            <a:headEnd len="sm" w="sm" type="none"/>
            <a:tailEnd len="sm" w="sm" type="none"/>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444" name="Google Shape;444;p36"/>
          <p:cNvSpPr/>
          <p:nvPr/>
        </p:nvSpPr>
        <p:spPr>
          <a:xfrm>
            <a:off x="5537811" y="2452546"/>
            <a:ext cx="242451" cy="226286"/>
          </a:xfrm>
          <a:custGeom>
            <a:rect b="b" l="l" r="r" t="t"/>
            <a:pathLst>
              <a:path extrusionOk="0" h="160" w="176">
                <a:moveTo>
                  <a:pt x="172" y="136"/>
                </a:moveTo>
                <a:cubicBezTo>
                  <a:pt x="96" y="136"/>
                  <a:pt x="96" y="136"/>
                  <a:pt x="96" y="136"/>
                </a:cubicBezTo>
                <a:cubicBezTo>
                  <a:pt x="94" y="127"/>
                  <a:pt x="86" y="120"/>
                  <a:pt x="76" y="120"/>
                </a:cubicBezTo>
                <a:cubicBezTo>
                  <a:pt x="66" y="120"/>
                  <a:pt x="58" y="127"/>
                  <a:pt x="56" y="136"/>
                </a:cubicBezTo>
                <a:cubicBezTo>
                  <a:pt x="4" y="136"/>
                  <a:pt x="4" y="136"/>
                  <a:pt x="4" y="136"/>
                </a:cubicBezTo>
                <a:cubicBezTo>
                  <a:pt x="2" y="136"/>
                  <a:pt x="0" y="138"/>
                  <a:pt x="0" y="140"/>
                </a:cubicBezTo>
                <a:cubicBezTo>
                  <a:pt x="0" y="142"/>
                  <a:pt x="2" y="144"/>
                  <a:pt x="4" y="144"/>
                </a:cubicBezTo>
                <a:cubicBezTo>
                  <a:pt x="56" y="144"/>
                  <a:pt x="56" y="144"/>
                  <a:pt x="56" y="144"/>
                </a:cubicBezTo>
                <a:cubicBezTo>
                  <a:pt x="58" y="153"/>
                  <a:pt x="66" y="160"/>
                  <a:pt x="76" y="160"/>
                </a:cubicBezTo>
                <a:cubicBezTo>
                  <a:pt x="86" y="160"/>
                  <a:pt x="94" y="153"/>
                  <a:pt x="96" y="144"/>
                </a:cubicBezTo>
                <a:cubicBezTo>
                  <a:pt x="172" y="144"/>
                  <a:pt x="172" y="144"/>
                  <a:pt x="172" y="144"/>
                </a:cubicBezTo>
                <a:cubicBezTo>
                  <a:pt x="174" y="144"/>
                  <a:pt x="176" y="142"/>
                  <a:pt x="176" y="140"/>
                </a:cubicBezTo>
                <a:cubicBezTo>
                  <a:pt x="176" y="138"/>
                  <a:pt x="174" y="136"/>
                  <a:pt x="172" y="136"/>
                </a:cubicBezTo>
                <a:moveTo>
                  <a:pt x="76" y="152"/>
                </a:moveTo>
                <a:cubicBezTo>
                  <a:pt x="69" y="152"/>
                  <a:pt x="64" y="147"/>
                  <a:pt x="64" y="140"/>
                </a:cubicBezTo>
                <a:cubicBezTo>
                  <a:pt x="64" y="133"/>
                  <a:pt x="69" y="128"/>
                  <a:pt x="76" y="128"/>
                </a:cubicBezTo>
                <a:cubicBezTo>
                  <a:pt x="83" y="128"/>
                  <a:pt x="88" y="133"/>
                  <a:pt x="88" y="140"/>
                </a:cubicBezTo>
                <a:cubicBezTo>
                  <a:pt x="88" y="147"/>
                  <a:pt x="83" y="152"/>
                  <a:pt x="76" y="152"/>
                </a:cubicBezTo>
                <a:moveTo>
                  <a:pt x="4" y="24"/>
                </a:moveTo>
                <a:cubicBezTo>
                  <a:pt x="24" y="24"/>
                  <a:pt x="24" y="24"/>
                  <a:pt x="24" y="24"/>
                </a:cubicBezTo>
                <a:cubicBezTo>
                  <a:pt x="26" y="33"/>
                  <a:pt x="34" y="40"/>
                  <a:pt x="44" y="40"/>
                </a:cubicBezTo>
                <a:cubicBezTo>
                  <a:pt x="54" y="40"/>
                  <a:pt x="62" y="33"/>
                  <a:pt x="64" y="24"/>
                </a:cubicBezTo>
                <a:cubicBezTo>
                  <a:pt x="172" y="24"/>
                  <a:pt x="172" y="24"/>
                  <a:pt x="172" y="24"/>
                </a:cubicBezTo>
                <a:cubicBezTo>
                  <a:pt x="174" y="24"/>
                  <a:pt x="176" y="22"/>
                  <a:pt x="176" y="20"/>
                </a:cubicBezTo>
                <a:cubicBezTo>
                  <a:pt x="176" y="18"/>
                  <a:pt x="174" y="16"/>
                  <a:pt x="172" y="16"/>
                </a:cubicBezTo>
                <a:cubicBezTo>
                  <a:pt x="64" y="16"/>
                  <a:pt x="64" y="16"/>
                  <a:pt x="64" y="16"/>
                </a:cubicBezTo>
                <a:cubicBezTo>
                  <a:pt x="62" y="7"/>
                  <a:pt x="54" y="0"/>
                  <a:pt x="44" y="0"/>
                </a:cubicBezTo>
                <a:cubicBezTo>
                  <a:pt x="34" y="0"/>
                  <a:pt x="26" y="7"/>
                  <a:pt x="24" y="16"/>
                </a:cubicBezTo>
                <a:cubicBezTo>
                  <a:pt x="4" y="16"/>
                  <a:pt x="4" y="16"/>
                  <a:pt x="4" y="16"/>
                </a:cubicBezTo>
                <a:cubicBezTo>
                  <a:pt x="2" y="16"/>
                  <a:pt x="0" y="18"/>
                  <a:pt x="0" y="20"/>
                </a:cubicBezTo>
                <a:cubicBezTo>
                  <a:pt x="0" y="22"/>
                  <a:pt x="2" y="24"/>
                  <a:pt x="4" y="24"/>
                </a:cubicBezTo>
                <a:moveTo>
                  <a:pt x="44" y="8"/>
                </a:moveTo>
                <a:cubicBezTo>
                  <a:pt x="51" y="8"/>
                  <a:pt x="56" y="13"/>
                  <a:pt x="56" y="20"/>
                </a:cubicBezTo>
                <a:cubicBezTo>
                  <a:pt x="56" y="27"/>
                  <a:pt x="51" y="32"/>
                  <a:pt x="44" y="32"/>
                </a:cubicBezTo>
                <a:cubicBezTo>
                  <a:pt x="37" y="32"/>
                  <a:pt x="32" y="27"/>
                  <a:pt x="32" y="20"/>
                </a:cubicBezTo>
                <a:cubicBezTo>
                  <a:pt x="32" y="13"/>
                  <a:pt x="37" y="8"/>
                  <a:pt x="44" y="8"/>
                </a:cubicBezTo>
                <a:moveTo>
                  <a:pt x="172" y="76"/>
                </a:moveTo>
                <a:cubicBezTo>
                  <a:pt x="160" y="76"/>
                  <a:pt x="160" y="76"/>
                  <a:pt x="160" y="76"/>
                </a:cubicBezTo>
                <a:cubicBezTo>
                  <a:pt x="158" y="67"/>
                  <a:pt x="150" y="60"/>
                  <a:pt x="140" y="60"/>
                </a:cubicBezTo>
                <a:cubicBezTo>
                  <a:pt x="130" y="60"/>
                  <a:pt x="122" y="67"/>
                  <a:pt x="120" y="76"/>
                </a:cubicBezTo>
                <a:cubicBezTo>
                  <a:pt x="4" y="76"/>
                  <a:pt x="4" y="76"/>
                  <a:pt x="4" y="76"/>
                </a:cubicBezTo>
                <a:cubicBezTo>
                  <a:pt x="2" y="76"/>
                  <a:pt x="0" y="78"/>
                  <a:pt x="0" y="80"/>
                </a:cubicBezTo>
                <a:cubicBezTo>
                  <a:pt x="0" y="82"/>
                  <a:pt x="2" y="84"/>
                  <a:pt x="4" y="84"/>
                </a:cubicBezTo>
                <a:cubicBezTo>
                  <a:pt x="120" y="84"/>
                  <a:pt x="120" y="84"/>
                  <a:pt x="120" y="84"/>
                </a:cubicBezTo>
                <a:cubicBezTo>
                  <a:pt x="122" y="93"/>
                  <a:pt x="130" y="100"/>
                  <a:pt x="140" y="100"/>
                </a:cubicBezTo>
                <a:cubicBezTo>
                  <a:pt x="150" y="100"/>
                  <a:pt x="158" y="93"/>
                  <a:pt x="160" y="84"/>
                </a:cubicBezTo>
                <a:cubicBezTo>
                  <a:pt x="172" y="84"/>
                  <a:pt x="172" y="84"/>
                  <a:pt x="172" y="84"/>
                </a:cubicBezTo>
                <a:cubicBezTo>
                  <a:pt x="174" y="84"/>
                  <a:pt x="176" y="82"/>
                  <a:pt x="176" y="80"/>
                </a:cubicBezTo>
                <a:cubicBezTo>
                  <a:pt x="176" y="78"/>
                  <a:pt x="174" y="76"/>
                  <a:pt x="172" y="76"/>
                </a:cubicBezTo>
                <a:moveTo>
                  <a:pt x="140" y="92"/>
                </a:moveTo>
                <a:cubicBezTo>
                  <a:pt x="133" y="92"/>
                  <a:pt x="128" y="87"/>
                  <a:pt x="128" y="80"/>
                </a:cubicBezTo>
                <a:cubicBezTo>
                  <a:pt x="128" y="73"/>
                  <a:pt x="133" y="68"/>
                  <a:pt x="140" y="68"/>
                </a:cubicBezTo>
                <a:cubicBezTo>
                  <a:pt x="147" y="68"/>
                  <a:pt x="152" y="73"/>
                  <a:pt x="152" y="80"/>
                </a:cubicBezTo>
                <a:cubicBezTo>
                  <a:pt x="152" y="87"/>
                  <a:pt x="147" y="92"/>
                  <a:pt x="140" y="92"/>
                </a:cubicBezTo>
              </a:path>
            </a:pathLst>
          </a:custGeom>
          <a:solidFill>
            <a:schemeClr val="lt1"/>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Source Sans Pro"/>
              <a:ea typeface="Source Sans Pro"/>
              <a:cs typeface="Source Sans Pro"/>
              <a:sym typeface="Source Sans Pro"/>
            </a:endParaRPr>
          </a:p>
        </p:txBody>
      </p:sp>
      <p:sp>
        <p:nvSpPr>
          <p:cNvPr id="445" name="Google Shape;445;p36"/>
          <p:cNvSpPr txBox="1"/>
          <p:nvPr/>
        </p:nvSpPr>
        <p:spPr>
          <a:xfrm>
            <a:off x="6007601" y="2343163"/>
            <a:ext cx="2268300" cy="3231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dk1"/>
                </a:solidFill>
                <a:latin typeface="Source Sans Pro Black"/>
                <a:ea typeface="Source Sans Pro Black"/>
                <a:cs typeface="Source Sans Pro Black"/>
                <a:sym typeface="Source Sans Pro Black"/>
              </a:rPr>
              <a:t>Personalized </a:t>
            </a:r>
            <a:r>
              <a:rPr lang="en" sz="1800">
                <a:solidFill>
                  <a:schemeClr val="dk1"/>
                </a:solidFill>
                <a:latin typeface="Source Sans Pro Black"/>
                <a:ea typeface="Source Sans Pro Black"/>
                <a:cs typeface="Source Sans Pro Black"/>
                <a:sym typeface="Source Sans Pro Black"/>
              </a:rPr>
              <a:t>offers</a:t>
            </a:r>
            <a:endParaRPr b="0" i="0" sz="1800" u="none" cap="none" strike="noStrike">
              <a:solidFill>
                <a:schemeClr val="dk1"/>
              </a:solidFill>
              <a:latin typeface="Source Sans Pro Black"/>
              <a:ea typeface="Source Sans Pro Black"/>
              <a:cs typeface="Source Sans Pro Black"/>
              <a:sym typeface="Source Sans Pro Black"/>
            </a:endParaRPr>
          </a:p>
        </p:txBody>
      </p:sp>
      <p:sp>
        <p:nvSpPr>
          <p:cNvPr id="446" name="Google Shape;446;p36"/>
          <p:cNvSpPr/>
          <p:nvPr/>
        </p:nvSpPr>
        <p:spPr>
          <a:xfrm>
            <a:off x="5423141" y="3216833"/>
            <a:ext cx="457200" cy="457200"/>
          </a:xfrm>
          <a:prstGeom prst="ellipse">
            <a:avLst/>
          </a:prstGeom>
          <a:solidFill>
            <a:schemeClr val="accent4"/>
          </a:solidFill>
          <a:ln cap="flat" cmpd="sng" w="38100">
            <a:solidFill>
              <a:schemeClr val="lt1"/>
            </a:solidFill>
            <a:prstDash val="solid"/>
            <a:miter lim="800000"/>
            <a:headEnd len="sm" w="sm" type="none"/>
            <a:tailEnd len="sm" w="sm" type="none"/>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447" name="Google Shape;447;p36"/>
          <p:cNvSpPr txBox="1"/>
          <p:nvPr/>
        </p:nvSpPr>
        <p:spPr>
          <a:xfrm>
            <a:off x="6007601" y="3216833"/>
            <a:ext cx="2268300" cy="3231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dk1"/>
                </a:solidFill>
                <a:latin typeface="Source Sans Pro Black"/>
                <a:ea typeface="Source Sans Pro Black"/>
                <a:cs typeface="Source Sans Pro Black"/>
                <a:sym typeface="Source Sans Pro Black"/>
              </a:rPr>
              <a:t>User help</a:t>
            </a:r>
            <a:endParaRPr b="0" i="0" sz="1800" u="none" cap="none" strike="noStrike">
              <a:solidFill>
                <a:schemeClr val="dk1"/>
              </a:solidFill>
              <a:latin typeface="Source Sans Pro Black"/>
              <a:ea typeface="Source Sans Pro Black"/>
              <a:cs typeface="Source Sans Pro Black"/>
              <a:sym typeface="Source Sans Pro Black"/>
            </a:endParaRPr>
          </a:p>
        </p:txBody>
      </p:sp>
      <p:sp>
        <p:nvSpPr>
          <p:cNvPr id="448" name="Google Shape;448;p36"/>
          <p:cNvSpPr/>
          <p:nvPr/>
        </p:nvSpPr>
        <p:spPr>
          <a:xfrm>
            <a:off x="5560734" y="3332291"/>
            <a:ext cx="182014" cy="226285"/>
          </a:xfrm>
          <a:custGeom>
            <a:rect b="b" l="l" r="r" t="t"/>
            <a:pathLst>
              <a:path extrusionOk="0" h="176" w="144">
                <a:moveTo>
                  <a:pt x="36" y="136"/>
                </a:moveTo>
                <a:cubicBezTo>
                  <a:pt x="34" y="136"/>
                  <a:pt x="32" y="138"/>
                  <a:pt x="32" y="140"/>
                </a:cubicBezTo>
                <a:cubicBezTo>
                  <a:pt x="32" y="142"/>
                  <a:pt x="34" y="144"/>
                  <a:pt x="36" y="144"/>
                </a:cubicBezTo>
                <a:cubicBezTo>
                  <a:pt x="38" y="144"/>
                  <a:pt x="40" y="142"/>
                  <a:pt x="40" y="140"/>
                </a:cubicBezTo>
                <a:cubicBezTo>
                  <a:pt x="40" y="138"/>
                  <a:pt x="38" y="136"/>
                  <a:pt x="36" y="136"/>
                </a:cubicBezTo>
                <a:moveTo>
                  <a:pt x="40" y="88"/>
                </a:moveTo>
                <a:cubicBezTo>
                  <a:pt x="36" y="88"/>
                  <a:pt x="32" y="92"/>
                  <a:pt x="32" y="96"/>
                </a:cubicBezTo>
                <a:cubicBezTo>
                  <a:pt x="32" y="100"/>
                  <a:pt x="36" y="104"/>
                  <a:pt x="40" y="104"/>
                </a:cubicBezTo>
                <a:cubicBezTo>
                  <a:pt x="44" y="104"/>
                  <a:pt x="48" y="100"/>
                  <a:pt x="48" y="96"/>
                </a:cubicBezTo>
                <a:cubicBezTo>
                  <a:pt x="48" y="92"/>
                  <a:pt x="44" y="88"/>
                  <a:pt x="40" y="88"/>
                </a:cubicBezTo>
                <a:moveTo>
                  <a:pt x="116" y="96"/>
                </a:moveTo>
                <a:cubicBezTo>
                  <a:pt x="114" y="96"/>
                  <a:pt x="112" y="98"/>
                  <a:pt x="112" y="100"/>
                </a:cubicBezTo>
                <a:cubicBezTo>
                  <a:pt x="112" y="102"/>
                  <a:pt x="114" y="104"/>
                  <a:pt x="116" y="104"/>
                </a:cubicBezTo>
                <a:cubicBezTo>
                  <a:pt x="118" y="104"/>
                  <a:pt x="120" y="102"/>
                  <a:pt x="120" y="100"/>
                </a:cubicBezTo>
                <a:cubicBezTo>
                  <a:pt x="120" y="98"/>
                  <a:pt x="118" y="96"/>
                  <a:pt x="116" y="96"/>
                </a:cubicBezTo>
                <a:moveTo>
                  <a:pt x="112" y="24"/>
                </a:moveTo>
                <a:cubicBezTo>
                  <a:pt x="120" y="24"/>
                  <a:pt x="120" y="24"/>
                  <a:pt x="120" y="24"/>
                </a:cubicBezTo>
                <a:cubicBezTo>
                  <a:pt x="124" y="24"/>
                  <a:pt x="128" y="20"/>
                  <a:pt x="128" y="16"/>
                </a:cubicBezTo>
                <a:cubicBezTo>
                  <a:pt x="128" y="8"/>
                  <a:pt x="128" y="8"/>
                  <a:pt x="128" y="8"/>
                </a:cubicBezTo>
                <a:cubicBezTo>
                  <a:pt x="128" y="4"/>
                  <a:pt x="124" y="0"/>
                  <a:pt x="120" y="0"/>
                </a:cubicBezTo>
                <a:cubicBezTo>
                  <a:pt x="24" y="0"/>
                  <a:pt x="24" y="0"/>
                  <a:pt x="24" y="0"/>
                </a:cubicBezTo>
                <a:cubicBezTo>
                  <a:pt x="20" y="0"/>
                  <a:pt x="16" y="4"/>
                  <a:pt x="16" y="8"/>
                </a:cubicBezTo>
                <a:cubicBezTo>
                  <a:pt x="16" y="16"/>
                  <a:pt x="16" y="16"/>
                  <a:pt x="16" y="16"/>
                </a:cubicBezTo>
                <a:cubicBezTo>
                  <a:pt x="16" y="20"/>
                  <a:pt x="20" y="24"/>
                  <a:pt x="24" y="24"/>
                </a:cubicBezTo>
                <a:cubicBezTo>
                  <a:pt x="32" y="24"/>
                  <a:pt x="32" y="24"/>
                  <a:pt x="32" y="24"/>
                </a:cubicBezTo>
                <a:cubicBezTo>
                  <a:pt x="29" y="73"/>
                  <a:pt x="0" y="82"/>
                  <a:pt x="0" y="128"/>
                </a:cubicBezTo>
                <a:cubicBezTo>
                  <a:pt x="0" y="155"/>
                  <a:pt x="21" y="176"/>
                  <a:pt x="48" y="176"/>
                </a:cubicBezTo>
                <a:cubicBezTo>
                  <a:pt x="96" y="176"/>
                  <a:pt x="96" y="176"/>
                  <a:pt x="96" y="176"/>
                </a:cubicBezTo>
                <a:cubicBezTo>
                  <a:pt x="123" y="176"/>
                  <a:pt x="144" y="155"/>
                  <a:pt x="144" y="128"/>
                </a:cubicBezTo>
                <a:cubicBezTo>
                  <a:pt x="144" y="82"/>
                  <a:pt x="115" y="73"/>
                  <a:pt x="112" y="24"/>
                </a:cubicBezTo>
                <a:moveTo>
                  <a:pt x="24" y="8"/>
                </a:moveTo>
                <a:cubicBezTo>
                  <a:pt x="120" y="8"/>
                  <a:pt x="120" y="8"/>
                  <a:pt x="120" y="8"/>
                </a:cubicBezTo>
                <a:cubicBezTo>
                  <a:pt x="120" y="16"/>
                  <a:pt x="120" y="16"/>
                  <a:pt x="120" y="16"/>
                </a:cubicBezTo>
                <a:cubicBezTo>
                  <a:pt x="24" y="16"/>
                  <a:pt x="24" y="16"/>
                  <a:pt x="24" y="16"/>
                </a:cubicBezTo>
                <a:lnTo>
                  <a:pt x="24" y="8"/>
                </a:lnTo>
                <a:close/>
                <a:moveTo>
                  <a:pt x="40" y="24"/>
                </a:moveTo>
                <a:cubicBezTo>
                  <a:pt x="104" y="24"/>
                  <a:pt x="104" y="24"/>
                  <a:pt x="104" y="24"/>
                </a:cubicBezTo>
                <a:cubicBezTo>
                  <a:pt x="105" y="42"/>
                  <a:pt x="110" y="55"/>
                  <a:pt x="115" y="66"/>
                </a:cubicBezTo>
                <a:cubicBezTo>
                  <a:pt x="109" y="71"/>
                  <a:pt x="90" y="83"/>
                  <a:pt x="69" y="71"/>
                </a:cubicBezTo>
                <a:cubicBezTo>
                  <a:pt x="53" y="62"/>
                  <a:pt x="39" y="63"/>
                  <a:pt x="30" y="64"/>
                </a:cubicBezTo>
                <a:cubicBezTo>
                  <a:pt x="35" y="54"/>
                  <a:pt x="39" y="41"/>
                  <a:pt x="40" y="24"/>
                </a:cubicBezTo>
                <a:moveTo>
                  <a:pt x="96" y="168"/>
                </a:moveTo>
                <a:cubicBezTo>
                  <a:pt x="48" y="168"/>
                  <a:pt x="48" y="168"/>
                  <a:pt x="48" y="168"/>
                </a:cubicBezTo>
                <a:cubicBezTo>
                  <a:pt x="26" y="168"/>
                  <a:pt x="8" y="150"/>
                  <a:pt x="8" y="128"/>
                </a:cubicBezTo>
                <a:cubicBezTo>
                  <a:pt x="8" y="107"/>
                  <a:pt x="15" y="95"/>
                  <a:pt x="22" y="80"/>
                </a:cubicBezTo>
                <a:cubicBezTo>
                  <a:pt x="23" y="79"/>
                  <a:pt x="24" y="77"/>
                  <a:pt x="25" y="74"/>
                </a:cubicBezTo>
                <a:cubicBezTo>
                  <a:pt x="26" y="74"/>
                  <a:pt x="43" y="65"/>
                  <a:pt x="65" y="78"/>
                </a:cubicBezTo>
                <a:cubicBezTo>
                  <a:pt x="73" y="83"/>
                  <a:pt x="80" y="84"/>
                  <a:pt x="87" y="84"/>
                </a:cubicBezTo>
                <a:cubicBezTo>
                  <a:pt x="101" y="84"/>
                  <a:pt x="112" y="78"/>
                  <a:pt x="118" y="73"/>
                </a:cubicBezTo>
                <a:cubicBezTo>
                  <a:pt x="119" y="76"/>
                  <a:pt x="121" y="78"/>
                  <a:pt x="122" y="80"/>
                </a:cubicBezTo>
                <a:cubicBezTo>
                  <a:pt x="129" y="95"/>
                  <a:pt x="136" y="107"/>
                  <a:pt x="136" y="128"/>
                </a:cubicBezTo>
                <a:cubicBezTo>
                  <a:pt x="136" y="150"/>
                  <a:pt x="118" y="168"/>
                  <a:pt x="96" y="168"/>
                </a:cubicBezTo>
                <a:moveTo>
                  <a:pt x="104" y="112"/>
                </a:moveTo>
                <a:cubicBezTo>
                  <a:pt x="100" y="112"/>
                  <a:pt x="96" y="116"/>
                  <a:pt x="96" y="120"/>
                </a:cubicBezTo>
                <a:cubicBezTo>
                  <a:pt x="96" y="124"/>
                  <a:pt x="100" y="128"/>
                  <a:pt x="104" y="128"/>
                </a:cubicBezTo>
                <a:cubicBezTo>
                  <a:pt x="108" y="128"/>
                  <a:pt x="112" y="124"/>
                  <a:pt x="112" y="120"/>
                </a:cubicBezTo>
                <a:cubicBezTo>
                  <a:pt x="112" y="116"/>
                  <a:pt x="108" y="112"/>
                  <a:pt x="104" y="112"/>
                </a:cubicBezTo>
                <a:moveTo>
                  <a:pt x="68" y="112"/>
                </a:moveTo>
                <a:cubicBezTo>
                  <a:pt x="61" y="112"/>
                  <a:pt x="56" y="117"/>
                  <a:pt x="56" y="124"/>
                </a:cubicBezTo>
                <a:cubicBezTo>
                  <a:pt x="56" y="131"/>
                  <a:pt x="61" y="136"/>
                  <a:pt x="68" y="136"/>
                </a:cubicBezTo>
                <a:cubicBezTo>
                  <a:pt x="75" y="136"/>
                  <a:pt x="80" y="131"/>
                  <a:pt x="80" y="124"/>
                </a:cubicBezTo>
                <a:cubicBezTo>
                  <a:pt x="80" y="117"/>
                  <a:pt x="75" y="112"/>
                  <a:pt x="68" y="112"/>
                </a:cubicBezTo>
                <a:moveTo>
                  <a:pt x="68" y="128"/>
                </a:moveTo>
                <a:cubicBezTo>
                  <a:pt x="66" y="128"/>
                  <a:pt x="64" y="126"/>
                  <a:pt x="64" y="124"/>
                </a:cubicBezTo>
                <a:cubicBezTo>
                  <a:pt x="64" y="122"/>
                  <a:pt x="66" y="120"/>
                  <a:pt x="68" y="120"/>
                </a:cubicBezTo>
                <a:cubicBezTo>
                  <a:pt x="70" y="120"/>
                  <a:pt x="72" y="122"/>
                  <a:pt x="72" y="124"/>
                </a:cubicBezTo>
                <a:cubicBezTo>
                  <a:pt x="72" y="126"/>
                  <a:pt x="70" y="128"/>
                  <a:pt x="68" y="128"/>
                </a:cubicBezTo>
                <a:moveTo>
                  <a:pt x="92" y="152"/>
                </a:moveTo>
                <a:cubicBezTo>
                  <a:pt x="90" y="152"/>
                  <a:pt x="88" y="154"/>
                  <a:pt x="88" y="156"/>
                </a:cubicBezTo>
                <a:cubicBezTo>
                  <a:pt x="88" y="158"/>
                  <a:pt x="90" y="160"/>
                  <a:pt x="92" y="160"/>
                </a:cubicBezTo>
                <a:cubicBezTo>
                  <a:pt x="94" y="160"/>
                  <a:pt x="96" y="158"/>
                  <a:pt x="96" y="156"/>
                </a:cubicBezTo>
                <a:cubicBezTo>
                  <a:pt x="96" y="154"/>
                  <a:pt x="94" y="152"/>
                  <a:pt x="92" y="152"/>
                </a:cubicBezTo>
              </a:path>
            </a:pathLst>
          </a:custGeom>
          <a:solidFill>
            <a:schemeClr val="lt1"/>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Source Sans Pro"/>
              <a:ea typeface="Source Sans Pro"/>
              <a:cs typeface="Source Sans Pro"/>
              <a:sym typeface="Source Sans Pro"/>
            </a:endParaRPr>
          </a:p>
        </p:txBody>
      </p:sp>
      <p:pic>
        <p:nvPicPr>
          <p:cNvPr id="449" name="Google Shape;449;p36"/>
          <p:cNvPicPr preferRelativeResize="0"/>
          <p:nvPr>
            <p:ph idx="2" type="pic"/>
          </p:nvPr>
        </p:nvPicPr>
        <p:blipFill rotWithShape="1">
          <a:blip r:embed="rId4">
            <a:alphaModFix/>
          </a:blip>
          <a:srcRect b="641" l="0" r="0" t="631"/>
          <a:stretch/>
        </p:blipFill>
        <p:spPr>
          <a:xfrm>
            <a:off x="1038850" y="1093075"/>
            <a:ext cx="3581123" cy="2386576"/>
          </a:xfrm>
          <a:prstGeom prst="rect">
            <a:avLst/>
          </a:prstGeom>
          <a:noFill/>
          <a:ln>
            <a:noFill/>
          </a:ln>
        </p:spPr>
      </p:pic>
      <p:sp>
        <p:nvSpPr>
          <p:cNvPr id="450" name="Google Shape;450;p36"/>
          <p:cNvSpPr/>
          <p:nvPr/>
        </p:nvSpPr>
        <p:spPr>
          <a:xfrm>
            <a:off x="5418141" y="4090483"/>
            <a:ext cx="457200" cy="457200"/>
          </a:xfrm>
          <a:prstGeom prst="ellipse">
            <a:avLst/>
          </a:prstGeom>
          <a:solidFill>
            <a:schemeClr val="accent4"/>
          </a:solidFill>
          <a:ln cap="flat" cmpd="sng" w="38100">
            <a:solidFill>
              <a:schemeClr val="lt1"/>
            </a:solidFill>
            <a:prstDash val="solid"/>
            <a:miter lim="800000"/>
            <a:headEnd len="sm" w="sm" type="none"/>
            <a:tailEnd len="sm" w="sm" type="none"/>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451" name="Google Shape;451;p36"/>
          <p:cNvSpPr txBox="1"/>
          <p:nvPr/>
        </p:nvSpPr>
        <p:spPr>
          <a:xfrm>
            <a:off x="6002600" y="4090475"/>
            <a:ext cx="2817000" cy="3231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dk1"/>
                </a:solidFill>
                <a:latin typeface="Source Sans Pro Black"/>
                <a:ea typeface="Source Sans Pro Black"/>
                <a:cs typeface="Source Sans Pro Black"/>
                <a:sym typeface="Source Sans Pro Black"/>
              </a:rPr>
              <a:t>Resources for Retailers </a:t>
            </a:r>
            <a:endParaRPr b="0" i="0" sz="1800" u="none" cap="none" strike="noStrike">
              <a:solidFill>
                <a:schemeClr val="dk1"/>
              </a:solidFill>
              <a:latin typeface="Source Sans Pro Black"/>
              <a:ea typeface="Source Sans Pro Black"/>
              <a:cs typeface="Source Sans Pro Black"/>
              <a:sym typeface="Source Sans Pro Black"/>
            </a:endParaRPr>
          </a:p>
        </p:txBody>
      </p:sp>
      <p:sp>
        <p:nvSpPr>
          <p:cNvPr id="452" name="Google Shape;452;p36"/>
          <p:cNvSpPr/>
          <p:nvPr/>
        </p:nvSpPr>
        <p:spPr>
          <a:xfrm>
            <a:off x="5555734" y="4205941"/>
            <a:ext cx="182014" cy="226285"/>
          </a:xfrm>
          <a:custGeom>
            <a:rect b="b" l="l" r="r" t="t"/>
            <a:pathLst>
              <a:path extrusionOk="0" h="176" w="144">
                <a:moveTo>
                  <a:pt x="36" y="136"/>
                </a:moveTo>
                <a:cubicBezTo>
                  <a:pt x="34" y="136"/>
                  <a:pt x="32" y="138"/>
                  <a:pt x="32" y="140"/>
                </a:cubicBezTo>
                <a:cubicBezTo>
                  <a:pt x="32" y="142"/>
                  <a:pt x="34" y="144"/>
                  <a:pt x="36" y="144"/>
                </a:cubicBezTo>
                <a:cubicBezTo>
                  <a:pt x="38" y="144"/>
                  <a:pt x="40" y="142"/>
                  <a:pt x="40" y="140"/>
                </a:cubicBezTo>
                <a:cubicBezTo>
                  <a:pt x="40" y="138"/>
                  <a:pt x="38" y="136"/>
                  <a:pt x="36" y="136"/>
                </a:cubicBezTo>
                <a:moveTo>
                  <a:pt x="40" y="88"/>
                </a:moveTo>
                <a:cubicBezTo>
                  <a:pt x="36" y="88"/>
                  <a:pt x="32" y="92"/>
                  <a:pt x="32" y="96"/>
                </a:cubicBezTo>
                <a:cubicBezTo>
                  <a:pt x="32" y="100"/>
                  <a:pt x="36" y="104"/>
                  <a:pt x="40" y="104"/>
                </a:cubicBezTo>
                <a:cubicBezTo>
                  <a:pt x="44" y="104"/>
                  <a:pt x="48" y="100"/>
                  <a:pt x="48" y="96"/>
                </a:cubicBezTo>
                <a:cubicBezTo>
                  <a:pt x="48" y="92"/>
                  <a:pt x="44" y="88"/>
                  <a:pt x="40" y="88"/>
                </a:cubicBezTo>
                <a:moveTo>
                  <a:pt x="116" y="96"/>
                </a:moveTo>
                <a:cubicBezTo>
                  <a:pt x="114" y="96"/>
                  <a:pt x="112" y="98"/>
                  <a:pt x="112" y="100"/>
                </a:cubicBezTo>
                <a:cubicBezTo>
                  <a:pt x="112" y="102"/>
                  <a:pt x="114" y="104"/>
                  <a:pt x="116" y="104"/>
                </a:cubicBezTo>
                <a:cubicBezTo>
                  <a:pt x="118" y="104"/>
                  <a:pt x="120" y="102"/>
                  <a:pt x="120" y="100"/>
                </a:cubicBezTo>
                <a:cubicBezTo>
                  <a:pt x="120" y="98"/>
                  <a:pt x="118" y="96"/>
                  <a:pt x="116" y="96"/>
                </a:cubicBezTo>
                <a:moveTo>
                  <a:pt x="112" y="24"/>
                </a:moveTo>
                <a:cubicBezTo>
                  <a:pt x="120" y="24"/>
                  <a:pt x="120" y="24"/>
                  <a:pt x="120" y="24"/>
                </a:cubicBezTo>
                <a:cubicBezTo>
                  <a:pt x="124" y="24"/>
                  <a:pt x="128" y="20"/>
                  <a:pt x="128" y="16"/>
                </a:cubicBezTo>
                <a:cubicBezTo>
                  <a:pt x="128" y="8"/>
                  <a:pt x="128" y="8"/>
                  <a:pt x="128" y="8"/>
                </a:cubicBezTo>
                <a:cubicBezTo>
                  <a:pt x="128" y="4"/>
                  <a:pt x="124" y="0"/>
                  <a:pt x="120" y="0"/>
                </a:cubicBezTo>
                <a:cubicBezTo>
                  <a:pt x="24" y="0"/>
                  <a:pt x="24" y="0"/>
                  <a:pt x="24" y="0"/>
                </a:cubicBezTo>
                <a:cubicBezTo>
                  <a:pt x="20" y="0"/>
                  <a:pt x="16" y="4"/>
                  <a:pt x="16" y="8"/>
                </a:cubicBezTo>
                <a:cubicBezTo>
                  <a:pt x="16" y="16"/>
                  <a:pt x="16" y="16"/>
                  <a:pt x="16" y="16"/>
                </a:cubicBezTo>
                <a:cubicBezTo>
                  <a:pt x="16" y="20"/>
                  <a:pt x="20" y="24"/>
                  <a:pt x="24" y="24"/>
                </a:cubicBezTo>
                <a:cubicBezTo>
                  <a:pt x="32" y="24"/>
                  <a:pt x="32" y="24"/>
                  <a:pt x="32" y="24"/>
                </a:cubicBezTo>
                <a:cubicBezTo>
                  <a:pt x="29" y="73"/>
                  <a:pt x="0" y="82"/>
                  <a:pt x="0" y="128"/>
                </a:cubicBezTo>
                <a:cubicBezTo>
                  <a:pt x="0" y="155"/>
                  <a:pt x="21" y="176"/>
                  <a:pt x="48" y="176"/>
                </a:cubicBezTo>
                <a:cubicBezTo>
                  <a:pt x="96" y="176"/>
                  <a:pt x="96" y="176"/>
                  <a:pt x="96" y="176"/>
                </a:cubicBezTo>
                <a:cubicBezTo>
                  <a:pt x="123" y="176"/>
                  <a:pt x="144" y="155"/>
                  <a:pt x="144" y="128"/>
                </a:cubicBezTo>
                <a:cubicBezTo>
                  <a:pt x="144" y="82"/>
                  <a:pt x="115" y="73"/>
                  <a:pt x="112" y="24"/>
                </a:cubicBezTo>
                <a:moveTo>
                  <a:pt x="24" y="8"/>
                </a:moveTo>
                <a:cubicBezTo>
                  <a:pt x="120" y="8"/>
                  <a:pt x="120" y="8"/>
                  <a:pt x="120" y="8"/>
                </a:cubicBezTo>
                <a:cubicBezTo>
                  <a:pt x="120" y="16"/>
                  <a:pt x="120" y="16"/>
                  <a:pt x="120" y="16"/>
                </a:cubicBezTo>
                <a:cubicBezTo>
                  <a:pt x="24" y="16"/>
                  <a:pt x="24" y="16"/>
                  <a:pt x="24" y="16"/>
                </a:cubicBezTo>
                <a:lnTo>
                  <a:pt x="24" y="8"/>
                </a:lnTo>
                <a:close/>
                <a:moveTo>
                  <a:pt x="40" y="24"/>
                </a:moveTo>
                <a:cubicBezTo>
                  <a:pt x="104" y="24"/>
                  <a:pt x="104" y="24"/>
                  <a:pt x="104" y="24"/>
                </a:cubicBezTo>
                <a:cubicBezTo>
                  <a:pt x="105" y="42"/>
                  <a:pt x="110" y="55"/>
                  <a:pt x="115" y="66"/>
                </a:cubicBezTo>
                <a:cubicBezTo>
                  <a:pt x="109" y="71"/>
                  <a:pt x="90" y="83"/>
                  <a:pt x="69" y="71"/>
                </a:cubicBezTo>
                <a:cubicBezTo>
                  <a:pt x="53" y="62"/>
                  <a:pt x="39" y="63"/>
                  <a:pt x="30" y="64"/>
                </a:cubicBezTo>
                <a:cubicBezTo>
                  <a:pt x="35" y="54"/>
                  <a:pt x="39" y="41"/>
                  <a:pt x="40" y="24"/>
                </a:cubicBezTo>
                <a:moveTo>
                  <a:pt x="96" y="168"/>
                </a:moveTo>
                <a:cubicBezTo>
                  <a:pt x="48" y="168"/>
                  <a:pt x="48" y="168"/>
                  <a:pt x="48" y="168"/>
                </a:cubicBezTo>
                <a:cubicBezTo>
                  <a:pt x="26" y="168"/>
                  <a:pt x="8" y="150"/>
                  <a:pt x="8" y="128"/>
                </a:cubicBezTo>
                <a:cubicBezTo>
                  <a:pt x="8" y="107"/>
                  <a:pt x="15" y="95"/>
                  <a:pt x="22" y="80"/>
                </a:cubicBezTo>
                <a:cubicBezTo>
                  <a:pt x="23" y="79"/>
                  <a:pt x="24" y="77"/>
                  <a:pt x="25" y="74"/>
                </a:cubicBezTo>
                <a:cubicBezTo>
                  <a:pt x="26" y="74"/>
                  <a:pt x="43" y="65"/>
                  <a:pt x="65" y="78"/>
                </a:cubicBezTo>
                <a:cubicBezTo>
                  <a:pt x="73" y="83"/>
                  <a:pt x="80" y="84"/>
                  <a:pt x="87" y="84"/>
                </a:cubicBezTo>
                <a:cubicBezTo>
                  <a:pt x="101" y="84"/>
                  <a:pt x="112" y="78"/>
                  <a:pt x="118" y="73"/>
                </a:cubicBezTo>
                <a:cubicBezTo>
                  <a:pt x="119" y="76"/>
                  <a:pt x="121" y="78"/>
                  <a:pt x="122" y="80"/>
                </a:cubicBezTo>
                <a:cubicBezTo>
                  <a:pt x="129" y="95"/>
                  <a:pt x="136" y="107"/>
                  <a:pt x="136" y="128"/>
                </a:cubicBezTo>
                <a:cubicBezTo>
                  <a:pt x="136" y="150"/>
                  <a:pt x="118" y="168"/>
                  <a:pt x="96" y="168"/>
                </a:cubicBezTo>
                <a:moveTo>
                  <a:pt x="104" y="112"/>
                </a:moveTo>
                <a:cubicBezTo>
                  <a:pt x="100" y="112"/>
                  <a:pt x="96" y="116"/>
                  <a:pt x="96" y="120"/>
                </a:cubicBezTo>
                <a:cubicBezTo>
                  <a:pt x="96" y="124"/>
                  <a:pt x="100" y="128"/>
                  <a:pt x="104" y="128"/>
                </a:cubicBezTo>
                <a:cubicBezTo>
                  <a:pt x="108" y="128"/>
                  <a:pt x="112" y="124"/>
                  <a:pt x="112" y="120"/>
                </a:cubicBezTo>
                <a:cubicBezTo>
                  <a:pt x="112" y="116"/>
                  <a:pt x="108" y="112"/>
                  <a:pt x="104" y="112"/>
                </a:cubicBezTo>
                <a:moveTo>
                  <a:pt x="68" y="112"/>
                </a:moveTo>
                <a:cubicBezTo>
                  <a:pt x="61" y="112"/>
                  <a:pt x="56" y="117"/>
                  <a:pt x="56" y="124"/>
                </a:cubicBezTo>
                <a:cubicBezTo>
                  <a:pt x="56" y="131"/>
                  <a:pt x="61" y="136"/>
                  <a:pt x="68" y="136"/>
                </a:cubicBezTo>
                <a:cubicBezTo>
                  <a:pt x="75" y="136"/>
                  <a:pt x="80" y="131"/>
                  <a:pt x="80" y="124"/>
                </a:cubicBezTo>
                <a:cubicBezTo>
                  <a:pt x="80" y="117"/>
                  <a:pt x="75" y="112"/>
                  <a:pt x="68" y="112"/>
                </a:cubicBezTo>
                <a:moveTo>
                  <a:pt x="68" y="128"/>
                </a:moveTo>
                <a:cubicBezTo>
                  <a:pt x="66" y="128"/>
                  <a:pt x="64" y="126"/>
                  <a:pt x="64" y="124"/>
                </a:cubicBezTo>
                <a:cubicBezTo>
                  <a:pt x="64" y="122"/>
                  <a:pt x="66" y="120"/>
                  <a:pt x="68" y="120"/>
                </a:cubicBezTo>
                <a:cubicBezTo>
                  <a:pt x="70" y="120"/>
                  <a:pt x="72" y="122"/>
                  <a:pt x="72" y="124"/>
                </a:cubicBezTo>
                <a:cubicBezTo>
                  <a:pt x="72" y="126"/>
                  <a:pt x="70" y="128"/>
                  <a:pt x="68" y="128"/>
                </a:cubicBezTo>
                <a:moveTo>
                  <a:pt x="92" y="152"/>
                </a:moveTo>
                <a:cubicBezTo>
                  <a:pt x="90" y="152"/>
                  <a:pt x="88" y="154"/>
                  <a:pt x="88" y="156"/>
                </a:cubicBezTo>
                <a:cubicBezTo>
                  <a:pt x="88" y="158"/>
                  <a:pt x="90" y="160"/>
                  <a:pt x="92" y="160"/>
                </a:cubicBezTo>
                <a:cubicBezTo>
                  <a:pt x="94" y="160"/>
                  <a:pt x="96" y="158"/>
                  <a:pt x="96" y="156"/>
                </a:cubicBezTo>
                <a:cubicBezTo>
                  <a:pt x="96" y="154"/>
                  <a:pt x="94" y="152"/>
                  <a:pt x="92" y="152"/>
                </a:cubicBezTo>
              </a:path>
            </a:pathLst>
          </a:custGeom>
          <a:solidFill>
            <a:schemeClr val="lt1"/>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37"/>
          <p:cNvSpPr txBox="1"/>
          <p:nvPr>
            <p:ph type="title"/>
          </p:nvPr>
        </p:nvSpPr>
        <p:spPr>
          <a:xfrm>
            <a:off x="342900" y="76800"/>
            <a:ext cx="5589000" cy="457200"/>
          </a:xfrm>
          <a:prstGeom prst="rect">
            <a:avLst/>
          </a:prstGeom>
          <a:noFill/>
          <a:ln>
            <a:noFill/>
          </a:ln>
        </p:spPr>
        <p:txBody>
          <a:bodyPr anchorCtr="0" anchor="t" bIns="22850" lIns="45725" spcFirstLastPara="1" rIns="45725" wrap="square" tIns="22850">
            <a:noAutofit/>
          </a:bodyPr>
          <a:lstStyle/>
          <a:p>
            <a:pPr indent="0" lvl="0" marL="0" rtl="0" algn="l">
              <a:lnSpc>
                <a:spcPct val="90000"/>
              </a:lnSpc>
              <a:spcBef>
                <a:spcPts val="0"/>
              </a:spcBef>
              <a:spcAft>
                <a:spcPts val="0"/>
              </a:spcAft>
              <a:buClr>
                <a:schemeClr val="lt1"/>
              </a:buClr>
              <a:buSzPts val="2400"/>
              <a:buFont typeface="Source Sans Pro Black"/>
              <a:buNone/>
            </a:pPr>
            <a:r>
              <a:rPr lang="en"/>
              <a:t>Valuable to all </a:t>
            </a:r>
            <a:endParaRPr/>
          </a:p>
        </p:txBody>
      </p:sp>
      <p:sp>
        <p:nvSpPr>
          <p:cNvPr id="458" name="Google Shape;458;p37"/>
          <p:cNvSpPr/>
          <p:nvPr/>
        </p:nvSpPr>
        <p:spPr>
          <a:xfrm>
            <a:off x="1090613" y="1200150"/>
            <a:ext cx="1828800" cy="2743200"/>
          </a:xfrm>
          <a:prstGeom prst="roundRect">
            <a:avLst>
              <a:gd fmla="val 9375" name="adj"/>
            </a:avLst>
          </a:prstGeom>
          <a:gradFill>
            <a:gsLst>
              <a:gs pos="0">
                <a:schemeClr val="accent1"/>
              </a:gs>
              <a:gs pos="100000">
                <a:schemeClr val="accent2"/>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459" name="Google Shape;459;p37"/>
          <p:cNvSpPr/>
          <p:nvPr/>
        </p:nvSpPr>
        <p:spPr>
          <a:xfrm>
            <a:off x="1090613" y="3486150"/>
            <a:ext cx="1828800" cy="457200"/>
          </a:xfrm>
          <a:custGeom>
            <a:rect b="b" l="l" r="r" t="t"/>
            <a:pathLst>
              <a:path extrusionOk="0" h="914400" w="3657600">
                <a:moveTo>
                  <a:pt x="0" y="0"/>
                </a:moveTo>
                <a:lnTo>
                  <a:pt x="3657600" y="0"/>
                </a:lnTo>
                <a:lnTo>
                  <a:pt x="3657600" y="571500"/>
                </a:lnTo>
                <a:cubicBezTo>
                  <a:pt x="3657600" y="760878"/>
                  <a:pt x="3504078" y="914400"/>
                  <a:pt x="3314700" y="914400"/>
                </a:cubicBezTo>
                <a:lnTo>
                  <a:pt x="342900" y="914400"/>
                </a:lnTo>
                <a:cubicBezTo>
                  <a:pt x="153522" y="914400"/>
                  <a:pt x="0" y="760878"/>
                  <a:pt x="0" y="571500"/>
                </a:cubicBezTo>
                <a:close/>
              </a:path>
            </a:pathLst>
          </a:custGeom>
          <a:gradFill>
            <a:gsLst>
              <a:gs pos="0">
                <a:schemeClr val="accent1"/>
              </a:gs>
              <a:gs pos="100000">
                <a:schemeClr val="accent2"/>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800"/>
              <a:buFont typeface="Arial"/>
              <a:buNone/>
            </a:pPr>
            <a:r>
              <a:rPr lang="en" sz="1800">
                <a:solidFill>
                  <a:schemeClr val="lt1"/>
                </a:solidFill>
                <a:latin typeface="Source Sans Pro Black"/>
                <a:ea typeface="Source Sans Pro Black"/>
                <a:cs typeface="Source Sans Pro Black"/>
                <a:sym typeface="Source Sans Pro Black"/>
              </a:rPr>
              <a:t>Banks </a:t>
            </a:r>
            <a:endParaRPr b="0" i="0" sz="1800" u="none" cap="none" strike="noStrike">
              <a:solidFill>
                <a:schemeClr val="lt1"/>
              </a:solidFill>
              <a:latin typeface="Source Sans Pro Black"/>
              <a:ea typeface="Source Sans Pro Black"/>
              <a:cs typeface="Source Sans Pro Black"/>
              <a:sym typeface="Source Sans Pro Black"/>
            </a:endParaRPr>
          </a:p>
        </p:txBody>
      </p:sp>
      <p:sp>
        <p:nvSpPr>
          <p:cNvPr id="460" name="Google Shape;460;p37"/>
          <p:cNvSpPr txBox="1"/>
          <p:nvPr/>
        </p:nvSpPr>
        <p:spPr>
          <a:xfrm>
            <a:off x="1212175" y="2495051"/>
            <a:ext cx="1585800" cy="7071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200"/>
              <a:buFont typeface="Arial"/>
              <a:buNone/>
            </a:pPr>
            <a:r>
              <a:rPr lang="en" sz="1200">
                <a:solidFill>
                  <a:schemeClr val="lt1"/>
                </a:solidFill>
                <a:latin typeface="Source Sans Pro"/>
                <a:ea typeface="Source Sans Pro"/>
                <a:cs typeface="Source Sans Pro"/>
                <a:sym typeface="Source Sans Pro"/>
              </a:rPr>
              <a:t>Increase in product use from both bank clients and retailers. </a:t>
            </a:r>
            <a:endParaRPr b="0" i="0" sz="1200" u="none" cap="none" strike="noStrike">
              <a:solidFill>
                <a:schemeClr val="lt1"/>
              </a:solidFill>
              <a:latin typeface="Source Sans Pro"/>
              <a:ea typeface="Source Sans Pro"/>
              <a:cs typeface="Source Sans Pro"/>
              <a:sym typeface="Source Sans Pro"/>
            </a:endParaRPr>
          </a:p>
        </p:txBody>
      </p:sp>
      <p:sp>
        <p:nvSpPr>
          <p:cNvPr id="461" name="Google Shape;461;p37"/>
          <p:cNvSpPr/>
          <p:nvPr/>
        </p:nvSpPr>
        <p:spPr>
          <a:xfrm>
            <a:off x="3657600" y="1200150"/>
            <a:ext cx="1828800" cy="2743200"/>
          </a:xfrm>
          <a:prstGeom prst="roundRect">
            <a:avLst>
              <a:gd fmla="val 9375" name="adj"/>
            </a:avLst>
          </a:prstGeom>
          <a:gradFill>
            <a:gsLst>
              <a:gs pos="0">
                <a:schemeClr val="accent2"/>
              </a:gs>
              <a:gs pos="100000">
                <a:schemeClr val="accent3"/>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462" name="Google Shape;462;p37"/>
          <p:cNvSpPr/>
          <p:nvPr/>
        </p:nvSpPr>
        <p:spPr>
          <a:xfrm>
            <a:off x="3657600" y="3486150"/>
            <a:ext cx="1828800" cy="457200"/>
          </a:xfrm>
          <a:custGeom>
            <a:rect b="b" l="l" r="r" t="t"/>
            <a:pathLst>
              <a:path extrusionOk="0" h="914400" w="3657600">
                <a:moveTo>
                  <a:pt x="0" y="0"/>
                </a:moveTo>
                <a:lnTo>
                  <a:pt x="3657600" y="0"/>
                </a:lnTo>
                <a:lnTo>
                  <a:pt x="3657600" y="571500"/>
                </a:lnTo>
                <a:cubicBezTo>
                  <a:pt x="3657600" y="760878"/>
                  <a:pt x="3504078" y="914400"/>
                  <a:pt x="3314700" y="914400"/>
                </a:cubicBezTo>
                <a:lnTo>
                  <a:pt x="342900" y="914400"/>
                </a:lnTo>
                <a:cubicBezTo>
                  <a:pt x="153522" y="914400"/>
                  <a:pt x="0" y="760878"/>
                  <a:pt x="0" y="571500"/>
                </a:cubicBezTo>
                <a:close/>
              </a:path>
            </a:pathLst>
          </a:custGeom>
          <a:gradFill>
            <a:gsLst>
              <a:gs pos="0">
                <a:schemeClr val="accent2"/>
              </a:gs>
              <a:gs pos="100000">
                <a:schemeClr val="accent3"/>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800"/>
              <a:buFont typeface="Arial"/>
              <a:buNone/>
            </a:pPr>
            <a:r>
              <a:rPr lang="en" sz="1800">
                <a:solidFill>
                  <a:schemeClr val="lt1"/>
                </a:solidFill>
                <a:latin typeface="Source Sans Pro Black"/>
                <a:ea typeface="Source Sans Pro Black"/>
                <a:cs typeface="Source Sans Pro Black"/>
                <a:sym typeface="Source Sans Pro Black"/>
              </a:rPr>
              <a:t>Bank Clients </a:t>
            </a:r>
            <a:endParaRPr b="0" i="0" sz="1800" u="none" cap="none" strike="noStrike">
              <a:solidFill>
                <a:schemeClr val="lt1"/>
              </a:solidFill>
              <a:latin typeface="Source Sans Pro Black"/>
              <a:ea typeface="Source Sans Pro Black"/>
              <a:cs typeface="Source Sans Pro Black"/>
              <a:sym typeface="Source Sans Pro Black"/>
            </a:endParaRPr>
          </a:p>
        </p:txBody>
      </p:sp>
      <p:sp>
        <p:nvSpPr>
          <p:cNvPr id="463" name="Google Shape;463;p37"/>
          <p:cNvSpPr txBox="1"/>
          <p:nvPr/>
        </p:nvSpPr>
        <p:spPr>
          <a:xfrm>
            <a:off x="3779113" y="2495051"/>
            <a:ext cx="1585800" cy="7071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200"/>
              <a:buFont typeface="Arial"/>
              <a:buNone/>
            </a:pPr>
            <a:r>
              <a:rPr lang="en" sz="1200">
                <a:solidFill>
                  <a:schemeClr val="lt1"/>
                </a:solidFill>
                <a:latin typeface="Source Sans Pro"/>
                <a:ea typeface="Source Sans Pro"/>
                <a:cs typeface="Source Sans Pro"/>
                <a:sym typeface="Source Sans Pro"/>
              </a:rPr>
              <a:t>No need for excessive amounts of cards and apps to save money. </a:t>
            </a:r>
            <a:endParaRPr b="0" i="0" sz="1200" u="none" cap="none" strike="noStrike">
              <a:solidFill>
                <a:schemeClr val="lt1"/>
              </a:solidFill>
              <a:latin typeface="Source Sans Pro"/>
              <a:ea typeface="Source Sans Pro"/>
              <a:cs typeface="Source Sans Pro"/>
              <a:sym typeface="Source Sans Pro"/>
            </a:endParaRPr>
          </a:p>
        </p:txBody>
      </p:sp>
      <p:sp>
        <p:nvSpPr>
          <p:cNvPr id="464" name="Google Shape;464;p37"/>
          <p:cNvSpPr/>
          <p:nvPr/>
        </p:nvSpPr>
        <p:spPr>
          <a:xfrm>
            <a:off x="6224588" y="1200150"/>
            <a:ext cx="1828800" cy="2743200"/>
          </a:xfrm>
          <a:prstGeom prst="roundRect">
            <a:avLst>
              <a:gd fmla="val 9375" name="adj"/>
            </a:avLst>
          </a:prstGeom>
          <a:gradFill>
            <a:gsLst>
              <a:gs pos="0">
                <a:schemeClr val="accent3"/>
              </a:gs>
              <a:gs pos="100000">
                <a:schemeClr val="accent4"/>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465" name="Google Shape;465;p37"/>
          <p:cNvSpPr/>
          <p:nvPr/>
        </p:nvSpPr>
        <p:spPr>
          <a:xfrm>
            <a:off x="6224588" y="3486150"/>
            <a:ext cx="1828800" cy="457200"/>
          </a:xfrm>
          <a:custGeom>
            <a:rect b="b" l="l" r="r" t="t"/>
            <a:pathLst>
              <a:path extrusionOk="0" h="914400" w="3657600">
                <a:moveTo>
                  <a:pt x="0" y="0"/>
                </a:moveTo>
                <a:lnTo>
                  <a:pt x="3657600" y="0"/>
                </a:lnTo>
                <a:lnTo>
                  <a:pt x="3657600" y="571500"/>
                </a:lnTo>
                <a:cubicBezTo>
                  <a:pt x="3657600" y="760878"/>
                  <a:pt x="3504078" y="914400"/>
                  <a:pt x="3314700" y="914400"/>
                </a:cubicBezTo>
                <a:lnTo>
                  <a:pt x="342900" y="914400"/>
                </a:lnTo>
                <a:cubicBezTo>
                  <a:pt x="153522" y="914400"/>
                  <a:pt x="0" y="760878"/>
                  <a:pt x="0" y="571500"/>
                </a:cubicBezTo>
                <a:close/>
              </a:path>
            </a:pathLst>
          </a:custGeom>
          <a:gradFill>
            <a:gsLst>
              <a:gs pos="0">
                <a:schemeClr val="accent3"/>
              </a:gs>
              <a:gs pos="100000">
                <a:schemeClr val="accent4"/>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800"/>
              <a:buFont typeface="Arial"/>
              <a:buNone/>
            </a:pPr>
            <a:r>
              <a:rPr lang="en" sz="1800">
                <a:solidFill>
                  <a:schemeClr val="lt1"/>
                </a:solidFill>
                <a:latin typeface="Source Sans Pro Black"/>
                <a:ea typeface="Source Sans Pro Black"/>
                <a:cs typeface="Source Sans Pro Black"/>
                <a:sym typeface="Source Sans Pro Black"/>
              </a:rPr>
              <a:t>Retailers </a:t>
            </a:r>
            <a:endParaRPr b="0" i="0" sz="1800" u="none" cap="none" strike="noStrike">
              <a:solidFill>
                <a:schemeClr val="lt1"/>
              </a:solidFill>
              <a:latin typeface="Source Sans Pro Black"/>
              <a:ea typeface="Source Sans Pro Black"/>
              <a:cs typeface="Source Sans Pro Black"/>
              <a:sym typeface="Source Sans Pro Black"/>
            </a:endParaRPr>
          </a:p>
        </p:txBody>
      </p:sp>
      <p:sp>
        <p:nvSpPr>
          <p:cNvPr id="466" name="Google Shape;466;p37"/>
          <p:cNvSpPr txBox="1"/>
          <p:nvPr/>
        </p:nvSpPr>
        <p:spPr>
          <a:xfrm>
            <a:off x="6346025" y="2495051"/>
            <a:ext cx="1585800" cy="7071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200"/>
              <a:buFont typeface="Arial"/>
              <a:buNone/>
            </a:pPr>
            <a:r>
              <a:rPr lang="en" sz="1200">
                <a:solidFill>
                  <a:schemeClr val="lt1"/>
                </a:solidFill>
                <a:latin typeface="Source Sans Pro"/>
                <a:ea typeface="Source Sans Pro"/>
                <a:cs typeface="Source Sans Pro"/>
                <a:sym typeface="Source Sans Pro"/>
              </a:rPr>
              <a:t>Lower barrier to entry to make/manage their own program.</a:t>
            </a:r>
            <a:endParaRPr b="0" i="0" sz="1200" u="none" cap="none" strike="noStrike">
              <a:solidFill>
                <a:schemeClr val="lt1"/>
              </a:solidFill>
              <a:latin typeface="Source Sans Pro"/>
              <a:ea typeface="Source Sans Pro"/>
              <a:cs typeface="Source Sans Pro"/>
              <a:sym typeface="Source Sans Pro"/>
            </a:endParaRPr>
          </a:p>
        </p:txBody>
      </p:sp>
      <p:sp>
        <p:nvSpPr>
          <p:cNvPr id="467" name="Google Shape;467;p37"/>
          <p:cNvSpPr/>
          <p:nvPr/>
        </p:nvSpPr>
        <p:spPr>
          <a:xfrm>
            <a:off x="6862775" y="1581250"/>
            <a:ext cx="552450" cy="552450"/>
          </a:xfrm>
          <a:custGeom>
            <a:rect b="b" l="l" r="r" t="t"/>
            <a:pathLst>
              <a:path extrusionOk="0" h="176" w="176">
                <a:moveTo>
                  <a:pt x="36" y="48"/>
                </a:moveTo>
                <a:cubicBezTo>
                  <a:pt x="29" y="48"/>
                  <a:pt x="24" y="53"/>
                  <a:pt x="24" y="60"/>
                </a:cubicBezTo>
                <a:cubicBezTo>
                  <a:pt x="24" y="67"/>
                  <a:pt x="29" y="72"/>
                  <a:pt x="36" y="72"/>
                </a:cubicBezTo>
                <a:cubicBezTo>
                  <a:pt x="43" y="72"/>
                  <a:pt x="48" y="67"/>
                  <a:pt x="48" y="60"/>
                </a:cubicBezTo>
                <a:cubicBezTo>
                  <a:pt x="48" y="53"/>
                  <a:pt x="43" y="48"/>
                  <a:pt x="36" y="48"/>
                </a:cubicBezTo>
                <a:moveTo>
                  <a:pt x="36" y="64"/>
                </a:moveTo>
                <a:cubicBezTo>
                  <a:pt x="34" y="64"/>
                  <a:pt x="32" y="62"/>
                  <a:pt x="32" y="60"/>
                </a:cubicBezTo>
                <a:cubicBezTo>
                  <a:pt x="32" y="58"/>
                  <a:pt x="34" y="56"/>
                  <a:pt x="36" y="56"/>
                </a:cubicBezTo>
                <a:cubicBezTo>
                  <a:pt x="38" y="56"/>
                  <a:pt x="40" y="58"/>
                  <a:pt x="40" y="60"/>
                </a:cubicBezTo>
                <a:cubicBezTo>
                  <a:pt x="40" y="62"/>
                  <a:pt x="38" y="64"/>
                  <a:pt x="36" y="64"/>
                </a:cubicBezTo>
                <a:moveTo>
                  <a:pt x="84" y="112"/>
                </a:moveTo>
                <a:cubicBezTo>
                  <a:pt x="85" y="112"/>
                  <a:pt x="86" y="112"/>
                  <a:pt x="87" y="111"/>
                </a:cubicBezTo>
                <a:cubicBezTo>
                  <a:pt x="95" y="103"/>
                  <a:pt x="95" y="103"/>
                  <a:pt x="95" y="103"/>
                </a:cubicBezTo>
                <a:cubicBezTo>
                  <a:pt x="96" y="102"/>
                  <a:pt x="96" y="101"/>
                  <a:pt x="96" y="100"/>
                </a:cubicBezTo>
                <a:cubicBezTo>
                  <a:pt x="96" y="98"/>
                  <a:pt x="94" y="96"/>
                  <a:pt x="92" y="96"/>
                </a:cubicBezTo>
                <a:cubicBezTo>
                  <a:pt x="91" y="96"/>
                  <a:pt x="90" y="96"/>
                  <a:pt x="89" y="97"/>
                </a:cubicBezTo>
                <a:cubicBezTo>
                  <a:pt x="81" y="105"/>
                  <a:pt x="81" y="105"/>
                  <a:pt x="81" y="105"/>
                </a:cubicBezTo>
                <a:cubicBezTo>
                  <a:pt x="80" y="106"/>
                  <a:pt x="80" y="107"/>
                  <a:pt x="80" y="108"/>
                </a:cubicBezTo>
                <a:cubicBezTo>
                  <a:pt x="80" y="110"/>
                  <a:pt x="82" y="112"/>
                  <a:pt x="84" y="112"/>
                </a:cubicBezTo>
                <a:moveTo>
                  <a:pt x="175" y="81"/>
                </a:moveTo>
                <a:cubicBezTo>
                  <a:pt x="95" y="1"/>
                  <a:pt x="95" y="1"/>
                  <a:pt x="95" y="1"/>
                </a:cubicBezTo>
                <a:cubicBezTo>
                  <a:pt x="94" y="0"/>
                  <a:pt x="93" y="0"/>
                  <a:pt x="92" y="0"/>
                </a:cubicBezTo>
                <a:cubicBezTo>
                  <a:pt x="36" y="0"/>
                  <a:pt x="36" y="0"/>
                  <a:pt x="36" y="0"/>
                </a:cubicBezTo>
                <a:cubicBezTo>
                  <a:pt x="29" y="0"/>
                  <a:pt x="24" y="5"/>
                  <a:pt x="24" y="12"/>
                </a:cubicBezTo>
                <a:cubicBezTo>
                  <a:pt x="24" y="14"/>
                  <a:pt x="26" y="16"/>
                  <a:pt x="28" y="16"/>
                </a:cubicBezTo>
                <a:cubicBezTo>
                  <a:pt x="30" y="16"/>
                  <a:pt x="32" y="14"/>
                  <a:pt x="32" y="12"/>
                </a:cubicBezTo>
                <a:cubicBezTo>
                  <a:pt x="32" y="10"/>
                  <a:pt x="34" y="8"/>
                  <a:pt x="36" y="8"/>
                </a:cubicBezTo>
                <a:cubicBezTo>
                  <a:pt x="90" y="8"/>
                  <a:pt x="90" y="8"/>
                  <a:pt x="90" y="8"/>
                </a:cubicBezTo>
                <a:cubicBezTo>
                  <a:pt x="166" y="84"/>
                  <a:pt x="166" y="84"/>
                  <a:pt x="166" y="84"/>
                </a:cubicBezTo>
                <a:cubicBezTo>
                  <a:pt x="157" y="93"/>
                  <a:pt x="157" y="93"/>
                  <a:pt x="157" y="93"/>
                </a:cubicBezTo>
                <a:cubicBezTo>
                  <a:pt x="156" y="94"/>
                  <a:pt x="156" y="95"/>
                  <a:pt x="156" y="96"/>
                </a:cubicBezTo>
                <a:cubicBezTo>
                  <a:pt x="156" y="98"/>
                  <a:pt x="158" y="100"/>
                  <a:pt x="160" y="100"/>
                </a:cubicBezTo>
                <a:cubicBezTo>
                  <a:pt x="161" y="100"/>
                  <a:pt x="162" y="100"/>
                  <a:pt x="163" y="99"/>
                </a:cubicBezTo>
                <a:cubicBezTo>
                  <a:pt x="175" y="87"/>
                  <a:pt x="175" y="87"/>
                  <a:pt x="175" y="87"/>
                </a:cubicBezTo>
                <a:cubicBezTo>
                  <a:pt x="176" y="86"/>
                  <a:pt x="176" y="85"/>
                  <a:pt x="176" y="84"/>
                </a:cubicBezTo>
                <a:cubicBezTo>
                  <a:pt x="176" y="83"/>
                  <a:pt x="176" y="82"/>
                  <a:pt x="175" y="81"/>
                </a:cubicBezTo>
                <a:moveTo>
                  <a:pt x="64" y="124"/>
                </a:moveTo>
                <a:cubicBezTo>
                  <a:pt x="64" y="126"/>
                  <a:pt x="66" y="128"/>
                  <a:pt x="68" y="128"/>
                </a:cubicBezTo>
                <a:cubicBezTo>
                  <a:pt x="69" y="128"/>
                  <a:pt x="70" y="128"/>
                  <a:pt x="71" y="127"/>
                </a:cubicBezTo>
                <a:cubicBezTo>
                  <a:pt x="75" y="123"/>
                  <a:pt x="75" y="123"/>
                  <a:pt x="75" y="123"/>
                </a:cubicBezTo>
                <a:cubicBezTo>
                  <a:pt x="76" y="122"/>
                  <a:pt x="76" y="121"/>
                  <a:pt x="76" y="120"/>
                </a:cubicBezTo>
                <a:cubicBezTo>
                  <a:pt x="76" y="118"/>
                  <a:pt x="74" y="116"/>
                  <a:pt x="72" y="116"/>
                </a:cubicBezTo>
                <a:cubicBezTo>
                  <a:pt x="71" y="116"/>
                  <a:pt x="70" y="116"/>
                  <a:pt x="69" y="117"/>
                </a:cubicBezTo>
                <a:cubicBezTo>
                  <a:pt x="65" y="121"/>
                  <a:pt x="65" y="121"/>
                  <a:pt x="65" y="121"/>
                </a:cubicBezTo>
                <a:cubicBezTo>
                  <a:pt x="64" y="122"/>
                  <a:pt x="64" y="123"/>
                  <a:pt x="64" y="124"/>
                </a:cubicBezTo>
                <a:moveTo>
                  <a:pt x="71" y="25"/>
                </a:moveTo>
                <a:cubicBezTo>
                  <a:pt x="70" y="24"/>
                  <a:pt x="69" y="24"/>
                  <a:pt x="68" y="24"/>
                </a:cubicBezTo>
                <a:cubicBezTo>
                  <a:pt x="12" y="24"/>
                  <a:pt x="12" y="24"/>
                  <a:pt x="12" y="24"/>
                </a:cubicBezTo>
                <a:cubicBezTo>
                  <a:pt x="5" y="24"/>
                  <a:pt x="0" y="29"/>
                  <a:pt x="0" y="36"/>
                </a:cubicBezTo>
                <a:cubicBezTo>
                  <a:pt x="0" y="92"/>
                  <a:pt x="0" y="92"/>
                  <a:pt x="0" y="92"/>
                </a:cubicBezTo>
                <a:cubicBezTo>
                  <a:pt x="0" y="93"/>
                  <a:pt x="0" y="94"/>
                  <a:pt x="1" y="95"/>
                </a:cubicBezTo>
                <a:cubicBezTo>
                  <a:pt x="81" y="175"/>
                  <a:pt x="81" y="175"/>
                  <a:pt x="81" y="175"/>
                </a:cubicBezTo>
                <a:cubicBezTo>
                  <a:pt x="82" y="176"/>
                  <a:pt x="83" y="176"/>
                  <a:pt x="84" y="176"/>
                </a:cubicBezTo>
                <a:cubicBezTo>
                  <a:pt x="85" y="176"/>
                  <a:pt x="86" y="176"/>
                  <a:pt x="87" y="175"/>
                </a:cubicBezTo>
                <a:cubicBezTo>
                  <a:pt x="151" y="111"/>
                  <a:pt x="151" y="111"/>
                  <a:pt x="151" y="111"/>
                </a:cubicBezTo>
                <a:cubicBezTo>
                  <a:pt x="152" y="110"/>
                  <a:pt x="152" y="109"/>
                  <a:pt x="152" y="108"/>
                </a:cubicBezTo>
                <a:cubicBezTo>
                  <a:pt x="152" y="107"/>
                  <a:pt x="152" y="106"/>
                  <a:pt x="151" y="105"/>
                </a:cubicBezTo>
                <a:lnTo>
                  <a:pt x="71" y="25"/>
                </a:lnTo>
                <a:close/>
                <a:moveTo>
                  <a:pt x="84" y="166"/>
                </a:moveTo>
                <a:cubicBezTo>
                  <a:pt x="8" y="90"/>
                  <a:pt x="8" y="90"/>
                  <a:pt x="8" y="90"/>
                </a:cubicBezTo>
                <a:cubicBezTo>
                  <a:pt x="8" y="36"/>
                  <a:pt x="8" y="36"/>
                  <a:pt x="8" y="36"/>
                </a:cubicBezTo>
                <a:cubicBezTo>
                  <a:pt x="8" y="34"/>
                  <a:pt x="10" y="32"/>
                  <a:pt x="12" y="32"/>
                </a:cubicBezTo>
                <a:cubicBezTo>
                  <a:pt x="66" y="32"/>
                  <a:pt x="66" y="32"/>
                  <a:pt x="66" y="32"/>
                </a:cubicBezTo>
                <a:cubicBezTo>
                  <a:pt x="142" y="108"/>
                  <a:pt x="142" y="108"/>
                  <a:pt x="142" y="108"/>
                </a:cubicBezTo>
                <a:lnTo>
                  <a:pt x="84" y="166"/>
                </a:lnTo>
                <a:close/>
                <a:moveTo>
                  <a:pt x="84" y="144"/>
                </a:moveTo>
                <a:cubicBezTo>
                  <a:pt x="85" y="144"/>
                  <a:pt x="86" y="144"/>
                  <a:pt x="87" y="143"/>
                </a:cubicBezTo>
                <a:cubicBezTo>
                  <a:pt x="103" y="127"/>
                  <a:pt x="103" y="127"/>
                  <a:pt x="103" y="127"/>
                </a:cubicBezTo>
                <a:cubicBezTo>
                  <a:pt x="104" y="126"/>
                  <a:pt x="104" y="125"/>
                  <a:pt x="104" y="124"/>
                </a:cubicBezTo>
                <a:cubicBezTo>
                  <a:pt x="104" y="122"/>
                  <a:pt x="102" y="120"/>
                  <a:pt x="100" y="120"/>
                </a:cubicBezTo>
                <a:cubicBezTo>
                  <a:pt x="99" y="120"/>
                  <a:pt x="98" y="120"/>
                  <a:pt x="97" y="121"/>
                </a:cubicBezTo>
                <a:cubicBezTo>
                  <a:pt x="81" y="137"/>
                  <a:pt x="81" y="137"/>
                  <a:pt x="81" y="137"/>
                </a:cubicBezTo>
                <a:cubicBezTo>
                  <a:pt x="80" y="138"/>
                  <a:pt x="80" y="139"/>
                  <a:pt x="80" y="140"/>
                </a:cubicBezTo>
                <a:cubicBezTo>
                  <a:pt x="80" y="142"/>
                  <a:pt x="82" y="144"/>
                  <a:pt x="84" y="144"/>
                </a:cubicBezTo>
              </a:path>
            </a:pathLst>
          </a:custGeom>
          <a:solidFill>
            <a:schemeClr val="lt1"/>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Source Sans Pro"/>
              <a:ea typeface="Source Sans Pro"/>
              <a:cs typeface="Source Sans Pro"/>
              <a:sym typeface="Source Sans Pro"/>
            </a:endParaRPr>
          </a:p>
        </p:txBody>
      </p:sp>
      <p:pic>
        <p:nvPicPr>
          <p:cNvPr id="468" name="Google Shape;468;p37"/>
          <p:cNvPicPr preferRelativeResize="0"/>
          <p:nvPr/>
        </p:nvPicPr>
        <p:blipFill>
          <a:blip r:embed="rId3">
            <a:alphaModFix/>
          </a:blip>
          <a:stretch>
            <a:fillRect/>
          </a:stretch>
        </p:blipFill>
        <p:spPr>
          <a:xfrm>
            <a:off x="1651448" y="1503898"/>
            <a:ext cx="707150" cy="707150"/>
          </a:xfrm>
          <a:prstGeom prst="rect">
            <a:avLst/>
          </a:prstGeom>
          <a:noFill/>
          <a:ln>
            <a:noFill/>
          </a:ln>
        </p:spPr>
      </p:pic>
      <p:sp>
        <p:nvSpPr>
          <p:cNvPr id="469" name="Google Shape;469;p37"/>
          <p:cNvSpPr/>
          <p:nvPr/>
        </p:nvSpPr>
        <p:spPr>
          <a:xfrm>
            <a:off x="4295786" y="1667217"/>
            <a:ext cx="552450" cy="466480"/>
          </a:xfrm>
          <a:custGeom>
            <a:rect b="b" l="l" r="r" t="t"/>
            <a:pathLst>
              <a:path extrusionOk="0" h="144" w="176">
                <a:moveTo>
                  <a:pt x="19" y="108"/>
                </a:moveTo>
                <a:cubicBezTo>
                  <a:pt x="25" y="106"/>
                  <a:pt x="34" y="100"/>
                  <a:pt x="34" y="86"/>
                </a:cubicBezTo>
                <a:cubicBezTo>
                  <a:pt x="34" y="74"/>
                  <a:pt x="30" y="69"/>
                  <a:pt x="28" y="66"/>
                </a:cubicBezTo>
                <a:cubicBezTo>
                  <a:pt x="28" y="65"/>
                  <a:pt x="28" y="65"/>
                  <a:pt x="28" y="65"/>
                </a:cubicBezTo>
                <a:cubicBezTo>
                  <a:pt x="27" y="65"/>
                  <a:pt x="27" y="65"/>
                  <a:pt x="27" y="65"/>
                </a:cubicBezTo>
                <a:cubicBezTo>
                  <a:pt x="27" y="65"/>
                  <a:pt x="27" y="63"/>
                  <a:pt x="28" y="58"/>
                </a:cubicBezTo>
                <a:cubicBezTo>
                  <a:pt x="28" y="56"/>
                  <a:pt x="28" y="54"/>
                  <a:pt x="27" y="53"/>
                </a:cubicBezTo>
                <a:cubicBezTo>
                  <a:pt x="26" y="49"/>
                  <a:pt x="23" y="43"/>
                  <a:pt x="25" y="38"/>
                </a:cubicBezTo>
                <a:cubicBezTo>
                  <a:pt x="28" y="29"/>
                  <a:pt x="30" y="28"/>
                  <a:pt x="34" y="27"/>
                </a:cubicBezTo>
                <a:cubicBezTo>
                  <a:pt x="34" y="27"/>
                  <a:pt x="34" y="26"/>
                  <a:pt x="35" y="26"/>
                </a:cubicBezTo>
                <a:cubicBezTo>
                  <a:pt x="36" y="25"/>
                  <a:pt x="40" y="24"/>
                  <a:pt x="44" y="24"/>
                </a:cubicBezTo>
                <a:cubicBezTo>
                  <a:pt x="46" y="24"/>
                  <a:pt x="48" y="24"/>
                  <a:pt x="49" y="25"/>
                </a:cubicBezTo>
                <a:cubicBezTo>
                  <a:pt x="49" y="24"/>
                  <a:pt x="50" y="22"/>
                  <a:pt x="50" y="21"/>
                </a:cubicBezTo>
                <a:cubicBezTo>
                  <a:pt x="51" y="20"/>
                  <a:pt x="51" y="19"/>
                  <a:pt x="52" y="18"/>
                </a:cubicBezTo>
                <a:cubicBezTo>
                  <a:pt x="49" y="16"/>
                  <a:pt x="47" y="16"/>
                  <a:pt x="44" y="16"/>
                </a:cubicBezTo>
                <a:cubicBezTo>
                  <a:pt x="38" y="16"/>
                  <a:pt x="33" y="18"/>
                  <a:pt x="30" y="19"/>
                </a:cubicBezTo>
                <a:cubicBezTo>
                  <a:pt x="24" y="22"/>
                  <a:pt x="21" y="25"/>
                  <a:pt x="17" y="35"/>
                </a:cubicBezTo>
                <a:cubicBezTo>
                  <a:pt x="14" y="43"/>
                  <a:pt x="18" y="52"/>
                  <a:pt x="20" y="56"/>
                </a:cubicBezTo>
                <a:cubicBezTo>
                  <a:pt x="18" y="66"/>
                  <a:pt x="21" y="70"/>
                  <a:pt x="21" y="70"/>
                </a:cubicBezTo>
                <a:cubicBezTo>
                  <a:pt x="23" y="73"/>
                  <a:pt x="26" y="76"/>
                  <a:pt x="26" y="86"/>
                </a:cubicBezTo>
                <a:cubicBezTo>
                  <a:pt x="26" y="98"/>
                  <a:pt x="17" y="100"/>
                  <a:pt x="17" y="100"/>
                </a:cubicBezTo>
                <a:cubicBezTo>
                  <a:pt x="10" y="103"/>
                  <a:pt x="0" y="108"/>
                  <a:pt x="0" y="124"/>
                </a:cubicBezTo>
                <a:cubicBezTo>
                  <a:pt x="0" y="124"/>
                  <a:pt x="0" y="128"/>
                  <a:pt x="4" y="128"/>
                </a:cubicBezTo>
                <a:cubicBezTo>
                  <a:pt x="22" y="128"/>
                  <a:pt x="22" y="128"/>
                  <a:pt x="22" y="128"/>
                </a:cubicBezTo>
                <a:cubicBezTo>
                  <a:pt x="23" y="125"/>
                  <a:pt x="24" y="122"/>
                  <a:pt x="26" y="120"/>
                </a:cubicBezTo>
                <a:cubicBezTo>
                  <a:pt x="8" y="120"/>
                  <a:pt x="8" y="120"/>
                  <a:pt x="8" y="120"/>
                </a:cubicBezTo>
                <a:cubicBezTo>
                  <a:pt x="9" y="112"/>
                  <a:pt x="14" y="110"/>
                  <a:pt x="19" y="108"/>
                </a:cubicBezTo>
                <a:moveTo>
                  <a:pt x="159" y="100"/>
                </a:moveTo>
                <a:cubicBezTo>
                  <a:pt x="159" y="100"/>
                  <a:pt x="150" y="98"/>
                  <a:pt x="150" y="86"/>
                </a:cubicBezTo>
                <a:cubicBezTo>
                  <a:pt x="150" y="76"/>
                  <a:pt x="153" y="73"/>
                  <a:pt x="155" y="70"/>
                </a:cubicBezTo>
                <a:cubicBezTo>
                  <a:pt x="155" y="70"/>
                  <a:pt x="158" y="66"/>
                  <a:pt x="156" y="56"/>
                </a:cubicBezTo>
                <a:cubicBezTo>
                  <a:pt x="158" y="52"/>
                  <a:pt x="162" y="43"/>
                  <a:pt x="159" y="35"/>
                </a:cubicBezTo>
                <a:cubicBezTo>
                  <a:pt x="155" y="25"/>
                  <a:pt x="152" y="22"/>
                  <a:pt x="146" y="19"/>
                </a:cubicBezTo>
                <a:cubicBezTo>
                  <a:pt x="143" y="18"/>
                  <a:pt x="138" y="16"/>
                  <a:pt x="132" y="16"/>
                </a:cubicBezTo>
                <a:cubicBezTo>
                  <a:pt x="129" y="16"/>
                  <a:pt x="127" y="16"/>
                  <a:pt x="124" y="18"/>
                </a:cubicBezTo>
                <a:cubicBezTo>
                  <a:pt x="125" y="20"/>
                  <a:pt x="126" y="23"/>
                  <a:pt x="126" y="25"/>
                </a:cubicBezTo>
                <a:cubicBezTo>
                  <a:pt x="127" y="25"/>
                  <a:pt x="127" y="25"/>
                  <a:pt x="127" y="25"/>
                </a:cubicBezTo>
                <a:cubicBezTo>
                  <a:pt x="128" y="24"/>
                  <a:pt x="130" y="24"/>
                  <a:pt x="132" y="24"/>
                </a:cubicBezTo>
                <a:cubicBezTo>
                  <a:pt x="136" y="24"/>
                  <a:pt x="140" y="25"/>
                  <a:pt x="141" y="26"/>
                </a:cubicBezTo>
                <a:cubicBezTo>
                  <a:pt x="142" y="26"/>
                  <a:pt x="142" y="27"/>
                  <a:pt x="142" y="27"/>
                </a:cubicBezTo>
                <a:cubicBezTo>
                  <a:pt x="146" y="28"/>
                  <a:pt x="148" y="29"/>
                  <a:pt x="151" y="38"/>
                </a:cubicBezTo>
                <a:cubicBezTo>
                  <a:pt x="153" y="43"/>
                  <a:pt x="150" y="49"/>
                  <a:pt x="149" y="53"/>
                </a:cubicBezTo>
                <a:cubicBezTo>
                  <a:pt x="148" y="54"/>
                  <a:pt x="148" y="56"/>
                  <a:pt x="148" y="58"/>
                </a:cubicBezTo>
                <a:cubicBezTo>
                  <a:pt x="149" y="63"/>
                  <a:pt x="149" y="65"/>
                  <a:pt x="149" y="65"/>
                </a:cubicBezTo>
                <a:cubicBezTo>
                  <a:pt x="149" y="65"/>
                  <a:pt x="149" y="65"/>
                  <a:pt x="148" y="65"/>
                </a:cubicBezTo>
                <a:cubicBezTo>
                  <a:pt x="148" y="66"/>
                  <a:pt x="148" y="66"/>
                  <a:pt x="148" y="66"/>
                </a:cubicBezTo>
                <a:cubicBezTo>
                  <a:pt x="146" y="69"/>
                  <a:pt x="142" y="74"/>
                  <a:pt x="142" y="86"/>
                </a:cubicBezTo>
                <a:cubicBezTo>
                  <a:pt x="142" y="100"/>
                  <a:pt x="151" y="106"/>
                  <a:pt x="157" y="108"/>
                </a:cubicBezTo>
                <a:cubicBezTo>
                  <a:pt x="162" y="110"/>
                  <a:pt x="167" y="112"/>
                  <a:pt x="168" y="120"/>
                </a:cubicBezTo>
                <a:cubicBezTo>
                  <a:pt x="150" y="120"/>
                  <a:pt x="150" y="120"/>
                  <a:pt x="150" y="120"/>
                </a:cubicBezTo>
                <a:cubicBezTo>
                  <a:pt x="152" y="122"/>
                  <a:pt x="153" y="125"/>
                  <a:pt x="154" y="128"/>
                </a:cubicBezTo>
                <a:cubicBezTo>
                  <a:pt x="172" y="128"/>
                  <a:pt x="172" y="128"/>
                  <a:pt x="172" y="128"/>
                </a:cubicBezTo>
                <a:cubicBezTo>
                  <a:pt x="176" y="128"/>
                  <a:pt x="176" y="124"/>
                  <a:pt x="176" y="124"/>
                </a:cubicBezTo>
                <a:cubicBezTo>
                  <a:pt x="176" y="108"/>
                  <a:pt x="166" y="103"/>
                  <a:pt x="159" y="100"/>
                </a:cubicBezTo>
                <a:moveTo>
                  <a:pt x="120" y="109"/>
                </a:moveTo>
                <a:cubicBezTo>
                  <a:pt x="120" y="109"/>
                  <a:pt x="106" y="105"/>
                  <a:pt x="106" y="90"/>
                </a:cubicBezTo>
                <a:cubicBezTo>
                  <a:pt x="106" y="77"/>
                  <a:pt x="111" y="73"/>
                  <a:pt x="114" y="69"/>
                </a:cubicBezTo>
                <a:cubicBezTo>
                  <a:pt x="114" y="69"/>
                  <a:pt x="118" y="65"/>
                  <a:pt x="115" y="52"/>
                </a:cubicBezTo>
                <a:cubicBezTo>
                  <a:pt x="120" y="45"/>
                  <a:pt x="122" y="33"/>
                  <a:pt x="116" y="19"/>
                </a:cubicBezTo>
                <a:cubicBezTo>
                  <a:pt x="112" y="10"/>
                  <a:pt x="109" y="5"/>
                  <a:pt x="104" y="3"/>
                </a:cubicBezTo>
                <a:cubicBezTo>
                  <a:pt x="101" y="1"/>
                  <a:pt x="97" y="0"/>
                  <a:pt x="93" y="0"/>
                </a:cubicBezTo>
                <a:cubicBezTo>
                  <a:pt x="86" y="0"/>
                  <a:pt x="79" y="3"/>
                  <a:pt x="76" y="4"/>
                </a:cubicBezTo>
                <a:cubicBezTo>
                  <a:pt x="68" y="8"/>
                  <a:pt x="63" y="11"/>
                  <a:pt x="58" y="24"/>
                </a:cubicBezTo>
                <a:cubicBezTo>
                  <a:pt x="53" y="34"/>
                  <a:pt x="58" y="46"/>
                  <a:pt x="61" y="52"/>
                </a:cubicBezTo>
                <a:cubicBezTo>
                  <a:pt x="58" y="65"/>
                  <a:pt x="62" y="69"/>
                  <a:pt x="62" y="69"/>
                </a:cubicBezTo>
                <a:cubicBezTo>
                  <a:pt x="65" y="73"/>
                  <a:pt x="70" y="77"/>
                  <a:pt x="70" y="90"/>
                </a:cubicBezTo>
                <a:cubicBezTo>
                  <a:pt x="70" y="105"/>
                  <a:pt x="56" y="109"/>
                  <a:pt x="56" y="109"/>
                </a:cubicBezTo>
                <a:cubicBezTo>
                  <a:pt x="47" y="112"/>
                  <a:pt x="28" y="118"/>
                  <a:pt x="28" y="140"/>
                </a:cubicBezTo>
                <a:cubicBezTo>
                  <a:pt x="28" y="140"/>
                  <a:pt x="28" y="144"/>
                  <a:pt x="32" y="144"/>
                </a:cubicBezTo>
                <a:cubicBezTo>
                  <a:pt x="144" y="144"/>
                  <a:pt x="144" y="144"/>
                  <a:pt x="144" y="144"/>
                </a:cubicBezTo>
                <a:cubicBezTo>
                  <a:pt x="148" y="144"/>
                  <a:pt x="148" y="140"/>
                  <a:pt x="148" y="140"/>
                </a:cubicBezTo>
                <a:cubicBezTo>
                  <a:pt x="148" y="118"/>
                  <a:pt x="129" y="112"/>
                  <a:pt x="120" y="109"/>
                </a:cubicBezTo>
                <a:moveTo>
                  <a:pt x="36" y="136"/>
                </a:moveTo>
                <a:cubicBezTo>
                  <a:pt x="38" y="125"/>
                  <a:pt x="48" y="120"/>
                  <a:pt x="58" y="117"/>
                </a:cubicBezTo>
                <a:cubicBezTo>
                  <a:pt x="58" y="117"/>
                  <a:pt x="58" y="117"/>
                  <a:pt x="58" y="117"/>
                </a:cubicBezTo>
                <a:cubicBezTo>
                  <a:pt x="66" y="115"/>
                  <a:pt x="78" y="107"/>
                  <a:pt x="78" y="90"/>
                </a:cubicBezTo>
                <a:cubicBezTo>
                  <a:pt x="78" y="76"/>
                  <a:pt x="73" y="70"/>
                  <a:pt x="70" y="66"/>
                </a:cubicBezTo>
                <a:cubicBezTo>
                  <a:pt x="69" y="65"/>
                  <a:pt x="68" y="64"/>
                  <a:pt x="69" y="65"/>
                </a:cubicBezTo>
                <a:cubicBezTo>
                  <a:pt x="68" y="64"/>
                  <a:pt x="67" y="61"/>
                  <a:pt x="69" y="54"/>
                </a:cubicBezTo>
                <a:cubicBezTo>
                  <a:pt x="70" y="50"/>
                  <a:pt x="68" y="48"/>
                  <a:pt x="68" y="48"/>
                </a:cubicBezTo>
                <a:cubicBezTo>
                  <a:pt x="66" y="43"/>
                  <a:pt x="62" y="34"/>
                  <a:pt x="65" y="27"/>
                </a:cubicBezTo>
                <a:cubicBezTo>
                  <a:pt x="69" y="17"/>
                  <a:pt x="73" y="15"/>
                  <a:pt x="79" y="12"/>
                </a:cubicBezTo>
                <a:cubicBezTo>
                  <a:pt x="80" y="11"/>
                  <a:pt x="80" y="11"/>
                  <a:pt x="80" y="11"/>
                </a:cubicBezTo>
                <a:cubicBezTo>
                  <a:pt x="82" y="10"/>
                  <a:pt x="87" y="8"/>
                  <a:pt x="93" y="8"/>
                </a:cubicBezTo>
                <a:cubicBezTo>
                  <a:pt x="96" y="8"/>
                  <a:pt x="98" y="9"/>
                  <a:pt x="100" y="10"/>
                </a:cubicBezTo>
                <a:cubicBezTo>
                  <a:pt x="103" y="11"/>
                  <a:pt x="105" y="14"/>
                  <a:pt x="108" y="22"/>
                </a:cubicBezTo>
                <a:cubicBezTo>
                  <a:pt x="115" y="36"/>
                  <a:pt x="111" y="45"/>
                  <a:pt x="109" y="47"/>
                </a:cubicBezTo>
                <a:cubicBezTo>
                  <a:pt x="107" y="49"/>
                  <a:pt x="107" y="52"/>
                  <a:pt x="107" y="54"/>
                </a:cubicBezTo>
                <a:cubicBezTo>
                  <a:pt x="109" y="61"/>
                  <a:pt x="108" y="64"/>
                  <a:pt x="108" y="64"/>
                </a:cubicBezTo>
                <a:cubicBezTo>
                  <a:pt x="108" y="64"/>
                  <a:pt x="107" y="65"/>
                  <a:pt x="106" y="66"/>
                </a:cubicBezTo>
                <a:cubicBezTo>
                  <a:pt x="103" y="70"/>
                  <a:pt x="98" y="76"/>
                  <a:pt x="98" y="90"/>
                </a:cubicBezTo>
                <a:cubicBezTo>
                  <a:pt x="98" y="107"/>
                  <a:pt x="110" y="115"/>
                  <a:pt x="118" y="117"/>
                </a:cubicBezTo>
                <a:cubicBezTo>
                  <a:pt x="118" y="117"/>
                  <a:pt x="118" y="117"/>
                  <a:pt x="118" y="117"/>
                </a:cubicBezTo>
                <a:cubicBezTo>
                  <a:pt x="128" y="120"/>
                  <a:pt x="138" y="125"/>
                  <a:pt x="140" y="136"/>
                </a:cubicBezTo>
                <a:lnTo>
                  <a:pt x="36" y="136"/>
                </a:lnTo>
                <a:close/>
              </a:path>
            </a:pathLst>
          </a:custGeom>
          <a:solidFill>
            <a:schemeClr val="lt1"/>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38"/>
          <p:cNvSpPr txBox="1"/>
          <p:nvPr>
            <p:ph type="title"/>
          </p:nvPr>
        </p:nvSpPr>
        <p:spPr>
          <a:xfrm>
            <a:off x="342900" y="76790"/>
            <a:ext cx="3219600" cy="457200"/>
          </a:xfrm>
          <a:prstGeom prst="rect">
            <a:avLst/>
          </a:prstGeom>
          <a:noFill/>
          <a:ln>
            <a:noFill/>
          </a:ln>
        </p:spPr>
        <p:txBody>
          <a:bodyPr anchorCtr="0" anchor="t" bIns="22850" lIns="45725" spcFirstLastPara="1" rIns="45725" wrap="square" tIns="22850">
            <a:noAutofit/>
          </a:bodyPr>
          <a:lstStyle/>
          <a:p>
            <a:pPr indent="0" lvl="0" marL="0" rtl="0" algn="l">
              <a:lnSpc>
                <a:spcPct val="90000"/>
              </a:lnSpc>
              <a:spcBef>
                <a:spcPts val="0"/>
              </a:spcBef>
              <a:spcAft>
                <a:spcPts val="0"/>
              </a:spcAft>
              <a:buClr>
                <a:schemeClr val="lt1"/>
              </a:buClr>
              <a:buSzPts val="2400"/>
              <a:buFont typeface="Source Sans Pro Black"/>
              <a:buNone/>
            </a:pPr>
            <a:r>
              <a:rPr lang="en"/>
              <a:t>Valuable to all </a:t>
            </a:r>
            <a:endParaRPr/>
          </a:p>
        </p:txBody>
      </p:sp>
      <p:sp>
        <p:nvSpPr>
          <p:cNvPr id="475" name="Google Shape;475;p38"/>
          <p:cNvSpPr/>
          <p:nvPr/>
        </p:nvSpPr>
        <p:spPr>
          <a:xfrm>
            <a:off x="1090600" y="910100"/>
            <a:ext cx="1828800" cy="2743200"/>
          </a:xfrm>
          <a:prstGeom prst="roundRect">
            <a:avLst>
              <a:gd fmla="val 9579" name="adj"/>
            </a:avLst>
          </a:prstGeom>
          <a:gradFill>
            <a:gsLst>
              <a:gs pos="0">
                <a:schemeClr val="accent1"/>
              </a:gs>
              <a:gs pos="100000">
                <a:schemeClr val="accent2"/>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476" name="Google Shape;476;p38"/>
          <p:cNvSpPr/>
          <p:nvPr/>
        </p:nvSpPr>
        <p:spPr>
          <a:xfrm>
            <a:off x="1090600" y="3196100"/>
            <a:ext cx="1828800" cy="457200"/>
          </a:xfrm>
          <a:custGeom>
            <a:rect b="b" l="l" r="r" t="t"/>
            <a:pathLst>
              <a:path extrusionOk="0" h="914400" w="3657600">
                <a:moveTo>
                  <a:pt x="0" y="0"/>
                </a:moveTo>
                <a:lnTo>
                  <a:pt x="3657600" y="0"/>
                </a:lnTo>
                <a:lnTo>
                  <a:pt x="3657600" y="571500"/>
                </a:lnTo>
                <a:cubicBezTo>
                  <a:pt x="3657600" y="760878"/>
                  <a:pt x="3504078" y="914400"/>
                  <a:pt x="3314700" y="914400"/>
                </a:cubicBezTo>
                <a:lnTo>
                  <a:pt x="342900" y="914400"/>
                </a:lnTo>
                <a:cubicBezTo>
                  <a:pt x="153522" y="914400"/>
                  <a:pt x="0" y="760878"/>
                  <a:pt x="0" y="571500"/>
                </a:cubicBezTo>
                <a:close/>
              </a:path>
            </a:pathLst>
          </a:custGeom>
          <a:gradFill>
            <a:gsLst>
              <a:gs pos="0">
                <a:schemeClr val="accent1"/>
              </a:gs>
              <a:gs pos="100000">
                <a:schemeClr val="accent2"/>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800"/>
              <a:buFont typeface="Arial"/>
              <a:buNone/>
            </a:pPr>
            <a:r>
              <a:rPr lang="en" sz="1800">
                <a:solidFill>
                  <a:schemeClr val="lt1"/>
                </a:solidFill>
                <a:latin typeface="Source Sans Pro Black"/>
                <a:ea typeface="Source Sans Pro Black"/>
                <a:cs typeface="Source Sans Pro Black"/>
                <a:sym typeface="Source Sans Pro Black"/>
              </a:rPr>
              <a:t>Banks </a:t>
            </a:r>
            <a:endParaRPr b="0" i="0" sz="1800" u="none" cap="none" strike="noStrike">
              <a:solidFill>
                <a:schemeClr val="lt1"/>
              </a:solidFill>
              <a:latin typeface="Source Sans Pro Black"/>
              <a:ea typeface="Source Sans Pro Black"/>
              <a:cs typeface="Source Sans Pro Black"/>
              <a:sym typeface="Source Sans Pro Black"/>
            </a:endParaRPr>
          </a:p>
        </p:txBody>
      </p:sp>
      <p:sp>
        <p:nvSpPr>
          <p:cNvPr id="477" name="Google Shape;477;p38"/>
          <p:cNvSpPr txBox="1"/>
          <p:nvPr/>
        </p:nvSpPr>
        <p:spPr>
          <a:xfrm>
            <a:off x="1212163" y="2205001"/>
            <a:ext cx="1585800" cy="7071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200"/>
              <a:buFont typeface="Arial"/>
              <a:buNone/>
            </a:pPr>
            <a:r>
              <a:rPr lang="en" sz="1200">
                <a:solidFill>
                  <a:schemeClr val="lt1"/>
                </a:solidFill>
                <a:latin typeface="Source Sans Pro"/>
                <a:ea typeface="Source Sans Pro"/>
                <a:cs typeface="Source Sans Pro"/>
                <a:sym typeface="Source Sans Pro"/>
              </a:rPr>
              <a:t>Increase in product use from both bank clients and retailers. </a:t>
            </a:r>
            <a:endParaRPr b="0" i="0" sz="1200" u="none" cap="none" strike="noStrike">
              <a:solidFill>
                <a:schemeClr val="lt1"/>
              </a:solidFill>
              <a:latin typeface="Source Sans Pro"/>
              <a:ea typeface="Source Sans Pro"/>
              <a:cs typeface="Source Sans Pro"/>
              <a:sym typeface="Source Sans Pro"/>
            </a:endParaRPr>
          </a:p>
        </p:txBody>
      </p:sp>
      <p:sp>
        <p:nvSpPr>
          <p:cNvPr id="478" name="Google Shape;478;p38"/>
          <p:cNvSpPr/>
          <p:nvPr/>
        </p:nvSpPr>
        <p:spPr>
          <a:xfrm>
            <a:off x="3657588" y="910100"/>
            <a:ext cx="1828800" cy="2743200"/>
          </a:xfrm>
          <a:prstGeom prst="roundRect">
            <a:avLst>
              <a:gd fmla="val 9375" name="adj"/>
            </a:avLst>
          </a:prstGeom>
          <a:gradFill>
            <a:gsLst>
              <a:gs pos="0">
                <a:schemeClr val="accent2"/>
              </a:gs>
              <a:gs pos="100000">
                <a:schemeClr val="accent3"/>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479" name="Google Shape;479;p38"/>
          <p:cNvSpPr/>
          <p:nvPr/>
        </p:nvSpPr>
        <p:spPr>
          <a:xfrm>
            <a:off x="3657588" y="3196100"/>
            <a:ext cx="1828800" cy="457200"/>
          </a:xfrm>
          <a:custGeom>
            <a:rect b="b" l="l" r="r" t="t"/>
            <a:pathLst>
              <a:path extrusionOk="0" h="914400" w="3657600">
                <a:moveTo>
                  <a:pt x="0" y="0"/>
                </a:moveTo>
                <a:lnTo>
                  <a:pt x="3657600" y="0"/>
                </a:lnTo>
                <a:lnTo>
                  <a:pt x="3657600" y="571500"/>
                </a:lnTo>
                <a:cubicBezTo>
                  <a:pt x="3657600" y="760878"/>
                  <a:pt x="3504078" y="914400"/>
                  <a:pt x="3314700" y="914400"/>
                </a:cubicBezTo>
                <a:lnTo>
                  <a:pt x="342900" y="914400"/>
                </a:lnTo>
                <a:cubicBezTo>
                  <a:pt x="153522" y="914400"/>
                  <a:pt x="0" y="760878"/>
                  <a:pt x="0" y="571500"/>
                </a:cubicBezTo>
                <a:close/>
              </a:path>
            </a:pathLst>
          </a:custGeom>
          <a:gradFill>
            <a:gsLst>
              <a:gs pos="0">
                <a:schemeClr val="accent2"/>
              </a:gs>
              <a:gs pos="100000">
                <a:schemeClr val="accent3"/>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800"/>
              <a:buFont typeface="Arial"/>
              <a:buNone/>
            </a:pPr>
            <a:r>
              <a:rPr lang="en" sz="1800">
                <a:solidFill>
                  <a:schemeClr val="lt1"/>
                </a:solidFill>
                <a:latin typeface="Source Sans Pro Black"/>
                <a:ea typeface="Source Sans Pro Black"/>
                <a:cs typeface="Source Sans Pro Black"/>
                <a:sym typeface="Source Sans Pro Black"/>
              </a:rPr>
              <a:t>Bank Clients </a:t>
            </a:r>
            <a:endParaRPr b="0" i="0" sz="1800" u="none" cap="none" strike="noStrike">
              <a:solidFill>
                <a:schemeClr val="lt1"/>
              </a:solidFill>
              <a:latin typeface="Source Sans Pro Black"/>
              <a:ea typeface="Source Sans Pro Black"/>
              <a:cs typeface="Source Sans Pro Black"/>
              <a:sym typeface="Source Sans Pro Black"/>
            </a:endParaRPr>
          </a:p>
        </p:txBody>
      </p:sp>
      <p:sp>
        <p:nvSpPr>
          <p:cNvPr id="480" name="Google Shape;480;p38"/>
          <p:cNvSpPr txBox="1"/>
          <p:nvPr/>
        </p:nvSpPr>
        <p:spPr>
          <a:xfrm>
            <a:off x="3779100" y="2205001"/>
            <a:ext cx="1585800" cy="7071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200"/>
              <a:buFont typeface="Arial"/>
              <a:buNone/>
            </a:pPr>
            <a:r>
              <a:rPr lang="en" sz="1200">
                <a:solidFill>
                  <a:schemeClr val="lt1"/>
                </a:solidFill>
                <a:latin typeface="Source Sans Pro"/>
                <a:ea typeface="Source Sans Pro"/>
                <a:cs typeface="Source Sans Pro"/>
                <a:sym typeface="Source Sans Pro"/>
              </a:rPr>
              <a:t>No need for excessive amounts of cards and apps to save money. </a:t>
            </a:r>
            <a:endParaRPr b="0" i="0" sz="1200" u="none" cap="none" strike="noStrike">
              <a:solidFill>
                <a:schemeClr val="lt1"/>
              </a:solidFill>
              <a:latin typeface="Source Sans Pro"/>
              <a:ea typeface="Source Sans Pro"/>
              <a:cs typeface="Source Sans Pro"/>
              <a:sym typeface="Source Sans Pro"/>
            </a:endParaRPr>
          </a:p>
        </p:txBody>
      </p:sp>
      <p:sp>
        <p:nvSpPr>
          <p:cNvPr id="481" name="Google Shape;481;p38"/>
          <p:cNvSpPr/>
          <p:nvPr/>
        </p:nvSpPr>
        <p:spPr>
          <a:xfrm>
            <a:off x="6224575" y="910100"/>
            <a:ext cx="1828800" cy="2743200"/>
          </a:xfrm>
          <a:prstGeom prst="roundRect">
            <a:avLst>
              <a:gd fmla="val 9375" name="adj"/>
            </a:avLst>
          </a:prstGeom>
          <a:gradFill>
            <a:gsLst>
              <a:gs pos="0">
                <a:schemeClr val="accent3"/>
              </a:gs>
              <a:gs pos="100000">
                <a:schemeClr val="accent4"/>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482" name="Google Shape;482;p38"/>
          <p:cNvSpPr/>
          <p:nvPr/>
        </p:nvSpPr>
        <p:spPr>
          <a:xfrm>
            <a:off x="6224575" y="3196100"/>
            <a:ext cx="1828800" cy="457200"/>
          </a:xfrm>
          <a:custGeom>
            <a:rect b="b" l="l" r="r" t="t"/>
            <a:pathLst>
              <a:path extrusionOk="0" h="914400" w="3657600">
                <a:moveTo>
                  <a:pt x="0" y="0"/>
                </a:moveTo>
                <a:lnTo>
                  <a:pt x="3657600" y="0"/>
                </a:lnTo>
                <a:lnTo>
                  <a:pt x="3657600" y="571500"/>
                </a:lnTo>
                <a:cubicBezTo>
                  <a:pt x="3657600" y="760878"/>
                  <a:pt x="3504078" y="914400"/>
                  <a:pt x="3314700" y="914400"/>
                </a:cubicBezTo>
                <a:lnTo>
                  <a:pt x="342900" y="914400"/>
                </a:lnTo>
                <a:cubicBezTo>
                  <a:pt x="153522" y="914400"/>
                  <a:pt x="0" y="760878"/>
                  <a:pt x="0" y="571500"/>
                </a:cubicBezTo>
                <a:close/>
              </a:path>
            </a:pathLst>
          </a:custGeom>
          <a:gradFill>
            <a:gsLst>
              <a:gs pos="0">
                <a:schemeClr val="accent3"/>
              </a:gs>
              <a:gs pos="100000">
                <a:schemeClr val="accent4"/>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800"/>
              <a:buFont typeface="Arial"/>
              <a:buNone/>
            </a:pPr>
            <a:r>
              <a:rPr lang="en" sz="1800">
                <a:solidFill>
                  <a:schemeClr val="lt1"/>
                </a:solidFill>
                <a:latin typeface="Source Sans Pro Black"/>
                <a:ea typeface="Source Sans Pro Black"/>
                <a:cs typeface="Source Sans Pro Black"/>
                <a:sym typeface="Source Sans Pro Black"/>
              </a:rPr>
              <a:t>Retailers </a:t>
            </a:r>
            <a:endParaRPr b="0" i="0" sz="1800" u="none" cap="none" strike="noStrike">
              <a:solidFill>
                <a:schemeClr val="lt1"/>
              </a:solidFill>
              <a:latin typeface="Source Sans Pro Black"/>
              <a:ea typeface="Source Sans Pro Black"/>
              <a:cs typeface="Source Sans Pro Black"/>
              <a:sym typeface="Source Sans Pro Black"/>
            </a:endParaRPr>
          </a:p>
        </p:txBody>
      </p:sp>
      <p:sp>
        <p:nvSpPr>
          <p:cNvPr id="483" name="Google Shape;483;p38"/>
          <p:cNvSpPr txBox="1"/>
          <p:nvPr/>
        </p:nvSpPr>
        <p:spPr>
          <a:xfrm>
            <a:off x="6346013" y="2205001"/>
            <a:ext cx="1585800" cy="7071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200"/>
              <a:buFont typeface="Arial"/>
              <a:buNone/>
            </a:pPr>
            <a:r>
              <a:rPr lang="en" sz="1200">
                <a:solidFill>
                  <a:schemeClr val="lt1"/>
                </a:solidFill>
                <a:latin typeface="Source Sans Pro"/>
                <a:ea typeface="Source Sans Pro"/>
                <a:cs typeface="Source Sans Pro"/>
                <a:sym typeface="Source Sans Pro"/>
              </a:rPr>
              <a:t>Lower barrier to entry to make/manage their own program.</a:t>
            </a:r>
            <a:endParaRPr b="0" i="0" sz="1200" u="none" cap="none" strike="noStrike">
              <a:solidFill>
                <a:schemeClr val="lt1"/>
              </a:solidFill>
              <a:latin typeface="Source Sans Pro"/>
              <a:ea typeface="Source Sans Pro"/>
              <a:cs typeface="Source Sans Pro"/>
              <a:sym typeface="Source Sans Pro"/>
            </a:endParaRPr>
          </a:p>
        </p:txBody>
      </p:sp>
      <p:sp>
        <p:nvSpPr>
          <p:cNvPr id="484" name="Google Shape;484;p38"/>
          <p:cNvSpPr/>
          <p:nvPr/>
        </p:nvSpPr>
        <p:spPr>
          <a:xfrm>
            <a:off x="6862763" y="1291200"/>
            <a:ext cx="552450" cy="552450"/>
          </a:xfrm>
          <a:custGeom>
            <a:rect b="b" l="l" r="r" t="t"/>
            <a:pathLst>
              <a:path extrusionOk="0" h="176" w="176">
                <a:moveTo>
                  <a:pt x="36" y="48"/>
                </a:moveTo>
                <a:cubicBezTo>
                  <a:pt x="29" y="48"/>
                  <a:pt x="24" y="53"/>
                  <a:pt x="24" y="60"/>
                </a:cubicBezTo>
                <a:cubicBezTo>
                  <a:pt x="24" y="67"/>
                  <a:pt x="29" y="72"/>
                  <a:pt x="36" y="72"/>
                </a:cubicBezTo>
                <a:cubicBezTo>
                  <a:pt x="43" y="72"/>
                  <a:pt x="48" y="67"/>
                  <a:pt x="48" y="60"/>
                </a:cubicBezTo>
                <a:cubicBezTo>
                  <a:pt x="48" y="53"/>
                  <a:pt x="43" y="48"/>
                  <a:pt x="36" y="48"/>
                </a:cubicBezTo>
                <a:moveTo>
                  <a:pt x="36" y="64"/>
                </a:moveTo>
                <a:cubicBezTo>
                  <a:pt x="34" y="64"/>
                  <a:pt x="32" y="62"/>
                  <a:pt x="32" y="60"/>
                </a:cubicBezTo>
                <a:cubicBezTo>
                  <a:pt x="32" y="58"/>
                  <a:pt x="34" y="56"/>
                  <a:pt x="36" y="56"/>
                </a:cubicBezTo>
                <a:cubicBezTo>
                  <a:pt x="38" y="56"/>
                  <a:pt x="40" y="58"/>
                  <a:pt x="40" y="60"/>
                </a:cubicBezTo>
                <a:cubicBezTo>
                  <a:pt x="40" y="62"/>
                  <a:pt x="38" y="64"/>
                  <a:pt x="36" y="64"/>
                </a:cubicBezTo>
                <a:moveTo>
                  <a:pt x="84" y="112"/>
                </a:moveTo>
                <a:cubicBezTo>
                  <a:pt x="85" y="112"/>
                  <a:pt x="86" y="112"/>
                  <a:pt x="87" y="111"/>
                </a:cubicBezTo>
                <a:cubicBezTo>
                  <a:pt x="95" y="103"/>
                  <a:pt x="95" y="103"/>
                  <a:pt x="95" y="103"/>
                </a:cubicBezTo>
                <a:cubicBezTo>
                  <a:pt x="96" y="102"/>
                  <a:pt x="96" y="101"/>
                  <a:pt x="96" y="100"/>
                </a:cubicBezTo>
                <a:cubicBezTo>
                  <a:pt x="96" y="98"/>
                  <a:pt x="94" y="96"/>
                  <a:pt x="92" y="96"/>
                </a:cubicBezTo>
                <a:cubicBezTo>
                  <a:pt x="91" y="96"/>
                  <a:pt x="90" y="96"/>
                  <a:pt x="89" y="97"/>
                </a:cubicBezTo>
                <a:cubicBezTo>
                  <a:pt x="81" y="105"/>
                  <a:pt x="81" y="105"/>
                  <a:pt x="81" y="105"/>
                </a:cubicBezTo>
                <a:cubicBezTo>
                  <a:pt x="80" y="106"/>
                  <a:pt x="80" y="107"/>
                  <a:pt x="80" y="108"/>
                </a:cubicBezTo>
                <a:cubicBezTo>
                  <a:pt x="80" y="110"/>
                  <a:pt x="82" y="112"/>
                  <a:pt x="84" y="112"/>
                </a:cubicBezTo>
                <a:moveTo>
                  <a:pt x="175" y="81"/>
                </a:moveTo>
                <a:cubicBezTo>
                  <a:pt x="95" y="1"/>
                  <a:pt x="95" y="1"/>
                  <a:pt x="95" y="1"/>
                </a:cubicBezTo>
                <a:cubicBezTo>
                  <a:pt x="94" y="0"/>
                  <a:pt x="93" y="0"/>
                  <a:pt x="92" y="0"/>
                </a:cubicBezTo>
                <a:cubicBezTo>
                  <a:pt x="36" y="0"/>
                  <a:pt x="36" y="0"/>
                  <a:pt x="36" y="0"/>
                </a:cubicBezTo>
                <a:cubicBezTo>
                  <a:pt x="29" y="0"/>
                  <a:pt x="24" y="5"/>
                  <a:pt x="24" y="12"/>
                </a:cubicBezTo>
                <a:cubicBezTo>
                  <a:pt x="24" y="14"/>
                  <a:pt x="26" y="16"/>
                  <a:pt x="28" y="16"/>
                </a:cubicBezTo>
                <a:cubicBezTo>
                  <a:pt x="30" y="16"/>
                  <a:pt x="32" y="14"/>
                  <a:pt x="32" y="12"/>
                </a:cubicBezTo>
                <a:cubicBezTo>
                  <a:pt x="32" y="10"/>
                  <a:pt x="34" y="8"/>
                  <a:pt x="36" y="8"/>
                </a:cubicBezTo>
                <a:cubicBezTo>
                  <a:pt x="90" y="8"/>
                  <a:pt x="90" y="8"/>
                  <a:pt x="90" y="8"/>
                </a:cubicBezTo>
                <a:cubicBezTo>
                  <a:pt x="166" y="84"/>
                  <a:pt x="166" y="84"/>
                  <a:pt x="166" y="84"/>
                </a:cubicBezTo>
                <a:cubicBezTo>
                  <a:pt x="157" y="93"/>
                  <a:pt x="157" y="93"/>
                  <a:pt x="157" y="93"/>
                </a:cubicBezTo>
                <a:cubicBezTo>
                  <a:pt x="156" y="94"/>
                  <a:pt x="156" y="95"/>
                  <a:pt x="156" y="96"/>
                </a:cubicBezTo>
                <a:cubicBezTo>
                  <a:pt x="156" y="98"/>
                  <a:pt x="158" y="100"/>
                  <a:pt x="160" y="100"/>
                </a:cubicBezTo>
                <a:cubicBezTo>
                  <a:pt x="161" y="100"/>
                  <a:pt x="162" y="100"/>
                  <a:pt x="163" y="99"/>
                </a:cubicBezTo>
                <a:cubicBezTo>
                  <a:pt x="175" y="87"/>
                  <a:pt x="175" y="87"/>
                  <a:pt x="175" y="87"/>
                </a:cubicBezTo>
                <a:cubicBezTo>
                  <a:pt x="176" y="86"/>
                  <a:pt x="176" y="85"/>
                  <a:pt x="176" y="84"/>
                </a:cubicBezTo>
                <a:cubicBezTo>
                  <a:pt x="176" y="83"/>
                  <a:pt x="176" y="82"/>
                  <a:pt x="175" y="81"/>
                </a:cubicBezTo>
                <a:moveTo>
                  <a:pt x="64" y="124"/>
                </a:moveTo>
                <a:cubicBezTo>
                  <a:pt x="64" y="126"/>
                  <a:pt x="66" y="128"/>
                  <a:pt x="68" y="128"/>
                </a:cubicBezTo>
                <a:cubicBezTo>
                  <a:pt x="69" y="128"/>
                  <a:pt x="70" y="128"/>
                  <a:pt x="71" y="127"/>
                </a:cubicBezTo>
                <a:cubicBezTo>
                  <a:pt x="75" y="123"/>
                  <a:pt x="75" y="123"/>
                  <a:pt x="75" y="123"/>
                </a:cubicBezTo>
                <a:cubicBezTo>
                  <a:pt x="76" y="122"/>
                  <a:pt x="76" y="121"/>
                  <a:pt x="76" y="120"/>
                </a:cubicBezTo>
                <a:cubicBezTo>
                  <a:pt x="76" y="118"/>
                  <a:pt x="74" y="116"/>
                  <a:pt x="72" y="116"/>
                </a:cubicBezTo>
                <a:cubicBezTo>
                  <a:pt x="71" y="116"/>
                  <a:pt x="70" y="116"/>
                  <a:pt x="69" y="117"/>
                </a:cubicBezTo>
                <a:cubicBezTo>
                  <a:pt x="65" y="121"/>
                  <a:pt x="65" y="121"/>
                  <a:pt x="65" y="121"/>
                </a:cubicBezTo>
                <a:cubicBezTo>
                  <a:pt x="64" y="122"/>
                  <a:pt x="64" y="123"/>
                  <a:pt x="64" y="124"/>
                </a:cubicBezTo>
                <a:moveTo>
                  <a:pt x="71" y="25"/>
                </a:moveTo>
                <a:cubicBezTo>
                  <a:pt x="70" y="24"/>
                  <a:pt x="69" y="24"/>
                  <a:pt x="68" y="24"/>
                </a:cubicBezTo>
                <a:cubicBezTo>
                  <a:pt x="12" y="24"/>
                  <a:pt x="12" y="24"/>
                  <a:pt x="12" y="24"/>
                </a:cubicBezTo>
                <a:cubicBezTo>
                  <a:pt x="5" y="24"/>
                  <a:pt x="0" y="29"/>
                  <a:pt x="0" y="36"/>
                </a:cubicBezTo>
                <a:cubicBezTo>
                  <a:pt x="0" y="92"/>
                  <a:pt x="0" y="92"/>
                  <a:pt x="0" y="92"/>
                </a:cubicBezTo>
                <a:cubicBezTo>
                  <a:pt x="0" y="93"/>
                  <a:pt x="0" y="94"/>
                  <a:pt x="1" y="95"/>
                </a:cubicBezTo>
                <a:cubicBezTo>
                  <a:pt x="81" y="175"/>
                  <a:pt x="81" y="175"/>
                  <a:pt x="81" y="175"/>
                </a:cubicBezTo>
                <a:cubicBezTo>
                  <a:pt x="82" y="176"/>
                  <a:pt x="83" y="176"/>
                  <a:pt x="84" y="176"/>
                </a:cubicBezTo>
                <a:cubicBezTo>
                  <a:pt x="85" y="176"/>
                  <a:pt x="86" y="176"/>
                  <a:pt x="87" y="175"/>
                </a:cubicBezTo>
                <a:cubicBezTo>
                  <a:pt x="151" y="111"/>
                  <a:pt x="151" y="111"/>
                  <a:pt x="151" y="111"/>
                </a:cubicBezTo>
                <a:cubicBezTo>
                  <a:pt x="152" y="110"/>
                  <a:pt x="152" y="109"/>
                  <a:pt x="152" y="108"/>
                </a:cubicBezTo>
                <a:cubicBezTo>
                  <a:pt x="152" y="107"/>
                  <a:pt x="152" y="106"/>
                  <a:pt x="151" y="105"/>
                </a:cubicBezTo>
                <a:lnTo>
                  <a:pt x="71" y="25"/>
                </a:lnTo>
                <a:close/>
                <a:moveTo>
                  <a:pt x="84" y="166"/>
                </a:moveTo>
                <a:cubicBezTo>
                  <a:pt x="8" y="90"/>
                  <a:pt x="8" y="90"/>
                  <a:pt x="8" y="90"/>
                </a:cubicBezTo>
                <a:cubicBezTo>
                  <a:pt x="8" y="36"/>
                  <a:pt x="8" y="36"/>
                  <a:pt x="8" y="36"/>
                </a:cubicBezTo>
                <a:cubicBezTo>
                  <a:pt x="8" y="34"/>
                  <a:pt x="10" y="32"/>
                  <a:pt x="12" y="32"/>
                </a:cubicBezTo>
                <a:cubicBezTo>
                  <a:pt x="66" y="32"/>
                  <a:pt x="66" y="32"/>
                  <a:pt x="66" y="32"/>
                </a:cubicBezTo>
                <a:cubicBezTo>
                  <a:pt x="142" y="108"/>
                  <a:pt x="142" y="108"/>
                  <a:pt x="142" y="108"/>
                </a:cubicBezTo>
                <a:lnTo>
                  <a:pt x="84" y="166"/>
                </a:lnTo>
                <a:close/>
                <a:moveTo>
                  <a:pt x="84" y="144"/>
                </a:moveTo>
                <a:cubicBezTo>
                  <a:pt x="85" y="144"/>
                  <a:pt x="86" y="144"/>
                  <a:pt x="87" y="143"/>
                </a:cubicBezTo>
                <a:cubicBezTo>
                  <a:pt x="103" y="127"/>
                  <a:pt x="103" y="127"/>
                  <a:pt x="103" y="127"/>
                </a:cubicBezTo>
                <a:cubicBezTo>
                  <a:pt x="104" y="126"/>
                  <a:pt x="104" y="125"/>
                  <a:pt x="104" y="124"/>
                </a:cubicBezTo>
                <a:cubicBezTo>
                  <a:pt x="104" y="122"/>
                  <a:pt x="102" y="120"/>
                  <a:pt x="100" y="120"/>
                </a:cubicBezTo>
                <a:cubicBezTo>
                  <a:pt x="99" y="120"/>
                  <a:pt x="98" y="120"/>
                  <a:pt x="97" y="121"/>
                </a:cubicBezTo>
                <a:cubicBezTo>
                  <a:pt x="81" y="137"/>
                  <a:pt x="81" y="137"/>
                  <a:pt x="81" y="137"/>
                </a:cubicBezTo>
                <a:cubicBezTo>
                  <a:pt x="80" y="138"/>
                  <a:pt x="80" y="139"/>
                  <a:pt x="80" y="140"/>
                </a:cubicBezTo>
                <a:cubicBezTo>
                  <a:pt x="80" y="142"/>
                  <a:pt x="82" y="144"/>
                  <a:pt x="84" y="144"/>
                </a:cubicBezTo>
              </a:path>
            </a:pathLst>
          </a:custGeom>
          <a:solidFill>
            <a:schemeClr val="lt1"/>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Source Sans Pro"/>
              <a:ea typeface="Source Sans Pro"/>
              <a:cs typeface="Source Sans Pro"/>
              <a:sym typeface="Source Sans Pro"/>
            </a:endParaRPr>
          </a:p>
        </p:txBody>
      </p:sp>
      <p:pic>
        <p:nvPicPr>
          <p:cNvPr id="485" name="Google Shape;485;p38"/>
          <p:cNvPicPr preferRelativeResize="0"/>
          <p:nvPr/>
        </p:nvPicPr>
        <p:blipFill>
          <a:blip r:embed="rId3">
            <a:alphaModFix/>
          </a:blip>
          <a:stretch>
            <a:fillRect/>
          </a:stretch>
        </p:blipFill>
        <p:spPr>
          <a:xfrm>
            <a:off x="1651435" y="1213848"/>
            <a:ext cx="707150" cy="707150"/>
          </a:xfrm>
          <a:prstGeom prst="rect">
            <a:avLst/>
          </a:prstGeom>
          <a:noFill/>
          <a:ln>
            <a:noFill/>
          </a:ln>
        </p:spPr>
      </p:pic>
      <p:sp>
        <p:nvSpPr>
          <p:cNvPr id="486" name="Google Shape;486;p38"/>
          <p:cNvSpPr/>
          <p:nvPr/>
        </p:nvSpPr>
        <p:spPr>
          <a:xfrm>
            <a:off x="4295773" y="1377167"/>
            <a:ext cx="552450" cy="466480"/>
          </a:xfrm>
          <a:custGeom>
            <a:rect b="b" l="l" r="r" t="t"/>
            <a:pathLst>
              <a:path extrusionOk="0" h="144" w="176">
                <a:moveTo>
                  <a:pt x="19" y="108"/>
                </a:moveTo>
                <a:cubicBezTo>
                  <a:pt x="25" y="106"/>
                  <a:pt x="34" y="100"/>
                  <a:pt x="34" y="86"/>
                </a:cubicBezTo>
                <a:cubicBezTo>
                  <a:pt x="34" y="74"/>
                  <a:pt x="30" y="69"/>
                  <a:pt x="28" y="66"/>
                </a:cubicBezTo>
                <a:cubicBezTo>
                  <a:pt x="28" y="65"/>
                  <a:pt x="28" y="65"/>
                  <a:pt x="28" y="65"/>
                </a:cubicBezTo>
                <a:cubicBezTo>
                  <a:pt x="27" y="65"/>
                  <a:pt x="27" y="65"/>
                  <a:pt x="27" y="65"/>
                </a:cubicBezTo>
                <a:cubicBezTo>
                  <a:pt x="27" y="65"/>
                  <a:pt x="27" y="63"/>
                  <a:pt x="28" y="58"/>
                </a:cubicBezTo>
                <a:cubicBezTo>
                  <a:pt x="28" y="56"/>
                  <a:pt x="28" y="54"/>
                  <a:pt x="27" y="53"/>
                </a:cubicBezTo>
                <a:cubicBezTo>
                  <a:pt x="26" y="49"/>
                  <a:pt x="23" y="43"/>
                  <a:pt x="25" y="38"/>
                </a:cubicBezTo>
                <a:cubicBezTo>
                  <a:pt x="28" y="29"/>
                  <a:pt x="30" y="28"/>
                  <a:pt x="34" y="27"/>
                </a:cubicBezTo>
                <a:cubicBezTo>
                  <a:pt x="34" y="27"/>
                  <a:pt x="34" y="26"/>
                  <a:pt x="35" y="26"/>
                </a:cubicBezTo>
                <a:cubicBezTo>
                  <a:pt x="36" y="25"/>
                  <a:pt x="40" y="24"/>
                  <a:pt x="44" y="24"/>
                </a:cubicBezTo>
                <a:cubicBezTo>
                  <a:pt x="46" y="24"/>
                  <a:pt x="48" y="24"/>
                  <a:pt x="49" y="25"/>
                </a:cubicBezTo>
                <a:cubicBezTo>
                  <a:pt x="49" y="24"/>
                  <a:pt x="50" y="22"/>
                  <a:pt x="50" y="21"/>
                </a:cubicBezTo>
                <a:cubicBezTo>
                  <a:pt x="51" y="20"/>
                  <a:pt x="51" y="19"/>
                  <a:pt x="52" y="18"/>
                </a:cubicBezTo>
                <a:cubicBezTo>
                  <a:pt x="49" y="16"/>
                  <a:pt x="47" y="16"/>
                  <a:pt x="44" y="16"/>
                </a:cubicBezTo>
                <a:cubicBezTo>
                  <a:pt x="38" y="16"/>
                  <a:pt x="33" y="18"/>
                  <a:pt x="30" y="19"/>
                </a:cubicBezTo>
                <a:cubicBezTo>
                  <a:pt x="24" y="22"/>
                  <a:pt x="21" y="25"/>
                  <a:pt x="17" y="35"/>
                </a:cubicBezTo>
                <a:cubicBezTo>
                  <a:pt x="14" y="43"/>
                  <a:pt x="18" y="52"/>
                  <a:pt x="20" y="56"/>
                </a:cubicBezTo>
                <a:cubicBezTo>
                  <a:pt x="18" y="66"/>
                  <a:pt x="21" y="70"/>
                  <a:pt x="21" y="70"/>
                </a:cubicBezTo>
                <a:cubicBezTo>
                  <a:pt x="23" y="73"/>
                  <a:pt x="26" y="76"/>
                  <a:pt x="26" y="86"/>
                </a:cubicBezTo>
                <a:cubicBezTo>
                  <a:pt x="26" y="98"/>
                  <a:pt x="17" y="100"/>
                  <a:pt x="17" y="100"/>
                </a:cubicBezTo>
                <a:cubicBezTo>
                  <a:pt x="10" y="103"/>
                  <a:pt x="0" y="108"/>
                  <a:pt x="0" y="124"/>
                </a:cubicBezTo>
                <a:cubicBezTo>
                  <a:pt x="0" y="124"/>
                  <a:pt x="0" y="128"/>
                  <a:pt x="4" y="128"/>
                </a:cubicBezTo>
                <a:cubicBezTo>
                  <a:pt x="22" y="128"/>
                  <a:pt x="22" y="128"/>
                  <a:pt x="22" y="128"/>
                </a:cubicBezTo>
                <a:cubicBezTo>
                  <a:pt x="23" y="125"/>
                  <a:pt x="24" y="122"/>
                  <a:pt x="26" y="120"/>
                </a:cubicBezTo>
                <a:cubicBezTo>
                  <a:pt x="8" y="120"/>
                  <a:pt x="8" y="120"/>
                  <a:pt x="8" y="120"/>
                </a:cubicBezTo>
                <a:cubicBezTo>
                  <a:pt x="9" y="112"/>
                  <a:pt x="14" y="110"/>
                  <a:pt x="19" y="108"/>
                </a:cubicBezTo>
                <a:moveTo>
                  <a:pt x="159" y="100"/>
                </a:moveTo>
                <a:cubicBezTo>
                  <a:pt x="159" y="100"/>
                  <a:pt x="150" y="98"/>
                  <a:pt x="150" y="86"/>
                </a:cubicBezTo>
                <a:cubicBezTo>
                  <a:pt x="150" y="76"/>
                  <a:pt x="153" y="73"/>
                  <a:pt x="155" y="70"/>
                </a:cubicBezTo>
                <a:cubicBezTo>
                  <a:pt x="155" y="70"/>
                  <a:pt x="158" y="66"/>
                  <a:pt x="156" y="56"/>
                </a:cubicBezTo>
                <a:cubicBezTo>
                  <a:pt x="158" y="52"/>
                  <a:pt x="162" y="43"/>
                  <a:pt x="159" y="35"/>
                </a:cubicBezTo>
                <a:cubicBezTo>
                  <a:pt x="155" y="25"/>
                  <a:pt x="152" y="22"/>
                  <a:pt x="146" y="19"/>
                </a:cubicBezTo>
                <a:cubicBezTo>
                  <a:pt x="143" y="18"/>
                  <a:pt x="138" y="16"/>
                  <a:pt x="132" y="16"/>
                </a:cubicBezTo>
                <a:cubicBezTo>
                  <a:pt x="129" y="16"/>
                  <a:pt x="127" y="16"/>
                  <a:pt x="124" y="18"/>
                </a:cubicBezTo>
                <a:cubicBezTo>
                  <a:pt x="125" y="20"/>
                  <a:pt x="126" y="23"/>
                  <a:pt x="126" y="25"/>
                </a:cubicBezTo>
                <a:cubicBezTo>
                  <a:pt x="127" y="25"/>
                  <a:pt x="127" y="25"/>
                  <a:pt x="127" y="25"/>
                </a:cubicBezTo>
                <a:cubicBezTo>
                  <a:pt x="128" y="24"/>
                  <a:pt x="130" y="24"/>
                  <a:pt x="132" y="24"/>
                </a:cubicBezTo>
                <a:cubicBezTo>
                  <a:pt x="136" y="24"/>
                  <a:pt x="140" y="25"/>
                  <a:pt x="141" y="26"/>
                </a:cubicBezTo>
                <a:cubicBezTo>
                  <a:pt x="142" y="26"/>
                  <a:pt x="142" y="27"/>
                  <a:pt x="142" y="27"/>
                </a:cubicBezTo>
                <a:cubicBezTo>
                  <a:pt x="146" y="28"/>
                  <a:pt x="148" y="29"/>
                  <a:pt x="151" y="38"/>
                </a:cubicBezTo>
                <a:cubicBezTo>
                  <a:pt x="153" y="43"/>
                  <a:pt x="150" y="49"/>
                  <a:pt x="149" y="53"/>
                </a:cubicBezTo>
                <a:cubicBezTo>
                  <a:pt x="148" y="54"/>
                  <a:pt x="148" y="56"/>
                  <a:pt x="148" y="58"/>
                </a:cubicBezTo>
                <a:cubicBezTo>
                  <a:pt x="149" y="63"/>
                  <a:pt x="149" y="65"/>
                  <a:pt x="149" y="65"/>
                </a:cubicBezTo>
                <a:cubicBezTo>
                  <a:pt x="149" y="65"/>
                  <a:pt x="149" y="65"/>
                  <a:pt x="148" y="65"/>
                </a:cubicBezTo>
                <a:cubicBezTo>
                  <a:pt x="148" y="66"/>
                  <a:pt x="148" y="66"/>
                  <a:pt x="148" y="66"/>
                </a:cubicBezTo>
                <a:cubicBezTo>
                  <a:pt x="146" y="69"/>
                  <a:pt x="142" y="74"/>
                  <a:pt x="142" y="86"/>
                </a:cubicBezTo>
                <a:cubicBezTo>
                  <a:pt x="142" y="100"/>
                  <a:pt x="151" y="106"/>
                  <a:pt x="157" y="108"/>
                </a:cubicBezTo>
                <a:cubicBezTo>
                  <a:pt x="162" y="110"/>
                  <a:pt x="167" y="112"/>
                  <a:pt x="168" y="120"/>
                </a:cubicBezTo>
                <a:cubicBezTo>
                  <a:pt x="150" y="120"/>
                  <a:pt x="150" y="120"/>
                  <a:pt x="150" y="120"/>
                </a:cubicBezTo>
                <a:cubicBezTo>
                  <a:pt x="152" y="122"/>
                  <a:pt x="153" y="125"/>
                  <a:pt x="154" y="128"/>
                </a:cubicBezTo>
                <a:cubicBezTo>
                  <a:pt x="172" y="128"/>
                  <a:pt x="172" y="128"/>
                  <a:pt x="172" y="128"/>
                </a:cubicBezTo>
                <a:cubicBezTo>
                  <a:pt x="176" y="128"/>
                  <a:pt x="176" y="124"/>
                  <a:pt x="176" y="124"/>
                </a:cubicBezTo>
                <a:cubicBezTo>
                  <a:pt x="176" y="108"/>
                  <a:pt x="166" y="103"/>
                  <a:pt x="159" y="100"/>
                </a:cubicBezTo>
                <a:moveTo>
                  <a:pt x="120" y="109"/>
                </a:moveTo>
                <a:cubicBezTo>
                  <a:pt x="120" y="109"/>
                  <a:pt x="106" y="105"/>
                  <a:pt x="106" y="90"/>
                </a:cubicBezTo>
                <a:cubicBezTo>
                  <a:pt x="106" y="77"/>
                  <a:pt x="111" y="73"/>
                  <a:pt x="114" y="69"/>
                </a:cubicBezTo>
                <a:cubicBezTo>
                  <a:pt x="114" y="69"/>
                  <a:pt x="118" y="65"/>
                  <a:pt x="115" y="52"/>
                </a:cubicBezTo>
                <a:cubicBezTo>
                  <a:pt x="120" y="45"/>
                  <a:pt x="122" y="33"/>
                  <a:pt x="116" y="19"/>
                </a:cubicBezTo>
                <a:cubicBezTo>
                  <a:pt x="112" y="10"/>
                  <a:pt x="109" y="5"/>
                  <a:pt x="104" y="3"/>
                </a:cubicBezTo>
                <a:cubicBezTo>
                  <a:pt x="101" y="1"/>
                  <a:pt x="97" y="0"/>
                  <a:pt x="93" y="0"/>
                </a:cubicBezTo>
                <a:cubicBezTo>
                  <a:pt x="86" y="0"/>
                  <a:pt x="79" y="3"/>
                  <a:pt x="76" y="4"/>
                </a:cubicBezTo>
                <a:cubicBezTo>
                  <a:pt x="68" y="8"/>
                  <a:pt x="63" y="11"/>
                  <a:pt x="58" y="24"/>
                </a:cubicBezTo>
                <a:cubicBezTo>
                  <a:pt x="53" y="34"/>
                  <a:pt x="58" y="46"/>
                  <a:pt x="61" y="52"/>
                </a:cubicBezTo>
                <a:cubicBezTo>
                  <a:pt x="58" y="65"/>
                  <a:pt x="62" y="69"/>
                  <a:pt x="62" y="69"/>
                </a:cubicBezTo>
                <a:cubicBezTo>
                  <a:pt x="65" y="73"/>
                  <a:pt x="70" y="77"/>
                  <a:pt x="70" y="90"/>
                </a:cubicBezTo>
                <a:cubicBezTo>
                  <a:pt x="70" y="105"/>
                  <a:pt x="56" y="109"/>
                  <a:pt x="56" y="109"/>
                </a:cubicBezTo>
                <a:cubicBezTo>
                  <a:pt x="47" y="112"/>
                  <a:pt x="28" y="118"/>
                  <a:pt x="28" y="140"/>
                </a:cubicBezTo>
                <a:cubicBezTo>
                  <a:pt x="28" y="140"/>
                  <a:pt x="28" y="144"/>
                  <a:pt x="32" y="144"/>
                </a:cubicBezTo>
                <a:cubicBezTo>
                  <a:pt x="144" y="144"/>
                  <a:pt x="144" y="144"/>
                  <a:pt x="144" y="144"/>
                </a:cubicBezTo>
                <a:cubicBezTo>
                  <a:pt x="148" y="144"/>
                  <a:pt x="148" y="140"/>
                  <a:pt x="148" y="140"/>
                </a:cubicBezTo>
                <a:cubicBezTo>
                  <a:pt x="148" y="118"/>
                  <a:pt x="129" y="112"/>
                  <a:pt x="120" y="109"/>
                </a:cubicBezTo>
                <a:moveTo>
                  <a:pt x="36" y="136"/>
                </a:moveTo>
                <a:cubicBezTo>
                  <a:pt x="38" y="125"/>
                  <a:pt x="48" y="120"/>
                  <a:pt x="58" y="117"/>
                </a:cubicBezTo>
                <a:cubicBezTo>
                  <a:pt x="58" y="117"/>
                  <a:pt x="58" y="117"/>
                  <a:pt x="58" y="117"/>
                </a:cubicBezTo>
                <a:cubicBezTo>
                  <a:pt x="66" y="115"/>
                  <a:pt x="78" y="107"/>
                  <a:pt x="78" y="90"/>
                </a:cubicBezTo>
                <a:cubicBezTo>
                  <a:pt x="78" y="76"/>
                  <a:pt x="73" y="70"/>
                  <a:pt x="70" y="66"/>
                </a:cubicBezTo>
                <a:cubicBezTo>
                  <a:pt x="69" y="65"/>
                  <a:pt x="68" y="64"/>
                  <a:pt x="69" y="65"/>
                </a:cubicBezTo>
                <a:cubicBezTo>
                  <a:pt x="68" y="64"/>
                  <a:pt x="67" y="61"/>
                  <a:pt x="69" y="54"/>
                </a:cubicBezTo>
                <a:cubicBezTo>
                  <a:pt x="70" y="50"/>
                  <a:pt x="68" y="48"/>
                  <a:pt x="68" y="48"/>
                </a:cubicBezTo>
                <a:cubicBezTo>
                  <a:pt x="66" y="43"/>
                  <a:pt x="62" y="34"/>
                  <a:pt x="65" y="27"/>
                </a:cubicBezTo>
                <a:cubicBezTo>
                  <a:pt x="69" y="17"/>
                  <a:pt x="73" y="15"/>
                  <a:pt x="79" y="12"/>
                </a:cubicBezTo>
                <a:cubicBezTo>
                  <a:pt x="80" y="11"/>
                  <a:pt x="80" y="11"/>
                  <a:pt x="80" y="11"/>
                </a:cubicBezTo>
                <a:cubicBezTo>
                  <a:pt x="82" y="10"/>
                  <a:pt x="87" y="8"/>
                  <a:pt x="93" y="8"/>
                </a:cubicBezTo>
                <a:cubicBezTo>
                  <a:pt x="96" y="8"/>
                  <a:pt x="98" y="9"/>
                  <a:pt x="100" y="10"/>
                </a:cubicBezTo>
                <a:cubicBezTo>
                  <a:pt x="103" y="11"/>
                  <a:pt x="105" y="14"/>
                  <a:pt x="108" y="22"/>
                </a:cubicBezTo>
                <a:cubicBezTo>
                  <a:pt x="115" y="36"/>
                  <a:pt x="111" y="45"/>
                  <a:pt x="109" y="47"/>
                </a:cubicBezTo>
                <a:cubicBezTo>
                  <a:pt x="107" y="49"/>
                  <a:pt x="107" y="52"/>
                  <a:pt x="107" y="54"/>
                </a:cubicBezTo>
                <a:cubicBezTo>
                  <a:pt x="109" y="61"/>
                  <a:pt x="108" y="64"/>
                  <a:pt x="108" y="64"/>
                </a:cubicBezTo>
                <a:cubicBezTo>
                  <a:pt x="108" y="64"/>
                  <a:pt x="107" y="65"/>
                  <a:pt x="106" y="66"/>
                </a:cubicBezTo>
                <a:cubicBezTo>
                  <a:pt x="103" y="70"/>
                  <a:pt x="98" y="76"/>
                  <a:pt x="98" y="90"/>
                </a:cubicBezTo>
                <a:cubicBezTo>
                  <a:pt x="98" y="107"/>
                  <a:pt x="110" y="115"/>
                  <a:pt x="118" y="117"/>
                </a:cubicBezTo>
                <a:cubicBezTo>
                  <a:pt x="118" y="117"/>
                  <a:pt x="118" y="117"/>
                  <a:pt x="118" y="117"/>
                </a:cubicBezTo>
                <a:cubicBezTo>
                  <a:pt x="128" y="120"/>
                  <a:pt x="138" y="125"/>
                  <a:pt x="140" y="136"/>
                </a:cubicBezTo>
                <a:lnTo>
                  <a:pt x="36" y="136"/>
                </a:lnTo>
                <a:close/>
              </a:path>
            </a:pathLst>
          </a:custGeom>
          <a:solidFill>
            <a:schemeClr val="lt1"/>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Source Sans Pro"/>
              <a:ea typeface="Source Sans Pro"/>
              <a:cs typeface="Source Sans Pro"/>
              <a:sym typeface="Source Sans Pro"/>
            </a:endParaRPr>
          </a:p>
        </p:txBody>
      </p:sp>
      <p:sp>
        <p:nvSpPr>
          <p:cNvPr id="487" name="Google Shape;487;p38"/>
          <p:cNvSpPr txBox="1"/>
          <p:nvPr/>
        </p:nvSpPr>
        <p:spPr>
          <a:xfrm>
            <a:off x="1090500" y="4118675"/>
            <a:ext cx="6963000" cy="5526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400"/>
              <a:buFont typeface="Arial"/>
              <a:buNone/>
            </a:pPr>
            <a:r>
              <a:rPr lang="en" sz="2400">
                <a:solidFill>
                  <a:schemeClr val="accent5"/>
                </a:solidFill>
                <a:latin typeface="Source Sans Pro Black"/>
                <a:ea typeface="Source Sans Pro Black"/>
                <a:cs typeface="Source Sans Pro Black"/>
                <a:sym typeface="Source Sans Pro Black"/>
              </a:rPr>
              <a:t>Everyone makes or saves money at the end</a:t>
            </a:r>
            <a:endParaRPr i="0" sz="2400" u="none" cap="none" strike="noStrike">
              <a:solidFill>
                <a:schemeClr val="accent5"/>
              </a:solidFill>
              <a:latin typeface="Source Sans Pro Black"/>
              <a:ea typeface="Source Sans Pro Black"/>
              <a:cs typeface="Source Sans Pro Black"/>
              <a:sym typeface="Source Sans Pro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pic>
        <p:nvPicPr>
          <p:cNvPr id="493" name="Google Shape;493;p39"/>
          <p:cNvPicPr preferRelativeResize="0"/>
          <p:nvPr>
            <p:ph idx="2" type="pic"/>
          </p:nvPr>
        </p:nvPicPr>
        <p:blipFill rotWithShape="1">
          <a:blip r:embed="rId3">
            <a:alphaModFix/>
          </a:blip>
          <a:srcRect b="0" l="27307" r="5891" t="0"/>
          <a:stretch/>
        </p:blipFill>
        <p:spPr>
          <a:xfrm>
            <a:off x="3200400" y="1200150"/>
            <a:ext cx="2743200" cy="2743200"/>
          </a:xfrm>
          <a:prstGeom prst="ellipse">
            <a:avLst/>
          </a:prstGeom>
          <a:noFill/>
          <a:ln>
            <a:noFill/>
          </a:ln>
        </p:spPr>
      </p:pic>
      <p:sp>
        <p:nvSpPr>
          <p:cNvPr id="494" name="Google Shape;494;p39"/>
          <p:cNvSpPr/>
          <p:nvPr/>
        </p:nvSpPr>
        <p:spPr>
          <a:xfrm>
            <a:off x="3033405" y="2912072"/>
            <a:ext cx="1196700" cy="1196700"/>
          </a:xfrm>
          <a:prstGeom prst="ellipse">
            <a:avLst/>
          </a:prstGeom>
          <a:gradFill>
            <a:gsLst>
              <a:gs pos="0">
                <a:schemeClr val="accent4"/>
              </a:gs>
              <a:gs pos="100000">
                <a:schemeClr val="accent5"/>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rPr lang="en" sz="1200">
                <a:solidFill>
                  <a:schemeClr val="lt1"/>
                </a:solidFill>
                <a:latin typeface="Source Sans Pro Black"/>
                <a:ea typeface="Source Sans Pro Black"/>
                <a:cs typeface="Source Sans Pro Black"/>
                <a:sym typeface="Source Sans Pro Black"/>
              </a:rPr>
              <a:t>Separate</a:t>
            </a:r>
            <a:r>
              <a:rPr lang="en" sz="1200">
                <a:solidFill>
                  <a:schemeClr val="lt1"/>
                </a:solidFill>
                <a:latin typeface="Source Sans Pro Black"/>
                <a:ea typeface="Source Sans Pro Black"/>
                <a:cs typeface="Source Sans Pro Black"/>
                <a:sym typeface="Source Sans Pro Black"/>
              </a:rPr>
              <a:t> Platform </a:t>
            </a:r>
            <a:endParaRPr b="0" i="0" sz="1200" u="none" cap="none" strike="noStrike">
              <a:solidFill>
                <a:schemeClr val="lt1"/>
              </a:solidFill>
              <a:latin typeface="Source Sans Pro Black"/>
              <a:ea typeface="Source Sans Pro Black"/>
              <a:cs typeface="Source Sans Pro Black"/>
              <a:sym typeface="Source Sans Pro Black"/>
            </a:endParaRPr>
          </a:p>
        </p:txBody>
      </p:sp>
      <p:sp>
        <p:nvSpPr>
          <p:cNvPr id="495" name="Google Shape;495;p39"/>
          <p:cNvSpPr/>
          <p:nvPr/>
        </p:nvSpPr>
        <p:spPr>
          <a:xfrm>
            <a:off x="702153" y="2842622"/>
            <a:ext cx="1335600" cy="1335600"/>
          </a:xfrm>
          <a:prstGeom prst="ellipse">
            <a:avLst/>
          </a:prstGeom>
          <a:gradFill>
            <a:gsLst>
              <a:gs pos="0">
                <a:schemeClr val="accent1"/>
              </a:gs>
              <a:gs pos="100000">
                <a:schemeClr val="accent2"/>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rPr lang="en" sz="1200">
                <a:solidFill>
                  <a:schemeClr val="lt1"/>
                </a:solidFill>
                <a:latin typeface="Source Sans Pro Black"/>
                <a:ea typeface="Source Sans Pro Black"/>
                <a:cs typeface="Source Sans Pro Black"/>
                <a:sym typeface="Source Sans Pro Black"/>
              </a:rPr>
              <a:t>One Standard System</a:t>
            </a:r>
            <a:endParaRPr b="0" i="0" sz="1200" u="none" cap="none" strike="noStrike">
              <a:solidFill>
                <a:schemeClr val="lt1"/>
              </a:solidFill>
              <a:latin typeface="Source Sans Pro Black"/>
              <a:ea typeface="Source Sans Pro Black"/>
              <a:cs typeface="Source Sans Pro Black"/>
              <a:sym typeface="Source Sans Pro Black"/>
            </a:endParaRPr>
          </a:p>
        </p:txBody>
      </p:sp>
      <p:sp>
        <p:nvSpPr>
          <p:cNvPr id="496" name="Google Shape;496;p39"/>
          <p:cNvSpPr/>
          <p:nvPr/>
        </p:nvSpPr>
        <p:spPr>
          <a:xfrm>
            <a:off x="6701808" y="522275"/>
            <a:ext cx="1592400" cy="1592400"/>
          </a:xfrm>
          <a:prstGeom prst="ellipse">
            <a:avLst/>
          </a:prstGeom>
          <a:gradFill>
            <a:gsLst>
              <a:gs pos="0">
                <a:schemeClr val="accent5"/>
              </a:gs>
              <a:gs pos="100000">
                <a:schemeClr val="accent6"/>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rPr lang="en" sz="1200">
                <a:solidFill>
                  <a:schemeClr val="lt1"/>
                </a:solidFill>
                <a:latin typeface="Source Sans Pro Black"/>
                <a:ea typeface="Source Sans Pro Black"/>
                <a:cs typeface="Source Sans Pro Black"/>
                <a:sym typeface="Source Sans Pro Black"/>
              </a:rPr>
              <a:t>Retailers Manage Own System </a:t>
            </a:r>
            <a:r>
              <a:rPr lang="en" sz="1200">
                <a:solidFill>
                  <a:schemeClr val="lt1"/>
                </a:solidFill>
                <a:latin typeface="Source Sans Pro Black"/>
                <a:ea typeface="Source Sans Pro Black"/>
                <a:cs typeface="Source Sans Pro Black"/>
                <a:sym typeface="Source Sans Pro Black"/>
              </a:rPr>
              <a:t> </a:t>
            </a:r>
            <a:endParaRPr b="0" i="0" sz="1200" u="none" cap="none" strike="noStrike">
              <a:solidFill>
                <a:schemeClr val="lt1"/>
              </a:solidFill>
              <a:latin typeface="Source Sans Pro Black"/>
              <a:ea typeface="Source Sans Pro Black"/>
              <a:cs typeface="Source Sans Pro Black"/>
              <a:sym typeface="Source Sans Pro Black"/>
            </a:endParaRPr>
          </a:p>
        </p:txBody>
      </p:sp>
      <p:sp>
        <p:nvSpPr>
          <p:cNvPr id="497" name="Google Shape;497;p39"/>
          <p:cNvSpPr/>
          <p:nvPr/>
        </p:nvSpPr>
        <p:spPr>
          <a:xfrm>
            <a:off x="6783476" y="3143250"/>
            <a:ext cx="1335600" cy="1335600"/>
          </a:xfrm>
          <a:prstGeom prst="ellipse">
            <a:avLst/>
          </a:prstGeom>
          <a:gradFill>
            <a:gsLst>
              <a:gs pos="0">
                <a:schemeClr val="accent2"/>
              </a:gs>
              <a:gs pos="100000">
                <a:schemeClr val="accent3"/>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rPr lang="en" sz="1200">
                <a:solidFill>
                  <a:schemeClr val="lt1"/>
                </a:solidFill>
                <a:latin typeface="Source Sans Pro Black"/>
                <a:ea typeface="Source Sans Pro Black"/>
                <a:cs typeface="Source Sans Pro Black"/>
                <a:sym typeface="Source Sans Pro Black"/>
              </a:rPr>
              <a:t>Personalize Offers </a:t>
            </a:r>
            <a:endParaRPr b="0" i="0" sz="1200" u="none" cap="none" strike="noStrike">
              <a:solidFill>
                <a:schemeClr val="lt1"/>
              </a:solidFill>
              <a:latin typeface="Source Sans Pro Black"/>
              <a:ea typeface="Source Sans Pro Black"/>
              <a:cs typeface="Source Sans Pro Black"/>
              <a:sym typeface="Source Sans Pro Black"/>
            </a:endParaRPr>
          </a:p>
        </p:txBody>
      </p:sp>
      <p:sp>
        <p:nvSpPr>
          <p:cNvPr id="498" name="Google Shape;498;p39"/>
          <p:cNvSpPr/>
          <p:nvPr/>
        </p:nvSpPr>
        <p:spPr>
          <a:xfrm>
            <a:off x="6073800" y="2159748"/>
            <a:ext cx="914400" cy="914400"/>
          </a:xfrm>
          <a:prstGeom prst="ellipse">
            <a:avLst/>
          </a:prstGeom>
          <a:gradFill>
            <a:gsLst>
              <a:gs pos="0">
                <a:schemeClr val="accent3"/>
              </a:gs>
              <a:gs pos="100000">
                <a:schemeClr val="accent4"/>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rPr lang="en" sz="1200">
                <a:solidFill>
                  <a:schemeClr val="lt1"/>
                </a:solidFill>
                <a:latin typeface="Source Sans Pro Black"/>
                <a:ea typeface="Source Sans Pro Black"/>
                <a:cs typeface="Source Sans Pro Black"/>
                <a:sym typeface="Source Sans Pro Black"/>
              </a:rPr>
              <a:t>Ads </a:t>
            </a:r>
            <a:endParaRPr b="0" i="0" sz="1200" u="none" cap="none" strike="noStrike">
              <a:solidFill>
                <a:schemeClr val="lt1"/>
              </a:solidFill>
              <a:latin typeface="Source Sans Pro Black"/>
              <a:ea typeface="Source Sans Pro Black"/>
              <a:cs typeface="Source Sans Pro Black"/>
              <a:sym typeface="Source Sans Pro Black"/>
            </a:endParaRPr>
          </a:p>
        </p:txBody>
      </p:sp>
      <p:sp>
        <p:nvSpPr>
          <p:cNvPr id="499" name="Google Shape;499;p39"/>
          <p:cNvSpPr/>
          <p:nvPr/>
        </p:nvSpPr>
        <p:spPr>
          <a:xfrm>
            <a:off x="5779870" y="3708352"/>
            <a:ext cx="378043" cy="469996"/>
          </a:xfrm>
          <a:custGeom>
            <a:rect b="b" l="l" r="r" t="t"/>
            <a:pathLst>
              <a:path extrusionOk="0" h="176" w="144">
                <a:moveTo>
                  <a:pt x="36" y="136"/>
                </a:moveTo>
                <a:cubicBezTo>
                  <a:pt x="34" y="136"/>
                  <a:pt x="32" y="138"/>
                  <a:pt x="32" y="140"/>
                </a:cubicBezTo>
                <a:cubicBezTo>
                  <a:pt x="32" y="142"/>
                  <a:pt x="34" y="144"/>
                  <a:pt x="36" y="144"/>
                </a:cubicBezTo>
                <a:cubicBezTo>
                  <a:pt x="38" y="144"/>
                  <a:pt x="40" y="142"/>
                  <a:pt x="40" y="140"/>
                </a:cubicBezTo>
                <a:cubicBezTo>
                  <a:pt x="40" y="138"/>
                  <a:pt x="38" y="136"/>
                  <a:pt x="36" y="136"/>
                </a:cubicBezTo>
                <a:moveTo>
                  <a:pt x="40" y="88"/>
                </a:moveTo>
                <a:cubicBezTo>
                  <a:pt x="36" y="88"/>
                  <a:pt x="32" y="92"/>
                  <a:pt x="32" y="96"/>
                </a:cubicBezTo>
                <a:cubicBezTo>
                  <a:pt x="32" y="100"/>
                  <a:pt x="36" y="104"/>
                  <a:pt x="40" y="104"/>
                </a:cubicBezTo>
                <a:cubicBezTo>
                  <a:pt x="44" y="104"/>
                  <a:pt x="48" y="100"/>
                  <a:pt x="48" y="96"/>
                </a:cubicBezTo>
                <a:cubicBezTo>
                  <a:pt x="48" y="92"/>
                  <a:pt x="44" y="88"/>
                  <a:pt x="40" y="88"/>
                </a:cubicBezTo>
                <a:moveTo>
                  <a:pt x="116" y="96"/>
                </a:moveTo>
                <a:cubicBezTo>
                  <a:pt x="114" y="96"/>
                  <a:pt x="112" y="98"/>
                  <a:pt x="112" y="100"/>
                </a:cubicBezTo>
                <a:cubicBezTo>
                  <a:pt x="112" y="102"/>
                  <a:pt x="114" y="104"/>
                  <a:pt x="116" y="104"/>
                </a:cubicBezTo>
                <a:cubicBezTo>
                  <a:pt x="118" y="104"/>
                  <a:pt x="120" y="102"/>
                  <a:pt x="120" y="100"/>
                </a:cubicBezTo>
                <a:cubicBezTo>
                  <a:pt x="120" y="98"/>
                  <a:pt x="118" y="96"/>
                  <a:pt x="116" y="96"/>
                </a:cubicBezTo>
                <a:moveTo>
                  <a:pt x="112" y="24"/>
                </a:moveTo>
                <a:cubicBezTo>
                  <a:pt x="120" y="24"/>
                  <a:pt x="120" y="24"/>
                  <a:pt x="120" y="24"/>
                </a:cubicBezTo>
                <a:cubicBezTo>
                  <a:pt x="124" y="24"/>
                  <a:pt x="128" y="20"/>
                  <a:pt x="128" y="16"/>
                </a:cubicBezTo>
                <a:cubicBezTo>
                  <a:pt x="128" y="8"/>
                  <a:pt x="128" y="8"/>
                  <a:pt x="128" y="8"/>
                </a:cubicBezTo>
                <a:cubicBezTo>
                  <a:pt x="128" y="4"/>
                  <a:pt x="124" y="0"/>
                  <a:pt x="120" y="0"/>
                </a:cubicBezTo>
                <a:cubicBezTo>
                  <a:pt x="24" y="0"/>
                  <a:pt x="24" y="0"/>
                  <a:pt x="24" y="0"/>
                </a:cubicBezTo>
                <a:cubicBezTo>
                  <a:pt x="20" y="0"/>
                  <a:pt x="16" y="4"/>
                  <a:pt x="16" y="8"/>
                </a:cubicBezTo>
                <a:cubicBezTo>
                  <a:pt x="16" y="16"/>
                  <a:pt x="16" y="16"/>
                  <a:pt x="16" y="16"/>
                </a:cubicBezTo>
                <a:cubicBezTo>
                  <a:pt x="16" y="20"/>
                  <a:pt x="20" y="24"/>
                  <a:pt x="24" y="24"/>
                </a:cubicBezTo>
                <a:cubicBezTo>
                  <a:pt x="32" y="24"/>
                  <a:pt x="32" y="24"/>
                  <a:pt x="32" y="24"/>
                </a:cubicBezTo>
                <a:cubicBezTo>
                  <a:pt x="29" y="73"/>
                  <a:pt x="0" y="82"/>
                  <a:pt x="0" y="128"/>
                </a:cubicBezTo>
                <a:cubicBezTo>
                  <a:pt x="0" y="155"/>
                  <a:pt x="21" y="176"/>
                  <a:pt x="48" y="176"/>
                </a:cubicBezTo>
                <a:cubicBezTo>
                  <a:pt x="96" y="176"/>
                  <a:pt x="96" y="176"/>
                  <a:pt x="96" y="176"/>
                </a:cubicBezTo>
                <a:cubicBezTo>
                  <a:pt x="123" y="176"/>
                  <a:pt x="144" y="155"/>
                  <a:pt x="144" y="128"/>
                </a:cubicBezTo>
                <a:cubicBezTo>
                  <a:pt x="144" y="82"/>
                  <a:pt x="115" y="73"/>
                  <a:pt x="112" y="24"/>
                </a:cubicBezTo>
                <a:moveTo>
                  <a:pt x="24" y="8"/>
                </a:moveTo>
                <a:cubicBezTo>
                  <a:pt x="120" y="8"/>
                  <a:pt x="120" y="8"/>
                  <a:pt x="120" y="8"/>
                </a:cubicBezTo>
                <a:cubicBezTo>
                  <a:pt x="120" y="16"/>
                  <a:pt x="120" y="16"/>
                  <a:pt x="120" y="16"/>
                </a:cubicBezTo>
                <a:cubicBezTo>
                  <a:pt x="24" y="16"/>
                  <a:pt x="24" y="16"/>
                  <a:pt x="24" y="16"/>
                </a:cubicBezTo>
                <a:lnTo>
                  <a:pt x="24" y="8"/>
                </a:lnTo>
                <a:close/>
                <a:moveTo>
                  <a:pt x="40" y="24"/>
                </a:moveTo>
                <a:cubicBezTo>
                  <a:pt x="104" y="24"/>
                  <a:pt x="104" y="24"/>
                  <a:pt x="104" y="24"/>
                </a:cubicBezTo>
                <a:cubicBezTo>
                  <a:pt x="105" y="42"/>
                  <a:pt x="110" y="55"/>
                  <a:pt x="115" y="66"/>
                </a:cubicBezTo>
                <a:cubicBezTo>
                  <a:pt x="109" y="71"/>
                  <a:pt x="90" y="83"/>
                  <a:pt x="69" y="71"/>
                </a:cubicBezTo>
                <a:cubicBezTo>
                  <a:pt x="53" y="62"/>
                  <a:pt x="39" y="63"/>
                  <a:pt x="30" y="64"/>
                </a:cubicBezTo>
                <a:cubicBezTo>
                  <a:pt x="35" y="54"/>
                  <a:pt x="39" y="41"/>
                  <a:pt x="40" y="24"/>
                </a:cubicBezTo>
                <a:moveTo>
                  <a:pt x="96" y="168"/>
                </a:moveTo>
                <a:cubicBezTo>
                  <a:pt x="48" y="168"/>
                  <a:pt x="48" y="168"/>
                  <a:pt x="48" y="168"/>
                </a:cubicBezTo>
                <a:cubicBezTo>
                  <a:pt x="26" y="168"/>
                  <a:pt x="8" y="150"/>
                  <a:pt x="8" y="128"/>
                </a:cubicBezTo>
                <a:cubicBezTo>
                  <a:pt x="8" y="107"/>
                  <a:pt x="15" y="95"/>
                  <a:pt x="22" y="80"/>
                </a:cubicBezTo>
                <a:cubicBezTo>
                  <a:pt x="23" y="79"/>
                  <a:pt x="24" y="77"/>
                  <a:pt x="25" y="74"/>
                </a:cubicBezTo>
                <a:cubicBezTo>
                  <a:pt x="26" y="74"/>
                  <a:pt x="43" y="65"/>
                  <a:pt x="65" y="78"/>
                </a:cubicBezTo>
                <a:cubicBezTo>
                  <a:pt x="73" y="83"/>
                  <a:pt x="80" y="84"/>
                  <a:pt x="87" y="84"/>
                </a:cubicBezTo>
                <a:cubicBezTo>
                  <a:pt x="101" y="84"/>
                  <a:pt x="112" y="78"/>
                  <a:pt x="118" y="73"/>
                </a:cubicBezTo>
                <a:cubicBezTo>
                  <a:pt x="119" y="76"/>
                  <a:pt x="121" y="78"/>
                  <a:pt x="122" y="80"/>
                </a:cubicBezTo>
                <a:cubicBezTo>
                  <a:pt x="129" y="95"/>
                  <a:pt x="136" y="107"/>
                  <a:pt x="136" y="128"/>
                </a:cubicBezTo>
                <a:cubicBezTo>
                  <a:pt x="136" y="150"/>
                  <a:pt x="118" y="168"/>
                  <a:pt x="96" y="168"/>
                </a:cubicBezTo>
                <a:moveTo>
                  <a:pt x="104" y="112"/>
                </a:moveTo>
                <a:cubicBezTo>
                  <a:pt x="100" y="112"/>
                  <a:pt x="96" y="116"/>
                  <a:pt x="96" y="120"/>
                </a:cubicBezTo>
                <a:cubicBezTo>
                  <a:pt x="96" y="124"/>
                  <a:pt x="100" y="128"/>
                  <a:pt x="104" y="128"/>
                </a:cubicBezTo>
                <a:cubicBezTo>
                  <a:pt x="108" y="128"/>
                  <a:pt x="112" y="124"/>
                  <a:pt x="112" y="120"/>
                </a:cubicBezTo>
                <a:cubicBezTo>
                  <a:pt x="112" y="116"/>
                  <a:pt x="108" y="112"/>
                  <a:pt x="104" y="112"/>
                </a:cubicBezTo>
                <a:moveTo>
                  <a:pt x="68" y="112"/>
                </a:moveTo>
                <a:cubicBezTo>
                  <a:pt x="61" y="112"/>
                  <a:pt x="56" y="117"/>
                  <a:pt x="56" y="124"/>
                </a:cubicBezTo>
                <a:cubicBezTo>
                  <a:pt x="56" y="131"/>
                  <a:pt x="61" y="136"/>
                  <a:pt x="68" y="136"/>
                </a:cubicBezTo>
                <a:cubicBezTo>
                  <a:pt x="75" y="136"/>
                  <a:pt x="80" y="131"/>
                  <a:pt x="80" y="124"/>
                </a:cubicBezTo>
                <a:cubicBezTo>
                  <a:pt x="80" y="117"/>
                  <a:pt x="75" y="112"/>
                  <a:pt x="68" y="112"/>
                </a:cubicBezTo>
                <a:moveTo>
                  <a:pt x="68" y="128"/>
                </a:moveTo>
                <a:cubicBezTo>
                  <a:pt x="66" y="128"/>
                  <a:pt x="64" y="126"/>
                  <a:pt x="64" y="124"/>
                </a:cubicBezTo>
                <a:cubicBezTo>
                  <a:pt x="64" y="122"/>
                  <a:pt x="66" y="120"/>
                  <a:pt x="68" y="120"/>
                </a:cubicBezTo>
                <a:cubicBezTo>
                  <a:pt x="70" y="120"/>
                  <a:pt x="72" y="122"/>
                  <a:pt x="72" y="124"/>
                </a:cubicBezTo>
                <a:cubicBezTo>
                  <a:pt x="72" y="126"/>
                  <a:pt x="70" y="128"/>
                  <a:pt x="68" y="128"/>
                </a:cubicBezTo>
                <a:moveTo>
                  <a:pt x="92" y="152"/>
                </a:moveTo>
                <a:cubicBezTo>
                  <a:pt x="90" y="152"/>
                  <a:pt x="88" y="154"/>
                  <a:pt x="88" y="156"/>
                </a:cubicBezTo>
                <a:cubicBezTo>
                  <a:pt x="88" y="158"/>
                  <a:pt x="90" y="160"/>
                  <a:pt x="92" y="160"/>
                </a:cubicBezTo>
                <a:cubicBezTo>
                  <a:pt x="94" y="160"/>
                  <a:pt x="96" y="158"/>
                  <a:pt x="96" y="156"/>
                </a:cubicBezTo>
                <a:cubicBezTo>
                  <a:pt x="96" y="154"/>
                  <a:pt x="94" y="152"/>
                  <a:pt x="92" y="152"/>
                </a:cubicBezTo>
              </a:path>
            </a:pathLst>
          </a:custGeom>
          <a:solidFill>
            <a:srgbClr val="696989"/>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Source Sans Pro"/>
              <a:ea typeface="Source Sans Pro"/>
              <a:cs typeface="Source Sans Pro"/>
              <a:sym typeface="Source Sans Pro"/>
            </a:endParaRPr>
          </a:p>
        </p:txBody>
      </p:sp>
      <p:sp>
        <p:nvSpPr>
          <p:cNvPr id="500" name="Google Shape;500;p39"/>
          <p:cNvSpPr/>
          <p:nvPr/>
        </p:nvSpPr>
        <p:spPr>
          <a:xfrm>
            <a:off x="5833332" y="1028691"/>
            <a:ext cx="419134" cy="401298"/>
          </a:xfrm>
          <a:custGeom>
            <a:rect b="b" l="l" r="r" t="t"/>
            <a:pathLst>
              <a:path extrusionOk="0" h="176" w="180">
                <a:moveTo>
                  <a:pt x="175" y="1"/>
                </a:moveTo>
                <a:cubicBezTo>
                  <a:pt x="174" y="0"/>
                  <a:pt x="171" y="0"/>
                  <a:pt x="168" y="0"/>
                </a:cubicBezTo>
                <a:cubicBezTo>
                  <a:pt x="151" y="0"/>
                  <a:pt x="107" y="12"/>
                  <a:pt x="84" y="36"/>
                </a:cubicBezTo>
                <a:cubicBezTo>
                  <a:pt x="78" y="41"/>
                  <a:pt x="60" y="58"/>
                  <a:pt x="55" y="64"/>
                </a:cubicBezTo>
                <a:cubicBezTo>
                  <a:pt x="41" y="68"/>
                  <a:pt x="21" y="76"/>
                  <a:pt x="10" y="87"/>
                </a:cubicBezTo>
                <a:cubicBezTo>
                  <a:pt x="10" y="87"/>
                  <a:pt x="24" y="87"/>
                  <a:pt x="40" y="98"/>
                </a:cubicBezTo>
                <a:cubicBezTo>
                  <a:pt x="38" y="107"/>
                  <a:pt x="41" y="118"/>
                  <a:pt x="50" y="126"/>
                </a:cubicBezTo>
                <a:cubicBezTo>
                  <a:pt x="56" y="133"/>
                  <a:pt x="64" y="136"/>
                  <a:pt x="72" y="136"/>
                </a:cubicBezTo>
                <a:cubicBezTo>
                  <a:pt x="74" y="136"/>
                  <a:pt x="76" y="136"/>
                  <a:pt x="79" y="136"/>
                </a:cubicBezTo>
                <a:cubicBezTo>
                  <a:pt x="89" y="152"/>
                  <a:pt x="89" y="166"/>
                  <a:pt x="89" y="166"/>
                </a:cubicBezTo>
                <a:cubicBezTo>
                  <a:pt x="100" y="155"/>
                  <a:pt x="108" y="135"/>
                  <a:pt x="112" y="121"/>
                </a:cubicBezTo>
                <a:cubicBezTo>
                  <a:pt x="118" y="116"/>
                  <a:pt x="135" y="98"/>
                  <a:pt x="140" y="92"/>
                </a:cubicBezTo>
                <a:cubicBezTo>
                  <a:pt x="168" y="64"/>
                  <a:pt x="180" y="7"/>
                  <a:pt x="175" y="1"/>
                </a:cubicBezTo>
                <a:moveTo>
                  <a:pt x="104" y="119"/>
                </a:moveTo>
                <a:cubicBezTo>
                  <a:pt x="101" y="129"/>
                  <a:pt x="97" y="139"/>
                  <a:pt x="93" y="147"/>
                </a:cubicBezTo>
                <a:cubicBezTo>
                  <a:pt x="91" y="142"/>
                  <a:pt x="89" y="137"/>
                  <a:pt x="85" y="131"/>
                </a:cubicBezTo>
                <a:cubicBezTo>
                  <a:pt x="84" y="129"/>
                  <a:pt x="81" y="128"/>
                  <a:pt x="79" y="128"/>
                </a:cubicBezTo>
                <a:cubicBezTo>
                  <a:pt x="78" y="128"/>
                  <a:pt x="77" y="128"/>
                  <a:pt x="77" y="128"/>
                </a:cubicBezTo>
                <a:cubicBezTo>
                  <a:pt x="75" y="128"/>
                  <a:pt x="73" y="128"/>
                  <a:pt x="72" y="128"/>
                </a:cubicBezTo>
                <a:cubicBezTo>
                  <a:pt x="66" y="128"/>
                  <a:pt x="60" y="126"/>
                  <a:pt x="55" y="121"/>
                </a:cubicBezTo>
                <a:cubicBezTo>
                  <a:pt x="49" y="114"/>
                  <a:pt x="46" y="107"/>
                  <a:pt x="48" y="99"/>
                </a:cubicBezTo>
                <a:cubicBezTo>
                  <a:pt x="49" y="96"/>
                  <a:pt x="48" y="93"/>
                  <a:pt x="45" y="91"/>
                </a:cubicBezTo>
                <a:cubicBezTo>
                  <a:pt x="39" y="87"/>
                  <a:pt x="34" y="85"/>
                  <a:pt x="29" y="83"/>
                </a:cubicBezTo>
                <a:cubicBezTo>
                  <a:pt x="37" y="79"/>
                  <a:pt x="47" y="75"/>
                  <a:pt x="57" y="72"/>
                </a:cubicBezTo>
                <a:cubicBezTo>
                  <a:pt x="58" y="72"/>
                  <a:pt x="58" y="72"/>
                  <a:pt x="58" y="72"/>
                </a:cubicBezTo>
                <a:cubicBezTo>
                  <a:pt x="104" y="118"/>
                  <a:pt x="104" y="118"/>
                  <a:pt x="104" y="118"/>
                </a:cubicBezTo>
                <a:cubicBezTo>
                  <a:pt x="104" y="118"/>
                  <a:pt x="104" y="118"/>
                  <a:pt x="104" y="119"/>
                </a:cubicBezTo>
                <a:moveTo>
                  <a:pt x="134" y="87"/>
                </a:moveTo>
                <a:cubicBezTo>
                  <a:pt x="133" y="88"/>
                  <a:pt x="130" y="91"/>
                  <a:pt x="128" y="94"/>
                </a:cubicBezTo>
                <a:cubicBezTo>
                  <a:pt x="122" y="99"/>
                  <a:pt x="114" y="108"/>
                  <a:pt x="110" y="112"/>
                </a:cubicBezTo>
                <a:cubicBezTo>
                  <a:pt x="64" y="66"/>
                  <a:pt x="64" y="66"/>
                  <a:pt x="64" y="66"/>
                </a:cubicBezTo>
                <a:cubicBezTo>
                  <a:pt x="68" y="62"/>
                  <a:pt x="77" y="54"/>
                  <a:pt x="82" y="49"/>
                </a:cubicBezTo>
                <a:cubicBezTo>
                  <a:pt x="85" y="46"/>
                  <a:pt x="88" y="43"/>
                  <a:pt x="89" y="42"/>
                </a:cubicBezTo>
                <a:cubicBezTo>
                  <a:pt x="111" y="20"/>
                  <a:pt x="152" y="8"/>
                  <a:pt x="168" y="8"/>
                </a:cubicBezTo>
                <a:cubicBezTo>
                  <a:pt x="168" y="21"/>
                  <a:pt x="157" y="64"/>
                  <a:pt x="134" y="87"/>
                </a:cubicBezTo>
                <a:moveTo>
                  <a:pt x="31" y="98"/>
                </a:moveTo>
                <a:cubicBezTo>
                  <a:pt x="0" y="176"/>
                  <a:pt x="0" y="176"/>
                  <a:pt x="0" y="176"/>
                </a:cubicBezTo>
                <a:cubicBezTo>
                  <a:pt x="78" y="145"/>
                  <a:pt x="78" y="145"/>
                  <a:pt x="78" y="145"/>
                </a:cubicBezTo>
                <a:cubicBezTo>
                  <a:pt x="76" y="145"/>
                  <a:pt x="75" y="145"/>
                  <a:pt x="74" y="145"/>
                </a:cubicBezTo>
                <a:cubicBezTo>
                  <a:pt x="50" y="145"/>
                  <a:pt x="28" y="122"/>
                  <a:pt x="31" y="98"/>
                </a:cubicBezTo>
                <a:moveTo>
                  <a:pt x="14" y="162"/>
                </a:moveTo>
                <a:cubicBezTo>
                  <a:pt x="29" y="125"/>
                  <a:pt x="29" y="125"/>
                  <a:pt x="29" y="125"/>
                </a:cubicBezTo>
                <a:cubicBezTo>
                  <a:pt x="31" y="129"/>
                  <a:pt x="33" y="132"/>
                  <a:pt x="36" y="136"/>
                </a:cubicBezTo>
                <a:cubicBezTo>
                  <a:pt x="40" y="140"/>
                  <a:pt x="45" y="144"/>
                  <a:pt x="51" y="147"/>
                </a:cubicBezTo>
                <a:lnTo>
                  <a:pt x="14" y="162"/>
                </a:lnTo>
                <a:close/>
                <a:moveTo>
                  <a:pt x="84" y="64"/>
                </a:moveTo>
                <a:cubicBezTo>
                  <a:pt x="82" y="64"/>
                  <a:pt x="80" y="66"/>
                  <a:pt x="80" y="68"/>
                </a:cubicBezTo>
                <a:cubicBezTo>
                  <a:pt x="80" y="70"/>
                  <a:pt x="82" y="72"/>
                  <a:pt x="84" y="72"/>
                </a:cubicBezTo>
                <a:cubicBezTo>
                  <a:pt x="86" y="72"/>
                  <a:pt x="88" y="70"/>
                  <a:pt x="88" y="68"/>
                </a:cubicBezTo>
                <a:cubicBezTo>
                  <a:pt x="88" y="66"/>
                  <a:pt x="86" y="64"/>
                  <a:pt x="84" y="64"/>
                </a:cubicBezTo>
                <a:moveTo>
                  <a:pt x="108" y="96"/>
                </a:moveTo>
                <a:cubicBezTo>
                  <a:pt x="110" y="96"/>
                  <a:pt x="112" y="94"/>
                  <a:pt x="112" y="92"/>
                </a:cubicBezTo>
                <a:cubicBezTo>
                  <a:pt x="112" y="90"/>
                  <a:pt x="110" y="88"/>
                  <a:pt x="108" y="88"/>
                </a:cubicBezTo>
                <a:cubicBezTo>
                  <a:pt x="106" y="88"/>
                  <a:pt x="104" y="90"/>
                  <a:pt x="104" y="92"/>
                </a:cubicBezTo>
                <a:cubicBezTo>
                  <a:pt x="104" y="94"/>
                  <a:pt x="106" y="96"/>
                  <a:pt x="108" y="96"/>
                </a:cubicBezTo>
                <a:moveTo>
                  <a:pt x="132" y="56"/>
                </a:moveTo>
                <a:cubicBezTo>
                  <a:pt x="139" y="56"/>
                  <a:pt x="144" y="51"/>
                  <a:pt x="144" y="44"/>
                </a:cubicBezTo>
                <a:cubicBezTo>
                  <a:pt x="144" y="37"/>
                  <a:pt x="139" y="32"/>
                  <a:pt x="132" y="32"/>
                </a:cubicBezTo>
                <a:cubicBezTo>
                  <a:pt x="125" y="32"/>
                  <a:pt x="120" y="37"/>
                  <a:pt x="120" y="44"/>
                </a:cubicBezTo>
                <a:cubicBezTo>
                  <a:pt x="120" y="51"/>
                  <a:pt x="125" y="56"/>
                  <a:pt x="132" y="56"/>
                </a:cubicBezTo>
                <a:moveTo>
                  <a:pt x="132" y="40"/>
                </a:moveTo>
                <a:cubicBezTo>
                  <a:pt x="134" y="40"/>
                  <a:pt x="136" y="42"/>
                  <a:pt x="136" y="44"/>
                </a:cubicBezTo>
                <a:cubicBezTo>
                  <a:pt x="136" y="46"/>
                  <a:pt x="134" y="48"/>
                  <a:pt x="132" y="48"/>
                </a:cubicBezTo>
                <a:cubicBezTo>
                  <a:pt x="130" y="48"/>
                  <a:pt x="128" y="46"/>
                  <a:pt x="128" y="44"/>
                </a:cubicBezTo>
                <a:cubicBezTo>
                  <a:pt x="128" y="42"/>
                  <a:pt x="130" y="40"/>
                  <a:pt x="132" y="40"/>
                </a:cubicBezTo>
                <a:moveTo>
                  <a:pt x="96" y="84"/>
                </a:moveTo>
                <a:cubicBezTo>
                  <a:pt x="98" y="84"/>
                  <a:pt x="100" y="82"/>
                  <a:pt x="100" y="80"/>
                </a:cubicBezTo>
                <a:cubicBezTo>
                  <a:pt x="100" y="78"/>
                  <a:pt x="98" y="76"/>
                  <a:pt x="96" y="76"/>
                </a:cubicBezTo>
                <a:cubicBezTo>
                  <a:pt x="94" y="76"/>
                  <a:pt x="92" y="78"/>
                  <a:pt x="92" y="80"/>
                </a:cubicBezTo>
                <a:cubicBezTo>
                  <a:pt x="92" y="82"/>
                  <a:pt x="94" y="84"/>
                  <a:pt x="96" y="84"/>
                </a:cubicBezTo>
              </a:path>
            </a:pathLst>
          </a:custGeom>
          <a:solidFill>
            <a:srgbClr val="696989"/>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501" name="Google Shape;501;p39"/>
          <p:cNvSpPr/>
          <p:nvPr/>
        </p:nvSpPr>
        <p:spPr>
          <a:xfrm>
            <a:off x="2834385" y="1118614"/>
            <a:ext cx="457200" cy="457200"/>
          </a:xfrm>
          <a:prstGeom prst="ellipse">
            <a:avLst/>
          </a:prstGeom>
          <a:gradFill>
            <a:gsLst>
              <a:gs pos="0">
                <a:schemeClr val="accent5"/>
              </a:gs>
              <a:gs pos="100000">
                <a:schemeClr val="accent6"/>
              </a:gs>
            </a:gsLst>
            <a:lin ang="18599929"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502" name="Google Shape;502;p39"/>
          <p:cNvSpPr/>
          <p:nvPr/>
        </p:nvSpPr>
        <p:spPr>
          <a:xfrm>
            <a:off x="2916164" y="1229119"/>
            <a:ext cx="293641" cy="236192"/>
          </a:xfrm>
          <a:custGeom>
            <a:rect b="b" l="l" r="r" t="t"/>
            <a:pathLst>
              <a:path extrusionOk="0" h="144" w="176">
                <a:moveTo>
                  <a:pt x="40" y="80"/>
                </a:moveTo>
                <a:cubicBezTo>
                  <a:pt x="27" y="80"/>
                  <a:pt x="16" y="91"/>
                  <a:pt x="16" y="104"/>
                </a:cubicBezTo>
                <a:cubicBezTo>
                  <a:pt x="16" y="106"/>
                  <a:pt x="18" y="108"/>
                  <a:pt x="20" y="108"/>
                </a:cubicBezTo>
                <a:cubicBezTo>
                  <a:pt x="22" y="108"/>
                  <a:pt x="24" y="106"/>
                  <a:pt x="24" y="104"/>
                </a:cubicBezTo>
                <a:cubicBezTo>
                  <a:pt x="24" y="95"/>
                  <a:pt x="31" y="88"/>
                  <a:pt x="40" y="88"/>
                </a:cubicBezTo>
                <a:cubicBezTo>
                  <a:pt x="42" y="88"/>
                  <a:pt x="44" y="86"/>
                  <a:pt x="44" y="84"/>
                </a:cubicBezTo>
                <a:cubicBezTo>
                  <a:pt x="44" y="82"/>
                  <a:pt x="42" y="80"/>
                  <a:pt x="40" y="80"/>
                </a:cubicBezTo>
                <a:moveTo>
                  <a:pt x="136" y="80"/>
                </a:moveTo>
                <a:cubicBezTo>
                  <a:pt x="123" y="80"/>
                  <a:pt x="112" y="91"/>
                  <a:pt x="112" y="104"/>
                </a:cubicBezTo>
                <a:cubicBezTo>
                  <a:pt x="112" y="106"/>
                  <a:pt x="114" y="108"/>
                  <a:pt x="116" y="108"/>
                </a:cubicBezTo>
                <a:cubicBezTo>
                  <a:pt x="118" y="108"/>
                  <a:pt x="120" y="106"/>
                  <a:pt x="120" y="104"/>
                </a:cubicBezTo>
                <a:cubicBezTo>
                  <a:pt x="120" y="95"/>
                  <a:pt x="127" y="88"/>
                  <a:pt x="136" y="88"/>
                </a:cubicBezTo>
                <a:cubicBezTo>
                  <a:pt x="138" y="88"/>
                  <a:pt x="140" y="86"/>
                  <a:pt x="140" y="84"/>
                </a:cubicBezTo>
                <a:cubicBezTo>
                  <a:pt x="140" y="82"/>
                  <a:pt x="138" y="80"/>
                  <a:pt x="136" y="80"/>
                </a:cubicBezTo>
                <a:moveTo>
                  <a:pt x="172" y="87"/>
                </a:moveTo>
                <a:cubicBezTo>
                  <a:pt x="143" y="16"/>
                  <a:pt x="143" y="16"/>
                  <a:pt x="143" y="16"/>
                </a:cubicBezTo>
                <a:cubicBezTo>
                  <a:pt x="143" y="16"/>
                  <a:pt x="143" y="16"/>
                  <a:pt x="143" y="16"/>
                </a:cubicBezTo>
                <a:cubicBezTo>
                  <a:pt x="139" y="7"/>
                  <a:pt x="130" y="0"/>
                  <a:pt x="120" y="0"/>
                </a:cubicBezTo>
                <a:cubicBezTo>
                  <a:pt x="107" y="0"/>
                  <a:pt x="96" y="11"/>
                  <a:pt x="96" y="24"/>
                </a:cubicBezTo>
                <a:cubicBezTo>
                  <a:pt x="80" y="24"/>
                  <a:pt x="80" y="24"/>
                  <a:pt x="80" y="24"/>
                </a:cubicBezTo>
                <a:cubicBezTo>
                  <a:pt x="80" y="11"/>
                  <a:pt x="69" y="0"/>
                  <a:pt x="56" y="0"/>
                </a:cubicBezTo>
                <a:cubicBezTo>
                  <a:pt x="46" y="0"/>
                  <a:pt x="37" y="7"/>
                  <a:pt x="33" y="16"/>
                </a:cubicBezTo>
                <a:cubicBezTo>
                  <a:pt x="33" y="16"/>
                  <a:pt x="33" y="16"/>
                  <a:pt x="33" y="16"/>
                </a:cubicBezTo>
                <a:cubicBezTo>
                  <a:pt x="4" y="87"/>
                  <a:pt x="4" y="87"/>
                  <a:pt x="4" y="87"/>
                </a:cubicBezTo>
                <a:cubicBezTo>
                  <a:pt x="1" y="92"/>
                  <a:pt x="0" y="98"/>
                  <a:pt x="0" y="104"/>
                </a:cubicBezTo>
                <a:cubicBezTo>
                  <a:pt x="0" y="126"/>
                  <a:pt x="18" y="144"/>
                  <a:pt x="40" y="144"/>
                </a:cubicBezTo>
                <a:cubicBezTo>
                  <a:pt x="59" y="144"/>
                  <a:pt x="75" y="130"/>
                  <a:pt x="79" y="112"/>
                </a:cubicBezTo>
                <a:cubicBezTo>
                  <a:pt x="97" y="112"/>
                  <a:pt x="97" y="112"/>
                  <a:pt x="97" y="112"/>
                </a:cubicBezTo>
                <a:cubicBezTo>
                  <a:pt x="101" y="130"/>
                  <a:pt x="117" y="144"/>
                  <a:pt x="136" y="144"/>
                </a:cubicBezTo>
                <a:cubicBezTo>
                  <a:pt x="158" y="144"/>
                  <a:pt x="176" y="126"/>
                  <a:pt x="176" y="104"/>
                </a:cubicBezTo>
                <a:cubicBezTo>
                  <a:pt x="176" y="98"/>
                  <a:pt x="175" y="92"/>
                  <a:pt x="172" y="87"/>
                </a:cubicBezTo>
                <a:moveTo>
                  <a:pt x="40" y="136"/>
                </a:moveTo>
                <a:cubicBezTo>
                  <a:pt x="22" y="136"/>
                  <a:pt x="8" y="122"/>
                  <a:pt x="8" y="104"/>
                </a:cubicBezTo>
                <a:cubicBezTo>
                  <a:pt x="8" y="86"/>
                  <a:pt x="22" y="72"/>
                  <a:pt x="40" y="72"/>
                </a:cubicBezTo>
                <a:cubicBezTo>
                  <a:pt x="58" y="72"/>
                  <a:pt x="72" y="86"/>
                  <a:pt x="72" y="104"/>
                </a:cubicBezTo>
                <a:cubicBezTo>
                  <a:pt x="72" y="122"/>
                  <a:pt x="58" y="136"/>
                  <a:pt x="40" y="136"/>
                </a:cubicBezTo>
                <a:moveTo>
                  <a:pt x="72" y="80"/>
                </a:moveTo>
                <a:cubicBezTo>
                  <a:pt x="65" y="70"/>
                  <a:pt x="53" y="64"/>
                  <a:pt x="40" y="64"/>
                </a:cubicBezTo>
                <a:cubicBezTo>
                  <a:pt x="33" y="64"/>
                  <a:pt x="26" y="66"/>
                  <a:pt x="20" y="69"/>
                </a:cubicBezTo>
                <a:cubicBezTo>
                  <a:pt x="41" y="17"/>
                  <a:pt x="41" y="17"/>
                  <a:pt x="41" y="17"/>
                </a:cubicBezTo>
                <a:cubicBezTo>
                  <a:pt x="41" y="17"/>
                  <a:pt x="41" y="17"/>
                  <a:pt x="41" y="17"/>
                </a:cubicBezTo>
                <a:cubicBezTo>
                  <a:pt x="44" y="12"/>
                  <a:pt x="50" y="8"/>
                  <a:pt x="56" y="8"/>
                </a:cubicBezTo>
                <a:cubicBezTo>
                  <a:pt x="64" y="8"/>
                  <a:pt x="71" y="14"/>
                  <a:pt x="72" y="23"/>
                </a:cubicBezTo>
                <a:cubicBezTo>
                  <a:pt x="72" y="23"/>
                  <a:pt x="72" y="23"/>
                  <a:pt x="72" y="23"/>
                </a:cubicBezTo>
                <a:lnTo>
                  <a:pt x="72" y="80"/>
                </a:lnTo>
                <a:close/>
                <a:moveTo>
                  <a:pt x="96" y="104"/>
                </a:moveTo>
                <a:cubicBezTo>
                  <a:pt x="80" y="104"/>
                  <a:pt x="80" y="104"/>
                  <a:pt x="80" y="104"/>
                </a:cubicBezTo>
                <a:cubicBezTo>
                  <a:pt x="80" y="96"/>
                  <a:pt x="80" y="96"/>
                  <a:pt x="80" y="96"/>
                </a:cubicBezTo>
                <a:cubicBezTo>
                  <a:pt x="96" y="96"/>
                  <a:pt x="96" y="96"/>
                  <a:pt x="96" y="96"/>
                </a:cubicBezTo>
                <a:lnTo>
                  <a:pt x="96" y="104"/>
                </a:lnTo>
                <a:close/>
                <a:moveTo>
                  <a:pt x="96" y="88"/>
                </a:moveTo>
                <a:cubicBezTo>
                  <a:pt x="80" y="88"/>
                  <a:pt x="80" y="88"/>
                  <a:pt x="80" y="88"/>
                </a:cubicBezTo>
                <a:cubicBezTo>
                  <a:pt x="80" y="32"/>
                  <a:pt x="80" y="32"/>
                  <a:pt x="80" y="32"/>
                </a:cubicBezTo>
                <a:cubicBezTo>
                  <a:pt x="96" y="32"/>
                  <a:pt x="96" y="32"/>
                  <a:pt x="96" y="32"/>
                </a:cubicBezTo>
                <a:lnTo>
                  <a:pt x="96" y="88"/>
                </a:lnTo>
                <a:close/>
                <a:moveTo>
                  <a:pt x="104" y="23"/>
                </a:moveTo>
                <a:cubicBezTo>
                  <a:pt x="104" y="23"/>
                  <a:pt x="104" y="23"/>
                  <a:pt x="104" y="23"/>
                </a:cubicBezTo>
                <a:cubicBezTo>
                  <a:pt x="105" y="14"/>
                  <a:pt x="112" y="8"/>
                  <a:pt x="120" y="8"/>
                </a:cubicBezTo>
                <a:cubicBezTo>
                  <a:pt x="126" y="8"/>
                  <a:pt x="132" y="12"/>
                  <a:pt x="135" y="17"/>
                </a:cubicBezTo>
                <a:cubicBezTo>
                  <a:pt x="135" y="17"/>
                  <a:pt x="135" y="17"/>
                  <a:pt x="135" y="17"/>
                </a:cubicBezTo>
                <a:cubicBezTo>
                  <a:pt x="156" y="69"/>
                  <a:pt x="156" y="69"/>
                  <a:pt x="156" y="69"/>
                </a:cubicBezTo>
                <a:cubicBezTo>
                  <a:pt x="150" y="66"/>
                  <a:pt x="143" y="64"/>
                  <a:pt x="136" y="64"/>
                </a:cubicBezTo>
                <a:cubicBezTo>
                  <a:pt x="123" y="64"/>
                  <a:pt x="111" y="70"/>
                  <a:pt x="104" y="80"/>
                </a:cubicBezTo>
                <a:lnTo>
                  <a:pt x="104" y="23"/>
                </a:lnTo>
                <a:close/>
                <a:moveTo>
                  <a:pt x="136" y="136"/>
                </a:moveTo>
                <a:cubicBezTo>
                  <a:pt x="118" y="136"/>
                  <a:pt x="104" y="122"/>
                  <a:pt x="104" y="104"/>
                </a:cubicBezTo>
                <a:cubicBezTo>
                  <a:pt x="104" y="86"/>
                  <a:pt x="118" y="72"/>
                  <a:pt x="136" y="72"/>
                </a:cubicBezTo>
                <a:cubicBezTo>
                  <a:pt x="154" y="72"/>
                  <a:pt x="168" y="86"/>
                  <a:pt x="168" y="104"/>
                </a:cubicBezTo>
                <a:cubicBezTo>
                  <a:pt x="168" y="122"/>
                  <a:pt x="154" y="136"/>
                  <a:pt x="136" y="136"/>
                </a:cubicBezTo>
              </a:path>
            </a:pathLst>
          </a:cu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503" name="Google Shape;503;p39"/>
          <p:cNvSpPr/>
          <p:nvPr/>
        </p:nvSpPr>
        <p:spPr>
          <a:xfrm>
            <a:off x="7698875" y="2571761"/>
            <a:ext cx="420196" cy="420196"/>
          </a:xfrm>
          <a:custGeom>
            <a:rect b="b" l="l" r="r" t="t"/>
            <a:pathLst>
              <a:path extrusionOk="0" h="176" w="176">
                <a:moveTo>
                  <a:pt x="176" y="52"/>
                </a:moveTo>
                <a:cubicBezTo>
                  <a:pt x="176" y="51"/>
                  <a:pt x="176" y="50"/>
                  <a:pt x="175" y="50"/>
                </a:cubicBezTo>
                <a:cubicBezTo>
                  <a:pt x="175" y="50"/>
                  <a:pt x="175" y="50"/>
                  <a:pt x="175" y="50"/>
                </a:cubicBezTo>
                <a:cubicBezTo>
                  <a:pt x="175" y="49"/>
                  <a:pt x="175" y="49"/>
                  <a:pt x="175" y="49"/>
                </a:cubicBezTo>
                <a:cubicBezTo>
                  <a:pt x="175" y="49"/>
                  <a:pt x="175" y="49"/>
                  <a:pt x="175" y="49"/>
                </a:cubicBezTo>
                <a:cubicBezTo>
                  <a:pt x="127" y="2"/>
                  <a:pt x="127" y="2"/>
                  <a:pt x="127" y="2"/>
                </a:cubicBezTo>
                <a:cubicBezTo>
                  <a:pt x="127" y="2"/>
                  <a:pt x="127" y="2"/>
                  <a:pt x="127" y="2"/>
                </a:cubicBezTo>
                <a:cubicBezTo>
                  <a:pt x="126" y="1"/>
                  <a:pt x="125" y="0"/>
                  <a:pt x="124" y="0"/>
                </a:cubicBezTo>
                <a:cubicBezTo>
                  <a:pt x="52" y="0"/>
                  <a:pt x="52" y="0"/>
                  <a:pt x="52" y="0"/>
                </a:cubicBezTo>
                <a:cubicBezTo>
                  <a:pt x="51" y="0"/>
                  <a:pt x="50" y="1"/>
                  <a:pt x="49" y="2"/>
                </a:cubicBezTo>
                <a:cubicBezTo>
                  <a:pt x="49" y="2"/>
                  <a:pt x="49" y="2"/>
                  <a:pt x="49" y="2"/>
                </a:cubicBezTo>
                <a:cubicBezTo>
                  <a:pt x="1" y="49"/>
                  <a:pt x="1" y="49"/>
                  <a:pt x="1" y="49"/>
                </a:cubicBezTo>
                <a:cubicBezTo>
                  <a:pt x="1" y="49"/>
                  <a:pt x="1" y="49"/>
                  <a:pt x="1" y="49"/>
                </a:cubicBezTo>
                <a:cubicBezTo>
                  <a:pt x="1" y="50"/>
                  <a:pt x="1" y="50"/>
                  <a:pt x="1" y="50"/>
                </a:cubicBezTo>
                <a:cubicBezTo>
                  <a:pt x="1" y="50"/>
                  <a:pt x="1" y="50"/>
                  <a:pt x="1" y="50"/>
                </a:cubicBezTo>
                <a:cubicBezTo>
                  <a:pt x="0" y="50"/>
                  <a:pt x="0" y="51"/>
                  <a:pt x="0" y="52"/>
                </a:cubicBezTo>
                <a:cubicBezTo>
                  <a:pt x="0" y="53"/>
                  <a:pt x="0" y="54"/>
                  <a:pt x="1" y="54"/>
                </a:cubicBezTo>
                <a:cubicBezTo>
                  <a:pt x="1" y="55"/>
                  <a:pt x="1" y="55"/>
                  <a:pt x="1" y="55"/>
                </a:cubicBezTo>
                <a:cubicBezTo>
                  <a:pt x="85" y="175"/>
                  <a:pt x="85" y="175"/>
                  <a:pt x="85" y="175"/>
                </a:cubicBezTo>
                <a:cubicBezTo>
                  <a:pt x="85" y="174"/>
                  <a:pt x="85" y="174"/>
                  <a:pt x="85" y="174"/>
                </a:cubicBezTo>
                <a:cubicBezTo>
                  <a:pt x="86" y="175"/>
                  <a:pt x="87" y="176"/>
                  <a:pt x="88" y="176"/>
                </a:cubicBezTo>
                <a:cubicBezTo>
                  <a:pt x="89" y="176"/>
                  <a:pt x="90" y="175"/>
                  <a:pt x="91" y="174"/>
                </a:cubicBezTo>
                <a:cubicBezTo>
                  <a:pt x="91" y="175"/>
                  <a:pt x="91" y="175"/>
                  <a:pt x="91" y="175"/>
                </a:cubicBezTo>
                <a:cubicBezTo>
                  <a:pt x="175" y="55"/>
                  <a:pt x="175" y="55"/>
                  <a:pt x="175" y="55"/>
                </a:cubicBezTo>
                <a:cubicBezTo>
                  <a:pt x="175" y="54"/>
                  <a:pt x="175" y="54"/>
                  <a:pt x="175" y="54"/>
                </a:cubicBezTo>
                <a:cubicBezTo>
                  <a:pt x="176" y="54"/>
                  <a:pt x="176" y="53"/>
                  <a:pt x="176" y="52"/>
                </a:cubicBezTo>
                <a:moveTo>
                  <a:pt x="122" y="8"/>
                </a:moveTo>
                <a:cubicBezTo>
                  <a:pt x="162" y="48"/>
                  <a:pt x="162" y="48"/>
                  <a:pt x="162" y="48"/>
                </a:cubicBezTo>
                <a:cubicBezTo>
                  <a:pt x="126" y="48"/>
                  <a:pt x="126" y="48"/>
                  <a:pt x="126" y="48"/>
                </a:cubicBezTo>
                <a:cubicBezTo>
                  <a:pt x="106" y="8"/>
                  <a:pt x="106" y="8"/>
                  <a:pt x="106" y="8"/>
                </a:cubicBezTo>
                <a:lnTo>
                  <a:pt x="122" y="8"/>
                </a:lnTo>
                <a:close/>
                <a:moveTo>
                  <a:pt x="98" y="8"/>
                </a:moveTo>
                <a:cubicBezTo>
                  <a:pt x="118" y="48"/>
                  <a:pt x="118" y="48"/>
                  <a:pt x="118" y="48"/>
                </a:cubicBezTo>
                <a:cubicBezTo>
                  <a:pt x="58" y="48"/>
                  <a:pt x="58" y="48"/>
                  <a:pt x="58" y="48"/>
                </a:cubicBezTo>
                <a:cubicBezTo>
                  <a:pt x="78" y="8"/>
                  <a:pt x="78" y="8"/>
                  <a:pt x="78" y="8"/>
                </a:cubicBezTo>
                <a:lnTo>
                  <a:pt x="98" y="8"/>
                </a:lnTo>
                <a:close/>
                <a:moveTo>
                  <a:pt x="54" y="8"/>
                </a:moveTo>
                <a:cubicBezTo>
                  <a:pt x="70" y="8"/>
                  <a:pt x="70" y="8"/>
                  <a:pt x="70" y="8"/>
                </a:cubicBezTo>
                <a:cubicBezTo>
                  <a:pt x="50" y="48"/>
                  <a:pt x="50" y="48"/>
                  <a:pt x="50" y="48"/>
                </a:cubicBezTo>
                <a:cubicBezTo>
                  <a:pt x="14" y="48"/>
                  <a:pt x="14" y="48"/>
                  <a:pt x="14" y="48"/>
                </a:cubicBezTo>
                <a:lnTo>
                  <a:pt x="54" y="8"/>
                </a:lnTo>
                <a:close/>
                <a:moveTo>
                  <a:pt x="12" y="56"/>
                </a:moveTo>
                <a:cubicBezTo>
                  <a:pt x="49" y="56"/>
                  <a:pt x="49" y="56"/>
                  <a:pt x="49" y="56"/>
                </a:cubicBezTo>
                <a:cubicBezTo>
                  <a:pt x="77" y="149"/>
                  <a:pt x="77" y="149"/>
                  <a:pt x="77" y="149"/>
                </a:cubicBezTo>
                <a:lnTo>
                  <a:pt x="12" y="56"/>
                </a:lnTo>
                <a:close/>
                <a:moveTo>
                  <a:pt x="88" y="158"/>
                </a:moveTo>
                <a:cubicBezTo>
                  <a:pt x="57" y="56"/>
                  <a:pt x="57" y="56"/>
                  <a:pt x="57" y="56"/>
                </a:cubicBezTo>
                <a:cubicBezTo>
                  <a:pt x="119" y="56"/>
                  <a:pt x="119" y="56"/>
                  <a:pt x="119" y="56"/>
                </a:cubicBezTo>
                <a:lnTo>
                  <a:pt x="88" y="158"/>
                </a:lnTo>
                <a:close/>
                <a:moveTo>
                  <a:pt x="99" y="149"/>
                </a:moveTo>
                <a:cubicBezTo>
                  <a:pt x="127" y="56"/>
                  <a:pt x="127" y="56"/>
                  <a:pt x="127" y="56"/>
                </a:cubicBezTo>
                <a:cubicBezTo>
                  <a:pt x="164" y="56"/>
                  <a:pt x="164" y="56"/>
                  <a:pt x="164" y="56"/>
                </a:cubicBezTo>
                <a:lnTo>
                  <a:pt x="99" y="149"/>
                </a:lnTo>
                <a:close/>
              </a:path>
            </a:pathLst>
          </a:custGeom>
          <a:solidFill>
            <a:srgbClr val="696989"/>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Source Sans Pro"/>
              <a:ea typeface="Source Sans Pro"/>
              <a:cs typeface="Source Sans Pro"/>
              <a:sym typeface="Source Sans Pro"/>
            </a:endParaRPr>
          </a:p>
        </p:txBody>
      </p:sp>
      <p:sp>
        <p:nvSpPr>
          <p:cNvPr id="504" name="Google Shape;504;p39"/>
          <p:cNvSpPr/>
          <p:nvPr/>
        </p:nvSpPr>
        <p:spPr>
          <a:xfrm>
            <a:off x="2205854" y="1671179"/>
            <a:ext cx="914400" cy="914400"/>
          </a:xfrm>
          <a:prstGeom prst="ellipse">
            <a:avLst/>
          </a:prstGeom>
          <a:gradFill>
            <a:gsLst>
              <a:gs pos="0">
                <a:schemeClr val="accent2"/>
              </a:gs>
              <a:gs pos="100000">
                <a:schemeClr val="accent3"/>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rPr lang="en" sz="1200">
                <a:solidFill>
                  <a:schemeClr val="lt1"/>
                </a:solidFill>
                <a:latin typeface="Source Sans Pro Black"/>
                <a:ea typeface="Source Sans Pro Black"/>
                <a:cs typeface="Source Sans Pro Black"/>
                <a:sym typeface="Source Sans Pro Black"/>
              </a:rPr>
              <a:t>Gamify </a:t>
            </a:r>
            <a:endParaRPr b="0" i="0" sz="1200" u="none" cap="none" strike="noStrike">
              <a:solidFill>
                <a:schemeClr val="lt1"/>
              </a:solidFill>
              <a:latin typeface="Source Sans Pro Black"/>
              <a:ea typeface="Source Sans Pro Black"/>
              <a:cs typeface="Source Sans Pro Black"/>
              <a:sym typeface="Source Sans Pro Black"/>
            </a:endParaRPr>
          </a:p>
        </p:txBody>
      </p:sp>
      <p:sp>
        <p:nvSpPr>
          <p:cNvPr id="505" name="Google Shape;505;p39"/>
          <p:cNvSpPr/>
          <p:nvPr/>
        </p:nvSpPr>
        <p:spPr>
          <a:xfrm>
            <a:off x="1257570" y="760542"/>
            <a:ext cx="585283" cy="585283"/>
          </a:xfrm>
          <a:custGeom>
            <a:rect b="b" l="l" r="r" t="t"/>
            <a:pathLst>
              <a:path extrusionOk="0" h="176" w="176">
                <a:moveTo>
                  <a:pt x="98" y="105"/>
                </a:moveTo>
                <a:cubicBezTo>
                  <a:pt x="90" y="98"/>
                  <a:pt x="91" y="95"/>
                  <a:pt x="80" y="95"/>
                </a:cubicBezTo>
                <a:cubicBezTo>
                  <a:pt x="69" y="95"/>
                  <a:pt x="62" y="97"/>
                  <a:pt x="65" y="112"/>
                </a:cubicBezTo>
                <a:cubicBezTo>
                  <a:pt x="68" y="127"/>
                  <a:pt x="76" y="121"/>
                  <a:pt x="75" y="132"/>
                </a:cubicBezTo>
                <a:cubicBezTo>
                  <a:pt x="74" y="144"/>
                  <a:pt x="77" y="146"/>
                  <a:pt x="79" y="149"/>
                </a:cubicBezTo>
                <a:cubicBezTo>
                  <a:pt x="81" y="152"/>
                  <a:pt x="86" y="160"/>
                  <a:pt x="88" y="148"/>
                </a:cubicBezTo>
                <a:cubicBezTo>
                  <a:pt x="90" y="137"/>
                  <a:pt x="94" y="131"/>
                  <a:pt x="98" y="125"/>
                </a:cubicBezTo>
                <a:cubicBezTo>
                  <a:pt x="102" y="120"/>
                  <a:pt x="107" y="113"/>
                  <a:pt x="98" y="105"/>
                </a:cubicBezTo>
                <a:moveTo>
                  <a:pt x="132" y="105"/>
                </a:moveTo>
                <a:cubicBezTo>
                  <a:pt x="130" y="107"/>
                  <a:pt x="130" y="110"/>
                  <a:pt x="132" y="113"/>
                </a:cubicBezTo>
                <a:cubicBezTo>
                  <a:pt x="134" y="115"/>
                  <a:pt x="139" y="117"/>
                  <a:pt x="141" y="113"/>
                </a:cubicBezTo>
                <a:cubicBezTo>
                  <a:pt x="142" y="108"/>
                  <a:pt x="135" y="103"/>
                  <a:pt x="132" y="105"/>
                </a:cubicBezTo>
                <a:moveTo>
                  <a:pt x="69" y="79"/>
                </a:moveTo>
                <a:cubicBezTo>
                  <a:pt x="69" y="73"/>
                  <a:pt x="78" y="67"/>
                  <a:pt x="85" y="65"/>
                </a:cubicBezTo>
                <a:cubicBezTo>
                  <a:pt x="91" y="62"/>
                  <a:pt x="97" y="61"/>
                  <a:pt x="96" y="56"/>
                </a:cubicBezTo>
                <a:cubicBezTo>
                  <a:pt x="95" y="51"/>
                  <a:pt x="93" y="48"/>
                  <a:pt x="84" y="48"/>
                </a:cubicBezTo>
                <a:cubicBezTo>
                  <a:pt x="74" y="48"/>
                  <a:pt x="78" y="61"/>
                  <a:pt x="70" y="53"/>
                </a:cubicBezTo>
                <a:cubicBezTo>
                  <a:pt x="62" y="45"/>
                  <a:pt x="72" y="47"/>
                  <a:pt x="76" y="46"/>
                </a:cubicBezTo>
                <a:cubicBezTo>
                  <a:pt x="80" y="44"/>
                  <a:pt x="84" y="37"/>
                  <a:pt x="77" y="36"/>
                </a:cubicBezTo>
                <a:cubicBezTo>
                  <a:pt x="70" y="36"/>
                  <a:pt x="71" y="39"/>
                  <a:pt x="66" y="37"/>
                </a:cubicBezTo>
                <a:cubicBezTo>
                  <a:pt x="60" y="35"/>
                  <a:pt x="58" y="44"/>
                  <a:pt x="54" y="43"/>
                </a:cubicBezTo>
                <a:cubicBezTo>
                  <a:pt x="52" y="42"/>
                  <a:pt x="46" y="38"/>
                  <a:pt x="42" y="33"/>
                </a:cubicBezTo>
                <a:cubicBezTo>
                  <a:pt x="33" y="40"/>
                  <a:pt x="27" y="49"/>
                  <a:pt x="22" y="59"/>
                </a:cubicBezTo>
                <a:cubicBezTo>
                  <a:pt x="23" y="72"/>
                  <a:pt x="31" y="79"/>
                  <a:pt x="31" y="79"/>
                </a:cubicBezTo>
                <a:cubicBezTo>
                  <a:pt x="31" y="79"/>
                  <a:pt x="35" y="88"/>
                  <a:pt x="57" y="99"/>
                </a:cubicBezTo>
                <a:cubicBezTo>
                  <a:pt x="57" y="99"/>
                  <a:pt x="61" y="99"/>
                  <a:pt x="56" y="94"/>
                </a:cubicBezTo>
                <a:cubicBezTo>
                  <a:pt x="51" y="89"/>
                  <a:pt x="46" y="83"/>
                  <a:pt x="52" y="79"/>
                </a:cubicBezTo>
                <a:cubicBezTo>
                  <a:pt x="58" y="76"/>
                  <a:pt x="60" y="76"/>
                  <a:pt x="62" y="82"/>
                </a:cubicBezTo>
                <a:cubicBezTo>
                  <a:pt x="63" y="88"/>
                  <a:pt x="68" y="85"/>
                  <a:pt x="69" y="79"/>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60" y="81"/>
                </a:moveTo>
                <a:cubicBezTo>
                  <a:pt x="160" y="81"/>
                  <a:pt x="160" y="80"/>
                  <a:pt x="159" y="79"/>
                </a:cubicBezTo>
                <a:cubicBezTo>
                  <a:pt x="159" y="78"/>
                  <a:pt x="159" y="76"/>
                  <a:pt x="159" y="75"/>
                </a:cubicBezTo>
                <a:cubicBezTo>
                  <a:pt x="159" y="74"/>
                  <a:pt x="158" y="73"/>
                  <a:pt x="158" y="72"/>
                </a:cubicBezTo>
                <a:cubicBezTo>
                  <a:pt x="158" y="71"/>
                  <a:pt x="158" y="70"/>
                  <a:pt x="157" y="68"/>
                </a:cubicBezTo>
                <a:cubicBezTo>
                  <a:pt x="157" y="67"/>
                  <a:pt x="157" y="67"/>
                  <a:pt x="157" y="66"/>
                </a:cubicBezTo>
                <a:cubicBezTo>
                  <a:pt x="156" y="64"/>
                  <a:pt x="155" y="62"/>
                  <a:pt x="155" y="60"/>
                </a:cubicBezTo>
                <a:cubicBezTo>
                  <a:pt x="154" y="60"/>
                  <a:pt x="154" y="59"/>
                  <a:pt x="153" y="58"/>
                </a:cubicBezTo>
                <a:cubicBezTo>
                  <a:pt x="153" y="57"/>
                  <a:pt x="152" y="56"/>
                  <a:pt x="152" y="55"/>
                </a:cubicBezTo>
                <a:cubicBezTo>
                  <a:pt x="151" y="54"/>
                  <a:pt x="151" y="53"/>
                  <a:pt x="150" y="52"/>
                </a:cubicBezTo>
                <a:cubicBezTo>
                  <a:pt x="150" y="51"/>
                  <a:pt x="149" y="50"/>
                  <a:pt x="149" y="50"/>
                </a:cubicBezTo>
                <a:cubicBezTo>
                  <a:pt x="148" y="49"/>
                  <a:pt x="148" y="48"/>
                  <a:pt x="147" y="47"/>
                </a:cubicBezTo>
                <a:cubicBezTo>
                  <a:pt x="147" y="46"/>
                  <a:pt x="146" y="46"/>
                  <a:pt x="146" y="45"/>
                </a:cubicBezTo>
                <a:cubicBezTo>
                  <a:pt x="143" y="41"/>
                  <a:pt x="140" y="38"/>
                  <a:pt x="136" y="35"/>
                </a:cubicBezTo>
                <a:cubicBezTo>
                  <a:pt x="136" y="35"/>
                  <a:pt x="136" y="34"/>
                  <a:pt x="136" y="34"/>
                </a:cubicBezTo>
                <a:cubicBezTo>
                  <a:pt x="134" y="33"/>
                  <a:pt x="133" y="32"/>
                  <a:pt x="132" y="31"/>
                </a:cubicBezTo>
                <a:cubicBezTo>
                  <a:pt x="132" y="31"/>
                  <a:pt x="132" y="31"/>
                  <a:pt x="132" y="31"/>
                </a:cubicBezTo>
                <a:cubicBezTo>
                  <a:pt x="126" y="26"/>
                  <a:pt x="120" y="23"/>
                  <a:pt x="113" y="20"/>
                </a:cubicBezTo>
                <a:cubicBezTo>
                  <a:pt x="111" y="24"/>
                  <a:pt x="109" y="28"/>
                  <a:pt x="106" y="29"/>
                </a:cubicBezTo>
                <a:cubicBezTo>
                  <a:pt x="103" y="31"/>
                  <a:pt x="103" y="39"/>
                  <a:pt x="110" y="38"/>
                </a:cubicBezTo>
                <a:cubicBezTo>
                  <a:pt x="110" y="38"/>
                  <a:pt x="108" y="40"/>
                  <a:pt x="110" y="48"/>
                </a:cubicBezTo>
                <a:cubicBezTo>
                  <a:pt x="112" y="55"/>
                  <a:pt x="115" y="57"/>
                  <a:pt x="125" y="52"/>
                </a:cubicBezTo>
                <a:cubicBezTo>
                  <a:pt x="129" y="51"/>
                  <a:pt x="132" y="52"/>
                  <a:pt x="132" y="56"/>
                </a:cubicBezTo>
                <a:cubicBezTo>
                  <a:pt x="131" y="65"/>
                  <a:pt x="124" y="65"/>
                  <a:pt x="129" y="80"/>
                </a:cubicBezTo>
                <a:cubicBezTo>
                  <a:pt x="133" y="89"/>
                  <a:pt x="141" y="92"/>
                  <a:pt x="144" y="99"/>
                </a:cubicBezTo>
                <a:cubicBezTo>
                  <a:pt x="145" y="103"/>
                  <a:pt x="151" y="107"/>
                  <a:pt x="157" y="109"/>
                </a:cubicBezTo>
                <a:cubicBezTo>
                  <a:pt x="157" y="107"/>
                  <a:pt x="158" y="105"/>
                  <a:pt x="158" y="103"/>
                </a:cubicBezTo>
                <a:cubicBezTo>
                  <a:pt x="158" y="103"/>
                  <a:pt x="159" y="102"/>
                  <a:pt x="159" y="101"/>
                </a:cubicBezTo>
                <a:cubicBezTo>
                  <a:pt x="159" y="100"/>
                  <a:pt x="159" y="98"/>
                  <a:pt x="159" y="97"/>
                </a:cubicBezTo>
                <a:cubicBezTo>
                  <a:pt x="160" y="96"/>
                  <a:pt x="160" y="95"/>
                  <a:pt x="160" y="95"/>
                </a:cubicBezTo>
                <a:cubicBezTo>
                  <a:pt x="160" y="92"/>
                  <a:pt x="160" y="90"/>
                  <a:pt x="160" y="88"/>
                </a:cubicBezTo>
                <a:cubicBezTo>
                  <a:pt x="160" y="86"/>
                  <a:pt x="160" y="84"/>
                  <a:pt x="160" y="81"/>
                </a:cubicBezTo>
              </a:path>
            </a:pathLst>
          </a:custGeom>
          <a:solidFill>
            <a:srgbClr val="696989"/>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Source Sans Pro"/>
              <a:ea typeface="Source Sans Pro"/>
              <a:cs typeface="Source Sans Pro"/>
              <a:sym typeface="Source Sans Pro"/>
            </a:endParaRPr>
          </a:p>
        </p:txBody>
      </p:sp>
      <p:sp>
        <p:nvSpPr>
          <p:cNvPr id="506" name="Google Shape;506;p39"/>
          <p:cNvSpPr/>
          <p:nvPr/>
        </p:nvSpPr>
        <p:spPr>
          <a:xfrm rot="-535354">
            <a:off x="2412018" y="3255428"/>
            <a:ext cx="422702" cy="422702"/>
          </a:xfrm>
          <a:custGeom>
            <a:rect b="b" l="l" r="r" t="t"/>
            <a:pathLst>
              <a:path extrusionOk="0" h="176" w="176">
                <a:moveTo>
                  <a:pt x="88" y="56"/>
                </a:moveTo>
                <a:cubicBezTo>
                  <a:pt x="84" y="56"/>
                  <a:pt x="80" y="60"/>
                  <a:pt x="80" y="64"/>
                </a:cubicBezTo>
                <a:cubicBezTo>
                  <a:pt x="80" y="68"/>
                  <a:pt x="84" y="72"/>
                  <a:pt x="88" y="72"/>
                </a:cubicBezTo>
                <a:cubicBezTo>
                  <a:pt x="92" y="72"/>
                  <a:pt x="96" y="68"/>
                  <a:pt x="96" y="64"/>
                </a:cubicBezTo>
                <a:cubicBezTo>
                  <a:pt x="96" y="60"/>
                  <a:pt x="92" y="56"/>
                  <a:pt x="88" y="56"/>
                </a:cubicBezTo>
                <a:moveTo>
                  <a:pt x="92" y="8"/>
                </a:moveTo>
                <a:cubicBezTo>
                  <a:pt x="92" y="4"/>
                  <a:pt x="92" y="4"/>
                  <a:pt x="92" y="4"/>
                </a:cubicBezTo>
                <a:cubicBezTo>
                  <a:pt x="92" y="2"/>
                  <a:pt x="90" y="0"/>
                  <a:pt x="88" y="0"/>
                </a:cubicBezTo>
                <a:cubicBezTo>
                  <a:pt x="86" y="0"/>
                  <a:pt x="84" y="2"/>
                  <a:pt x="84" y="4"/>
                </a:cubicBezTo>
                <a:cubicBezTo>
                  <a:pt x="84" y="8"/>
                  <a:pt x="84" y="8"/>
                  <a:pt x="84" y="8"/>
                </a:cubicBezTo>
                <a:cubicBezTo>
                  <a:pt x="37" y="10"/>
                  <a:pt x="0" y="47"/>
                  <a:pt x="0" y="92"/>
                </a:cubicBezTo>
                <a:cubicBezTo>
                  <a:pt x="0" y="94"/>
                  <a:pt x="2" y="96"/>
                  <a:pt x="4" y="96"/>
                </a:cubicBezTo>
                <a:cubicBezTo>
                  <a:pt x="84" y="96"/>
                  <a:pt x="84" y="96"/>
                  <a:pt x="84" y="96"/>
                </a:cubicBezTo>
                <a:cubicBezTo>
                  <a:pt x="84" y="152"/>
                  <a:pt x="84" y="152"/>
                  <a:pt x="84" y="152"/>
                </a:cubicBezTo>
                <a:cubicBezTo>
                  <a:pt x="84" y="161"/>
                  <a:pt x="77" y="168"/>
                  <a:pt x="68" y="168"/>
                </a:cubicBezTo>
                <a:cubicBezTo>
                  <a:pt x="59" y="168"/>
                  <a:pt x="52" y="161"/>
                  <a:pt x="52" y="152"/>
                </a:cubicBezTo>
                <a:cubicBezTo>
                  <a:pt x="52" y="150"/>
                  <a:pt x="50" y="148"/>
                  <a:pt x="48" y="148"/>
                </a:cubicBezTo>
                <a:cubicBezTo>
                  <a:pt x="46" y="148"/>
                  <a:pt x="44" y="150"/>
                  <a:pt x="44" y="152"/>
                </a:cubicBezTo>
                <a:cubicBezTo>
                  <a:pt x="44" y="165"/>
                  <a:pt x="55" y="176"/>
                  <a:pt x="68" y="176"/>
                </a:cubicBezTo>
                <a:cubicBezTo>
                  <a:pt x="80" y="176"/>
                  <a:pt x="90" y="167"/>
                  <a:pt x="92" y="156"/>
                </a:cubicBezTo>
                <a:cubicBezTo>
                  <a:pt x="92" y="156"/>
                  <a:pt x="92" y="156"/>
                  <a:pt x="92" y="156"/>
                </a:cubicBezTo>
                <a:cubicBezTo>
                  <a:pt x="92" y="96"/>
                  <a:pt x="92" y="96"/>
                  <a:pt x="92" y="96"/>
                </a:cubicBezTo>
                <a:cubicBezTo>
                  <a:pt x="172" y="96"/>
                  <a:pt x="172" y="96"/>
                  <a:pt x="172" y="96"/>
                </a:cubicBezTo>
                <a:cubicBezTo>
                  <a:pt x="174" y="96"/>
                  <a:pt x="176" y="94"/>
                  <a:pt x="176" y="92"/>
                </a:cubicBezTo>
                <a:cubicBezTo>
                  <a:pt x="176" y="47"/>
                  <a:pt x="139" y="10"/>
                  <a:pt x="92" y="8"/>
                </a:cubicBezTo>
                <a:moveTo>
                  <a:pt x="8" y="88"/>
                </a:moveTo>
                <a:cubicBezTo>
                  <a:pt x="10" y="48"/>
                  <a:pt x="45" y="16"/>
                  <a:pt x="88" y="16"/>
                </a:cubicBezTo>
                <a:cubicBezTo>
                  <a:pt x="131" y="16"/>
                  <a:pt x="166" y="48"/>
                  <a:pt x="168" y="88"/>
                </a:cubicBezTo>
                <a:lnTo>
                  <a:pt x="8" y="88"/>
                </a:lnTo>
                <a:close/>
                <a:moveTo>
                  <a:pt x="32" y="64"/>
                </a:moveTo>
                <a:cubicBezTo>
                  <a:pt x="28" y="64"/>
                  <a:pt x="24" y="68"/>
                  <a:pt x="24" y="72"/>
                </a:cubicBezTo>
                <a:cubicBezTo>
                  <a:pt x="24" y="76"/>
                  <a:pt x="28" y="80"/>
                  <a:pt x="32" y="80"/>
                </a:cubicBezTo>
                <a:cubicBezTo>
                  <a:pt x="36" y="80"/>
                  <a:pt x="40" y="76"/>
                  <a:pt x="40" y="72"/>
                </a:cubicBezTo>
                <a:cubicBezTo>
                  <a:pt x="40" y="68"/>
                  <a:pt x="36" y="64"/>
                  <a:pt x="32" y="64"/>
                </a:cubicBezTo>
                <a:moveTo>
                  <a:pt x="64" y="40"/>
                </a:moveTo>
                <a:cubicBezTo>
                  <a:pt x="60" y="40"/>
                  <a:pt x="56" y="44"/>
                  <a:pt x="56" y="48"/>
                </a:cubicBezTo>
                <a:cubicBezTo>
                  <a:pt x="56" y="52"/>
                  <a:pt x="60" y="56"/>
                  <a:pt x="64" y="56"/>
                </a:cubicBezTo>
                <a:cubicBezTo>
                  <a:pt x="68" y="56"/>
                  <a:pt x="72" y="52"/>
                  <a:pt x="72" y="48"/>
                </a:cubicBezTo>
                <a:cubicBezTo>
                  <a:pt x="72" y="44"/>
                  <a:pt x="68" y="40"/>
                  <a:pt x="64" y="40"/>
                </a:cubicBezTo>
                <a:moveTo>
                  <a:pt x="136" y="64"/>
                </a:moveTo>
                <a:cubicBezTo>
                  <a:pt x="132" y="64"/>
                  <a:pt x="128" y="68"/>
                  <a:pt x="128" y="72"/>
                </a:cubicBezTo>
                <a:cubicBezTo>
                  <a:pt x="128" y="76"/>
                  <a:pt x="132" y="80"/>
                  <a:pt x="136" y="80"/>
                </a:cubicBezTo>
                <a:cubicBezTo>
                  <a:pt x="140" y="80"/>
                  <a:pt x="144" y="76"/>
                  <a:pt x="144" y="72"/>
                </a:cubicBezTo>
                <a:cubicBezTo>
                  <a:pt x="144" y="68"/>
                  <a:pt x="140" y="64"/>
                  <a:pt x="136" y="64"/>
                </a:cubicBezTo>
                <a:moveTo>
                  <a:pt x="112" y="32"/>
                </a:moveTo>
                <a:cubicBezTo>
                  <a:pt x="108" y="32"/>
                  <a:pt x="104" y="36"/>
                  <a:pt x="104" y="40"/>
                </a:cubicBezTo>
                <a:cubicBezTo>
                  <a:pt x="104" y="44"/>
                  <a:pt x="108" y="48"/>
                  <a:pt x="112" y="48"/>
                </a:cubicBezTo>
                <a:cubicBezTo>
                  <a:pt x="116" y="48"/>
                  <a:pt x="120" y="44"/>
                  <a:pt x="120" y="40"/>
                </a:cubicBezTo>
                <a:cubicBezTo>
                  <a:pt x="120" y="36"/>
                  <a:pt x="116" y="32"/>
                  <a:pt x="112" y="32"/>
                </a:cubicBezTo>
              </a:path>
            </a:pathLst>
          </a:custGeom>
          <a:solidFill>
            <a:srgbClr val="696989"/>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Source Sans Pro"/>
              <a:ea typeface="Source Sans Pro"/>
              <a:cs typeface="Source Sans Pro"/>
              <a:sym typeface="Source Sans Pro"/>
            </a:endParaRPr>
          </a:p>
        </p:txBody>
      </p:sp>
      <p:sp>
        <p:nvSpPr>
          <p:cNvPr id="507" name="Google Shape;507;p39"/>
          <p:cNvSpPr txBox="1"/>
          <p:nvPr/>
        </p:nvSpPr>
        <p:spPr>
          <a:xfrm>
            <a:off x="6144000" y="4668000"/>
            <a:ext cx="3000000" cy="447900"/>
          </a:xfrm>
          <a:prstGeom prst="rect">
            <a:avLst/>
          </a:prstGeom>
          <a:noFill/>
          <a:ln>
            <a:noFill/>
          </a:ln>
        </p:spPr>
        <p:txBody>
          <a:bodyPr anchorCtr="0" anchor="t" bIns="91425" lIns="91425" spcFirstLastPara="1" rIns="91425" wrap="square" tIns="91425">
            <a:spAutoFit/>
          </a:bodyPr>
          <a:lstStyle/>
          <a:p>
            <a:pPr indent="0" lvl="0" marL="0" rtl="0" algn="r">
              <a:lnSpc>
                <a:spcPct val="90000"/>
              </a:lnSpc>
              <a:spcBef>
                <a:spcPts val="0"/>
              </a:spcBef>
              <a:spcAft>
                <a:spcPts val="0"/>
              </a:spcAft>
              <a:buNone/>
            </a:pPr>
            <a:r>
              <a:rPr lang="en" sz="1900">
                <a:solidFill>
                  <a:schemeClr val="accent3"/>
                </a:solidFill>
                <a:latin typeface="Source Sans Pro Black"/>
                <a:ea typeface="Source Sans Pro Black"/>
                <a:cs typeface="Source Sans Pro Black"/>
                <a:sym typeface="Source Sans Pro Black"/>
              </a:rPr>
              <a:t>IDEATE	</a:t>
            </a:r>
            <a:r>
              <a:rPr lang="en" sz="1900">
                <a:solidFill>
                  <a:schemeClr val="lt1"/>
                </a:solidFill>
                <a:latin typeface="Source Sans Pro Black"/>
                <a:ea typeface="Source Sans Pro Black"/>
                <a:cs typeface="Source Sans Pro Black"/>
                <a:sym typeface="Source Sans Pro Black"/>
              </a:rPr>
              <a:t>   	</a:t>
            </a:r>
            <a:endParaRPr sz="900">
              <a:solidFill>
                <a:schemeClr val="lt1"/>
              </a:solidFill>
            </a:endParaRPr>
          </a:p>
        </p:txBody>
      </p:sp>
      <p:sp>
        <p:nvSpPr>
          <p:cNvPr id="508" name="Google Shape;508;p39"/>
          <p:cNvSpPr/>
          <p:nvPr/>
        </p:nvSpPr>
        <p:spPr>
          <a:xfrm>
            <a:off x="1046201" y="385388"/>
            <a:ext cx="1335600" cy="1335600"/>
          </a:xfrm>
          <a:prstGeom prst="ellipse">
            <a:avLst/>
          </a:prstGeom>
          <a:gradFill>
            <a:gsLst>
              <a:gs pos="0">
                <a:schemeClr val="accent3"/>
              </a:gs>
              <a:gs pos="100000">
                <a:schemeClr val="accent4"/>
              </a:gs>
            </a:gsLst>
            <a:lin ang="6600130" scaled="0"/>
          </a:gra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400"/>
              <a:buFont typeface="Arial"/>
              <a:buNone/>
            </a:pPr>
            <a:r>
              <a:rPr lang="en" sz="1200">
                <a:solidFill>
                  <a:schemeClr val="lt1"/>
                </a:solidFill>
                <a:latin typeface="Source Sans Pro Black"/>
                <a:ea typeface="Source Sans Pro Black"/>
                <a:cs typeface="Source Sans Pro Black"/>
                <a:sym typeface="Source Sans Pro Black"/>
              </a:rPr>
              <a:t>Use </a:t>
            </a:r>
            <a:r>
              <a:rPr lang="en" sz="1200">
                <a:solidFill>
                  <a:schemeClr val="lt1"/>
                </a:solidFill>
                <a:latin typeface="Source Sans Pro Black"/>
                <a:ea typeface="Source Sans Pro Black"/>
                <a:cs typeface="Source Sans Pro Black"/>
                <a:sym typeface="Source Sans Pro Black"/>
              </a:rPr>
              <a:t>existing</a:t>
            </a:r>
            <a:r>
              <a:rPr lang="en" sz="1200">
                <a:solidFill>
                  <a:schemeClr val="lt1"/>
                </a:solidFill>
                <a:latin typeface="Source Sans Pro Black"/>
                <a:ea typeface="Source Sans Pro Black"/>
                <a:cs typeface="Source Sans Pro Black"/>
                <a:sym typeface="Source Sans Pro Black"/>
              </a:rPr>
              <a:t> bank app</a:t>
            </a:r>
            <a:endParaRPr b="0" i="0" sz="1200" u="none" cap="none" strike="noStrike">
              <a:solidFill>
                <a:schemeClr val="lt1"/>
              </a:solidFill>
              <a:latin typeface="Source Sans Pro Black"/>
              <a:ea typeface="Source Sans Pro Black"/>
              <a:cs typeface="Source Sans Pro Black"/>
              <a:sym typeface="Source Sans Pro Black"/>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ENARAL LAYOUTS">
  <a:themeElements>
    <a:clrScheme name="VIVID - Color 01">
      <a:dk1>
        <a:srgbClr val="171C30"/>
      </a:dk1>
      <a:lt1>
        <a:srgbClr val="FFFFFF"/>
      </a:lt1>
      <a:dk2>
        <a:srgbClr val="858591"/>
      </a:dk2>
      <a:lt2>
        <a:srgbClr val="F2F2F5"/>
      </a:lt2>
      <a:accent1>
        <a:srgbClr val="FFC955"/>
      </a:accent1>
      <a:accent2>
        <a:srgbClr val="FF5355"/>
      </a:accent2>
      <a:accent3>
        <a:srgbClr val="CE59C4"/>
      </a:accent3>
      <a:accent4>
        <a:srgbClr val="8766D0"/>
      </a:accent4>
      <a:accent5>
        <a:srgbClr val="6C9FF4"/>
      </a:accent5>
      <a:accent6>
        <a:srgbClr val="5BC9B0"/>
      </a:accent6>
      <a:hlink>
        <a:srgbClr val="6C9FF4"/>
      </a:hlink>
      <a:folHlink>
        <a:srgbClr val="5BC9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GENARAL LAYOUTS">
  <a:themeElements>
    <a:clrScheme name="VIVID - Color 01">
      <a:dk1>
        <a:srgbClr val="171C30"/>
      </a:dk1>
      <a:lt1>
        <a:srgbClr val="FFFFFF"/>
      </a:lt1>
      <a:dk2>
        <a:srgbClr val="858591"/>
      </a:dk2>
      <a:lt2>
        <a:srgbClr val="F2F2F5"/>
      </a:lt2>
      <a:accent1>
        <a:srgbClr val="FFC955"/>
      </a:accent1>
      <a:accent2>
        <a:srgbClr val="FF5355"/>
      </a:accent2>
      <a:accent3>
        <a:srgbClr val="CE59C4"/>
      </a:accent3>
      <a:accent4>
        <a:srgbClr val="8766D0"/>
      </a:accent4>
      <a:accent5>
        <a:srgbClr val="6C9FF4"/>
      </a:accent5>
      <a:accent6>
        <a:srgbClr val="5BC9B0"/>
      </a:accent6>
      <a:hlink>
        <a:srgbClr val="6C9FF4"/>
      </a:hlink>
      <a:folHlink>
        <a:srgbClr val="5BC9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GENARAL LAYOUTS">
  <a:themeElements>
    <a:clrScheme name="VIVID - Color 01">
      <a:dk1>
        <a:srgbClr val="171C30"/>
      </a:dk1>
      <a:lt1>
        <a:srgbClr val="FFFFFF"/>
      </a:lt1>
      <a:dk2>
        <a:srgbClr val="858591"/>
      </a:dk2>
      <a:lt2>
        <a:srgbClr val="F2F2F5"/>
      </a:lt2>
      <a:accent1>
        <a:srgbClr val="FFC955"/>
      </a:accent1>
      <a:accent2>
        <a:srgbClr val="FF5355"/>
      </a:accent2>
      <a:accent3>
        <a:srgbClr val="CE59C4"/>
      </a:accent3>
      <a:accent4>
        <a:srgbClr val="8766D0"/>
      </a:accent4>
      <a:accent5>
        <a:srgbClr val="6C9FF4"/>
      </a:accent5>
      <a:accent6>
        <a:srgbClr val="5BC9B0"/>
      </a:accent6>
      <a:hlink>
        <a:srgbClr val="6C9FF4"/>
      </a:hlink>
      <a:folHlink>
        <a:srgbClr val="5BC9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