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4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5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57" r:id="rId3"/>
    <p:sldId id="277" r:id="rId4"/>
    <p:sldId id="258" r:id="rId5"/>
    <p:sldId id="260" r:id="rId6"/>
    <p:sldId id="272" r:id="rId7"/>
    <p:sldId id="273" r:id="rId8"/>
    <p:sldId id="262" r:id="rId9"/>
    <p:sldId id="259" r:id="rId10"/>
    <p:sldId id="263" r:id="rId11"/>
    <p:sldId id="268" r:id="rId12"/>
    <p:sldId id="264" r:id="rId13"/>
    <p:sldId id="265" r:id="rId14"/>
    <p:sldId id="269" r:id="rId15"/>
    <p:sldId id="266" r:id="rId16"/>
    <p:sldId id="274" r:id="rId17"/>
    <p:sldId id="267" r:id="rId18"/>
    <p:sldId id="271" r:id="rId19"/>
    <p:sldId id="280" r:id="rId20"/>
    <p:sldId id="270" r:id="rId21"/>
    <p:sldId id="275" r:id="rId22"/>
    <p:sldId id="27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55C094-8214-47A1-A7DB-C31FBD2A00D9}" v="53" dt="2024-04-04T07:21:58.4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Vezina" userId="S::svezi039@uottawa.ca::d0c9c760-62bb-467a-8644-64fd05d277ca" providerId="AD" clId="Web-{3AC46892-88FE-64EF-22DF-99C3946E3226}"/>
    <pc:docChg chg="modSld">
      <pc:chgData name="Simon Vezina" userId="S::svezi039@uottawa.ca::d0c9c760-62bb-467a-8644-64fd05d277ca" providerId="AD" clId="Web-{3AC46892-88FE-64EF-22DF-99C3946E3226}" dt="2024-04-01T00:52:21.259" v="5" actId="20577"/>
      <pc:docMkLst>
        <pc:docMk/>
      </pc:docMkLst>
      <pc:sldChg chg="modSp">
        <pc:chgData name="Simon Vezina" userId="S::svezi039@uottawa.ca::d0c9c760-62bb-467a-8644-64fd05d277ca" providerId="AD" clId="Web-{3AC46892-88FE-64EF-22DF-99C3946E3226}" dt="2024-04-01T00:52:21.259" v="5" actId="20577"/>
        <pc:sldMkLst>
          <pc:docMk/>
          <pc:sldMk cId="1835891063" sldId="273"/>
        </pc:sldMkLst>
        <pc:spChg chg="mod">
          <ac:chgData name="Simon Vezina" userId="S::svezi039@uottawa.ca::d0c9c760-62bb-467a-8644-64fd05d277ca" providerId="AD" clId="Web-{3AC46892-88FE-64EF-22DF-99C3946E3226}" dt="2024-04-01T00:52:21.259" v="5" actId="20577"/>
          <ac:spMkLst>
            <pc:docMk/>
            <pc:sldMk cId="1835891063" sldId="273"/>
            <ac:spMk id="5" creationId="{EDBAF202-91E2-3125-3430-97CD218A7879}"/>
          </ac:spMkLst>
        </pc:spChg>
      </pc:sldChg>
    </pc:docChg>
  </pc:docChgLst>
  <pc:docChgLst>
    <pc:chgData name="Néné Bineta Ly" userId="69fcaf63-313f-4a62-96bc-ef3dd3048885" providerId="ADAL" clId="{BB2F35F2-E654-48E2-A6A6-B98CFF99C08F}"/>
    <pc:docChg chg="undo custSel addSld modSld sldOrd">
      <pc:chgData name="Néné Bineta Ly" userId="69fcaf63-313f-4a62-96bc-ef3dd3048885" providerId="ADAL" clId="{BB2F35F2-E654-48E2-A6A6-B98CFF99C08F}" dt="2024-04-02T01:02:34.185" v="45" actId="26606"/>
      <pc:docMkLst>
        <pc:docMk/>
      </pc:docMkLst>
      <pc:sldChg chg="addSp delSp modSp mod">
        <pc:chgData name="Néné Bineta Ly" userId="69fcaf63-313f-4a62-96bc-ef3dd3048885" providerId="ADAL" clId="{BB2F35F2-E654-48E2-A6A6-B98CFF99C08F}" dt="2024-04-01T20:23:51.322" v="10" actId="1076"/>
        <pc:sldMkLst>
          <pc:docMk/>
          <pc:sldMk cId="4189221515" sldId="256"/>
        </pc:sldMkLst>
        <pc:spChg chg="mod">
          <ac:chgData name="Néné Bineta Ly" userId="69fcaf63-313f-4a62-96bc-ef3dd3048885" providerId="ADAL" clId="{BB2F35F2-E654-48E2-A6A6-B98CFF99C08F}" dt="2024-04-01T20:23:49.382" v="9" actId="26606"/>
          <ac:spMkLst>
            <pc:docMk/>
            <pc:sldMk cId="4189221515" sldId="256"/>
            <ac:spMk id="2" creationId="{0B44B5D6-CC12-D1DC-453F-07D65A21F99B}"/>
          </ac:spMkLst>
        </pc:spChg>
        <pc:spChg chg="mod">
          <ac:chgData name="Néné Bineta Ly" userId="69fcaf63-313f-4a62-96bc-ef3dd3048885" providerId="ADAL" clId="{BB2F35F2-E654-48E2-A6A6-B98CFF99C08F}" dt="2024-04-01T20:23:49.382" v="9" actId="26606"/>
          <ac:spMkLst>
            <pc:docMk/>
            <pc:sldMk cId="4189221515" sldId="256"/>
            <ac:spMk id="3" creationId="{35805356-8031-C40A-4A21-687C47C9E650}"/>
          </ac:spMkLst>
        </pc:spChg>
        <pc:spChg chg="add del">
          <ac:chgData name="Néné Bineta Ly" userId="69fcaf63-313f-4a62-96bc-ef3dd3048885" providerId="ADAL" clId="{BB2F35F2-E654-48E2-A6A6-B98CFF99C08F}" dt="2024-04-01T20:23:49.382" v="9" actId="26606"/>
          <ac:spMkLst>
            <pc:docMk/>
            <pc:sldMk cId="4189221515" sldId="256"/>
            <ac:spMk id="9" creationId="{716F42E0-28DF-4093-AFC5-CA01F54C8897}"/>
          </ac:spMkLst>
        </pc:spChg>
        <pc:spChg chg="add del">
          <ac:chgData name="Néné Bineta Ly" userId="69fcaf63-313f-4a62-96bc-ef3dd3048885" providerId="ADAL" clId="{BB2F35F2-E654-48E2-A6A6-B98CFF99C08F}" dt="2024-04-01T20:23:49.382" v="9" actId="26606"/>
          <ac:spMkLst>
            <pc:docMk/>
            <pc:sldMk cId="4189221515" sldId="256"/>
            <ac:spMk id="11" creationId="{4063B759-00FC-46D1-9898-8E8625268FAF}"/>
          </ac:spMkLst>
        </pc:spChg>
        <pc:spChg chg="add del">
          <ac:chgData name="Néné Bineta Ly" userId="69fcaf63-313f-4a62-96bc-ef3dd3048885" providerId="ADAL" clId="{BB2F35F2-E654-48E2-A6A6-B98CFF99C08F}" dt="2024-04-01T20:23:49.382" v="9" actId="26606"/>
          <ac:spMkLst>
            <pc:docMk/>
            <pc:sldMk cId="4189221515" sldId="256"/>
            <ac:spMk id="13" creationId="{D5B012D8-7F27-4758-9AC6-C889B154BD73}"/>
          </ac:spMkLst>
        </pc:spChg>
        <pc:spChg chg="add del">
          <ac:chgData name="Néné Bineta Ly" userId="69fcaf63-313f-4a62-96bc-ef3dd3048885" providerId="ADAL" clId="{BB2F35F2-E654-48E2-A6A6-B98CFF99C08F}" dt="2024-04-01T20:23:49.382" v="9" actId="26606"/>
          <ac:spMkLst>
            <pc:docMk/>
            <pc:sldMk cId="4189221515" sldId="256"/>
            <ac:spMk id="18" creationId="{19D32F93-50AC-4C46-A5DB-291C60DDB7BD}"/>
          </ac:spMkLst>
        </pc:spChg>
        <pc:spChg chg="add del">
          <ac:chgData name="Néné Bineta Ly" userId="69fcaf63-313f-4a62-96bc-ef3dd3048885" providerId="ADAL" clId="{BB2F35F2-E654-48E2-A6A6-B98CFF99C08F}" dt="2024-04-01T20:23:49.382" v="9" actId="26606"/>
          <ac:spMkLst>
            <pc:docMk/>
            <pc:sldMk cId="4189221515" sldId="256"/>
            <ac:spMk id="20" creationId="{B9A1D9BC-1455-4308-9ABD-A3F8EDB67AAF}"/>
          </ac:spMkLst>
        </pc:spChg>
        <pc:spChg chg="add del">
          <ac:chgData name="Néné Bineta Ly" userId="69fcaf63-313f-4a62-96bc-ef3dd3048885" providerId="ADAL" clId="{BB2F35F2-E654-48E2-A6A6-B98CFF99C08F}" dt="2024-04-01T20:23:49.382" v="9" actId="26606"/>
          <ac:spMkLst>
            <pc:docMk/>
            <pc:sldMk cId="4189221515" sldId="256"/>
            <ac:spMk id="22" creationId="{827DC2C4-B485-428A-BF4A-472D2967F47F}"/>
          </ac:spMkLst>
        </pc:spChg>
        <pc:spChg chg="add del">
          <ac:chgData name="Néné Bineta Ly" userId="69fcaf63-313f-4a62-96bc-ef3dd3048885" providerId="ADAL" clId="{BB2F35F2-E654-48E2-A6A6-B98CFF99C08F}" dt="2024-04-01T20:23:49.382" v="9" actId="26606"/>
          <ac:spMkLst>
            <pc:docMk/>
            <pc:sldMk cId="4189221515" sldId="256"/>
            <ac:spMk id="24" creationId="{4A62647B-1222-407C-8740-5A497612B1F5}"/>
          </ac:spMkLst>
        </pc:spChg>
        <pc:picChg chg="mod ord">
          <ac:chgData name="Néné Bineta Ly" userId="69fcaf63-313f-4a62-96bc-ef3dd3048885" providerId="ADAL" clId="{BB2F35F2-E654-48E2-A6A6-B98CFF99C08F}" dt="2024-04-01T20:23:49.382" v="9" actId="26606"/>
          <ac:picMkLst>
            <pc:docMk/>
            <pc:sldMk cId="4189221515" sldId="256"/>
            <ac:picMk id="5" creationId="{A2F0E1D3-E5E5-E8E3-3297-2C49A12326D8}"/>
          </ac:picMkLst>
        </pc:picChg>
        <pc:picChg chg="add mod">
          <ac:chgData name="Néné Bineta Ly" userId="69fcaf63-313f-4a62-96bc-ef3dd3048885" providerId="ADAL" clId="{BB2F35F2-E654-48E2-A6A6-B98CFF99C08F}" dt="2024-04-01T20:23:51.322" v="10" actId="1076"/>
          <ac:picMkLst>
            <pc:docMk/>
            <pc:sldMk cId="4189221515" sldId="256"/>
            <ac:picMk id="6" creationId="{8C0D9BC8-1EBC-1D3F-7227-41BFF0A607D6}"/>
          </ac:picMkLst>
        </pc:picChg>
      </pc:sldChg>
      <pc:sldChg chg="ord">
        <pc:chgData name="Néné Bineta Ly" userId="69fcaf63-313f-4a62-96bc-ef3dd3048885" providerId="ADAL" clId="{BB2F35F2-E654-48E2-A6A6-B98CFF99C08F}" dt="2024-04-01T20:23:11.710" v="0" actId="20578"/>
        <pc:sldMkLst>
          <pc:docMk/>
          <pc:sldMk cId="2108184493" sldId="263"/>
        </pc:sldMkLst>
      </pc:sldChg>
      <pc:sldChg chg="addSp delSp modSp new mod setBg modClrScheme chgLayout">
        <pc:chgData name="Néné Bineta Ly" userId="69fcaf63-313f-4a62-96bc-ef3dd3048885" providerId="ADAL" clId="{BB2F35F2-E654-48E2-A6A6-B98CFF99C08F}" dt="2024-04-02T01:02:34.185" v="45" actId="26606"/>
        <pc:sldMkLst>
          <pc:docMk/>
          <pc:sldMk cId="830460560" sldId="280"/>
        </pc:sldMkLst>
        <pc:spChg chg="mod ord">
          <ac:chgData name="Néné Bineta Ly" userId="69fcaf63-313f-4a62-96bc-ef3dd3048885" providerId="ADAL" clId="{BB2F35F2-E654-48E2-A6A6-B98CFF99C08F}" dt="2024-04-02T01:02:34.185" v="45" actId="26606"/>
          <ac:spMkLst>
            <pc:docMk/>
            <pc:sldMk cId="830460560" sldId="280"/>
            <ac:spMk id="2" creationId="{A224C605-305D-82C2-4442-F9FB65FDAA3E}"/>
          </ac:spMkLst>
        </pc:spChg>
        <pc:spChg chg="del mod ord">
          <ac:chgData name="Néné Bineta Ly" userId="69fcaf63-313f-4a62-96bc-ef3dd3048885" providerId="ADAL" clId="{BB2F35F2-E654-48E2-A6A6-B98CFF99C08F}" dt="2024-04-02T01:01:09.157" v="34" actId="700"/>
          <ac:spMkLst>
            <pc:docMk/>
            <pc:sldMk cId="830460560" sldId="280"/>
            <ac:spMk id="3" creationId="{E0BDCF33-0F2F-AF9A-033B-4AE11B7363C8}"/>
          </ac:spMkLst>
        </pc:spChg>
        <pc:spChg chg="del">
          <ac:chgData name="Néné Bineta Ly" userId="69fcaf63-313f-4a62-96bc-ef3dd3048885" providerId="ADAL" clId="{BB2F35F2-E654-48E2-A6A6-B98CFF99C08F}" dt="2024-04-02T01:01:09.157" v="34" actId="700"/>
          <ac:spMkLst>
            <pc:docMk/>
            <pc:sldMk cId="830460560" sldId="280"/>
            <ac:spMk id="4" creationId="{E44DF8E3-4CB1-8049-1D05-359E6DD4A077}"/>
          </ac:spMkLst>
        </pc:spChg>
        <pc:spChg chg="add del mod ord">
          <ac:chgData name="Néné Bineta Ly" userId="69fcaf63-313f-4a62-96bc-ef3dd3048885" providerId="ADAL" clId="{BB2F35F2-E654-48E2-A6A6-B98CFF99C08F}" dt="2024-04-02T01:01:52.158" v="35" actId="931"/>
          <ac:spMkLst>
            <pc:docMk/>
            <pc:sldMk cId="830460560" sldId="280"/>
            <ac:spMk id="5" creationId="{73399F6E-80CE-91F3-8E3E-D958BE73ACD0}"/>
          </ac:spMkLst>
        </pc:spChg>
        <pc:spChg chg="add del">
          <ac:chgData name="Néné Bineta Ly" userId="69fcaf63-313f-4a62-96bc-ef3dd3048885" providerId="ADAL" clId="{BB2F35F2-E654-48E2-A6A6-B98CFF99C08F}" dt="2024-04-02T01:02:32.509" v="42" actId="26606"/>
          <ac:spMkLst>
            <pc:docMk/>
            <pc:sldMk cId="830460560" sldId="280"/>
            <ac:spMk id="12" creationId="{9089EED9-F54D-4F20-A2C6-949DE4176959}"/>
          </ac:spMkLst>
        </pc:spChg>
        <pc:spChg chg="add del">
          <ac:chgData name="Néné Bineta Ly" userId="69fcaf63-313f-4a62-96bc-ef3dd3048885" providerId="ADAL" clId="{BB2F35F2-E654-48E2-A6A6-B98CFF99C08F}" dt="2024-04-02T01:02:32.509" v="42" actId="26606"/>
          <ac:spMkLst>
            <pc:docMk/>
            <pc:sldMk cId="830460560" sldId="280"/>
            <ac:spMk id="14" creationId="{1A85619E-59AB-4E59-8DD1-77D17FCB331C}"/>
          </ac:spMkLst>
        </pc:spChg>
        <pc:spChg chg="add del">
          <ac:chgData name="Néné Bineta Ly" userId="69fcaf63-313f-4a62-96bc-ef3dd3048885" providerId="ADAL" clId="{BB2F35F2-E654-48E2-A6A6-B98CFF99C08F}" dt="2024-04-02T01:02:32.509" v="42" actId="26606"/>
          <ac:spMkLst>
            <pc:docMk/>
            <pc:sldMk cId="830460560" sldId="280"/>
            <ac:spMk id="16" creationId="{B5AAC39E-8294-44DC-AB9F-2B9F22C397E1}"/>
          </ac:spMkLst>
        </pc:spChg>
        <pc:spChg chg="add del">
          <ac:chgData name="Néné Bineta Ly" userId="69fcaf63-313f-4a62-96bc-ef3dd3048885" providerId="ADAL" clId="{BB2F35F2-E654-48E2-A6A6-B98CFF99C08F}" dt="2024-04-02T01:02:32.509" v="42" actId="26606"/>
          <ac:spMkLst>
            <pc:docMk/>
            <pc:sldMk cId="830460560" sldId="280"/>
            <ac:spMk id="18" creationId="{11685A1B-C158-49A6-BF8F-0D48688527D1}"/>
          </ac:spMkLst>
        </pc:spChg>
        <pc:spChg chg="add del">
          <ac:chgData name="Néné Bineta Ly" userId="69fcaf63-313f-4a62-96bc-ef3dd3048885" providerId="ADAL" clId="{BB2F35F2-E654-48E2-A6A6-B98CFF99C08F}" dt="2024-04-02T01:02:34.183" v="44" actId="26606"/>
          <ac:spMkLst>
            <pc:docMk/>
            <pc:sldMk cId="830460560" sldId="280"/>
            <ac:spMk id="20" creationId="{37C89E4B-3C9F-44B9-8B86-D9E3D112D8EC}"/>
          </ac:spMkLst>
        </pc:spChg>
        <pc:spChg chg="add">
          <ac:chgData name="Néné Bineta Ly" userId="69fcaf63-313f-4a62-96bc-ef3dd3048885" providerId="ADAL" clId="{BB2F35F2-E654-48E2-A6A6-B98CFF99C08F}" dt="2024-04-02T01:02:34.185" v="45" actId="26606"/>
          <ac:spMkLst>
            <pc:docMk/>
            <pc:sldMk cId="830460560" sldId="280"/>
            <ac:spMk id="24" creationId="{A4AC5506-6312-4701-8D3C-40187889A947}"/>
          </ac:spMkLst>
        </pc:spChg>
        <pc:picChg chg="add mod modCrop">
          <ac:chgData name="Néné Bineta Ly" userId="69fcaf63-313f-4a62-96bc-ef3dd3048885" providerId="ADAL" clId="{BB2F35F2-E654-48E2-A6A6-B98CFF99C08F}" dt="2024-04-02T01:02:34.185" v="45" actId="26606"/>
          <ac:picMkLst>
            <pc:docMk/>
            <pc:sldMk cId="830460560" sldId="280"/>
            <ac:picMk id="7" creationId="{06D5B3E1-FCF2-32CB-9B6D-9E0690B3D216}"/>
          </ac:picMkLst>
        </pc:picChg>
        <pc:cxnChg chg="add del">
          <ac:chgData name="Néné Bineta Ly" userId="69fcaf63-313f-4a62-96bc-ef3dd3048885" providerId="ADAL" clId="{BB2F35F2-E654-48E2-A6A6-B98CFF99C08F}" dt="2024-04-02T01:02:34.183" v="44" actId="26606"/>
          <ac:cxnSpMkLst>
            <pc:docMk/>
            <pc:sldMk cId="830460560" sldId="280"/>
            <ac:cxnSpMk id="21" creationId="{AA2EAA10-076F-46BD-8F0F-B9A2FB77A85C}"/>
          </ac:cxnSpMkLst>
        </pc:cxnChg>
        <pc:cxnChg chg="add del">
          <ac:chgData name="Néné Bineta Ly" userId="69fcaf63-313f-4a62-96bc-ef3dd3048885" providerId="ADAL" clId="{BB2F35F2-E654-48E2-A6A6-B98CFF99C08F}" dt="2024-04-02T01:02:34.183" v="44" actId="26606"/>
          <ac:cxnSpMkLst>
            <pc:docMk/>
            <pc:sldMk cId="830460560" sldId="280"/>
            <ac:cxnSpMk id="22" creationId="{D891E407-403B-4764-86C9-33A56D3BCAA3}"/>
          </ac:cxnSpMkLst>
        </pc:cxnChg>
      </pc:sldChg>
    </pc:docChg>
  </pc:docChgLst>
  <pc:docChgLst>
    <pc:chgData name="Simon Vezina" userId="d0c9c760-62bb-467a-8644-64fd05d277ca" providerId="ADAL" clId="{68BB3F90-1D8D-4739-B5D1-4743F087E491}"/>
    <pc:docChg chg="undo redo custSel addSld delSld modSld sldOrd">
      <pc:chgData name="Simon Vezina" userId="d0c9c760-62bb-467a-8644-64fd05d277ca" providerId="ADAL" clId="{68BB3F90-1D8D-4739-B5D1-4743F087E491}" dt="2024-04-02T01:33:28.401" v="704"/>
      <pc:docMkLst>
        <pc:docMk/>
      </pc:docMkLst>
      <pc:sldChg chg="modSp mod">
        <pc:chgData name="Simon Vezina" userId="d0c9c760-62bb-467a-8644-64fd05d277ca" providerId="ADAL" clId="{68BB3F90-1D8D-4739-B5D1-4743F087E491}" dt="2024-04-01T00:54:31.095" v="534"/>
        <pc:sldMkLst>
          <pc:docMk/>
          <pc:sldMk cId="4189221515" sldId="256"/>
        </pc:sldMkLst>
        <pc:spChg chg="replST">
          <ac:chgData name="Simon Vezina" userId="d0c9c760-62bb-467a-8644-64fd05d277ca" providerId="ADAL" clId="{68BB3F90-1D8D-4739-B5D1-4743F087E491}" dt="2024-04-01T00:54:31.093" v="533"/>
          <ac:spMkLst>
            <pc:docMk/>
            <pc:sldMk cId="4189221515" sldId="256"/>
            <ac:spMk id="2" creationId="{0B44B5D6-CC12-D1DC-453F-07D65A21F99B}"/>
          </ac:spMkLst>
        </pc:spChg>
        <pc:spChg chg="replST">
          <ac:chgData name="Simon Vezina" userId="d0c9c760-62bb-467a-8644-64fd05d277ca" providerId="ADAL" clId="{68BB3F90-1D8D-4739-B5D1-4743F087E491}" dt="2024-04-01T00:54:31.095" v="534"/>
          <ac:spMkLst>
            <pc:docMk/>
            <pc:sldMk cId="4189221515" sldId="256"/>
            <ac:spMk id="3" creationId="{35805356-8031-C40A-4A21-687C47C9E650}"/>
          </ac:spMkLst>
        </pc:spChg>
        <pc:spChg chg="replST">
          <ac:chgData name="Simon Vezina" userId="d0c9c760-62bb-467a-8644-64fd05d277ca" providerId="ADAL" clId="{68BB3F90-1D8D-4739-B5D1-4743F087E491}" dt="2024-04-01T00:54:31.064" v="529"/>
          <ac:spMkLst>
            <pc:docMk/>
            <pc:sldMk cId="4189221515" sldId="256"/>
            <ac:spMk id="9" creationId="{716F42E0-28DF-4093-AFC5-CA01F54C8897}"/>
          </ac:spMkLst>
        </pc:spChg>
        <pc:spChg chg="replST">
          <ac:chgData name="Simon Vezina" userId="d0c9c760-62bb-467a-8644-64fd05d277ca" providerId="ADAL" clId="{68BB3F90-1D8D-4739-B5D1-4743F087E491}" dt="2024-04-01T00:54:31.090" v="531"/>
          <ac:spMkLst>
            <pc:docMk/>
            <pc:sldMk cId="4189221515" sldId="256"/>
            <ac:spMk id="11" creationId="{4063B759-00FC-46D1-9898-8E8625268FAF}"/>
          </ac:spMkLst>
        </pc:spChg>
        <pc:spChg chg="replST">
          <ac:chgData name="Simon Vezina" userId="d0c9c760-62bb-467a-8644-64fd05d277ca" providerId="ADAL" clId="{68BB3F90-1D8D-4739-B5D1-4743F087E491}" dt="2024-04-01T00:54:31.092" v="532"/>
          <ac:spMkLst>
            <pc:docMk/>
            <pc:sldMk cId="4189221515" sldId="256"/>
            <ac:spMk id="13" creationId="{D5B012D8-7F27-4758-9AC6-C889B154BD73}"/>
          </ac:spMkLst>
        </pc:spChg>
        <pc:picChg chg="replST">
          <ac:chgData name="Simon Vezina" userId="d0c9c760-62bb-467a-8644-64fd05d277ca" providerId="ADAL" clId="{68BB3F90-1D8D-4739-B5D1-4743F087E491}" dt="2024-04-01T00:54:31.087" v="530"/>
          <ac:picMkLst>
            <pc:docMk/>
            <pc:sldMk cId="4189221515" sldId="256"/>
            <ac:picMk id="5" creationId="{A2F0E1D3-E5E5-E8E3-3297-2C49A12326D8}"/>
          </ac:picMkLst>
        </pc:picChg>
      </pc:sldChg>
      <pc:sldChg chg="modSp mod">
        <pc:chgData name="Simon Vezina" userId="d0c9c760-62bb-467a-8644-64fd05d277ca" providerId="ADAL" clId="{68BB3F90-1D8D-4739-B5D1-4743F087E491}" dt="2024-04-01T00:54:31.105" v="539"/>
        <pc:sldMkLst>
          <pc:docMk/>
          <pc:sldMk cId="2023266163" sldId="257"/>
        </pc:sldMkLst>
        <pc:spChg chg="replST">
          <ac:chgData name="Simon Vezina" userId="d0c9c760-62bb-467a-8644-64fd05d277ca" providerId="ADAL" clId="{68BB3F90-1D8D-4739-B5D1-4743F087E491}" dt="2024-04-01T00:54:31.102" v="537"/>
          <ac:spMkLst>
            <pc:docMk/>
            <pc:sldMk cId="2023266163" sldId="257"/>
            <ac:spMk id="2" creationId="{301F58C0-8E32-8317-17A6-0EDC40C03FE8}"/>
          </ac:spMkLst>
        </pc:spChg>
        <pc:spChg chg="replST">
          <ac:chgData name="Simon Vezina" userId="d0c9c760-62bb-467a-8644-64fd05d277ca" providerId="ADAL" clId="{68BB3F90-1D8D-4739-B5D1-4743F087E491}" dt="2024-04-01T00:54:31.103" v="538"/>
          <ac:spMkLst>
            <pc:docMk/>
            <pc:sldMk cId="2023266163" sldId="257"/>
            <ac:spMk id="3" creationId="{0F261CC1-0E1B-3636-E8D3-2AA6B6AFCD5C}"/>
          </ac:spMkLst>
        </pc:spChg>
        <pc:spChg chg="replST">
          <ac:chgData name="Simon Vezina" userId="d0c9c760-62bb-467a-8644-64fd05d277ca" providerId="ADAL" clId="{68BB3F90-1D8D-4739-B5D1-4743F087E491}" dt="2024-04-01T00:54:31.097" v="535"/>
          <ac:spMkLst>
            <pc:docMk/>
            <pc:sldMk cId="2023266163" sldId="257"/>
            <ac:spMk id="9" creationId="{C0763A76-9F1C-4FC5-82B7-DD475DA461B2}"/>
          </ac:spMkLst>
        </pc:spChg>
        <pc:spChg chg="replST">
          <ac:chgData name="Simon Vezina" userId="d0c9c760-62bb-467a-8644-64fd05d277ca" providerId="ADAL" clId="{68BB3F90-1D8D-4739-B5D1-4743F087E491}" dt="2024-04-01T00:54:31.099" v="536"/>
          <ac:spMkLst>
            <pc:docMk/>
            <pc:sldMk cId="2023266163" sldId="257"/>
            <ac:spMk id="11" creationId="{E81BF4F6-F2CF-4984-9D14-D6966D92F99F}"/>
          </ac:spMkLst>
        </pc:spChg>
        <pc:picChg chg="replST">
          <ac:chgData name="Simon Vezina" userId="d0c9c760-62bb-467a-8644-64fd05d277ca" providerId="ADAL" clId="{68BB3F90-1D8D-4739-B5D1-4743F087E491}" dt="2024-04-01T00:54:31.105" v="539"/>
          <ac:picMkLst>
            <pc:docMk/>
            <pc:sldMk cId="2023266163" sldId="257"/>
            <ac:picMk id="5" creationId="{58D6B28C-E8A4-EA7D-E0C0-B0E4FD664128}"/>
          </ac:picMkLst>
        </pc:picChg>
      </pc:sldChg>
      <pc:sldChg chg="modSp mod modNotesTx">
        <pc:chgData name="Simon Vezina" userId="d0c9c760-62bb-467a-8644-64fd05d277ca" providerId="ADAL" clId="{68BB3F90-1D8D-4739-B5D1-4743F087E491}" dt="2024-04-01T00:54:31.123" v="547"/>
        <pc:sldMkLst>
          <pc:docMk/>
          <pc:sldMk cId="1113907601" sldId="258"/>
        </pc:sldMkLst>
        <pc:spChg chg="replST">
          <ac:chgData name="Simon Vezina" userId="d0c9c760-62bb-467a-8644-64fd05d277ca" providerId="ADAL" clId="{68BB3F90-1D8D-4739-B5D1-4743F087E491}" dt="2024-04-01T00:54:31.121" v="546"/>
          <ac:spMkLst>
            <pc:docMk/>
            <pc:sldMk cId="1113907601" sldId="258"/>
            <ac:spMk id="3" creationId="{4CC60756-9583-E234-ABA3-80C9D4506EAD}"/>
          </ac:spMkLst>
        </pc:spChg>
        <pc:spChg chg="replST">
          <ac:chgData name="Simon Vezina" userId="d0c9c760-62bb-467a-8644-64fd05d277ca" providerId="ADAL" clId="{68BB3F90-1D8D-4739-B5D1-4743F087E491}" dt="2024-04-01T00:54:31.123" v="547"/>
          <ac:spMkLst>
            <pc:docMk/>
            <pc:sldMk cId="1113907601" sldId="258"/>
            <ac:spMk id="4" creationId="{C044A6D5-FE64-F6F7-F099-8078AD6B38E7}"/>
          </ac:spMkLst>
        </pc:spChg>
        <pc:spChg chg="replST">
          <ac:chgData name="Simon Vezina" userId="d0c9c760-62bb-467a-8644-64fd05d277ca" providerId="ADAL" clId="{68BB3F90-1D8D-4739-B5D1-4743F087E491}" dt="2024-04-01T00:54:31.115" v="543"/>
          <ac:spMkLst>
            <pc:docMk/>
            <pc:sldMk cId="1113907601" sldId="258"/>
            <ac:spMk id="43" creationId="{FEF085B8-A2C0-4A6F-B663-CCC56F3CD373}"/>
          </ac:spMkLst>
        </pc:spChg>
        <pc:spChg chg="replST">
          <ac:chgData name="Simon Vezina" userId="d0c9c760-62bb-467a-8644-64fd05d277ca" providerId="ADAL" clId="{68BB3F90-1D8D-4739-B5D1-4743F087E491}" dt="2024-04-01T00:54:31.117" v="544"/>
          <ac:spMkLst>
            <pc:docMk/>
            <pc:sldMk cId="1113907601" sldId="258"/>
            <ac:spMk id="44" creationId="{2658F6D6-96E0-421A-96D6-3DF404008543}"/>
          </ac:spMkLst>
        </pc:spChg>
        <pc:spChg chg="replST">
          <ac:chgData name="Simon Vezina" userId="d0c9c760-62bb-467a-8644-64fd05d277ca" providerId="ADAL" clId="{68BB3F90-1D8D-4739-B5D1-4743F087E491}" dt="2024-04-01T00:54:31.119" v="545"/>
          <ac:spMkLst>
            <pc:docMk/>
            <pc:sldMk cId="1113907601" sldId="258"/>
            <ac:spMk id="45" creationId="{3CF62545-93A0-4FD5-9B48-48DCA794CBA1}"/>
          </ac:spMkLst>
        </pc:spChg>
      </pc:sldChg>
      <pc:sldChg chg="modSp mod">
        <pc:chgData name="Simon Vezina" userId="d0c9c760-62bb-467a-8644-64fd05d277ca" providerId="ADAL" clId="{68BB3F90-1D8D-4739-B5D1-4743F087E491}" dt="2024-04-01T00:54:31.191" v="580"/>
        <pc:sldMkLst>
          <pc:docMk/>
          <pc:sldMk cId="378781573" sldId="259"/>
        </pc:sldMkLst>
        <pc:spChg chg="replST">
          <ac:chgData name="Simon Vezina" userId="d0c9c760-62bb-467a-8644-64fd05d277ca" providerId="ADAL" clId="{68BB3F90-1D8D-4739-B5D1-4743F087E491}" dt="2024-04-01T00:54:31.189" v="579"/>
          <ac:spMkLst>
            <pc:docMk/>
            <pc:sldMk cId="378781573" sldId="259"/>
            <ac:spMk id="2" creationId="{C0C0D73D-F4B1-16D4-0528-1447A90F7C73}"/>
          </ac:spMkLst>
        </pc:spChg>
        <pc:spChg chg="replST">
          <ac:chgData name="Simon Vezina" userId="d0c9c760-62bb-467a-8644-64fd05d277ca" providerId="ADAL" clId="{68BB3F90-1D8D-4739-B5D1-4743F087E491}" dt="2024-04-01T00:54:31.182" v="575"/>
          <ac:spMkLst>
            <pc:docMk/>
            <pc:sldMk cId="378781573" sldId="259"/>
            <ac:spMk id="19" creationId="{A8384FB5-9ADC-4DDC-881B-597D56F5B15D}"/>
          </ac:spMkLst>
        </pc:spChg>
        <pc:spChg chg="replST">
          <ac:chgData name="Simon Vezina" userId="d0c9c760-62bb-467a-8644-64fd05d277ca" providerId="ADAL" clId="{68BB3F90-1D8D-4739-B5D1-4743F087E491}" dt="2024-04-01T00:54:31.184" v="576"/>
          <ac:spMkLst>
            <pc:docMk/>
            <pc:sldMk cId="378781573" sldId="259"/>
            <ac:spMk id="21" creationId="{1199E1B1-A8C0-4FE8-A5A8-1CB41D69F857}"/>
          </ac:spMkLst>
        </pc:spChg>
        <pc:spChg chg="replST">
          <ac:chgData name="Simon Vezina" userId="d0c9c760-62bb-467a-8644-64fd05d277ca" providerId="ADAL" clId="{68BB3F90-1D8D-4739-B5D1-4743F087E491}" dt="2024-04-01T00:54:31.186" v="577"/>
          <ac:spMkLst>
            <pc:docMk/>
            <pc:sldMk cId="378781573" sldId="259"/>
            <ac:spMk id="23" creationId="{84A8DE83-DE75-4B41-9DB4-A7EC0B0DEC0B}"/>
          </ac:spMkLst>
        </pc:spChg>
        <pc:spChg chg="replST">
          <ac:chgData name="Simon Vezina" userId="d0c9c760-62bb-467a-8644-64fd05d277ca" providerId="ADAL" clId="{68BB3F90-1D8D-4739-B5D1-4743F087E491}" dt="2024-04-01T00:54:31.187" v="578"/>
          <ac:spMkLst>
            <pc:docMk/>
            <pc:sldMk cId="378781573" sldId="259"/>
            <ac:spMk id="25" creationId="{A7009A0A-BEF5-4EAC-AF15-E4F9F002E239}"/>
          </ac:spMkLst>
        </pc:spChg>
        <pc:picChg chg="replST">
          <ac:chgData name="Simon Vezina" userId="d0c9c760-62bb-467a-8644-64fd05d277ca" providerId="ADAL" clId="{68BB3F90-1D8D-4739-B5D1-4743F087E491}" dt="2024-04-01T00:54:31.191" v="580"/>
          <ac:picMkLst>
            <pc:docMk/>
            <pc:sldMk cId="378781573" sldId="259"/>
            <ac:picMk id="9" creationId="{C3EB5766-8BDB-1307-8953-63762B5A213E}"/>
          </ac:picMkLst>
        </pc:picChg>
      </pc:sldChg>
      <pc:sldChg chg="modSp mod modNotesTx">
        <pc:chgData name="Simon Vezina" userId="d0c9c760-62bb-467a-8644-64fd05d277ca" providerId="ADAL" clId="{68BB3F90-1D8D-4739-B5D1-4743F087E491}" dt="2024-04-01T00:54:31.136" v="553"/>
        <pc:sldMkLst>
          <pc:docMk/>
          <pc:sldMk cId="2357161512" sldId="260"/>
        </pc:sldMkLst>
        <pc:spChg chg="replST">
          <ac:chgData name="Simon Vezina" userId="d0c9c760-62bb-467a-8644-64fd05d277ca" providerId="ADAL" clId="{68BB3F90-1D8D-4739-B5D1-4743F087E491}" dt="2024-04-01T00:54:31.134" v="552"/>
          <ac:spMkLst>
            <pc:docMk/>
            <pc:sldMk cId="2357161512" sldId="260"/>
            <ac:spMk id="2" creationId="{85BFB6F3-0AD0-1E61-A1EB-8A338C4D045A}"/>
          </ac:spMkLst>
        </pc:spChg>
        <pc:spChg chg="replST">
          <ac:chgData name="Simon Vezina" userId="d0c9c760-62bb-467a-8644-64fd05d277ca" providerId="ADAL" clId="{68BB3F90-1D8D-4739-B5D1-4743F087E491}" dt="2024-04-01T00:54:31.126" v="548"/>
          <ac:spMkLst>
            <pc:docMk/>
            <pc:sldMk cId="2357161512" sldId="260"/>
            <ac:spMk id="10" creationId="{A8384FB5-9ADC-4DDC-881B-597D56F5B15D}"/>
          </ac:spMkLst>
        </pc:spChg>
        <pc:spChg chg="replST">
          <ac:chgData name="Simon Vezina" userId="d0c9c760-62bb-467a-8644-64fd05d277ca" providerId="ADAL" clId="{68BB3F90-1D8D-4739-B5D1-4743F087E491}" dt="2024-04-01T00:54:31.128" v="549"/>
          <ac:spMkLst>
            <pc:docMk/>
            <pc:sldMk cId="2357161512" sldId="260"/>
            <ac:spMk id="12" creationId="{1199E1B1-A8C0-4FE8-A5A8-1CB41D69F857}"/>
          </ac:spMkLst>
        </pc:spChg>
        <pc:spChg chg="replST">
          <ac:chgData name="Simon Vezina" userId="d0c9c760-62bb-467a-8644-64fd05d277ca" providerId="ADAL" clId="{68BB3F90-1D8D-4739-B5D1-4743F087E491}" dt="2024-04-01T00:54:31.129" v="550"/>
          <ac:spMkLst>
            <pc:docMk/>
            <pc:sldMk cId="2357161512" sldId="260"/>
            <ac:spMk id="14" creationId="{84A8DE83-DE75-4B41-9DB4-A7EC0B0DEC0B}"/>
          </ac:spMkLst>
        </pc:spChg>
        <pc:spChg chg="replST">
          <ac:chgData name="Simon Vezina" userId="d0c9c760-62bb-467a-8644-64fd05d277ca" providerId="ADAL" clId="{68BB3F90-1D8D-4739-B5D1-4743F087E491}" dt="2024-04-01T00:54:31.131" v="551"/>
          <ac:spMkLst>
            <pc:docMk/>
            <pc:sldMk cId="2357161512" sldId="260"/>
            <ac:spMk id="16" creationId="{A7009A0A-BEF5-4EAC-AF15-E4F9F002E239}"/>
          </ac:spMkLst>
        </pc:spChg>
        <pc:picChg chg="replST">
          <ac:chgData name="Simon Vezina" userId="d0c9c760-62bb-467a-8644-64fd05d277ca" providerId="ADAL" clId="{68BB3F90-1D8D-4739-B5D1-4743F087E491}" dt="2024-04-01T00:54:31.136" v="553"/>
          <ac:picMkLst>
            <pc:docMk/>
            <pc:sldMk cId="2357161512" sldId="260"/>
            <ac:picMk id="5" creationId="{FD28B620-EF0D-8C1F-EA61-A9EA811E0D72}"/>
          </ac:picMkLst>
        </pc:picChg>
      </pc:sldChg>
      <pc:sldChg chg="addSp delSp modSp mod setBg">
        <pc:chgData name="Simon Vezina" userId="d0c9c760-62bb-467a-8644-64fd05d277ca" providerId="ADAL" clId="{68BB3F90-1D8D-4739-B5D1-4743F087E491}" dt="2024-03-28T19:26:45.204" v="32" actId="478"/>
        <pc:sldMkLst>
          <pc:docMk/>
          <pc:sldMk cId="1960771380" sldId="261"/>
        </pc:sldMkLst>
        <pc:spChg chg="add del">
          <ac:chgData name="Simon Vezina" userId="d0c9c760-62bb-467a-8644-64fd05d277ca" providerId="ADAL" clId="{68BB3F90-1D8D-4739-B5D1-4743F087E491}" dt="2024-03-28T19:24:46.489" v="13" actId="26606"/>
          <ac:spMkLst>
            <pc:docMk/>
            <pc:sldMk cId="1960771380" sldId="261"/>
            <ac:spMk id="2" creationId="{40114E11-5C2C-4FD3-36A2-FC70E541E0CD}"/>
          </ac:spMkLst>
        </pc:spChg>
        <pc:spChg chg="del">
          <ac:chgData name="Simon Vezina" userId="d0c9c760-62bb-467a-8644-64fd05d277ca" providerId="ADAL" clId="{68BB3F90-1D8D-4739-B5D1-4743F087E491}" dt="2024-03-28T19:24:07.147" v="0"/>
          <ac:spMkLst>
            <pc:docMk/>
            <pc:sldMk cId="1960771380" sldId="261"/>
            <ac:spMk id="3" creationId="{012D3BED-7308-F352-5FB0-2D625F0BEE1C}"/>
          </ac:spMkLst>
        </pc:spChg>
        <pc:spChg chg="add del">
          <ac:chgData name="Simon Vezina" userId="d0c9c760-62bb-467a-8644-64fd05d277ca" providerId="ADAL" clId="{68BB3F90-1D8D-4739-B5D1-4743F087E491}" dt="2024-03-28T19:24:46.489" v="13" actId="26606"/>
          <ac:spMkLst>
            <pc:docMk/>
            <pc:sldMk cId="1960771380" sldId="261"/>
            <ac:spMk id="4" creationId="{C8B2D569-5901-2739-A497-D466EB86B24C}"/>
          </ac:spMkLst>
        </pc:spChg>
        <pc:spChg chg="add mod">
          <ac:chgData name="Simon Vezina" userId="d0c9c760-62bb-467a-8644-64fd05d277ca" providerId="ADAL" clId="{68BB3F90-1D8D-4739-B5D1-4743F087E491}" dt="2024-03-28T19:26:45.204" v="32" actId="478"/>
          <ac:spMkLst>
            <pc:docMk/>
            <pc:sldMk cId="1960771380" sldId="261"/>
            <ac:spMk id="7" creationId="{AD8CD134-9F69-AE5D-8AB8-88067A19F60F}"/>
          </ac:spMkLst>
        </pc:spChg>
        <pc:spChg chg="add del">
          <ac:chgData name="Simon Vezina" userId="d0c9c760-62bb-467a-8644-64fd05d277ca" providerId="ADAL" clId="{68BB3F90-1D8D-4739-B5D1-4743F087E491}" dt="2024-03-28T19:24:30.628" v="2" actId="26606"/>
          <ac:spMkLst>
            <pc:docMk/>
            <pc:sldMk cId="1960771380" sldId="261"/>
            <ac:spMk id="10" creationId="{F3060C83-F051-4F0E-ABAD-AA0DFC48B218}"/>
          </ac:spMkLst>
        </pc:spChg>
        <pc:spChg chg="add del">
          <ac:chgData name="Simon Vezina" userId="d0c9c760-62bb-467a-8644-64fd05d277ca" providerId="ADAL" clId="{68BB3F90-1D8D-4739-B5D1-4743F087E491}" dt="2024-03-28T19:24:32.244" v="4" actId="26606"/>
          <ac:spMkLst>
            <pc:docMk/>
            <pc:sldMk cId="1960771380" sldId="261"/>
            <ac:spMk id="11" creationId="{35DB3719-6FDC-4E5D-891D-FF40B7300F64}"/>
          </ac:spMkLst>
        </pc:spChg>
        <pc:spChg chg="add del">
          <ac:chgData name="Simon Vezina" userId="d0c9c760-62bb-467a-8644-64fd05d277ca" providerId="ADAL" clId="{68BB3F90-1D8D-4739-B5D1-4743F087E491}" dt="2024-03-28T19:24:30.628" v="2" actId="26606"/>
          <ac:spMkLst>
            <pc:docMk/>
            <pc:sldMk cId="1960771380" sldId="261"/>
            <ac:spMk id="12" creationId="{83C98ABE-055B-441F-B07E-44F97F083C39}"/>
          </ac:spMkLst>
        </pc:spChg>
        <pc:spChg chg="add del">
          <ac:chgData name="Simon Vezina" userId="d0c9c760-62bb-467a-8644-64fd05d277ca" providerId="ADAL" clId="{68BB3F90-1D8D-4739-B5D1-4743F087E491}" dt="2024-03-28T19:24:32.244" v="4" actId="26606"/>
          <ac:spMkLst>
            <pc:docMk/>
            <pc:sldMk cId="1960771380" sldId="261"/>
            <ac:spMk id="13" creationId="{E0CBAC23-2E3F-4A90-BA59-F8299F6A5439}"/>
          </ac:spMkLst>
        </pc:spChg>
        <pc:spChg chg="add del">
          <ac:chgData name="Simon Vezina" userId="d0c9c760-62bb-467a-8644-64fd05d277ca" providerId="ADAL" clId="{68BB3F90-1D8D-4739-B5D1-4743F087E491}" dt="2024-03-28T19:24:30.628" v="2" actId="26606"/>
          <ac:spMkLst>
            <pc:docMk/>
            <pc:sldMk cId="1960771380" sldId="261"/>
            <ac:spMk id="14" creationId="{29FDB030-9B49-4CED-8CCD-4D99382388AC}"/>
          </ac:spMkLst>
        </pc:spChg>
        <pc:spChg chg="add del">
          <ac:chgData name="Simon Vezina" userId="d0c9c760-62bb-467a-8644-64fd05d277ca" providerId="ADAL" clId="{68BB3F90-1D8D-4739-B5D1-4743F087E491}" dt="2024-03-28T19:24:33.828" v="6" actId="26606"/>
          <ac:spMkLst>
            <pc:docMk/>
            <pc:sldMk cId="1960771380" sldId="261"/>
            <ac:spMk id="15" creationId="{290CB3DB-B42E-47BF-A595-527CB329A21A}"/>
          </ac:spMkLst>
        </pc:spChg>
        <pc:spChg chg="add del">
          <ac:chgData name="Simon Vezina" userId="d0c9c760-62bb-467a-8644-64fd05d277ca" providerId="ADAL" clId="{68BB3F90-1D8D-4739-B5D1-4743F087E491}" dt="2024-03-28T19:24:30.628" v="2" actId="26606"/>
          <ac:spMkLst>
            <pc:docMk/>
            <pc:sldMk cId="1960771380" sldId="261"/>
            <ac:spMk id="16" creationId="{3783CA14-24A1-485C-8B30-D6A5D87987AD}"/>
          </ac:spMkLst>
        </pc:spChg>
        <pc:spChg chg="add del">
          <ac:chgData name="Simon Vezina" userId="d0c9c760-62bb-467a-8644-64fd05d277ca" providerId="ADAL" clId="{68BB3F90-1D8D-4739-B5D1-4743F087E491}" dt="2024-03-28T19:24:30.628" v="2" actId="26606"/>
          <ac:spMkLst>
            <pc:docMk/>
            <pc:sldMk cId="1960771380" sldId="261"/>
            <ac:spMk id="18" creationId="{9A97C86A-04D6-40F7-AE84-31AB43E6A846}"/>
          </ac:spMkLst>
        </pc:spChg>
        <pc:spChg chg="add del">
          <ac:chgData name="Simon Vezina" userId="d0c9c760-62bb-467a-8644-64fd05d277ca" providerId="ADAL" clId="{68BB3F90-1D8D-4739-B5D1-4743F087E491}" dt="2024-03-28T19:24:30.628" v="2" actId="26606"/>
          <ac:spMkLst>
            <pc:docMk/>
            <pc:sldMk cId="1960771380" sldId="261"/>
            <ac:spMk id="20" creationId="{FF9F2414-84E8-453E-B1F3-389FDE8192D9}"/>
          </ac:spMkLst>
        </pc:spChg>
        <pc:spChg chg="add del">
          <ac:chgData name="Simon Vezina" userId="d0c9c760-62bb-467a-8644-64fd05d277ca" providerId="ADAL" clId="{68BB3F90-1D8D-4739-B5D1-4743F087E491}" dt="2024-03-28T19:24:30.628" v="2" actId="26606"/>
          <ac:spMkLst>
            <pc:docMk/>
            <pc:sldMk cId="1960771380" sldId="261"/>
            <ac:spMk id="22" creationId="{3ECA69A1-7536-43AC-85EF-C7106179F5ED}"/>
          </ac:spMkLst>
        </pc:spChg>
        <pc:spChg chg="add del">
          <ac:chgData name="Simon Vezina" userId="d0c9c760-62bb-467a-8644-64fd05d277ca" providerId="ADAL" clId="{68BB3F90-1D8D-4739-B5D1-4743F087E491}" dt="2024-03-28T19:24:32.244" v="4" actId="26606"/>
          <ac:spMkLst>
            <pc:docMk/>
            <pc:sldMk cId="1960771380" sldId="261"/>
            <ac:spMk id="24" creationId="{40114E11-5C2C-4FD3-36A2-FC70E541E0CD}"/>
          </ac:spMkLst>
        </pc:spChg>
        <pc:spChg chg="add del">
          <ac:chgData name="Simon Vezina" userId="d0c9c760-62bb-467a-8644-64fd05d277ca" providerId="ADAL" clId="{68BB3F90-1D8D-4739-B5D1-4743F087E491}" dt="2024-03-28T19:24:33.828" v="6" actId="26606"/>
          <ac:spMkLst>
            <pc:docMk/>
            <pc:sldMk cId="1960771380" sldId="261"/>
            <ac:spMk id="26" creationId="{963038BC-9FCB-466B-8EE5-7B0DC8F25C95}"/>
          </ac:spMkLst>
        </pc:spChg>
        <pc:spChg chg="add del">
          <ac:chgData name="Simon Vezina" userId="d0c9c760-62bb-467a-8644-64fd05d277ca" providerId="ADAL" clId="{68BB3F90-1D8D-4739-B5D1-4743F087E491}" dt="2024-03-28T19:24:33.828" v="6" actId="26606"/>
          <ac:spMkLst>
            <pc:docMk/>
            <pc:sldMk cId="1960771380" sldId="261"/>
            <ac:spMk id="27" creationId="{058F4797-C77D-4821-B8FF-057D7524C62D}"/>
          </ac:spMkLst>
        </pc:spChg>
        <pc:spChg chg="add del">
          <ac:chgData name="Simon Vezina" userId="d0c9c760-62bb-467a-8644-64fd05d277ca" providerId="ADAL" clId="{68BB3F90-1D8D-4739-B5D1-4743F087E491}" dt="2024-03-28T19:24:33.828" v="6" actId="26606"/>
          <ac:spMkLst>
            <pc:docMk/>
            <pc:sldMk cId="1960771380" sldId="261"/>
            <ac:spMk id="28" creationId="{40114E11-5C2C-4FD3-36A2-FC70E541E0CD}"/>
          </ac:spMkLst>
        </pc:spChg>
        <pc:spChg chg="add del">
          <ac:chgData name="Simon Vezina" userId="d0c9c760-62bb-467a-8644-64fd05d277ca" providerId="ADAL" clId="{68BB3F90-1D8D-4739-B5D1-4743F087E491}" dt="2024-03-28T19:24:39.797" v="8" actId="26606"/>
          <ac:spMkLst>
            <pc:docMk/>
            <pc:sldMk cId="1960771380" sldId="261"/>
            <ac:spMk id="31" creationId="{738F59A4-4431-460D-8E49-6E65C189A566}"/>
          </ac:spMkLst>
        </pc:spChg>
        <pc:spChg chg="add del">
          <ac:chgData name="Simon Vezina" userId="d0c9c760-62bb-467a-8644-64fd05d277ca" providerId="ADAL" clId="{68BB3F90-1D8D-4739-B5D1-4743F087E491}" dt="2024-03-28T19:24:39.797" v="8" actId="26606"/>
          <ac:spMkLst>
            <pc:docMk/>
            <pc:sldMk cId="1960771380" sldId="261"/>
            <ac:spMk id="35" creationId="{40114E11-5C2C-4FD3-36A2-FC70E541E0CD}"/>
          </ac:spMkLst>
        </pc:spChg>
        <pc:spChg chg="add del">
          <ac:chgData name="Simon Vezina" userId="d0c9c760-62bb-467a-8644-64fd05d277ca" providerId="ADAL" clId="{68BB3F90-1D8D-4739-B5D1-4743F087E491}" dt="2024-03-28T19:24:40.837" v="10" actId="26606"/>
          <ac:spMkLst>
            <pc:docMk/>
            <pc:sldMk cId="1960771380" sldId="261"/>
            <ac:spMk id="38" creationId="{A8384FB5-9ADC-4DDC-881B-597D56F5B15D}"/>
          </ac:spMkLst>
        </pc:spChg>
        <pc:spChg chg="add del">
          <ac:chgData name="Simon Vezina" userId="d0c9c760-62bb-467a-8644-64fd05d277ca" providerId="ADAL" clId="{68BB3F90-1D8D-4739-B5D1-4743F087E491}" dt="2024-03-28T19:24:40.837" v="10" actId="26606"/>
          <ac:spMkLst>
            <pc:docMk/>
            <pc:sldMk cId="1960771380" sldId="261"/>
            <ac:spMk id="39" creationId="{1199E1B1-A8C0-4FE8-A5A8-1CB41D69F857}"/>
          </ac:spMkLst>
        </pc:spChg>
        <pc:spChg chg="add del">
          <ac:chgData name="Simon Vezina" userId="d0c9c760-62bb-467a-8644-64fd05d277ca" providerId="ADAL" clId="{68BB3F90-1D8D-4739-B5D1-4743F087E491}" dt="2024-03-28T19:24:40.837" v="10" actId="26606"/>
          <ac:spMkLst>
            <pc:docMk/>
            <pc:sldMk cId="1960771380" sldId="261"/>
            <ac:spMk id="40" creationId="{84A8DE83-DE75-4B41-9DB4-A7EC0B0DEC0B}"/>
          </ac:spMkLst>
        </pc:spChg>
        <pc:spChg chg="add del">
          <ac:chgData name="Simon Vezina" userId="d0c9c760-62bb-467a-8644-64fd05d277ca" providerId="ADAL" clId="{68BB3F90-1D8D-4739-B5D1-4743F087E491}" dt="2024-03-28T19:24:40.837" v="10" actId="26606"/>
          <ac:spMkLst>
            <pc:docMk/>
            <pc:sldMk cId="1960771380" sldId="261"/>
            <ac:spMk id="41" creationId="{A7009A0A-BEF5-4EAC-AF15-E4F9F002E239}"/>
          </ac:spMkLst>
        </pc:spChg>
        <pc:spChg chg="add del">
          <ac:chgData name="Simon Vezina" userId="d0c9c760-62bb-467a-8644-64fd05d277ca" providerId="ADAL" clId="{68BB3F90-1D8D-4739-B5D1-4743F087E491}" dt="2024-03-28T19:24:40.837" v="10" actId="26606"/>
          <ac:spMkLst>
            <pc:docMk/>
            <pc:sldMk cId="1960771380" sldId="261"/>
            <ac:spMk id="42" creationId="{40114E11-5C2C-4FD3-36A2-FC70E541E0CD}"/>
          </ac:spMkLst>
        </pc:spChg>
        <pc:spChg chg="add del">
          <ac:chgData name="Simon Vezina" userId="d0c9c760-62bb-467a-8644-64fd05d277ca" providerId="ADAL" clId="{68BB3F90-1D8D-4739-B5D1-4743F087E491}" dt="2024-03-28T19:24:46.474" v="12" actId="26606"/>
          <ac:spMkLst>
            <pc:docMk/>
            <pc:sldMk cId="1960771380" sldId="261"/>
            <ac:spMk id="45" creationId="{A4AC5506-6312-4701-8D3C-40187889A947}"/>
          </ac:spMkLst>
        </pc:spChg>
        <pc:spChg chg="add del">
          <ac:chgData name="Simon Vezina" userId="d0c9c760-62bb-467a-8644-64fd05d277ca" providerId="ADAL" clId="{68BB3F90-1D8D-4739-B5D1-4743F087E491}" dt="2024-03-28T19:24:46.474" v="12" actId="26606"/>
          <ac:spMkLst>
            <pc:docMk/>
            <pc:sldMk cId="1960771380" sldId="261"/>
            <ac:spMk id="46" creationId="{40114E11-5C2C-4FD3-36A2-FC70E541E0CD}"/>
          </ac:spMkLst>
        </pc:spChg>
        <pc:spChg chg="add">
          <ac:chgData name="Simon Vezina" userId="d0c9c760-62bb-467a-8644-64fd05d277ca" providerId="ADAL" clId="{68BB3F90-1D8D-4739-B5D1-4743F087E491}" dt="2024-03-28T19:24:46.489" v="13" actId="26606"/>
          <ac:spMkLst>
            <pc:docMk/>
            <pc:sldMk cId="1960771380" sldId="261"/>
            <ac:spMk id="49" creationId="{F3060C83-F051-4F0E-ABAD-AA0DFC48B218}"/>
          </ac:spMkLst>
        </pc:spChg>
        <pc:spChg chg="add">
          <ac:chgData name="Simon Vezina" userId="d0c9c760-62bb-467a-8644-64fd05d277ca" providerId="ADAL" clId="{68BB3F90-1D8D-4739-B5D1-4743F087E491}" dt="2024-03-28T19:24:46.489" v="13" actId="26606"/>
          <ac:spMkLst>
            <pc:docMk/>
            <pc:sldMk cId="1960771380" sldId="261"/>
            <ac:spMk id="50" creationId="{83C98ABE-055B-441F-B07E-44F97F083C39}"/>
          </ac:spMkLst>
        </pc:spChg>
        <pc:spChg chg="add">
          <ac:chgData name="Simon Vezina" userId="d0c9c760-62bb-467a-8644-64fd05d277ca" providerId="ADAL" clId="{68BB3F90-1D8D-4739-B5D1-4743F087E491}" dt="2024-03-28T19:24:46.489" v="13" actId="26606"/>
          <ac:spMkLst>
            <pc:docMk/>
            <pc:sldMk cId="1960771380" sldId="261"/>
            <ac:spMk id="51" creationId="{29FDB030-9B49-4CED-8CCD-4D99382388AC}"/>
          </ac:spMkLst>
        </pc:spChg>
        <pc:spChg chg="add">
          <ac:chgData name="Simon Vezina" userId="d0c9c760-62bb-467a-8644-64fd05d277ca" providerId="ADAL" clId="{68BB3F90-1D8D-4739-B5D1-4743F087E491}" dt="2024-03-28T19:24:46.489" v="13" actId="26606"/>
          <ac:spMkLst>
            <pc:docMk/>
            <pc:sldMk cId="1960771380" sldId="261"/>
            <ac:spMk id="52" creationId="{3783CA14-24A1-485C-8B30-D6A5D87987AD}"/>
          </ac:spMkLst>
        </pc:spChg>
        <pc:spChg chg="add">
          <ac:chgData name="Simon Vezina" userId="d0c9c760-62bb-467a-8644-64fd05d277ca" providerId="ADAL" clId="{68BB3F90-1D8D-4739-B5D1-4743F087E491}" dt="2024-03-28T19:24:46.489" v="13" actId="26606"/>
          <ac:spMkLst>
            <pc:docMk/>
            <pc:sldMk cId="1960771380" sldId="261"/>
            <ac:spMk id="53" creationId="{9A97C86A-04D6-40F7-AE84-31AB43E6A846}"/>
          </ac:spMkLst>
        </pc:spChg>
        <pc:spChg chg="add">
          <ac:chgData name="Simon Vezina" userId="d0c9c760-62bb-467a-8644-64fd05d277ca" providerId="ADAL" clId="{68BB3F90-1D8D-4739-B5D1-4743F087E491}" dt="2024-03-28T19:24:46.489" v="13" actId="26606"/>
          <ac:spMkLst>
            <pc:docMk/>
            <pc:sldMk cId="1960771380" sldId="261"/>
            <ac:spMk id="54" creationId="{FF9F2414-84E8-453E-B1F3-389FDE8192D9}"/>
          </ac:spMkLst>
        </pc:spChg>
        <pc:spChg chg="add">
          <ac:chgData name="Simon Vezina" userId="d0c9c760-62bb-467a-8644-64fd05d277ca" providerId="ADAL" clId="{68BB3F90-1D8D-4739-B5D1-4743F087E491}" dt="2024-03-28T19:24:46.489" v="13" actId="26606"/>
          <ac:spMkLst>
            <pc:docMk/>
            <pc:sldMk cId="1960771380" sldId="261"/>
            <ac:spMk id="55" creationId="{3ECA69A1-7536-43AC-85EF-C7106179F5ED}"/>
          </ac:spMkLst>
        </pc:spChg>
        <pc:grpChg chg="add del">
          <ac:chgData name="Simon Vezina" userId="d0c9c760-62bb-467a-8644-64fd05d277ca" providerId="ADAL" clId="{68BB3F90-1D8D-4739-B5D1-4743F087E491}" dt="2024-03-28T19:24:39.797" v="8" actId="26606"/>
          <ac:grpSpMkLst>
            <pc:docMk/>
            <pc:sldMk cId="1960771380" sldId="261"/>
            <ac:grpSpMk id="32" creationId="{8A919B9C-5C01-47E4-B2F2-45F589208ABF}"/>
          </ac:grpSpMkLst>
        </pc:grpChg>
        <pc:graphicFrameChg chg="add del mod">
          <ac:chgData name="Simon Vezina" userId="d0c9c760-62bb-467a-8644-64fd05d277ca" providerId="ADAL" clId="{68BB3F90-1D8D-4739-B5D1-4743F087E491}" dt="2024-03-28T19:24:46.489" v="13" actId="26606"/>
          <ac:graphicFrameMkLst>
            <pc:docMk/>
            <pc:sldMk cId="1960771380" sldId="261"/>
            <ac:graphicFrameMk id="5" creationId="{AD557FFC-617C-077F-5794-137DE00E134A}"/>
          </ac:graphicFrameMkLst>
        </pc:graphicFrameChg>
        <pc:graphicFrameChg chg="add del">
          <ac:chgData name="Simon Vezina" userId="d0c9c760-62bb-467a-8644-64fd05d277ca" providerId="ADAL" clId="{68BB3F90-1D8D-4739-B5D1-4743F087E491}" dt="2024-03-28T19:24:32.244" v="4" actId="26606"/>
          <ac:graphicFrameMkLst>
            <pc:docMk/>
            <pc:sldMk cId="1960771380" sldId="261"/>
            <ac:graphicFrameMk id="8" creationId="{AD557FFC-617C-077F-5794-137DE00E134A}"/>
          </ac:graphicFrameMkLst>
        </pc:graphicFrameChg>
        <pc:graphicFrameChg chg="add del">
          <ac:chgData name="Simon Vezina" userId="d0c9c760-62bb-467a-8644-64fd05d277ca" providerId="ADAL" clId="{68BB3F90-1D8D-4739-B5D1-4743F087E491}" dt="2024-03-28T19:24:33.828" v="6" actId="26606"/>
          <ac:graphicFrameMkLst>
            <pc:docMk/>
            <pc:sldMk cId="1960771380" sldId="261"/>
            <ac:graphicFrameMk id="29" creationId="{AD557FFC-617C-077F-5794-137DE00E134A}"/>
          </ac:graphicFrameMkLst>
        </pc:graphicFrameChg>
        <pc:graphicFrameChg chg="add del">
          <ac:chgData name="Simon Vezina" userId="d0c9c760-62bb-467a-8644-64fd05d277ca" providerId="ADAL" clId="{68BB3F90-1D8D-4739-B5D1-4743F087E491}" dt="2024-03-28T19:24:39.797" v="8" actId="26606"/>
          <ac:graphicFrameMkLst>
            <pc:docMk/>
            <pc:sldMk cId="1960771380" sldId="261"/>
            <ac:graphicFrameMk id="36" creationId="{AD557FFC-617C-077F-5794-137DE00E134A}"/>
          </ac:graphicFrameMkLst>
        </pc:graphicFrameChg>
        <pc:graphicFrameChg chg="add del">
          <ac:chgData name="Simon Vezina" userId="d0c9c760-62bb-467a-8644-64fd05d277ca" providerId="ADAL" clId="{68BB3F90-1D8D-4739-B5D1-4743F087E491}" dt="2024-03-28T19:24:40.837" v="10" actId="26606"/>
          <ac:graphicFrameMkLst>
            <pc:docMk/>
            <pc:sldMk cId="1960771380" sldId="261"/>
            <ac:graphicFrameMk id="43" creationId="{AD557FFC-617C-077F-5794-137DE00E134A}"/>
          </ac:graphicFrameMkLst>
        </pc:graphicFrameChg>
        <pc:graphicFrameChg chg="add del">
          <ac:chgData name="Simon Vezina" userId="d0c9c760-62bb-467a-8644-64fd05d277ca" providerId="ADAL" clId="{68BB3F90-1D8D-4739-B5D1-4743F087E491}" dt="2024-03-28T19:24:46.474" v="12" actId="26606"/>
          <ac:graphicFrameMkLst>
            <pc:docMk/>
            <pc:sldMk cId="1960771380" sldId="261"/>
            <ac:graphicFrameMk id="47" creationId="{AD557FFC-617C-077F-5794-137DE00E134A}"/>
          </ac:graphicFrameMkLst>
        </pc:graphicFrameChg>
        <pc:graphicFrameChg chg="add del modGraphic">
          <ac:chgData name="Simon Vezina" userId="d0c9c760-62bb-467a-8644-64fd05d277ca" providerId="ADAL" clId="{68BB3F90-1D8D-4739-B5D1-4743F087E491}" dt="2024-03-28T19:26:45.204" v="32" actId="478"/>
          <ac:graphicFrameMkLst>
            <pc:docMk/>
            <pc:sldMk cId="1960771380" sldId="261"/>
            <ac:graphicFrameMk id="56" creationId="{AD557FFC-617C-077F-5794-137DE00E134A}"/>
          </ac:graphicFrameMkLst>
        </pc:graphicFrameChg>
      </pc:sldChg>
      <pc:sldChg chg="modSp mod">
        <pc:chgData name="Simon Vezina" userId="d0c9c760-62bb-467a-8644-64fd05d277ca" providerId="ADAL" clId="{68BB3F90-1D8D-4739-B5D1-4743F087E491}" dt="2024-04-01T00:54:31.179" v="574"/>
        <pc:sldMkLst>
          <pc:docMk/>
          <pc:sldMk cId="1414281840" sldId="262"/>
        </pc:sldMkLst>
        <pc:spChg chg="replST">
          <ac:chgData name="Simon Vezina" userId="d0c9c760-62bb-467a-8644-64fd05d277ca" providerId="ADAL" clId="{68BB3F90-1D8D-4739-B5D1-4743F087E491}" dt="2024-04-01T00:54:31.177" v="573"/>
          <ac:spMkLst>
            <pc:docMk/>
            <pc:sldMk cId="1414281840" sldId="262"/>
            <ac:spMk id="2" creationId="{A456234B-0A34-13BE-667D-0B91DA581F34}"/>
          </ac:spMkLst>
        </pc:spChg>
        <pc:spChg chg="replST">
          <ac:chgData name="Simon Vezina" userId="d0c9c760-62bb-467a-8644-64fd05d277ca" providerId="ADAL" clId="{68BB3F90-1D8D-4739-B5D1-4743F087E491}" dt="2024-04-01T00:54:31.161" v="566"/>
          <ac:spMkLst>
            <pc:docMk/>
            <pc:sldMk cId="1414281840" sldId="262"/>
            <ac:spMk id="7" creationId="{577D6B2E-37A3-429E-A37C-F30ED6487282}"/>
          </ac:spMkLst>
        </pc:spChg>
        <pc:spChg chg="replST">
          <ac:chgData name="Simon Vezina" userId="d0c9c760-62bb-467a-8644-64fd05d277ca" providerId="ADAL" clId="{68BB3F90-1D8D-4739-B5D1-4743F087E491}" dt="2024-04-01T00:54:31.165" v="567"/>
          <ac:spMkLst>
            <pc:docMk/>
            <pc:sldMk cId="1414281840" sldId="262"/>
            <ac:spMk id="9" creationId="{5CEAD642-85CF-4750-8432-7C80C901F001}"/>
          </ac:spMkLst>
        </pc:spChg>
        <pc:spChg chg="replST">
          <ac:chgData name="Simon Vezina" userId="d0c9c760-62bb-467a-8644-64fd05d277ca" providerId="ADAL" clId="{68BB3F90-1D8D-4739-B5D1-4743F087E491}" dt="2024-04-01T00:54:31.168" v="568"/>
          <ac:spMkLst>
            <pc:docMk/>
            <pc:sldMk cId="1414281840" sldId="262"/>
            <ac:spMk id="11" creationId="{FA33EEAE-15D5-4119-8C1E-89D943F911EF}"/>
          </ac:spMkLst>
        </pc:spChg>
        <pc:spChg chg="replST">
          <ac:chgData name="Simon Vezina" userId="d0c9c760-62bb-467a-8644-64fd05d277ca" providerId="ADAL" clId="{68BB3F90-1D8D-4739-B5D1-4743F087E491}" dt="2024-04-01T00:54:31.170" v="569"/>
          <ac:spMkLst>
            <pc:docMk/>
            <pc:sldMk cId="1414281840" sldId="262"/>
            <ac:spMk id="13" creationId="{730D8B3B-9B80-4025-B934-26DC7D7CD231}"/>
          </ac:spMkLst>
        </pc:spChg>
        <pc:spChg chg="replST">
          <ac:chgData name="Simon Vezina" userId="d0c9c760-62bb-467a-8644-64fd05d277ca" providerId="ADAL" clId="{68BB3F90-1D8D-4739-B5D1-4743F087E491}" dt="2024-04-01T00:54:31.172" v="570"/>
          <ac:spMkLst>
            <pc:docMk/>
            <pc:sldMk cId="1414281840" sldId="262"/>
            <ac:spMk id="15" creationId="{1064D5D5-227B-4F66-9AEA-46F570E793BD}"/>
          </ac:spMkLst>
        </pc:spChg>
        <pc:spChg chg="replST">
          <ac:chgData name="Simon Vezina" userId="d0c9c760-62bb-467a-8644-64fd05d277ca" providerId="ADAL" clId="{68BB3F90-1D8D-4739-B5D1-4743F087E491}" dt="2024-04-01T00:54:31.173" v="571"/>
          <ac:spMkLst>
            <pc:docMk/>
            <pc:sldMk cId="1414281840" sldId="262"/>
            <ac:spMk id="17" creationId="{646B67A4-D328-4747-A82B-65E84FA46368}"/>
          </ac:spMkLst>
        </pc:spChg>
        <pc:spChg chg="replST">
          <ac:chgData name="Simon Vezina" userId="d0c9c760-62bb-467a-8644-64fd05d277ca" providerId="ADAL" clId="{68BB3F90-1D8D-4739-B5D1-4743F087E491}" dt="2024-04-01T00:54:31.175" v="572"/>
          <ac:spMkLst>
            <pc:docMk/>
            <pc:sldMk cId="1414281840" sldId="262"/>
            <ac:spMk id="19" creationId="{B5A1B09C-1565-46F8-B70F-621C5EB48A09}"/>
          </ac:spMkLst>
        </pc:spChg>
        <pc:spChg chg="replST">
          <ac:chgData name="Simon Vezina" userId="d0c9c760-62bb-467a-8644-64fd05d277ca" providerId="ADAL" clId="{68BB3F90-1D8D-4739-B5D1-4743F087E491}" dt="2024-04-01T00:54:31.179" v="574"/>
          <ac:spMkLst>
            <pc:docMk/>
            <pc:sldMk cId="1414281840" sldId="262"/>
            <ac:spMk id="21" creationId="{8C516CC8-80AC-446C-A56E-9F54B7210402}"/>
          </ac:spMkLst>
        </pc:spChg>
      </pc:sldChg>
      <pc:sldChg chg="new del">
        <pc:chgData name="Simon Vezina" userId="d0c9c760-62bb-467a-8644-64fd05d277ca" providerId="ADAL" clId="{68BB3F90-1D8D-4739-B5D1-4743F087E491}" dt="2024-03-28T19:36:59.582" v="266" actId="47"/>
        <pc:sldMkLst>
          <pc:docMk/>
          <pc:sldMk cId="658901380" sldId="263"/>
        </pc:sldMkLst>
      </pc:sldChg>
      <pc:sldChg chg="modSp mod">
        <pc:chgData name="Simon Vezina" userId="d0c9c760-62bb-467a-8644-64fd05d277ca" providerId="ADAL" clId="{68BB3F90-1D8D-4739-B5D1-4743F087E491}" dt="2024-04-01T00:54:31.206" v="588"/>
        <pc:sldMkLst>
          <pc:docMk/>
          <pc:sldMk cId="2108184493" sldId="263"/>
        </pc:sldMkLst>
        <pc:spChg chg="replST">
          <ac:chgData name="Simon Vezina" userId="d0c9c760-62bb-467a-8644-64fd05d277ca" providerId="ADAL" clId="{68BB3F90-1D8D-4739-B5D1-4743F087E491}" dt="2024-04-01T00:54:31.203" v="586"/>
          <ac:spMkLst>
            <pc:docMk/>
            <pc:sldMk cId="2108184493" sldId="263"/>
            <ac:spMk id="2" creationId="{C46E8D1B-3257-B014-D950-1EEE0F2BF3FF}"/>
          </ac:spMkLst>
        </pc:spChg>
        <pc:spChg chg="replST">
          <ac:chgData name="Simon Vezina" userId="d0c9c760-62bb-467a-8644-64fd05d277ca" providerId="ADAL" clId="{68BB3F90-1D8D-4739-B5D1-4743F087E491}" dt="2024-04-01T00:54:31.193" v="581"/>
          <ac:spMkLst>
            <pc:docMk/>
            <pc:sldMk cId="2108184493" sldId="263"/>
            <ac:spMk id="11" creationId="{2151139A-886F-4B97-8815-729AD3831BBD}"/>
          </ac:spMkLst>
        </pc:spChg>
        <pc:spChg chg="replST">
          <ac:chgData name="Simon Vezina" userId="d0c9c760-62bb-467a-8644-64fd05d277ca" providerId="ADAL" clId="{68BB3F90-1D8D-4739-B5D1-4743F087E491}" dt="2024-04-01T00:54:31.194" v="582"/>
          <ac:spMkLst>
            <pc:docMk/>
            <pc:sldMk cId="2108184493" sldId="263"/>
            <ac:spMk id="13" creationId="{AB5E08C4-8CDD-4623-A5B8-E998C6DEE3B7}"/>
          </ac:spMkLst>
        </pc:spChg>
        <pc:spChg chg="replST">
          <ac:chgData name="Simon Vezina" userId="d0c9c760-62bb-467a-8644-64fd05d277ca" providerId="ADAL" clId="{68BB3F90-1D8D-4739-B5D1-4743F087E491}" dt="2024-04-01T00:54:31.196" v="583"/>
          <ac:spMkLst>
            <pc:docMk/>
            <pc:sldMk cId="2108184493" sldId="263"/>
            <ac:spMk id="15" creationId="{15F33878-D502-4FFA-8ACE-F2AECDB2A23F}"/>
          </ac:spMkLst>
        </pc:spChg>
        <pc:spChg chg="replST">
          <ac:chgData name="Simon Vezina" userId="d0c9c760-62bb-467a-8644-64fd05d277ca" providerId="ADAL" clId="{68BB3F90-1D8D-4739-B5D1-4743F087E491}" dt="2024-04-01T00:54:31.198" v="584"/>
          <ac:spMkLst>
            <pc:docMk/>
            <pc:sldMk cId="2108184493" sldId="263"/>
            <ac:spMk id="17" creationId="{D3539FEE-81D3-4406-802E-60B20B16F4F6}"/>
          </ac:spMkLst>
        </pc:spChg>
        <pc:spChg chg="replST">
          <ac:chgData name="Simon Vezina" userId="d0c9c760-62bb-467a-8644-64fd05d277ca" providerId="ADAL" clId="{68BB3F90-1D8D-4739-B5D1-4743F087E491}" dt="2024-04-01T00:54:31.200" v="585"/>
          <ac:spMkLst>
            <pc:docMk/>
            <pc:sldMk cId="2108184493" sldId="263"/>
            <ac:spMk id="19" creationId="{DC701763-729E-462F-A5A8-E0DEFEB1E2E4}"/>
          </ac:spMkLst>
        </pc:spChg>
        <pc:picChg chg="replST">
          <ac:chgData name="Simon Vezina" userId="d0c9c760-62bb-467a-8644-64fd05d277ca" providerId="ADAL" clId="{68BB3F90-1D8D-4739-B5D1-4743F087E491}" dt="2024-04-01T00:54:31.205" v="587"/>
          <ac:picMkLst>
            <pc:docMk/>
            <pc:sldMk cId="2108184493" sldId="263"/>
            <ac:picMk id="5" creationId="{010197CC-84B9-441B-0464-E40F0D5B8F1D}"/>
          </ac:picMkLst>
        </pc:picChg>
        <pc:picChg chg="replST">
          <ac:chgData name="Simon Vezina" userId="d0c9c760-62bb-467a-8644-64fd05d277ca" providerId="ADAL" clId="{68BB3F90-1D8D-4739-B5D1-4743F087E491}" dt="2024-04-01T00:54:31.206" v="588"/>
          <ac:picMkLst>
            <pc:docMk/>
            <pc:sldMk cId="2108184493" sldId="263"/>
            <ac:picMk id="6" creationId="{2F9024F1-A31A-5997-F7D8-881E6FBE7035}"/>
          </ac:picMkLst>
        </pc:picChg>
      </pc:sldChg>
      <pc:sldChg chg="addSp delSp modSp add mod ord setBg delDesignElem">
        <pc:chgData name="Simon Vezina" userId="d0c9c760-62bb-467a-8644-64fd05d277ca" providerId="ADAL" clId="{68BB3F90-1D8D-4739-B5D1-4743F087E491}" dt="2024-03-28T19:43:01.416" v="520" actId="20577"/>
        <pc:sldMkLst>
          <pc:docMk/>
          <pc:sldMk cId="3146046383" sldId="264"/>
        </pc:sldMkLst>
        <pc:spChg chg="mod">
          <ac:chgData name="Simon Vezina" userId="d0c9c760-62bb-467a-8644-64fd05d277ca" providerId="ADAL" clId="{68BB3F90-1D8D-4739-B5D1-4743F087E491}" dt="2024-03-28T19:43:01.416" v="520" actId="20577"/>
          <ac:spMkLst>
            <pc:docMk/>
            <pc:sldMk cId="3146046383" sldId="264"/>
            <ac:spMk id="2" creationId="{85BFB6F3-0AD0-1E61-A1EB-8A338C4D045A}"/>
          </ac:spMkLst>
        </pc:spChg>
        <pc:spChg chg="add mod">
          <ac:chgData name="Simon Vezina" userId="d0c9c760-62bb-467a-8644-64fd05d277ca" providerId="ADAL" clId="{68BB3F90-1D8D-4739-B5D1-4743F087E491}" dt="2024-03-28T19:39:49.620" v="292" actId="26606"/>
          <ac:spMkLst>
            <pc:docMk/>
            <pc:sldMk cId="3146046383" sldId="264"/>
            <ac:spMk id="4" creationId="{245CEA2B-99EF-618A-34B5-4BA24CED03FB}"/>
          </ac:spMkLst>
        </pc:spChg>
        <pc:spChg chg="add">
          <ac:chgData name="Simon Vezina" userId="d0c9c760-62bb-467a-8644-64fd05d277ca" providerId="ADAL" clId="{68BB3F90-1D8D-4739-B5D1-4743F087E491}" dt="2024-03-28T19:39:49.620" v="292" actId="26606"/>
          <ac:spMkLst>
            <pc:docMk/>
            <pc:sldMk cId="3146046383" sldId="264"/>
            <ac:spMk id="9" creationId="{1B15ED52-F352-441B-82BF-E0EA34836D08}"/>
          </ac:spMkLst>
        </pc:spChg>
        <pc:spChg chg="del">
          <ac:chgData name="Simon Vezina" userId="d0c9c760-62bb-467a-8644-64fd05d277ca" providerId="ADAL" clId="{68BB3F90-1D8D-4739-B5D1-4743F087E491}" dt="2024-03-28T19:36:56.480" v="263"/>
          <ac:spMkLst>
            <pc:docMk/>
            <pc:sldMk cId="3146046383" sldId="264"/>
            <ac:spMk id="10" creationId="{A8384FB5-9ADC-4DDC-881B-597D56F5B15D}"/>
          </ac:spMkLst>
        </pc:spChg>
        <pc:spChg chg="add">
          <ac:chgData name="Simon Vezina" userId="d0c9c760-62bb-467a-8644-64fd05d277ca" providerId="ADAL" clId="{68BB3F90-1D8D-4739-B5D1-4743F087E491}" dt="2024-03-28T19:39:49.620" v="292" actId="26606"/>
          <ac:spMkLst>
            <pc:docMk/>
            <pc:sldMk cId="3146046383" sldId="264"/>
            <ac:spMk id="11" creationId="{3B2E3793-BFE6-45A2-9B7B-E18844431C99}"/>
          </ac:spMkLst>
        </pc:spChg>
        <pc:spChg chg="del">
          <ac:chgData name="Simon Vezina" userId="d0c9c760-62bb-467a-8644-64fd05d277ca" providerId="ADAL" clId="{68BB3F90-1D8D-4739-B5D1-4743F087E491}" dt="2024-03-28T19:36:56.480" v="263"/>
          <ac:spMkLst>
            <pc:docMk/>
            <pc:sldMk cId="3146046383" sldId="264"/>
            <ac:spMk id="12" creationId="{1199E1B1-A8C0-4FE8-A5A8-1CB41D69F857}"/>
          </ac:spMkLst>
        </pc:spChg>
        <pc:spChg chg="add">
          <ac:chgData name="Simon Vezina" userId="d0c9c760-62bb-467a-8644-64fd05d277ca" providerId="ADAL" clId="{68BB3F90-1D8D-4739-B5D1-4743F087E491}" dt="2024-03-28T19:39:49.620" v="292" actId="26606"/>
          <ac:spMkLst>
            <pc:docMk/>
            <pc:sldMk cId="3146046383" sldId="264"/>
            <ac:spMk id="13" creationId="{BC4C4868-CB8F-4AF9-9CDB-8108F2C19B67}"/>
          </ac:spMkLst>
        </pc:spChg>
        <pc:spChg chg="del">
          <ac:chgData name="Simon Vezina" userId="d0c9c760-62bb-467a-8644-64fd05d277ca" providerId="ADAL" clId="{68BB3F90-1D8D-4739-B5D1-4743F087E491}" dt="2024-03-28T19:36:56.480" v="263"/>
          <ac:spMkLst>
            <pc:docMk/>
            <pc:sldMk cId="3146046383" sldId="264"/>
            <ac:spMk id="14" creationId="{84A8DE83-DE75-4B41-9DB4-A7EC0B0DEC0B}"/>
          </ac:spMkLst>
        </pc:spChg>
        <pc:spChg chg="add">
          <ac:chgData name="Simon Vezina" userId="d0c9c760-62bb-467a-8644-64fd05d277ca" providerId="ADAL" clId="{68BB3F90-1D8D-4739-B5D1-4743F087E491}" dt="2024-03-28T19:39:49.620" v="292" actId="26606"/>
          <ac:spMkLst>
            <pc:docMk/>
            <pc:sldMk cId="3146046383" sldId="264"/>
            <ac:spMk id="15" creationId="{375E0459-6403-40CD-989D-56A4407CA12E}"/>
          </ac:spMkLst>
        </pc:spChg>
        <pc:spChg chg="del">
          <ac:chgData name="Simon Vezina" userId="d0c9c760-62bb-467a-8644-64fd05d277ca" providerId="ADAL" clId="{68BB3F90-1D8D-4739-B5D1-4743F087E491}" dt="2024-03-28T19:36:56.480" v="263"/>
          <ac:spMkLst>
            <pc:docMk/>
            <pc:sldMk cId="3146046383" sldId="264"/>
            <ac:spMk id="16" creationId="{A7009A0A-BEF5-4EAC-AF15-E4F9F002E239}"/>
          </ac:spMkLst>
        </pc:spChg>
        <pc:spChg chg="add">
          <ac:chgData name="Simon Vezina" userId="d0c9c760-62bb-467a-8644-64fd05d277ca" providerId="ADAL" clId="{68BB3F90-1D8D-4739-B5D1-4743F087E491}" dt="2024-03-28T19:39:49.620" v="292" actId="26606"/>
          <ac:spMkLst>
            <pc:docMk/>
            <pc:sldMk cId="3146046383" sldId="264"/>
            <ac:spMk id="17" creationId="{53E5B1A8-3AC9-4BD1-9BBC-78CA94F2D1BA}"/>
          </ac:spMkLst>
        </pc:spChg>
        <pc:picChg chg="del">
          <ac:chgData name="Simon Vezina" userId="d0c9c760-62bb-467a-8644-64fd05d277ca" providerId="ADAL" clId="{68BB3F90-1D8D-4739-B5D1-4743F087E491}" dt="2024-03-28T19:37:04.168" v="267" actId="478"/>
          <ac:picMkLst>
            <pc:docMk/>
            <pc:sldMk cId="3146046383" sldId="264"/>
            <ac:picMk id="5" creationId="{FD28B620-EF0D-8C1F-EA61-A9EA811E0D72}"/>
          </ac:picMkLst>
        </pc:picChg>
      </pc:sldChg>
      <pc:sldChg chg="modSp mod">
        <pc:chgData name="Simon Vezina" userId="d0c9c760-62bb-467a-8644-64fd05d277ca" providerId="ADAL" clId="{68BB3F90-1D8D-4739-B5D1-4743F087E491}" dt="2024-04-01T00:54:31.228" v="600"/>
        <pc:sldMkLst>
          <pc:docMk/>
          <pc:sldMk cId="3848383766" sldId="264"/>
        </pc:sldMkLst>
        <pc:spChg chg="replST">
          <ac:chgData name="Simon Vezina" userId="d0c9c760-62bb-467a-8644-64fd05d277ca" providerId="ADAL" clId="{68BB3F90-1D8D-4739-B5D1-4743F087E491}" dt="2024-04-01T00:54:31.221" v="596"/>
          <ac:spMkLst>
            <pc:docMk/>
            <pc:sldMk cId="3848383766" sldId="264"/>
            <ac:spMk id="2" creationId="{E662EF73-C783-65B6-6EEA-B695683C488E}"/>
          </ac:spMkLst>
        </pc:spChg>
        <pc:spChg chg="replST">
          <ac:chgData name="Simon Vezina" userId="d0c9c760-62bb-467a-8644-64fd05d277ca" providerId="ADAL" clId="{68BB3F90-1D8D-4739-B5D1-4743F087E491}" dt="2024-04-01T00:54:31.219" v="595"/>
          <ac:spMkLst>
            <pc:docMk/>
            <pc:sldMk cId="3848383766" sldId="264"/>
            <ac:spMk id="20" creationId="{7C98A213-5994-475E-B327-DC6EC27FBA8B}"/>
          </ac:spMkLst>
        </pc:spChg>
        <pc:spChg chg="replST">
          <ac:chgData name="Simon Vezina" userId="d0c9c760-62bb-467a-8644-64fd05d277ca" providerId="ADAL" clId="{68BB3F90-1D8D-4739-B5D1-4743F087E491}" dt="2024-04-01T00:54:31.223" v="597"/>
          <ac:spMkLst>
            <pc:docMk/>
            <pc:sldMk cId="3848383766" sldId="264"/>
            <ac:spMk id="21" creationId="{4B030A0D-0DAD-4A99-89BB-419527D6A64B}"/>
          </ac:spMkLst>
        </pc:spChg>
        <pc:picChg chg="replST">
          <ac:chgData name="Simon Vezina" userId="d0c9c760-62bb-467a-8644-64fd05d277ca" providerId="ADAL" clId="{68BB3F90-1D8D-4739-B5D1-4743F087E491}" dt="2024-04-01T00:54:31.225" v="598"/>
          <ac:picMkLst>
            <pc:docMk/>
            <pc:sldMk cId="3848383766" sldId="264"/>
            <ac:picMk id="5" creationId="{7F78BD59-3A61-BF50-B832-56A895DEE644}"/>
          </ac:picMkLst>
        </pc:picChg>
        <pc:picChg chg="replST">
          <ac:chgData name="Simon Vezina" userId="d0c9c760-62bb-467a-8644-64fd05d277ca" providerId="ADAL" clId="{68BB3F90-1D8D-4739-B5D1-4743F087E491}" dt="2024-04-01T00:54:31.226" v="599"/>
          <ac:picMkLst>
            <pc:docMk/>
            <pc:sldMk cId="3848383766" sldId="264"/>
            <ac:picMk id="6" creationId="{32A8AC75-270A-2198-1A8B-6E78FEC8484A}"/>
          </ac:picMkLst>
        </pc:picChg>
        <pc:picChg chg="replST">
          <ac:chgData name="Simon Vezina" userId="d0c9c760-62bb-467a-8644-64fd05d277ca" providerId="ADAL" clId="{68BB3F90-1D8D-4739-B5D1-4743F087E491}" dt="2024-04-01T00:54:31.228" v="600"/>
          <ac:picMkLst>
            <pc:docMk/>
            <pc:sldMk cId="3848383766" sldId="264"/>
            <ac:picMk id="7" creationId="{4E360C87-A43C-D46A-1953-D0B571A211F3}"/>
          </ac:picMkLst>
        </pc:picChg>
      </pc:sldChg>
      <pc:sldChg chg="delSp add del ord setBg delDesignElem">
        <pc:chgData name="Simon Vezina" userId="d0c9c760-62bb-467a-8644-64fd05d277ca" providerId="ADAL" clId="{68BB3F90-1D8D-4739-B5D1-4743F087E491}" dt="2024-03-28T19:43:27.489" v="525" actId="47"/>
        <pc:sldMkLst>
          <pc:docMk/>
          <pc:sldMk cId="302585339" sldId="265"/>
        </pc:sldMkLst>
        <pc:spChg chg="del">
          <ac:chgData name="Simon Vezina" userId="d0c9c760-62bb-467a-8644-64fd05d277ca" providerId="ADAL" clId="{68BB3F90-1D8D-4739-B5D1-4743F087E491}" dt="2024-03-28T19:43:15.146" v="522"/>
          <ac:spMkLst>
            <pc:docMk/>
            <pc:sldMk cId="302585339" sldId="265"/>
            <ac:spMk id="9" creationId="{4C608BEB-860E-4094-8511-78603564A75E}"/>
          </ac:spMkLst>
        </pc:spChg>
        <pc:cxnChg chg="del">
          <ac:chgData name="Simon Vezina" userId="d0c9c760-62bb-467a-8644-64fd05d277ca" providerId="ADAL" clId="{68BB3F90-1D8D-4739-B5D1-4743F087E491}" dt="2024-03-28T19:43:15.146" v="522"/>
          <ac:cxnSpMkLst>
            <pc:docMk/>
            <pc:sldMk cId="302585339" sldId="265"/>
            <ac:cxnSpMk id="11" creationId="{1F16A8D4-FE87-4604-88B2-394B5D1EB437}"/>
          </ac:cxnSpMkLst>
        </pc:cxnChg>
      </pc:sldChg>
      <pc:sldChg chg="modSp mod">
        <pc:chgData name="Simon Vezina" userId="d0c9c760-62bb-467a-8644-64fd05d277ca" providerId="ADAL" clId="{68BB3F90-1D8D-4739-B5D1-4743F087E491}" dt="2024-04-01T00:54:31.235" v="604"/>
        <pc:sldMkLst>
          <pc:docMk/>
          <pc:sldMk cId="2437967086" sldId="265"/>
        </pc:sldMkLst>
        <pc:spChg chg="replST">
          <ac:chgData name="Simon Vezina" userId="d0c9c760-62bb-467a-8644-64fd05d277ca" providerId="ADAL" clId="{68BB3F90-1D8D-4739-B5D1-4743F087E491}" dt="2024-04-01T00:54:31.233" v="603"/>
          <ac:spMkLst>
            <pc:docMk/>
            <pc:sldMk cId="2437967086" sldId="265"/>
            <ac:spMk id="2" creationId="{43D3B38A-77E7-5B35-E87C-9B6E073FEBD8}"/>
          </ac:spMkLst>
        </pc:spChg>
        <pc:spChg chg="replST">
          <ac:chgData name="Simon Vezina" userId="d0c9c760-62bb-467a-8644-64fd05d277ca" providerId="ADAL" clId="{68BB3F90-1D8D-4739-B5D1-4743F087E491}" dt="2024-04-01T00:54:31.230" v="601"/>
          <ac:spMkLst>
            <pc:docMk/>
            <pc:sldMk cId="2437967086" sldId="265"/>
            <ac:spMk id="19" creationId="{3C54F4CE-85F0-46ED-80DA-9518C9251AD1}"/>
          </ac:spMkLst>
        </pc:spChg>
        <pc:spChg chg="replST">
          <ac:chgData name="Simon Vezina" userId="d0c9c760-62bb-467a-8644-64fd05d277ca" providerId="ADAL" clId="{68BB3F90-1D8D-4739-B5D1-4743F087E491}" dt="2024-04-01T00:54:31.232" v="602"/>
          <ac:spMkLst>
            <pc:docMk/>
            <pc:sldMk cId="2437967086" sldId="265"/>
            <ac:spMk id="21" creationId="{DADD1FCA-8ACB-4958-81DD-4CDD6D3E1921}"/>
          </ac:spMkLst>
        </pc:spChg>
        <pc:picChg chg="replST">
          <ac:chgData name="Simon Vezina" userId="d0c9c760-62bb-467a-8644-64fd05d277ca" providerId="ADAL" clId="{68BB3F90-1D8D-4739-B5D1-4743F087E491}" dt="2024-04-01T00:54:31.235" v="604"/>
          <ac:picMkLst>
            <pc:docMk/>
            <pc:sldMk cId="2437967086" sldId="265"/>
            <ac:picMk id="5" creationId="{B6E94B68-7AF2-A971-8456-C6E3C72BF82D}"/>
          </ac:picMkLst>
        </pc:picChg>
      </pc:sldChg>
      <pc:sldChg chg="add ord">
        <pc:chgData name="Simon Vezina" userId="d0c9c760-62bb-467a-8644-64fd05d277ca" providerId="ADAL" clId="{68BB3F90-1D8D-4739-B5D1-4743F087E491}" dt="2024-03-28T19:43:31.927" v="528"/>
        <pc:sldMkLst>
          <pc:docMk/>
          <pc:sldMk cId="3325318999" sldId="265"/>
        </pc:sldMkLst>
      </pc:sldChg>
      <pc:sldChg chg="modSp mod">
        <pc:chgData name="Simon Vezina" userId="d0c9c760-62bb-467a-8644-64fd05d277ca" providerId="ADAL" clId="{68BB3F90-1D8D-4739-B5D1-4743F087E491}" dt="2024-04-01T00:54:31.254" v="614"/>
        <pc:sldMkLst>
          <pc:docMk/>
          <pc:sldMk cId="1035814496" sldId="266"/>
        </pc:sldMkLst>
        <pc:spChg chg="replST">
          <ac:chgData name="Simon Vezina" userId="d0c9c760-62bb-467a-8644-64fd05d277ca" providerId="ADAL" clId="{68BB3F90-1D8D-4739-B5D1-4743F087E491}" dt="2024-04-01T00:54:31.252" v="613"/>
          <ac:spMkLst>
            <pc:docMk/>
            <pc:sldMk cId="1035814496" sldId="266"/>
            <ac:spMk id="2" creationId="{0659F957-8E52-3B00-AD47-126314C57E0E}"/>
          </ac:spMkLst>
        </pc:spChg>
        <pc:spChg chg="replST">
          <ac:chgData name="Simon Vezina" userId="d0c9c760-62bb-467a-8644-64fd05d277ca" providerId="ADAL" clId="{68BB3F90-1D8D-4739-B5D1-4743F087E491}" dt="2024-04-01T00:54:31.248" v="611"/>
          <ac:spMkLst>
            <pc:docMk/>
            <pc:sldMk cId="1035814496" sldId="266"/>
            <ac:spMk id="19" creationId="{9F79630B-0F0B-446E-A637-38FA8F61D10E}"/>
          </ac:spMkLst>
        </pc:spChg>
        <pc:spChg chg="replST">
          <ac:chgData name="Simon Vezina" userId="d0c9c760-62bb-467a-8644-64fd05d277ca" providerId="ADAL" clId="{68BB3F90-1D8D-4739-B5D1-4743F087E491}" dt="2024-04-01T00:54:31.250" v="612"/>
          <ac:spMkLst>
            <pc:docMk/>
            <pc:sldMk cId="1035814496" sldId="266"/>
            <ac:spMk id="21" creationId="{B3437C99-FC8E-4311-B48A-F0C4C329B154}"/>
          </ac:spMkLst>
        </pc:spChg>
        <pc:picChg chg="replST">
          <ac:chgData name="Simon Vezina" userId="d0c9c760-62bb-467a-8644-64fd05d277ca" providerId="ADAL" clId="{68BB3F90-1D8D-4739-B5D1-4743F087E491}" dt="2024-04-01T00:54:31.254" v="614"/>
          <ac:picMkLst>
            <pc:docMk/>
            <pc:sldMk cId="1035814496" sldId="266"/>
            <ac:picMk id="5" creationId="{9E75E1C6-DFAF-687A-734E-88793520EEF5}"/>
          </ac:picMkLst>
        </pc:picChg>
      </pc:sldChg>
      <pc:sldChg chg="addSp delSp modSp mod">
        <pc:chgData name="Simon Vezina" userId="d0c9c760-62bb-467a-8644-64fd05d277ca" providerId="ADAL" clId="{68BB3F90-1D8D-4739-B5D1-4743F087E491}" dt="2024-04-02T01:12:57.941" v="654" actId="14826"/>
        <pc:sldMkLst>
          <pc:docMk/>
          <pc:sldMk cId="1023352959" sldId="267"/>
        </pc:sldMkLst>
        <pc:spChg chg="replST">
          <ac:chgData name="Simon Vezina" userId="d0c9c760-62bb-467a-8644-64fd05d277ca" providerId="ADAL" clId="{68BB3F90-1D8D-4739-B5D1-4743F087E491}" dt="2024-04-01T00:54:31.274" v="626"/>
          <ac:spMkLst>
            <pc:docMk/>
            <pc:sldMk cId="1023352959" sldId="267"/>
            <ac:spMk id="2" creationId="{6B860A9D-16E6-1D72-0801-E8F3391996F0}"/>
          </ac:spMkLst>
        </pc:spChg>
        <pc:spChg chg="replST">
          <ac:chgData name="Simon Vezina" userId="d0c9c760-62bb-467a-8644-64fd05d277ca" providerId="ADAL" clId="{68BB3F90-1D8D-4739-B5D1-4743F087E491}" dt="2024-04-01T00:54:31.269" v="623"/>
          <ac:spMkLst>
            <pc:docMk/>
            <pc:sldMk cId="1023352959" sldId="267"/>
            <ac:spMk id="13" creationId="{4D4677D2-D5AC-4CF9-9EED-2B89D0A1C212}"/>
          </ac:spMkLst>
        </pc:spChg>
        <pc:spChg chg="replST">
          <ac:chgData name="Simon Vezina" userId="d0c9c760-62bb-467a-8644-64fd05d277ca" providerId="ADAL" clId="{68BB3F90-1D8D-4739-B5D1-4743F087E491}" dt="2024-04-01T00:54:31.270" v="624"/>
          <ac:spMkLst>
            <pc:docMk/>
            <pc:sldMk cId="1023352959" sldId="267"/>
            <ac:spMk id="15" creationId="{AF695F69-7001-421E-98A8-E74156934A51}"/>
          </ac:spMkLst>
        </pc:spChg>
        <pc:picChg chg="add del mod">
          <ac:chgData name="Simon Vezina" userId="d0c9c760-62bb-467a-8644-64fd05d277ca" providerId="ADAL" clId="{68BB3F90-1D8D-4739-B5D1-4743F087E491}" dt="2024-04-02T01:12:47.978" v="651" actId="478"/>
          <ac:picMkLst>
            <pc:docMk/>
            <pc:sldMk cId="1023352959" sldId="267"/>
            <ac:picMk id="4" creationId="{27AF75BB-21B7-7E12-CE06-3481617A77D8}"/>
          </ac:picMkLst>
        </pc:picChg>
        <pc:picChg chg="mod replST">
          <ac:chgData name="Simon Vezina" userId="d0c9c760-62bb-467a-8644-64fd05d277ca" providerId="ADAL" clId="{68BB3F90-1D8D-4739-B5D1-4743F087E491}" dt="2024-04-02T01:12:57.941" v="654" actId="14826"/>
          <ac:picMkLst>
            <pc:docMk/>
            <pc:sldMk cId="1023352959" sldId="267"/>
            <ac:picMk id="6" creationId="{32A11247-8B1C-6C2B-73B1-1D5880722569}"/>
          </ac:picMkLst>
        </pc:picChg>
        <pc:picChg chg="replST">
          <ac:chgData name="Simon Vezina" userId="d0c9c760-62bb-467a-8644-64fd05d277ca" providerId="ADAL" clId="{68BB3F90-1D8D-4739-B5D1-4743F087E491}" dt="2024-04-01T00:54:31.275" v="627"/>
          <ac:picMkLst>
            <pc:docMk/>
            <pc:sldMk cId="1023352959" sldId="267"/>
            <ac:picMk id="8" creationId="{BC673964-CFFB-60A1-EE83-162382E50FA3}"/>
          </ac:picMkLst>
        </pc:picChg>
      </pc:sldChg>
      <pc:sldChg chg="modSp mod">
        <pc:chgData name="Simon Vezina" userId="d0c9c760-62bb-467a-8644-64fd05d277ca" providerId="ADAL" clId="{68BB3F90-1D8D-4739-B5D1-4743F087E491}" dt="2024-04-01T00:54:31.216" v="594"/>
        <pc:sldMkLst>
          <pc:docMk/>
          <pc:sldMk cId="1467677114" sldId="268"/>
        </pc:sldMkLst>
        <pc:spChg chg="replST">
          <ac:chgData name="Simon Vezina" userId="d0c9c760-62bb-467a-8644-64fd05d277ca" providerId="ADAL" clId="{68BB3F90-1D8D-4739-B5D1-4743F087E491}" dt="2024-04-01T00:54:31.213" v="592"/>
          <ac:spMkLst>
            <pc:docMk/>
            <pc:sldMk cId="1467677114" sldId="268"/>
            <ac:spMk id="2" creationId="{D3B856E2-A408-08B7-85CD-AEFAE6A9CE4C}"/>
          </ac:spMkLst>
        </pc:spChg>
        <pc:spChg chg="replST">
          <ac:chgData name="Simon Vezina" userId="d0c9c760-62bb-467a-8644-64fd05d277ca" providerId="ADAL" clId="{68BB3F90-1D8D-4739-B5D1-4743F087E491}" dt="2024-04-01T00:54:31.208" v="589"/>
          <ac:spMkLst>
            <pc:docMk/>
            <pc:sldMk cId="1467677114" sldId="268"/>
            <ac:spMk id="20" creationId="{56E9B3E6-E277-4D68-BA48-9CB43FFBD6E2}"/>
          </ac:spMkLst>
        </pc:spChg>
        <pc:spChg chg="replST">
          <ac:chgData name="Simon Vezina" userId="d0c9c760-62bb-467a-8644-64fd05d277ca" providerId="ADAL" clId="{68BB3F90-1D8D-4739-B5D1-4743F087E491}" dt="2024-04-01T00:54:31.212" v="591"/>
          <ac:spMkLst>
            <pc:docMk/>
            <pc:sldMk cId="1467677114" sldId="268"/>
            <ac:spMk id="27" creationId="{D5B0017B-2ECA-49AF-B397-DC140825DF8D}"/>
          </ac:spMkLst>
        </pc:spChg>
        <pc:grpChg chg="replST">
          <ac:chgData name="Simon Vezina" userId="d0c9c760-62bb-467a-8644-64fd05d277ca" providerId="ADAL" clId="{68BB3F90-1D8D-4739-B5D1-4743F087E491}" dt="2024-04-01T00:54:31.210" v="590"/>
          <ac:grpSpMkLst>
            <pc:docMk/>
            <pc:sldMk cId="1467677114" sldId="268"/>
            <ac:grpSpMk id="22" creationId="{AE1C45F0-260A-458C-96ED-C1F6D2151219}"/>
          </ac:grpSpMkLst>
        </pc:grpChg>
        <pc:graphicFrameChg chg="replST">
          <ac:chgData name="Simon Vezina" userId="d0c9c760-62bb-467a-8644-64fd05d277ca" providerId="ADAL" clId="{68BB3F90-1D8D-4739-B5D1-4743F087E491}" dt="2024-04-01T00:54:31.216" v="594"/>
          <ac:graphicFrameMkLst>
            <pc:docMk/>
            <pc:sldMk cId="1467677114" sldId="268"/>
            <ac:graphicFrameMk id="5" creationId="{150431D2-7448-083D-6436-A10FC234D2E3}"/>
          </ac:graphicFrameMkLst>
        </pc:graphicFrameChg>
        <pc:cxnChg chg="replST">
          <ac:chgData name="Simon Vezina" userId="d0c9c760-62bb-467a-8644-64fd05d277ca" providerId="ADAL" clId="{68BB3F90-1D8D-4739-B5D1-4743F087E491}" dt="2024-04-01T00:54:31.215" v="593"/>
          <ac:cxnSpMkLst>
            <pc:docMk/>
            <pc:sldMk cId="1467677114" sldId="268"/>
            <ac:cxnSpMk id="29" creationId="{6CF1BAF6-AD41-4082-B212-8A1F9A2E8779}"/>
          </ac:cxnSpMkLst>
        </pc:cxnChg>
      </pc:sldChg>
      <pc:sldChg chg="modSp mod">
        <pc:chgData name="Simon Vezina" userId="d0c9c760-62bb-467a-8644-64fd05d277ca" providerId="ADAL" clId="{68BB3F90-1D8D-4739-B5D1-4743F087E491}" dt="2024-04-01T00:54:31.246" v="610"/>
        <pc:sldMkLst>
          <pc:docMk/>
          <pc:sldMk cId="3787275824" sldId="269"/>
        </pc:sldMkLst>
        <pc:spChg chg="replST">
          <ac:chgData name="Simon Vezina" userId="d0c9c760-62bb-467a-8644-64fd05d277ca" providerId="ADAL" clId="{68BB3F90-1D8D-4739-B5D1-4743F087E491}" dt="2024-04-01T00:54:31.242" v="608"/>
          <ac:spMkLst>
            <pc:docMk/>
            <pc:sldMk cId="3787275824" sldId="269"/>
            <ac:spMk id="2" creationId="{B6D73AB7-DCF0-0F60-F55B-AD6D72F75FA9}"/>
          </ac:spMkLst>
        </pc:spChg>
        <pc:spChg chg="replST">
          <ac:chgData name="Simon Vezina" userId="d0c9c760-62bb-467a-8644-64fd05d277ca" providerId="ADAL" clId="{68BB3F90-1D8D-4739-B5D1-4743F087E491}" dt="2024-04-01T00:54:31.238" v="605"/>
          <ac:spMkLst>
            <pc:docMk/>
            <pc:sldMk cId="3787275824" sldId="269"/>
            <ac:spMk id="9" creationId="{56E9B3E6-E277-4D68-BA48-9CB43FFBD6E2}"/>
          </ac:spMkLst>
        </pc:spChg>
        <pc:spChg chg="replST">
          <ac:chgData name="Simon Vezina" userId="d0c9c760-62bb-467a-8644-64fd05d277ca" providerId="ADAL" clId="{68BB3F90-1D8D-4739-B5D1-4743F087E491}" dt="2024-04-01T00:54:31.241" v="607"/>
          <ac:spMkLst>
            <pc:docMk/>
            <pc:sldMk cId="3787275824" sldId="269"/>
            <ac:spMk id="16" creationId="{D5B0017B-2ECA-49AF-B397-DC140825DF8D}"/>
          </ac:spMkLst>
        </pc:spChg>
        <pc:grpChg chg="replST">
          <ac:chgData name="Simon Vezina" userId="d0c9c760-62bb-467a-8644-64fd05d277ca" providerId="ADAL" clId="{68BB3F90-1D8D-4739-B5D1-4743F087E491}" dt="2024-04-01T00:54:31.239" v="606"/>
          <ac:grpSpMkLst>
            <pc:docMk/>
            <pc:sldMk cId="3787275824" sldId="269"/>
            <ac:grpSpMk id="11" creationId="{AE1C45F0-260A-458C-96ED-C1F6D2151219}"/>
          </ac:grpSpMkLst>
        </pc:grpChg>
        <pc:graphicFrameChg chg="replST">
          <ac:chgData name="Simon Vezina" userId="d0c9c760-62bb-467a-8644-64fd05d277ca" providerId="ADAL" clId="{68BB3F90-1D8D-4739-B5D1-4743F087E491}" dt="2024-04-01T00:54:31.246" v="610"/>
          <ac:graphicFrameMkLst>
            <pc:docMk/>
            <pc:sldMk cId="3787275824" sldId="269"/>
            <ac:graphicFrameMk id="5" creationId="{831E424B-A2B7-43ED-B044-57D96B9A2E7A}"/>
          </ac:graphicFrameMkLst>
        </pc:graphicFrameChg>
        <pc:cxnChg chg="replST">
          <ac:chgData name="Simon Vezina" userId="d0c9c760-62bb-467a-8644-64fd05d277ca" providerId="ADAL" clId="{68BB3F90-1D8D-4739-B5D1-4743F087E491}" dt="2024-04-01T00:54:31.244" v="609"/>
          <ac:cxnSpMkLst>
            <pc:docMk/>
            <pc:sldMk cId="3787275824" sldId="269"/>
            <ac:cxnSpMk id="18" creationId="{6CF1BAF6-AD41-4082-B212-8A1F9A2E8779}"/>
          </ac:cxnSpMkLst>
        </pc:cxnChg>
      </pc:sldChg>
      <pc:sldChg chg="modSp mod">
        <pc:chgData name="Simon Vezina" userId="d0c9c760-62bb-467a-8644-64fd05d277ca" providerId="ADAL" clId="{68BB3F90-1D8D-4739-B5D1-4743F087E491}" dt="2024-04-01T00:55:51.701" v="646" actId="1036"/>
        <pc:sldMkLst>
          <pc:docMk/>
          <pc:sldMk cId="3909109718" sldId="270"/>
        </pc:sldMkLst>
        <pc:spChg chg="replST">
          <ac:chgData name="Simon Vezina" userId="d0c9c760-62bb-467a-8644-64fd05d277ca" providerId="ADAL" clId="{68BB3F90-1D8D-4739-B5D1-4743F087E491}" dt="2024-04-01T00:54:31.289" v="635"/>
          <ac:spMkLst>
            <pc:docMk/>
            <pc:sldMk cId="3909109718" sldId="270"/>
            <ac:spMk id="10" creationId="{32BC26D8-82FB-445E-AA49-62A77D7C1EE0}"/>
          </ac:spMkLst>
        </pc:spChg>
        <pc:spChg chg="replST">
          <ac:chgData name="Simon Vezina" userId="d0c9c760-62bb-467a-8644-64fd05d277ca" providerId="ADAL" clId="{68BB3F90-1D8D-4739-B5D1-4743F087E491}" dt="2024-04-01T00:54:31.290" v="636"/>
          <ac:spMkLst>
            <pc:docMk/>
            <pc:sldMk cId="3909109718" sldId="270"/>
            <ac:spMk id="12" creationId="{CB44330D-EA18-4254-AA95-EB49948539B8}"/>
          </ac:spMkLst>
        </pc:spChg>
        <pc:picChg chg="mod replST">
          <ac:chgData name="Simon Vezina" userId="d0c9c760-62bb-467a-8644-64fd05d277ca" providerId="ADAL" clId="{68BB3F90-1D8D-4739-B5D1-4743F087E491}" dt="2024-04-01T00:55:51.701" v="646" actId="1036"/>
          <ac:picMkLst>
            <pc:docMk/>
            <pc:sldMk cId="3909109718" sldId="270"/>
            <ac:picMk id="5" creationId="{6BF2BFB0-D26F-54E2-CBEB-67B5A98332B5}"/>
          </ac:picMkLst>
        </pc:picChg>
      </pc:sldChg>
      <pc:sldChg chg="addSp delSp modSp mod modAnim">
        <pc:chgData name="Simon Vezina" userId="d0c9c760-62bb-467a-8644-64fd05d277ca" providerId="ADAL" clId="{68BB3F90-1D8D-4739-B5D1-4743F087E491}" dt="2024-04-02T01:30:43.781" v="703" actId="14100"/>
        <pc:sldMkLst>
          <pc:docMk/>
          <pc:sldMk cId="675760922" sldId="271"/>
        </pc:sldMkLst>
        <pc:spChg chg="replST">
          <ac:chgData name="Simon Vezina" userId="d0c9c760-62bb-467a-8644-64fd05d277ca" providerId="ADAL" clId="{68BB3F90-1D8D-4739-B5D1-4743F087E491}" dt="2024-04-01T00:54:31.285" v="633"/>
          <ac:spMkLst>
            <pc:docMk/>
            <pc:sldMk cId="675760922" sldId="271"/>
            <ac:spMk id="2" creationId="{5D2476B5-4E0F-988E-7340-B4B89D073BFD}"/>
          </ac:spMkLst>
        </pc:spChg>
        <pc:spChg chg="replST">
          <ac:chgData name="Simon Vezina" userId="d0c9c760-62bb-467a-8644-64fd05d277ca" providerId="ADAL" clId="{68BB3F90-1D8D-4739-B5D1-4743F087E491}" dt="2024-04-01T00:54:31.277" v="628"/>
          <ac:spMkLst>
            <pc:docMk/>
            <pc:sldMk cId="675760922" sldId="271"/>
            <ac:spMk id="10" creationId="{A8384FB5-9ADC-4DDC-881B-597D56F5B15D}"/>
          </ac:spMkLst>
        </pc:spChg>
        <pc:spChg chg="replST">
          <ac:chgData name="Simon Vezina" userId="d0c9c760-62bb-467a-8644-64fd05d277ca" providerId="ADAL" clId="{68BB3F90-1D8D-4739-B5D1-4743F087E491}" dt="2024-04-01T00:54:31.279" v="629"/>
          <ac:spMkLst>
            <pc:docMk/>
            <pc:sldMk cId="675760922" sldId="271"/>
            <ac:spMk id="12" creationId="{91E5A9A7-95C6-4F4F-B00E-C82E07FE62EF}"/>
          </ac:spMkLst>
        </pc:spChg>
        <pc:spChg chg="replST">
          <ac:chgData name="Simon Vezina" userId="d0c9c760-62bb-467a-8644-64fd05d277ca" providerId="ADAL" clId="{68BB3F90-1D8D-4739-B5D1-4743F087E491}" dt="2024-04-01T00:54:31.280" v="630"/>
          <ac:spMkLst>
            <pc:docMk/>
            <pc:sldMk cId="675760922" sldId="271"/>
            <ac:spMk id="14" creationId="{D07DD2DE-F619-49DD-B5E7-03A290FF4ED1}"/>
          </ac:spMkLst>
        </pc:spChg>
        <pc:spChg chg="replST">
          <ac:chgData name="Simon Vezina" userId="d0c9c760-62bb-467a-8644-64fd05d277ca" providerId="ADAL" clId="{68BB3F90-1D8D-4739-B5D1-4743F087E491}" dt="2024-04-01T00:54:31.282" v="631"/>
          <ac:spMkLst>
            <pc:docMk/>
            <pc:sldMk cId="675760922" sldId="271"/>
            <ac:spMk id="16" creationId="{85149191-5F60-4A28-AAFF-039F96B0F3EC}"/>
          </ac:spMkLst>
        </pc:spChg>
        <pc:spChg chg="replST">
          <ac:chgData name="Simon Vezina" userId="d0c9c760-62bb-467a-8644-64fd05d277ca" providerId="ADAL" clId="{68BB3F90-1D8D-4739-B5D1-4743F087E491}" dt="2024-04-01T00:54:31.283" v="632"/>
          <ac:spMkLst>
            <pc:docMk/>
            <pc:sldMk cId="675760922" sldId="271"/>
            <ac:spMk id="18" creationId="{F8260ED5-17F7-4158-B241-D51DD4CF1B7E}"/>
          </ac:spMkLst>
        </pc:spChg>
        <pc:picChg chg="mod replST modCrop">
          <ac:chgData name="Simon Vezina" userId="d0c9c760-62bb-467a-8644-64fd05d277ca" providerId="ADAL" clId="{68BB3F90-1D8D-4739-B5D1-4743F087E491}" dt="2024-04-02T01:30:43.781" v="703" actId="14100"/>
          <ac:picMkLst>
            <pc:docMk/>
            <pc:sldMk cId="675760922" sldId="271"/>
            <ac:picMk id="5" creationId="{1F891E14-846E-0A2E-2356-75EE9738B462}"/>
          </ac:picMkLst>
        </pc:picChg>
        <pc:picChg chg="add del mod">
          <ac:chgData name="Simon Vezina" userId="d0c9c760-62bb-467a-8644-64fd05d277ca" providerId="ADAL" clId="{68BB3F90-1D8D-4739-B5D1-4743F087E491}" dt="2024-04-02T01:30:42.906" v="702" actId="732"/>
          <ac:picMkLst>
            <pc:docMk/>
            <pc:sldMk cId="675760922" sldId="271"/>
            <ac:picMk id="1026" creationId="{ABB42A98-177D-6DB2-75E2-A19C58C026FD}"/>
          </ac:picMkLst>
        </pc:picChg>
      </pc:sldChg>
      <pc:sldChg chg="modSp mod">
        <pc:chgData name="Simon Vezina" userId="d0c9c760-62bb-467a-8644-64fd05d277ca" providerId="ADAL" clId="{68BB3F90-1D8D-4739-B5D1-4743F087E491}" dt="2024-04-01T00:54:31.142" v="556"/>
        <pc:sldMkLst>
          <pc:docMk/>
          <pc:sldMk cId="3155884032" sldId="272"/>
        </pc:sldMkLst>
        <pc:spChg chg="replST">
          <ac:chgData name="Simon Vezina" userId="d0c9c760-62bb-467a-8644-64fd05d277ca" providerId="ADAL" clId="{68BB3F90-1D8D-4739-B5D1-4743F087E491}" dt="2024-04-01T00:54:31.142" v="556"/>
          <ac:spMkLst>
            <pc:docMk/>
            <pc:sldMk cId="3155884032" sldId="272"/>
            <ac:spMk id="2" creationId="{29D10E5D-1DEE-BB0D-F770-6E6147CD37C8}"/>
          </ac:spMkLst>
        </pc:spChg>
        <pc:spChg chg="replST">
          <ac:chgData name="Simon Vezina" userId="d0c9c760-62bb-467a-8644-64fd05d277ca" providerId="ADAL" clId="{68BB3F90-1D8D-4739-B5D1-4743F087E491}" dt="2024-04-01T00:54:31.139" v="554"/>
          <ac:spMkLst>
            <pc:docMk/>
            <pc:sldMk cId="3155884032" sldId="272"/>
            <ac:spMk id="16" creationId="{71B2258F-86CA-4D4D-8270-BC05FCDEBFB3}"/>
          </ac:spMkLst>
        </pc:spChg>
        <pc:picChg chg="replST">
          <ac:chgData name="Simon Vezina" userId="d0c9c760-62bb-467a-8644-64fd05d277ca" providerId="ADAL" clId="{68BB3F90-1D8D-4739-B5D1-4743F087E491}" dt="2024-04-01T00:54:31.140" v="555"/>
          <ac:picMkLst>
            <pc:docMk/>
            <pc:sldMk cId="3155884032" sldId="272"/>
            <ac:picMk id="5" creationId="{0190C3E8-EEF5-5403-790B-CC09B2668FD1}"/>
          </ac:picMkLst>
        </pc:picChg>
      </pc:sldChg>
      <pc:sldChg chg="modSp mod">
        <pc:chgData name="Simon Vezina" userId="d0c9c760-62bb-467a-8644-64fd05d277ca" providerId="ADAL" clId="{68BB3F90-1D8D-4739-B5D1-4743F087E491}" dt="2024-04-01T00:54:31.159" v="565"/>
        <pc:sldMkLst>
          <pc:docMk/>
          <pc:sldMk cId="1835891063" sldId="273"/>
        </pc:sldMkLst>
        <pc:spChg chg="replST">
          <ac:chgData name="Simon Vezina" userId="d0c9c760-62bb-467a-8644-64fd05d277ca" providerId="ADAL" clId="{68BB3F90-1D8D-4739-B5D1-4743F087E491}" dt="2024-04-01T00:54:31.146" v="558"/>
          <ac:spMkLst>
            <pc:docMk/>
            <pc:sldMk cId="1835891063" sldId="273"/>
            <ac:spMk id="5" creationId="{EDBAF202-91E2-3125-3430-97CD218A7879}"/>
          </ac:spMkLst>
        </pc:spChg>
        <pc:spChg chg="replST">
          <ac:chgData name="Simon Vezina" userId="d0c9c760-62bb-467a-8644-64fd05d277ca" providerId="ADAL" clId="{68BB3F90-1D8D-4739-B5D1-4743F087E491}" dt="2024-04-01T00:54:31.159" v="565"/>
          <ac:spMkLst>
            <pc:docMk/>
            <pc:sldMk cId="1835891063" sldId="273"/>
            <ac:spMk id="19" creationId="{18940FED-D6BF-77ED-B388-426555B4BEC4}"/>
          </ac:spMkLst>
        </pc:spChg>
        <pc:graphicFrameChg chg="replST">
          <ac:chgData name="Simon Vezina" userId="d0c9c760-62bb-467a-8644-64fd05d277ca" providerId="ADAL" clId="{68BB3F90-1D8D-4739-B5D1-4743F087E491}" dt="2024-04-01T00:54:31.145" v="557"/>
          <ac:graphicFrameMkLst>
            <pc:docMk/>
            <pc:sldMk cId="1835891063" sldId="273"/>
            <ac:graphicFrameMk id="4" creationId="{AFFA6FC0-46B7-8811-913E-CEDBECE3A8EE}"/>
          </ac:graphicFrameMkLst>
        </pc:graphicFrameChg>
        <pc:picChg chg="replST">
          <ac:chgData name="Simon Vezina" userId="d0c9c760-62bb-467a-8644-64fd05d277ca" providerId="ADAL" clId="{68BB3F90-1D8D-4739-B5D1-4743F087E491}" dt="2024-04-01T00:54:31.148" v="559"/>
          <ac:picMkLst>
            <pc:docMk/>
            <pc:sldMk cId="1835891063" sldId="273"/>
            <ac:picMk id="11" creationId="{D79CDF63-8F33-0D8F-9359-E2685B62BF73}"/>
          </ac:picMkLst>
        </pc:picChg>
        <pc:picChg chg="replST">
          <ac:chgData name="Simon Vezina" userId="d0c9c760-62bb-467a-8644-64fd05d277ca" providerId="ADAL" clId="{68BB3F90-1D8D-4739-B5D1-4743F087E491}" dt="2024-04-01T00:54:31.149" v="560"/>
          <ac:picMkLst>
            <pc:docMk/>
            <pc:sldMk cId="1835891063" sldId="273"/>
            <ac:picMk id="14" creationId="{3B1DC334-3072-8E41-758E-53CD39BDC442}"/>
          </ac:picMkLst>
        </pc:picChg>
        <pc:picChg chg="replST">
          <ac:chgData name="Simon Vezina" userId="d0c9c760-62bb-467a-8644-64fd05d277ca" providerId="ADAL" clId="{68BB3F90-1D8D-4739-B5D1-4743F087E491}" dt="2024-04-01T00:54:31.152" v="561"/>
          <ac:picMkLst>
            <pc:docMk/>
            <pc:sldMk cId="1835891063" sldId="273"/>
            <ac:picMk id="15" creationId="{5FB84CBC-F12F-3536-6FB7-FAFB611814B0}"/>
          </ac:picMkLst>
        </pc:picChg>
        <pc:picChg chg="replST">
          <ac:chgData name="Simon Vezina" userId="d0c9c760-62bb-467a-8644-64fd05d277ca" providerId="ADAL" clId="{68BB3F90-1D8D-4739-B5D1-4743F087E491}" dt="2024-04-01T00:54:31.154" v="562"/>
          <ac:picMkLst>
            <pc:docMk/>
            <pc:sldMk cId="1835891063" sldId="273"/>
            <ac:picMk id="16" creationId="{F5A29E44-7A33-1156-4FD9-2E4A19DAEEC0}"/>
          </ac:picMkLst>
        </pc:picChg>
        <pc:picChg chg="replST">
          <ac:chgData name="Simon Vezina" userId="d0c9c760-62bb-467a-8644-64fd05d277ca" providerId="ADAL" clId="{68BB3F90-1D8D-4739-B5D1-4743F087E491}" dt="2024-04-01T00:54:31.156" v="563"/>
          <ac:picMkLst>
            <pc:docMk/>
            <pc:sldMk cId="1835891063" sldId="273"/>
            <ac:picMk id="17" creationId="{38BDF9BF-E65B-13CD-DDEF-FCBE8D0965C2}"/>
          </ac:picMkLst>
        </pc:picChg>
        <pc:picChg chg="replST">
          <ac:chgData name="Simon Vezina" userId="d0c9c760-62bb-467a-8644-64fd05d277ca" providerId="ADAL" clId="{68BB3F90-1D8D-4739-B5D1-4743F087E491}" dt="2024-04-01T00:54:31.158" v="564"/>
          <ac:picMkLst>
            <pc:docMk/>
            <pc:sldMk cId="1835891063" sldId="273"/>
            <ac:picMk id="18" creationId="{3002661B-1B12-A026-C4A0-89C71ECD8B56}"/>
          </ac:picMkLst>
        </pc:picChg>
      </pc:sldChg>
      <pc:sldChg chg="modSp mod">
        <pc:chgData name="Simon Vezina" userId="d0c9c760-62bb-467a-8644-64fd05d277ca" providerId="ADAL" clId="{68BB3F90-1D8D-4739-B5D1-4743F087E491}" dt="2024-04-01T00:54:31.267" v="622"/>
        <pc:sldMkLst>
          <pc:docMk/>
          <pc:sldMk cId="1131703681" sldId="274"/>
        </pc:sldMkLst>
        <pc:spChg chg="replST">
          <ac:chgData name="Simon Vezina" userId="d0c9c760-62bb-467a-8644-64fd05d277ca" providerId="ADAL" clId="{68BB3F90-1D8D-4739-B5D1-4743F087E491}" dt="2024-04-01T00:54:31.264" v="620"/>
          <ac:spMkLst>
            <pc:docMk/>
            <pc:sldMk cId="1131703681" sldId="274"/>
            <ac:spMk id="2" creationId="{5724FD2B-04D1-9314-77D2-1988B014D23C}"/>
          </ac:spMkLst>
        </pc:spChg>
        <pc:spChg chg="replST">
          <ac:chgData name="Simon Vezina" userId="d0c9c760-62bb-467a-8644-64fd05d277ca" providerId="ADAL" clId="{68BB3F90-1D8D-4739-B5D1-4743F087E491}" dt="2024-04-01T00:54:31.256" v="615"/>
          <ac:spMkLst>
            <pc:docMk/>
            <pc:sldMk cId="1131703681" sldId="274"/>
            <ac:spMk id="7" creationId="{0E30439A-8A5B-46EC-8283-9B6B031D40D0}"/>
          </ac:spMkLst>
        </pc:spChg>
        <pc:spChg chg="replST">
          <ac:chgData name="Simon Vezina" userId="d0c9c760-62bb-467a-8644-64fd05d277ca" providerId="ADAL" clId="{68BB3F90-1D8D-4739-B5D1-4743F087E491}" dt="2024-04-01T00:54:31.257" v="616"/>
          <ac:spMkLst>
            <pc:docMk/>
            <pc:sldMk cId="1131703681" sldId="274"/>
            <ac:spMk id="9" creationId="{5CEAD642-85CF-4750-8432-7C80C901F001}"/>
          </ac:spMkLst>
        </pc:spChg>
        <pc:spChg chg="replST">
          <ac:chgData name="Simon Vezina" userId="d0c9c760-62bb-467a-8644-64fd05d277ca" providerId="ADAL" clId="{68BB3F90-1D8D-4739-B5D1-4743F087E491}" dt="2024-04-01T00:54:31.259" v="617"/>
          <ac:spMkLst>
            <pc:docMk/>
            <pc:sldMk cId="1131703681" sldId="274"/>
            <ac:spMk id="11" creationId="{FA33EEAE-15D5-4119-8C1E-89D943F911EF}"/>
          </ac:spMkLst>
        </pc:spChg>
        <pc:spChg chg="replST">
          <ac:chgData name="Simon Vezina" userId="d0c9c760-62bb-467a-8644-64fd05d277ca" providerId="ADAL" clId="{68BB3F90-1D8D-4739-B5D1-4743F087E491}" dt="2024-04-01T00:54:31.260" v="618"/>
          <ac:spMkLst>
            <pc:docMk/>
            <pc:sldMk cId="1131703681" sldId="274"/>
            <ac:spMk id="13" creationId="{730D8B3B-9B80-4025-B934-26DC7D7CD231}"/>
          </ac:spMkLst>
        </pc:spChg>
        <pc:spChg chg="replST">
          <ac:chgData name="Simon Vezina" userId="d0c9c760-62bb-467a-8644-64fd05d277ca" providerId="ADAL" clId="{68BB3F90-1D8D-4739-B5D1-4743F087E491}" dt="2024-04-01T00:54:31.262" v="619"/>
          <ac:spMkLst>
            <pc:docMk/>
            <pc:sldMk cId="1131703681" sldId="274"/>
            <ac:spMk id="15" creationId="{B5A1B09C-1565-46F8-B70F-621C5EB48A09}"/>
          </ac:spMkLst>
        </pc:spChg>
        <pc:spChg chg="replST">
          <ac:chgData name="Simon Vezina" userId="d0c9c760-62bb-467a-8644-64fd05d277ca" providerId="ADAL" clId="{68BB3F90-1D8D-4739-B5D1-4743F087E491}" dt="2024-04-01T00:54:31.265" v="621"/>
          <ac:spMkLst>
            <pc:docMk/>
            <pc:sldMk cId="1131703681" sldId="274"/>
            <ac:spMk id="17" creationId="{8C516CC8-80AC-446C-A56E-9F54B7210402}"/>
          </ac:spMkLst>
        </pc:spChg>
        <pc:spChg chg="replST">
          <ac:chgData name="Simon Vezina" userId="d0c9c760-62bb-467a-8644-64fd05d277ca" providerId="ADAL" clId="{68BB3F90-1D8D-4739-B5D1-4743F087E491}" dt="2024-04-01T00:54:31.267" v="622"/>
          <ac:spMkLst>
            <pc:docMk/>
            <pc:sldMk cId="1131703681" sldId="274"/>
            <ac:spMk id="19" creationId="{53947E58-F088-49F1-A3D1-DEA690192E84}"/>
          </ac:spMkLst>
        </pc:spChg>
      </pc:sldChg>
      <pc:sldChg chg="modSp mod">
        <pc:chgData name="Simon Vezina" userId="d0c9c760-62bb-467a-8644-64fd05d277ca" providerId="ADAL" clId="{68BB3F90-1D8D-4739-B5D1-4743F087E491}" dt="2024-04-01T00:54:31.297" v="640"/>
        <pc:sldMkLst>
          <pc:docMk/>
          <pc:sldMk cId="3459665027" sldId="275"/>
        </pc:sldMkLst>
        <pc:spChg chg="replST">
          <ac:chgData name="Simon Vezina" userId="d0c9c760-62bb-467a-8644-64fd05d277ca" providerId="ADAL" clId="{68BB3F90-1D8D-4739-B5D1-4743F087E491}" dt="2024-04-01T00:54:31.297" v="640"/>
          <ac:spMkLst>
            <pc:docMk/>
            <pc:sldMk cId="3459665027" sldId="275"/>
            <ac:spMk id="2" creationId="{B467E30F-A6A7-3518-276B-78A3043D7376}"/>
          </ac:spMkLst>
        </pc:spChg>
        <pc:spChg chg="replST">
          <ac:chgData name="Simon Vezina" userId="d0c9c760-62bb-467a-8644-64fd05d277ca" providerId="ADAL" clId="{68BB3F90-1D8D-4739-B5D1-4743F087E491}" dt="2024-04-01T00:54:31.294" v="638"/>
          <ac:spMkLst>
            <pc:docMk/>
            <pc:sldMk cId="3459665027" sldId="275"/>
            <ac:spMk id="35" creationId="{71B2258F-86CA-4D4D-8270-BC05FCDEBFB3}"/>
          </ac:spMkLst>
        </pc:spChg>
        <pc:picChg chg="replST">
          <ac:chgData name="Simon Vezina" userId="d0c9c760-62bb-467a-8644-64fd05d277ca" providerId="ADAL" clId="{68BB3F90-1D8D-4739-B5D1-4743F087E491}" dt="2024-04-01T00:54:31.295" v="639"/>
          <ac:picMkLst>
            <pc:docMk/>
            <pc:sldMk cId="3459665027" sldId="275"/>
            <ac:picMk id="17" creationId="{7C7B9476-9921-4896-C46C-EBE52664B1E2}"/>
          </ac:picMkLst>
        </pc:picChg>
      </pc:sldChg>
      <pc:sldChg chg="modSp mod">
        <pc:chgData name="Simon Vezina" userId="d0c9c760-62bb-467a-8644-64fd05d277ca" providerId="ADAL" clId="{68BB3F90-1D8D-4739-B5D1-4743F087E491}" dt="2024-04-01T00:54:31.112" v="542"/>
        <pc:sldMkLst>
          <pc:docMk/>
          <pc:sldMk cId="2491364396" sldId="277"/>
        </pc:sldMkLst>
        <pc:spChg chg="replST">
          <ac:chgData name="Simon Vezina" userId="d0c9c760-62bb-467a-8644-64fd05d277ca" providerId="ADAL" clId="{68BB3F90-1D8D-4739-B5D1-4743F087E491}" dt="2024-04-01T00:54:31.112" v="542"/>
          <ac:spMkLst>
            <pc:docMk/>
            <pc:sldMk cId="2491364396" sldId="277"/>
            <ac:spMk id="2" creationId="{1C111485-6226-E78C-0995-57607F3EF114}"/>
          </ac:spMkLst>
        </pc:spChg>
        <pc:spChg chg="replST">
          <ac:chgData name="Simon Vezina" userId="d0c9c760-62bb-467a-8644-64fd05d277ca" providerId="ADAL" clId="{68BB3F90-1D8D-4739-B5D1-4743F087E491}" dt="2024-04-01T00:54:31.108" v="540"/>
          <ac:spMkLst>
            <pc:docMk/>
            <pc:sldMk cId="2491364396" sldId="277"/>
            <ac:spMk id="8" creationId="{71B2258F-86CA-4D4D-8270-BC05FCDEBFB3}"/>
          </ac:spMkLst>
        </pc:spChg>
        <pc:picChg chg="replST">
          <ac:chgData name="Simon Vezina" userId="d0c9c760-62bb-467a-8644-64fd05d277ca" providerId="ADAL" clId="{68BB3F90-1D8D-4739-B5D1-4743F087E491}" dt="2024-04-01T00:54:31.110" v="541"/>
          <ac:picMkLst>
            <pc:docMk/>
            <pc:sldMk cId="2491364396" sldId="277"/>
            <ac:picMk id="4" creationId="{099A436D-D931-C8D9-886C-FF8103A60AC9}"/>
          </ac:picMkLst>
        </pc:picChg>
      </pc:sldChg>
      <pc:sldChg chg="modSp mod">
        <pc:chgData name="Simon Vezina" userId="d0c9c760-62bb-467a-8644-64fd05d277ca" providerId="ADAL" clId="{68BB3F90-1D8D-4739-B5D1-4743F087E491}" dt="2024-04-02T01:33:28.401" v="704"/>
        <pc:sldMkLst>
          <pc:docMk/>
          <pc:sldMk cId="3016511633" sldId="279"/>
        </pc:sldMkLst>
        <pc:spChg chg="replST">
          <ac:chgData name="Simon Vezina" userId="d0c9c760-62bb-467a-8644-64fd05d277ca" providerId="ADAL" clId="{68BB3F90-1D8D-4739-B5D1-4743F087E491}" dt="2024-04-01T00:54:31.299" v="641"/>
          <ac:spMkLst>
            <pc:docMk/>
            <pc:sldMk cId="3016511633" sldId="279"/>
            <ac:spMk id="3" creationId="{D758E453-FC0B-A493-DA58-CCA1EF800260}"/>
          </ac:spMkLst>
        </pc:spChg>
        <pc:spChg chg="replST">
          <ac:chgData name="Simon Vezina" userId="d0c9c760-62bb-467a-8644-64fd05d277ca" providerId="ADAL" clId="{68BB3F90-1D8D-4739-B5D1-4743F087E491}" dt="2024-04-01T00:54:31.303" v="643"/>
          <ac:spMkLst>
            <pc:docMk/>
            <pc:sldMk cId="3016511633" sldId="279"/>
            <ac:spMk id="5" creationId="{CFA22D16-703A-A4B5-EF52-1F8D4A2119AE}"/>
          </ac:spMkLst>
        </pc:spChg>
        <pc:spChg chg="replST">
          <ac:chgData name="Simon Vezina" userId="d0c9c760-62bb-467a-8644-64fd05d277ca" providerId="ADAL" clId="{68BB3F90-1D8D-4739-B5D1-4743F087E491}" dt="2024-04-01T00:54:31.305" v="644"/>
          <ac:spMkLst>
            <pc:docMk/>
            <pc:sldMk cId="3016511633" sldId="279"/>
            <ac:spMk id="6" creationId="{F6BDCAE3-B4C8-97EF-23C5-55206447CFE1}"/>
          </ac:spMkLst>
        </pc:spChg>
        <pc:graphicFrameChg chg="mod replST">
          <ac:chgData name="Simon Vezina" userId="d0c9c760-62bb-467a-8644-64fd05d277ca" providerId="ADAL" clId="{68BB3F90-1D8D-4739-B5D1-4743F087E491}" dt="2024-04-02T01:33:28.401" v="704"/>
          <ac:graphicFrameMkLst>
            <pc:docMk/>
            <pc:sldMk cId="3016511633" sldId="279"/>
            <ac:graphicFrameMk id="16" creationId="{B35D21AD-1FBC-D9AA-A761-9769589C1309}"/>
          </ac:graphicFrameMkLst>
        </pc:graphicFrameChg>
      </pc:sldChg>
    </pc:docChg>
  </pc:docChgLst>
  <pc:docChgLst>
    <pc:chgData name="Rohan Mariash" userId="176eb832-16d6-4248-93d5-2b80699c27d9" providerId="ADAL" clId="{E3A5566B-5EAF-214A-9A06-54AF8CB7A9C9}"/>
    <pc:docChg chg="undo custSel modSld">
      <pc:chgData name="Rohan Mariash" userId="176eb832-16d6-4248-93d5-2b80699c27d9" providerId="ADAL" clId="{E3A5566B-5EAF-214A-9A06-54AF8CB7A9C9}" dt="2024-04-02T02:13:58.990" v="2" actId="1076"/>
      <pc:docMkLst>
        <pc:docMk/>
      </pc:docMkLst>
      <pc:sldChg chg="modSp">
        <pc:chgData name="Rohan Mariash" userId="176eb832-16d6-4248-93d5-2b80699c27d9" providerId="ADAL" clId="{E3A5566B-5EAF-214A-9A06-54AF8CB7A9C9}" dt="2024-04-02T02:13:58.990" v="2" actId="1076"/>
        <pc:sldMkLst>
          <pc:docMk/>
          <pc:sldMk cId="3909109718" sldId="270"/>
        </pc:sldMkLst>
        <pc:picChg chg="mod">
          <ac:chgData name="Rohan Mariash" userId="176eb832-16d6-4248-93d5-2b80699c27d9" providerId="ADAL" clId="{E3A5566B-5EAF-214A-9A06-54AF8CB7A9C9}" dt="2024-04-02T02:13:58.990" v="2" actId="1076"/>
          <ac:picMkLst>
            <pc:docMk/>
            <pc:sldMk cId="3909109718" sldId="270"/>
            <ac:picMk id="5" creationId="{6BF2BFB0-D26F-54E2-CBEB-67B5A98332B5}"/>
          </ac:picMkLst>
        </pc:picChg>
      </pc:sldChg>
      <pc:sldChg chg="modSp">
        <pc:chgData name="Rohan Mariash" userId="176eb832-16d6-4248-93d5-2b80699c27d9" providerId="ADAL" clId="{E3A5566B-5EAF-214A-9A06-54AF8CB7A9C9}" dt="2024-04-02T02:12:24.318" v="1" actId="1076"/>
        <pc:sldMkLst>
          <pc:docMk/>
          <pc:sldMk cId="675760922" sldId="271"/>
        </pc:sldMkLst>
        <pc:picChg chg="mod">
          <ac:chgData name="Rohan Mariash" userId="176eb832-16d6-4248-93d5-2b80699c27d9" providerId="ADAL" clId="{E3A5566B-5EAF-214A-9A06-54AF8CB7A9C9}" dt="2024-04-02T02:12:24.318" v="1" actId="1076"/>
          <ac:picMkLst>
            <pc:docMk/>
            <pc:sldMk cId="675760922" sldId="271"/>
            <ac:picMk id="5" creationId="{1F891E14-846E-0A2E-2356-75EE9738B462}"/>
          </ac:picMkLst>
        </pc:picChg>
      </pc:sldChg>
    </pc:docChg>
  </pc:docChgLst>
  <pc:docChgLst>
    <pc:chgData name="Néné Bineta Ly" userId="69fcaf63-313f-4a62-96bc-ef3dd3048885" providerId="ADAL" clId="{1F55C094-8214-47A1-A7DB-C31FBD2A00D9}"/>
    <pc:docChg chg="undo custSel modSld sldOrd">
      <pc:chgData name="Néné Bineta Ly" userId="69fcaf63-313f-4a62-96bc-ef3dd3048885" providerId="ADAL" clId="{1F55C094-8214-47A1-A7DB-C31FBD2A00D9}" dt="2024-04-04T07:21:58.446" v="91" actId="20577"/>
      <pc:docMkLst>
        <pc:docMk/>
      </pc:docMkLst>
      <pc:sldChg chg="addSp delSp modSp mod">
        <pc:chgData name="Néné Bineta Ly" userId="69fcaf63-313f-4a62-96bc-ef3dd3048885" providerId="ADAL" clId="{1F55C094-8214-47A1-A7DB-C31FBD2A00D9}" dt="2024-04-04T05:57:01.458" v="39" actId="478"/>
        <pc:sldMkLst>
          <pc:docMk/>
          <pc:sldMk cId="378781573" sldId="259"/>
        </pc:sldMkLst>
        <pc:picChg chg="add del mod">
          <ac:chgData name="Néné Bineta Ly" userId="69fcaf63-313f-4a62-96bc-ef3dd3048885" providerId="ADAL" clId="{1F55C094-8214-47A1-A7DB-C31FBD2A00D9}" dt="2024-04-04T05:57:01.458" v="39" actId="478"/>
          <ac:picMkLst>
            <pc:docMk/>
            <pc:sldMk cId="378781573" sldId="259"/>
            <ac:picMk id="3" creationId="{597FED3F-346B-C1C0-21C1-7E9C26D5A460}"/>
          </ac:picMkLst>
        </pc:picChg>
      </pc:sldChg>
      <pc:sldChg chg="addSp delSp modSp mod">
        <pc:chgData name="Néné Bineta Ly" userId="69fcaf63-313f-4a62-96bc-ef3dd3048885" providerId="ADAL" clId="{1F55C094-8214-47A1-A7DB-C31FBD2A00D9}" dt="2024-04-04T05:31:29.833" v="33" actId="20577"/>
        <pc:sldMkLst>
          <pc:docMk/>
          <pc:sldMk cId="2357161512" sldId="260"/>
        </pc:sldMkLst>
        <pc:spChg chg="mod">
          <ac:chgData name="Néné Bineta Ly" userId="69fcaf63-313f-4a62-96bc-ef3dd3048885" providerId="ADAL" clId="{1F55C094-8214-47A1-A7DB-C31FBD2A00D9}" dt="2024-04-04T05:31:04.728" v="27" actId="26606"/>
          <ac:spMkLst>
            <pc:docMk/>
            <pc:sldMk cId="2357161512" sldId="260"/>
            <ac:spMk id="2" creationId="{85BFB6F3-0AD0-1E61-A1EB-8A338C4D045A}"/>
          </ac:spMkLst>
        </pc:spChg>
        <pc:spChg chg="add del mod">
          <ac:chgData name="Néné Bineta Ly" userId="69fcaf63-313f-4a62-96bc-ef3dd3048885" providerId="ADAL" clId="{1F55C094-8214-47A1-A7DB-C31FBD2A00D9}" dt="2024-04-04T05:29:11.586" v="3"/>
          <ac:spMkLst>
            <pc:docMk/>
            <pc:sldMk cId="2357161512" sldId="260"/>
            <ac:spMk id="4" creationId="{C2709F67-D941-04A4-FA59-EB05E51DD773}"/>
          </ac:spMkLst>
        </pc:spChg>
        <pc:spChg chg="add del">
          <ac:chgData name="Néné Bineta Ly" userId="69fcaf63-313f-4a62-96bc-ef3dd3048885" providerId="ADAL" clId="{1F55C094-8214-47A1-A7DB-C31FBD2A00D9}" dt="2024-04-04T05:29:58.017" v="12" actId="26606"/>
          <ac:spMkLst>
            <pc:docMk/>
            <pc:sldMk cId="2357161512" sldId="260"/>
            <ac:spMk id="10" creationId="{A8384FB5-9ADC-4DDC-881B-597D56F5B15D}"/>
          </ac:spMkLst>
        </pc:spChg>
        <pc:spChg chg="add del">
          <ac:chgData name="Néné Bineta Ly" userId="69fcaf63-313f-4a62-96bc-ef3dd3048885" providerId="ADAL" clId="{1F55C094-8214-47A1-A7DB-C31FBD2A00D9}" dt="2024-04-04T05:29:58.017" v="12" actId="26606"/>
          <ac:spMkLst>
            <pc:docMk/>
            <pc:sldMk cId="2357161512" sldId="260"/>
            <ac:spMk id="12" creationId="{1199E1B1-A8C0-4FE8-A5A8-1CB41D69F857}"/>
          </ac:spMkLst>
        </pc:spChg>
        <pc:spChg chg="add del">
          <ac:chgData name="Néné Bineta Ly" userId="69fcaf63-313f-4a62-96bc-ef3dd3048885" providerId="ADAL" clId="{1F55C094-8214-47A1-A7DB-C31FBD2A00D9}" dt="2024-04-04T05:29:58.017" v="12" actId="26606"/>
          <ac:spMkLst>
            <pc:docMk/>
            <pc:sldMk cId="2357161512" sldId="260"/>
            <ac:spMk id="14" creationId="{84A8DE83-DE75-4B41-9DB4-A7EC0B0DEC0B}"/>
          </ac:spMkLst>
        </pc:spChg>
        <pc:spChg chg="add del">
          <ac:chgData name="Néné Bineta Ly" userId="69fcaf63-313f-4a62-96bc-ef3dd3048885" providerId="ADAL" clId="{1F55C094-8214-47A1-A7DB-C31FBD2A00D9}" dt="2024-04-04T05:29:58.017" v="12" actId="26606"/>
          <ac:spMkLst>
            <pc:docMk/>
            <pc:sldMk cId="2357161512" sldId="260"/>
            <ac:spMk id="16" creationId="{A7009A0A-BEF5-4EAC-AF15-E4F9F002E239}"/>
          </ac:spMkLst>
        </pc:spChg>
        <pc:spChg chg="add del">
          <ac:chgData name="Néné Bineta Ly" userId="69fcaf63-313f-4a62-96bc-ef3dd3048885" providerId="ADAL" clId="{1F55C094-8214-47A1-A7DB-C31FBD2A00D9}" dt="2024-04-04T05:29:25.298" v="5" actId="26606"/>
          <ac:spMkLst>
            <pc:docMk/>
            <pc:sldMk cId="2357161512" sldId="260"/>
            <ac:spMk id="21" creationId="{BACC6370-2D7E-4714-9D71-7542949D7D5D}"/>
          </ac:spMkLst>
        </pc:spChg>
        <pc:spChg chg="add del">
          <ac:chgData name="Néné Bineta Ly" userId="69fcaf63-313f-4a62-96bc-ef3dd3048885" providerId="ADAL" clId="{1F55C094-8214-47A1-A7DB-C31FBD2A00D9}" dt="2024-04-04T05:29:25.298" v="5" actId="26606"/>
          <ac:spMkLst>
            <pc:docMk/>
            <pc:sldMk cId="2357161512" sldId="260"/>
            <ac:spMk id="23" creationId="{F68B3F68-107C-434F-AA38-110D5EA91B85}"/>
          </ac:spMkLst>
        </pc:spChg>
        <pc:spChg chg="add del">
          <ac:chgData name="Néné Bineta Ly" userId="69fcaf63-313f-4a62-96bc-ef3dd3048885" providerId="ADAL" clId="{1F55C094-8214-47A1-A7DB-C31FBD2A00D9}" dt="2024-04-04T05:29:25.298" v="5" actId="26606"/>
          <ac:spMkLst>
            <pc:docMk/>
            <pc:sldMk cId="2357161512" sldId="260"/>
            <ac:spMk id="25" creationId="{AAD0DBB9-1A4B-4391-81D4-CB19F9AB918A}"/>
          </ac:spMkLst>
        </pc:spChg>
        <pc:spChg chg="add del">
          <ac:chgData name="Néné Bineta Ly" userId="69fcaf63-313f-4a62-96bc-ef3dd3048885" providerId="ADAL" clId="{1F55C094-8214-47A1-A7DB-C31FBD2A00D9}" dt="2024-04-04T05:29:25.298" v="5" actId="26606"/>
          <ac:spMkLst>
            <pc:docMk/>
            <pc:sldMk cId="2357161512" sldId="260"/>
            <ac:spMk id="27" creationId="{063BBA22-50EA-4C4D-BE05-F1CE4E63AA56}"/>
          </ac:spMkLst>
        </pc:spChg>
        <pc:spChg chg="add del">
          <ac:chgData name="Néné Bineta Ly" userId="69fcaf63-313f-4a62-96bc-ef3dd3048885" providerId="ADAL" clId="{1F55C094-8214-47A1-A7DB-C31FBD2A00D9}" dt="2024-04-04T05:29:27.185" v="7" actId="26606"/>
          <ac:spMkLst>
            <pc:docMk/>
            <pc:sldMk cId="2357161512" sldId="260"/>
            <ac:spMk id="29" creationId="{D12DDE76-C203-4047-9998-63900085B5E8}"/>
          </ac:spMkLst>
        </pc:spChg>
        <pc:spChg chg="add del">
          <ac:chgData name="Néné Bineta Ly" userId="69fcaf63-313f-4a62-96bc-ef3dd3048885" providerId="ADAL" clId="{1F55C094-8214-47A1-A7DB-C31FBD2A00D9}" dt="2024-04-04T05:29:43.261" v="9" actId="26606"/>
          <ac:spMkLst>
            <pc:docMk/>
            <pc:sldMk cId="2357161512" sldId="260"/>
            <ac:spMk id="31" creationId="{BACC6370-2D7E-4714-9D71-7542949D7D5D}"/>
          </ac:spMkLst>
        </pc:spChg>
        <pc:spChg chg="add del">
          <ac:chgData name="Néné Bineta Ly" userId="69fcaf63-313f-4a62-96bc-ef3dd3048885" providerId="ADAL" clId="{1F55C094-8214-47A1-A7DB-C31FBD2A00D9}" dt="2024-04-04T05:29:43.261" v="9" actId="26606"/>
          <ac:spMkLst>
            <pc:docMk/>
            <pc:sldMk cId="2357161512" sldId="260"/>
            <ac:spMk id="32" creationId="{F68B3F68-107C-434F-AA38-110D5EA91B85}"/>
          </ac:spMkLst>
        </pc:spChg>
        <pc:spChg chg="add del">
          <ac:chgData name="Néné Bineta Ly" userId="69fcaf63-313f-4a62-96bc-ef3dd3048885" providerId="ADAL" clId="{1F55C094-8214-47A1-A7DB-C31FBD2A00D9}" dt="2024-04-04T05:29:43.261" v="9" actId="26606"/>
          <ac:spMkLst>
            <pc:docMk/>
            <pc:sldMk cId="2357161512" sldId="260"/>
            <ac:spMk id="33" creationId="{AAD0DBB9-1A4B-4391-81D4-CB19F9AB918A}"/>
          </ac:spMkLst>
        </pc:spChg>
        <pc:spChg chg="add del">
          <ac:chgData name="Néné Bineta Ly" userId="69fcaf63-313f-4a62-96bc-ef3dd3048885" providerId="ADAL" clId="{1F55C094-8214-47A1-A7DB-C31FBD2A00D9}" dt="2024-04-04T05:29:43.261" v="9" actId="26606"/>
          <ac:spMkLst>
            <pc:docMk/>
            <pc:sldMk cId="2357161512" sldId="260"/>
            <ac:spMk id="34" creationId="{063BBA22-50EA-4C4D-BE05-F1CE4E63AA56}"/>
          </ac:spMkLst>
        </pc:spChg>
        <pc:spChg chg="add del">
          <ac:chgData name="Néné Bineta Ly" userId="69fcaf63-313f-4a62-96bc-ef3dd3048885" providerId="ADAL" clId="{1F55C094-8214-47A1-A7DB-C31FBD2A00D9}" dt="2024-04-04T05:31:04.705" v="26" actId="26606"/>
          <ac:spMkLst>
            <pc:docMk/>
            <pc:sldMk cId="2357161512" sldId="260"/>
            <ac:spMk id="44" creationId="{5C8908E2-EE49-44D2-9428-A28D2312A8D5}"/>
          </ac:spMkLst>
        </pc:spChg>
        <pc:spChg chg="add del">
          <ac:chgData name="Néné Bineta Ly" userId="69fcaf63-313f-4a62-96bc-ef3dd3048885" providerId="ADAL" clId="{1F55C094-8214-47A1-A7DB-C31FBD2A00D9}" dt="2024-04-04T05:31:04.705" v="26" actId="26606"/>
          <ac:spMkLst>
            <pc:docMk/>
            <pc:sldMk cId="2357161512" sldId="260"/>
            <ac:spMk id="50" creationId="{7449A6C7-D15F-4AA5-BFA5-71A404B47016}"/>
          </ac:spMkLst>
        </pc:spChg>
        <pc:spChg chg="add del">
          <ac:chgData name="Néné Bineta Ly" userId="69fcaf63-313f-4a62-96bc-ef3dd3048885" providerId="ADAL" clId="{1F55C094-8214-47A1-A7DB-C31FBD2A00D9}" dt="2024-04-04T05:31:04.705" v="26" actId="26606"/>
          <ac:spMkLst>
            <pc:docMk/>
            <pc:sldMk cId="2357161512" sldId="260"/>
            <ac:spMk id="52" creationId="{ED888B23-07FA-482A-96DF-47E31AF1A603}"/>
          </ac:spMkLst>
        </pc:spChg>
        <pc:spChg chg="add">
          <ac:chgData name="Néné Bineta Ly" userId="69fcaf63-313f-4a62-96bc-ef3dd3048885" providerId="ADAL" clId="{1F55C094-8214-47A1-A7DB-C31FBD2A00D9}" dt="2024-04-04T05:31:04.728" v="27" actId="26606"/>
          <ac:spMkLst>
            <pc:docMk/>
            <pc:sldMk cId="2357161512" sldId="260"/>
            <ac:spMk id="54" creationId="{5F637E18-EF26-4327-9077-7FFC67B98B96}"/>
          </ac:spMkLst>
        </pc:spChg>
        <pc:spChg chg="add">
          <ac:chgData name="Néné Bineta Ly" userId="69fcaf63-313f-4a62-96bc-ef3dd3048885" providerId="ADAL" clId="{1F55C094-8214-47A1-A7DB-C31FBD2A00D9}" dt="2024-04-04T05:31:04.728" v="27" actId="26606"/>
          <ac:spMkLst>
            <pc:docMk/>
            <pc:sldMk cId="2357161512" sldId="260"/>
            <ac:spMk id="55" creationId="{3EED6667-6BE8-A2AB-422A-5A1D89727E35}"/>
          </ac:spMkLst>
        </pc:spChg>
        <pc:grpChg chg="add del">
          <ac:chgData name="Néné Bineta Ly" userId="69fcaf63-313f-4a62-96bc-ef3dd3048885" providerId="ADAL" clId="{1F55C094-8214-47A1-A7DB-C31FBD2A00D9}" dt="2024-04-04T05:31:04.728" v="27" actId="26606"/>
          <ac:grpSpMkLst>
            <pc:docMk/>
            <pc:sldMk cId="2357161512" sldId="260"/>
            <ac:grpSpMk id="38" creationId="{1E5539EC-8CB8-002F-68C6-678840282659}"/>
          </ac:grpSpMkLst>
        </pc:grpChg>
        <pc:grpChg chg="add del">
          <ac:chgData name="Néné Bineta Ly" userId="69fcaf63-313f-4a62-96bc-ef3dd3048885" providerId="ADAL" clId="{1F55C094-8214-47A1-A7DB-C31FBD2A00D9}" dt="2024-04-04T05:31:04.705" v="26" actId="26606"/>
          <ac:grpSpMkLst>
            <pc:docMk/>
            <pc:sldMk cId="2357161512" sldId="260"/>
            <ac:grpSpMk id="46" creationId="{05314994-6337-4875-8CF5-652CAFE8342C}"/>
          </ac:grpSpMkLst>
        </pc:grpChg>
        <pc:graphicFrameChg chg="add mod modGraphic">
          <ac:chgData name="Néné Bineta Ly" userId="69fcaf63-313f-4a62-96bc-ef3dd3048885" providerId="ADAL" clId="{1F55C094-8214-47A1-A7DB-C31FBD2A00D9}" dt="2024-04-04T05:31:29.833" v="33" actId="20577"/>
          <ac:graphicFrameMkLst>
            <pc:docMk/>
            <pc:sldMk cId="2357161512" sldId="260"/>
            <ac:graphicFrameMk id="6" creationId="{7C90E695-539B-9EDB-99B1-7D41ADFBC5B5}"/>
          </ac:graphicFrameMkLst>
        </pc:graphicFrameChg>
        <pc:picChg chg="del">
          <ac:chgData name="Néné Bineta Ly" userId="69fcaf63-313f-4a62-96bc-ef3dd3048885" providerId="ADAL" clId="{1F55C094-8214-47A1-A7DB-C31FBD2A00D9}" dt="2024-04-04T05:29:00.841" v="2" actId="478"/>
          <ac:picMkLst>
            <pc:docMk/>
            <pc:sldMk cId="2357161512" sldId="260"/>
            <ac:picMk id="5" creationId="{FD28B620-EF0D-8C1F-EA61-A9EA811E0D72}"/>
          </ac:picMkLst>
        </pc:picChg>
        <pc:cxnChg chg="add del">
          <ac:chgData name="Néné Bineta Ly" userId="69fcaf63-313f-4a62-96bc-ef3dd3048885" providerId="ADAL" clId="{1F55C094-8214-47A1-A7DB-C31FBD2A00D9}" dt="2024-04-04T05:29:57.997" v="11" actId="26606"/>
          <ac:cxnSpMkLst>
            <pc:docMk/>
            <pc:sldMk cId="2357161512" sldId="260"/>
            <ac:cxnSpMk id="36" creationId="{D2C4353C-C927-1758-0BEF-21E9E0D81614}"/>
          </ac:cxnSpMkLst>
        </pc:cxnChg>
      </pc:sldChg>
      <pc:sldChg chg="modSp mod ord">
        <pc:chgData name="Néné Bineta Ly" userId="69fcaf63-313f-4a62-96bc-ef3dd3048885" providerId="ADAL" clId="{1F55C094-8214-47A1-A7DB-C31FBD2A00D9}" dt="2024-04-04T06:38:14.826" v="41" actId="1076"/>
        <pc:sldMkLst>
          <pc:docMk/>
          <pc:sldMk cId="1035814496" sldId="266"/>
        </pc:sldMkLst>
        <pc:picChg chg="mod">
          <ac:chgData name="Néné Bineta Ly" userId="69fcaf63-313f-4a62-96bc-ef3dd3048885" providerId="ADAL" clId="{1F55C094-8214-47A1-A7DB-C31FBD2A00D9}" dt="2024-04-04T06:38:14.826" v="41" actId="1076"/>
          <ac:picMkLst>
            <pc:docMk/>
            <pc:sldMk cId="1035814496" sldId="266"/>
            <ac:picMk id="5" creationId="{9E75E1C6-DFAF-687A-734E-88793520EEF5}"/>
          </ac:picMkLst>
        </pc:picChg>
      </pc:sldChg>
      <pc:sldChg chg="modSp">
        <pc:chgData name="Néné Bineta Ly" userId="69fcaf63-313f-4a62-96bc-ef3dd3048885" providerId="ADAL" clId="{1F55C094-8214-47A1-A7DB-C31FBD2A00D9}" dt="2024-04-04T07:21:58.446" v="91" actId="20577"/>
        <pc:sldMkLst>
          <pc:docMk/>
          <pc:sldMk cId="3016511633" sldId="279"/>
        </pc:sldMkLst>
        <pc:graphicFrameChg chg="mod">
          <ac:chgData name="Néné Bineta Ly" userId="69fcaf63-313f-4a62-96bc-ef3dd3048885" providerId="ADAL" clId="{1F55C094-8214-47A1-A7DB-C31FBD2A00D9}" dt="2024-04-04T07:21:58.446" v="91" actId="20577"/>
          <ac:graphicFrameMkLst>
            <pc:docMk/>
            <pc:sldMk cId="3016511633" sldId="279"/>
            <ac:graphicFrameMk id="16" creationId="{B35D21AD-1FBC-D9AA-A761-9769589C1309}"/>
          </ac:graphicFrameMkLst>
        </pc:graphicFrameChg>
      </pc:sldChg>
    </pc:docChg>
  </pc:docChgLst>
  <pc:docChgLst>
    <pc:chgData name="Rohan Mariash" userId="176eb832-16d6-4248-93d5-2b80699c27d9" providerId="ADAL" clId="{598C37B5-C934-40AD-A4F6-FE058396D10A}"/>
    <pc:docChg chg="modSld">
      <pc:chgData name="Rohan Mariash" userId="176eb832-16d6-4248-93d5-2b80699c27d9" providerId="ADAL" clId="{598C37B5-C934-40AD-A4F6-FE058396D10A}" dt="2024-04-02T02:18:45.430" v="4" actId="14100"/>
      <pc:docMkLst>
        <pc:docMk/>
      </pc:docMkLst>
      <pc:sldChg chg="modSp mod">
        <pc:chgData name="Rohan Mariash" userId="176eb832-16d6-4248-93d5-2b80699c27d9" providerId="ADAL" clId="{598C37B5-C934-40AD-A4F6-FE058396D10A}" dt="2024-04-02T02:17:42.515" v="3" actId="20577"/>
        <pc:sldMkLst>
          <pc:docMk/>
          <pc:sldMk cId="2023266163" sldId="257"/>
        </pc:sldMkLst>
        <pc:spChg chg="mod">
          <ac:chgData name="Rohan Mariash" userId="176eb832-16d6-4248-93d5-2b80699c27d9" providerId="ADAL" clId="{598C37B5-C934-40AD-A4F6-FE058396D10A}" dt="2024-04-02T02:17:42.515" v="3" actId="20577"/>
          <ac:spMkLst>
            <pc:docMk/>
            <pc:sldMk cId="2023266163" sldId="257"/>
            <ac:spMk id="3" creationId="{0F261CC1-0E1B-3636-E8D3-2AA6B6AFCD5C}"/>
          </ac:spMkLst>
        </pc:spChg>
      </pc:sldChg>
      <pc:sldChg chg="modSp mod modAnim">
        <pc:chgData name="Rohan Mariash" userId="176eb832-16d6-4248-93d5-2b80699c27d9" providerId="ADAL" clId="{598C37B5-C934-40AD-A4F6-FE058396D10A}" dt="2024-04-02T02:18:45.430" v="4" actId="14100"/>
        <pc:sldMkLst>
          <pc:docMk/>
          <pc:sldMk cId="675760922" sldId="271"/>
        </pc:sldMkLst>
        <pc:picChg chg="mod">
          <ac:chgData name="Rohan Mariash" userId="176eb832-16d6-4248-93d5-2b80699c27d9" providerId="ADAL" clId="{598C37B5-C934-40AD-A4F6-FE058396D10A}" dt="2024-04-02T02:18:45.430" v="4" actId="14100"/>
          <ac:picMkLst>
            <pc:docMk/>
            <pc:sldMk cId="675760922" sldId="271"/>
            <ac:picMk id="5" creationId="{1F891E14-846E-0A2E-2356-75EE9738B462}"/>
          </ac:picMkLst>
        </pc:picChg>
      </pc:sldChg>
    </pc:docChg>
  </pc:docChgLst>
  <pc:docChgLst>
    <pc:chgData name="Rohan Mariash" userId="176eb832-16d6-4248-93d5-2b80699c27d9" providerId="ADAL" clId="{F8B97B55-615E-496F-87CC-38544AD5FC47}"/>
    <pc:docChg chg="undo redo custSel addSld delSld modSld sldOrd">
      <pc:chgData name="Rohan Mariash" userId="176eb832-16d6-4248-93d5-2b80699c27d9" providerId="ADAL" clId="{F8B97B55-615E-496F-87CC-38544AD5FC47}" dt="2024-03-31T19:03:45.501" v="4493" actId="6549"/>
      <pc:docMkLst>
        <pc:docMk/>
      </pc:docMkLst>
      <pc:sldChg chg="addSp modSp mod modMedia setBg">
        <pc:chgData name="Rohan Mariash" userId="176eb832-16d6-4248-93d5-2b80699c27d9" providerId="ADAL" clId="{F8B97B55-615E-496F-87CC-38544AD5FC47}" dt="2024-03-26T20:51:43.336" v="508"/>
        <pc:sldMkLst>
          <pc:docMk/>
          <pc:sldMk cId="4189221515" sldId="256"/>
        </pc:sldMkLst>
        <pc:spChg chg="mod">
          <ac:chgData name="Rohan Mariash" userId="176eb832-16d6-4248-93d5-2b80699c27d9" providerId="ADAL" clId="{F8B97B55-615E-496F-87CC-38544AD5FC47}" dt="2024-03-26T20:51:41.464" v="506" actId="26606"/>
          <ac:spMkLst>
            <pc:docMk/>
            <pc:sldMk cId="4189221515" sldId="256"/>
            <ac:spMk id="2" creationId="{0B44B5D6-CC12-D1DC-453F-07D65A21F99B}"/>
          </ac:spMkLst>
        </pc:spChg>
        <pc:spChg chg="mod">
          <ac:chgData name="Rohan Mariash" userId="176eb832-16d6-4248-93d5-2b80699c27d9" providerId="ADAL" clId="{F8B97B55-615E-496F-87CC-38544AD5FC47}" dt="2024-03-26T20:51:41.464" v="506" actId="26606"/>
          <ac:spMkLst>
            <pc:docMk/>
            <pc:sldMk cId="4189221515" sldId="256"/>
            <ac:spMk id="3" creationId="{35805356-8031-C40A-4A21-687C47C9E650}"/>
          </ac:spMkLst>
        </pc:spChg>
        <pc:spChg chg="add">
          <ac:chgData name="Rohan Mariash" userId="176eb832-16d6-4248-93d5-2b80699c27d9" providerId="ADAL" clId="{F8B97B55-615E-496F-87CC-38544AD5FC47}" dt="2024-03-26T20:51:41.464" v="506" actId="26606"/>
          <ac:spMkLst>
            <pc:docMk/>
            <pc:sldMk cId="4189221515" sldId="256"/>
            <ac:spMk id="9" creationId="{716F42E0-28DF-4093-AFC5-CA01F54C8897}"/>
          </ac:spMkLst>
        </pc:spChg>
        <pc:spChg chg="add">
          <ac:chgData name="Rohan Mariash" userId="176eb832-16d6-4248-93d5-2b80699c27d9" providerId="ADAL" clId="{F8B97B55-615E-496F-87CC-38544AD5FC47}" dt="2024-03-26T20:51:41.464" v="506" actId="26606"/>
          <ac:spMkLst>
            <pc:docMk/>
            <pc:sldMk cId="4189221515" sldId="256"/>
            <ac:spMk id="11" creationId="{4063B759-00FC-46D1-9898-8E8625268FAF}"/>
          </ac:spMkLst>
        </pc:spChg>
        <pc:spChg chg="add">
          <ac:chgData name="Rohan Mariash" userId="176eb832-16d6-4248-93d5-2b80699c27d9" providerId="ADAL" clId="{F8B97B55-615E-496F-87CC-38544AD5FC47}" dt="2024-03-26T20:51:41.464" v="506" actId="26606"/>
          <ac:spMkLst>
            <pc:docMk/>
            <pc:sldMk cId="4189221515" sldId="256"/>
            <ac:spMk id="13" creationId="{D5B012D8-7F27-4758-9AC6-C889B154BD73}"/>
          </ac:spMkLst>
        </pc:spChg>
        <pc:picChg chg="add mod">
          <ac:chgData name="Rohan Mariash" userId="176eb832-16d6-4248-93d5-2b80699c27d9" providerId="ADAL" clId="{F8B97B55-615E-496F-87CC-38544AD5FC47}" dt="2024-03-26T20:51:43.336" v="508"/>
          <ac:picMkLst>
            <pc:docMk/>
            <pc:sldMk cId="4189221515" sldId="256"/>
            <ac:picMk id="5" creationId="{A2F0E1D3-E5E5-E8E3-3297-2C49A12326D8}"/>
          </ac:picMkLst>
        </pc:picChg>
      </pc:sldChg>
      <pc:sldChg chg="addSp delSp modSp new mod setBg">
        <pc:chgData name="Rohan Mariash" userId="176eb832-16d6-4248-93d5-2b80699c27d9" providerId="ADAL" clId="{F8B97B55-615E-496F-87CC-38544AD5FC47}" dt="2024-03-31T18:56:57.987" v="4350" actId="20577"/>
        <pc:sldMkLst>
          <pc:docMk/>
          <pc:sldMk cId="2023266163" sldId="257"/>
        </pc:sldMkLst>
        <pc:spChg chg="mod">
          <ac:chgData name="Rohan Mariash" userId="176eb832-16d6-4248-93d5-2b80699c27d9" providerId="ADAL" clId="{F8B97B55-615E-496F-87CC-38544AD5FC47}" dt="2024-03-26T20:52:46.229" v="510" actId="790"/>
          <ac:spMkLst>
            <pc:docMk/>
            <pc:sldMk cId="2023266163" sldId="257"/>
            <ac:spMk id="2" creationId="{301F58C0-8E32-8317-17A6-0EDC40C03FE8}"/>
          </ac:spMkLst>
        </pc:spChg>
        <pc:spChg chg="mod">
          <ac:chgData name="Rohan Mariash" userId="176eb832-16d6-4248-93d5-2b80699c27d9" providerId="ADAL" clId="{F8B97B55-615E-496F-87CC-38544AD5FC47}" dt="2024-03-31T18:56:57.987" v="4350" actId="20577"/>
          <ac:spMkLst>
            <pc:docMk/>
            <pc:sldMk cId="2023266163" sldId="257"/>
            <ac:spMk id="3" creationId="{0F261CC1-0E1B-3636-E8D3-2AA6B6AFCD5C}"/>
          </ac:spMkLst>
        </pc:spChg>
        <pc:spChg chg="del">
          <ac:chgData name="Rohan Mariash" userId="176eb832-16d6-4248-93d5-2b80699c27d9" providerId="ADAL" clId="{F8B97B55-615E-496F-87CC-38544AD5FC47}" dt="2024-03-26T20:42:54.566" v="192" actId="478"/>
          <ac:spMkLst>
            <pc:docMk/>
            <pc:sldMk cId="2023266163" sldId="257"/>
            <ac:spMk id="4" creationId="{D0C44A42-6657-B506-AD4E-0F753751CDCD}"/>
          </ac:spMkLst>
        </pc:spChg>
        <pc:spChg chg="add">
          <ac:chgData name="Rohan Mariash" userId="176eb832-16d6-4248-93d5-2b80699c27d9" providerId="ADAL" clId="{F8B97B55-615E-496F-87CC-38544AD5FC47}" dt="2024-03-26T20:52:01.478" v="509" actId="26606"/>
          <ac:spMkLst>
            <pc:docMk/>
            <pc:sldMk cId="2023266163" sldId="257"/>
            <ac:spMk id="9" creationId="{C0763A76-9F1C-4FC5-82B7-DD475DA461B2}"/>
          </ac:spMkLst>
        </pc:spChg>
        <pc:spChg chg="add">
          <ac:chgData name="Rohan Mariash" userId="176eb832-16d6-4248-93d5-2b80699c27d9" providerId="ADAL" clId="{F8B97B55-615E-496F-87CC-38544AD5FC47}" dt="2024-03-26T20:52:01.478" v="509" actId="26606"/>
          <ac:spMkLst>
            <pc:docMk/>
            <pc:sldMk cId="2023266163" sldId="257"/>
            <ac:spMk id="11" creationId="{E81BF4F6-F2CF-4984-9D14-D6966D92F99F}"/>
          </ac:spMkLst>
        </pc:spChg>
        <pc:picChg chg="add">
          <ac:chgData name="Rohan Mariash" userId="176eb832-16d6-4248-93d5-2b80699c27d9" providerId="ADAL" clId="{F8B97B55-615E-496F-87CC-38544AD5FC47}" dt="2024-03-26T20:52:01.478" v="509" actId="26606"/>
          <ac:picMkLst>
            <pc:docMk/>
            <pc:sldMk cId="2023266163" sldId="257"/>
            <ac:picMk id="5" creationId="{58D6B28C-E8A4-EA7D-E0C0-B0E4FD664128}"/>
          </ac:picMkLst>
        </pc:picChg>
      </pc:sldChg>
      <pc:sldChg chg="addSp delSp modSp new mod setBg setClrOvrMap modNotesTx">
        <pc:chgData name="Rohan Mariash" userId="176eb832-16d6-4248-93d5-2b80699c27d9" providerId="ADAL" clId="{F8B97B55-615E-496F-87CC-38544AD5FC47}" dt="2024-03-31T19:03:42.419" v="4492" actId="20577"/>
        <pc:sldMkLst>
          <pc:docMk/>
          <pc:sldMk cId="1113907601" sldId="258"/>
        </pc:sldMkLst>
        <pc:spChg chg="del mod">
          <ac:chgData name="Rohan Mariash" userId="176eb832-16d6-4248-93d5-2b80699c27d9" providerId="ADAL" clId="{F8B97B55-615E-496F-87CC-38544AD5FC47}" dt="2024-03-31T18:28:23.371" v="3493" actId="478"/>
          <ac:spMkLst>
            <pc:docMk/>
            <pc:sldMk cId="1113907601" sldId="258"/>
            <ac:spMk id="2" creationId="{63F063E9-485B-1B5A-D6CD-750CFF6491F4}"/>
          </ac:spMkLst>
        </pc:spChg>
        <pc:spChg chg="mod">
          <ac:chgData name="Rohan Mariash" userId="176eb832-16d6-4248-93d5-2b80699c27d9" providerId="ADAL" clId="{F8B97B55-615E-496F-87CC-38544AD5FC47}" dt="2024-03-31T18:28:53.819" v="3505" actId="255"/>
          <ac:spMkLst>
            <pc:docMk/>
            <pc:sldMk cId="1113907601" sldId="258"/>
            <ac:spMk id="3" creationId="{4CC60756-9583-E234-ABA3-80C9D4506EAD}"/>
          </ac:spMkLst>
        </pc:spChg>
        <pc:spChg chg="mod">
          <ac:chgData name="Rohan Mariash" userId="176eb832-16d6-4248-93d5-2b80699c27d9" providerId="ADAL" clId="{F8B97B55-615E-496F-87CC-38544AD5FC47}" dt="2024-03-31T18:28:57.593" v="3506" actId="255"/>
          <ac:spMkLst>
            <pc:docMk/>
            <pc:sldMk cId="1113907601" sldId="258"/>
            <ac:spMk id="4" creationId="{C044A6D5-FE64-F6F7-F099-8078AD6B38E7}"/>
          </ac:spMkLst>
        </pc:spChg>
        <pc:spChg chg="add del mod">
          <ac:chgData name="Rohan Mariash" userId="176eb832-16d6-4248-93d5-2b80699c27d9" providerId="ADAL" clId="{F8B97B55-615E-496F-87CC-38544AD5FC47}" dt="2024-03-31T18:28:25.772" v="3494" actId="478"/>
          <ac:spMkLst>
            <pc:docMk/>
            <pc:sldMk cId="1113907601" sldId="258"/>
            <ac:spMk id="6" creationId="{AC8B73AC-F983-72D7-CD6B-79B72B9A0B11}"/>
          </ac:spMkLst>
        </pc:spChg>
        <pc:spChg chg="add del">
          <ac:chgData name="Rohan Mariash" userId="176eb832-16d6-4248-93d5-2b80699c27d9" providerId="ADAL" clId="{F8B97B55-615E-496F-87CC-38544AD5FC47}" dt="2024-03-31T18:17:03.655" v="3333" actId="26606"/>
          <ac:spMkLst>
            <pc:docMk/>
            <pc:sldMk cId="1113907601" sldId="258"/>
            <ac:spMk id="9" creationId="{4C608BEB-860E-4094-8511-78603564A75E}"/>
          </ac:spMkLst>
        </pc:spChg>
        <pc:spChg chg="add del">
          <ac:chgData name="Rohan Mariash" userId="176eb832-16d6-4248-93d5-2b80699c27d9" providerId="ADAL" clId="{F8B97B55-615E-496F-87CC-38544AD5FC47}" dt="2024-03-31T18:28:38.548" v="3503" actId="26606"/>
          <ac:spMkLst>
            <pc:docMk/>
            <pc:sldMk cId="1113907601" sldId="258"/>
            <ac:spMk id="16" creationId="{E35A04CF-97D4-4FF7-B359-C546B1F62E54}"/>
          </ac:spMkLst>
        </pc:spChg>
        <pc:spChg chg="add del">
          <ac:chgData name="Rohan Mariash" userId="176eb832-16d6-4248-93d5-2b80699c27d9" providerId="ADAL" clId="{F8B97B55-615E-496F-87CC-38544AD5FC47}" dt="2024-03-31T18:28:38.548" v="3503" actId="26606"/>
          <ac:spMkLst>
            <pc:docMk/>
            <pc:sldMk cId="1113907601" sldId="258"/>
            <ac:spMk id="18" creationId="{1DE7243B-5109-444B-8FAF-7437C66BC0E9}"/>
          </ac:spMkLst>
        </pc:spChg>
        <pc:spChg chg="add del">
          <ac:chgData name="Rohan Mariash" userId="176eb832-16d6-4248-93d5-2b80699c27d9" providerId="ADAL" clId="{F8B97B55-615E-496F-87CC-38544AD5FC47}" dt="2024-03-31T18:28:38.548" v="3503" actId="26606"/>
          <ac:spMkLst>
            <pc:docMk/>
            <pc:sldMk cId="1113907601" sldId="258"/>
            <ac:spMk id="20" creationId="{4C5D6221-DA7B-4611-AA26-7D8E349FDE96}"/>
          </ac:spMkLst>
        </pc:spChg>
        <pc:spChg chg="add del">
          <ac:chgData name="Rohan Mariash" userId="176eb832-16d6-4248-93d5-2b80699c27d9" providerId="ADAL" clId="{F8B97B55-615E-496F-87CC-38544AD5FC47}" dt="2024-03-31T18:28:30.876" v="3496" actId="26606"/>
          <ac:spMkLst>
            <pc:docMk/>
            <pc:sldMk cId="1113907601" sldId="258"/>
            <ac:spMk id="25" creationId="{FEF085B8-A2C0-4A6F-B663-CCC56F3CD373}"/>
          </ac:spMkLst>
        </pc:spChg>
        <pc:spChg chg="add del">
          <ac:chgData name="Rohan Mariash" userId="176eb832-16d6-4248-93d5-2b80699c27d9" providerId="ADAL" clId="{F8B97B55-615E-496F-87CC-38544AD5FC47}" dt="2024-03-31T18:28:30.876" v="3496" actId="26606"/>
          <ac:spMkLst>
            <pc:docMk/>
            <pc:sldMk cId="1113907601" sldId="258"/>
            <ac:spMk id="27" creationId="{2658F6D6-96E0-421A-96D6-3DF404008543}"/>
          </ac:spMkLst>
        </pc:spChg>
        <pc:spChg chg="add del">
          <ac:chgData name="Rohan Mariash" userId="176eb832-16d6-4248-93d5-2b80699c27d9" providerId="ADAL" clId="{F8B97B55-615E-496F-87CC-38544AD5FC47}" dt="2024-03-31T18:28:30.876" v="3496" actId="26606"/>
          <ac:spMkLst>
            <pc:docMk/>
            <pc:sldMk cId="1113907601" sldId="258"/>
            <ac:spMk id="29" creationId="{3CF62545-93A0-4FD5-9B48-48DCA794CBA1}"/>
          </ac:spMkLst>
        </pc:spChg>
        <pc:spChg chg="add del">
          <ac:chgData name="Rohan Mariash" userId="176eb832-16d6-4248-93d5-2b80699c27d9" providerId="ADAL" clId="{F8B97B55-615E-496F-87CC-38544AD5FC47}" dt="2024-03-31T18:28:33.787" v="3498" actId="26606"/>
          <ac:spMkLst>
            <pc:docMk/>
            <pc:sldMk cId="1113907601" sldId="258"/>
            <ac:spMk id="31" creationId="{4C608BEB-860E-4094-8511-78603564A75E}"/>
          </ac:spMkLst>
        </pc:spChg>
        <pc:spChg chg="add del">
          <ac:chgData name="Rohan Mariash" userId="176eb832-16d6-4248-93d5-2b80699c27d9" providerId="ADAL" clId="{F8B97B55-615E-496F-87CC-38544AD5FC47}" dt="2024-03-31T18:28:35.226" v="3500" actId="26606"/>
          <ac:spMkLst>
            <pc:docMk/>
            <pc:sldMk cId="1113907601" sldId="258"/>
            <ac:spMk id="33" creationId="{A5AD6500-BB62-4AAC-9D2F-C10DDC90CBB1}"/>
          </ac:spMkLst>
        </pc:spChg>
        <pc:spChg chg="add del">
          <ac:chgData name="Rohan Mariash" userId="176eb832-16d6-4248-93d5-2b80699c27d9" providerId="ADAL" clId="{F8B97B55-615E-496F-87CC-38544AD5FC47}" dt="2024-03-31T18:28:35.226" v="3500" actId="26606"/>
          <ac:spMkLst>
            <pc:docMk/>
            <pc:sldMk cId="1113907601" sldId="258"/>
            <ac:spMk id="34" creationId="{9F7D788E-2C1B-4EF4-8719-12613771FF98}"/>
          </ac:spMkLst>
        </pc:spChg>
        <pc:spChg chg="add del">
          <ac:chgData name="Rohan Mariash" userId="176eb832-16d6-4248-93d5-2b80699c27d9" providerId="ADAL" clId="{F8B97B55-615E-496F-87CC-38544AD5FC47}" dt="2024-03-31T18:28:35.226" v="3500" actId="26606"/>
          <ac:spMkLst>
            <pc:docMk/>
            <pc:sldMk cId="1113907601" sldId="258"/>
            <ac:spMk id="35" creationId="{7C54E824-C0F4-480B-BC88-689F50C45FBD}"/>
          </ac:spMkLst>
        </pc:spChg>
        <pc:spChg chg="add del">
          <ac:chgData name="Rohan Mariash" userId="176eb832-16d6-4248-93d5-2b80699c27d9" providerId="ADAL" clId="{F8B97B55-615E-496F-87CC-38544AD5FC47}" dt="2024-03-31T18:28:35.226" v="3500" actId="26606"/>
          <ac:spMkLst>
            <pc:docMk/>
            <pc:sldMk cId="1113907601" sldId="258"/>
            <ac:spMk id="36" creationId="{58DEA6A1-FC5C-4E6E-BBBF-7E472949B394}"/>
          </ac:spMkLst>
        </pc:spChg>
        <pc:spChg chg="add del">
          <ac:chgData name="Rohan Mariash" userId="176eb832-16d6-4248-93d5-2b80699c27d9" providerId="ADAL" clId="{F8B97B55-615E-496F-87CC-38544AD5FC47}" dt="2024-03-31T18:28:35.226" v="3500" actId="26606"/>
          <ac:spMkLst>
            <pc:docMk/>
            <pc:sldMk cId="1113907601" sldId="258"/>
            <ac:spMk id="37" creationId="{96AAAC3B-1954-46B7-BBAC-27DFF5B5295F}"/>
          </ac:spMkLst>
        </pc:spChg>
        <pc:spChg chg="add del">
          <ac:chgData name="Rohan Mariash" userId="176eb832-16d6-4248-93d5-2b80699c27d9" providerId="ADAL" clId="{F8B97B55-615E-496F-87CC-38544AD5FC47}" dt="2024-03-31T18:28:38.542" v="3502" actId="26606"/>
          <ac:spMkLst>
            <pc:docMk/>
            <pc:sldMk cId="1113907601" sldId="258"/>
            <ac:spMk id="39" creationId="{21739CA5-F0F5-48E1-8E8C-F24B71827E46}"/>
          </ac:spMkLst>
        </pc:spChg>
        <pc:spChg chg="add del">
          <ac:chgData name="Rohan Mariash" userId="176eb832-16d6-4248-93d5-2b80699c27d9" providerId="ADAL" clId="{F8B97B55-615E-496F-87CC-38544AD5FC47}" dt="2024-03-31T18:28:38.542" v="3502" actId="26606"/>
          <ac:spMkLst>
            <pc:docMk/>
            <pc:sldMk cId="1113907601" sldId="258"/>
            <ac:spMk id="40" creationId="{3EAD2937-F230-41D4-B9C5-975B129BFC20}"/>
          </ac:spMkLst>
        </pc:spChg>
        <pc:spChg chg="add del">
          <ac:chgData name="Rohan Mariash" userId="176eb832-16d6-4248-93d5-2b80699c27d9" providerId="ADAL" clId="{F8B97B55-615E-496F-87CC-38544AD5FC47}" dt="2024-03-31T18:28:38.542" v="3502" actId="26606"/>
          <ac:spMkLst>
            <pc:docMk/>
            <pc:sldMk cId="1113907601" sldId="258"/>
            <ac:spMk id="41" creationId="{CCD444A3-C338-4886-B7F1-4BA2AF46EB64}"/>
          </ac:spMkLst>
        </pc:spChg>
        <pc:spChg chg="add">
          <ac:chgData name="Rohan Mariash" userId="176eb832-16d6-4248-93d5-2b80699c27d9" providerId="ADAL" clId="{F8B97B55-615E-496F-87CC-38544AD5FC47}" dt="2024-03-31T18:28:38.548" v="3503" actId="26606"/>
          <ac:spMkLst>
            <pc:docMk/>
            <pc:sldMk cId="1113907601" sldId="258"/>
            <ac:spMk id="43" creationId="{FEF085B8-A2C0-4A6F-B663-CCC56F3CD373}"/>
          </ac:spMkLst>
        </pc:spChg>
        <pc:spChg chg="add">
          <ac:chgData name="Rohan Mariash" userId="176eb832-16d6-4248-93d5-2b80699c27d9" providerId="ADAL" clId="{F8B97B55-615E-496F-87CC-38544AD5FC47}" dt="2024-03-31T18:28:38.548" v="3503" actId="26606"/>
          <ac:spMkLst>
            <pc:docMk/>
            <pc:sldMk cId="1113907601" sldId="258"/>
            <ac:spMk id="44" creationId="{2658F6D6-96E0-421A-96D6-3DF404008543}"/>
          </ac:spMkLst>
        </pc:spChg>
        <pc:spChg chg="add">
          <ac:chgData name="Rohan Mariash" userId="176eb832-16d6-4248-93d5-2b80699c27d9" providerId="ADAL" clId="{F8B97B55-615E-496F-87CC-38544AD5FC47}" dt="2024-03-31T18:28:38.548" v="3503" actId="26606"/>
          <ac:spMkLst>
            <pc:docMk/>
            <pc:sldMk cId="1113907601" sldId="258"/>
            <ac:spMk id="45" creationId="{3CF62545-93A0-4FD5-9B48-48DCA794CBA1}"/>
          </ac:spMkLst>
        </pc:spChg>
        <pc:cxnChg chg="add del">
          <ac:chgData name="Rohan Mariash" userId="176eb832-16d6-4248-93d5-2b80699c27d9" providerId="ADAL" clId="{F8B97B55-615E-496F-87CC-38544AD5FC47}" dt="2024-03-31T18:17:03.655" v="3333" actId="26606"/>
          <ac:cxnSpMkLst>
            <pc:docMk/>
            <pc:sldMk cId="1113907601" sldId="258"/>
            <ac:cxnSpMk id="11" creationId="{1F16A8D4-FE87-4604-88B2-394B5D1EB437}"/>
          </ac:cxnSpMkLst>
        </pc:cxnChg>
        <pc:cxnChg chg="add del">
          <ac:chgData name="Rohan Mariash" userId="176eb832-16d6-4248-93d5-2b80699c27d9" providerId="ADAL" clId="{F8B97B55-615E-496F-87CC-38544AD5FC47}" dt="2024-03-31T18:28:33.787" v="3498" actId="26606"/>
          <ac:cxnSpMkLst>
            <pc:docMk/>
            <pc:sldMk cId="1113907601" sldId="258"/>
            <ac:cxnSpMk id="32" creationId="{1F16A8D4-FE87-4604-88B2-394B5D1EB437}"/>
          </ac:cxnSpMkLst>
        </pc:cxnChg>
      </pc:sldChg>
      <pc:sldChg chg="addSp delSp modSp new mod setBg">
        <pc:chgData name="Rohan Mariash" userId="176eb832-16d6-4248-93d5-2b80699c27d9" providerId="ADAL" clId="{F8B97B55-615E-496F-87CC-38544AD5FC47}" dt="2024-03-31T18:24:46.001" v="3457" actId="20577"/>
        <pc:sldMkLst>
          <pc:docMk/>
          <pc:sldMk cId="378781573" sldId="259"/>
        </pc:sldMkLst>
        <pc:spChg chg="mod">
          <ac:chgData name="Rohan Mariash" userId="176eb832-16d6-4248-93d5-2b80699c27d9" providerId="ADAL" clId="{F8B97B55-615E-496F-87CC-38544AD5FC47}" dt="2024-03-31T18:24:46.001" v="3457" actId="20577"/>
          <ac:spMkLst>
            <pc:docMk/>
            <pc:sldMk cId="378781573" sldId="259"/>
            <ac:spMk id="2" creationId="{C0C0D73D-F4B1-16D4-0528-1447A90F7C73}"/>
          </ac:spMkLst>
        </pc:spChg>
        <pc:spChg chg="del">
          <ac:chgData name="Rohan Mariash" userId="176eb832-16d6-4248-93d5-2b80699c27d9" providerId="ADAL" clId="{F8B97B55-615E-496F-87CC-38544AD5FC47}" dt="2024-03-26T21:12:04.758" v="1470"/>
          <ac:spMkLst>
            <pc:docMk/>
            <pc:sldMk cId="378781573" sldId="259"/>
            <ac:spMk id="3" creationId="{C9099AEE-17F3-1D78-C606-1A7562B9FAD6}"/>
          </ac:spMkLst>
        </pc:spChg>
        <pc:spChg chg="del">
          <ac:chgData name="Rohan Mariash" userId="176eb832-16d6-4248-93d5-2b80699c27d9" providerId="ADAL" clId="{F8B97B55-615E-496F-87CC-38544AD5FC47}" dt="2024-03-26T21:12:14.037" v="1471" actId="478"/>
          <ac:spMkLst>
            <pc:docMk/>
            <pc:sldMk cId="378781573" sldId="259"/>
            <ac:spMk id="4" creationId="{E6307A84-2442-33BC-2D71-006F3764E708}"/>
          </ac:spMkLst>
        </pc:spChg>
        <pc:spChg chg="add del mod">
          <ac:chgData name="Rohan Mariash" userId="176eb832-16d6-4248-93d5-2b80699c27d9" providerId="ADAL" clId="{F8B97B55-615E-496F-87CC-38544AD5FC47}" dt="2024-03-26T21:13:04.364" v="1475"/>
          <ac:spMkLst>
            <pc:docMk/>
            <pc:sldMk cId="378781573" sldId="259"/>
            <ac:spMk id="7" creationId="{7867C0F3-0394-DFA9-8956-135FAABBB575}"/>
          </ac:spMkLst>
        </pc:spChg>
        <pc:spChg chg="add del">
          <ac:chgData name="Rohan Mariash" userId="176eb832-16d6-4248-93d5-2b80699c27d9" providerId="ADAL" clId="{F8B97B55-615E-496F-87CC-38544AD5FC47}" dt="2024-03-26T21:14:53.200" v="1481" actId="26606"/>
          <ac:spMkLst>
            <pc:docMk/>
            <pc:sldMk cId="378781573" sldId="259"/>
            <ac:spMk id="14" creationId="{A4AC5506-6312-4701-8D3C-40187889A947}"/>
          </ac:spMkLst>
        </pc:spChg>
        <pc:spChg chg="add">
          <ac:chgData name="Rohan Mariash" userId="176eb832-16d6-4248-93d5-2b80699c27d9" providerId="ADAL" clId="{F8B97B55-615E-496F-87CC-38544AD5FC47}" dt="2024-03-26T21:14:53.200" v="1481" actId="26606"/>
          <ac:spMkLst>
            <pc:docMk/>
            <pc:sldMk cId="378781573" sldId="259"/>
            <ac:spMk id="19" creationId="{A8384FB5-9ADC-4DDC-881B-597D56F5B15D}"/>
          </ac:spMkLst>
        </pc:spChg>
        <pc:spChg chg="add">
          <ac:chgData name="Rohan Mariash" userId="176eb832-16d6-4248-93d5-2b80699c27d9" providerId="ADAL" clId="{F8B97B55-615E-496F-87CC-38544AD5FC47}" dt="2024-03-26T21:14:53.200" v="1481" actId="26606"/>
          <ac:spMkLst>
            <pc:docMk/>
            <pc:sldMk cId="378781573" sldId="259"/>
            <ac:spMk id="21" creationId="{1199E1B1-A8C0-4FE8-A5A8-1CB41D69F857}"/>
          </ac:spMkLst>
        </pc:spChg>
        <pc:spChg chg="add">
          <ac:chgData name="Rohan Mariash" userId="176eb832-16d6-4248-93d5-2b80699c27d9" providerId="ADAL" clId="{F8B97B55-615E-496F-87CC-38544AD5FC47}" dt="2024-03-26T21:14:53.200" v="1481" actId="26606"/>
          <ac:spMkLst>
            <pc:docMk/>
            <pc:sldMk cId="378781573" sldId="259"/>
            <ac:spMk id="23" creationId="{84A8DE83-DE75-4B41-9DB4-A7EC0B0DEC0B}"/>
          </ac:spMkLst>
        </pc:spChg>
        <pc:spChg chg="add">
          <ac:chgData name="Rohan Mariash" userId="176eb832-16d6-4248-93d5-2b80699c27d9" providerId="ADAL" clId="{F8B97B55-615E-496F-87CC-38544AD5FC47}" dt="2024-03-26T21:14:53.200" v="1481" actId="26606"/>
          <ac:spMkLst>
            <pc:docMk/>
            <pc:sldMk cId="378781573" sldId="259"/>
            <ac:spMk id="25" creationId="{A7009A0A-BEF5-4EAC-AF15-E4F9F002E239}"/>
          </ac:spMkLst>
        </pc:spChg>
        <pc:graphicFrameChg chg="add del mod">
          <ac:chgData name="Rohan Mariash" userId="176eb832-16d6-4248-93d5-2b80699c27d9" providerId="ADAL" clId="{F8B97B55-615E-496F-87CC-38544AD5FC47}" dt="2024-03-26T21:13:00.817" v="1472" actId="478"/>
          <ac:graphicFrameMkLst>
            <pc:docMk/>
            <pc:sldMk cId="378781573" sldId="259"/>
            <ac:graphicFrameMk id="5" creationId="{72857A98-BE41-60B4-E974-2C932A32E855}"/>
          </ac:graphicFrameMkLst>
        </pc:graphicFrameChg>
        <pc:picChg chg="add del mod">
          <ac:chgData name="Rohan Mariash" userId="176eb832-16d6-4248-93d5-2b80699c27d9" providerId="ADAL" clId="{F8B97B55-615E-496F-87CC-38544AD5FC47}" dt="2024-03-26T21:13:03.021" v="1474" actId="478"/>
          <ac:picMkLst>
            <pc:docMk/>
            <pc:sldMk cId="378781573" sldId="259"/>
            <ac:picMk id="8" creationId="{201A1344-B9DC-65EF-9C1E-E1014D809999}"/>
          </ac:picMkLst>
        </pc:picChg>
        <pc:picChg chg="add mod">
          <ac:chgData name="Rohan Mariash" userId="176eb832-16d6-4248-93d5-2b80699c27d9" providerId="ADAL" clId="{F8B97B55-615E-496F-87CC-38544AD5FC47}" dt="2024-03-26T21:14:53.200" v="1481" actId="26606"/>
          <ac:picMkLst>
            <pc:docMk/>
            <pc:sldMk cId="378781573" sldId="259"/>
            <ac:picMk id="9" creationId="{C3EB5766-8BDB-1307-8953-63762B5A213E}"/>
          </ac:picMkLst>
        </pc:picChg>
      </pc:sldChg>
      <pc:sldChg chg="addSp delSp add del setBg delDesignElem">
        <pc:chgData name="Rohan Mariash" userId="176eb832-16d6-4248-93d5-2b80699c27d9" providerId="ADAL" clId="{F8B97B55-615E-496F-87CC-38544AD5FC47}" dt="2024-03-31T18:25:05.644" v="3461"/>
        <pc:sldMkLst>
          <pc:docMk/>
          <pc:sldMk cId="972811210" sldId="260"/>
        </pc:sldMkLst>
        <pc:spChg chg="add del">
          <ac:chgData name="Rohan Mariash" userId="176eb832-16d6-4248-93d5-2b80699c27d9" providerId="ADAL" clId="{F8B97B55-615E-496F-87CC-38544AD5FC47}" dt="2024-03-31T18:25:05.644" v="3461"/>
          <ac:spMkLst>
            <pc:docMk/>
            <pc:sldMk cId="972811210" sldId="260"/>
            <ac:spMk id="10" creationId="{A8384FB5-9ADC-4DDC-881B-597D56F5B15D}"/>
          </ac:spMkLst>
        </pc:spChg>
        <pc:spChg chg="add del">
          <ac:chgData name="Rohan Mariash" userId="176eb832-16d6-4248-93d5-2b80699c27d9" providerId="ADAL" clId="{F8B97B55-615E-496F-87CC-38544AD5FC47}" dt="2024-03-31T18:25:05.644" v="3461"/>
          <ac:spMkLst>
            <pc:docMk/>
            <pc:sldMk cId="972811210" sldId="260"/>
            <ac:spMk id="12" creationId="{1199E1B1-A8C0-4FE8-A5A8-1CB41D69F857}"/>
          </ac:spMkLst>
        </pc:spChg>
        <pc:spChg chg="add del">
          <ac:chgData name="Rohan Mariash" userId="176eb832-16d6-4248-93d5-2b80699c27d9" providerId="ADAL" clId="{F8B97B55-615E-496F-87CC-38544AD5FC47}" dt="2024-03-31T18:25:05.644" v="3461"/>
          <ac:spMkLst>
            <pc:docMk/>
            <pc:sldMk cId="972811210" sldId="260"/>
            <ac:spMk id="14" creationId="{84A8DE83-DE75-4B41-9DB4-A7EC0B0DEC0B}"/>
          </ac:spMkLst>
        </pc:spChg>
        <pc:spChg chg="add del">
          <ac:chgData name="Rohan Mariash" userId="176eb832-16d6-4248-93d5-2b80699c27d9" providerId="ADAL" clId="{F8B97B55-615E-496F-87CC-38544AD5FC47}" dt="2024-03-31T18:25:05.644" v="3461"/>
          <ac:spMkLst>
            <pc:docMk/>
            <pc:sldMk cId="972811210" sldId="260"/>
            <ac:spMk id="16" creationId="{A7009A0A-BEF5-4EAC-AF15-E4F9F002E239}"/>
          </ac:spMkLst>
        </pc:spChg>
      </pc:sldChg>
      <pc:sldChg chg="addSp delSp modSp new add del mod ord setBg modNotesTx">
        <pc:chgData name="Rohan Mariash" userId="176eb832-16d6-4248-93d5-2b80699c27d9" providerId="ADAL" clId="{F8B97B55-615E-496F-87CC-38544AD5FC47}" dt="2024-03-31T19:03:45.501" v="4493" actId="6549"/>
        <pc:sldMkLst>
          <pc:docMk/>
          <pc:sldMk cId="2357161512" sldId="260"/>
        </pc:sldMkLst>
        <pc:spChg chg="mod">
          <ac:chgData name="Rohan Mariash" userId="176eb832-16d6-4248-93d5-2b80699c27d9" providerId="ADAL" clId="{F8B97B55-615E-496F-87CC-38544AD5FC47}" dt="2024-03-26T21:19:15.109" v="1544" actId="21"/>
          <ac:spMkLst>
            <pc:docMk/>
            <pc:sldMk cId="2357161512" sldId="260"/>
            <ac:spMk id="2" creationId="{85BFB6F3-0AD0-1E61-A1EB-8A338C4D045A}"/>
          </ac:spMkLst>
        </pc:spChg>
        <pc:spChg chg="del">
          <ac:chgData name="Rohan Mariash" userId="176eb832-16d6-4248-93d5-2b80699c27d9" providerId="ADAL" clId="{F8B97B55-615E-496F-87CC-38544AD5FC47}" dt="2024-03-26T21:18:31.183" v="1538"/>
          <ac:spMkLst>
            <pc:docMk/>
            <pc:sldMk cId="2357161512" sldId="260"/>
            <ac:spMk id="3" creationId="{3073530E-5A71-01CC-BAF9-88BA691FE50C}"/>
          </ac:spMkLst>
        </pc:spChg>
        <pc:spChg chg="del">
          <ac:chgData name="Rohan Mariash" userId="176eb832-16d6-4248-93d5-2b80699c27d9" providerId="ADAL" clId="{F8B97B55-615E-496F-87CC-38544AD5FC47}" dt="2024-03-26T21:18:33.427" v="1539" actId="478"/>
          <ac:spMkLst>
            <pc:docMk/>
            <pc:sldMk cId="2357161512" sldId="260"/>
            <ac:spMk id="4" creationId="{A12B98D5-D277-7929-8408-85D2A0B066F1}"/>
          </ac:spMkLst>
        </pc:spChg>
        <pc:spChg chg="add">
          <ac:chgData name="Rohan Mariash" userId="176eb832-16d6-4248-93d5-2b80699c27d9" providerId="ADAL" clId="{F8B97B55-615E-496F-87CC-38544AD5FC47}" dt="2024-03-26T21:18:52.828" v="1542" actId="26606"/>
          <ac:spMkLst>
            <pc:docMk/>
            <pc:sldMk cId="2357161512" sldId="260"/>
            <ac:spMk id="10" creationId="{A8384FB5-9ADC-4DDC-881B-597D56F5B15D}"/>
          </ac:spMkLst>
        </pc:spChg>
        <pc:spChg chg="add">
          <ac:chgData name="Rohan Mariash" userId="176eb832-16d6-4248-93d5-2b80699c27d9" providerId="ADAL" clId="{F8B97B55-615E-496F-87CC-38544AD5FC47}" dt="2024-03-26T21:18:52.828" v="1542" actId="26606"/>
          <ac:spMkLst>
            <pc:docMk/>
            <pc:sldMk cId="2357161512" sldId="260"/>
            <ac:spMk id="12" creationId="{1199E1B1-A8C0-4FE8-A5A8-1CB41D69F857}"/>
          </ac:spMkLst>
        </pc:spChg>
        <pc:spChg chg="add">
          <ac:chgData name="Rohan Mariash" userId="176eb832-16d6-4248-93d5-2b80699c27d9" providerId="ADAL" clId="{F8B97B55-615E-496F-87CC-38544AD5FC47}" dt="2024-03-26T21:18:52.828" v="1542" actId="26606"/>
          <ac:spMkLst>
            <pc:docMk/>
            <pc:sldMk cId="2357161512" sldId="260"/>
            <ac:spMk id="14" creationId="{84A8DE83-DE75-4B41-9DB4-A7EC0B0DEC0B}"/>
          </ac:spMkLst>
        </pc:spChg>
        <pc:spChg chg="add">
          <ac:chgData name="Rohan Mariash" userId="176eb832-16d6-4248-93d5-2b80699c27d9" providerId="ADAL" clId="{F8B97B55-615E-496F-87CC-38544AD5FC47}" dt="2024-03-26T21:18:52.828" v="1542" actId="26606"/>
          <ac:spMkLst>
            <pc:docMk/>
            <pc:sldMk cId="2357161512" sldId="260"/>
            <ac:spMk id="16" creationId="{A7009A0A-BEF5-4EAC-AF15-E4F9F002E239}"/>
          </ac:spMkLst>
        </pc:spChg>
        <pc:picChg chg="add mod">
          <ac:chgData name="Rohan Mariash" userId="176eb832-16d6-4248-93d5-2b80699c27d9" providerId="ADAL" clId="{F8B97B55-615E-496F-87CC-38544AD5FC47}" dt="2024-03-26T21:18:52.828" v="1542" actId="26606"/>
          <ac:picMkLst>
            <pc:docMk/>
            <pc:sldMk cId="2357161512" sldId="260"/>
            <ac:picMk id="5" creationId="{FD28B620-EF0D-8C1F-EA61-A9EA811E0D72}"/>
          </ac:picMkLst>
        </pc:picChg>
      </pc:sldChg>
      <pc:sldChg chg="new del">
        <pc:chgData name="Rohan Mariash" userId="176eb832-16d6-4248-93d5-2b80699c27d9" providerId="ADAL" clId="{F8B97B55-615E-496F-87CC-38544AD5FC47}" dt="2024-03-31T16:57:54.366" v="1566" actId="47"/>
        <pc:sldMkLst>
          <pc:docMk/>
          <pc:sldMk cId="1960771380" sldId="261"/>
        </pc:sldMkLst>
      </pc:sldChg>
      <pc:sldChg chg="addSp delSp modSp new mod setBg">
        <pc:chgData name="Rohan Mariash" userId="176eb832-16d6-4248-93d5-2b80699c27d9" providerId="ADAL" clId="{F8B97B55-615E-496F-87CC-38544AD5FC47}" dt="2024-03-31T17:21:54.784" v="1803" actId="20577"/>
        <pc:sldMkLst>
          <pc:docMk/>
          <pc:sldMk cId="1414281840" sldId="262"/>
        </pc:sldMkLst>
        <pc:spChg chg="mod">
          <ac:chgData name="Rohan Mariash" userId="176eb832-16d6-4248-93d5-2b80699c27d9" providerId="ADAL" clId="{F8B97B55-615E-496F-87CC-38544AD5FC47}" dt="2024-03-31T17:21:54.784" v="1803" actId="20577"/>
          <ac:spMkLst>
            <pc:docMk/>
            <pc:sldMk cId="1414281840" sldId="262"/>
            <ac:spMk id="2" creationId="{A456234B-0A34-13BE-667D-0B91DA581F34}"/>
          </ac:spMkLst>
        </pc:spChg>
        <pc:spChg chg="add del mod">
          <ac:chgData name="Rohan Mariash" userId="176eb832-16d6-4248-93d5-2b80699c27d9" providerId="ADAL" clId="{F8B97B55-615E-496F-87CC-38544AD5FC47}" dt="2024-03-26T21:19:47.229" v="1562" actId="478"/>
          <ac:spMkLst>
            <pc:docMk/>
            <pc:sldMk cId="1414281840" sldId="262"/>
            <ac:spMk id="3" creationId="{1990776B-88F1-C989-87D1-D89974CD5E30}"/>
          </ac:spMkLst>
        </pc:spChg>
        <pc:spChg chg="add">
          <ac:chgData name="Rohan Mariash" userId="176eb832-16d6-4248-93d5-2b80699c27d9" providerId="ADAL" clId="{F8B97B55-615E-496F-87CC-38544AD5FC47}" dt="2024-03-26T21:19:56.396" v="1563" actId="26606"/>
          <ac:spMkLst>
            <pc:docMk/>
            <pc:sldMk cId="1414281840" sldId="262"/>
            <ac:spMk id="7" creationId="{577D6B2E-37A3-429E-A37C-F30ED6487282}"/>
          </ac:spMkLst>
        </pc:spChg>
        <pc:spChg chg="add">
          <ac:chgData name="Rohan Mariash" userId="176eb832-16d6-4248-93d5-2b80699c27d9" providerId="ADAL" clId="{F8B97B55-615E-496F-87CC-38544AD5FC47}" dt="2024-03-26T21:19:56.396" v="1563" actId="26606"/>
          <ac:spMkLst>
            <pc:docMk/>
            <pc:sldMk cId="1414281840" sldId="262"/>
            <ac:spMk id="9" creationId="{5CEAD642-85CF-4750-8432-7C80C901F001}"/>
          </ac:spMkLst>
        </pc:spChg>
        <pc:spChg chg="add">
          <ac:chgData name="Rohan Mariash" userId="176eb832-16d6-4248-93d5-2b80699c27d9" providerId="ADAL" clId="{F8B97B55-615E-496F-87CC-38544AD5FC47}" dt="2024-03-26T21:19:56.396" v="1563" actId="26606"/>
          <ac:spMkLst>
            <pc:docMk/>
            <pc:sldMk cId="1414281840" sldId="262"/>
            <ac:spMk id="11" creationId="{FA33EEAE-15D5-4119-8C1E-89D943F911EF}"/>
          </ac:spMkLst>
        </pc:spChg>
        <pc:spChg chg="add">
          <ac:chgData name="Rohan Mariash" userId="176eb832-16d6-4248-93d5-2b80699c27d9" providerId="ADAL" clId="{F8B97B55-615E-496F-87CC-38544AD5FC47}" dt="2024-03-26T21:19:56.396" v="1563" actId="26606"/>
          <ac:spMkLst>
            <pc:docMk/>
            <pc:sldMk cId="1414281840" sldId="262"/>
            <ac:spMk id="13" creationId="{730D8B3B-9B80-4025-B934-26DC7D7CD231}"/>
          </ac:spMkLst>
        </pc:spChg>
        <pc:spChg chg="add">
          <ac:chgData name="Rohan Mariash" userId="176eb832-16d6-4248-93d5-2b80699c27d9" providerId="ADAL" clId="{F8B97B55-615E-496F-87CC-38544AD5FC47}" dt="2024-03-26T21:19:56.396" v="1563" actId="26606"/>
          <ac:spMkLst>
            <pc:docMk/>
            <pc:sldMk cId="1414281840" sldId="262"/>
            <ac:spMk id="15" creationId="{1064D5D5-227B-4F66-9AEA-46F570E793BD}"/>
          </ac:spMkLst>
        </pc:spChg>
        <pc:spChg chg="add">
          <ac:chgData name="Rohan Mariash" userId="176eb832-16d6-4248-93d5-2b80699c27d9" providerId="ADAL" clId="{F8B97B55-615E-496F-87CC-38544AD5FC47}" dt="2024-03-26T21:19:56.396" v="1563" actId="26606"/>
          <ac:spMkLst>
            <pc:docMk/>
            <pc:sldMk cId="1414281840" sldId="262"/>
            <ac:spMk id="17" creationId="{646B67A4-D328-4747-A82B-65E84FA46368}"/>
          </ac:spMkLst>
        </pc:spChg>
        <pc:spChg chg="add">
          <ac:chgData name="Rohan Mariash" userId="176eb832-16d6-4248-93d5-2b80699c27d9" providerId="ADAL" clId="{F8B97B55-615E-496F-87CC-38544AD5FC47}" dt="2024-03-26T21:19:56.396" v="1563" actId="26606"/>
          <ac:spMkLst>
            <pc:docMk/>
            <pc:sldMk cId="1414281840" sldId="262"/>
            <ac:spMk id="19" creationId="{B5A1B09C-1565-46F8-B70F-621C5EB48A09}"/>
          </ac:spMkLst>
        </pc:spChg>
        <pc:spChg chg="add">
          <ac:chgData name="Rohan Mariash" userId="176eb832-16d6-4248-93d5-2b80699c27d9" providerId="ADAL" clId="{F8B97B55-615E-496F-87CC-38544AD5FC47}" dt="2024-03-26T21:19:56.396" v="1563" actId="26606"/>
          <ac:spMkLst>
            <pc:docMk/>
            <pc:sldMk cId="1414281840" sldId="262"/>
            <ac:spMk id="21" creationId="{8C516CC8-80AC-446C-A56E-9F54B7210402}"/>
          </ac:spMkLst>
        </pc:spChg>
      </pc:sldChg>
      <pc:sldChg chg="new del">
        <pc:chgData name="Rohan Mariash" userId="176eb832-16d6-4248-93d5-2b80699c27d9" providerId="ADAL" clId="{F8B97B55-615E-496F-87CC-38544AD5FC47}" dt="2024-03-26T21:19:24.021" v="1546" actId="47"/>
        <pc:sldMkLst>
          <pc:docMk/>
          <pc:sldMk cId="3186053809" sldId="262"/>
        </pc:sldMkLst>
      </pc:sldChg>
      <pc:sldChg chg="addSp delSp modSp new mod setBg">
        <pc:chgData name="Rohan Mariash" userId="176eb832-16d6-4248-93d5-2b80699c27d9" providerId="ADAL" clId="{F8B97B55-615E-496F-87CC-38544AD5FC47}" dt="2024-03-31T18:59:11.597" v="4489" actId="14100"/>
        <pc:sldMkLst>
          <pc:docMk/>
          <pc:sldMk cId="2108184493" sldId="263"/>
        </pc:sldMkLst>
        <pc:spChg chg="mod">
          <ac:chgData name="Rohan Mariash" userId="176eb832-16d6-4248-93d5-2b80699c27d9" providerId="ADAL" clId="{F8B97B55-615E-496F-87CC-38544AD5FC47}" dt="2024-03-31T17:06:39.101" v="1628" actId="26606"/>
          <ac:spMkLst>
            <pc:docMk/>
            <pc:sldMk cId="2108184493" sldId="263"/>
            <ac:spMk id="2" creationId="{C46E8D1B-3257-B014-D950-1EEE0F2BF3FF}"/>
          </ac:spMkLst>
        </pc:spChg>
        <pc:spChg chg="del">
          <ac:chgData name="Rohan Mariash" userId="176eb832-16d6-4248-93d5-2b80699c27d9" providerId="ADAL" clId="{F8B97B55-615E-496F-87CC-38544AD5FC47}" dt="2024-03-31T17:06:05.181" v="1626"/>
          <ac:spMkLst>
            <pc:docMk/>
            <pc:sldMk cId="2108184493" sldId="263"/>
            <ac:spMk id="3" creationId="{55D8BD33-8403-5EB5-BB8E-D43DDBCC8EA0}"/>
          </ac:spMkLst>
        </pc:spChg>
        <pc:spChg chg="del">
          <ac:chgData name="Rohan Mariash" userId="176eb832-16d6-4248-93d5-2b80699c27d9" providerId="ADAL" clId="{F8B97B55-615E-496F-87CC-38544AD5FC47}" dt="2024-03-31T17:06:09.753" v="1627"/>
          <ac:spMkLst>
            <pc:docMk/>
            <pc:sldMk cId="2108184493" sldId="263"/>
            <ac:spMk id="4" creationId="{9ED94EC1-F80A-D372-DC58-44D2D7F2EA5F}"/>
          </ac:spMkLst>
        </pc:spChg>
        <pc:spChg chg="add">
          <ac:chgData name="Rohan Mariash" userId="176eb832-16d6-4248-93d5-2b80699c27d9" providerId="ADAL" clId="{F8B97B55-615E-496F-87CC-38544AD5FC47}" dt="2024-03-31T17:06:39.101" v="1628" actId="26606"/>
          <ac:spMkLst>
            <pc:docMk/>
            <pc:sldMk cId="2108184493" sldId="263"/>
            <ac:spMk id="11" creationId="{2151139A-886F-4B97-8815-729AD3831BBD}"/>
          </ac:spMkLst>
        </pc:spChg>
        <pc:spChg chg="add">
          <ac:chgData name="Rohan Mariash" userId="176eb832-16d6-4248-93d5-2b80699c27d9" providerId="ADAL" clId="{F8B97B55-615E-496F-87CC-38544AD5FC47}" dt="2024-03-31T17:06:39.101" v="1628" actId="26606"/>
          <ac:spMkLst>
            <pc:docMk/>
            <pc:sldMk cId="2108184493" sldId="263"/>
            <ac:spMk id="13" creationId="{AB5E08C4-8CDD-4623-A5B8-E998C6DEE3B7}"/>
          </ac:spMkLst>
        </pc:spChg>
        <pc:spChg chg="add">
          <ac:chgData name="Rohan Mariash" userId="176eb832-16d6-4248-93d5-2b80699c27d9" providerId="ADAL" clId="{F8B97B55-615E-496F-87CC-38544AD5FC47}" dt="2024-03-31T17:06:39.101" v="1628" actId="26606"/>
          <ac:spMkLst>
            <pc:docMk/>
            <pc:sldMk cId="2108184493" sldId="263"/>
            <ac:spMk id="15" creationId="{15F33878-D502-4FFA-8ACE-F2AECDB2A23F}"/>
          </ac:spMkLst>
        </pc:spChg>
        <pc:spChg chg="add">
          <ac:chgData name="Rohan Mariash" userId="176eb832-16d6-4248-93d5-2b80699c27d9" providerId="ADAL" clId="{F8B97B55-615E-496F-87CC-38544AD5FC47}" dt="2024-03-31T17:06:39.101" v="1628" actId="26606"/>
          <ac:spMkLst>
            <pc:docMk/>
            <pc:sldMk cId="2108184493" sldId="263"/>
            <ac:spMk id="17" creationId="{D3539FEE-81D3-4406-802E-60B20B16F4F6}"/>
          </ac:spMkLst>
        </pc:spChg>
        <pc:spChg chg="add">
          <ac:chgData name="Rohan Mariash" userId="176eb832-16d6-4248-93d5-2b80699c27d9" providerId="ADAL" clId="{F8B97B55-615E-496F-87CC-38544AD5FC47}" dt="2024-03-31T17:06:39.101" v="1628" actId="26606"/>
          <ac:spMkLst>
            <pc:docMk/>
            <pc:sldMk cId="2108184493" sldId="263"/>
            <ac:spMk id="19" creationId="{DC701763-729E-462F-A5A8-E0DEFEB1E2E4}"/>
          </ac:spMkLst>
        </pc:spChg>
        <pc:picChg chg="add mod">
          <ac:chgData name="Rohan Mariash" userId="176eb832-16d6-4248-93d5-2b80699c27d9" providerId="ADAL" clId="{F8B97B55-615E-496F-87CC-38544AD5FC47}" dt="2024-03-31T17:06:39.101" v="1628" actId="26606"/>
          <ac:picMkLst>
            <pc:docMk/>
            <pc:sldMk cId="2108184493" sldId="263"/>
            <ac:picMk id="5" creationId="{010197CC-84B9-441B-0464-E40F0D5B8F1D}"/>
          </ac:picMkLst>
        </pc:picChg>
        <pc:picChg chg="add mod">
          <ac:chgData name="Rohan Mariash" userId="176eb832-16d6-4248-93d5-2b80699c27d9" providerId="ADAL" clId="{F8B97B55-615E-496F-87CC-38544AD5FC47}" dt="2024-03-31T18:59:11.597" v="4489" actId="14100"/>
          <ac:picMkLst>
            <pc:docMk/>
            <pc:sldMk cId="2108184493" sldId="263"/>
            <ac:picMk id="6" creationId="{2F9024F1-A31A-5997-F7D8-881E6FBE7035}"/>
          </ac:picMkLst>
        </pc:picChg>
      </pc:sldChg>
      <pc:sldChg chg="del">
        <pc:chgData name="Rohan Mariash" userId="176eb832-16d6-4248-93d5-2b80699c27d9" providerId="ADAL" clId="{F8B97B55-615E-496F-87CC-38544AD5FC47}" dt="2024-03-31T16:57:24.401" v="1564" actId="47"/>
        <pc:sldMkLst>
          <pc:docMk/>
          <pc:sldMk cId="3146046383" sldId="264"/>
        </pc:sldMkLst>
      </pc:sldChg>
      <pc:sldChg chg="addSp delSp modSp new mod setBg">
        <pc:chgData name="Rohan Mariash" userId="176eb832-16d6-4248-93d5-2b80699c27d9" providerId="ADAL" clId="{F8B97B55-615E-496F-87CC-38544AD5FC47}" dt="2024-03-31T17:08:34.056" v="1676" actId="20577"/>
        <pc:sldMkLst>
          <pc:docMk/>
          <pc:sldMk cId="3848383766" sldId="264"/>
        </pc:sldMkLst>
        <pc:spChg chg="mod">
          <ac:chgData name="Rohan Mariash" userId="176eb832-16d6-4248-93d5-2b80699c27d9" providerId="ADAL" clId="{F8B97B55-615E-496F-87CC-38544AD5FC47}" dt="2024-03-31T17:08:34.056" v="1676" actId="20577"/>
          <ac:spMkLst>
            <pc:docMk/>
            <pc:sldMk cId="3848383766" sldId="264"/>
            <ac:spMk id="2" creationId="{E662EF73-C783-65B6-6EEA-B695683C488E}"/>
          </ac:spMkLst>
        </pc:spChg>
        <pc:spChg chg="del">
          <ac:chgData name="Rohan Mariash" userId="176eb832-16d6-4248-93d5-2b80699c27d9" providerId="ADAL" clId="{F8B97B55-615E-496F-87CC-38544AD5FC47}" dt="2024-03-31T17:07:19.343" v="1630"/>
          <ac:spMkLst>
            <pc:docMk/>
            <pc:sldMk cId="3848383766" sldId="264"/>
            <ac:spMk id="3" creationId="{83563916-58D5-E200-3D5B-DE4795EB2D89}"/>
          </ac:spMkLst>
        </pc:spChg>
        <pc:spChg chg="del">
          <ac:chgData name="Rohan Mariash" userId="176eb832-16d6-4248-93d5-2b80699c27d9" providerId="ADAL" clId="{F8B97B55-615E-496F-87CC-38544AD5FC47}" dt="2024-03-31T17:07:26.843" v="1631"/>
          <ac:spMkLst>
            <pc:docMk/>
            <pc:sldMk cId="3848383766" sldId="264"/>
            <ac:spMk id="4" creationId="{96A6CFBA-6A30-201A-D65D-BA4FFFCBAB68}"/>
          </ac:spMkLst>
        </pc:spChg>
        <pc:spChg chg="add del">
          <ac:chgData name="Rohan Mariash" userId="176eb832-16d6-4248-93d5-2b80699c27d9" providerId="ADAL" clId="{F8B97B55-615E-496F-87CC-38544AD5FC47}" dt="2024-03-31T17:07:49.502" v="1634" actId="26606"/>
          <ac:spMkLst>
            <pc:docMk/>
            <pc:sldMk cId="3848383766" sldId="264"/>
            <ac:spMk id="12" creationId="{2111B97A-2FB0-4625-8C2E-CDCB1AF683A2}"/>
          </ac:spMkLst>
        </pc:spChg>
        <pc:spChg chg="add del">
          <ac:chgData name="Rohan Mariash" userId="176eb832-16d6-4248-93d5-2b80699c27d9" providerId="ADAL" clId="{F8B97B55-615E-496F-87CC-38544AD5FC47}" dt="2024-03-31T17:07:49.502" v="1634" actId="26606"/>
          <ac:spMkLst>
            <pc:docMk/>
            <pc:sldMk cId="3848383766" sldId="264"/>
            <ac:spMk id="18" creationId="{8ED94938-268E-4C0A-A08A-B3980C78BAEB}"/>
          </ac:spMkLst>
        </pc:spChg>
        <pc:spChg chg="add">
          <ac:chgData name="Rohan Mariash" userId="176eb832-16d6-4248-93d5-2b80699c27d9" providerId="ADAL" clId="{F8B97B55-615E-496F-87CC-38544AD5FC47}" dt="2024-03-31T17:07:49.507" v="1635" actId="26606"/>
          <ac:spMkLst>
            <pc:docMk/>
            <pc:sldMk cId="3848383766" sldId="264"/>
            <ac:spMk id="20" creationId="{7C98A213-5994-475E-B327-DC6EC27FBA8B}"/>
          </ac:spMkLst>
        </pc:spChg>
        <pc:spChg chg="add">
          <ac:chgData name="Rohan Mariash" userId="176eb832-16d6-4248-93d5-2b80699c27d9" providerId="ADAL" clId="{F8B97B55-615E-496F-87CC-38544AD5FC47}" dt="2024-03-31T17:07:49.507" v="1635" actId="26606"/>
          <ac:spMkLst>
            <pc:docMk/>
            <pc:sldMk cId="3848383766" sldId="264"/>
            <ac:spMk id="21" creationId="{4B030A0D-0DAD-4A99-89BB-419527D6A64B}"/>
          </ac:spMkLst>
        </pc:spChg>
        <pc:grpChg chg="add del">
          <ac:chgData name="Rohan Mariash" userId="176eb832-16d6-4248-93d5-2b80699c27d9" providerId="ADAL" clId="{F8B97B55-615E-496F-87CC-38544AD5FC47}" dt="2024-03-31T17:07:49.502" v="1634" actId="26606"/>
          <ac:grpSpMkLst>
            <pc:docMk/>
            <pc:sldMk cId="3848383766" sldId="264"/>
            <ac:grpSpMk id="14" creationId="{B83D307E-DF68-43F8-97CE-0AAE950A7129}"/>
          </ac:grpSpMkLst>
        </pc:grpChg>
        <pc:picChg chg="add mod">
          <ac:chgData name="Rohan Mariash" userId="176eb832-16d6-4248-93d5-2b80699c27d9" providerId="ADAL" clId="{F8B97B55-615E-496F-87CC-38544AD5FC47}" dt="2024-03-31T17:07:49.507" v="1635" actId="26606"/>
          <ac:picMkLst>
            <pc:docMk/>
            <pc:sldMk cId="3848383766" sldId="264"/>
            <ac:picMk id="5" creationId="{7F78BD59-3A61-BF50-B832-56A895DEE644}"/>
          </ac:picMkLst>
        </pc:picChg>
        <pc:picChg chg="add mod">
          <ac:chgData name="Rohan Mariash" userId="176eb832-16d6-4248-93d5-2b80699c27d9" providerId="ADAL" clId="{F8B97B55-615E-496F-87CC-38544AD5FC47}" dt="2024-03-31T17:07:49.507" v="1635" actId="26606"/>
          <ac:picMkLst>
            <pc:docMk/>
            <pc:sldMk cId="3848383766" sldId="264"/>
            <ac:picMk id="6" creationId="{32A8AC75-270A-2198-1A8B-6E78FEC8484A}"/>
          </ac:picMkLst>
        </pc:picChg>
        <pc:picChg chg="add mod">
          <ac:chgData name="Rohan Mariash" userId="176eb832-16d6-4248-93d5-2b80699c27d9" providerId="ADAL" clId="{F8B97B55-615E-496F-87CC-38544AD5FC47}" dt="2024-03-31T17:07:49.507" v="1635" actId="26606"/>
          <ac:picMkLst>
            <pc:docMk/>
            <pc:sldMk cId="3848383766" sldId="264"/>
            <ac:picMk id="7" creationId="{4E360C87-A43C-D46A-1953-D0B571A211F3}"/>
          </ac:picMkLst>
        </pc:picChg>
      </pc:sldChg>
      <pc:sldChg chg="addSp delSp modSp new mod setBg">
        <pc:chgData name="Rohan Mariash" userId="176eb832-16d6-4248-93d5-2b80699c27d9" providerId="ADAL" clId="{F8B97B55-615E-496F-87CC-38544AD5FC47}" dt="2024-03-31T17:10:36.088" v="1694" actId="26606"/>
        <pc:sldMkLst>
          <pc:docMk/>
          <pc:sldMk cId="2437967086" sldId="265"/>
        </pc:sldMkLst>
        <pc:spChg chg="mod">
          <ac:chgData name="Rohan Mariash" userId="176eb832-16d6-4248-93d5-2b80699c27d9" providerId="ADAL" clId="{F8B97B55-615E-496F-87CC-38544AD5FC47}" dt="2024-03-31T17:10:36.088" v="1694" actId="26606"/>
          <ac:spMkLst>
            <pc:docMk/>
            <pc:sldMk cId="2437967086" sldId="265"/>
            <ac:spMk id="2" creationId="{43D3B38A-77E7-5B35-E87C-9B6E073FEBD8}"/>
          </ac:spMkLst>
        </pc:spChg>
        <pc:spChg chg="del">
          <ac:chgData name="Rohan Mariash" userId="176eb832-16d6-4248-93d5-2b80699c27d9" providerId="ADAL" clId="{F8B97B55-615E-496F-87CC-38544AD5FC47}" dt="2024-03-31T17:09:43.048" v="1678"/>
          <ac:spMkLst>
            <pc:docMk/>
            <pc:sldMk cId="2437967086" sldId="265"/>
            <ac:spMk id="3" creationId="{E73800B0-7131-F4E8-4557-872CA9154514}"/>
          </ac:spMkLst>
        </pc:spChg>
        <pc:spChg chg="del mod">
          <ac:chgData name="Rohan Mariash" userId="176eb832-16d6-4248-93d5-2b80699c27d9" providerId="ADAL" clId="{F8B97B55-615E-496F-87CC-38544AD5FC47}" dt="2024-03-31T17:10:14.850" v="1680" actId="478"/>
          <ac:spMkLst>
            <pc:docMk/>
            <pc:sldMk cId="2437967086" sldId="265"/>
            <ac:spMk id="4" creationId="{984EB834-FCF4-FBF0-C510-29195B0FFD44}"/>
          </ac:spMkLst>
        </pc:spChg>
        <pc:spChg chg="add del">
          <ac:chgData name="Rohan Mariash" userId="176eb832-16d6-4248-93d5-2b80699c27d9" providerId="ADAL" clId="{F8B97B55-615E-496F-87CC-38544AD5FC47}" dt="2024-03-31T17:10:36.088" v="1694" actId="26606"/>
          <ac:spMkLst>
            <pc:docMk/>
            <pc:sldMk cId="2437967086" sldId="265"/>
            <ac:spMk id="10" creationId="{F94AA2BD-2E3F-4B1D-8127-5744B8115311}"/>
          </ac:spMkLst>
        </pc:spChg>
        <pc:spChg chg="add del">
          <ac:chgData name="Rohan Mariash" userId="176eb832-16d6-4248-93d5-2b80699c27d9" providerId="ADAL" clId="{F8B97B55-615E-496F-87CC-38544AD5FC47}" dt="2024-03-31T17:10:36.088" v="1694" actId="26606"/>
          <ac:spMkLst>
            <pc:docMk/>
            <pc:sldMk cId="2437967086" sldId="265"/>
            <ac:spMk id="12" creationId="{4BD02261-2DC8-4AA8-9E16-7751AE892445}"/>
          </ac:spMkLst>
        </pc:spChg>
        <pc:spChg chg="add del">
          <ac:chgData name="Rohan Mariash" userId="176eb832-16d6-4248-93d5-2b80699c27d9" providerId="ADAL" clId="{F8B97B55-615E-496F-87CC-38544AD5FC47}" dt="2024-03-31T17:10:36.088" v="1694" actId="26606"/>
          <ac:spMkLst>
            <pc:docMk/>
            <pc:sldMk cId="2437967086" sldId="265"/>
            <ac:spMk id="14" creationId="{3D752CF2-2291-40B5-B462-C17B174C10BC}"/>
          </ac:spMkLst>
        </pc:spChg>
        <pc:spChg chg="add">
          <ac:chgData name="Rohan Mariash" userId="176eb832-16d6-4248-93d5-2b80699c27d9" providerId="ADAL" clId="{F8B97B55-615E-496F-87CC-38544AD5FC47}" dt="2024-03-31T17:10:36.088" v="1694" actId="26606"/>
          <ac:spMkLst>
            <pc:docMk/>
            <pc:sldMk cId="2437967086" sldId="265"/>
            <ac:spMk id="19" creationId="{3C54F4CE-85F0-46ED-80DA-9518C9251AD1}"/>
          </ac:spMkLst>
        </pc:spChg>
        <pc:spChg chg="add">
          <ac:chgData name="Rohan Mariash" userId="176eb832-16d6-4248-93d5-2b80699c27d9" providerId="ADAL" clId="{F8B97B55-615E-496F-87CC-38544AD5FC47}" dt="2024-03-31T17:10:36.088" v="1694" actId="26606"/>
          <ac:spMkLst>
            <pc:docMk/>
            <pc:sldMk cId="2437967086" sldId="265"/>
            <ac:spMk id="21" creationId="{DADD1FCA-8ACB-4958-81DD-4CDD6D3E1921}"/>
          </ac:spMkLst>
        </pc:spChg>
        <pc:picChg chg="add mod">
          <ac:chgData name="Rohan Mariash" userId="176eb832-16d6-4248-93d5-2b80699c27d9" providerId="ADAL" clId="{F8B97B55-615E-496F-87CC-38544AD5FC47}" dt="2024-03-31T17:10:36.088" v="1694" actId="26606"/>
          <ac:picMkLst>
            <pc:docMk/>
            <pc:sldMk cId="2437967086" sldId="265"/>
            <ac:picMk id="5" creationId="{B6E94B68-7AF2-A971-8456-C6E3C72BF82D}"/>
          </ac:picMkLst>
        </pc:picChg>
      </pc:sldChg>
      <pc:sldChg chg="del">
        <pc:chgData name="Rohan Mariash" userId="176eb832-16d6-4248-93d5-2b80699c27d9" providerId="ADAL" clId="{F8B97B55-615E-496F-87CC-38544AD5FC47}" dt="2024-03-31T16:57:36.517" v="1565" actId="47"/>
        <pc:sldMkLst>
          <pc:docMk/>
          <pc:sldMk cId="3325318999" sldId="265"/>
        </pc:sldMkLst>
      </pc:sldChg>
      <pc:sldChg chg="addSp delSp modSp new mod setBg">
        <pc:chgData name="Rohan Mariash" userId="176eb832-16d6-4248-93d5-2b80699c27d9" providerId="ADAL" clId="{F8B97B55-615E-496F-87CC-38544AD5FC47}" dt="2024-03-31T17:18:58.352" v="1744" actId="1076"/>
        <pc:sldMkLst>
          <pc:docMk/>
          <pc:sldMk cId="1035814496" sldId="266"/>
        </pc:sldMkLst>
        <pc:spChg chg="mod">
          <ac:chgData name="Rohan Mariash" userId="176eb832-16d6-4248-93d5-2b80699c27d9" providerId="ADAL" clId="{F8B97B55-615E-496F-87CC-38544AD5FC47}" dt="2024-03-31T17:18:58.352" v="1744" actId="1076"/>
          <ac:spMkLst>
            <pc:docMk/>
            <pc:sldMk cId="1035814496" sldId="266"/>
            <ac:spMk id="2" creationId="{0659F957-8E52-3B00-AD47-126314C57E0E}"/>
          </ac:spMkLst>
        </pc:spChg>
        <pc:spChg chg="del">
          <ac:chgData name="Rohan Mariash" userId="176eb832-16d6-4248-93d5-2b80699c27d9" providerId="ADAL" clId="{F8B97B55-615E-496F-87CC-38544AD5FC47}" dt="2024-03-31T17:11:49.366" v="1716"/>
          <ac:spMkLst>
            <pc:docMk/>
            <pc:sldMk cId="1035814496" sldId="266"/>
            <ac:spMk id="3" creationId="{78C29C93-C8D3-352E-7E80-2319112B9C9E}"/>
          </ac:spMkLst>
        </pc:spChg>
        <pc:spChg chg="del">
          <ac:chgData name="Rohan Mariash" userId="176eb832-16d6-4248-93d5-2b80699c27d9" providerId="ADAL" clId="{F8B97B55-615E-496F-87CC-38544AD5FC47}" dt="2024-03-31T17:12:01.344" v="1717" actId="478"/>
          <ac:spMkLst>
            <pc:docMk/>
            <pc:sldMk cId="1035814496" sldId="266"/>
            <ac:spMk id="4" creationId="{06C7793B-04DF-68DC-D591-67750F169ADD}"/>
          </ac:spMkLst>
        </pc:spChg>
        <pc:spChg chg="add del">
          <ac:chgData name="Rohan Mariash" userId="176eb832-16d6-4248-93d5-2b80699c27d9" providerId="ADAL" clId="{F8B97B55-615E-496F-87CC-38544AD5FC47}" dt="2024-03-31T17:18:48.590" v="1742" actId="26606"/>
          <ac:spMkLst>
            <pc:docMk/>
            <pc:sldMk cId="1035814496" sldId="266"/>
            <ac:spMk id="10" creationId="{665DBBEF-238B-476B-96AB-8AAC3224ECEA}"/>
          </ac:spMkLst>
        </pc:spChg>
        <pc:spChg chg="add del">
          <ac:chgData name="Rohan Mariash" userId="176eb832-16d6-4248-93d5-2b80699c27d9" providerId="ADAL" clId="{F8B97B55-615E-496F-87CC-38544AD5FC47}" dt="2024-03-31T17:18:48.590" v="1742" actId="26606"/>
          <ac:spMkLst>
            <pc:docMk/>
            <pc:sldMk cId="1035814496" sldId="266"/>
            <ac:spMk id="12" creationId="{3FCFB1DE-0B7E-48CC-BA90-B2AB0889F9D6}"/>
          </ac:spMkLst>
        </pc:spChg>
        <pc:spChg chg="add del">
          <ac:chgData name="Rohan Mariash" userId="176eb832-16d6-4248-93d5-2b80699c27d9" providerId="ADAL" clId="{F8B97B55-615E-496F-87CC-38544AD5FC47}" dt="2024-03-31T17:18:50.978" v="1743" actId="478"/>
          <ac:spMkLst>
            <pc:docMk/>
            <pc:sldMk cId="1035814496" sldId="266"/>
            <ac:spMk id="16" creationId="{8C5B1016-02F8-21C7-FE5A-738E88AC433E}"/>
          </ac:spMkLst>
        </pc:spChg>
        <pc:spChg chg="add">
          <ac:chgData name="Rohan Mariash" userId="176eb832-16d6-4248-93d5-2b80699c27d9" providerId="ADAL" clId="{F8B97B55-615E-496F-87CC-38544AD5FC47}" dt="2024-03-31T17:18:48.590" v="1742" actId="26606"/>
          <ac:spMkLst>
            <pc:docMk/>
            <pc:sldMk cId="1035814496" sldId="266"/>
            <ac:spMk id="19" creationId="{9F79630B-0F0B-446E-A637-38FA8F61D10E}"/>
          </ac:spMkLst>
        </pc:spChg>
        <pc:spChg chg="add">
          <ac:chgData name="Rohan Mariash" userId="176eb832-16d6-4248-93d5-2b80699c27d9" providerId="ADAL" clId="{F8B97B55-615E-496F-87CC-38544AD5FC47}" dt="2024-03-31T17:18:48.590" v="1742" actId="26606"/>
          <ac:spMkLst>
            <pc:docMk/>
            <pc:sldMk cId="1035814496" sldId="266"/>
            <ac:spMk id="21" creationId="{B3437C99-FC8E-4311-B48A-F0C4C329B154}"/>
          </ac:spMkLst>
        </pc:spChg>
        <pc:picChg chg="add mod">
          <ac:chgData name="Rohan Mariash" userId="176eb832-16d6-4248-93d5-2b80699c27d9" providerId="ADAL" clId="{F8B97B55-615E-496F-87CC-38544AD5FC47}" dt="2024-03-31T17:18:48.590" v="1742" actId="26606"/>
          <ac:picMkLst>
            <pc:docMk/>
            <pc:sldMk cId="1035814496" sldId="266"/>
            <ac:picMk id="5" creationId="{9E75E1C6-DFAF-687A-734E-88793520EEF5}"/>
          </ac:picMkLst>
        </pc:picChg>
      </pc:sldChg>
      <pc:sldChg chg="addSp delSp modSp new mod setBg">
        <pc:chgData name="Rohan Mariash" userId="176eb832-16d6-4248-93d5-2b80699c27d9" providerId="ADAL" clId="{F8B97B55-615E-496F-87CC-38544AD5FC47}" dt="2024-03-31T17:18:39.489" v="1741" actId="26606"/>
        <pc:sldMkLst>
          <pc:docMk/>
          <pc:sldMk cId="1023352959" sldId="267"/>
        </pc:sldMkLst>
        <pc:spChg chg="mod ord">
          <ac:chgData name="Rohan Mariash" userId="176eb832-16d6-4248-93d5-2b80699c27d9" providerId="ADAL" clId="{F8B97B55-615E-496F-87CC-38544AD5FC47}" dt="2024-03-31T17:18:39.489" v="1741" actId="26606"/>
          <ac:spMkLst>
            <pc:docMk/>
            <pc:sldMk cId="1023352959" sldId="267"/>
            <ac:spMk id="2" creationId="{6B860A9D-16E6-1D72-0801-E8F3391996F0}"/>
          </ac:spMkLst>
        </pc:spChg>
        <pc:spChg chg="del">
          <ac:chgData name="Rohan Mariash" userId="176eb832-16d6-4248-93d5-2b80699c27d9" providerId="ADAL" clId="{F8B97B55-615E-496F-87CC-38544AD5FC47}" dt="2024-03-31T17:18:12.824" v="1735"/>
          <ac:spMkLst>
            <pc:docMk/>
            <pc:sldMk cId="1023352959" sldId="267"/>
            <ac:spMk id="3" creationId="{364D8B20-0C6A-B8D5-C88A-CE3926716D1D}"/>
          </ac:spMkLst>
        </pc:spChg>
        <pc:spChg chg="del">
          <ac:chgData name="Rohan Mariash" userId="176eb832-16d6-4248-93d5-2b80699c27d9" providerId="ADAL" clId="{F8B97B55-615E-496F-87CC-38544AD5FC47}" dt="2024-03-31T17:18:16.676" v="1736"/>
          <ac:spMkLst>
            <pc:docMk/>
            <pc:sldMk cId="1023352959" sldId="267"/>
            <ac:spMk id="4" creationId="{6B627917-886C-00AF-F4E1-908BA7BF72D5}"/>
          </ac:spMkLst>
        </pc:spChg>
        <pc:spChg chg="add">
          <ac:chgData name="Rohan Mariash" userId="176eb832-16d6-4248-93d5-2b80699c27d9" providerId="ADAL" clId="{F8B97B55-615E-496F-87CC-38544AD5FC47}" dt="2024-03-31T17:18:39.489" v="1741" actId="26606"/>
          <ac:spMkLst>
            <pc:docMk/>
            <pc:sldMk cId="1023352959" sldId="267"/>
            <ac:spMk id="13" creationId="{4D4677D2-D5AC-4CF9-9EED-2B89D0A1C212}"/>
          </ac:spMkLst>
        </pc:spChg>
        <pc:spChg chg="add">
          <ac:chgData name="Rohan Mariash" userId="176eb832-16d6-4248-93d5-2b80699c27d9" providerId="ADAL" clId="{F8B97B55-615E-496F-87CC-38544AD5FC47}" dt="2024-03-31T17:18:39.489" v="1741" actId="26606"/>
          <ac:spMkLst>
            <pc:docMk/>
            <pc:sldMk cId="1023352959" sldId="267"/>
            <ac:spMk id="15" creationId="{AF695F69-7001-421E-98A8-E74156934A51}"/>
          </ac:spMkLst>
        </pc:spChg>
        <pc:picChg chg="add mod modCrop">
          <ac:chgData name="Rohan Mariash" userId="176eb832-16d6-4248-93d5-2b80699c27d9" providerId="ADAL" clId="{F8B97B55-615E-496F-87CC-38544AD5FC47}" dt="2024-03-31T17:18:39.489" v="1741" actId="26606"/>
          <ac:picMkLst>
            <pc:docMk/>
            <pc:sldMk cId="1023352959" sldId="267"/>
            <ac:picMk id="6" creationId="{32A11247-8B1C-6C2B-73B1-1D5880722569}"/>
          </ac:picMkLst>
        </pc:picChg>
        <pc:picChg chg="add mod modCrop">
          <ac:chgData name="Rohan Mariash" userId="176eb832-16d6-4248-93d5-2b80699c27d9" providerId="ADAL" clId="{F8B97B55-615E-496F-87CC-38544AD5FC47}" dt="2024-03-31T17:18:39.489" v="1741" actId="26606"/>
          <ac:picMkLst>
            <pc:docMk/>
            <pc:sldMk cId="1023352959" sldId="267"/>
            <ac:picMk id="8" creationId="{BC673964-CFFB-60A1-EE83-162382E50FA3}"/>
          </ac:picMkLst>
        </pc:picChg>
      </pc:sldChg>
      <pc:sldChg chg="addSp delSp modSp new mod setBg">
        <pc:chgData name="Rohan Mariash" userId="176eb832-16d6-4248-93d5-2b80699c27d9" providerId="ADAL" clId="{F8B97B55-615E-496F-87CC-38544AD5FC47}" dt="2024-03-31T17:32:53.353" v="2443" actId="26606"/>
        <pc:sldMkLst>
          <pc:docMk/>
          <pc:sldMk cId="1467677114" sldId="268"/>
        </pc:sldMkLst>
        <pc:spChg chg="mod">
          <ac:chgData name="Rohan Mariash" userId="176eb832-16d6-4248-93d5-2b80699c27d9" providerId="ADAL" clId="{F8B97B55-615E-496F-87CC-38544AD5FC47}" dt="2024-03-31T17:32:53.353" v="2443" actId="26606"/>
          <ac:spMkLst>
            <pc:docMk/>
            <pc:sldMk cId="1467677114" sldId="268"/>
            <ac:spMk id="2" creationId="{D3B856E2-A408-08B7-85CD-AEFAE6A9CE4C}"/>
          </ac:spMkLst>
        </pc:spChg>
        <pc:spChg chg="del mod">
          <ac:chgData name="Rohan Mariash" userId="176eb832-16d6-4248-93d5-2b80699c27d9" providerId="ADAL" clId="{F8B97B55-615E-496F-87CC-38544AD5FC47}" dt="2024-03-31T17:26:26.787" v="2108" actId="26606"/>
          <ac:spMkLst>
            <pc:docMk/>
            <pc:sldMk cId="1467677114" sldId="268"/>
            <ac:spMk id="3" creationId="{E6F02B96-0E32-2242-2998-FE0FAFE71F32}"/>
          </ac:spMkLst>
        </pc:spChg>
        <pc:spChg chg="add del">
          <ac:chgData name="Rohan Mariash" userId="176eb832-16d6-4248-93d5-2b80699c27d9" providerId="ADAL" clId="{F8B97B55-615E-496F-87CC-38544AD5FC47}" dt="2024-03-31T17:32:53.353" v="2443" actId="26606"/>
          <ac:spMkLst>
            <pc:docMk/>
            <pc:sldMk cId="1467677114" sldId="268"/>
            <ac:spMk id="9" creationId="{BACC6370-2D7E-4714-9D71-7542949D7D5D}"/>
          </ac:spMkLst>
        </pc:spChg>
        <pc:spChg chg="add del">
          <ac:chgData name="Rohan Mariash" userId="176eb832-16d6-4248-93d5-2b80699c27d9" providerId="ADAL" clId="{F8B97B55-615E-496F-87CC-38544AD5FC47}" dt="2024-03-31T17:32:53.353" v="2443" actId="26606"/>
          <ac:spMkLst>
            <pc:docMk/>
            <pc:sldMk cId="1467677114" sldId="268"/>
            <ac:spMk id="11" creationId="{F68B3F68-107C-434F-AA38-110D5EA91B85}"/>
          </ac:spMkLst>
        </pc:spChg>
        <pc:spChg chg="add del">
          <ac:chgData name="Rohan Mariash" userId="176eb832-16d6-4248-93d5-2b80699c27d9" providerId="ADAL" clId="{F8B97B55-615E-496F-87CC-38544AD5FC47}" dt="2024-03-31T17:32:53.353" v="2443" actId="26606"/>
          <ac:spMkLst>
            <pc:docMk/>
            <pc:sldMk cId="1467677114" sldId="268"/>
            <ac:spMk id="13" creationId="{AAD0DBB9-1A4B-4391-81D4-CB19F9AB918A}"/>
          </ac:spMkLst>
        </pc:spChg>
        <pc:spChg chg="add del">
          <ac:chgData name="Rohan Mariash" userId="176eb832-16d6-4248-93d5-2b80699c27d9" providerId="ADAL" clId="{F8B97B55-615E-496F-87CC-38544AD5FC47}" dt="2024-03-31T17:32:53.353" v="2443" actId="26606"/>
          <ac:spMkLst>
            <pc:docMk/>
            <pc:sldMk cId="1467677114" sldId="268"/>
            <ac:spMk id="15" creationId="{063BBA22-50EA-4C4D-BE05-F1CE4E63AA56}"/>
          </ac:spMkLst>
        </pc:spChg>
        <pc:spChg chg="add">
          <ac:chgData name="Rohan Mariash" userId="176eb832-16d6-4248-93d5-2b80699c27d9" providerId="ADAL" clId="{F8B97B55-615E-496F-87CC-38544AD5FC47}" dt="2024-03-31T17:32:53.353" v="2443" actId="26606"/>
          <ac:spMkLst>
            <pc:docMk/>
            <pc:sldMk cId="1467677114" sldId="268"/>
            <ac:spMk id="20" creationId="{56E9B3E6-E277-4D68-BA48-9CB43FFBD6E2}"/>
          </ac:spMkLst>
        </pc:spChg>
        <pc:spChg chg="add">
          <ac:chgData name="Rohan Mariash" userId="176eb832-16d6-4248-93d5-2b80699c27d9" providerId="ADAL" clId="{F8B97B55-615E-496F-87CC-38544AD5FC47}" dt="2024-03-31T17:32:53.353" v="2443" actId="26606"/>
          <ac:spMkLst>
            <pc:docMk/>
            <pc:sldMk cId="1467677114" sldId="268"/>
            <ac:spMk id="27" creationId="{D5B0017B-2ECA-49AF-B397-DC140825DF8D}"/>
          </ac:spMkLst>
        </pc:spChg>
        <pc:grpChg chg="add">
          <ac:chgData name="Rohan Mariash" userId="176eb832-16d6-4248-93d5-2b80699c27d9" providerId="ADAL" clId="{F8B97B55-615E-496F-87CC-38544AD5FC47}" dt="2024-03-31T17:32:53.353" v="2443" actId="26606"/>
          <ac:grpSpMkLst>
            <pc:docMk/>
            <pc:sldMk cId="1467677114" sldId="268"/>
            <ac:grpSpMk id="22" creationId="{AE1C45F0-260A-458C-96ED-C1F6D2151219}"/>
          </ac:grpSpMkLst>
        </pc:grpChg>
        <pc:graphicFrameChg chg="add mod modGraphic">
          <ac:chgData name="Rohan Mariash" userId="176eb832-16d6-4248-93d5-2b80699c27d9" providerId="ADAL" clId="{F8B97B55-615E-496F-87CC-38544AD5FC47}" dt="2024-03-31T17:32:53.353" v="2443" actId="26606"/>
          <ac:graphicFrameMkLst>
            <pc:docMk/>
            <pc:sldMk cId="1467677114" sldId="268"/>
            <ac:graphicFrameMk id="5" creationId="{150431D2-7448-083D-6436-A10FC234D2E3}"/>
          </ac:graphicFrameMkLst>
        </pc:graphicFrameChg>
        <pc:cxnChg chg="add">
          <ac:chgData name="Rohan Mariash" userId="176eb832-16d6-4248-93d5-2b80699c27d9" providerId="ADAL" clId="{F8B97B55-615E-496F-87CC-38544AD5FC47}" dt="2024-03-31T17:32:53.353" v="2443" actId="26606"/>
          <ac:cxnSpMkLst>
            <pc:docMk/>
            <pc:sldMk cId="1467677114" sldId="268"/>
            <ac:cxnSpMk id="29" creationId="{6CF1BAF6-AD41-4082-B212-8A1F9A2E8779}"/>
          </ac:cxnSpMkLst>
        </pc:cxnChg>
      </pc:sldChg>
      <pc:sldChg chg="addSp delSp modSp add del mod setBg delDesignElem">
        <pc:chgData name="Rohan Mariash" userId="176eb832-16d6-4248-93d5-2b80699c27d9" providerId="ADAL" clId="{F8B97B55-615E-496F-87CC-38544AD5FC47}" dt="2024-03-31T17:29:32.738" v="2175" actId="47"/>
        <pc:sldMkLst>
          <pc:docMk/>
          <pc:sldMk cId="579866535" sldId="269"/>
        </pc:sldMkLst>
        <pc:spChg chg="mod">
          <ac:chgData name="Rohan Mariash" userId="176eb832-16d6-4248-93d5-2b80699c27d9" providerId="ADAL" clId="{F8B97B55-615E-496F-87CC-38544AD5FC47}" dt="2024-03-31T17:29:29.711" v="2174" actId="20577"/>
          <ac:spMkLst>
            <pc:docMk/>
            <pc:sldMk cId="579866535" sldId="269"/>
            <ac:spMk id="2" creationId="{D3B856E2-A408-08B7-85CD-AEFAE6A9CE4C}"/>
          </ac:spMkLst>
        </pc:spChg>
        <pc:spChg chg="add mod">
          <ac:chgData name="Rohan Mariash" userId="176eb832-16d6-4248-93d5-2b80699c27d9" providerId="ADAL" clId="{F8B97B55-615E-496F-87CC-38544AD5FC47}" dt="2024-03-31T17:29:24.870" v="2169" actId="478"/>
          <ac:spMkLst>
            <pc:docMk/>
            <pc:sldMk cId="579866535" sldId="269"/>
            <ac:spMk id="4" creationId="{690436CA-75B2-CD2E-1DED-E49AEB9B956E}"/>
          </ac:spMkLst>
        </pc:spChg>
        <pc:spChg chg="del">
          <ac:chgData name="Rohan Mariash" userId="176eb832-16d6-4248-93d5-2b80699c27d9" providerId="ADAL" clId="{F8B97B55-615E-496F-87CC-38544AD5FC47}" dt="2024-03-31T17:29:18.144" v="2168"/>
          <ac:spMkLst>
            <pc:docMk/>
            <pc:sldMk cId="579866535" sldId="269"/>
            <ac:spMk id="9" creationId="{BACC6370-2D7E-4714-9D71-7542949D7D5D}"/>
          </ac:spMkLst>
        </pc:spChg>
        <pc:spChg chg="del">
          <ac:chgData name="Rohan Mariash" userId="176eb832-16d6-4248-93d5-2b80699c27d9" providerId="ADAL" clId="{F8B97B55-615E-496F-87CC-38544AD5FC47}" dt="2024-03-31T17:29:18.144" v="2168"/>
          <ac:spMkLst>
            <pc:docMk/>
            <pc:sldMk cId="579866535" sldId="269"/>
            <ac:spMk id="11" creationId="{F68B3F68-107C-434F-AA38-110D5EA91B85}"/>
          </ac:spMkLst>
        </pc:spChg>
        <pc:spChg chg="del">
          <ac:chgData name="Rohan Mariash" userId="176eb832-16d6-4248-93d5-2b80699c27d9" providerId="ADAL" clId="{F8B97B55-615E-496F-87CC-38544AD5FC47}" dt="2024-03-31T17:29:18.144" v="2168"/>
          <ac:spMkLst>
            <pc:docMk/>
            <pc:sldMk cId="579866535" sldId="269"/>
            <ac:spMk id="13" creationId="{AAD0DBB9-1A4B-4391-81D4-CB19F9AB918A}"/>
          </ac:spMkLst>
        </pc:spChg>
        <pc:spChg chg="del">
          <ac:chgData name="Rohan Mariash" userId="176eb832-16d6-4248-93d5-2b80699c27d9" providerId="ADAL" clId="{F8B97B55-615E-496F-87CC-38544AD5FC47}" dt="2024-03-31T17:29:18.144" v="2168"/>
          <ac:spMkLst>
            <pc:docMk/>
            <pc:sldMk cId="579866535" sldId="269"/>
            <ac:spMk id="15" creationId="{063BBA22-50EA-4C4D-BE05-F1CE4E63AA56}"/>
          </ac:spMkLst>
        </pc:spChg>
        <pc:graphicFrameChg chg="del">
          <ac:chgData name="Rohan Mariash" userId="176eb832-16d6-4248-93d5-2b80699c27d9" providerId="ADAL" clId="{F8B97B55-615E-496F-87CC-38544AD5FC47}" dt="2024-03-31T17:29:24.870" v="2169" actId="478"/>
          <ac:graphicFrameMkLst>
            <pc:docMk/>
            <pc:sldMk cId="579866535" sldId="269"/>
            <ac:graphicFrameMk id="5" creationId="{150431D2-7448-083D-6436-A10FC234D2E3}"/>
          </ac:graphicFrameMkLst>
        </pc:graphicFrameChg>
      </pc:sldChg>
      <pc:sldChg chg="addSp delSp modSp new mod setBg">
        <pc:chgData name="Rohan Mariash" userId="176eb832-16d6-4248-93d5-2b80699c27d9" providerId="ADAL" clId="{F8B97B55-615E-496F-87CC-38544AD5FC47}" dt="2024-03-31T17:32:42.500" v="2442" actId="26606"/>
        <pc:sldMkLst>
          <pc:docMk/>
          <pc:sldMk cId="3787275824" sldId="269"/>
        </pc:sldMkLst>
        <pc:spChg chg="mod">
          <ac:chgData name="Rohan Mariash" userId="176eb832-16d6-4248-93d5-2b80699c27d9" providerId="ADAL" clId="{F8B97B55-615E-496F-87CC-38544AD5FC47}" dt="2024-03-31T17:32:42.500" v="2442" actId="26606"/>
          <ac:spMkLst>
            <pc:docMk/>
            <pc:sldMk cId="3787275824" sldId="269"/>
            <ac:spMk id="2" creationId="{B6D73AB7-DCF0-0F60-F55B-AD6D72F75FA9}"/>
          </ac:spMkLst>
        </pc:spChg>
        <pc:spChg chg="del mod">
          <ac:chgData name="Rohan Mariash" userId="176eb832-16d6-4248-93d5-2b80699c27d9" providerId="ADAL" clId="{F8B97B55-615E-496F-87CC-38544AD5FC47}" dt="2024-03-31T17:32:42.500" v="2442" actId="26606"/>
          <ac:spMkLst>
            <pc:docMk/>
            <pc:sldMk cId="3787275824" sldId="269"/>
            <ac:spMk id="3" creationId="{5AFF8D72-1832-8224-05D0-1B20D5D3AFC7}"/>
          </ac:spMkLst>
        </pc:spChg>
        <pc:spChg chg="add">
          <ac:chgData name="Rohan Mariash" userId="176eb832-16d6-4248-93d5-2b80699c27d9" providerId="ADAL" clId="{F8B97B55-615E-496F-87CC-38544AD5FC47}" dt="2024-03-31T17:32:42.500" v="2442" actId="26606"/>
          <ac:spMkLst>
            <pc:docMk/>
            <pc:sldMk cId="3787275824" sldId="269"/>
            <ac:spMk id="9" creationId="{56E9B3E6-E277-4D68-BA48-9CB43FFBD6E2}"/>
          </ac:spMkLst>
        </pc:spChg>
        <pc:spChg chg="add">
          <ac:chgData name="Rohan Mariash" userId="176eb832-16d6-4248-93d5-2b80699c27d9" providerId="ADAL" clId="{F8B97B55-615E-496F-87CC-38544AD5FC47}" dt="2024-03-31T17:32:42.500" v="2442" actId="26606"/>
          <ac:spMkLst>
            <pc:docMk/>
            <pc:sldMk cId="3787275824" sldId="269"/>
            <ac:spMk id="16" creationId="{D5B0017B-2ECA-49AF-B397-DC140825DF8D}"/>
          </ac:spMkLst>
        </pc:spChg>
        <pc:grpChg chg="add">
          <ac:chgData name="Rohan Mariash" userId="176eb832-16d6-4248-93d5-2b80699c27d9" providerId="ADAL" clId="{F8B97B55-615E-496F-87CC-38544AD5FC47}" dt="2024-03-31T17:32:42.500" v="2442" actId="26606"/>
          <ac:grpSpMkLst>
            <pc:docMk/>
            <pc:sldMk cId="3787275824" sldId="269"/>
            <ac:grpSpMk id="11" creationId="{AE1C45F0-260A-458C-96ED-C1F6D2151219}"/>
          </ac:grpSpMkLst>
        </pc:grpChg>
        <pc:graphicFrameChg chg="add">
          <ac:chgData name="Rohan Mariash" userId="176eb832-16d6-4248-93d5-2b80699c27d9" providerId="ADAL" clId="{F8B97B55-615E-496F-87CC-38544AD5FC47}" dt="2024-03-31T17:32:42.500" v="2442" actId="26606"/>
          <ac:graphicFrameMkLst>
            <pc:docMk/>
            <pc:sldMk cId="3787275824" sldId="269"/>
            <ac:graphicFrameMk id="5" creationId="{831E424B-A2B7-43ED-B044-57D96B9A2E7A}"/>
          </ac:graphicFrameMkLst>
        </pc:graphicFrameChg>
        <pc:cxnChg chg="add">
          <ac:chgData name="Rohan Mariash" userId="176eb832-16d6-4248-93d5-2b80699c27d9" providerId="ADAL" clId="{F8B97B55-615E-496F-87CC-38544AD5FC47}" dt="2024-03-31T17:32:42.500" v="2442" actId="26606"/>
          <ac:cxnSpMkLst>
            <pc:docMk/>
            <pc:sldMk cId="3787275824" sldId="269"/>
            <ac:cxnSpMk id="18" creationId="{6CF1BAF6-AD41-4082-B212-8A1F9A2E8779}"/>
          </ac:cxnSpMkLst>
        </pc:cxnChg>
      </pc:sldChg>
      <pc:sldChg chg="addSp delSp modSp new add del mod setBg modAnim">
        <pc:chgData name="Rohan Mariash" userId="176eb832-16d6-4248-93d5-2b80699c27d9" providerId="ADAL" clId="{F8B97B55-615E-496F-87CC-38544AD5FC47}" dt="2024-03-31T18:22:38.181" v="3372" actId="47"/>
        <pc:sldMkLst>
          <pc:docMk/>
          <pc:sldMk cId="3909109718" sldId="270"/>
        </pc:sldMkLst>
        <pc:spChg chg="del">
          <ac:chgData name="Rohan Mariash" userId="176eb832-16d6-4248-93d5-2b80699c27d9" providerId="ADAL" clId="{F8B97B55-615E-496F-87CC-38544AD5FC47}" dt="2024-03-31T17:36:28.102" v="2446" actId="26606"/>
          <ac:spMkLst>
            <pc:docMk/>
            <pc:sldMk cId="3909109718" sldId="270"/>
            <ac:spMk id="2" creationId="{80F67DA0-580F-DA12-AD78-F71C514C9BA2}"/>
          </ac:spMkLst>
        </pc:spChg>
        <pc:spChg chg="del">
          <ac:chgData name="Rohan Mariash" userId="176eb832-16d6-4248-93d5-2b80699c27d9" providerId="ADAL" clId="{F8B97B55-615E-496F-87CC-38544AD5FC47}" dt="2024-03-31T17:35:59.318" v="2445"/>
          <ac:spMkLst>
            <pc:docMk/>
            <pc:sldMk cId="3909109718" sldId="270"/>
            <ac:spMk id="3" creationId="{EE1EFF1E-261F-B8BC-A9D4-56C261BC2649}"/>
          </ac:spMkLst>
        </pc:spChg>
        <pc:spChg chg="del">
          <ac:chgData name="Rohan Mariash" userId="176eb832-16d6-4248-93d5-2b80699c27d9" providerId="ADAL" clId="{F8B97B55-615E-496F-87CC-38544AD5FC47}" dt="2024-03-31T17:36:28.102" v="2446" actId="26606"/>
          <ac:spMkLst>
            <pc:docMk/>
            <pc:sldMk cId="3909109718" sldId="270"/>
            <ac:spMk id="4" creationId="{97267F4D-0ED0-40AD-6161-5E7964EB949E}"/>
          </ac:spMkLst>
        </pc:spChg>
        <pc:spChg chg="add">
          <ac:chgData name="Rohan Mariash" userId="176eb832-16d6-4248-93d5-2b80699c27d9" providerId="ADAL" clId="{F8B97B55-615E-496F-87CC-38544AD5FC47}" dt="2024-03-31T17:36:28.102" v="2446" actId="26606"/>
          <ac:spMkLst>
            <pc:docMk/>
            <pc:sldMk cId="3909109718" sldId="270"/>
            <ac:spMk id="10" creationId="{32BC26D8-82FB-445E-AA49-62A77D7C1EE0}"/>
          </ac:spMkLst>
        </pc:spChg>
        <pc:spChg chg="add">
          <ac:chgData name="Rohan Mariash" userId="176eb832-16d6-4248-93d5-2b80699c27d9" providerId="ADAL" clId="{F8B97B55-615E-496F-87CC-38544AD5FC47}" dt="2024-03-31T17:36:28.102" v="2446" actId="26606"/>
          <ac:spMkLst>
            <pc:docMk/>
            <pc:sldMk cId="3909109718" sldId="270"/>
            <ac:spMk id="12" creationId="{CB44330D-EA18-4254-AA95-EB49948539B8}"/>
          </ac:spMkLst>
        </pc:spChg>
        <pc:picChg chg="add mod">
          <ac:chgData name="Rohan Mariash" userId="176eb832-16d6-4248-93d5-2b80699c27d9" providerId="ADAL" clId="{F8B97B55-615E-496F-87CC-38544AD5FC47}" dt="2024-03-31T17:36:28.102" v="2446" actId="26606"/>
          <ac:picMkLst>
            <pc:docMk/>
            <pc:sldMk cId="3909109718" sldId="270"/>
            <ac:picMk id="5" creationId="{6BF2BFB0-D26F-54E2-CBEB-67B5A98332B5}"/>
          </ac:picMkLst>
        </pc:picChg>
      </pc:sldChg>
      <pc:sldChg chg="addSp delSp modSp new mod setBg modAnim">
        <pc:chgData name="Rohan Mariash" userId="176eb832-16d6-4248-93d5-2b80699c27d9" providerId="ADAL" clId="{F8B97B55-615E-496F-87CC-38544AD5FC47}" dt="2024-03-31T18:20:55.850" v="3368" actId="26606"/>
        <pc:sldMkLst>
          <pc:docMk/>
          <pc:sldMk cId="675760922" sldId="271"/>
        </pc:sldMkLst>
        <pc:spChg chg="mod">
          <ac:chgData name="Rohan Mariash" userId="176eb832-16d6-4248-93d5-2b80699c27d9" providerId="ADAL" clId="{F8B97B55-615E-496F-87CC-38544AD5FC47}" dt="2024-03-31T18:20:55.850" v="3368" actId="26606"/>
          <ac:spMkLst>
            <pc:docMk/>
            <pc:sldMk cId="675760922" sldId="271"/>
            <ac:spMk id="2" creationId="{5D2476B5-4E0F-988E-7340-B4B89D073BFD}"/>
          </ac:spMkLst>
        </pc:spChg>
        <pc:spChg chg="del">
          <ac:chgData name="Rohan Mariash" userId="176eb832-16d6-4248-93d5-2b80699c27d9" providerId="ADAL" clId="{F8B97B55-615E-496F-87CC-38544AD5FC47}" dt="2024-03-31T17:42:02.437" v="2483"/>
          <ac:spMkLst>
            <pc:docMk/>
            <pc:sldMk cId="675760922" sldId="271"/>
            <ac:spMk id="3" creationId="{700CACA3-E53C-F08D-4F9C-69DAF288B5BB}"/>
          </ac:spMkLst>
        </pc:spChg>
        <pc:spChg chg="del">
          <ac:chgData name="Rohan Mariash" userId="176eb832-16d6-4248-93d5-2b80699c27d9" providerId="ADAL" clId="{F8B97B55-615E-496F-87CC-38544AD5FC47}" dt="2024-03-31T17:42:05.762" v="2484" actId="478"/>
          <ac:spMkLst>
            <pc:docMk/>
            <pc:sldMk cId="675760922" sldId="271"/>
            <ac:spMk id="4" creationId="{BE0DFF38-E259-563E-7404-70CAD9640420}"/>
          </ac:spMkLst>
        </pc:spChg>
        <pc:spChg chg="add">
          <ac:chgData name="Rohan Mariash" userId="176eb832-16d6-4248-93d5-2b80699c27d9" providerId="ADAL" clId="{F8B97B55-615E-496F-87CC-38544AD5FC47}" dt="2024-03-31T18:20:55.850" v="3368" actId="26606"/>
          <ac:spMkLst>
            <pc:docMk/>
            <pc:sldMk cId="675760922" sldId="271"/>
            <ac:spMk id="10" creationId="{A8384FB5-9ADC-4DDC-881B-597D56F5B15D}"/>
          </ac:spMkLst>
        </pc:spChg>
        <pc:spChg chg="add">
          <ac:chgData name="Rohan Mariash" userId="176eb832-16d6-4248-93d5-2b80699c27d9" providerId="ADAL" clId="{F8B97B55-615E-496F-87CC-38544AD5FC47}" dt="2024-03-31T18:20:55.850" v="3368" actId="26606"/>
          <ac:spMkLst>
            <pc:docMk/>
            <pc:sldMk cId="675760922" sldId="271"/>
            <ac:spMk id="12" creationId="{91E5A9A7-95C6-4F4F-B00E-C82E07FE62EF}"/>
          </ac:spMkLst>
        </pc:spChg>
        <pc:spChg chg="add">
          <ac:chgData name="Rohan Mariash" userId="176eb832-16d6-4248-93d5-2b80699c27d9" providerId="ADAL" clId="{F8B97B55-615E-496F-87CC-38544AD5FC47}" dt="2024-03-31T18:20:55.850" v="3368" actId="26606"/>
          <ac:spMkLst>
            <pc:docMk/>
            <pc:sldMk cId="675760922" sldId="271"/>
            <ac:spMk id="14" creationId="{D07DD2DE-F619-49DD-B5E7-03A290FF4ED1}"/>
          </ac:spMkLst>
        </pc:spChg>
        <pc:spChg chg="add">
          <ac:chgData name="Rohan Mariash" userId="176eb832-16d6-4248-93d5-2b80699c27d9" providerId="ADAL" clId="{F8B97B55-615E-496F-87CC-38544AD5FC47}" dt="2024-03-31T18:20:55.850" v="3368" actId="26606"/>
          <ac:spMkLst>
            <pc:docMk/>
            <pc:sldMk cId="675760922" sldId="271"/>
            <ac:spMk id="16" creationId="{85149191-5F60-4A28-AAFF-039F96B0F3EC}"/>
          </ac:spMkLst>
        </pc:spChg>
        <pc:spChg chg="add">
          <ac:chgData name="Rohan Mariash" userId="176eb832-16d6-4248-93d5-2b80699c27d9" providerId="ADAL" clId="{F8B97B55-615E-496F-87CC-38544AD5FC47}" dt="2024-03-31T18:20:55.850" v="3368" actId="26606"/>
          <ac:spMkLst>
            <pc:docMk/>
            <pc:sldMk cId="675760922" sldId="271"/>
            <ac:spMk id="18" creationId="{F8260ED5-17F7-4158-B241-D51DD4CF1B7E}"/>
          </ac:spMkLst>
        </pc:spChg>
        <pc:picChg chg="add mod">
          <ac:chgData name="Rohan Mariash" userId="176eb832-16d6-4248-93d5-2b80699c27d9" providerId="ADAL" clId="{F8B97B55-615E-496F-87CC-38544AD5FC47}" dt="2024-03-31T18:20:55.850" v="3368" actId="26606"/>
          <ac:picMkLst>
            <pc:docMk/>
            <pc:sldMk cId="675760922" sldId="271"/>
            <ac:picMk id="5" creationId="{1F891E14-846E-0A2E-2356-75EE9738B462}"/>
          </ac:picMkLst>
        </pc:picChg>
      </pc:sldChg>
      <pc:sldChg chg="new del">
        <pc:chgData name="Rohan Mariash" userId="176eb832-16d6-4248-93d5-2b80699c27d9" providerId="ADAL" clId="{F8B97B55-615E-496F-87CC-38544AD5FC47}" dt="2024-03-31T17:36:42.422" v="2448" actId="47"/>
        <pc:sldMkLst>
          <pc:docMk/>
          <pc:sldMk cId="3480320556" sldId="271"/>
        </pc:sldMkLst>
      </pc:sldChg>
      <pc:sldChg chg="new del">
        <pc:chgData name="Rohan Mariash" userId="176eb832-16d6-4248-93d5-2b80699c27d9" providerId="ADAL" clId="{F8B97B55-615E-496F-87CC-38544AD5FC47}" dt="2024-03-31T17:52:10.196" v="2510" actId="47"/>
        <pc:sldMkLst>
          <pc:docMk/>
          <pc:sldMk cId="2109092004" sldId="272"/>
        </pc:sldMkLst>
      </pc:sldChg>
      <pc:sldChg chg="addSp delSp modSp new mod setBg setClrOvrMap">
        <pc:chgData name="Rohan Mariash" userId="176eb832-16d6-4248-93d5-2b80699c27d9" providerId="ADAL" clId="{F8B97B55-615E-496F-87CC-38544AD5FC47}" dt="2024-03-31T17:52:45.913" v="2528" actId="26606"/>
        <pc:sldMkLst>
          <pc:docMk/>
          <pc:sldMk cId="3155884032" sldId="272"/>
        </pc:sldMkLst>
        <pc:spChg chg="mod">
          <ac:chgData name="Rohan Mariash" userId="176eb832-16d6-4248-93d5-2b80699c27d9" providerId="ADAL" clId="{F8B97B55-615E-496F-87CC-38544AD5FC47}" dt="2024-03-31T17:52:45.913" v="2528" actId="26606"/>
          <ac:spMkLst>
            <pc:docMk/>
            <pc:sldMk cId="3155884032" sldId="272"/>
            <ac:spMk id="2" creationId="{29D10E5D-1DEE-BB0D-F770-6E6147CD37C8}"/>
          </ac:spMkLst>
        </pc:spChg>
        <pc:spChg chg="del mod">
          <ac:chgData name="Rohan Mariash" userId="176eb832-16d6-4248-93d5-2b80699c27d9" providerId="ADAL" clId="{F8B97B55-615E-496F-87CC-38544AD5FC47}" dt="2024-03-31T17:52:43.971" v="2527" actId="478"/>
          <ac:spMkLst>
            <pc:docMk/>
            <pc:sldMk cId="3155884032" sldId="272"/>
            <ac:spMk id="3" creationId="{4C872B05-891D-1FE9-3C1E-A6784D210C51}"/>
          </ac:spMkLst>
        </pc:spChg>
        <pc:spChg chg="add del">
          <ac:chgData name="Rohan Mariash" userId="176eb832-16d6-4248-93d5-2b80699c27d9" providerId="ADAL" clId="{F8B97B55-615E-496F-87CC-38544AD5FC47}" dt="2024-03-31T17:52:45.913" v="2528" actId="26606"/>
          <ac:spMkLst>
            <pc:docMk/>
            <pc:sldMk cId="3155884032" sldId="272"/>
            <ac:spMk id="9" creationId="{3AD630B4-4CCC-7B1D-1803-DAED942D7E50}"/>
          </ac:spMkLst>
        </pc:spChg>
        <pc:spChg chg="add">
          <ac:chgData name="Rohan Mariash" userId="176eb832-16d6-4248-93d5-2b80699c27d9" providerId="ADAL" clId="{F8B97B55-615E-496F-87CC-38544AD5FC47}" dt="2024-03-31T17:52:45.913" v="2528" actId="26606"/>
          <ac:spMkLst>
            <pc:docMk/>
            <pc:sldMk cId="3155884032" sldId="272"/>
            <ac:spMk id="16" creationId="{71B2258F-86CA-4D4D-8270-BC05FCDEBFB3}"/>
          </ac:spMkLst>
        </pc:spChg>
        <pc:picChg chg="add">
          <ac:chgData name="Rohan Mariash" userId="176eb832-16d6-4248-93d5-2b80699c27d9" providerId="ADAL" clId="{F8B97B55-615E-496F-87CC-38544AD5FC47}" dt="2024-03-31T17:52:39.625" v="2526" actId="26606"/>
          <ac:picMkLst>
            <pc:docMk/>
            <pc:sldMk cId="3155884032" sldId="272"/>
            <ac:picMk id="5" creationId="{0190C3E8-EEF5-5403-790B-CC09B2668FD1}"/>
          </ac:picMkLst>
        </pc:picChg>
        <pc:cxnChg chg="add del">
          <ac:chgData name="Rohan Mariash" userId="176eb832-16d6-4248-93d5-2b80699c27d9" providerId="ADAL" clId="{F8B97B55-615E-496F-87CC-38544AD5FC47}" dt="2024-03-31T17:52:45.913" v="2528" actId="26606"/>
          <ac:cxnSpMkLst>
            <pc:docMk/>
            <pc:sldMk cId="3155884032" sldId="272"/>
            <ac:cxnSpMk id="11" creationId="{49264613-F0F7-08CE-0ADF-98407A64DAE6}"/>
          </ac:cxnSpMkLst>
        </pc:cxnChg>
      </pc:sldChg>
      <pc:sldChg chg="addSp delSp modSp new mod">
        <pc:chgData name="Rohan Mariash" userId="176eb832-16d6-4248-93d5-2b80699c27d9" providerId="ADAL" clId="{F8B97B55-615E-496F-87CC-38544AD5FC47}" dt="2024-03-31T18:24:08.109" v="3416" actId="14734"/>
        <pc:sldMkLst>
          <pc:docMk/>
          <pc:sldMk cId="1835891063" sldId="273"/>
        </pc:sldMkLst>
        <pc:spChg chg="del">
          <ac:chgData name="Rohan Mariash" userId="176eb832-16d6-4248-93d5-2b80699c27d9" providerId="ADAL" clId="{F8B97B55-615E-496F-87CC-38544AD5FC47}" dt="2024-03-31T18:07:02.190" v="3009" actId="478"/>
          <ac:spMkLst>
            <pc:docMk/>
            <pc:sldMk cId="1835891063" sldId="273"/>
            <ac:spMk id="2" creationId="{DF12FEBD-7E37-76B7-923A-57920ADA82DB}"/>
          </ac:spMkLst>
        </pc:spChg>
        <pc:spChg chg="del">
          <ac:chgData name="Rohan Mariash" userId="176eb832-16d6-4248-93d5-2b80699c27d9" providerId="ADAL" clId="{F8B97B55-615E-496F-87CC-38544AD5FC47}" dt="2024-03-31T17:57:19.995" v="2532" actId="3680"/>
          <ac:spMkLst>
            <pc:docMk/>
            <pc:sldMk cId="1835891063" sldId="273"/>
            <ac:spMk id="3" creationId="{DDEBFE29-D30D-B07A-F6DE-73A2BDADEF5B}"/>
          </ac:spMkLst>
        </pc:spChg>
        <pc:spChg chg="add del mod">
          <ac:chgData name="Rohan Mariash" userId="176eb832-16d6-4248-93d5-2b80699c27d9" providerId="ADAL" clId="{F8B97B55-615E-496F-87CC-38544AD5FC47}" dt="2024-03-31T18:15:38.540" v="3323" actId="20577"/>
          <ac:spMkLst>
            <pc:docMk/>
            <pc:sldMk cId="1835891063" sldId="273"/>
            <ac:spMk id="5" creationId="{EDBAF202-91E2-3125-3430-97CD218A7879}"/>
          </ac:spMkLst>
        </pc:spChg>
        <pc:spChg chg="mod">
          <ac:chgData name="Rohan Mariash" userId="176eb832-16d6-4248-93d5-2b80699c27d9" providerId="ADAL" clId="{F8B97B55-615E-496F-87CC-38544AD5FC47}" dt="2024-03-31T18:11:33.837" v="3216" actId="1076"/>
          <ac:spMkLst>
            <pc:docMk/>
            <pc:sldMk cId="1835891063" sldId="273"/>
            <ac:spMk id="9" creationId="{C4E1CE05-7B0E-1B64-55EF-F2831D528EBB}"/>
          </ac:spMkLst>
        </pc:spChg>
        <pc:spChg chg="add mod">
          <ac:chgData name="Rohan Mariash" userId="176eb832-16d6-4248-93d5-2b80699c27d9" providerId="ADAL" clId="{F8B97B55-615E-496F-87CC-38544AD5FC47}" dt="2024-03-31T18:16:31.356" v="3332" actId="1076"/>
          <ac:spMkLst>
            <pc:docMk/>
            <pc:sldMk cId="1835891063" sldId="273"/>
            <ac:spMk id="19" creationId="{18940FED-D6BF-77ED-B388-426555B4BEC4}"/>
          </ac:spMkLst>
        </pc:spChg>
        <pc:graphicFrameChg chg="add mod ord modGraphic">
          <ac:chgData name="Rohan Mariash" userId="176eb832-16d6-4248-93d5-2b80699c27d9" providerId="ADAL" clId="{F8B97B55-615E-496F-87CC-38544AD5FC47}" dt="2024-03-31T18:24:08.109" v="3416" actId="14734"/>
          <ac:graphicFrameMkLst>
            <pc:docMk/>
            <pc:sldMk cId="1835891063" sldId="273"/>
            <ac:graphicFrameMk id="4" creationId="{AFFA6FC0-46B7-8811-913E-CEDBECE3A8EE}"/>
          </ac:graphicFrameMkLst>
        </pc:graphicFrameChg>
        <pc:picChg chg="add del mod">
          <ac:chgData name="Rohan Mariash" userId="176eb832-16d6-4248-93d5-2b80699c27d9" providerId="ADAL" clId="{F8B97B55-615E-496F-87CC-38544AD5FC47}" dt="2024-03-31T18:11:18.408" v="3212" actId="21"/>
          <ac:picMkLst>
            <pc:docMk/>
            <pc:sldMk cId="1835891063" sldId="273"/>
            <ac:picMk id="7" creationId="{C4E1CE05-7B0E-1B64-55EF-F2831D528EBB}"/>
          </ac:picMkLst>
        </pc:picChg>
        <pc:picChg chg="add del mod">
          <ac:chgData name="Rohan Mariash" userId="176eb832-16d6-4248-93d5-2b80699c27d9" providerId="ADAL" clId="{F8B97B55-615E-496F-87CC-38544AD5FC47}" dt="2024-03-31T18:12:22.669" v="3274" actId="478"/>
          <ac:picMkLst>
            <pc:docMk/>
            <pc:sldMk cId="1835891063" sldId="273"/>
            <ac:picMk id="8" creationId="{C4E1CE05-7B0E-1B64-55EF-F2831D528EBB}"/>
          </ac:picMkLst>
        </pc:picChg>
        <pc:picChg chg="add del mod">
          <ac:chgData name="Rohan Mariash" userId="176eb832-16d6-4248-93d5-2b80699c27d9" providerId="ADAL" clId="{F8B97B55-615E-496F-87CC-38544AD5FC47}" dt="2024-03-31T18:12:07.986" v="3269" actId="21"/>
          <ac:picMkLst>
            <pc:docMk/>
            <pc:sldMk cId="1835891063" sldId="273"/>
            <ac:picMk id="10" creationId="{D79CDF63-8F33-0D8F-9359-E2685B62BF73}"/>
          </ac:picMkLst>
        </pc:picChg>
        <pc:picChg chg="add mod">
          <ac:chgData name="Rohan Mariash" userId="176eb832-16d6-4248-93d5-2b80699c27d9" providerId="ADAL" clId="{F8B97B55-615E-496F-87CC-38544AD5FC47}" dt="2024-03-31T18:15:34.137" v="3322" actId="1076"/>
          <ac:picMkLst>
            <pc:docMk/>
            <pc:sldMk cId="1835891063" sldId="273"/>
            <ac:picMk id="11" creationId="{D79CDF63-8F33-0D8F-9359-E2685B62BF73}"/>
          </ac:picMkLst>
        </pc:picChg>
        <pc:picChg chg="add del">
          <ac:chgData name="Rohan Mariash" userId="176eb832-16d6-4248-93d5-2b80699c27d9" providerId="ADAL" clId="{F8B97B55-615E-496F-87CC-38544AD5FC47}" dt="2024-03-31T18:12:20.885" v="3273" actId="478"/>
          <ac:picMkLst>
            <pc:docMk/>
            <pc:sldMk cId="1835891063" sldId="273"/>
            <ac:picMk id="12" creationId="{F7D2970C-DDB7-3E98-4926-73133577AB67}"/>
          </ac:picMkLst>
        </pc:picChg>
        <pc:picChg chg="add del mod">
          <ac:chgData name="Rohan Mariash" userId="176eb832-16d6-4248-93d5-2b80699c27d9" providerId="ADAL" clId="{F8B97B55-615E-496F-87CC-38544AD5FC47}" dt="2024-03-31T18:12:26.312" v="3276" actId="478"/>
          <ac:picMkLst>
            <pc:docMk/>
            <pc:sldMk cId="1835891063" sldId="273"/>
            <ac:picMk id="13" creationId="{C8894DC6-7EE4-AE61-78E4-3E32F7EE256F}"/>
          </ac:picMkLst>
        </pc:picChg>
        <pc:picChg chg="add mod">
          <ac:chgData name="Rohan Mariash" userId="176eb832-16d6-4248-93d5-2b80699c27d9" providerId="ADAL" clId="{F8B97B55-615E-496F-87CC-38544AD5FC47}" dt="2024-03-31T18:13:30.784" v="3286" actId="1076"/>
          <ac:picMkLst>
            <pc:docMk/>
            <pc:sldMk cId="1835891063" sldId="273"/>
            <ac:picMk id="14" creationId="{3B1DC334-3072-8E41-758E-53CD39BDC442}"/>
          </ac:picMkLst>
        </pc:picChg>
        <pc:picChg chg="add mod">
          <ac:chgData name="Rohan Mariash" userId="176eb832-16d6-4248-93d5-2b80699c27d9" providerId="ADAL" clId="{F8B97B55-615E-496F-87CC-38544AD5FC47}" dt="2024-03-31T18:13:47.262" v="3291" actId="1076"/>
          <ac:picMkLst>
            <pc:docMk/>
            <pc:sldMk cId="1835891063" sldId="273"/>
            <ac:picMk id="15" creationId="{5FB84CBC-F12F-3536-6FB7-FAFB611814B0}"/>
          </ac:picMkLst>
        </pc:picChg>
        <pc:picChg chg="add mod">
          <ac:chgData name="Rohan Mariash" userId="176eb832-16d6-4248-93d5-2b80699c27d9" providerId="ADAL" clId="{F8B97B55-615E-496F-87CC-38544AD5FC47}" dt="2024-03-31T18:13:58.610" v="3294" actId="1076"/>
          <ac:picMkLst>
            <pc:docMk/>
            <pc:sldMk cId="1835891063" sldId="273"/>
            <ac:picMk id="16" creationId="{F5A29E44-7A33-1156-4FD9-2E4A19DAEEC0}"/>
          </ac:picMkLst>
        </pc:picChg>
        <pc:picChg chg="add mod">
          <ac:chgData name="Rohan Mariash" userId="176eb832-16d6-4248-93d5-2b80699c27d9" providerId="ADAL" clId="{F8B97B55-615E-496F-87CC-38544AD5FC47}" dt="2024-03-31T18:14:11.442" v="3297" actId="1076"/>
          <ac:picMkLst>
            <pc:docMk/>
            <pc:sldMk cId="1835891063" sldId="273"/>
            <ac:picMk id="17" creationId="{38BDF9BF-E65B-13CD-DDEF-FCBE8D0965C2}"/>
          </ac:picMkLst>
        </pc:picChg>
        <pc:picChg chg="add mod">
          <ac:chgData name="Rohan Mariash" userId="176eb832-16d6-4248-93d5-2b80699c27d9" providerId="ADAL" clId="{F8B97B55-615E-496F-87CC-38544AD5FC47}" dt="2024-03-31T18:14:19.940" v="3299" actId="1076"/>
          <ac:picMkLst>
            <pc:docMk/>
            <pc:sldMk cId="1835891063" sldId="273"/>
            <ac:picMk id="18" creationId="{3002661B-1B12-A026-C4A0-89C71ECD8B56}"/>
          </ac:picMkLst>
        </pc:picChg>
      </pc:sldChg>
      <pc:sldChg chg="new del">
        <pc:chgData name="Rohan Mariash" userId="176eb832-16d6-4248-93d5-2b80699c27d9" providerId="ADAL" clId="{F8B97B55-615E-496F-87CC-38544AD5FC47}" dt="2024-03-31T17:52:57.200" v="2530" actId="47"/>
        <pc:sldMkLst>
          <pc:docMk/>
          <pc:sldMk cId="2815187206" sldId="273"/>
        </pc:sldMkLst>
      </pc:sldChg>
      <pc:sldChg chg="addSp delSp modSp new mod setBg">
        <pc:chgData name="Rohan Mariash" userId="176eb832-16d6-4248-93d5-2b80699c27d9" providerId="ADAL" clId="{F8B97B55-615E-496F-87CC-38544AD5FC47}" dt="2024-03-31T18:20:44.069" v="3367" actId="26606"/>
        <pc:sldMkLst>
          <pc:docMk/>
          <pc:sldMk cId="1131703681" sldId="274"/>
        </pc:sldMkLst>
        <pc:spChg chg="mod">
          <ac:chgData name="Rohan Mariash" userId="176eb832-16d6-4248-93d5-2b80699c27d9" providerId="ADAL" clId="{F8B97B55-615E-496F-87CC-38544AD5FC47}" dt="2024-03-31T18:20:44.069" v="3367" actId="26606"/>
          <ac:spMkLst>
            <pc:docMk/>
            <pc:sldMk cId="1131703681" sldId="274"/>
            <ac:spMk id="2" creationId="{5724FD2B-04D1-9314-77D2-1988B014D23C}"/>
          </ac:spMkLst>
        </pc:spChg>
        <pc:spChg chg="del">
          <ac:chgData name="Rohan Mariash" userId="176eb832-16d6-4248-93d5-2b80699c27d9" providerId="ADAL" clId="{F8B97B55-615E-496F-87CC-38544AD5FC47}" dt="2024-03-31T18:20:31.147" v="3366" actId="478"/>
          <ac:spMkLst>
            <pc:docMk/>
            <pc:sldMk cId="1131703681" sldId="274"/>
            <ac:spMk id="3" creationId="{E9349EA1-0584-29DA-7C2C-49D5AB088F6D}"/>
          </ac:spMkLst>
        </pc:spChg>
        <pc:spChg chg="add">
          <ac:chgData name="Rohan Mariash" userId="176eb832-16d6-4248-93d5-2b80699c27d9" providerId="ADAL" clId="{F8B97B55-615E-496F-87CC-38544AD5FC47}" dt="2024-03-31T18:20:44.069" v="3367" actId="26606"/>
          <ac:spMkLst>
            <pc:docMk/>
            <pc:sldMk cId="1131703681" sldId="274"/>
            <ac:spMk id="7" creationId="{0E30439A-8A5B-46EC-8283-9B6B031D40D0}"/>
          </ac:spMkLst>
        </pc:spChg>
        <pc:spChg chg="add">
          <ac:chgData name="Rohan Mariash" userId="176eb832-16d6-4248-93d5-2b80699c27d9" providerId="ADAL" clId="{F8B97B55-615E-496F-87CC-38544AD5FC47}" dt="2024-03-31T18:20:44.069" v="3367" actId="26606"/>
          <ac:spMkLst>
            <pc:docMk/>
            <pc:sldMk cId="1131703681" sldId="274"/>
            <ac:spMk id="9" creationId="{5CEAD642-85CF-4750-8432-7C80C901F001}"/>
          </ac:spMkLst>
        </pc:spChg>
        <pc:spChg chg="add">
          <ac:chgData name="Rohan Mariash" userId="176eb832-16d6-4248-93d5-2b80699c27d9" providerId="ADAL" clId="{F8B97B55-615E-496F-87CC-38544AD5FC47}" dt="2024-03-31T18:20:44.069" v="3367" actId="26606"/>
          <ac:spMkLst>
            <pc:docMk/>
            <pc:sldMk cId="1131703681" sldId="274"/>
            <ac:spMk id="11" creationId="{FA33EEAE-15D5-4119-8C1E-89D943F911EF}"/>
          </ac:spMkLst>
        </pc:spChg>
        <pc:spChg chg="add">
          <ac:chgData name="Rohan Mariash" userId="176eb832-16d6-4248-93d5-2b80699c27d9" providerId="ADAL" clId="{F8B97B55-615E-496F-87CC-38544AD5FC47}" dt="2024-03-31T18:20:44.069" v="3367" actId="26606"/>
          <ac:spMkLst>
            <pc:docMk/>
            <pc:sldMk cId="1131703681" sldId="274"/>
            <ac:spMk id="13" creationId="{730D8B3B-9B80-4025-B934-26DC7D7CD231}"/>
          </ac:spMkLst>
        </pc:spChg>
        <pc:spChg chg="add">
          <ac:chgData name="Rohan Mariash" userId="176eb832-16d6-4248-93d5-2b80699c27d9" providerId="ADAL" clId="{F8B97B55-615E-496F-87CC-38544AD5FC47}" dt="2024-03-31T18:20:44.069" v="3367" actId="26606"/>
          <ac:spMkLst>
            <pc:docMk/>
            <pc:sldMk cId="1131703681" sldId="274"/>
            <ac:spMk id="15" creationId="{B5A1B09C-1565-46F8-B70F-621C5EB48A09}"/>
          </ac:spMkLst>
        </pc:spChg>
        <pc:spChg chg="add">
          <ac:chgData name="Rohan Mariash" userId="176eb832-16d6-4248-93d5-2b80699c27d9" providerId="ADAL" clId="{F8B97B55-615E-496F-87CC-38544AD5FC47}" dt="2024-03-31T18:20:44.069" v="3367" actId="26606"/>
          <ac:spMkLst>
            <pc:docMk/>
            <pc:sldMk cId="1131703681" sldId="274"/>
            <ac:spMk id="17" creationId="{8C516CC8-80AC-446C-A56E-9F54B7210402}"/>
          </ac:spMkLst>
        </pc:spChg>
        <pc:spChg chg="add">
          <ac:chgData name="Rohan Mariash" userId="176eb832-16d6-4248-93d5-2b80699c27d9" providerId="ADAL" clId="{F8B97B55-615E-496F-87CC-38544AD5FC47}" dt="2024-03-31T18:20:44.069" v="3367" actId="26606"/>
          <ac:spMkLst>
            <pc:docMk/>
            <pc:sldMk cId="1131703681" sldId="274"/>
            <ac:spMk id="19" creationId="{53947E58-F088-49F1-A3D1-DEA690192E84}"/>
          </ac:spMkLst>
        </pc:spChg>
      </pc:sldChg>
      <pc:sldChg chg="new del">
        <pc:chgData name="Rohan Mariash" userId="176eb832-16d6-4248-93d5-2b80699c27d9" providerId="ADAL" clId="{F8B97B55-615E-496F-87CC-38544AD5FC47}" dt="2024-03-31T18:22:36.144" v="3370" actId="47"/>
        <pc:sldMkLst>
          <pc:docMk/>
          <pc:sldMk cId="895363658" sldId="275"/>
        </pc:sldMkLst>
      </pc:sldChg>
      <pc:sldChg chg="addSp delSp modSp new mod setBg setClrOvrMap">
        <pc:chgData name="Rohan Mariash" userId="176eb832-16d6-4248-93d5-2b80699c27d9" providerId="ADAL" clId="{F8B97B55-615E-496F-87CC-38544AD5FC47}" dt="2024-03-31T18:57:11.756" v="4370" actId="20577"/>
        <pc:sldMkLst>
          <pc:docMk/>
          <pc:sldMk cId="3459665027" sldId="275"/>
        </pc:sldMkLst>
        <pc:spChg chg="mod">
          <ac:chgData name="Rohan Mariash" userId="176eb832-16d6-4248-93d5-2b80699c27d9" providerId="ADAL" clId="{F8B97B55-615E-496F-87CC-38544AD5FC47}" dt="2024-03-31T18:57:11.756" v="4370" actId="20577"/>
          <ac:spMkLst>
            <pc:docMk/>
            <pc:sldMk cId="3459665027" sldId="275"/>
            <ac:spMk id="2" creationId="{B467E30F-A6A7-3518-276B-78A3043D7376}"/>
          </ac:spMkLst>
        </pc:spChg>
        <pc:spChg chg="del">
          <ac:chgData name="Rohan Mariash" userId="176eb832-16d6-4248-93d5-2b80699c27d9" providerId="ADAL" clId="{F8B97B55-615E-496F-87CC-38544AD5FC47}" dt="2024-03-31T18:22:56.742" v="3411" actId="478"/>
          <ac:spMkLst>
            <pc:docMk/>
            <pc:sldMk cId="3459665027" sldId="275"/>
            <ac:spMk id="3" creationId="{836E27C4-EC80-47A1-9408-D817E9A2375A}"/>
          </ac:spMkLst>
        </pc:spChg>
        <pc:spChg chg="add del">
          <ac:chgData name="Rohan Mariash" userId="176eb832-16d6-4248-93d5-2b80699c27d9" providerId="ADAL" clId="{F8B97B55-615E-496F-87CC-38544AD5FC47}" dt="2024-03-31T18:23:10.854" v="3413" actId="26606"/>
          <ac:spMkLst>
            <pc:docMk/>
            <pc:sldMk cId="3459665027" sldId="275"/>
            <ac:spMk id="8" creationId="{9203DE33-2CD4-4CA8-9AF3-37C3B65133B0}"/>
          </ac:spMkLst>
        </pc:spChg>
        <pc:spChg chg="add del">
          <ac:chgData name="Rohan Mariash" userId="176eb832-16d6-4248-93d5-2b80699c27d9" providerId="ADAL" clId="{F8B97B55-615E-496F-87CC-38544AD5FC47}" dt="2024-03-31T18:23:10.854" v="3413" actId="26606"/>
          <ac:spMkLst>
            <pc:docMk/>
            <pc:sldMk cId="3459665027" sldId="275"/>
            <ac:spMk id="10" creationId="{0AF57B88-1D4C-41FA-A761-EC1DD10C35CB}"/>
          </ac:spMkLst>
        </pc:spChg>
        <pc:spChg chg="add del">
          <ac:chgData name="Rohan Mariash" userId="176eb832-16d6-4248-93d5-2b80699c27d9" providerId="ADAL" clId="{F8B97B55-615E-496F-87CC-38544AD5FC47}" dt="2024-03-31T18:23:10.854" v="3413" actId="26606"/>
          <ac:spMkLst>
            <pc:docMk/>
            <pc:sldMk cId="3459665027" sldId="275"/>
            <ac:spMk id="12" creationId="{D2548F45-5164-4ABB-8212-7F293FDED8D4}"/>
          </ac:spMkLst>
        </pc:spChg>
        <pc:spChg chg="add del">
          <ac:chgData name="Rohan Mariash" userId="176eb832-16d6-4248-93d5-2b80699c27d9" providerId="ADAL" clId="{F8B97B55-615E-496F-87CC-38544AD5FC47}" dt="2024-03-31T18:23:10.854" v="3413" actId="26606"/>
          <ac:spMkLst>
            <pc:docMk/>
            <pc:sldMk cId="3459665027" sldId="275"/>
            <ac:spMk id="14" creationId="{5E81CCFB-7BEF-4186-86FB-D09450B4D02D}"/>
          </ac:spMkLst>
        </pc:spChg>
        <pc:spChg chg="add del">
          <ac:chgData name="Rohan Mariash" userId="176eb832-16d6-4248-93d5-2b80699c27d9" providerId="ADAL" clId="{F8B97B55-615E-496F-87CC-38544AD5FC47}" dt="2024-03-31T18:36:32.684" v="3582" actId="26606"/>
          <ac:spMkLst>
            <pc:docMk/>
            <pc:sldMk cId="3459665027" sldId="275"/>
            <ac:spMk id="16" creationId="{6F828D28-8E09-41CC-8229-3070B5467A96}"/>
          </ac:spMkLst>
        </pc:spChg>
        <pc:spChg chg="add del">
          <ac:chgData name="Rohan Mariash" userId="176eb832-16d6-4248-93d5-2b80699c27d9" providerId="ADAL" clId="{F8B97B55-615E-496F-87CC-38544AD5FC47}" dt="2024-03-31T18:36:32.684" v="3582" actId="26606"/>
          <ac:spMkLst>
            <pc:docMk/>
            <pc:sldMk cId="3459665027" sldId="275"/>
            <ac:spMk id="18" creationId="{D5B012D8-7F27-4758-9AC6-C889B154BD73}"/>
          </ac:spMkLst>
        </pc:spChg>
        <pc:spChg chg="add del">
          <ac:chgData name="Rohan Mariash" userId="176eb832-16d6-4248-93d5-2b80699c27d9" providerId="ADAL" clId="{F8B97B55-615E-496F-87CC-38544AD5FC47}" dt="2024-03-31T18:36:32.684" v="3582" actId="26606"/>
          <ac:spMkLst>
            <pc:docMk/>
            <pc:sldMk cId="3459665027" sldId="275"/>
            <ac:spMk id="19" creationId="{4063B759-00FC-46D1-9898-8E8625268FAF}"/>
          </ac:spMkLst>
        </pc:spChg>
        <pc:spChg chg="add del">
          <ac:chgData name="Rohan Mariash" userId="176eb832-16d6-4248-93d5-2b80699c27d9" providerId="ADAL" clId="{F8B97B55-615E-496F-87CC-38544AD5FC47}" dt="2024-03-31T18:36:31.688" v="3579" actId="26606"/>
          <ac:spMkLst>
            <pc:docMk/>
            <pc:sldMk cId="3459665027" sldId="275"/>
            <ac:spMk id="24" creationId="{E91DC736-0EF8-4F87-9146-EBF1D2EE4D3D}"/>
          </ac:spMkLst>
        </pc:spChg>
        <pc:spChg chg="add del">
          <ac:chgData name="Rohan Mariash" userId="176eb832-16d6-4248-93d5-2b80699c27d9" providerId="ADAL" clId="{F8B97B55-615E-496F-87CC-38544AD5FC47}" dt="2024-03-31T18:36:31.688" v="3579" actId="26606"/>
          <ac:spMkLst>
            <pc:docMk/>
            <pc:sldMk cId="3459665027" sldId="275"/>
            <ac:spMk id="26" creationId="{097CD68E-23E3-4007-8847-CD0944C4F7BE}"/>
          </ac:spMkLst>
        </pc:spChg>
        <pc:spChg chg="add del">
          <ac:chgData name="Rohan Mariash" userId="176eb832-16d6-4248-93d5-2b80699c27d9" providerId="ADAL" clId="{F8B97B55-615E-496F-87CC-38544AD5FC47}" dt="2024-03-31T18:36:31.688" v="3579" actId="26606"/>
          <ac:spMkLst>
            <pc:docMk/>
            <pc:sldMk cId="3459665027" sldId="275"/>
            <ac:spMk id="28" creationId="{AF2F604E-43BE-4DC3-B983-E071523364F8}"/>
          </ac:spMkLst>
        </pc:spChg>
        <pc:spChg chg="add del">
          <ac:chgData name="Rohan Mariash" userId="176eb832-16d6-4248-93d5-2b80699c27d9" providerId="ADAL" clId="{F8B97B55-615E-496F-87CC-38544AD5FC47}" dt="2024-03-31T18:36:31.688" v="3579" actId="26606"/>
          <ac:spMkLst>
            <pc:docMk/>
            <pc:sldMk cId="3459665027" sldId="275"/>
            <ac:spMk id="30" creationId="{08C9B587-E65E-4B52-B37C-ABEBB6E87928}"/>
          </ac:spMkLst>
        </pc:spChg>
        <pc:spChg chg="add del">
          <ac:chgData name="Rohan Mariash" userId="176eb832-16d6-4248-93d5-2b80699c27d9" providerId="ADAL" clId="{F8B97B55-615E-496F-87CC-38544AD5FC47}" dt="2024-03-31T18:36:32.672" v="3581" actId="26606"/>
          <ac:spMkLst>
            <pc:docMk/>
            <pc:sldMk cId="3459665027" sldId="275"/>
            <ac:spMk id="32" creationId="{657F69E0-C4B0-4BEC-A689-4F8D877F05D4}"/>
          </ac:spMkLst>
        </pc:spChg>
        <pc:spChg chg="add del">
          <ac:chgData name="Rohan Mariash" userId="176eb832-16d6-4248-93d5-2b80699c27d9" providerId="ADAL" clId="{F8B97B55-615E-496F-87CC-38544AD5FC47}" dt="2024-03-31T18:36:32.672" v="3581" actId="26606"/>
          <ac:spMkLst>
            <pc:docMk/>
            <pc:sldMk cId="3459665027" sldId="275"/>
            <ac:spMk id="33" creationId="{9F6380B4-6A1C-481E-8408-B4E6C75B9B81}"/>
          </ac:spMkLst>
        </pc:spChg>
        <pc:spChg chg="add">
          <ac:chgData name="Rohan Mariash" userId="176eb832-16d6-4248-93d5-2b80699c27d9" providerId="ADAL" clId="{F8B97B55-615E-496F-87CC-38544AD5FC47}" dt="2024-03-31T18:36:32.684" v="3582" actId="26606"/>
          <ac:spMkLst>
            <pc:docMk/>
            <pc:sldMk cId="3459665027" sldId="275"/>
            <ac:spMk id="35" creationId="{71B2258F-86CA-4D4D-8270-BC05FCDEBFB3}"/>
          </ac:spMkLst>
        </pc:spChg>
        <pc:picChg chg="add del">
          <ac:chgData name="Rohan Mariash" userId="176eb832-16d6-4248-93d5-2b80699c27d9" providerId="ADAL" clId="{F8B97B55-615E-496F-87CC-38544AD5FC47}" dt="2024-03-31T18:23:10.854" v="3413" actId="26606"/>
          <ac:picMkLst>
            <pc:docMk/>
            <pc:sldMk cId="3459665027" sldId="275"/>
            <ac:picMk id="4" creationId="{92F6373B-D314-7FDD-BE1C-73179E5F6F00}"/>
          </ac:picMkLst>
        </pc:picChg>
        <pc:picChg chg="add mod">
          <ac:chgData name="Rohan Mariash" userId="176eb832-16d6-4248-93d5-2b80699c27d9" providerId="ADAL" clId="{F8B97B55-615E-496F-87CC-38544AD5FC47}" dt="2024-03-31T18:36:32.684" v="3582" actId="26606"/>
          <ac:picMkLst>
            <pc:docMk/>
            <pc:sldMk cId="3459665027" sldId="275"/>
            <ac:picMk id="17" creationId="{7C7B9476-9921-4896-C46C-EBE52664B1E2}"/>
          </ac:picMkLst>
        </pc:picChg>
      </pc:sldChg>
      <pc:sldChg chg="new del">
        <pc:chgData name="Rohan Mariash" userId="176eb832-16d6-4248-93d5-2b80699c27d9" providerId="ADAL" clId="{F8B97B55-615E-496F-87CC-38544AD5FC47}" dt="2024-03-31T18:32:11.916" v="3509" actId="47"/>
        <pc:sldMkLst>
          <pc:docMk/>
          <pc:sldMk cId="2503098318" sldId="276"/>
        </pc:sldMkLst>
      </pc:sldChg>
      <pc:sldChg chg="addSp delSp modSp new mod setBg setClrOvrMap">
        <pc:chgData name="Rohan Mariash" userId="176eb832-16d6-4248-93d5-2b80699c27d9" providerId="ADAL" clId="{F8B97B55-615E-496F-87CC-38544AD5FC47}" dt="2024-03-31T18:28:18.742" v="3492" actId="26606"/>
        <pc:sldMkLst>
          <pc:docMk/>
          <pc:sldMk cId="2491364396" sldId="277"/>
        </pc:sldMkLst>
        <pc:spChg chg="mod">
          <ac:chgData name="Rohan Mariash" userId="176eb832-16d6-4248-93d5-2b80699c27d9" providerId="ADAL" clId="{F8B97B55-615E-496F-87CC-38544AD5FC47}" dt="2024-03-31T18:28:18.742" v="3492" actId="26606"/>
          <ac:spMkLst>
            <pc:docMk/>
            <pc:sldMk cId="2491364396" sldId="277"/>
            <ac:spMk id="2" creationId="{1C111485-6226-E78C-0995-57607F3EF114}"/>
          </ac:spMkLst>
        </pc:spChg>
        <pc:spChg chg="del">
          <ac:chgData name="Rohan Mariash" userId="176eb832-16d6-4248-93d5-2b80699c27d9" providerId="ADAL" clId="{F8B97B55-615E-496F-87CC-38544AD5FC47}" dt="2024-03-31T18:28:12.569" v="3491" actId="478"/>
          <ac:spMkLst>
            <pc:docMk/>
            <pc:sldMk cId="2491364396" sldId="277"/>
            <ac:spMk id="3" creationId="{04F19A56-978F-70DD-5081-6BB5B5001373}"/>
          </ac:spMkLst>
        </pc:spChg>
        <pc:spChg chg="add">
          <ac:chgData name="Rohan Mariash" userId="176eb832-16d6-4248-93d5-2b80699c27d9" providerId="ADAL" clId="{F8B97B55-615E-496F-87CC-38544AD5FC47}" dt="2024-03-31T18:28:18.742" v="3492" actId="26606"/>
          <ac:spMkLst>
            <pc:docMk/>
            <pc:sldMk cId="2491364396" sldId="277"/>
            <ac:spMk id="8" creationId="{71B2258F-86CA-4D4D-8270-BC05FCDEBFB3}"/>
          </ac:spMkLst>
        </pc:spChg>
        <pc:picChg chg="add">
          <ac:chgData name="Rohan Mariash" userId="176eb832-16d6-4248-93d5-2b80699c27d9" providerId="ADAL" clId="{F8B97B55-615E-496F-87CC-38544AD5FC47}" dt="2024-03-31T18:28:18.742" v="3492" actId="26606"/>
          <ac:picMkLst>
            <pc:docMk/>
            <pc:sldMk cId="2491364396" sldId="277"/>
            <ac:picMk id="4" creationId="{099A436D-D931-C8D9-886C-FF8103A60AC9}"/>
          </ac:picMkLst>
        </pc:picChg>
      </pc:sldChg>
      <pc:sldChg chg="new del">
        <pc:chgData name="Rohan Mariash" userId="176eb832-16d6-4248-93d5-2b80699c27d9" providerId="ADAL" clId="{F8B97B55-615E-496F-87CC-38544AD5FC47}" dt="2024-03-31T18:45:12.562" v="3974" actId="47"/>
        <pc:sldMkLst>
          <pc:docMk/>
          <pc:sldMk cId="2319219957" sldId="278"/>
        </pc:sldMkLst>
      </pc:sldChg>
      <pc:sldChg chg="addSp delSp modSp new mod">
        <pc:chgData name="Rohan Mariash" userId="176eb832-16d6-4248-93d5-2b80699c27d9" providerId="ADAL" clId="{F8B97B55-615E-496F-87CC-38544AD5FC47}" dt="2024-03-31T18:58:25.969" v="4487" actId="20577"/>
        <pc:sldMkLst>
          <pc:docMk/>
          <pc:sldMk cId="3016511633" sldId="279"/>
        </pc:sldMkLst>
        <pc:spChg chg="del">
          <ac:chgData name="Rohan Mariash" userId="176eb832-16d6-4248-93d5-2b80699c27d9" providerId="ADAL" clId="{F8B97B55-615E-496F-87CC-38544AD5FC47}" dt="2024-03-31T18:32:22.694" v="3511" actId="478"/>
          <ac:spMkLst>
            <pc:docMk/>
            <pc:sldMk cId="3016511633" sldId="279"/>
            <ac:spMk id="2" creationId="{B21DDADB-F0B9-023D-0BCD-EA2C9DF4A12C}"/>
          </ac:spMkLst>
        </pc:spChg>
        <pc:spChg chg="mod">
          <ac:chgData name="Rohan Mariash" userId="176eb832-16d6-4248-93d5-2b80699c27d9" providerId="ADAL" clId="{F8B97B55-615E-496F-87CC-38544AD5FC47}" dt="2024-03-31T18:32:49.395" v="3529" actId="20577"/>
          <ac:spMkLst>
            <pc:docMk/>
            <pc:sldMk cId="3016511633" sldId="279"/>
            <ac:spMk id="3" creationId="{D758E453-FC0B-A493-DA58-CCA1EF800260}"/>
          </ac:spMkLst>
        </pc:spChg>
        <pc:spChg chg="add del mod">
          <ac:chgData name="Rohan Mariash" userId="176eb832-16d6-4248-93d5-2b80699c27d9" providerId="ADAL" clId="{F8B97B55-615E-496F-87CC-38544AD5FC47}" dt="2024-03-31T18:53:11.878" v="4324" actId="26606"/>
          <ac:spMkLst>
            <pc:docMk/>
            <pc:sldMk cId="3016511633" sldId="279"/>
            <ac:spMk id="4" creationId="{A0D40496-9A4F-C6AE-8B82-4A1A36A799E9}"/>
          </ac:spMkLst>
        </pc:spChg>
        <pc:spChg chg="mod">
          <ac:chgData name="Rohan Mariash" userId="176eb832-16d6-4248-93d5-2b80699c27d9" providerId="ADAL" clId="{F8B97B55-615E-496F-87CC-38544AD5FC47}" dt="2024-03-31T18:32:55.552" v="3554" actId="20577"/>
          <ac:spMkLst>
            <pc:docMk/>
            <pc:sldMk cId="3016511633" sldId="279"/>
            <ac:spMk id="5" creationId="{CFA22D16-703A-A4B5-EF52-1F8D4A2119AE}"/>
          </ac:spMkLst>
        </pc:spChg>
        <pc:spChg chg="mod">
          <ac:chgData name="Rohan Mariash" userId="176eb832-16d6-4248-93d5-2b80699c27d9" providerId="ADAL" clId="{F8B97B55-615E-496F-87CC-38544AD5FC47}" dt="2024-03-31T18:58:25.969" v="4487" actId="20577"/>
          <ac:spMkLst>
            <pc:docMk/>
            <pc:sldMk cId="3016511633" sldId="279"/>
            <ac:spMk id="6" creationId="{F6BDCAE3-B4C8-97EF-23C5-55206447CFE1}"/>
          </ac:spMkLst>
        </pc:spChg>
        <pc:graphicFrameChg chg="add del">
          <ac:chgData name="Rohan Mariash" userId="176eb832-16d6-4248-93d5-2b80699c27d9" providerId="ADAL" clId="{F8B97B55-615E-496F-87CC-38544AD5FC47}" dt="2024-03-31T18:53:04.111" v="4317" actId="26606"/>
          <ac:graphicFrameMkLst>
            <pc:docMk/>
            <pc:sldMk cId="3016511633" sldId="279"/>
            <ac:graphicFrameMk id="8" creationId="{91ED660B-27F8-53B7-8499-79E55FF7F1FE}"/>
          </ac:graphicFrameMkLst>
        </pc:graphicFrameChg>
        <pc:graphicFrameChg chg="add del">
          <ac:chgData name="Rohan Mariash" userId="176eb832-16d6-4248-93d5-2b80699c27d9" providerId="ADAL" clId="{F8B97B55-615E-496F-87CC-38544AD5FC47}" dt="2024-03-31T18:53:06.589" v="4319" actId="26606"/>
          <ac:graphicFrameMkLst>
            <pc:docMk/>
            <pc:sldMk cId="3016511633" sldId="279"/>
            <ac:graphicFrameMk id="10" creationId="{1F55B3EC-8D7D-FE89-1128-6DDDF169FBC2}"/>
          </ac:graphicFrameMkLst>
        </pc:graphicFrameChg>
        <pc:graphicFrameChg chg="add del">
          <ac:chgData name="Rohan Mariash" userId="176eb832-16d6-4248-93d5-2b80699c27d9" providerId="ADAL" clId="{F8B97B55-615E-496F-87CC-38544AD5FC47}" dt="2024-03-31T18:53:10.739" v="4321" actId="26606"/>
          <ac:graphicFrameMkLst>
            <pc:docMk/>
            <pc:sldMk cId="3016511633" sldId="279"/>
            <ac:graphicFrameMk id="12" creationId="{B35D21AD-1FBC-D9AA-A761-9769589C1309}"/>
          </ac:graphicFrameMkLst>
        </pc:graphicFrameChg>
        <pc:graphicFrameChg chg="add del">
          <ac:chgData name="Rohan Mariash" userId="176eb832-16d6-4248-93d5-2b80699c27d9" providerId="ADAL" clId="{F8B97B55-615E-496F-87CC-38544AD5FC47}" dt="2024-03-31T18:53:11.861" v="4323" actId="26606"/>
          <ac:graphicFrameMkLst>
            <pc:docMk/>
            <pc:sldMk cId="3016511633" sldId="279"/>
            <ac:graphicFrameMk id="14" creationId="{DE750C95-F648-4B2D-AB5E-01B3619667F3}"/>
          </ac:graphicFrameMkLst>
        </pc:graphicFrameChg>
        <pc:graphicFrameChg chg="add">
          <ac:chgData name="Rohan Mariash" userId="176eb832-16d6-4248-93d5-2b80699c27d9" providerId="ADAL" clId="{F8B97B55-615E-496F-87CC-38544AD5FC47}" dt="2024-03-31T18:53:11.878" v="4324" actId="26606"/>
          <ac:graphicFrameMkLst>
            <pc:docMk/>
            <pc:sldMk cId="3016511633" sldId="279"/>
            <ac:graphicFrameMk id="16" creationId="{B35D21AD-1FBC-D9AA-A761-9769589C1309}"/>
          </ac:graphicFrameMkLst>
        </pc:graphicFrameChg>
      </pc:sldChg>
      <pc:sldChg chg="new del">
        <pc:chgData name="Rohan Mariash" userId="176eb832-16d6-4248-93d5-2b80699c27d9" providerId="ADAL" clId="{F8B97B55-615E-496F-87CC-38544AD5FC47}" dt="2024-03-31T19:03:27.713" v="4491" actId="47"/>
        <pc:sldMkLst>
          <pc:docMk/>
          <pc:sldMk cId="2838270242" sldId="28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352ED1-8EE6-4DD7-AF8C-184F48CF26A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ABFC88-C7B1-4142-AB4D-F1D11E8910E5}">
      <dgm:prSet/>
      <dgm:spPr/>
      <dgm:t>
        <a:bodyPr/>
        <a:lstStyle/>
        <a:p>
          <a:pPr>
            <a:defRPr b="1"/>
          </a:pPr>
          <a:r>
            <a:rPr lang="fr-CA"/>
            <a:t>Le temps</a:t>
          </a:r>
          <a:endParaRPr lang="en-US"/>
        </a:p>
      </dgm:t>
    </dgm:pt>
    <dgm:pt modelId="{53463593-4748-494E-BC70-010D770F4905}" type="parTrans" cxnId="{25E960F9-2CEF-4362-8C53-078125ABC175}">
      <dgm:prSet/>
      <dgm:spPr/>
      <dgm:t>
        <a:bodyPr/>
        <a:lstStyle/>
        <a:p>
          <a:endParaRPr lang="en-US"/>
        </a:p>
      </dgm:t>
    </dgm:pt>
    <dgm:pt modelId="{F70FA825-3D4B-4B99-B8AA-6EF4364CACAC}" type="sibTrans" cxnId="{25E960F9-2CEF-4362-8C53-078125ABC175}">
      <dgm:prSet/>
      <dgm:spPr/>
      <dgm:t>
        <a:bodyPr/>
        <a:lstStyle/>
        <a:p>
          <a:endParaRPr lang="en-US"/>
        </a:p>
      </dgm:t>
    </dgm:pt>
    <dgm:pt modelId="{9EAD17B2-7928-43A1-97DD-45E2212D1DE7}">
      <dgm:prSet/>
      <dgm:spPr/>
      <dgm:t>
        <a:bodyPr/>
        <a:lstStyle/>
        <a:p>
          <a:r>
            <a:rPr lang="fr-CA"/>
            <a:t>Concevoir un logiciel de détection</a:t>
          </a:r>
          <a:endParaRPr lang="en-US"/>
        </a:p>
      </dgm:t>
    </dgm:pt>
    <dgm:pt modelId="{47E5FB3F-1B91-4123-B436-9649AA3EDD57}" type="parTrans" cxnId="{E53CDDAC-5FF4-4B30-B602-9986CEFA04C5}">
      <dgm:prSet/>
      <dgm:spPr/>
      <dgm:t>
        <a:bodyPr/>
        <a:lstStyle/>
        <a:p>
          <a:endParaRPr lang="en-US"/>
        </a:p>
      </dgm:t>
    </dgm:pt>
    <dgm:pt modelId="{634D4986-4160-4FC9-AC1A-CFAB9B9754CD}" type="sibTrans" cxnId="{E53CDDAC-5FF4-4B30-B602-9986CEFA04C5}">
      <dgm:prSet/>
      <dgm:spPr/>
      <dgm:t>
        <a:bodyPr/>
        <a:lstStyle/>
        <a:p>
          <a:endParaRPr lang="en-US"/>
        </a:p>
      </dgm:t>
    </dgm:pt>
    <dgm:pt modelId="{62C9AE7F-B260-4794-A549-DEBCBA25CE31}">
      <dgm:prSet/>
      <dgm:spPr/>
      <dgm:t>
        <a:bodyPr/>
        <a:lstStyle/>
        <a:p>
          <a:pPr>
            <a:defRPr b="1"/>
          </a:pPr>
          <a:r>
            <a:rPr lang="fr-CA"/>
            <a:t>Les connaissances</a:t>
          </a:r>
          <a:endParaRPr lang="en-US"/>
        </a:p>
      </dgm:t>
    </dgm:pt>
    <dgm:pt modelId="{FBE7D64D-D652-4D49-BABE-744FB248BDBA}" type="parTrans" cxnId="{A8562915-1259-4A79-B71F-2B00DFAA10D1}">
      <dgm:prSet/>
      <dgm:spPr/>
      <dgm:t>
        <a:bodyPr/>
        <a:lstStyle/>
        <a:p>
          <a:endParaRPr lang="en-US"/>
        </a:p>
      </dgm:t>
    </dgm:pt>
    <dgm:pt modelId="{3AD3ABA1-F341-4A95-927B-E8097DEAE434}" type="sibTrans" cxnId="{A8562915-1259-4A79-B71F-2B00DFAA10D1}">
      <dgm:prSet/>
      <dgm:spPr/>
      <dgm:t>
        <a:bodyPr/>
        <a:lstStyle/>
        <a:p>
          <a:endParaRPr lang="en-US"/>
        </a:p>
      </dgm:t>
    </dgm:pt>
    <dgm:pt modelId="{B4BC1F15-338E-46E7-A67A-06F50122C606}">
      <dgm:prSet/>
      <dgm:spPr/>
      <dgm:t>
        <a:bodyPr/>
        <a:lstStyle/>
        <a:p>
          <a:r>
            <a:rPr lang="fr-CA" dirty="0"/>
            <a:t>Beaucoup de recherches</a:t>
          </a:r>
          <a:endParaRPr lang="en-US" dirty="0"/>
        </a:p>
      </dgm:t>
    </dgm:pt>
    <dgm:pt modelId="{BDB71559-0866-4321-81F1-AA8F5AF8888F}" type="parTrans" cxnId="{42052455-8B22-4F10-A787-E1C1322DC358}">
      <dgm:prSet/>
      <dgm:spPr/>
      <dgm:t>
        <a:bodyPr/>
        <a:lstStyle/>
        <a:p>
          <a:endParaRPr lang="en-US"/>
        </a:p>
      </dgm:t>
    </dgm:pt>
    <dgm:pt modelId="{26EDF433-AEE6-4FE0-A494-8FF8837BAEF5}" type="sibTrans" cxnId="{42052455-8B22-4F10-A787-E1C1322DC358}">
      <dgm:prSet/>
      <dgm:spPr/>
      <dgm:t>
        <a:bodyPr/>
        <a:lstStyle/>
        <a:p>
          <a:endParaRPr lang="en-US"/>
        </a:p>
      </dgm:t>
    </dgm:pt>
    <dgm:pt modelId="{9A9FDD63-7ABF-4315-9434-395C3D5D6E4A}">
      <dgm:prSet/>
      <dgm:spPr/>
      <dgm:t>
        <a:bodyPr/>
        <a:lstStyle/>
        <a:p>
          <a:r>
            <a:rPr lang="en-US"/>
            <a:t>Beaucoup de code</a:t>
          </a:r>
        </a:p>
      </dgm:t>
    </dgm:pt>
    <dgm:pt modelId="{56DDE964-14CB-407E-B430-D95BADB0D96C}" type="parTrans" cxnId="{C740644D-E85E-40D2-A53E-070BE772DF73}">
      <dgm:prSet/>
      <dgm:spPr/>
      <dgm:t>
        <a:bodyPr/>
        <a:lstStyle/>
        <a:p>
          <a:endParaRPr lang="fr-CA"/>
        </a:p>
      </dgm:t>
    </dgm:pt>
    <dgm:pt modelId="{F14E2894-C507-442A-830F-5BA3D714013F}" type="sibTrans" cxnId="{C740644D-E85E-40D2-A53E-070BE772DF73}">
      <dgm:prSet/>
      <dgm:spPr/>
      <dgm:t>
        <a:bodyPr/>
        <a:lstStyle/>
        <a:p>
          <a:endParaRPr lang="fr-CA"/>
        </a:p>
      </dgm:t>
    </dgm:pt>
    <dgm:pt modelId="{7D3F3BE1-E182-46CB-8AB1-94E72A6FE038}" type="pres">
      <dgm:prSet presAssocID="{72352ED1-8EE6-4DD7-AF8C-184F48CF26A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1CE833B-E881-4982-81BE-99850D449AB3}" type="pres">
      <dgm:prSet presAssocID="{06ABFC88-C7B1-4142-AB4D-F1D11E8910E5}" presName="hierRoot1" presStyleCnt="0"/>
      <dgm:spPr/>
    </dgm:pt>
    <dgm:pt modelId="{CEE6D2F2-04D0-4CE7-824C-74763EBA69C7}" type="pres">
      <dgm:prSet presAssocID="{06ABFC88-C7B1-4142-AB4D-F1D11E8910E5}" presName="composite" presStyleCnt="0"/>
      <dgm:spPr/>
    </dgm:pt>
    <dgm:pt modelId="{D024D49E-1D3F-4F6D-A22D-5B526203EA24}" type="pres">
      <dgm:prSet presAssocID="{06ABFC88-C7B1-4142-AB4D-F1D11E8910E5}" presName="background" presStyleLbl="node0" presStyleIdx="0" presStyleCnt="2"/>
      <dgm:spPr/>
    </dgm:pt>
    <dgm:pt modelId="{771EAEEB-2B09-4630-B891-4CC9B8130BBE}" type="pres">
      <dgm:prSet presAssocID="{06ABFC88-C7B1-4142-AB4D-F1D11E8910E5}" presName="text" presStyleLbl="fgAcc0" presStyleIdx="0" presStyleCnt="2">
        <dgm:presLayoutVars>
          <dgm:chPref val="3"/>
        </dgm:presLayoutVars>
      </dgm:prSet>
      <dgm:spPr/>
    </dgm:pt>
    <dgm:pt modelId="{DB25FDBB-B618-4FDB-8B11-5176961ECD57}" type="pres">
      <dgm:prSet presAssocID="{06ABFC88-C7B1-4142-AB4D-F1D11E8910E5}" presName="hierChild2" presStyleCnt="0"/>
      <dgm:spPr/>
    </dgm:pt>
    <dgm:pt modelId="{625A6965-0062-45F2-B809-98243ECCD9CB}" type="pres">
      <dgm:prSet presAssocID="{47E5FB3F-1B91-4123-B436-9649AA3EDD57}" presName="Name10" presStyleLbl="parChTrans1D2" presStyleIdx="0" presStyleCnt="3"/>
      <dgm:spPr/>
    </dgm:pt>
    <dgm:pt modelId="{AC1C76A9-0005-45B9-9033-A4DEDA3EF007}" type="pres">
      <dgm:prSet presAssocID="{9EAD17B2-7928-43A1-97DD-45E2212D1DE7}" presName="hierRoot2" presStyleCnt="0"/>
      <dgm:spPr/>
    </dgm:pt>
    <dgm:pt modelId="{51E3CBDE-F146-4F43-9A3D-5B3BBECB6C7D}" type="pres">
      <dgm:prSet presAssocID="{9EAD17B2-7928-43A1-97DD-45E2212D1DE7}" presName="composite2" presStyleCnt="0"/>
      <dgm:spPr/>
    </dgm:pt>
    <dgm:pt modelId="{01515CB8-CE7D-45B8-A297-E90ADC4F1C73}" type="pres">
      <dgm:prSet presAssocID="{9EAD17B2-7928-43A1-97DD-45E2212D1DE7}" presName="background2" presStyleLbl="node2" presStyleIdx="0" presStyleCnt="3"/>
      <dgm:spPr/>
    </dgm:pt>
    <dgm:pt modelId="{D80E5444-9619-46F0-B189-10D9D9CD164D}" type="pres">
      <dgm:prSet presAssocID="{9EAD17B2-7928-43A1-97DD-45E2212D1DE7}" presName="text2" presStyleLbl="fgAcc2" presStyleIdx="0" presStyleCnt="3">
        <dgm:presLayoutVars>
          <dgm:chPref val="3"/>
        </dgm:presLayoutVars>
      </dgm:prSet>
      <dgm:spPr/>
    </dgm:pt>
    <dgm:pt modelId="{CA0023FE-AF0C-4B52-AC68-8064F61D8F1F}" type="pres">
      <dgm:prSet presAssocID="{9EAD17B2-7928-43A1-97DD-45E2212D1DE7}" presName="hierChild3" presStyleCnt="0"/>
      <dgm:spPr/>
    </dgm:pt>
    <dgm:pt modelId="{2D8E7EB0-3755-4447-AC58-0E72D6DE6DB9}" type="pres">
      <dgm:prSet presAssocID="{62C9AE7F-B260-4794-A549-DEBCBA25CE31}" presName="hierRoot1" presStyleCnt="0"/>
      <dgm:spPr/>
    </dgm:pt>
    <dgm:pt modelId="{341AEB54-1605-4AB0-8E92-2F850EB57CAE}" type="pres">
      <dgm:prSet presAssocID="{62C9AE7F-B260-4794-A549-DEBCBA25CE31}" presName="composite" presStyleCnt="0"/>
      <dgm:spPr/>
    </dgm:pt>
    <dgm:pt modelId="{A18F06F9-FCD5-4C11-B323-60AADD084C92}" type="pres">
      <dgm:prSet presAssocID="{62C9AE7F-B260-4794-A549-DEBCBA25CE31}" presName="background" presStyleLbl="node0" presStyleIdx="1" presStyleCnt="2"/>
      <dgm:spPr/>
    </dgm:pt>
    <dgm:pt modelId="{E956AC16-ACDC-4FAB-B3BF-604933BC91B1}" type="pres">
      <dgm:prSet presAssocID="{62C9AE7F-B260-4794-A549-DEBCBA25CE31}" presName="text" presStyleLbl="fgAcc0" presStyleIdx="1" presStyleCnt="2">
        <dgm:presLayoutVars>
          <dgm:chPref val="3"/>
        </dgm:presLayoutVars>
      </dgm:prSet>
      <dgm:spPr/>
    </dgm:pt>
    <dgm:pt modelId="{D076F4C8-3DA9-4F15-AC85-EEB7AED42FE7}" type="pres">
      <dgm:prSet presAssocID="{62C9AE7F-B260-4794-A549-DEBCBA25CE31}" presName="hierChild2" presStyleCnt="0"/>
      <dgm:spPr/>
    </dgm:pt>
    <dgm:pt modelId="{E9E454E6-5BED-44CB-B77F-2FDE5C9A7D39}" type="pres">
      <dgm:prSet presAssocID="{BDB71559-0866-4321-81F1-AA8F5AF8888F}" presName="Name10" presStyleLbl="parChTrans1D2" presStyleIdx="1" presStyleCnt="3"/>
      <dgm:spPr/>
    </dgm:pt>
    <dgm:pt modelId="{5A8CDBAA-DB3F-4ECD-A7EC-0AF70AB842A4}" type="pres">
      <dgm:prSet presAssocID="{B4BC1F15-338E-46E7-A67A-06F50122C606}" presName="hierRoot2" presStyleCnt="0"/>
      <dgm:spPr/>
    </dgm:pt>
    <dgm:pt modelId="{9B06FA43-5D0C-4FCD-95FE-DD42F0CEFCE9}" type="pres">
      <dgm:prSet presAssocID="{B4BC1F15-338E-46E7-A67A-06F50122C606}" presName="composite2" presStyleCnt="0"/>
      <dgm:spPr/>
    </dgm:pt>
    <dgm:pt modelId="{39465221-E3D4-47A1-8AE7-04CAAE46C16E}" type="pres">
      <dgm:prSet presAssocID="{B4BC1F15-338E-46E7-A67A-06F50122C606}" presName="background2" presStyleLbl="node2" presStyleIdx="1" presStyleCnt="3"/>
      <dgm:spPr/>
    </dgm:pt>
    <dgm:pt modelId="{F9DD322A-1023-4470-94A5-AA3AB4B800A4}" type="pres">
      <dgm:prSet presAssocID="{B4BC1F15-338E-46E7-A67A-06F50122C606}" presName="text2" presStyleLbl="fgAcc2" presStyleIdx="1" presStyleCnt="3">
        <dgm:presLayoutVars>
          <dgm:chPref val="3"/>
        </dgm:presLayoutVars>
      </dgm:prSet>
      <dgm:spPr/>
    </dgm:pt>
    <dgm:pt modelId="{CC58B580-2568-4613-AD42-EF1924DF9816}" type="pres">
      <dgm:prSet presAssocID="{B4BC1F15-338E-46E7-A67A-06F50122C606}" presName="hierChild3" presStyleCnt="0"/>
      <dgm:spPr/>
    </dgm:pt>
    <dgm:pt modelId="{F9709A22-1DC5-4BBD-93FD-1EE4B9B6B033}" type="pres">
      <dgm:prSet presAssocID="{56DDE964-14CB-407E-B430-D95BADB0D96C}" presName="Name10" presStyleLbl="parChTrans1D2" presStyleIdx="2" presStyleCnt="3"/>
      <dgm:spPr/>
    </dgm:pt>
    <dgm:pt modelId="{E54A1362-CA0A-41C6-9492-BA44467F4772}" type="pres">
      <dgm:prSet presAssocID="{9A9FDD63-7ABF-4315-9434-395C3D5D6E4A}" presName="hierRoot2" presStyleCnt="0"/>
      <dgm:spPr/>
    </dgm:pt>
    <dgm:pt modelId="{5907D5CC-95F9-4DA5-88AC-057D55BD62B8}" type="pres">
      <dgm:prSet presAssocID="{9A9FDD63-7ABF-4315-9434-395C3D5D6E4A}" presName="composite2" presStyleCnt="0"/>
      <dgm:spPr/>
    </dgm:pt>
    <dgm:pt modelId="{2483A6C7-57D0-436B-B86E-84F0AF8EFD04}" type="pres">
      <dgm:prSet presAssocID="{9A9FDD63-7ABF-4315-9434-395C3D5D6E4A}" presName="background2" presStyleLbl="node2" presStyleIdx="2" presStyleCnt="3"/>
      <dgm:spPr/>
    </dgm:pt>
    <dgm:pt modelId="{79B196DD-82C8-4C7C-A698-D6A417B5AB6E}" type="pres">
      <dgm:prSet presAssocID="{9A9FDD63-7ABF-4315-9434-395C3D5D6E4A}" presName="text2" presStyleLbl="fgAcc2" presStyleIdx="2" presStyleCnt="3">
        <dgm:presLayoutVars>
          <dgm:chPref val="3"/>
        </dgm:presLayoutVars>
      </dgm:prSet>
      <dgm:spPr/>
    </dgm:pt>
    <dgm:pt modelId="{93A90C30-8288-4F2C-90D5-5AAED268B907}" type="pres">
      <dgm:prSet presAssocID="{9A9FDD63-7ABF-4315-9434-395C3D5D6E4A}" presName="hierChild3" presStyleCnt="0"/>
      <dgm:spPr/>
    </dgm:pt>
  </dgm:ptLst>
  <dgm:cxnLst>
    <dgm:cxn modelId="{A8562915-1259-4A79-B71F-2B00DFAA10D1}" srcId="{72352ED1-8EE6-4DD7-AF8C-184F48CF26AA}" destId="{62C9AE7F-B260-4794-A549-DEBCBA25CE31}" srcOrd="1" destOrd="0" parTransId="{FBE7D64D-D652-4D49-BABE-744FB248BDBA}" sibTransId="{3AD3ABA1-F341-4A95-927B-E8097DEAE434}"/>
    <dgm:cxn modelId="{CB2BBC1C-3D63-4499-8D64-90B71ECBBCB8}" type="presOf" srcId="{06ABFC88-C7B1-4142-AB4D-F1D11E8910E5}" destId="{771EAEEB-2B09-4630-B891-4CC9B8130BBE}" srcOrd="0" destOrd="0" presId="urn:microsoft.com/office/officeart/2005/8/layout/hierarchy1"/>
    <dgm:cxn modelId="{1923971F-FD6B-4C05-95A0-B39411103030}" type="presOf" srcId="{47E5FB3F-1B91-4123-B436-9649AA3EDD57}" destId="{625A6965-0062-45F2-B809-98243ECCD9CB}" srcOrd="0" destOrd="0" presId="urn:microsoft.com/office/officeart/2005/8/layout/hierarchy1"/>
    <dgm:cxn modelId="{1A8FE120-1C58-414E-81A6-430424B399B0}" type="presOf" srcId="{9A9FDD63-7ABF-4315-9434-395C3D5D6E4A}" destId="{79B196DD-82C8-4C7C-A698-D6A417B5AB6E}" srcOrd="0" destOrd="0" presId="urn:microsoft.com/office/officeart/2005/8/layout/hierarchy1"/>
    <dgm:cxn modelId="{C740644D-E85E-40D2-A53E-070BE772DF73}" srcId="{62C9AE7F-B260-4794-A549-DEBCBA25CE31}" destId="{9A9FDD63-7ABF-4315-9434-395C3D5D6E4A}" srcOrd="1" destOrd="0" parTransId="{56DDE964-14CB-407E-B430-D95BADB0D96C}" sibTransId="{F14E2894-C507-442A-830F-5BA3D714013F}"/>
    <dgm:cxn modelId="{3A3F7372-B7D5-4A24-AD6F-FBD7D7E9415D}" type="presOf" srcId="{72352ED1-8EE6-4DD7-AF8C-184F48CF26AA}" destId="{7D3F3BE1-E182-46CB-8AB1-94E72A6FE038}" srcOrd="0" destOrd="0" presId="urn:microsoft.com/office/officeart/2005/8/layout/hierarchy1"/>
    <dgm:cxn modelId="{17B1CE52-553E-4466-8665-03F3BB9B2F61}" type="presOf" srcId="{62C9AE7F-B260-4794-A549-DEBCBA25CE31}" destId="{E956AC16-ACDC-4FAB-B3BF-604933BC91B1}" srcOrd="0" destOrd="0" presId="urn:microsoft.com/office/officeart/2005/8/layout/hierarchy1"/>
    <dgm:cxn modelId="{09E32473-9787-4993-8679-F76AA9575D6F}" type="presOf" srcId="{BDB71559-0866-4321-81F1-AA8F5AF8888F}" destId="{E9E454E6-5BED-44CB-B77F-2FDE5C9A7D39}" srcOrd="0" destOrd="0" presId="urn:microsoft.com/office/officeart/2005/8/layout/hierarchy1"/>
    <dgm:cxn modelId="{42052455-8B22-4F10-A787-E1C1322DC358}" srcId="{62C9AE7F-B260-4794-A549-DEBCBA25CE31}" destId="{B4BC1F15-338E-46E7-A67A-06F50122C606}" srcOrd="0" destOrd="0" parTransId="{BDB71559-0866-4321-81F1-AA8F5AF8888F}" sibTransId="{26EDF433-AEE6-4FE0-A494-8FF8837BAEF5}"/>
    <dgm:cxn modelId="{E53CDDAC-5FF4-4B30-B602-9986CEFA04C5}" srcId="{06ABFC88-C7B1-4142-AB4D-F1D11E8910E5}" destId="{9EAD17B2-7928-43A1-97DD-45E2212D1DE7}" srcOrd="0" destOrd="0" parTransId="{47E5FB3F-1B91-4123-B436-9649AA3EDD57}" sibTransId="{634D4986-4160-4FC9-AC1A-CFAB9B9754CD}"/>
    <dgm:cxn modelId="{A42004B9-35BD-47E5-95F9-2AD4042DFF21}" type="presOf" srcId="{9EAD17B2-7928-43A1-97DD-45E2212D1DE7}" destId="{D80E5444-9619-46F0-B189-10D9D9CD164D}" srcOrd="0" destOrd="0" presId="urn:microsoft.com/office/officeart/2005/8/layout/hierarchy1"/>
    <dgm:cxn modelId="{EF7AF4BF-A7D7-40D2-85CB-197D553E50FB}" type="presOf" srcId="{56DDE964-14CB-407E-B430-D95BADB0D96C}" destId="{F9709A22-1DC5-4BBD-93FD-1EE4B9B6B033}" srcOrd="0" destOrd="0" presId="urn:microsoft.com/office/officeart/2005/8/layout/hierarchy1"/>
    <dgm:cxn modelId="{E60CF5F6-E0FC-4E8A-8C9B-09FCEE3D53A9}" type="presOf" srcId="{B4BC1F15-338E-46E7-A67A-06F50122C606}" destId="{F9DD322A-1023-4470-94A5-AA3AB4B800A4}" srcOrd="0" destOrd="0" presId="urn:microsoft.com/office/officeart/2005/8/layout/hierarchy1"/>
    <dgm:cxn modelId="{25E960F9-2CEF-4362-8C53-078125ABC175}" srcId="{72352ED1-8EE6-4DD7-AF8C-184F48CF26AA}" destId="{06ABFC88-C7B1-4142-AB4D-F1D11E8910E5}" srcOrd="0" destOrd="0" parTransId="{53463593-4748-494E-BC70-010D770F4905}" sibTransId="{F70FA825-3D4B-4B99-B8AA-6EF4364CACAC}"/>
    <dgm:cxn modelId="{AD2DB950-2E61-4A16-AB82-49244640E93F}" type="presParOf" srcId="{7D3F3BE1-E182-46CB-8AB1-94E72A6FE038}" destId="{31CE833B-E881-4982-81BE-99850D449AB3}" srcOrd="0" destOrd="0" presId="urn:microsoft.com/office/officeart/2005/8/layout/hierarchy1"/>
    <dgm:cxn modelId="{D4DC7B8D-B75A-4E2B-9364-86D6B885EDB6}" type="presParOf" srcId="{31CE833B-E881-4982-81BE-99850D449AB3}" destId="{CEE6D2F2-04D0-4CE7-824C-74763EBA69C7}" srcOrd="0" destOrd="0" presId="urn:microsoft.com/office/officeart/2005/8/layout/hierarchy1"/>
    <dgm:cxn modelId="{CB8115C3-FC5C-4877-BDCE-0EA2EF26A6AE}" type="presParOf" srcId="{CEE6D2F2-04D0-4CE7-824C-74763EBA69C7}" destId="{D024D49E-1D3F-4F6D-A22D-5B526203EA24}" srcOrd="0" destOrd="0" presId="urn:microsoft.com/office/officeart/2005/8/layout/hierarchy1"/>
    <dgm:cxn modelId="{B9EBBD15-B070-474C-8B57-9E31C9033732}" type="presParOf" srcId="{CEE6D2F2-04D0-4CE7-824C-74763EBA69C7}" destId="{771EAEEB-2B09-4630-B891-4CC9B8130BBE}" srcOrd="1" destOrd="0" presId="urn:microsoft.com/office/officeart/2005/8/layout/hierarchy1"/>
    <dgm:cxn modelId="{A87F4622-262D-4E0F-825D-FF48AC657A52}" type="presParOf" srcId="{31CE833B-E881-4982-81BE-99850D449AB3}" destId="{DB25FDBB-B618-4FDB-8B11-5176961ECD57}" srcOrd="1" destOrd="0" presId="urn:microsoft.com/office/officeart/2005/8/layout/hierarchy1"/>
    <dgm:cxn modelId="{855D6866-72E8-4132-A158-F54354B5DBDA}" type="presParOf" srcId="{DB25FDBB-B618-4FDB-8B11-5176961ECD57}" destId="{625A6965-0062-45F2-B809-98243ECCD9CB}" srcOrd="0" destOrd="0" presId="urn:microsoft.com/office/officeart/2005/8/layout/hierarchy1"/>
    <dgm:cxn modelId="{60A765BA-2DE1-4EF8-9420-11158242A5EA}" type="presParOf" srcId="{DB25FDBB-B618-4FDB-8B11-5176961ECD57}" destId="{AC1C76A9-0005-45B9-9033-A4DEDA3EF007}" srcOrd="1" destOrd="0" presId="urn:microsoft.com/office/officeart/2005/8/layout/hierarchy1"/>
    <dgm:cxn modelId="{BBB26BB1-9CF3-42B5-BC1D-E3A5CF04DB44}" type="presParOf" srcId="{AC1C76A9-0005-45B9-9033-A4DEDA3EF007}" destId="{51E3CBDE-F146-4F43-9A3D-5B3BBECB6C7D}" srcOrd="0" destOrd="0" presId="urn:microsoft.com/office/officeart/2005/8/layout/hierarchy1"/>
    <dgm:cxn modelId="{EDA8C2B8-A527-4440-A011-C2CD6CFACE6B}" type="presParOf" srcId="{51E3CBDE-F146-4F43-9A3D-5B3BBECB6C7D}" destId="{01515CB8-CE7D-45B8-A297-E90ADC4F1C73}" srcOrd="0" destOrd="0" presId="urn:microsoft.com/office/officeart/2005/8/layout/hierarchy1"/>
    <dgm:cxn modelId="{51DA9996-24A1-4A9E-840C-703B84446E8B}" type="presParOf" srcId="{51E3CBDE-F146-4F43-9A3D-5B3BBECB6C7D}" destId="{D80E5444-9619-46F0-B189-10D9D9CD164D}" srcOrd="1" destOrd="0" presId="urn:microsoft.com/office/officeart/2005/8/layout/hierarchy1"/>
    <dgm:cxn modelId="{E9BB6980-E693-4548-970F-E0CFDFB1B68D}" type="presParOf" srcId="{AC1C76A9-0005-45B9-9033-A4DEDA3EF007}" destId="{CA0023FE-AF0C-4B52-AC68-8064F61D8F1F}" srcOrd="1" destOrd="0" presId="urn:microsoft.com/office/officeart/2005/8/layout/hierarchy1"/>
    <dgm:cxn modelId="{AF6B28B2-BDC9-468F-B6A6-B45F7C63D9F0}" type="presParOf" srcId="{7D3F3BE1-E182-46CB-8AB1-94E72A6FE038}" destId="{2D8E7EB0-3755-4447-AC58-0E72D6DE6DB9}" srcOrd="1" destOrd="0" presId="urn:microsoft.com/office/officeart/2005/8/layout/hierarchy1"/>
    <dgm:cxn modelId="{0DB72C06-03A7-487E-98E2-C384ECC385C5}" type="presParOf" srcId="{2D8E7EB0-3755-4447-AC58-0E72D6DE6DB9}" destId="{341AEB54-1605-4AB0-8E92-2F850EB57CAE}" srcOrd="0" destOrd="0" presId="urn:microsoft.com/office/officeart/2005/8/layout/hierarchy1"/>
    <dgm:cxn modelId="{11D9C718-C49B-4B21-9D0B-77326D708089}" type="presParOf" srcId="{341AEB54-1605-4AB0-8E92-2F850EB57CAE}" destId="{A18F06F9-FCD5-4C11-B323-60AADD084C92}" srcOrd="0" destOrd="0" presId="urn:microsoft.com/office/officeart/2005/8/layout/hierarchy1"/>
    <dgm:cxn modelId="{D5147A5A-ECC4-4F74-8BFB-9933F0681C18}" type="presParOf" srcId="{341AEB54-1605-4AB0-8E92-2F850EB57CAE}" destId="{E956AC16-ACDC-4FAB-B3BF-604933BC91B1}" srcOrd="1" destOrd="0" presId="urn:microsoft.com/office/officeart/2005/8/layout/hierarchy1"/>
    <dgm:cxn modelId="{BC453CBF-C63D-473F-B389-9875CF50F1C5}" type="presParOf" srcId="{2D8E7EB0-3755-4447-AC58-0E72D6DE6DB9}" destId="{D076F4C8-3DA9-4F15-AC85-EEB7AED42FE7}" srcOrd="1" destOrd="0" presId="urn:microsoft.com/office/officeart/2005/8/layout/hierarchy1"/>
    <dgm:cxn modelId="{103300A9-75CE-4DEB-8A8A-75F37419A4D2}" type="presParOf" srcId="{D076F4C8-3DA9-4F15-AC85-EEB7AED42FE7}" destId="{E9E454E6-5BED-44CB-B77F-2FDE5C9A7D39}" srcOrd="0" destOrd="0" presId="urn:microsoft.com/office/officeart/2005/8/layout/hierarchy1"/>
    <dgm:cxn modelId="{CE29981F-C845-40D7-99B9-B56E0B5031CC}" type="presParOf" srcId="{D076F4C8-3DA9-4F15-AC85-EEB7AED42FE7}" destId="{5A8CDBAA-DB3F-4ECD-A7EC-0AF70AB842A4}" srcOrd="1" destOrd="0" presId="urn:microsoft.com/office/officeart/2005/8/layout/hierarchy1"/>
    <dgm:cxn modelId="{96FA00C3-BD2C-4C1F-B991-5AE0FF61ACA8}" type="presParOf" srcId="{5A8CDBAA-DB3F-4ECD-A7EC-0AF70AB842A4}" destId="{9B06FA43-5D0C-4FCD-95FE-DD42F0CEFCE9}" srcOrd="0" destOrd="0" presId="urn:microsoft.com/office/officeart/2005/8/layout/hierarchy1"/>
    <dgm:cxn modelId="{CD06A7FD-47EB-4CF4-ADE2-DD8E72552934}" type="presParOf" srcId="{9B06FA43-5D0C-4FCD-95FE-DD42F0CEFCE9}" destId="{39465221-E3D4-47A1-8AE7-04CAAE46C16E}" srcOrd="0" destOrd="0" presId="urn:microsoft.com/office/officeart/2005/8/layout/hierarchy1"/>
    <dgm:cxn modelId="{AE584FBE-8748-464C-86C5-CA4ACA912ED5}" type="presParOf" srcId="{9B06FA43-5D0C-4FCD-95FE-DD42F0CEFCE9}" destId="{F9DD322A-1023-4470-94A5-AA3AB4B800A4}" srcOrd="1" destOrd="0" presId="urn:microsoft.com/office/officeart/2005/8/layout/hierarchy1"/>
    <dgm:cxn modelId="{20D08F65-2E88-41CB-ADB4-A6EE7BEF0BE9}" type="presParOf" srcId="{5A8CDBAA-DB3F-4ECD-A7EC-0AF70AB842A4}" destId="{CC58B580-2568-4613-AD42-EF1924DF9816}" srcOrd="1" destOrd="0" presId="urn:microsoft.com/office/officeart/2005/8/layout/hierarchy1"/>
    <dgm:cxn modelId="{FBD58E9D-69D6-4EB9-AF74-3FA1A2B9EA36}" type="presParOf" srcId="{D076F4C8-3DA9-4F15-AC85-EEB7AED42FE7}" destId="{F9709A22-1DC5-4BBD-93FD-1EE4B9B6B033}" srcOrd="2" destOrd="0" presId="urn:microsoft.com/office/officeart/2005/8/layout/hierarchy1"/>
    <dgm:cxn modelId="{1DAB9C14-A46C-4D56-A1DC-C9409D3F9FF0}" type="presParOf" srcId="{D076F4C8-3DA9-4F15-AC85-EEB7AED42FE7}" destId="{E54A1362-CA0A-41C6-9492-BA44467F4772}" srcOrd="3" destOrd="0" presId="urn:microsoft.com/office/officeart/2005/8/layout/hierarchy1"/>
    <dgm:cxn modelId="{B24DCA59-4653-4F65-A215-973D2E1F361B}" type="presParOf" srcId="{E54A1362-CA0A-41C6-9492-BA44467F4772}" destId="{5907D5CC-95F9-4DA5-88AC-057D55BD62B8}" srcOrd="0" destOrd="0" presId="urn:microsoft.com/office/officeart/2005/8/layout/hierarchy1"/>
    <dgm:cxn modelId="{5977AA5F-72DF-43D0-8520-E11F89701F00}" type="presParOf" srcId="{5907D5CC-95F9-4DA5-88AC-057D55BD62B8}" destId="{2483A6C7-57D0-436B-B86E-84F0AF8EFD04}" srcOrd="0" destOrd="0" presId="urn:microsoft.com/office/officeart/2005/8/layout/hierarchy1"/>
    <dgm:cxn modelId="{2C277690-705A-4224-8402-FAB9D75AB34A}" type="presParOf" srcId="{5907D5CC-95F9-4DA5-88AC-057D55BD62B8}" destId="{79B196DD-82C8-4C7C-A698-D6A417B5AB6E}" srcOrd="1" destOrd="0" presId="urn:microsoft.com/office/officeart/2005/8/layout/hierarchy1"/>
    <dgm:cxn modelId="{65BBDF09-14D5-4CCB-A8F9-4F9A26ED80E6}" type="presParOf" srcId="{E54A1362-CA0A-41C6-9492-BA44467F4772}" destId="{93A90C30-8288-4F2C-90D5-5AAED268B90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DBCD16-9A2F-4883-97ED-EA4078419FB3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5BA1CDC-98FF-47B7-8F9C-6CF733F21953}">
      <dgm:prSet/>
      <dgm:spPr/>
      <dgm:t>
        <a:bodyPr/>
        <a:lstStyle/>
        <a:p>
          <a:r>
            <a:rPr lang="fr-CA" dirty="0"/>
            <a:t>Beaucoup de frottement entre les parties du système</a:t>
          </a:r>
          <a:endParaRPr lang="en-US" dirty="0"/>
        </a:p>
      </dgm:t>
    </dgm:pt>
    <dgm:pt modelId="{25E0C65B-5F7B-45F7-AD8F-CEF6229DD049}" type="parTrans" cxnId="{B5BB375A-0EC6-420B-AEFD-706121986906}">
      <dgm:prSet/>
      <dgm:spPr/>
      <dgm:t>
        <a:bodyPr/>
        <a:lstStyle/>
        <a:p>
          <a:endParaRPr lang="en-US"/>
        </a:p>
      </dgm:t>
    </dgm:pt>
    <dgm:pt modelId="{3AD9B59D-0C43-4FCC-9329-26FE9FE1F2D5}" type="sibTrans" cxnId="{B5BB375A-0EC6-420B-AEFD-706121986906}">
      <dgm:prSet/>
      <dgm:spPr/>
      <dgm:t>
        <a:bodyPr/>
        <a:lstStyle/>
        <a:p>
          <a:endParaRPr lang="en-US"/>
        </a:p>
      </dgm:t>
    </dgm:pt>
    <dgm:pt modelId="{ABAB5F12-A88C-4B57-8E35-1112C777923D}">
      <dgm:prSet/>
      <dgm:spPr/>
      <dgm:t>
        <a:bodyPr/>
        <a:lstStyle/>
        <a:p>
          <a:r>
            <a:rPr lang="fr-CA" dirty="0"/>
            <a:t>Longue durée d’impression</a:t>
          </a:r>
          <a:endParaRPr lang="en-US" dirty="0"/>
        </a:p>
      </dgm:t>
    </dgm:pt>
    <dgm:pt modelId="{34AC8DEE-F87A-4467-AA6E-A492910E7660}" type="parTrans" cxnId="{AAA891B8-45F2-49FB-8C5C-6CA3482D397D}">
      <dgm:prSet/>
      <dgm:spPr/>
      <dgm:t>
        <a:bodyPr/>
        <a:lstStyle/>
        <a:p>
          <a:endParaRPr lang="en-US"/>
        </a:p>
      </dgm:t>
    </dgm:pt>
    <dgm:pt modelId="{41929729-F9D3-428E-A2C2-DBD56578C385}" type="sibTrans" cxnId="{AAA891B8-45F2-49FB-8C5C-6CA3482D397D}">
      <dgm:prSet/>
      <dgm:spPr/>
      <dgm:t>
        <a:bodyPr/>
        <a:lstStyle/>
        <a:p>
          <a:endParaRPr lang="en-US"/>
        </a:p>
      </dgm:t>
    </dgm:pt>
    <dgm:pt modelId="{B97D8EA2-FBC9-43DA-A285-97752EF7806B}" type="pres">
      <dgm:prSet presAssocID="{BBDBCD16-9A2F-4883-97ED-EA4078419FB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657687D-694C-4172-B11A-94CA360D515E}" type="pres">
      <dgm:prSet presAssocID="{05BA1CDC-98FF-47B7-8F9C-6CF733F21953}" presName="hierRoot1" presStyleCnt="0"/>
      <dgm:spPr/>
    </dgm:pt>
    <dgm:pt modelId="{F28F4746-D939-43F5-AE2C-585CF778F82C}" type="pres">
      <dgm:prSet presAssocID="{05BA1CDC-98FF-47B7-8F9C-6CF733F21953}" presName="composite" presStyleCnt="0"/>
      <dgm:spPr/>
    </dgm:pt>
    <dgm:pt modelId="{DC02938C-299E-428D-BD58-B759F2CE7F1A}" type="pres">
      <dgm:prSet presAssocID="{05BA1CDC-98FF-47B7-8F9C-6CF733F21953}" presName="background" presStyleLbl="node0" presStyleIdx="0" presStyleCnt="2"/>
      <dgm:spPr/>
    </dgm:pt>
    <dgm:pt modelId="{E501196E-2733-4735-8013-F65940386681}" type="pres">
      <dgm:prSet presAssocID="{05BA1CDC-98FF-47B7-8F9C-6CF733F21953}" presName="text" presStyleLbl="fgAcc0" presStyleIdx="0" presStyleCnt="2">
        <dgm:presLayoutVars>
          <dgm:chPref val="3"/>
        </dgm:presLayoutVars>
      </dgm:prSet>
      <dgm:spPr/>
    </dgm:pt>
    <dgm:pt modelId="{66B404C7-59F6-42D5-AF8D-C0FE7C8A2114}" type="pres">
      <dgm:prSet presAssocID="{05BA1CDC-98FF-47B7-8F9C-6CF733F21953}" presName="hierChild2" presStyleCnt="0"/>
      <dgm:spPr/>
    </dgm:pt>
    <dgm:pt modelId="{7BA05291-1039-4612-9C34-3CF4EA763BE2}" type="pres">
      <dgm:prSet presAssocID="{ABAB5F12-A88C-4B57-8E35-1112C777923D}" presName="hierRoot1" presStyleCnt="0"/>
      <dgm:spPr/>
    </dgm:pt>
    <dgm:pt modelId="{F381A03A-6142-45C8-B717-E7888EABDA08}" type="pres">
      <dgm:prSet presAssocID="{ABAB5F12-A88C-4B57-8E35-1112C777923D}" presName="composite" presStyleCnt="0"/>
      <dgm:spPr/>
    </dgm:pt>
    <dgm:pt modelId="{A848F9D9-51CC-4BE4-BAD1-18FCE8B6965C}" type="pres">
      <dgm:prSet presAssocID="{ABAB5F12-A88C-4B57-8E35-1112C777923D}" presName="background" presStyleLbl="node0" presStyleIdx="1" presStyleCnt="2"/>
      <dgm:spPr/>
    </dgm:pt>
    <dgm:pt modelId="{ABF668B5-BCD4-45A2-AFDC-D0CF4D2F8F23}" type="pres">
      <dgm:prSet presAssocID="{ABAB5F12-A88C-4B57-8E35-1112C777923D}" presName="text" presStyleLbl="fgAcc0" presStyleIdx="1" presStyleCnt="2">
        <dgm:presLayoutVars>
          <dgm:chPref val="3"/>
        </dgm:presLayoutVars>
      </dgm:prSet>
      <dgm:spPr/>
    </dgm:pt>
    <dgm:pt modelId="{E7EA8CD4-9737-4F6A-BBF9-987F5198C77F}" type="pres">
      <dgm:prSet presAssocID="{ABAB5F12-A88C-4B57-8E35-1112C777923D}" presName="hierChild2" presStyleCnt="0"/>
      <dgm:spPr/>
    </dgm:pt>
  </dgm:ptLst>
  <dgm:cxnLst>
    <dgm:cxn modelId="{9976CB37-A8F2-491A-A199-40AEDF31576F}" type="presOf" srcId="{ABAB5F12-A88C-4B57-8E35-1112C777923D}" destId="{ABF668B5-BCD4-45A2-AFDC-D0CF4D2F8F23}" srcOrd="0" destOrd="0" presId="urn:microsoft.com/office/officeart/2005/8/layout/hierarchy1"/>
    <dgm:cxn modelId="{8A808F3C-11B4-4E7A-96FC-3D76AB4B11E4}" type="presOf" srcId="{BBDBCD16-9A2F-4883-97ED-EA4078419FB3}" destId="{B97D8EA2-FBC9-43DA-A285-97752EF7806B}" srcOrd="0" destOrd="0" presId="urn:microsoft.com/office/officeart/2005/8/layout/hierarchy1"/>
    <dgm:cxn modelId="{B5BB375A-0EC6-420B-AEFD-706121986906}" srcId="{BBDBCD16-9A2F-4883-97ED-EA4078419FB3}" destId="{05BA1CDC-98FF-47B7-8F9C-6CF733F21953}" srcOrd="0" destOrd="0" parTransId="{25E0C65B-5F7B-45F7-AD8F-CEF6229DD049}" sibTransId="{3AD9B59D-0C43-4FCC-9329-26FE9FE1F2D5}"/>
    <dgm:cxn modelId="{AAA891B8-45F2-49FB-8C5C-6CA3482D397D}" srcId="{BBDBCD16-9A2F-4883-97ED-EA4078419FB3}" destId="{ABAB5F12-A88C-4B57-8E35-1112C777923D}" srcOrd="1" destOrd="0" parTransId="{34AC8DEE-F87A-4467-AA6E-A492910E7660}" sibTransId="{41929729-F9D3-428E-A2C2-DBD56578C385}"/>
    <dgm:cxn modelId="{A7D736BF-5FE7-4A97-B008-0DA0EB695F00}" type="presOf" srcId="{05BA1CDC-98FF-47B7-8F9C-6CF733F21953}" destId="{E501196E-2733-4735-8013-F65940386681}" srcOrd="0" destOrd="0" presId="urn:microsoft.com/office/officeart/2005/8/layout/hierarchy1"/>
    <dgm:cxn modelId="{72428693-6A82-4DD1-8880-1286F2273347}" type="presParOf" srcId="{B97D8EA2-FBC9-43DA-A285-97752EF7806B}" destId="{3657687D-694C-4172-B11A-94CA360D515E}" srcOrd="0" destOrd="0" presId="urn:microsoft.com/office/officeart/2005/8/layout/hierarchy1"/>
    <dgm:cxn modelId="{BFBA1456-034E-47EF-BEE1-E1CE9F3F0454}" type="presParOf" srcId="{3657687D-694C-4172-B11A-94CA360D515E}" destId="{F28F4746-D939-43F5-AE2C-585CF778F82C}" srcOrd="0" destOrd="0" presId="urn:microsoft.com/office/officeart/2005/8/layout/hierarchy1"/>
    <dgm:cxn modelId="{AFB11114-EC00-4C60-B5AE-620BEEF7A321}" type="presParOf" srcId="{F28F4746-D939-43F5-AE2C-585CF778F82C}" destId="{DC02938C-299E-428D-BD58-B759F2CE7F1A}" srcOrd="0" destOrd="0" presId="urn:microsoft.com/office/officeart/2005/8/layout/hierarchy1"/>
    <dgm:cxn modelId="{221F3DA7-7EC1-4289-9DB9-4AA52A508147}" type="presParOf" srcId="{F28F4746-D939-43F5-AE2C-585CF778F82C}" destId="{E501196E-2733-4735-8013-F65940386681}" srcOrd="1" destOrd="0" presId="urn:microsoft.com/office/officeart/2005/8/layout/hierarchy1"/>
    <dgm:cxn modelId="{DC791964-4540-4983-B9CC-F50A8F7FE482}" type="presParOf" srcId="{3657687D-694C-4172-B11A-94CA360D515E}" destId="{66B404C7-59F6-42D5-AF8D-C0FE7C8A2114}" srcOrd="1" destOrd="0" presId="urn:microsoft.com/office/officeart/2005/8/layout/hierarchy1"/>
    <dgm:cxn modelId="{4BD6D074-B7AB-489B-B981-DB60BB893007}" type="presParOf" srcId="{B97D8EA2-FBC9-43DA-A285-97752EF7806B}" destId="{7BA05291-1039-4612-9C34-3CF4EA763BE2}" srcOrd="1" destOrd="0" presId="urn:microsoft.com/office/officeart/2005/8/layout/hierarchy1"/>
    <dgm:cxn modelId="{1A94691C-662B-41C7-A014-BEDEE74D2689}" type="presParOf" srcId="{7BA05291-1039-4612-9C34-3CF4EA763BE2}" destId="{F381A03A-6142-45C8-B717-E7888EABDA08}" srcOrd="0" destOrd="0" presId="urn:microsoft.com/office/officeart/2005/8/layout/hierarchy1"/>
    <dgm:cxn modelId="{2E832C32-8F6B-4D36-AB92-B3E2062A5B3D}" type="presParOf" srcId="{F381A03A-6142-45C8-B717-E7888EABDA08}" destId="{A848F9D9-51CC-4BE4-BAD1-18FCE8B6965C}" srcOrd="0" destOrd="0" presId="urn:microsoft.com/office/officeart/2005/8/layout/hierarchy1"/>
    <dgm:cxn modelId="{86317BEB-1B40-4776-A800-6AEDE3B1877E}" type="presParOf" srcId="{F381A03A-6142-45C8-B717-E7888EABDA08}" destId="{ABF668B5-BCD4-45A2-AFDC-D0CF4D2F8F23}" srcOrd="1" destOrd="0" presId="urn:microsoft.com/office/officeart/2005/8/layout/hierarchy1"/>
    <dgm:cxn modelId="{FEE56187-7F88-41B9-A89E-209B09E697DD}" type="presParOf" srcId="{7BA05291-1039-4612-9C34-3CF4EA763BE2}" destId="{E7EA8CD4-9737-4F6A-BBF9-987F5198C77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FBEA97-25DD-4797-826D-29AEF7CB669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CA2A60-4BB1-4DE4-A7B1-FC9A26B0FC2A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CA" dirty="0"/>
            <a:t>Ne sois pas trop ambitieux(se) </a:t>
          </a:r>
          <a:endParaRPr lang="en-US" dirty="0"/>
        </a:p>
      </dgm:t>
    </dgm:pt>
    <dgm:pt modelId="{FDDB503C-8F6F-4E01-B1AE-6137B37ACCBC}" type="parTrans" cxnId="{51F9E9E9-96D2-4C13-A960-8DC3B53F2471}">
      <dgm:prSet/>
      <dgm:spPr/>
      <dgm:t>
        <a:bodyPr/>
        <a:lstStyle/>
        <a:p>
          <a:endParaRPr lang="en-US"/>
        </a:p>
      </dgm:t>
    </dgm:pt>
    <dgm:pt modelId="{AAFE192B-C679-462E-A363-603FEF5F088E}" type="sibTrans" cxnId="{51F9E9E9-96D2-4C13-A960-8DC3B53F2471}">
      <dgm:prSet/>
      <dgm:spPr/>
      <dgm:t>
        <a:bodyPr/>
        <a:lstStyle/>
        <a:p>
          <a:endParaRPr lang="en-US"/>
        </a:p>
      </dgm:t>
    </dgm:pt>
    <dgm:pt modelId="{BC4ADA3C-99EC-4BBA-A206-355F88C839B7}">
      <dgm:prSet/>
      <dgm:spPr/>
      <dgm:t>
        <a:bodyPr/>
        <a:lstStyle/>
        <a:p>
          <a:r>
            <a:rPr lang="en-US" dirty="0" err="1"/>
            <a:t>Contrainte</a:t>
          </a:r>
          <a:r>
            <a:rPr lang="en-US" dirty="0"/>
            <a:t> de temps</a:t>
          </a:r>
        </a:p>
      </dgm:t>
    </dgm:pt>
    <dgm:pt modelId="{ACBD9118-4DE2-44C6-A29B-E50DA09E924E}" type="parTrans" cxnId="{61F0C8F2-669B-40DB-A456-95C0B1737E7E}">
      <dgm:prSet/>
      <dgm:spPr/>
      <dgm:t>
        <a:bodyPr/>
        <a:lstStyle/>
        <a:p>
          <a:endParaRPr lang="en-US"/>
        </a:p>
      </dgm:t>
    </dgm:pt>
    <dgm:pt modelId="{4E0B534C-5D69-4C84-914B-76DC0301E24A}" type="sibTrans" cxnId="{61F0C8F2-669B-40DB-A456-95C0B1737E7E}">
      <dgm:prSet/>
      <dgm:spPr/>
      <dgm:t>
        <a:bodyPr/>
        <a:lstStyle/>
        <a:p>
          <a:endParaRPr lang="en-US"/>
        </a:p>
      </dgm:t>
    </dgm:pt>
    <dgm:pt modelId="{C0876BB4-6770-4B1E-B5A7-A52B7FF8DE76}">
      <dgm:prSet/>
      <dgm:spPr/>
      <dgm:t>
        <a:bodyPr/>
        <a:lstStyle/>
        <a:p>
          <a:r>
            <a:rPr lang="fr-CA" dirty="0"/>
            <a:t>Connaissances actuelles</a:t>
          </a:r>
          <a:endParaRPr lang="en-US" dirty="0"/>
        </a:p>
      </dgm:t>
    </dgm:pt>
    <dgm:pt modelId="{20321F1E-C224-4923-B1C2-33A16FB5D0EC}" type="parTrans" cxnId="{91A49610-9FA5-4B67-B9E0-B57812E177C5}">
      <dgm:prSet/>
      <dgm:spPr/>
      <dgm:t>
        <a:bodyPr/>
        <a:lstStyle/>
        <a:p>
          <a:endParaRPr lang="en-US"/>
        </a:p>
      </dgm:t>
    </dgm:pt>
    <dgm:pt modelId="{69B65C02-F236-4787-90C6-F63E0804ADC1}" type="sibTrans" cxnId="{91A49610-9FA5-4B67-B9E0-B57812E177C5}">
      <dgm:prSet/>
      <dgm:spPr/>
      <dgm:t>
        <a:bodyPr/>
        <a:lstStyle/>
        <a:p>
          <a:endParaRPr lang="en-US"/>
        </a:p>
      </dgm:t>
    </dgm:pt>
    <dgm:pt modelId="{603A7E9C-EEF4-4C54-81AC-E8F061F86875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CA"/>
            <a:t>Sois créatif(ve)</a:t>
          </a:r>
          <a:endParaRPr lang="en-US"/>
        </a:p>
      </dgm:t>
    </dgm:pt>
    <dgm:pt modelId="{0E5B5CE4-471C-472C-9811-E41EBEB5B486}" type="parTrans" cxnId="{D0368F99-B436-44D4-B982-2FE1E43FAE07}">
      <dgm:prSet/>
      <dgm:spPr/>
      <dgm:t>
        <a:bodyPr/>
        <a:lstStyle/>
        <a:p>
          <a:endParaRPr lang="en-US"/>
        </a:p>
      </dgm:t>
    </dgm:pt>
    <dgm:pt modelId="{3C64B4F3-5F41-41D4-A427-A3F5C0190467}" type="sibTrans" cxnId="{D0368F99-B436-44D4-B982-2FE1E43FAE07}">
      <dgm:prSet/>
      <dgm:spPr/>
      <dgm:t>
        <a:bodyPr/>
        <a:lstStyle/>
        <a:p>
          <a:endParaRPr lang="en-US"/>
        </a:p>
      </dgm:t>
    </dgm:pt>
    <dgm:pt modelId="{CA4C40BD-CB8A-4890-A6B2-F2F76181BEDE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CA" dirty="0"/>
            <a:t>Prends judicieusement les décisions</a:t>
          </a:r>
          <a:endParaRPr lang="en-US" dirty="0"/>
        </a:p>
      </dgm:t>
    </dgm:pt>
    <dgm:pt modelId="{90FE30A1-0D32-4929-A2A8-F8AA8A41459A}" type="parTrans" cxnId="{CDB4583F-A3ED-489B-ABA3-68A41AB08DD7}">
      <dgm:prSet/>
      <dgm:spPr/>
      <dgm:t>
        <a:bodyPr/>
        <a:lstStyle/>
        <a:p>
          <a:endParaRPr lang="en-US"/>
        </a:p>
      </dgm:t>
    </dgm:pt>
    <dgm:pt modelId="{58C813B2-8086-4B3B-B27D-3B7BC2B62D6C}" type="sibTrans" cxnId="{CDB4583F-A3ED-489B-ABA3-68A41AB08DD7}">
      <dgm:prSet/>
      <dgm:spPr/>
      <dgm:t>
        <a:bodyPr/>
        <a:lstStyle/>
        <a:p>
          <a:endParaRPr lang="en-US"/>
        </a:p>
      </dgm:t>
    </dgm:pt>
    <dgm:pt modelId="{6722CBFA-83D1-4AFB-9418-FC5AECEC8AB0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CA"/>
            <a:t>Maintiens la communication ouverte</a:t>
          </a:r>
          <a:endParaRPr lang="en-US"/>
        </a:p>
      </dgm:t>
    </dgm:pt>
    <dgm:pt modelId="{45195685-8700-46C8-9631-B2E1851CA2E5}" type="parTrans" cxnId="{A4F3C592-3B36-4A12-BDDA-7FC34D06AD9D}">
      <dgm:prSet/>
      <dgm:spPr/>
      <dgm:t>
        <a:bodyPr/>
        <a:lstStyle/>
        <a:p>
          <a:endParaRPr lang="en-US"/>
        </a:p>
      </dgm:t>
    </dgm:pt>
    <dgm:pt modelId="{27FE9DBC-3640-423E-81CE-9723B58D5247}" type="sibTrans" cxnId="{A4F3C592-3B36-4A12-BDDA-7FC34D06AD9D}">
      <dgm:prSet/>
      <dgm:spPr/>
      <dgm:t>
        <a:bodyPr/>
        <a:lstStyle/>
        <a:p>
          <a:endParaRPr lang="en-US"/>
        </a:p>
      </dgm:t>
    </dgm:pt>
    <dgm:pt modelId="{E44F87BE-B79B-435B-B3ED-414F3697B386}" type="pres">
      <dgm:prSet presAssocID="{B3FBEA97-25DD-4797-826D-29AEF7CB6695}" presName="linear" presStyleCnt="0">
        <dgm:presLayoutVars>
          <dgm:dir/>
          <dgm:animLvl val="lvl"/>
          <dgm:resizeHandles val="exact"/>
        </dgm:presLayoutVars>
      </dgm:prSet>
      <dgm:spPr/>
    </dgm:pt>
    <dgm:pt modelId="{D73CF12B-A8E5-4990-81B5-EE6B721CF97A}" type="pres">
      <dgm:prSet presAssocID="{2ECA2A60-4BB1-4DE4-A7B1-FC9A26B0FC2A}" presName="parentLin" presStyleCnt="0"/>
      <dgm:spPr/>
    </dgm:pt>
    <dgm:pt modelId="{D01FDC4D-E29B-431D-BE09-97B08DD7A698}" type="pres">
      <dgm:prSet presAssocID="{2ECA2A60-4BB1-4DE4-A7B1-FC9A26B0FC2A}" presName="parentLeftMargin" presStyleLbl="node1" presStyleIdx="0" presStyleCnt="4"/>
      <dgm:spPr/>
    </dgm:pt>
    <dgm:pt modelId="{3D14BA83-84A3-45DB-A954-FC95BE1CF026}" type="pres">
      <dgm:prSet presAssocID="{2ECA2A60-4BB1-4DE4-A7B1-FC9A26B0FC2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E876251-CE6D-495D-83B1-A6A413A60D76}" type="pres">
      <dgm:prSet presAssocID="{2ECA2A60-4BB1-4DE4-A7B1-FC9A26B0FC2A}" presName="negativeSpace" presStyleCnt="0"/>
      <dgm:spPr/>
    </dgm:pt>
    <dgm:pt modelId="{BD72A026-B282-45E9-80B7-7A240452393F}" type="pres">
      <dgm:prSet presAssocID="{2ECA2A60-4BB1-4DE4-A7B1-FC9A26B0FC2A}" presName="childText" presStyleLbl="conFgAcc1" presStyleIdx="0" presStyleCnt="4">
        <dgm:presLayoutVars>
          <dgm:bulletEnabled val="1"/>
        </dgm:presLayoutVars>
      </dgm:prSet>
      <dgm:spPr/>
    </dgm:pt>
    <dgm:pt modelId="{826257AC-8D82-4ADB-90F7-FAEE63B056F8}" type="pres">
      <dgm:prSet presAssocID="{AAFE192B-C679-462E-A363-603FEF5F088E}" presName="spaceBetweenRectangles" presStyleCnt="0"/>
      <dgm:spPr/>
    </dgm:pt>
    <dgm:pt modelId="{DD3C845A-3CC7-4080-96E0-A1277247F800}" type="pres">
      <dgm:prSet presAssocID="{603A7E9C-EEF4-4C54-81AC-E8F061F86875}" presName="parentLin" presStyleCnt="0"/>
      <dgm:spPr/>
    </dgm:pt>
    <dgm:pt modelId="{708A2054-D15E-4D86-A355-6B447B7F2995}" type="pres">
      <dgm:prSet presAssocID="{603A7E9C-EEF4-4C54-81AC-E8F061F86875}" presName="parentLeftMargin" presStyleLbl="node1" presStyleIdx="0" presStyleCnt="4"/>
      <dgm:spPr/>
    </dgm:pt>
    <dgm:pt modelId="{80D5CE7D-BFE7-43CB-9996-15DC37C72C70}" type="pres">
      <dgm:prSet presAssocID="{603A7E9C-EEF4-4C54-81AC-E8F061F8687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20E8129-E14B-4739-9200-DA6EB76B120F}" type="pres">
      <dgm:prSet presAssocID="{603A7E9C-EEF4-4C54-81AC-E8F061F86875}" presName="negativeSpace" presStyleCnt="0"/>
      <dgm:spPr/>
    </dgm:pt>
    <dgm:pt modelId="{1CE16401-0D5F-45AE-8536-57197F9C8576}" type="pres">
      <dgm:prSet presAssocID="{603A7E9C-EEF4-4C54-81AC-E8F061F86875}" presName="childText" presStyleLbl="conFgAcc1" presStyleIdx="1" presStyleCnt="4">
        <dgm:presLayoutVars>
          <dgm:bulletEnabled val="1"/>
        </dgm:presLayoutVars>
      </dgm:prSet>
      <dgm:spPr/>
    </dgm:pt>
    <dgm:pt modelId="{968CE8CA-6538-4371-A2EF-2DC4C3C428FD}" type="pres">
      <dgm:prSet presAssocID="{3C64B4F3-5F41-41D4-A427-A3F5C0190467}" presName="spaceBetweenRectangles" presStyleCnt="0"/>
      <dgm:spPr/>
    </dgm:pt>
    <dgm:pt modelId="{A139B049-A452-4780-B61E-46D177C56190}" type="pres">
      <dgm:prSet presAssocID="{CA4C40BD-CB8A-4890-A6B2-F2F76181BEDE}" presName="parentLin" presStyleCnt="0"/>
      <dgm:spPr/>
    </dgm:pt>
    <dgm:pt modelId="{3ADC72B6-29A8-477C-AB41-4D86372B0351}" type="pres">
      <dgm:prSet presAssocID="{CA4C40BD-CB8A-4890-A6B2-F2F76181BEDE}" presName="parentLeftMargin" presStyleLbl="node1" presStyleIdx="1" presStyleCnt="4"/>
      <dgm:spPr/>
    </dgm:pt>
    <dgm:pt modelId="{9133CF30-02EB-40A2-8E29-B47809D25186}" type="pres">
      <dgm:prSet presAssocID="{CA4C40BD-CB8A-4890-A6B2-F2F76181BED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358735D-38A5-4D7B-A742-6A90A1DF3621}" type="pres">
      <dgm:prSet presAssocID="{CA4C40BD-CB8A-4890-A6B2-F2F76181BEDE}" presName="negativeSpace" presStyleCnt="0"/>
      <dgm:spPr/>
    </dgm:pt>
    <dgm:pt modelId="{015E4BC6-0C12-4AC2-B16D-CDA5D058FF8F}" type="pres">
      <dgm:prSet presAssocID="{CA4C40BD-CB8A-4890-A6B2-F2F76181BEDE}" presName="childText" presStyleLbl="conFgAcc1" presStyleIdx="2" presStyleCnt="4">
        <dgm:presLayoutVars>
          <dgm:bulletEnabled val="1"/>
        </dgm:presLayoutVars>
      </dgm:prSet>
      <dgm:spPr/>
    </dgm:pt>
    <dgm:pt modelId="{C0E06D41-88F3-486B-B4FA-B8883B23A7C9}" type="pres">
      <dgm:prSet presAssocID="{58C813B2-8086-4B3B-B27D-3B7BC2B62D6C}" presName="spaceBetweenRectangles" presStyleCnt="0"/>
      <dgm:spPr/>
    </dgm:pt>
    <dgm:pt modelId="{6CCABF6C-3452-432C-913F-06CDCB677BAF}" type="pres">
      <dgm:prSet presAssocID="{6722CBFA-83D1-4AFB-9418-FC5AECEC8AB0}" presName="parentLin" presStyleCnt="0"/>
      <dgm:spPr/>
    </dgm:pt>
    <dgm:pt modelId="{62470E2F-C662-40F4-9DAB-19D8A005D509}" type="pres">
      <dgm:prSet presAssocID="{6722CBFA-83D1-4AFB-9418-FC5AECEC8AB0}" presName="parentLeftMargin" presStyleLbl="node1" presStyleIdx="2" presStyleCnt="4"/>
      <dgm:spPr/>
    </dgm:pt>
    <dgm:pt modelId="{26FB22DF-3B37-4722-993A-4EDFA9D8AAF4}" type="pres">
      <dgm:prSet presAssocID="{6722CBFA-83D1-4AFB-9418-FC5AECEC8AB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21661136-92A1-4935-A617-6ABE659D156A}" type="pres">
      <dgm:prSet presAssocID="{6722CBFA-83D1-4AFB-9418-FC5AECEC8AB0}" presName="negativeSpace" presStyleCnt="0"/>
      <dgm:spPr/>
    </dgm:pt>
    <dgm:pt modelId="{45429CCA-B78D-4AA9-8762-C2DBCF3BBCFC}" type="pres">
      <dgm:prSet presAssocID="{6722CBFA-83D1-4AFB-9418-FC5AECEC8AB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463140A-EB84-49FA-B329-25A416350223}" type="presOf" srcId="{603A7E9C-EEF4-4C54-81AC-E8F061F86875}" destId="{80D5CE7D-BFE7-43CB-9996-15DC37C72C70}" srcOrd="1" destOrd="0" presId="urn:microsoft.com/office/officeart/2005/8/layout/list1"/>
    <dgm:cxn modelId="{91A49610-9FA5-4B67-B9E0-B57812E177C5}" srcId="{2ECA2A60-4BB1-4DE4-A7B1-FC9A26B0FC2A}" destId="{C0876BB4-6770-4B1E-B5A7-A52B7FF8DE76}" srcOrd="1" destOrd="0" parTransId="{20321F1E-C224-4923-B1C2-33A16FB5D0EC}" sibTransId="{69B65C02-F236-4787-90C6-F63E0804ADC1}"/>
    <dgm:cxn modelId="{4A8C2B26-12FA-4E50-BDF9-B497FAB6CAB7}" type="presOf" srcId="{CA4C40BD-CB8A-4890-A6B2-F2F76181BEDE}" destId="{9133CF30-02EB-40A2-8E29-B47809D25186}" srcOrd="1" destOrd="0" presId="urn:microsoft.com/office/officeart/2005/8/layout/list1"/>
    <dgm:cxn modelId="{5CB93426-48EC-4C52-B4B7-92535DD6A010}" type="presOf" srcId="{B3FBEA97-25DD-4797-826D-29AEF7CB6695}" destId="{E44F87BE-B79B-435B-B3ED-414F3697B386}" srcOrd="0" destOrd="0" presId="urn:microsoft.com/office/officeart/2005/8/layout/list1"/>
    <dgm:cxn modelId="{CAACE828-33D7-43D5-9B27-BA1352DF2A2B}" type="presOf" srcId="{603A7E9C-EEF4-4C54-81AC-E8F061F86875}" destId="{708A2054-D15E-4D86-A355-6B447B7F2995}" srcOrd="0" destOrd="0" presId="urn:microsoft.com/office/officeart/2005/8/layout/list1"/>
    <dgm:cxn modelId="{674D4F3D-FBDF-4E62-AA83-78FA2A5F78F4}" type="presOf" srcId="{6722CBFA-83D1-4AFB-9418-FC5AECEC8AB0}" destId="{26FB22DF-3B37-4722-993A-4EDFA9D8AAF4}" srcOrd="1" destOrd="0" presId="urn:microsoft.com/office/officeart/2005/8/layout/list1"/>
    <dgm:cxn modelId="{CDB4583F-A3ED-489B-ABA3-68A41AB08DD7}" srcId="{B3FBEA97-25DD-4797-826D-29AEF7CB6695}" destId="{CA4C40BD-CB8A-4890-A6B2-F2F76181BEDE}" srcOrd="2" destOrd="0" parTransId="{90FE30A1-0D32-4929-A2A8-F8AA8A41459A}" sibTransId="{58C813B2-8086-4B3B-B27D-3B7BC2B62D6C}"/>
    <dgm:cxn modelId="{E3509677-6EFF-4296-A275-0CE66188BBFF}" type="presOf" srcId="{2ECA2A60-4BB1-4DE4-A7B1-FC9A26B0FC2A}" destId="{3D14BA83-84A3-45DB-A954-FC95BE1CF026}" srcOrd="1" destOrd="0" presId="urn:microsoft.com/office/officeart/2005/8/layout/list1"/>
    <dgm:cxn modelId="{F7BF987E-158A-412C-BFE2-822152E9E791}" type="presOf" srcId="{6722CBFA-83D1-4AFB-9418-FC5AECEC8AB0}" destId="{62470E2F-C662-40F4-9DAB-19D8A005D509}" srcOrd="0" destOrd="0" presId="urn:microsoft.com/office/officeart/2005/8/layout/list1"/>
    <dgm:cxn modelId="{A4F3C592-3B36-4A12-BDDA-7FC34D06AD9D}" srcId="{B3FBEA97-25DD-4797-826D-29AEF7CB6695}" destId="{6722CBFA-83D1-4AFB-9418-FC5AECEC8AB0}" srcOrd="3" destOrd="0" parTransId="{45195685-8700-46C8-9631-B2E1851CA2E5}" sibTransId="{27FE9DBC-3640-423E-81CE-9723B58D5247}"/>
    <dgm:cxn modelId="{D0368F99-B436-44D4-B982-2FE1E43FAE07}" srcId="{B3FBEA97-25DD-4797-826D-29AEF7CB6695}" destId="{603A7E9C-EEF4-4C54-81AC-E8F061F86875}" srcOrd="1" destOrd="0" parTransId="{0E5B5CE4-471C-472C-9811-E41EBEB5B486}" sibTransId="{3C64B4F3-5F41-41D4-A427-A3F5C0190467}"/>
    <dgm:cxn modelId="{58B5099A-BD40-4343-9A29-D468B61472A2}" type="presOf" srcId="{C0876BB4-6770-4B1E-B5A7-A52B7FF8DE76}" destId="{BD72A026-B282-45E9-80B7-7A240452393F}" srcOrd="0" destOrd="1" presId="urn:microsoft.com/office/officeart/2005/8/layout/list1"/>
    <dgm:cxn modelId="{948A26C9-94EE-4792-921C-FD5B134C459F}" type="presOf" srcId="{BC4ADA3C-99EC-4BBA-A206-355F88C839B7}" destId="{BD72A026-B282-45E9-80B7-7A240452393F}" srcOrd="0" destOrd="0" presId="urn:microsoft.com/office/officeart/2005/8/layout/list1"/>
    <dgm:cxn modelId="{254217D9-6A2B-47A7-A9C7-5BC3DD17D095}" type="presOf" srcId="{CA4C40BD-CB8A-4890-A6B2-F2F76181BEDE}" destId="{3ADC72B6-29A8-477C-AB41-4D86372B0351}" srcOrd="0" destOrd="0" presId="urn:microsoft.com/office/officeart/2005/8/layout/list1"/>
    <dgm:cxn modelId="{C18264DC-66E6-468D-A244-F28A341AD063}" type="presOf" srcId="{2ECA2A60-4BB1-4DE4-A7B1-FC9A26B0FC2A}" destId="{D01FDC4D-E29B-431D-BE09-97B08DD7A698}" srcOrd="0" destOrd="0" presId="urn:microsoft.com/office/officeart/2005/8/layout/list1"/>
    <dgm:cxn modelId="{51F9E9E9-96D2-4C13-A960-8DC3B53F2471}" srcId="{B3FBEA97-25DD-4797-826D-29AEF7CB6695}" destId="{2ECA2A60-4BB1-4DE4-A7B1-FC9A26B0FC2A}" srcOrd="0" destOrd="0" parTransId="{FDDB503C-8F6F-4E01-B1AE-6137B37ACCBC}" sibTransId="{AAFE192B-C679-462E-A363-603FEF5F088E}"/>
    <dgm:cxn modelId="{61F0C8F2-669B-40DB-A456-95C0B1737E7E}" srcId="{2ECA2A60-4BB1-4DE4-A7B1-FC9A26B0FC2A}" destId="{BC4ADA3C-99EC-4BBA-A206-355F88C839B7}" srcOrd="0" destOrd="0" parTransId="{ACBD9118-4DE2-44C6-A29B-E50DA09E924E}" sibTransId="{4E0B534C-5D69-4C84-914B-76DC0301E24A}"/>
    <dgm:cxn modelId="{EFD9253C-C099-4432-BD2B-FE1178FCE25C}" type="presParOf" srcId="{E44F87BE-B79B-435B-B3ED-414F3697B386}" destId="{D73CF12B-A8E5-4990-81B5-EE6B721CF97A}" srcOrd="0" destOrd="0" presId="urn:microsoft.com/office/officeart/2005/8/layout/list1"/>
    <dgm:cxn modelId="{4A731F1F-A1A6-4579-BAA5-B1AEEE6887E6}" type="presParOf" srcId="{D73CF12B-A8E5-4990-81B5-EE6B721CF97A}" destId="{D01FDC4D-E29B-431D-BE09-97B08DD7A698}" srcOrd="0" destOrd="0" presId="urn:microsoft.com/office/officeart/2005/8/layout/list1"/>
    <dgm:cxn modelId="{48DD4D7F-6036-475B-B259-0995A634A812}" type="presParOf" srcId="{D73CF12B-A8E5-4990-81B5-EE6B721CF97A}" destId="{3D14BA83-84A3-45DB-A954-FC95BE1CF026}" srcOrd="1" destOrd="0" presId="urn:microsoft.com/office/officeart/2005/8/layout/list1"/>
    <dgm:cxn modelId="{0E604A53-17C7-4480-B591-2F491799B3C3}" type="presParOf" srcId="{E44F87BE-B79B-435B-B3ED-414F3697B386}" destId="{CE876251-CE6D-495D-83B1-A6A413A60D76}" srcOrd="1" destOrd="0" presId="urn:microsoft.com/office/officeart/2005/8/layout/list1"/>
    <dgm:cxn modelId="{209D8FC4-0DC3-496F-9CB2-4E3E9BE505EB}" type="presParOf" srcId="{E44F87BE-B79B-435B-B3ED-414F3697B386}" destId="{BD72A026-B282-45E9-80B7-7A240452393F}" srcOrd="2" destOrd="0" presId="urn:microsoft.com/office/officeart/2005/8/layout/list1"/>
    <dgm:cxn modelId="{5334B730-8C9A-48E8-B0C8-1771E34CC291}" type="presParOf" srcId="{E44F87BE-B79B-435B-B3ED-414F3697B386}" destId="{826257AC-8D82-4ADB-90F7-FAEE63B056F8}" srcOrd="3" destOrd="0" presId="urn:microsoft.com/office/officeart/2005/8/layout/list1"/>
    <dgm:cxn modelId="{27D14E9C-21B4-4452-A701-1F9B999797F6}" type="presParOf" srcId="{E44F87BE-B79B-435B-B3ED-414F3697B386}" destId="{DD3C845A-3CC7-4080-96E0-A1277247F800}" srcOrd="4" destOrd="0" presId="urn:microsoft.com/office/officeart/2005/8/layout/list1"/>
    <dgm:cxn modelId="{736F5EB9-BC58-4880-9417-388AB9953E73}" type="presParOf" srcId="{DD3C845A-3CC7-4080-96E0-A1277247F800}" destId="{708A2054-D15E-4D86-A355-6B447B7F2995}" srcOrd="0" destOrd="0" presId="urn:microsoft.com/office/officeart/2005/8/layout/list1"/>
    <dgm:cxn modelId="{756ABA76-5C28-4822-8D2F-508A6B254866}" type="presParOf" srcId="{DD3C845A-3CC7-4080-96E0-A1277247F800}" destId="{80D5CE7D-BFE7-43CB-9996-15DC37C72C70}" srcOrd="1" destOrd="0" presId="urn:microsoft.com/office/officeart/2005/8/layout/list1"/>
    <dgm:cxn modelId="{0DD40846-0ACE-44F6-BC4B-110CE176990B}" type="presParOf" srcId="{E44F87BE-B79B-435B-B3ED-414F3697B386}" destId="{E20E8129-E14B-4739-9200-DA6EB76B120F}" srcOrd="5" destOrd="0" presId="urn:microsoft.com/office/officeart/2005/8/layout/list1"/>
    <dgm:cxn modelId="{5C862733-5479-4D4C-A5ED-DDF3A32ED2FE}" type="presParOf" srcId="{E44F87BE-B79B-435B-B3ED-414F3697B386}" destId="{1CE16401-0D5F-45AE-8536-57197F9C8576}" srcOrd="6" destOrd="0" presId="urn:microsoft.com/office/officeart/2005/8/layout/list1"/>
    <dgm:cxn modelId="{671C8B7B-DFDA-4468-BEBF-C292CF2400FB}" type="presParOf" srcId="{E44F87BE-B79B-435B-B3ED-414F3697B386}" destId="{968CE8CA-6538-4371-A2EF-2DC4C3C428FD}" srcOrd="7" destOrd="0" presId="urn:microsoft.com/office/officeart/2005/8/layout/list1"/>
    <dgm:cxn modelId="{D13B22F5-CCF1-49E1-85CB-92E7777D507C}" type="presParOf" srcId="{E44F87BE-B79B-435B-B3ED-414F3697B386}" destId="{A139B049-A452-4780-B61E-46D177C56190}" srcOrd="8" destOrd="0" presId="urn:microsoft.com/office/officeart/2005/8/layout/list1"/>
    <dgm:cxn modelId="{48170C13-6DFE-4668-AF4E-C65F20CED709}" type="presParOf" srcId="{A139B049-A452-4780-B61E-46D177C56190}" destId="{3ADC72B6-29A8-477C-AB41-4D86372B0351}" srcOrd="0" destOrd="0" presId="urn:microsoft.com/office/officeart/2005/8/layout/list1"/>
    <dgm:cxn modelId="{3CF4FEBF-3D5D-4B62-8C60-D5DF5A4D1981}" type="presParOf" srcId="{A139B049-A452-4780-B61E-46D177C56190}" destId="{9133CF30-02EB-40A2-8E29-B47809D25186}" srcOrd="1" destOrd="0" presId="urn:microsoft.com/office/officeart/2005/8/layout/list1"/>
    <dgm:cxn modelId="{9F2E11FE-BC6A-4E9B-A511-61DC3E385AB5}" type="presParOf" srcId="{E44F87BE-B79B-435B-B3ED-414F3697B386}" destId="{1358735D-38A5-4D7B-A742-6A90A1DF3621}" srcOrd="9" destOrd="0" presId="urn:microsoft.com/office/officeart/2005/8/layout/list1"/>
    <dgm:cxn modelId="{FE64044A-0957-4AB9-9044-06F5836A178B}" type="presParOf" srcId="{E44F87BE-B79B-435B-B3ED-414F3697B386}" destId="{015E4BC6-0C12-4AC2-B16D-CDA5D058FF8F}" srcOrd="10" destOrd="0" presId="urn:microsoft.com/office/officeart/2005/8/layout/list1"/>
    <dgm:cxn modelId="{DD8270AB-33A2-492E-8F1E-ED6034661BCA}" type="presParOf" srcId="{E44F87BE-B79B-435B-B3ED-414F3697B386}" destId="{C0E06D41-88F3-486B-B4FA-B8883B23A7C9}" srcOrd="11" destOrd="0" presId="urn:microsoft.com/office/officeart/2005/8/layout/list1"/>
    <dgm:cxn modelId="{94B84EF2-F810-4852-B135-7914CA37E059}" type="presParOf" srcId="{E44F87BE-B79B-435B-B3ED-414F3697B386}" destId="{6CCABF6C-3452-432C-913F-06CDCB677BAF}" srcOrd="12" destOrd="0" presId="urn:microsoft.com/office/officeart/2005/8/layout/list1"/>
    <dgm:cxn modelId="{9A39C88B-EC5B-49D4-9EA7-BF8F33D18AE9}" type="presParOf" srcId="{6CCABF6C-3452-432C-913F-06CDCB677BAF}" destId="{62470E2F-C662-40F4-9DAB-19D8A005D509}" srcOrd="0" destOrd="0" presId="urn:microsoft.com/office/officeart/2005/8/layout/list1"/>
    <dgm:cxn modelId="{7A4B9F63-CA7F-449D-B831-AD6B6C3C9D61}" type="presParOf" srcId="{6CCABF6C-3452-432C-913F-06CDCB677BAF}" destId="{26FB22DF-3B37-4722-993A-4EDFA9D8AAF4}" srcOrd="1" destOrd="0" presId="urn:microsoft.com/office/officeart/2005/8/layout/list1"/>
    <dgm:cxn modelId="{16056B2B-0F05-4667-AFA2-179FBF69405A}" type="presParOf" srcId="{E44F87BE-B79B-435B-B3ED-414F3697B386}" destId="{21661136-92A1-4935-A617-6ABE659D156A}" srcOrd="13" destOrd="0" presId="urn:microsoft.com/office/officeart/2005/8/layout/list1"/>
    <dgm:cxn modelId="{AF43DCDF-61C8-4F48-931E-6006AB216ECF}" type="presParOf" srcId="{E44F87BE-B79B-435B-B3ED-414F3697B386}" destId="{45429CCA-B78D-4AA9-8762-C2DBCF3BBCF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09A22-1DC5-4BBD-93FD-1EE4B9B6B033}">
      <dsp:nvSpPr>
        <dsp:cNvPr id="0" name=""/>
        <dsp:cNvSpPr/>
      </dsp:nvSpPr>
      <dsp:spPr>
        <a:xfrm>
          <a:off x="6258483" y="1223491"/>
          <a:ext cx="1176189" cy="559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1459"/>
              </a:lnTo>
              <a:lnTo>
                <a:pt x="1176189" y="381459"/>
              </a:lnTo>
              <a:lnTo>
                <a:pt x="1176189" y="55975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E454E6-5BED-44CB-B77F-2FDE5C9A7D39}">
      <dsp:nvSpPr>
        <dsp:cNvPr id="0" name=""/>
        <dsp:cNvSpPr/>
      </dsp:nvSpPr>
      <dsp:spPr>
        <a:xfrm>
          <a:off x="5082293" y="1223491"/>
          <a:ext cx="1176189" cy="559759"/>
        </a:xfrm>
        <a:custGeom>
          <a:avLst/>
          <a:gdLst/>
          <a:ahLst/>
          <a:cxnLst/>
          <a:rect l="0" t="0" r="0" b="0"/>
          <a:pathLst>
            <a:path>
              <a:moveTo>
                <a:pt x="1176189" y="0"/>
              </a:moveTo>
              <a:lnTo>
                <a:pt x="1176189" y="381459"/>
              </a:lnTo>
              <a:lnTo>
                <a:pt x="0" y="381459"/>
              </a:lnTo>
              <a:lnTo>
                <a:pt x="0" y="55975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5A6965-0062-45F2-B809-98243ECCD9CB}">
      <dsp:nvSpPr>
        <dsp:cNvPr id="0" name=""/>
        <dsp:cNvSpPr/>
      </dsp:nvSpPr>
      <dsp:spPr>
        <a:xfrm>
          <a:off x="2684194" y="1223491"/>
          <a:ext cx="91440" cy="5597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975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24D49E-1D3F-4F6D-A22D-5B526203EA24}">
      <dsp:nvSpPr>
        <dsp:cNvPr id="0" name=""/>
        <dsp:cNvSpPr/>
      </dsp:nvSpPr>
      <dsp:spPr>
        <a:xfrm>
          <a:off x="1767578" y="1323"/>
          <a:ext cx="1924673" cy="1222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1EAEEB-2B09-4630-B891-4CC9B8130BBE}">
      <dsp:nvSpPr>
        <dsp:cNvPr id="0" name=""/>
        <dsp:cNvSpPr/>
      </dsp:nvSpPr>
      <dsp:spPr>
        <a:xfrm>
          <a:off x="1981430" y="204483"/>
          <a:ext cx="1924673" cy="1222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CA" sz="1900" kern="1200"/>
            <a:t>Le temps</a:t>
          </a:r>
          <a:endParaRPr lang="en-US" sz="1900" kern="1200"/>
        </a:p>
      </dsp:txBody>
      <dsp:txXfrm>
        <a:off x="2017226" y="240279"/>
        <a:ext cx="1853081" cy="1150575"/>
      </dsp:txXfrm>
    </dsp:sp>
    <dsp:sp modelId="{01515CB8-CE7D-45B8-A297-E90ADC4F1C73}">
      <dsp:nvSpPr>
        <dsp:cNvPr id="0" name=""/>
        <dsp:cNvSpPr/>
      </dsp:nvSpPr>
      <dsp:spPr>
        <a:xfrm>
          <a:off x="1767578" y="1783250"/>
          <a:ext cx="1924673" cy="1222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0E5444-9619-46F0-B189-10D9D9CD164D}">
      <dsp:nvSpPr>
        <dsp:cNvPr id="0" name=""/>
        <dsp:cNvSpPr/>
      </dsp:nvSpPr>
      <dsp:spPr>
        <a:xfrm>
          <a:off x="1981430" y="1986410"/>
          <a:ext cx="1924673" cy="1222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900" kern="1200"/>
            <a:t>Concevoir un logiciel de détection</a:t>
          </a:r>
          <a:endParaRPr lang="en-US" sz="1900" kern="1200"/>
        </a:p>
      </dsp:txBody>
      <dsp:txXfrm>
        <a:off x="2017226" y="2022206"/>
        <a:ext cx="1853081" cy="1150575"/>
      </dsp:txXfrm>
    </dsp:sp>
    <dsp:sp modelId="{A18F06F9-FCD5-4C11-B323-60AADD084C92}">
      <dsp:nvSpPr>
        <dsp:cNvPr id="0" name=""/>
        <dsp:cNvSpPr/>
      </dsp:nvSpPr>
      <dsp:spPr>
        <a:xfrm>
          <a:off x="5296146" y="1323"/>
          <a:ext cx="1924673" cy="1222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6AC16-ACDC-4FAB-B3BF-604933BC91B1}">
      <dsp:nvSpPr>
        <dsp:cNvPr id="0" name=""/>
        <dsp:cNvSpPr/>
      </dsp:nvSpPr>
      <dsp:spPr>
        <a:xfrm>
          <a:off x="5509998" y="204483"/>
          <a:ext cx="1924673" cy="1222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CA" sz="1900" kern="1200"/>
            <a:t>Les connaissances</a:t>
          </a:r>
          <a:endParaRPr lang="en-US" sz="1900" kern="1200"/>
        </a:p>
      </dsp:txBody>
      <dsp:txXfrm>
        <a:off x="5545794" y="240279"/>
        <a:ext cx="1853081" cy="1150575"/>
      </dsp:txXfrm>
    </dsp:sp>
    <dsp:sp modelId="{39465221-E3D4-47A1-8AE7-04CAAE46C16E}">
      <dsp:nvSpPr>
        <dsp:cNvPr id="0" name=""/>
        <dsp:cNvSpPr/>
      </dsp:nvSpPr>
      <dsp:spPr>
        <a:xfrm>
          <a:off x="4119956" y="1783250"/>
          <a:ext cx="1924673" cy="1222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DD322A-1023-4470-94A5-AA3AB4B800A4}">
      <dsp:nvSpPr>
        <dsp:cNvPr id="0" name=""/>
        <dsp:cNvSpPr/>
      </dsp:nvSpPr>
      <dsp:spPr>
        <a:xfrm>
          <a:off x="4333809" y="1986410"/>
          <a:ext cx="1924673" cy="1222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900" kern="1200" dirty="0"/>
            <a:t>Beaucoup de recherches</a:t>
          </a:r>
          <a:endParaRPr lang="en-US" sz="1900" kern="1200" dirty="0"/>
        </a:p>
      </dsp:txBody>
      <dsp:txXfrm>
        <a:off x="4369605" y="2022206"/>
        <a:ext cx="1853081" cy="1150575"/>
      </dsp:txXfrm>
    </dsp:sp>
    <dsp:sp modelId="{2483A6C7-57D0-436B-B86E-84F0AF8EFD04}">
      <dsp:nvSpPr>
        <dsp:cNvPr id="0" name=""/>
        <dsp:cNvSpPr/>
      </dsp:nvSpPr>
      <dsp:spPr>
        <a:xfrm>
          <a:off x="6472335" y="1783250"/>
          <a:ext cx="1924673" cy="1222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B196DD-82C8-4C7C-A698-D6A417B5AB6E}">
      <dsp:nvSpPr>
        <dsp:cNvPr id="0" name=""/>
        <dsp:cNvSpPr/>
      </dsp:nvSpPr>
      <dsp:spPr>
        <a:xfrm>
          <a:off x="6686188" y="1986410"/>
          <a:ext cx="1924673" cy="1222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Beaucoup de code</a:t>
          </a:r>
        </a:p>
      </dsp:txBody>
      <dsp:txXfrm>
        <a:off x="6721984" y="2022206"/>
        <a:ext cx="1853081" cy="11505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02938C-299E-428D-BD58-B759F2CE7F1A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1196E-2733-4735-8013-F65940386681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4000" kern="1200" dirty="0"/>
            <a:t>Beaucoup de frottement entre les parties du système</a:t>
          </a:r>
          <a:endParaRPr lang="en-US" sz="4000" kern="1200" dirty="0"/>
        </a:p>
      </dsp:txBody>
      <dsp:txXfrm>
        <a:off x="696297" y="538547"/>
        <a:ext cx="4171627" cy="2590157"/>
      </dsp:txXfrm>
    </dsp:sp>
    <dsp:sp modelId="{A848F9D9-51CC-4BE4-BAD1-18FCE8B6965C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F668B5-BCD4-45A2-AFDC-D0CF4D2F8F23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4000" kern="1200" dirty="0"/>
            <a:t>Longue durée d’impression</a:t>
          </a:r>
          <a:endParaRPr lang="en-US" sz="4000" kern="1200" dirty="0"/>
        </a:p>
      </dsp:txBody>
      <dsp:txXfrm>
        <a:off x="5991936" y="538547"/>
        <a:ext cx="4171627" cy="25901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2A026-B282-45E9-80B7-7A240452393F}">
      <dsp:nvSpPr>
        <dsp:cNvPr id="0" name=""/>
        <dsp:cNvSpPr/>
      </dsp:nvSpPr>
      <dsp:spPr>
        <a:xfrm>
          <a:off x="0" y="405533"/>
          <a:ext cx="5157787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302" tIns="333248" rIns="40030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Contrainte</a:t>
          </a:r>
          <a:r>
            <a:rPr lang="en-US" sz="1600" kern="1200" dirty="0"/>
            <a:t> de temps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600" kern="1200" dirty="0"/>
            <a:t>Connaissances actuelles</a:t>
          </a:r>
          <a:endParaRPr lang="en-US" sz="1600" kern="1200" dirty="0"/>
        </a:p>
      </dsp:txBody>
      <dsp:txXfrm>
        <a:off x="0" y="405533"/>
        <a:ext cx="5157787" cy="932400"/>
      </dsp:txXfrm>
    </dsp:sp>
    <dsp:sp modelId="{3D14BA83-84A3-45DB-A954-FC95BE1CF026}">
      <dsp:nvSpPr>
        <dsp:cNvPr id="0" name=""/>
        <dsp:cNvSpPr/>
      </dsp:nvSpPr>
      <dsp:spPr>
        <a:xfrm>
          <a:off x="257889" y="169373"/>
          <a:ext cx="3610450" cy="47232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466" tIns="0" rIns="13646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 dirty="0"/>
            <a:t>Ne sois pas trop ambitieux(se) </a:t>
          </a:r>
          <a:endParaRPr lang="en-US" sz="1600" kern="1200" dirty="0"/>
        </a:p>
      </dsp:txBody>
      <dsp:txXfrm>
        <a:off x="280946" y="192430"/>
        <a:ext cx="3564336" cy="426206"/>
      </dsp:txXfrm>
    </dsp:sp>
    <dsp:sp modelId="{1CE16401-0D5F-45AE-8536-57197F9C8576}">
      <dsp:nvSpPr>
        <dsp:cNvPr id="0" name=""/>
        <dsp:cNvSpPr/>
      </dsp:nvSpPr>
      <dsp:spPr>
        <a:xfrm>
          <a:off x="0" y="1660493"/>
          <a:ext cx="5157787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D5CE7D-BFE7-43CB-9996-15DC37C72C70}">
      <dsp:nvSpPr>
        <dsp:cNvPr id="0" name=""/>
        <dsp:cNvSpPr/>
      </dsp:nvSpPr>
      <dsp:spPr>
        <a:xfrm>
          <a:off x="257889" y="1424333"/>
          <a:ext cx="3610450" cy="47232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466" tIns="0" rIns="13646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/>
            <a:t>Sois créatif(ve)</a:t>
          </a:r>
          <a:endParaRPr lang="en-US" sz="1600" kern="1200"/>
        </a:p>
      </dsp:txBody>
      <dsp:txXfrm>
        <a:off x="280946" y="1447390"/>
        <a:ext cx="3564336" cy="426206"/>
      </dsp:txXfrm>
    </dsp:sp>
    <dsp:sp modelId="{015E4BC6-0C12-4AC2-B16D-CDA5D058FF8F}">
      <dsp:nvSpPr>
        <dsp:cNvPr id="0" name=""/>
        <dsp:cNvSpPr/>
      </dsp:nvSpPr>
      <dsp:spPr>
        <a:xfrm>
          <a:off x="0" y="2386253"/>
          <a:ext cx="5157787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3CF30-02EB-40A2-8E29-B47809D25186}">
      <dsp:nvSpPr>
        <dsp:cNvPr id="0" name=""/>
        <dsp:cNvSpPr/>
      </dsp:nvSpPr>
      <dsp:spPr>
        <a:xfrm>
          <a:off x="257889" y="2150094"/>
          <a:ext cx="3610450" cy="47232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466" tIns="0" rIns="13646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 dirty="0"/>
            <a:t>Prends judicieusement les décisions</a:t>
          </a:r>
          <a:endParaRPr lang="en-US" sz="1600" kern="1200" dirty="0"/>
        </a:p>
      </dsp:txBody>
      <dsp:txXfrm>
        <a:off x="280946" y="2173151"/>
        <a:ext cx="3564336" cy="426206"/>
      </dsp:txXfrm>
    </dsp:sp>
    <dsp:sp modelId="{45429CCA-B78D-4AA9-8762-C2DBCF3BBCFC}">
      <dsp:nvSpPr>
        <dsp:cNvPr id="0" name=""/>
        <dsp:cNvSpPr/>
      </dsp:nvSpPr>
      <dsp:spPr>
        <a:xfrm>
          <a:off x="0" y="3112014"/>
          <a:ext cx="5157787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FB22DF-3B37-4722-993A-4EDFA9D8AAF4}">
      <dsp:nvSpPr>
        <dsp:cNvPr id="0" name=""/>
        <dsp:cNvSpPr/>
      </dsp:nvSpPr>
      <dsp:spPr>
        <a:xfrm>
          <a:off x="257889" y="2875854"/>
          <a:ext cx="3610450" cy="47232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466" tIns="0" rIns="13646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/>
            <a:t>Maintiens la communication ouverte</a:t>
          </a:r>
          <a:endParaRPr lang="en-US" sz="1600" kern="1200"/>
        </a:p>
      </dsp:txBody>
      <dsp:txXfrm>
        <a:off x="280946" y="2898911"/>
        <a:ext cx="3564336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E00E6-52C4-4660-955F-2C3D88BCCFA6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943FB-3493-43E4-B992-5F698EFD10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8885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943FB-3493-43E4-B992-5F698EFD10E1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2200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943FB-3493-43E4-B992-5F698EFD10E1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3723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943FB-3493-43E4-B992-5F698EFD10E1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8252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943FB-3493-43E4-B992-5F698EFD10E1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6810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943FB-3493-43E4-B992-5F698EFD10E1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0266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943FB-3493-43E4-B992-5F698EFD10E1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439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5A8B-7364-444C-89F5-C9C38EA58294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2FE-DEF0-4B51-85C0-7351919208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530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5A8B-7364-444C-89F5-C9C38EA58294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2FE-DEF0-4B51-85C0-7351919208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7500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5A8B-7364-444C-89F5-C9C38EA58294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2FE-DEF0-4B51-85C0-7351919208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9725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5A8B-7364-444C-89F5-C9C38EA58294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2FE-DEF0-4B51-85C0-7351919208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5910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5A8B-7364-444C-89F5-C9C38EA58294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2FE-DEF0-4B51-85C0-7351919208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029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5A8B-7364-444C-89F5-C9C38EA58294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2FE-DEF0-4B51-85C0-7351919208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648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5A8B-7364-444C-89F5-C9C38EA58294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2FE-DEF0-4B51-85C0-7351919208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5775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5A8B-7364-444C-89F5-C9C38EA58294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2FE-DEF0-4B51-85C0-7351919208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681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5A8B-7364-444C-89F5-C9C38EA58294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2FE-DEF0-4B51-85C0-7351919208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1055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5A8B-7364-444C-89F5-C9C38EA58294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2FE-DEF0-4B51-85C0-7351919208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7173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5A8B-7364-444C-89F5-C9C38EA58294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2FE-DEF0-4B51-85C0-7351919208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3649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9F5A8B-7364-444C-89F5-C9C38EA58294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DE52FE-DEF0-4B51-85C0-7351919208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636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video" Target="../media/media1.mp4"/><Relationship Id="rId7" Type="http://schemas.openxmlformats.org/officeDocument/2006/relationships/tags" Target="../tags/tag5.xml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tags" Target="../tags/tag4.xml"/><Relationship Id="rId11" Type="http://schemas.openxmlformats.org/officeDocument/2006/relationships/image" Target="../media/image1.png"/><Relationship Id="rId5" Type="http://schemas.openxmlformats.org/officeDocument/2006/relationships/tags" Target="../tags/tag3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2.xml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image" Target="../media/image9.png"/><Relationship Id="rId5" Type="http://schemas.openxmlformats.org/officeDocument/2006/relationships/tags" Target="../tags/tag52.xml"/><Relationship Id="rId10" Type="http://schemas.openxmlformats.org/officeDocument/2006/relationships/image" Target="../media/image8.png"/><Relationship Id="rId4" Type="http://schemas.openxmlformats.org/officeDocument/2006/relationships/tags" Target="../tags/tag51.xml"/><Relationship Id="rId9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tags" Target="../tags/tag58.xml"/><Relationship Id="rId7" Type="http://schemas.openxmlformats.org/officeDocument/2006/relationships/slideLayout" Target="../slideLayouts/slideLayout2.xml"/><Relationship Id="rId12" Type="http://schemas.microsoft.com/office/2007/relationships/diagramDrawing" Target="../diagrams/drawing1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diagramColors" Target="../diagrams/colors1.xml"/><Relationship Id="rId5" Type="http://schemas.openxmlformats.org/officeDocument/2006/relationships/tags" Target="../tags/tag60.xml"/><Relationship Id="rId10" Type="http://schemas.openxmlformats.org/officeDocument/2006/relationships/diagramQuickStyle" Target="../diagrams/quickStyle1.xml"/><Relationship Id="rId4" Type="http://schemas.openxmlformats.org/officeDocument/2006/relationships/tags" Target="../tags/tag59.xml"/><Relationship Id="rId9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64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10" Type="http://schemas.openxmlformats.org/officeDocument/2006/relationships/image" Target="../media/image12.png"/><Relationship Id="rId4" Type="http://schemas.openxmlformats.org/officeDocument/2006/relationships/tags" Target="../tags/tag65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7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tags" Target="../tags/tag74.xml"/><Relationship Id="rId7" Type="http://schemas.openxmlformats.org/officeDocument/2006/relationships/slideLayout" Target="../slideLayouts/slideLayout2.xml"/><Relationship Id="rId12" Type="http://schemas.microsoft.com/office/2007/relationships/diagramDrawing" Target="../diagrams/drawing2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diagramColors" Target="../diagrams/colors2.xml"/><Relationship Id="rId5" Type="http://schemas.openxmlformats.org/officeDocument/2006/relationships/tags" Target="../tags/tag76.xml"/><Relationship Id="rId10" Type="http://schemas.openxmlformats.org/officeDocument/2006/relationships/diagramQuickStyle" Target="../diagrams/quickStyle2.xml"/><Relationship Id="rId4" Type="http://schemas.openxmlformats.org/officeDocument/2006/relationships/tags" Target="../tags/tag75.xml"/><Relationship Id="rId9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8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9.xml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9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92.xml"/><Relationship Id="rId7" Type="http://schemas.openxmlformats.org/officeDocument/2006/relationships/image" Target="../media/image15.jpe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94.xml"/><Relationship Id="rId4" Type="http://schemas.openxmlformats.org/officeDocument/2006/relationships/tags" Target="../tags/tag9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3" Type="http://schemas.openxmlformats.org/officeDocument/2006/relationships/tags" Target="../tags/tag97.xml"/><Relationship Id="rId7" Type="http://schemas.openxmlformats.org/officeDocument/2006/relationships/video" Target="https://www.youtube.com/embed/IkM2K7CsiHo?feature=oembed" TargetMode="Externa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image" Target="../media/image18.png"/><Relationship Id="rId5" Type="http://schemas.openxmlformats.org/officeDocument/2006/relationships/tags" Target="../tags/tag99.xml"/><Relationship Id="rId10" Type="http://schemas.openxmlformats.org/officeDocument/2006/relationships/image" Target="../media/image17.jpeg"/><Relationship Id="rId4" Type="http://schemas.openxmlformats.org/officeDocument/2006/relationships/tags" Target="../tags/tag98.xml"/><Relationship Id="rId9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2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notesSlide" Target="../notesSlides/notesSlide5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104.xml"/><Relationship Id="rId4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tags" Target="../tags/tag110.xml"/><Relationship Id="rId7" Type="http://schemas.openxmlformats.org/officeDocument/2006/relationships/diagramData" Target="../diagrams/data3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notesSlide" Target="../notesSlides/notesSlide6.xml"/><Relationship Id="rId11" Type="http://schemas.microsoft.com/office/2007/relationships/diagramDrawing" Target="../diagrams/drawing3.xml"/><Relationship Id="rId5" Type="http://schemas.openxmlformats.org/officeDocument/2006/relationships/slideLayout" Target="../slideLayouts/slideLayout5.xml"/><Relationship Id="rId10" Type="http://schemas.openxmlformats.org/officeDocument/2006/relationships/diagramColors" Target="../diagrams/colors3.xml"/><Relationship Id="rId4" Type="http://schemas.openxmlformats.org/officeDocument/2006/relationships/tags" Target="../tags/tag111.xml"/><Relationship Id="rId9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openxmlformats.org/officeDocument/2006/relationships/hyperlink" Target="https://www.amazon.ca/l-f-Cosmetics-Angled-Blush-Brush/dp/B008SYWGW0/ref=sr_1_17?dchild=1&amp;keywords=makeup%2Bblush%2Bbrushes&amp;qid=1632949663&amp;sr=8-17&amp;FORM=SSAPC1&amp;th=1" TargetMode="External"/><Relationship Id="rId5" Type="http://schemas.openxmlformats.org/officeDocument/2006/relationships/hyperlink" Target="https://wvutoday.wvu.edu/stories/2021/10/27/wvu-researchers-develop-new-robot-pollinator-as-a-backup-for-declining-insect-populations" TargetMode="External"/><Relationship Id="rId4" Type="http://schemas.openxmlformats.org/officeDocument/2006/relationships/hyperlink" Target="https://ssr.seas.harvard.edu/robobee-projec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../media/image6.sv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5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28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7.xml"/><Relationship Id="rId9" Type="http://schemas.openxmlformats.org/officeDocument/2006/relationships/tags" Target="../tags/tag3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36.xml"/><Relationship Id="rId9" Type="http://schemas.openxmlformats.org/officeDocument/2006/relationships/tags" Target="../tags/tag4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tags" Target="../tags/tag44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16F42E0-28DF-4093-AFC5-CA01F54C8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éo 4" descr="Vol d’abeille">
            <a:extLst>
              <a:ext uri="{FF2B5EF4-FFF2-40B4-BE49-F238E27FC236}">
                <a16:creationId xmlns:a16="http://schemas.microsoft.com/office/drawing/2014/main" id="{A2F0E1D3-E5E5-E8E3-3297-2C49A12326D8}"/>
              </a:ext>
            </a:extLst>
          </p:cNvPr>
          <p:cNvPicPr>
            <a:picLocks noChangeAspect="1"/>
          </p:cNvPicPr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1"/>
          <a:srcRect r="1" b="285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B44B5D6-CC12-D1DC-453F-07D65A21F99B}"/>
              </a:ext>
            </a:extLst>
          </p:cNvPr>
          <p:cNvSpPr>
            <a:spLocks noGrp="1"/>
          </p:cNvSpPr>
          <p:nvPr>
            <p:ph type="ctrTitle"/>
            <p:custDataLst>
              <p:tags r:id="rId7"/>
            </p:custDataLst>
          </p:nvPr>
        </p:nvSpPr>
        <p:spPr>
          <a:xfrm>
            <a:off x="6096006" y="728897"/>
            <a:ext cx="5452529" cy="3728614"/>
          </a:xfrm>
        </p:spPr>
        <p:txBody>
          <a:bodyPr anchor="t">
            <a:normAutofit/>
          </a:bodyPr>
          <a:lstStyle/>
          <a:p>
            <a:pPr algn="r"/>
            <a:r>
              <a:rPr lang="fr-CA" sz="5200" dirty="0">
                <a:solidFill>
                  <a:srgbClr val="FFFFFF"/>
                </a:solidFill>
              </a:rPr>
              <a:t>Système de pollinisation artificielle</a:t>
            </a:r>
            <a:endParaRPr lang="en-CA" sz="5200" dirty="0">
              <a:solidFill>
                <a:srgbClr val="FFFFFF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5805356-8031-C40A-4A21-687C47C9E650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6099055" y="4629217"/>
            <a:ext cx="5449479" cy="1499873"/>
          </a:xfrm>
        </p:spPr>
        <p:txBody>
          <a:bodyPr anchor="b">
            <a:normAutofit/>
          </a:bodyPr>
          <a:lstStyle/>
          <a:p>
            <a:pPr algn="r"/>
            <a:r>
              <a:rPr lang="fr-CA">
                <a:solidFill>
                  <a:srgbClr val="FFFFFF"/>
                </a:solidFill>
              </a:rPr>
              <a:t>Projet de cours GNG1503</a:t>
            </a:r>
          </a:p>
          <a:p>
            <a:pPr algn="r"/>
            <a:r>
              <a:rPr lang="fr-CA">
                <a:solidFill>
                  <a:srgbClr val="FFFFFF"/>
                </a:solidFill>
              </a:rPr>
              <a:t>Section de laboratoire E01</a:t>
            </a:r>
          </a:p>
          <a:p>
            <a:pPr algn="r"/>
            <a:r>
              <a:rPr lang="fr-CA">
                <a:solidFill>
                  <a:srgbClr val="FFFFFF"/>
                </a:solidFill>
              </a:rPr>
              <a:t>Équipe FE14 : TarkindaGroup Innovation</a:t>
            </a:r>
            <a:endParaRPr lang="en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22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6E8D1B-3257-B014-D950-1EEE0F2BF3FF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Esquisse de la conception </a:t>
            </a:r>
            <a:r>
              <a:rPr lang="en-US" sz="3700" err="1">
                <a:solidFill>
                  <a:srgbClr val="FFFFFF"/>
                </a:solidFill>
              </a:rPr>
              <a:t>en</a:t>
            </a:r>
            <a:r>
              <a:rPr lang="en-US" sz="3700">
                <a:solidFill>
                  <a:srgbClr val="FFFFFF"/>
                </a:solidFill>
              </a:rPr>
              <a:t> équipe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10197CC-84B9-441B-0464-E40F0D5B8F1D}"/>
              </a:ext>
            </a:extLst>
          </p:cNvPr>
          <p:cNvPicPr>
            <a:picLocks noGrp="1" noChangeAspect="1"/>
          </p:cNvPicPr>
          <p:nvPr>
            <p:ph sz="half" idx="1"/>
            <p:custDataLst>
              <p:tags r:id="rId7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48" y="2551124"/>
            <a:ext cx="5131088" cy="3258241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F9024F1-A31A-5997-F7D8-881E6FBE7035}"/>
              </a:ext>
            </a:extLst>
          </p:cNvPr>
          <p:cNvPicPr>
            <a:picLocks noGrp="1" noChangeAspect="1"/>
          </p:cNvPicPr>
          <p:nvPr>
            <p:ph sz="half" idx="2"/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562584" y="2218308"/>
            <a:ext cx="4913668" cy="399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84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B856E2-A408-08B7-85CD-AEFAE6A9CE4C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fr-CA" sz="4800"/>
              <a:t>Problèmes rencontrés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150431D2-7448-083D-6436-A10FC234D2E3}"/>
              </a:ext>
            </a:extLst>
          </p:cNvPr>
          <p:cNvGraphicFramePr>
            <a:graphicFrameLocks noGrp="1"/>
          </p:cNvGraphicFramePr>
          <p:nvPr>
            <p:ph idx="1"/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756565932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67677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662EF73-C783-65B6-6EEA-B695683C488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/>
              <a:t>C.A.O. du </a:t>
            </a:r>
            <a:r>
              <a:rPr lang="en-US" sz="6600" err="1"/>
              <a:t>système</a:t>
            </a:r>
            <a:r>
              <a:rPr lang="en-US" sz="6600"/>
              <a:t> de </a:t>
            </a:r>
            <a:r>
              <a:rPr lang="en-US" sz="6600" err="1"/>
              <a:t>pollinisation</a:t>
            </a:r>
            <a:endParaRPr lang="en-US" sz="6600"/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16186597" descr="A diagram of a machine&#10;&#10;Description automatically generated with medium confidence">
            <a:extLst>
              <a:ext uri="{FF2B5EF4-FFF2-40B4-BE49-F238E27FC236}">
                <a16:creationId xmlns:a16="http://schemas.microsoft.com/office/drawing/2014/main" id="{7F78BD59-3A61-BF50-B832-56A895DEE644}"/>
              </a:ext>
            </a:extLst>
          </p:cNvPr>
          <p:cNvPicPr>
            <a:picLocks noGrp="1" noChangeAspect="1"/>
          </p:cNvPicPr>
          <p:nvPr>
            <p:ph sz="half" idx="1"/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" t="10084" r="2809" b="2801"/>
          <a:stretch>
            <a:fillRect/>
          </a:stretch>
        </p:blipFill>
        <p:spPr>
          <a:xfrm>
            <a:off x="292608" y="3390356"/>
            <a:ext cx="3758184" cy="2058896"/>
          </a:xfrm>
          <a:prstGeom prst="rect">
            <a:avLst/>
          </a:prstGeom>
        </p:spPr>
      </p:pic>
      <p:pic>
        <p:nvPicPr>
          <p:cNvPr id="6" name="Picture 2" descr="A computer screen shot of a machine&#10;&#10;Description automatically generated">
            <a:extLst>
              <a:ext uri="{FF2B5EF4-FFF2-40B4-BE49-F238E27FC236}">
                <a16:creationId xmlns:a16="http://schemas.microsoft.com/office/drawing/2014/main" id="{32A8AC75-270A-2198-1A8B-6E78FEC8484A}"/>
              </a:ext>
            </a:extLst>
          </p:cNvPr>
          <p:cNvPicPr>
            <a:picLocks noGrp="1" noChangeAspect="1"/>
          </p:cNvPicPr>
          <p:nvPr>
            <p:ph sz="half" idx="2"/>
            <p:custDataLst>
              <p:tags r:id="rId5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6" t="20913" r="13946" b="7592"/>
          <a:stretch/>
        </p:blipFill>
        <p:spPr bwMode="auto">
          <a:xfrm>
            <a:off x="4216908" y="3249106"/>
            <a:ext cx="3758184" cy="234139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1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4E360C87-A43C-D46A-1953-D0B571A211F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20277" r="15969" b="5664"/>
          <a:stretch/>
        </p:blipFill>
        <p:spPr bwMode="auto">
          <a:xfrm>
            <a:off x="8141208" y="3091647"/>
            <a:ext cx="3758184" cy="265631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8383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3D3B38A-77E7-5B35-E87C-9B6E073FEBD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Prototype I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6E94B68-7AF2-A971-8456-C6E3C72BF82D}"/>
              </a:ext>
            </a:extLst>
          </p:cNvPr>
          <p:cNvPicPr>
            <a:picLocks noGrp="1" noChangeAspect="1"/>
          </p:cNvPicPr>
          <p:nvPr>
            <p:ph sz="half" idx="1"/>
            <p:custDataLst>
              <p:tags r:id="rId4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" r="1" b="1"/>
          <a:stretch/>
        </p:blipFill>
        <p:spPr>
          <a:xfrm>
            <a:off x="5904073" y="578738"/>
            <a:ext cx="5692005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67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6D73AB7-DCF0-0F60-F55B-AD6D72F75FA9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fr-CA" sz="4800"/>
              <a:t>Problèmes rencontrés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831E424B-A2B7-43ED-B044-57D96B9A2E7A}"/>
              </a:ext>
            </a:extLst>
          </p:cNvPr>
          <p:cNvGraphicFramePr>
            <a:graphicFrameLocks noGrp="1"/>
          </p:cNvGraphicFramePr>
          <p:nvPr>
            <p:ph idx="1"/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525107766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787275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659F957-8E52-3B00-AD47-126314C57E0E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76255" y="2763578"/>
            <a:ext cx="3595678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Prototype II</a:t>
            </a:r>
          </a:p>
        </p:txBody>
      </p:sp>
      <p:pic>
        <p:nvPicPr>
          <p:cNvPr id="5" name="Picture 1" descr="A computer with wires connected to a circuit board&#10;&#10;Description automatically generated">
            <a:extLst>
              <a:ext uri="{FF2B5EF4-FFF2-40B4-BE49-F238E27FC236}">
                <a16:creationId xmlns:a16="http://schemas.microsoft.com/office/drawing/2014/main" id="{9E75E1C6-DFAF-687A-734E-88793520EEF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r="15611"/>
          <a:stretch/>
        </p:blipFill>
        <p:spPr bwMode="auto"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5814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724FD2B-04D1-9314-77D2-1988B014D23C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386865" y="818984"/>
            <a:ext cx="6596245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Prototype final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8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03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2A11247-8B1C-6C2B-73B1-1D5880722569}"/>
              </a:ext>
            </a:extLst>
          </p:cNvPr>
          <p:cNvPicPr>
            <a:picLocks noGrp="1" noChangeAspect="1"/>
          </p:cNvPicPr>
          <p:nvPr>
            <p:ph sz="half" idx="1"/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b="7858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B860A9D-16E6-1D72-0801-E8F3391996F0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Prototype III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BC673964-CFFB-60A1-EE83-162382E50FA3}"/>
              </a:ext>
            </a:extLst>
          </p:cNvPr>
          <p:cNvPicPr>
            <a:picLocks noGrp="1" noChangeAspect="1"/>
          </p:cNvPicPr>
          <p:nvPr>
            <p:ph sz="half" idx="2"/>
            <p:custDataLst>
              <p:tags r:id="rId5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8" b="26427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3352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2476B5-4E0F-988E-7340-B4B89D073BFD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Système de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déplacement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visualisé</a:t>
            </a:r>
            <a:endParaRPr lang="en-US" sz="3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Média en ligne 4" title="Controlling two linear motions of an object 1a">
            <a:hlinkClick r:id="" action="ppaction://media"/>
            <a:extLst>
              <a:ext uri="{FF2B5EF4-FFF2-40B4-BE49-F238E27FC236}">
                <a16:creationId xmlns:a16="http://schemas.microsoft.com/office/drawing/2014/main" id="{1F891E14-846E-0A2E-2356-75EE9738B462}"/>
              </a:ext>
            </a:extLst>
          </p:cNvPr>
          <p:cNvPicPr>
            <a:picLocks noGrp="1" noRot="1" noChangeAspect="1"/>
          </p:cNvPicPr>
          <p:nvPr>
            <p:ph sz="half" idx="1"/>
            <a:videoFile r:link="rId7"/>
            <p:custDataLst>
              <p:tags r:id="rId8"/>
            </p:custDataLst>
          </p:nvPr>
        </p:nvPicPr>
        <p:blipFill rotWithShape="1">
          <a:blip r:embed="rId10"/>
          <a:srcRect l="11087" t="2099" r="10735"/>
          <a:stretch/>
        </p:blipFill>
        <p:spPr>
          <a:xfrm>
            <a:off x="4231796" y="133109"/>
            <a:ext cx="4117242" cy="386693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BB42A98-177D-6DB2-75E2-A19C58C02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438" r="1020" b="25712"/>
          <a:stretch/>
        </p:blipFill>
        <p:spPr bwMode="auto">
          <a:xfrm>
            <a:off x="8245940" y="3429000"/>
            <a:ext cx="3871084" cy="305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76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4C605-305D-82C2-4442-F9FB65FDA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CAO DU PROTOTYPE FINAL</a:t>
            </a:r>
          </a:p>
        </p:txBody>
      </p:sp>
      <p:pic>
        <p:nvPicPr>
          <p:cNvPr id="7" name="Content Placeholder 6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06D5B3E1-FCF2-32CB-9B6D-9E0690B3D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1" t="23312" r="17515" b="15870"/>
          <a:stretch/>
        </p:blipFill>
        <p:spPr>
          <a:xfrm>
            <a:off x="1969991" y="1675227"/>
            <a:ext cx="8252018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60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1F58C0-8E32-8317-17A6-0EDC40C03FE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761803" y="350196"/>
            <a:ext cx="4646904" cy="162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z="4000" dirty="0"/>
              <a:t>Agenda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261CC1-0E1B-3636-E8D3-2AA6B6AFCD5C}"/>
              </a:ext>
            </a:extLst>
          </p:cNvPr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761802" y="2743200"/>
            <a:ext cx="4646905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14350"/>
            <a:r>
              <a:rPr lang="fr-CA" sz="2400" dirty="0"/>
              <a:t>Définition du problème ;</a:t>
            </a:r>
          </a:p>
          <a:p>
            <a:pPr marL="514350"/>
            <a:r>
              <a:rPr lang="fr-CA" sz="2400" dirty="0"/>
              <a:t>Plan du projet ;</a:t>
            </a:r>
          </a:p>
          <a:p>
            <a:pPr marL="514350"/>
            <a:r>
              <a:rPr lang="fr-CA" sz="2400" dirty="0"/>
              <a:t>Processus de conception ; problèmes et contraintes ;</a:t>
            </a:r>
          </a:p>
          <a:p>
            <a:pPr marL="514350"/>
            <a:r>
              <a:rPr lang="fr-CA" sz="2400" dirty="0"/>
              <a:t>Le prototype final ;</a:t>
            </a:r>
          </a:p>
          <a:p>
            <a:pPr marL="514350"/>
            <a:r>
              <a:rPr lang="fr-CA" sz="2400" dirty="0"/>
              <a:t>Remarques de clôture.</a:t>
            </a:r>
          </a:p>
          <a:p>
            <a:pPr marL="514350"/>
            <a:endParaRPr lang="fr-CA" sz="2000" dirty="0"/>
          </a:p>
        </p:txBody>
      </p:sp>
      <p:pic>
        <p:nvPicPr>
          <p:cNvPr id="5" name="Picture 4" descr="Papier artisanal multicolore">
            <a:extLst>
              <a:ext uri="{FF2B5EF4-FFF2-40B4-BE49-F238E27FC236}">
                <a16:creationId xmlns:a16="http://schemas.microsoft.com/office/drawing/2014/main" id="{58D6B28C-E8A4-EA7D-E0C0-B0E4FD66412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7"/>
          <a:srcRect l="21419" r="19181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66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30bd-c96a-4305-84d3-260ab4d6bc94">
            <a:hlinkClick r:id="" action="ppaction://media"/>
            <a:extLst>
              <a:ext uri="{FF2B5EF4-FFF2-40B4-BE49-F238E27FC236}">
                <a16:creationId xmlns:a16="http://schemas.microsoft.com/office/drawing/2014/main" id="{6BF2BFB0-D26F-54E2-CBEB-67B5A98332B5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29138" y="643467"/>
            <a:ext cx="313372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0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6585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3" descr="Flèches pointant vers la droite tandis qu'une pointe vers la gauche">
            <a:extLst>
              <a:ext uri="{FF2B5EF4-FFF2-40B4-BE49-F238E27FC236}">
                <a16:creationId xmlns:a16="http://schemas.microsoft.com/office/drawing/2014/main" id="{7C7B9476-9921-4896-C46C-EBE52664B1E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>
            <a:alphaModFix amt="50000"/>
          </a:blip>
          <a:srcRect t="8246" b="7484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67E30F-A6A7-3518-276B-78A3043D7376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Remarques de </a:t>
            </a:r>
            <a:r>
              <a:rPr lang="en-US" err="1">
                <a:solidFill>
                  <a:srgbClr val="FFFFFF"/>
                </a:solidFill>
              </a:rPr>
              <a:t>clôture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65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758E453-FC0B-A493-DA58-CCA1EF800260}"/>
              </a:ext>
            </a:extLst>
          </p:cNvPr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938213" y="799036"/>
            <a:ext cx="5157787" cy="823912"/>
          </a:xfrm>
        </p:spPr>
        <p:txBody>
          <a:bodyPr/>
          <a:lstStyle/>
          <a:p>
            <a:r>
              <a:rPr lang="fr-CA"/>
              <a:t>Leçons apprises</a:t>
            </a:r>
          </a:p>
        </p:txBody>
      </p:sp>
      <p:graphicFrame>
        <p:nvGraphicFramePr>
          <p:cNvPr id="16" name="Espace réservé du contenu 3">
            <a:extLst>
              <a:ext uri="{FF2B5EF4-FFF2-40B4-BE49-F238E27FC236}">
                <a16:creationId xmlns:a16="http://schemas.microsoft.com/office/drawing/2014/main" id="{B35D21AD-1FBC-D9AA-A761-9769589C1309}"/>
              </a:ext>
            </a:extLst>
          </p:cNvPr>
          <p:cNvGraphicFramePr>
            <a:graphicFrameLocks noGrp="1"/>
          </p:cNvGraphicFramePr>
          <p:nvPr>
            <p:ph sz="half" idx="2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59585046"/>
              </p:ext>
            </p:extLst>
          </p:nvPr>
        </p:nvGraphicFramePr>
        <p:xfrm>
          <a:off x="938213" y="1622948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A22D16-703A-A4B5-EF52-1F8D4A2119AE}"/>
              </a:ext>
            </a:extLst>
          </p:cNvPr>
          <p:cNvSpPr>
            <a:spLocks noGrp="1"/>
          </p:cNvSpPr>
          <p:nvPr>
            <p:ph type="body" sz="quarter" idx="3"/>
            <p:custDataLst>
              <p:tags r:id="rId3"/>
            </p:custDataLst>
          </p:nvPr>
        </p:nvSpPr>
        <p:spPr>
          <a:xfrm>
            <a:off x="6270625" y="799036"/>
            <a:ext cx="5183188" cy="823912"/>
          </a:xfrm>
        </p:spPr>
        <p:txBody>
          <a:bodyPr/>
          <a:lstStyle/>
          <a:p>
            <a:r>
              <a:rPr lang="fr-CA"/>
              <a:t>Prochaines étapes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6BDCAE3-B4C8-97EF-23C5-55206447CFE1}"/>
              </a:ext>
            </a:extLst>
          </p:cNvPr>
          <p:cNvSpPr>
            <a:spLocks noGrp="1"/>
          </p:cNvSpPr>
          <p:nvPr>
            <p:ph sz="quarter" idx="4"/>
            <p:custDataLst>
              <p:tags r:id="rId4"/>
            </p:custDataLst>
          </p:nvPr>
        </p:nvSpPr>
        <p:spPr>
          <a:xfrm>
            <a:off x="6270625" y="1622948"/>
            <a:ext cx="5183188" cy="3684588"/>
          </a:xfrm>
        </p:spPr>
        <p:txBody>
          <a:bodyPr>
            <a:normAutofit lnSpcReduction="10000"/>
          </a:bodyPr>
          <a:lstStyle/>
          <a:p>
            <a:r>
              <a:rPr lang="fr-CA"/>
              <a:t>Augmenter la longueur des rails ;</a:t>
            </a:r>
          </a:p>
          <a:p>
            <a:r>
              <a:rPr lang="fr-CA"/>
              <a:t>Modéliser une pièce pour fixer le système aux poteaux dans le conteneur ;</a:t>
            </a:r>
          </a:p>
          <a:p>
            <a:r>
              <a:rPr lang="fr-CA"/>
              <a:t>Diminuer le frottement lors du glissement ;</a:t>
            </a:r>
          </a:p>
          <a:p>
            <a:r>
              <a:rPr lang="fr-CA"/>
              <a:t>Ajouter une manière physique pour interagir avec le système.</a:t>
            </a:r>
          </a:p>
          <a:p>
            <a:endParaRPr lang="fr-CA"/>
          </a:p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6511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A436D-D931-C8D9-886C-FF8103A60A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>
            <a:alphaModFix amt="50000"/>
          </a:blip>
          <a:srcRect t="5125" b="1620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C111485-6226-E78C-0995-57607F3EF11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Définition du problème</a:t>
            </a:r>
          </a:p>
        </p:txBody>
      </p:sp>
    </p:spTree>
    <p:extLst>
      <p:ext uri="{BB962C8B-B14F-4D97-AF65-F5344CB8AC3E}">
        <p14:creationId xmlns:p14="http://schemas.microsoft.com/office/powerpoint/2010/main" val="2491364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C60756-9583-E234-ABA3-80C9D4506EAD}"/>
              </a:ext>
            </a:extLst>
          </p:cNvPr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838200" y="2010833"/>
            <a:ext cx="5096934" cy="4166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300"/>
              <a:t>Weston Family </a:t>
            </a:r>
            <a:r>
              <a:rPr lang="fr-CA" sz="2300" err="1"/>
              <a:t>Foundation</a:t>
            </a:r>
            <a:r>
              <a:rPr lang="fr-CA" sz="2300"/>
              <a:t> cherche à polliniser les fraises de manière à :</a:t>
            </a:r>
          </a:p>
          <a:p>
            <a:pPr lvl="1"/>
            <a:r>
              <a:rPr lang="fr-CA" sz="2300"/>
              <a:t>Maximiser le rendement ;</a:t>
            </a:r>
          </a:p>
          <a:p>
            <a:pPr lvl="1"/>
            <a:r>
              <a:rPr lang="fr-CA" sz="2300"/>
              <a:t>Minimiser l’interaction humaine ;</a:t>
            </a:r>
          </a:p>
          <a:p>
            <a:pPr lvl="1"/>
            <a:r>
              <a:rPr lang="fr-CA" sz="2300"/>
              <a:t>Minimiser la quantité</a:t>
            </a:r>
            <a:r>
              <a:rPr lang="en-CA" sz="2300"/>
              <a:t> </a:t>
            </a:r>
            <a:r>
              <a:rPr lang="fr-CA" sz="2300"/>
              <a:t>de fruits déformés.</a:t>
            </a:r>
          </a:p>
          <a:p>
            <a:pPr lvl="1"/>
            <a:endParaRPr lang="fr-CA"/>
          </a:p>
          <a:p>
            <a:pPr lvl="1"/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044A6D5-FE64-F6F7-F099-8078AD6B38E7}"/>
              </a:ext>
            </a:extLst>
          </p:cNvPr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6256866" y="2010833"/>
            <a:ext cx="5096933" cy="4166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300"/>
              <a:t>Le produit étant :</a:t>
            </a:r>
          </a:p>
          <a:p>
            <a:pPr lvl="1"/>
            <a:r>
              <a:rPr lang="fr-CA" sz="2300"/>
              <a:t>Durable ;</a:t>
            </a:r>
          </a:p>
          <a:p>
            <a:pPr lvl="1"/>
            <a:r>
              <a:rPr lang="fr-CA" sz="2300"/>
              <a:t>Universel ;</a:t>
            </a:r>
          </a:p>
          <a:p>
            <a:pPr lvl="1"/>
            <a:r>
              <a:rPr lang="fr-CA" sz="2300"/>
              <a:t>Fiable ;</a:t>
            </a:r>
          </a:p>
          <a:p>
            <a:pPr lvl="1"/>
            <a:r>
              <a:rPr lang="fr-CA" sz="2300"/>
              <a:t>Compact ;</a:t>
            </a:r>
          </a:p>
          <a:p>
            <a:pPr lvl="1"/>
            <a:r>
              <a:rPr lang="fr-CA" sz="2300"/>
              <a:t>Peu dispendieux.</a:t>
            </a:r>
          </a:p>
        </p:txBody>
      </p:sp>
    </p:spTree>
    <p:extLst>
      <p:ext uri="{BB962C8B-B14F-4D97-AF65-F5344CB8AC3E}">
        <p14:creationId xmlns:p14="http://schemas.microsoft.com/office/powerpoint/2010/main" val="1113907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lide Background">
            <a:extLst>
              <a:ext uri="{FF2B5EF4-FFF2-40B4-BE49-F238E27FC236}">
                <a16:creationId xmlns:a16="http://schemas.microsoft.com/office/drawing/2014/main" id="{5F637E18-EF26-4327-9077-7FFC67B98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3EED6667-6BE8-A2AB-422A-5A1D89727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5BFB6F3-0AD0-1E61-A1EB-8A338C4D045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89558" y="244742"/>
            <a:ext cx="7015498" cy="12352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Étalonnage technique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C90E695-539B-9EDB-99B1-7D41ADFBC5B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64496909"/>
              </p:ext>
            </p:extLst>
          </p:nvPr>
        </p:nvGraphicFramePr>
        <p:xfrm>
          <a:off x="1150492" y="2375210"/>
          <a:ext cx="9890621" cy="3844617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2446598">
                  <a:extLst>
                    <a:ext uri="{9D8B030D-6E8A-4147-A177-3AD203B41FA5}">
                      <a16:colId xmlns:a16="http://schemas.microsoft.com/office/drawing/2014/main" val="3609248532"/>
                    </a:ext>
                  </a:extLst>
                </a:gridCol>
                <a:gridCol w="2901095">
                  <a:extLst>
                    <a:ext uri="{9D8B030D-6E8A-4147-A177-3AD203B41FA5}">
                      <a16:colId xmlns:a16="http://schemas.microsoft.com/office/drawing/2014/main" val="3998382103"/>
                    </a:ext>
                  </a:extLst>
                </a:gridCol>
                <a:gridCol w="2477733">
                  <a:extLst>
                    <a:ext uri="{9D8B030D-6E8A-4147-A177-3AD203B41FA5}">
                      <a16:colId xmlns:a16="http://schemas.microsoft.com/office/drawing/2014/main" val="4008933076"/>
                    </a:ext>
                  </a:extLst>
                </a:gridCol>
                <a:gridCol w="2065195">
                  <a:extLst>
                    <a:ext uri="{9D8B030D-6E8A-4147-A177-3AD203B41FA5}">
                      <a16:colId xmlns:a16="http://schemas.microsoft.com/office/drawing/2014/main" val="2267333952"/>
                    </a:ext>
                  </a:extLst>
                </a:gridCol>
              </a:tblGrid>
              <a:tr h="647935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                                   Système de</a:t>
                      </a:r>
                      <a:br>
                        <a:rPr lang="fr-FR" sz="800" b="1" u="none" strike="noStrike" dirty="0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fr-FR" sz="8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                                    pollinisation</a:t>
                      </a:r>
                      <a:br>
                        <a:rPr lang="fr-FR" sz="800" b="1" u="none" strike="noStrike" dirty="0">
                          <a:solidFill>
                            <a:srgbClr val="FFFFFF"/>
                          </a:solidFill>
                          <a:effectLst/>
                        </a:rPr>
                      </a:br>
                      <a:br>
                        <a:rPr lang="fr-FR" sz="800" b="1" u="none" strike="noStrike" dirty="0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fr-FR" sz="8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Spécifications</a:t>
                      </a:r>
                      <a:endParaRPr lang="fr-FR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154" marR="69093" marT="69093" marB="69093" anchor="b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u="none" strike="noStrike">
                          <a:solidFill>
                            <a:srgbClr val="FFFFFF"/>
                          </a:solidFill>
                          <a:effectLst/>
                        </a:rPr>
                        <a:t>RoboBees</a:t>
                      </a:r>
                      <a:endParaRPr lang="fr-FR" sz="8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154" marR="69093" marT="69093" marB="6909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u="none" strike="noStrike" dirty="0" err="1">
                          <a:solidFill>
                            <a:srgbClr val="FFFFFF"/>
                          </a:solidFill>
                          <a:effectLst/>
                        </a:rPr>
                        <a:t>StickBug</a:t>
                      </a:r>
                      <a:endParaRPr lang="fr-FR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154" marR="69093" marT="69093" marB="6909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u="none" strike="noStrike">
                          <a:solidFill>
                            <a:srgbClr val="FFFFFF"/>
                          </a:solidFill>
                          <a:effectLst/>
                        </a:rPr>
                        <a:t>Pinceau</a:t>
                      </a:r>
                      <a:endParaRPr lang="fr-FR" sz="8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154" marR="69093" marT="69093" marB="6909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291920"/>
                  </a:ext>
                </a:extLst>
              </a:tr>
              <a:tr h="40227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Compagnie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sng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Harvard</a:t>
                      </a:r>
                      <a:endParaRPr lang="fr-FR" sz="800" b="0" i="0" u="sng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sng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L'Université</a:t>
                      </a:r>
                      <a:br>
                        <a:rPr lang="fr-FR" sz="800" u="sng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</a:br>
                      <a:r>
                        <a:rPr lang="fr-FR" sz="800" u="sng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 Virginie</a:t>
                      </a:r>
                      <a:endParaRPr lang="fr-FR" sz="800" b="0" i="0" u="sng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sng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Amazon</a:t>
                      </a:r>
                      <a:endParaRPr lang="fr-FR" sz="800" b="0" i="0" u="sng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903471"/>
                  </a:ext>
                </a:extLst>
              </a:tr>
              <a:tr h="279441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Contrôle à distance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Oui</a:t>
                      </a:r>
                      <a:endParaRPr lang="fr-FR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Oui</a:t>
                      </a:r>
                      <a:endParaRPr lang="fr-FR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Aucun</a:t>
                      </a:r>
                      <a:endParaRPr lang="fr-FR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409843"/>
                  </a:ext>
                </a:extLst>
              </a:tr>
              <a:tr h="279441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Autonomie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Fonctionne sans interaction humaine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Dépendant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Dépendant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130093"/>
                  </a:ext>
                </a:extLst>
              </a:tr>
              <a:tr h="279441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Coût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Coût unitaire très faible</a:t>
                      </a:r>
                      <a:endParaRPr lang="fr-FR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1000+ $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3$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318958"/>
                  </a:ext>
                </a:extLst>
              </a:tr>
              <a:tr h="279441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Optimisation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Endommage peu, poids minime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Endommagement possible</a:t>
                      </a:r>
                      <a:endParaRPr lang="fr-FR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Endommage peu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511210"/>
                  </a:ext>
                </a:extLst>
              </a:tr>
              <a:tr h="279441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Universalité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Peut polliniser une grande variété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Prouvée efficace sur les mures</a:t>
                      </a:r>
                      <a:endParaRPr lang="fr-FR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Fonctionne avec tout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795819"/>
                  </a:ext>
                </a:extLst>
              </a:tr>
              <a:tr h="279441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Durabilité et longévité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Très courte durée de vie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s.o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Moyennement durable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241927"/>
                  </a:ext>
                </a:extLst>
              </a:tr>
              <a:tr h="279441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Résilience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La résilience en nombre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s.o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Possède plusieurs soies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691319"/>
                  </a:ext>
                </a:extLst>
              </a:tr>
              <a:tr h="279441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Installation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Simple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Simple,robot mobile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Simple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801070"/>
                  </a:ext>
                </a:extLst>
              </a:tr>
              <a:tr h="279441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Sensibilité environnementale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Impact important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Minime impact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Impact moyen</a:t>
                      </a:r>
                      <a:endParaRPr lang="fr-FR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674374"/>
                  </a:ext>
                </a:extLst>
              </a:tr>
              <a:tr h="279441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Volume de stockage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2m^3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1m^3</a:t>
                      </a:r>
                      <a:endParaRPr lang="fr-FR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&lt;&lt;&lt;&lt;1m^3</a:t>
                      </a:r>
                      <a:endParaRPr lang="fr-FR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5154" marR="69093" marT="69093" marB="6909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953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7161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rsonne pointant sur une carte">
            <a:extLst>
              <a:ext uri="{FF2B5EF4-FFF2-40B4-BE49-F238E27FC236}">
                <a16:creationId xmlns:a16="http://schemas.microsoft.com/office/drawing/2014/main" id="{0190C3E8-EEF5-5403-790B-CC09B2668FD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>
            <a:alphaModFix amt="50000"/>
          </a:blip>
          <a:srcRect b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9D10E5D-1DEE-BB0D-F770-6E6147CD37C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Plan du projet</a:t>
            </a:r>
          </a:p>
        </p:txBody>
      </p:sp>
    </p:spTree>
    <p:extLst>
      <p:ext uri="{BB962C8B-B14F-4D97-AF65-F5344CB8AC3E}">
        <p14:creationId xmlns:p14="http://schemas.microsoft.com/office/powerpoint/2010/main" val="3155884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AFFA6FC0-46B7-8811-913E-CEDBECE3A8EE}"/>
              </a:ext>
            </a:extLst>
          </p:cNvPr>
          <p:cNvGraphicFramePr>
            <a:graphicFrameLocks noGrp="1"/>
          </p:cNvGraphicFramePr>
          <p:nvPr>
            <p:ph idx="1"/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94650574"/>
              </p:ext>
            </p:extLst>
          </p:nvPr>
        </p:nvGraphicFramePr>
        <p:xfrm>
          <a:off x="419099" y="319554"/>
          <a:ext cx="11353801" cy="4988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41199">
                  <a:extLst>
                    <a:ext uri="{9D8B030D-6E8A-4147-A177-3AD203B41FA5}">
                      <a16:colId xmlns:a16="http://schemas.microsoft.com/office/drawing/2014/main" val="3309609242"/>
                    </a:ext>
                  </a:extLst>
                </a:gridCol>
                <a:gridCol w="3853418">
                  <a:extLst>
                    <a:ext uri="{9D8B030D-6E8A-4147-A177-3AD203B41FA5}">
                      <a16:colId xmlns:a16="http://schemas.microsoft.com/office/drawing/2014/main" val="3358725812"/>
                    </a:ext>
                  </a:extLst>
                </a:gridCol>
                <a:gridCol w="441199">
                  <a:extLst>
                    <a:ext uri="{9D8B030D-6E8A-4147-A177-3AD203B41FA5}">
                      <a16:colId xmlns:a16="http://schemas.microsoft.com/office/drawing/2014/main" val="2728186350"/>
                    </a:ext>
                  </a:extLst>
                </a:gridCol>
                <a:gridCol w="441199">
                  <a:extLst>
                    <a:ext uri="{9D8B030D-6E8A-4147-A177-3AD203B41FA5}">
                      <a16:colId xmlns:a16="http://schemas.microsoft.com/office/drawing/2014/main" val="1420122244"/>
                    </a:ext>
                  </a:extLst>
                </a:gridCol>
                <a:gridCol w="441199">
                  <a:extLst>
                    <a:ext uri="{9D8B030D-6E8A-4147-A177-3AD203B41FA5}">
                      <a16:colId xmlns:a16="http://schemas.microsoft.com/office/drawing/2014/main" val="2416386798"/>
                    </a:ext>
                  </a:extLst>
                </a:gridCol>
                <a:gridCol w="441199">
                  <a:extLst>
                    <a:ext uri="{9D8B030D-6E8A-4147-A177-3AD203B41FA5}">
                      <a16:colId xmlns:a16="http://schemas.microsoft.com/office/drawing/2014/main" val="292747975"/>
                    </a:ext>
                  </a:extLst>
                </a:gridCol>
                <a:gridCol w="441199">
                  <a:extLst>
                    <a:ext uri="{9D8B030D-6E8A-4147-A177-3AD203B41FA5}">
                      <a16:colId xmlns:a16="http://schemas.microsoft.com/office/drawing/2014/main" val="2208452229"/>
                    </a:ext>
                  </a:extLst>
                </a:gridCol>
                <a:gridCol w="441199">
                  <a:extLst>
                    <a:ext uri="{9D8B030D-6E8A-4147-A177-3AD203B41FA5}">
                      <a16:colId xmlns:a16="http://schemas.microsoft.com/office/drawing/2014/main" val="1036751844"/>
                    </a:ext>
                  </a:extLst>
                </a:gridCol>
                <a:gridCol w="441199">
                  <a:extLst>
                    <a:ext uri="{9D8B030D-6E8A-4147-A177-3AD203B41FA5}">
                      <a16:colId xmlns:a16="http://schemas.microsoft.com/office/drawing/2014/main" val="31723623"/>
                    </a:ext>
                  </a:extLst>
                </a:gridCol>
                <a:gridCol w="441199">
                  <a:extLst>
                    <a:ext uri="{9D8B030D-6E8A-4147-A177-3AD203B41FA5}">
                      <a16:colId xmlns:a16="http://schemas.microsoft.com/office/drawing/2014/main" val="2005143659"/>
                    </a:ext>
                  </a:extLst>
                </a:gridCol>
                <a:gridCol w="441199">
                  <a:extLst>
                    <a:ext uri="{9D8B030D-6E8A-4147-A177-3AD203B41FA5}">
                      <a16:colId xmlns:a16="http://schemas.microsoft.com/office/drawing/2014/main" val="1667726752"/>
                    </a:ext>
                  </a:extLst>
                </a:gridCol>
                <a:gridCol w="441199">
                  <a:extLst>
                    <a:ext uri="{9D8B030D-6E8A-4147-A177-3AD203B41FA5}">
                      <a16:colId xmlns:a16="http://schemas.microsoft.com/office/drawing/2014/main" val="2208290244"/>
                    </a:ext>
                  </a:extLst>
                </a:gridCol>
                <a:gridCol w="441199">
                  <a:extLst>
                    <a:ext uri="{9D8B030D-6E8A-4147-A177-3AD203B41FA5}">
                      <a16:colId xmlns:a16="http://schemas.microsoft.com/office/drawing/2014/main" val="2480007135"/>
                    </a:ext>
                  </a:extLst>
                </a:gridCol>
                <a:gridCol w="441199">
                  <a:extLst>
                    <a:ext uri="{9D8B030D-6E8A-4147-A177-3AD203B41FA5}">
                      <a16:colId xmlns:a16="http://schemas.microsoft.com/office/drawing/2014/main" val="943335801"/>
                    </a:ext>
                  </a:extLst>
                </a:gridCol>
                <a:gridCol w="441199">
                  <a:extLst>
                    <a:ext uri="{9D8B030D-6E8A-4147-A177-3AD203B41FA5}">
                      <a16:colId xmlns:a16="http://schemas.microsoft.com/office/drawing/2014/main" val="1698756358"/>
                    </a:ext>
                  </a:extLst>
                </a:gridCol>
                <a:gridCol w="441199">
                  <a:extLst>
                    <a:ext uri="{9D8B030D-6E8A-4147-A177-3AD203B41FA5}">
                      <a16:colId xmlns:a16="http://schemas.microsoft.com/office/drawing/2014/main" val="1891350318"/>
                    </a:ext>
                  </a:extLst>
                </a:gridCol>
                <a:gridCol w="441199">
                  <a:extLst>
                    <a:ext uri="{9D8B030D-6E8A-4147-A177-3AD203B41FA5}">
                      <a16:colId xmlns:a16="http://schemas.microsoft.com/office/drawing/2014/main" val="3991621452"/>
                    </a:ext>
                  </a:extLst>
                </a:gridCol>
                <a:gridCol w="441199">
                  <a:extLst>
                    <a:ext uri="{9D8B030D-6E8A-4147-A177-3AD203B41FA5}">
                      <a16:colId xmlns:a16="http://schemas.microsoft.com/office/drawing/2014/main" val="319356009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r-CA"/>
                        <a:t>Janvier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r-CA"/>
                        <a:t>Février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r-CA"/>
                        <a:t>Mars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r-CA"/>
                        <a:t>Avril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/>
                        <a:t>N°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Tâches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S1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S2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S3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S4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S1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S2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S3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S4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S1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S2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S3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S4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S1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S2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S3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S4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8988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Formation d’équipe, contrat &amp; projet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6105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Besoins du client &amp; énoncé de problème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2331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Critères de conception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6215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Conceptualisation, analyse &amp; plan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820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Prototype 1, tests &amp; rétroaction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1429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Prototype 2, tests &amp; rétroaction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2554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Prototype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083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Matériels de la JC &amp; présentation finale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662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Manuel de l’utilisateur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8861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Clôture du projet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839519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EDBAF202-91E2-3125-3430-97CD218A78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19099" y="5550946"/>
            <a:ext cx="113538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/>
              <a:t>Réunion hebdomadaire de l’équipe vers 19 h tous les Samedis</a:t>
            </a:r>
          </a:p>
          <a:p>
            <a:r>
              <a:rPr lang="fr-CA"/>
              <a:t>	 représente un évènement clé du cours</a:t>
            </a:r>
          </a:p>
        </p:txBody>
      </p:sp>
      <p:pic>
        <p:nvPicPr>
          <p:cNvPr id="11" name="Graphique 10" descr="Artificial Intelligence avec un remplissage uni">
            <a:extLst>
              <a:ext uri="{FF2B5EF4-FFF2-40B4-BE49-F238E27FC236}">
                <a16:creationId xmlns:a16="http://schemas.microsoft.com/office/drawing/2014/main" id="{D79CDF63-8F33-0D8F-9359-E2685B62BF7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9099" y="5793778"/>
            <a:ext cx="646331" cy="646331"/>
          </a:xfrm>
          <a:prstGeom prst="rect">
            <a:avLst/>
          </a:prstGeom>
        </p:spPr>
      </p:pic>
      <p:pic>
        <p:nvPicPr>
          <p:cNvPr id="14" name="Graphique 13" descr="Artificial Intelligence avec un remplissage uni">
            <a:extLst>
              <a:ext uri="{FF2B5EF4-FFF2-40B4-BE49-F238E27FC236}">
                <a16:creationId xmlns:a16="http://schemas.microsoft.com/office/drawing/2014/main" id="{3B1DC334-3072-8E41-758E-53CD39BDC44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08319" y="1026944"/>
            <a:ext cx="444650" cy="444650"/>
          </a:xfrm>
          <a:prstGeom prst="rect">
            <a:avLst/>
          </a:prstGeom>
        </p:spPr>
      </p:pic>
      <p:pic>
        <p:nvPicPr>
          <p:cNvPr id="15" name="Graphique 14" descr="Artificial Intelligence avec un remplissage uni">
            <a:extLst>
              <a:ext uri="{FF2B5EF4-FFF2-40B4-BE49-F238E27FC236}">
                <a16:creationId xmlns:a16="http://schemas.microsoft.com/office/drawing/2014/main" id="{5FB84CBC-F12F-3536-6FB7-FAFB611814B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44060" y="2041750"/>
            <a:ext cx="444650" cy="444650"/>
          </a:xfrm>
          <a:prstGeom prst="rect">
            <a:avLst/>
          </a:prstGeom>
        </p:spPr>
      </p:pic>
      <p:pic>
        <p:nvPicPr>
          <p:cNvPr id="16" name="Graphique 15" descr="Artificial Intelligence avec un remplissage uni">
            <a:extLst>
              <a:ext uri="{FF2B5EF4-FFF2-40B4-BE49-F238E27FC236}">
                <a16:creationId xmlns:a16="http://schemas.microsoft.com/office/drawing/2014/main" id="{F5A29E44-7A33-1156-4FD9-2E4A19DAEEC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27980" y="2767217"/>
            <a:ext cx="444650" cy="444650"/>
          </a:xfrm>
          <a:prstGeom prst="rect">
            <a:avLst/>
          </a:prstGeom>
        </p:spPr>
      </p:pic>
      <p:pic>
        <p:nvPicPr>
          <p:cNvPr id="17" name="Graphique 16" descr="Artificial Intelligence avec un remplissage uni">
            <a:extLst>
              <a:ext uri="{FF2B5EF4-FFF2-40B4-BE49-F238E27FC236}">
                <a16:creationId xmlns:a16="http://schemas.microsoft.com/office/drawing/2014/main" id="{38BDF9BF-E65B-13CD-DDEF-FCBE8D0965C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94027" y="3515062"/>
            <a:ext cx="444650" cy="444650"/>
          </a:xfrm>
          <a:prstGeom prst="rect">
            <a:avLst/>
          </a:prstGeom>
        </p:spPr>
      </p:pic>
      <p:pic>
        <p:nvPicPr>
          <p:cNvPr id="18" name="Graphique 17" descr="Artificial Intelligence avec un remplissage uni">
            <a:extLst>
              <a:ext uri="{FF2B5EF4-FFF2-40B4-BE49-F238E27FC236}">
                <a16:creationId xmlns:a16="http://schemas.microsoft.com/office/drawing/2014/main" id="{3002661B-1B12-A026-C4A0-89C71ECD8B5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38677" y="3515062"/>
            <a:ext cx="444650" cy="444650"/>
          </a:xfrm>
          <a:prstGeom prst="rect">
            <a:avLst/>
          </a:prstGeom>
        </p:spPr>
      </p:pic>
      <p:sp>
        <p:nvSpPr>
          <p:cNvPr id="19" name="Étoile : 4 branches 18">
            <a:extLst>
              <a:ext uri="{FF2B5EF4-FFF2-40B4-BE49-F238E27FC236}">
                <a16:creationId xmlns:a16="http://schemas.microsoft.com/office/drawing/2014/main" id="{18940FED-D6BF-77ED-B388-426555B4BEC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0049434" y="4027788"/>
            <a:ext cx="363968" cy="444649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35891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456234B-0A34-13BE-667D-0B91DA581F34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4162567" y="818984"/>
            <a:ext cx="6714699" cy="31786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Processus de conception,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problèmes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et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contraintes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9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81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0C0D73D-F4B1-16D4-0528-1447A90F7C7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Spécifications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conception technique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C3EB5766-8BDB-1307-8953-63762B5A213E}"/>
              </a:ext>
            </a:extLst>
          </p:cNvPr>
          <p:cNvPicPr>
            <a:picLocks noGrp="1" noChangeAspect="1"/>
          </p:cNvPicPr>
          <p:nvPr>
            <p:ph sz="half" idx="1"/>
            <p:custDataLst>
              <p:tags r:id="rId6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4890" y="1966293"/>
            <a:ext cx="10342218" cy="4452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7815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</TotalTime>
  <Words>457</Words>
  <Application>Microsoft Office PowerPoint</Application>
  <PresentationFormat>Widescreen</PresentationFormat>
  <Paragraphs>153</Paragraphs>
  <Slides>22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Times New Roman</vt:lpstr>
      <vt:lpstr>Office Theme</vt:lpstr>
      <vt:lpstr>Système de pollinisation artificielle</vt:lpstr>
      <vt:lpstr>Agenda</vt:lpstr>
      <vt:lpstr>Définition du problème</vt:lpstr>
      <vt:lpstr>PowerPoint Presentation</vt:lpstr>
      <vt:lpstr>Étalonnage technique</vt:lpstr>
      <vt:lpstr>Plan du projet</vt:lpstr>
      <vt:lpstr>PowerPoint Presentation</vt:lpstr>
      <vt:lpstr>Processus de conception, problèmes et contraintes</vt:lpstr>
      <vt:lpstr>Spécifications de conception technique</vt:lpstr>
      <vt:lpstr>Esquisse de la conception en équipe</vt:lpstr>
      <vt:lpstr>Problèmes rencontrés</vt:lpstr>
      <vt:lpstr>C.A.O. du système de pollinisation</vt:lpstr>
      <vt:lpstr>Prototype I</vt:lpstr>
      <vt:lpstr>Problèmes rencontrés</vt:lpstr>
      <vt:lpstr>Prototype II</vt:lpstr>
      <vt:lpstr>Prototype final</vt:lpstr>
      <vt:lpstr>Prototype III</vt:lpstr>
      <vt:lpstr>Système de déplacement visualisé</vt:lpstr>
      <vt:lpstr>CAO DU PROTOTYPE FINAL</vt:lpstr>
      <vt:lpstr>PowerPoint Presentation</vt:lpstr>
      <vt:lpstr>Remarques de clôture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Rohan Mariash</dc:creator>
  <cp:lastModifiedBy>Néné Bineta Ly</cp:lastModifiedBy>
  <cp:revision>1</cp:revision>
  <dcterms:created xsi:type="dcterms:W3CDTF">2024-03-26T20:26:45Z</dcterms:created>
  <dcterms:modified xsi:type="dcterms:W3CDTF">2024-04-04T07:22:01Z</dcterms:modified>
</cp:coreProperties>
</file>