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3" r:id="rId6"/>
    <p:sldId id="261" r:id="rId7"/>
    <p:sldId id="262" r:id="rId8"/>
    <p:sldId id="264" r:id="rId9"/>
    <p:sldId id="270" r:id="rId10"/>
    <p:sldId id="274" r:id="rId11"/>
    <p:sldId id="277" r:id="rId12"/>
    <p:sldId id="271" r:id="rId13"/>
    <p:sldId id="27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22F"/>
    <a:srgbClr val="5CC6D6"/>
    <a:srgbClr val="344529"/>
    <a:srgbClr val="2B3922"/>
    <a:srgbClr val="2E3722"/>
    <a:srgbClr val="FCF7F1"/>
    <a:srgbClr val="B8D233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Electrical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Varsha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USER INTERFACE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Ayham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SIGNAL PROCESSING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Min </a:t>
          </a:r>
          <a:r>
            <a:rPr lang="en-US" dirty="0" err="1"/>
            <a:t>ju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 with solid fill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i Ux with solid fill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tterplot with solid fill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D0A3B-249D-4774-89C7-2D2C8486BCFF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2E2AE6-D8E4-44CF-AD13-E21276804F32}">
      <dgm:prSet/>
      <dgm:spPr>
        <a:solidFill>
          <a:srgbClr val="92D050"/>
        </a:solidFill>
      </dgm:spPr>
      <dgm:t>
        <a:bodyPr/>
        <a:lstStyle/>
        <a:p>
          <a:r>
            <a:rPr lang="en-CA" b="1" dirty="0"/>
            <a:t>Circuit diagram and simulation</a:t>
          </a:r>
        </a:p>
      </dgm:t>
    </dgm:pt>
    <dgm:pt modelId="{A4C34670-8909-47A0-8A66-D685A0461EAB}" type="parTrans" cxnId="{7AAFEAAD-216D-4BBC-AAE7-DFE8FB2D8290}">
      <dgm:prSet/>
      <dgm:spPr/>
      <dgm:t>
        <a:bodyPr/>
        <a:lstStyle/>
        <a:p>
          <a:endParaRPr lang="en-IN"/>
        </a:p>
      </dgm:t>
    </dgm:pt>
    <dgm:pt modelId="{BC7E2DD9-DEE3-4F99-B11B-23369AF95E3A}" type="sibTrans" cxnId="{7AAFEAAD-216D-4BBC-AAE7-DFE8FB2D8290}">
      <dgm:prSet/>
      <dgm:spPr/>
      <dgm:t>
        <a:bodyPr/>
        <a:lstStyle/>
        <a:p>
          <a:endParaRPr lang="en-IN"/>
        </a:p>
      </dgm:t>
    </dgm:pt>
    <dgm:pt modelId="{0F63371C-AC01-49D2-AAB9-76C7CBE4FD98}">
      <dgm:prSet/>
      <dgm:spPr>
        <a:solidFill>
          <a:srgbClr val="92D050"/>
        </a:solidFill>
      </dgm:spPr>
      <dgm:t>
        <a:bodyPr/>
        <a:lstStyle/>
        <a:p>
          <a:r>
            <a:rPr lang="en-CA" b="1" dirty="0"/>
            <a:t>Ergonomic prototype</a:t>
          </a:r>
        </a:p>
      </dgm:t>
    </dgm:pt>
    <dgm:pt modelId="{4D1E0206-7791-4D08-B9F2-C5482B5B2724}" type="parTrans" cxnId="{E9E29199-31C5-4B41-89BF-287F87A7A532}">
      <dgm:prSet/>
      <dgm:spPr/>
      <dgm:t>
        <a:bodyPr/>
        <a:lstStyle/>
        <a:p>
          <a:endParaRPr lang="en-IN"/>
        </a:p>
      </dgm:t>
    </dgm:pt>
    <dgm:pt modelId="{78CA555C-D208-4B4D-A50B-8EEA03A4C4A8}" type="sibTrans" cxnId="{E9E29199-31C5-4B41-89BF-287F87A7A532}">
      <dgm:prSet/>
      <dgm:spPr/>
      <dgm:t>
        <a:bodyPr/>
        <a:lstStyle/>
        <a:p>
          <a:endParaRPr lang="en-IN"/>
        </a:p>
      </dgm:t>
    </dgm:pt>
    <dgm:pt modelId="{9A990209-6BE1-40B1-A592-A83788D73EBD}">
      <dgm:prSet/>
      <dgm:spPr>
        <a:solidFill>
          <a:srgbClr val="92D050"/>
        </a:solidFill>
      </dgm:spPr>
      <dgm:t>
        <a:bodyPr/>
        <a:lstStyle/>
        <a:p>
          <a:r>
            <a:rPr lang="en-CA" b="1"/>
            <a:t>User interface drawings</a:t>
          </a:r>
          <a:endParaRPr lang="en-CA" b="1" dirty="0"/>
        </a:p>
      </dgm:t>
    </dgm:pt>
    <dgm:pt modelId="{C28A0920-4F40-4CD0-B80A-8CFB12A88965}" type="parTrans" cxnId="{3A96114A-B96B-4AC5-AFD5-46B0AD3286FC}">
      <dgm:prSet/>
      <dgm:spPr/>
      <dgm:t>
        <a:bodyPr/>
        <a:lstStyle/>
        <a:p>
          <a:endParaRPr lang="en-IN"/>
        </a:p>
      </dgm:t>
    </dgm:pt>
    <dgm:pt modelId="{98B77F9A-FA36-4FE9-BC47-B23486E69477}" type="sibTrans" cxnId="{3A96114A-B96B-4AC5-AFD5-46B0AD3286FC}">
      <dgm:prSet/>
      <dgm:spPr/>
      <dgm:t>
        <a:bodyPr/>
        <a:lstStyle/>
        <a:p>
          <a:endParaRPr lang="en-IN"/>
        </a:p>
      </dgm:t>
    </dgm:pt>
    <dgm:pt modelId="{8A4A6FEA-DC40-458B-A723-726B83CD9567}">
      <dgm:prSet/>
      <dgm:spPr>
        <a:solidFill>
          <a:srgbClr val="92D050"/>
        </a:solidFill>
      </dgm:spPr>
      <dgm:t>
        <a:bodyPr/>
        <a:lstStyle/>
        <a:p>
          <a:r>
            <a:rPr lang="en-CA" b="1"/>
            <a:t>User interface software</a:t>
          </a:r>
          <a:endParaRPr lang="en-CA" b="1" dirty="0"/>
        </a:p>
      </dgm:t>
    </dgm:pt>
    <dgm:pt modelId="{74A6B50D-FA28-4182-BA71-7B1A1AF56443}" type="parTrans" cxnId="{191B9AB2-942E-4D79-8BD0-EBAD4A946996}">
      <dgm:prSet/>
      <dgm:spPr/>
      <dgm:t>
        <a:bodyPr/>
        <a:lstStyle/>
        <a:p>
          <a:endParaRPr lang="en-IN"/>
        </a:p>
      </dgm:t>
    </dgm:pt>
    <dgm:pt modelId="{F20EB17B-E555-4D10-AA28-B2D6A8F15C3A}" type="sibTrans" cxnId="{191B9AB2-942E-4D79-8BD0-EBAD4A946996}">
      <dgm:prSet/>
      <dgm:spPr/>
      <dgm:t>
        <a:bodyPr/>
        <a:lstStyle/>
        <a:p>
          <a:endParaRPr lang="en-IN"/>
        </a:p>
      </dgm:t>
    </dgm:pt>
    <dgm:pt modelId="{0029B96E-DD0C-41E7-AEE3-113ED4546D64}">
      <dgm:prSet/>
      <dgm:spPr>
        <a:solidFill>
          <a:srgbClr val="F8D22F"/>
        </a:solidFill>
      </dgm:spPr>
      <dgm:t>
        <a:bodyPr/>
        <a:lstStyle/>
        <a:p>
          <a:r>
            <a:rPr lang="en-CA"/>
            <a:t>Signal processing prototype</a:t>
          </a:r>
          <a:endParaRPr lang="en-CA" dirty="0"/>
        </a:p>
      </dgm:t>
    </dgm:pt>
    <dgm:pt modelId="{5B1A8467-3469-4746-8B51-E10A68148396}" type="parTrans" cxnId="{78270ED9-8876-4799-B8FB-0E7548D4570E}">
      <dgm:prSet/>
      <dgm:spPr/>
      <dgm:t>
        <a:bodyPr/>
        <a:lstStyle/>
        <a:p>
          <a:endParaRPr lang="en-IN"/>
        </a:p>
      </dgm:t>
    </dgm:pt>
    <dgm:pt modelId="{69D565C4-946E-4883-988C-FEC85008F02E}" type="sibTrans" cxnId="{78270ED9-8876-4799-B8FB-0E7548D4570E}">
      <dgm:prSet/>
      <dgm:spPr/>
      <dgm:t>
        <a:bodyPr/>
        <a:lstStyle/>
        <a:p>
          <a:endParaRPr lang="en-IN"/>
        </a:p>
      </dgm:t>
    </dgm:pt>
    <dgm:pt modelId="{329D2594-0866-42CC-B616-BAE2B7C1B19C}">
      <dgm:prSet/>
      <dgm:spPr>
        <a:solidFill>
          <a:srgbClr val="F8D22F"/>
        </a:solidFill>
      </dgm:spPr>
      <dgm:t>
        <a:bodyPr/>
        <a:lstStyle/>
        <a:p>
          <a:r>
            <a:rPr lang="en-CA" b="0" dirty="0"/>
            <a:t>Physical circuit prototype</a:t>
          </a:r>
        </a:p>
      </dgm:t>
    </dgm:pt>
    <dgm:pt modelId="{F8A052DF-8B6B-4CD0-BA04-3FB327CD79C3}" type="parTrans" cxnId="{36F73A5A-0249-4DB4-8FB4-8634C24DCD92}">
      <dgm:prSet/>
      <dgm:spPr/>
      <dgm:t>
        <a:bodyPr/>
        <a:lstStyle/>
        <a:p>
          <a:endParaRPr lang="en-IN"/>
        </a:p>
      </dgm:t>
    </dgm:pt>
    <dgm:pt modelId="{572C6F8E-9402-48BB-8DA6-1E6E86905B24}" type="sibTrans" cxnId="{36F73A5A-0249-4DB4-8FB4-8634C24DCD92}">
      <dgm:prSet/>
      <dgm:spPr/>
      <dgm:t>
        <a:bodyPr/>
        <a:lstStyle/>
        <a:p>
          <a:endParaRPr lang="en-IN"/>
        </a:p>
      </dgm:t>
    </dgm:pt>
    <dgm:pt modelId="{C1B1F523-AB5C-4B0E-8596-EAC0C71CBCA2}">
      <dgm:prSet/>
      <dgm:spPr>
        <a:solidFill>
          <a:srgbClr val="F8D22F"/>
        </a:solidFill>
      </dgm:spPr>
      <dgm:t>
        <a:bodyPr/>
        <a:lstStyle/>
        <a:p>
          <a:r>
            <a:rPr lang="en-CA" dirty="0"/>
            <a:t>Comprehensive prototype</a:t>
          </a:r>
        </a:p>
      </dgm:t>
    </dgm:pt>
    <dgm:pt modelId="{23A519C6-84CC-4C68-9470-C995F429DC0A}" type="parTrans" cxnId="{1F7E2FC0-0131-4EFD-B0E8-EBBCC5A5B97E}">
      <dgm:prSet/>
      <dgm:spPr/>
      <dgm:t>
        <a:bodyPr/>
        <a:lstStyle/>
        <a:p>
          <a:endParaRPr lang="en-IN"/>
        </a:p>
      </dgm:t>
    </dgm:pt>
    <dgm:pt modelId="{24A23659-D342-4BD7-A4C8-4F1A7DB47946}" type="sibTrans" cxnId="{1F7E2FC0-0131-4EFD-B0E8-EBBCC5A5B97E}">
      <dgm:prSet/>
      <dgm:spPr/>
      <dgm:t>
        <a:bodyPr/>
        <a:lstStyle/>
        <a:p>
          <a:endParaRPr lang="en-IN"/>
        </a:p>
      </dgm:t>
    </dgm:pt>
    <dgm:pt modelId="{B2058C25-1347-4348-810E-19FE4D97193E}" type="pres">
      <dgm:prSet presAssocID="{829D0A3B-249D-4774-89C7-2D2C8486BCFF}" presName="linear" presStyleCnt="0">
        <dgm:presLayoutVars>
          <dgm:dir/>
          <dgm:animLvl val="lvl"/>
          <dgm:resizeHandles val="exact"/>
        </dgm:presLayoutVars>
      </dgm:prSet>
      <dgm:spPr/>
    </dgm:pt>
    <dgm:pt modelId="{8E538149-ADC0-4774-9127-320ADA0003D5}" type="pres">
      <dgm:prSet presAssocID="{022E2AE6-D8E4-44CF-AD13-E21276804F32}" presName="parentLin" presStyleCnt="0"/>
      <dgm:spPr/>
    </dgm:pt>
    <dgm:pt modelId="{AA2B469F-9C7A-4C98-8825-AEBFB5E5E3D0}" type="pres">
      <dgm:prSet presAssocID="{022E2AE6-D8E4-44CF-AD13-E21276804F32}" presName="parentLeftMargin" presStyleLbl="node1" presStyleIdx="0" presStyleCnt="7"/>
      <dgm:spPr/>
    </dgm:pt>
    <dgm:pt modelId="{8674DDC4-CFCE-447E-A7C6-3F501E50158D}" type="pres">
      <dgm:prSet presAssocID="{022E2AE6-D8E4-44CF-AD13-E21276804F3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FA6CD57-1B15-4BA0-9387-02F0F6154BBB}" type="pres">
      <dgm:prSet presAssocID="{022E2AE6-D8E4-44CF-AD13-E21276804F32}" presName="negativeSpace" presStyleCnt="0"/>
      <dgm:spPr/>
    </dgm:pt>
    <dgm:pt modelId="{E647ECA7-52BF-43AB-8019-0F0A6F935CD2}" type="pres">
      <dgm:prSet presAssocID="{022E2AE6-D8E4-44CF-AD13-E21276804F32}" presName="childText" presStyleLbl="conFgAcc1" presStyleIdx="0" presStyleCnt="7">
        <dgm:presLayoutVars>
          <dgm:bulletEnabled val="1"/>
        </dgm:presLayoutVars>
      </dgm:prSet>
      <dgm:spPr/>
    </dgm:pt>
    <dgm:pt modelId="{C971C03D-6876-44B2-A114-B3B09B612297}" type="pres">
      <dgm:prSet presAssocID="{BC7E2DD9-DEE3-4F99-B11B-23369AF95E3A}" presName="spaceBetweenRectangles" presStyleCnt="0"/>
      <dgm:spPr/>
    </dgm:pt>
    <dgm:pt modelId="{4CC7423C-0F06-4604-8BE3-09E7BE499BA1}" type="pres">
      <dgm:prSet presAssocID="{0F63371C-AC01-49D2-AAB9-76C7CBE4FD98}" presName="parentLin" presStyleCnt="0"/>
      <dgm:spPr/>
    </dgm:pt>
    <dgm:pt modelId="{505AF613-864F-467C-902D-40F42F6922A0}" type="pres">
      <dgm:prSet presAssocID="{0F63371C-AC01-49D2-AAB9-76C7CBE4FD98}" presName="parentLeftMargin" presStyleLbl="node1" presStyleIdx="0" presStyleCnt="7"/>
      <dgm:spPr/>
    </dgm:pt>
    <dgm:pt modelId="{3F9E8FB0-C04B-472E-9683-D005E64904E9}" type="pres">
      <dgm:prSet presAssocID="{0F63371C-AC01-49D2-AAB9-76C7CBE4FD98}" presName="parentText" presStyleLbl="node1" presStyleIdx="1" presStyleCnt="7" custLinFactNeighborY="10024">
        <dgm:presLayoutVars>
          <dgm:chMax val="0"/>
          <dgm:bulletEnabled val="1"/>
        </dgm:presLayoutVars>
      </dgm:prSet>
      <dgm:spPr/>
    </dgm:pt>
    <dgm:pt modelId="{EBEBDC78-BEDA-41A3-986E-469DC13884C4}" type="pres">
      <dgm:prSet presAssocID="{0F63371C-AC01-49D2-AAB9-76C7CBE4FD98}" presName="negativeSpace" presStyleCnt="0"/>
      <dgm:spPr/>
    </dgm:pt>
    <dgm:pt modelId="{35B901AD-6C85-4589-90C4-7F139114515B}" type="pres">
      <dgm:prSet presAssocID="{0F63371C-AC01-49D2-AAB9-76C7CBE4FD98}" presName="childText" presStyleLbl="conFgAcc1" presStyleIdx="1" presStyleCnt="7">
        <dgm:presLayoutVars>
          <dgm:bulletEnabled val="1"/>
        </dgm:presLayoutVars>
      </dgm:prSet>
      <dgm:spPr/>
    </dgm:pt>
    <dgm:pt modelId="{6AF43C33-73CF-45EC-A390-CB9B13EBFA17}" type="pres">
      <dgm:prSet presAssocID="{78CA555C-D208-4B4D-A50B-8EEA03A4C4A8}" presName="spaceBetweenRectangles" presStyleCnt="0"/>
      <dgm:spPr/>
    </dgm:pt>
    <dgm:pt modelId="{535D23E9-1111-4226-BBA1-1362D3F8E6CA}" type="pres">
      <dgm:prSet presAssocID="{9A990209-6BE1-40B1-A592-A83788D73EBD}" presName="parentLin" presStyleCnt="0"/>
      <dgm:spPr/>
    </dgm:pt>
    <dgm:pt modelId="{44A3DCAC-4AD7-4D02-880E-F16D6F51143E}" type="pres">
      <dgm:prSet presAssocID="{9A990209-6BE1-40B1-A592-A83788D73EBD}" presName="parentLeftMargin" presStyleLbl="node1" presStyleIdx="1" presStyleCnt="7"/>
      <dgm:spPr/>
    </dgm:pt>
    <dgm:pt modelId="{5E41E2E5-D13C-4A58-849E-FB504A112A3B}" type="pres">
      <dgm:prSet presAssocID="{9A990209-6BE1-40B1-A592-A83788D73EB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749884B-34B7-4A51-9AD7-52651979C876}" type="pres">
      <dgm:prSet presAssocID="{9A990209-6BE1-40B1-A592-A83788D73EBD}" presName="negativeSpace" presStyleCnt="0"/>
      <dgm:spPr/>
    </dgm:pt>
    <dgm:pt modelId="{FD4BF86D-4AEB-4764-B204-EC656940AAE2}" type="pres">
      <dgm:prSet presAssocID="{9A990209-6BE1-40B1-A592-A83788D73EBD}" presName="childText" presStyleLbl="conFgAcc1" presStyleIdx="2" presStyleCnt="7">
        <dgm:presLayoutVars>
          <dgm:bulletEnabled val="1"/>
        </dgm:presLayoutVars>
      </dgm:prSet>
      <dgm:spPr/>
    </dgm:pt>
    <dgm:pt modelId="{FE022572-0BF5-4283-8F34-EA9651642834}" type="pres">
      <dgm:prSet presAssocID="{98B77F9A-FA36-4FE9-BC47-B23486E69477}" presName="spaceBetweenRectangles" presStyleCnt="0"/>
      <dgm:spPr/>
    </dgm:pt>
    <dgm:pt modelId="{21FBD0C4-FEB2-4B46-A316-5966F79DD98F}" type="pres">
      <dgm:prSet presAssocID="{8A4A6FEA-DC40-458B-A723-726B83CD9567}" presName="parentLin" presStyleCnt="0"/>
      <dgm:spPr/>
    </dgm:pt>
    <dgm:pt modelId="{2BABD08E-A436-461B-A75D-ECB0B23DE9C5}" type="pres">
      <dgm:prSet presAssocID="{8A4A6FEA-DC40-458B-A723-726B83CD9567}" presName="parentLeftMargin" presStyleLbl="node1" presStyleIdx="2" presStyleCnt="7"/>
      <dgm:spPr/>
    </dgm:pt>
    <dgm:pt modelId="{7A78D9A1-02BF-4E79-8EFE-1E5DB76C2FFC}" type="pres">
      <dgm:prSet presAssocID="{8A4A6FEA-DC40-458B-A723-726B83CD956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715145F-8B20-4FDF-89B3-DA98CF21AFDE}" type="pres">
      <dgm:prSet presAssocID="{8A4A6FEA-DC40-458B-A723-726B83CD9567}" presName="negativeSpace" presStyleCnt="0"/>
      <dgm:spPr/>
    </dgm:pt>
    <dgm:pt modelId="{8ADB6A0F-407A-4E19-8AEF-CB5946DB600B}" type="pres">
      <dgm:prSet presAssocID="{8A4A6FEA-DC40-458B-A723-726B83CD9567}" presName="childText" presStyleLbl="conFgAcc1" presStyleIdx="3" presStyleCnt="7">
        <dgm:presLayoutVars>
          <dgm:bulletEnabled val="1"/>
        </dgm:presLayoutVars>
      </dgm:prSet>
      <dgm:spPr/>
    </dgm:pt>
    <dgm:pt modelId="{B03C05A8-AED7-4DC8-BBC3-A336EE5804B5}" type="pres">
      <dgm:prSet presAssocID="{F20EB17B-E555-4D10-AA28-B2D6A8F15C3A}" presName="spaceBetweenRectangles" presStyleCnt="0"/>
      <dgm:spPr/>
    </dgm:pt>
    <dgm:pt modelId="{2AB13273-1290-4652-ACD2-9D694AE69E04}" type="pres">
      <dgm:prSet presAssocID="{0029B96E-DD0C-41E7-AEE3-113ED4546D64}" presName="parentLin" presStyleCnt="0"/>
      <dgm:spPr/>
    </dgm:pt>
    <dgm:pt modelId="{AFD71CDE-E735-4E00-9A3D-4B18B325885D}" type="pres">
      <dgm:prSet presAssocID="{0029B96E-DD0C-41E7-AEE3-113ED4546D64}" presName="parentLeftMargin" presStyleLbl="node1" presStyleIdx="3" presStyleCnt="7"/>
      <dgm:spPr/>
    </dgm:pt>
    <dgm:pt modelId="{FE5F4F5A-2D1F-447E-BA0D-BEA094BE5FA2}" type="pres">
      <dgm:prSet presAssocID="{0029B96E-DD0C-41E7-AEE3-113ED4546D6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E6F9F7C-ADB0-4E09-B8E0-7FEA58A42FBA}" type="pres">
      <dgm:prSet presAssocID="{0029B96E-DD0C-41E7-AEE3-113ED4546D64}" presName="negativeSpace" presStyleCnt="0"/>
      <dgm:spPr/>
    </dgm:pt>
    <dgm:pt modelId="{8B9FDE4D-04D9-4722-8414-384E53E629FF}" type="pres">
      <dgm:prSet presAssocID="{0029B96E-DD0C-41E7-AEE3-113ED4546D64}" presName="childText" presStyleLbl="conFgAcc1" presStyleIdx="4" presStyleCnt="7">
        <dgm:presLayoutVars>
          <dgm:bulletEnabled val="1"/>
        </dgm:presLayoutVars>
      </dgm:prSet>
      <dgm:spPr/>
    </dgm:pt>
    <dgm:pt modelId="{49D55062-E98F-471F-B322-A0AB87ABDC7F}" type="pres">
      <dgm:prSet presAssocID="{69D565C4-946E-4883-988C-FEC85008F02E}" presName="spaceBetweenRectangles" presStyleCnt="0"/>
      <dgm:spPr/>
    </dgm:pt>
    <dgm:pt modelId="{1B3F6557-65FB-48EE-9071-EDEBEF035584}" type="pres">
      <dgm:prSet presAssocID="{329D2594-0866-42CC-B616-BAE2B7C1B19C}" presName="parentLin" presStyleCnt="0"/>
      <dgm:spPr/>
    </dgm:pt>
    <dgm:pt modelId="{4CFF1774-E72D-495D-8535-FC3E9BDED4EC}" type="pres">
      <dgm:prSet presAssocID="{329D2594-0866-42CC-B616-BAE2B7C1B19C}" presName="parentLeftMargin" presStyleLbl="node1" presStyleIdx="4" presStyleCnt="7"/>
      <dgm:spPr/>
    </dgm:pt>
    <dgm:pt modelId="{8346E75A-8B01-4E74-98E1-F3AB38A77712}" type="pres">
      <dgm:prSet presAssocID="{329D2594-0866-42CC-B616-BAE2B7C1B19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290D58C-D238-4C1D-9139-8BFAAF1B22C3}" type="pres">
      <dgm:prSet presAssocID="{329D2594-0866-42CC-B616-BAE2B7C1B19C}" presName="negativeSpace" presStyleCnt="0"/>
      <dgm:spPr/>
    </dgm:pt>
    <dgm:pt modelId="{B73C7325-CC62-4093-8854-4928926BA999}" type="pres">
      <dgm:prSet presAssocID="{329D2594-0866-42CC-B616-BAE2B7C1B19C}" presName="childText" presStyleLbl="conFgAcc1" presStyleIdx="5" presStyleCnt="7">
        <dgm:presLayoutVars>
          <dgm:bulletEnabled val="1"/>
        </dgm:presLayoutVars>
      </dgm:prSet>
      <dgm:spPr/>
    </dgm:pt>
    <dgm:pt modelId="{1FB047C6-25A5-46D8-9D80-DBCF945EF0F3}" type="pres">
      <dgm:prSet presAssocID="{572C6F8E-9402-48BB-8DA6-1E6E86905B24}" presName="spaceBetweenRectangles" presStyleCnt="0"/>
      <dgm:spPr/>
    </dgm:pt>
    <dgm:pt modelId="{E6E494C1-D4CA-49AC-9259-98DDCC2CDAC2}" type="pres">
      <dgm:prSet presAssocID="{C1B1F523-AB5C-4B0E-8596-EAC0C71CBCA2}" presName="parentLin" presStyleCnt="0"/>
      <dgm:spPr/>
    </dgm:pt>
    <dgm:pt modelId="{24767C45-651F-4168-A7A6-F0CFECE29DBE}" type="pres">
      <dgm:prSet presAssocID="{C1B1F523-AB5C-4B0E-8596-EAC0C71CBCA2}" presName="parentLeftMargin" presStyleLbl="node1" presStyleIdx="5" presStyleCnt="7"/>
      <dgm:spPr/>
    </dgm:pt>
    <dgm:pt modelId="{3A6BE45B-ABD3-4534-A5E2-03418C11C2C4}" type="pres">
      <dgm:prSet presAssocID="{C1B1F523-AB5C-4B0E-8596-EAC0C71CBCA2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F3ADAC0B-3570-42AE-B812-80C3381E54D9}" type="pres">
      <dgm:prSet presAssocID="{C1B1F523-AB5C-4B0E-8596-EAC0C71CBCA2}" presName="negativeSpace" presStyleCnt="0"/>
      <dgm:spPr/>
    </dgm:pt>
    <dgm:pt modelId="{DD158BBD-3DC3-4950-AD9E-F3F3286611D1}" type="pres">
      <dgm:prSet presAssocID="{C1B1F523-AB5C-4B0E-8596-EAC0C71CBCA2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F407810-4EA4-493C-8677-FD076E21ACA1}" type="presOf" srcId="{829D0A3B-249D-4774-89C7-2D2C8486BCFF}" destId="{B2058C25-1347-4348-810E-19FE4D97193E}" srcOrd="0" destOrd="0" presId="urn:microsoft.com/office/officeart/2005/8/layout/list1"/>
    <dgm:cxn modelId="{11FB811C-8F35-48E4-83C7-C89EC15C4FD6}" type="presOf" srcId="{0F63371C-AC01-49D2-AAB9-76C7CBE4FD98}" destId="{3F9E8FB0-C04B-472E-9683-D005E64904E9}" srcOrd="1" destOrd="0" presId="urn:microsoft.com/office/officeart/2005/8/layout/list1"/>
    <dgm:cxn modelId="{0CE2A03A-187C-4094-9B3B-102DC9C1B07C}" type="presOf" srcId="{8A4A6FEA-DC40-458B-A723-726B83CD9567}" destId="{7A78D9A1-02BF-4E79-8EFE-1E5DB76C2FFC}" srcOrd="1" destOrd="0" presId="urn:microsoft.com/office/officeart/2005/8/layout/list1"/>
    <dgm:cxn modelId="{9B5A0D66-DE3F-4151-8B99-8CEA09C98E8C}" type="presOf" srcId="{C1B1F523-AB5C-4B0E-8596-EAC0C71CBCA2}" destId="{3A6BE45B-ABD3-4534-A5E2-03418C11C2C4}" srcOrd="1" destOrd="0" presId="urn:microsoft.com/office/officeart/2005/8/layout/list1"/>
    <dgm:cxn modelId="{930ACE67-D9E1-456C-918F-744C79DA1362}" type="presOf" srcId="{022E2AE6-D8E4-44CF-AD13-E21276804F32}" destId="{AA2B469F-9C7A-4C98-8825-AEBFB5E5E3D0}" srcOrd="0" destOrd="0" presId="urn:microsoft.com/office/officeart/2005/8/layout/list1"/>
    <dgm:cxn modelId="{3A96114A-B96B-4AC5-AFD5-46B0AD3286FC}" srcId="{829D0A3B-249D-4774-89C7-2D2C8486BCFF}" destId="{9A990209-6BE1-40B1-A592-A83788D73EBD}" srcOrd="2" destOrd="0" parTransId="{C28A0920-4F40-4CD0-B80A-8CFB12A88965}" sibTransId="{98B77F9A-FA36-4FE9-BC47-B23486E69477}"/>
    <dgm:cxn modelId="{3B78846F-4BD1-4ADF-860C-934B75EACA5F}" type="presOf" srcId="{329D2594-0866-42CC-B616-BAE2B7C1B19C}" destId="{8346E75A-8B01-4E74-98E1-F3AB38A77712}" srcOrd="1" destOrd="0" presId="urn:microsoft.com/office/officeart/2005/8/layout/list1"/>
    <dgm:cxn modelId="{1AEC9753-4588-4288-B604-C270A3B9F148}" type="presOf" srcId="{9A990209-6BE1-40B1-A592-A83788D73EBD}" destId="{44A3DCAC-4AD7-4D02-880E-F16D6F51143E}" srcOrd="0" destOrd="0" presId="urn:microsoft.com/office/officeart/2005/8/layout/list1"/>
    <dgm:cxn modelId="{D9F6BB53-3367-4626-AF30-72EA589EF063}" type="presOf" srcId="{0029B96E-DD0C-41E7-AEE3-113ED4546D64}" destId="{AFD71CDE-E735-4E00-9A3D-4B18B325885D}" srcOrd="0" destOrd="0" presId="urn:microsoft.com/office/officeart/2005/8/layout/list1"/>
    <dgm:cxn modelId="{B7F85254-AB47-411C-90A0-06B465E50537}" type="presOf" srcId="{022E2AE6-D8E4-44CF-AD13-E21276804F32}" destId="{8674DDC4-CFCE-447E-A7C6-3F501E50158D}" srcOrd="1" destOrd="0" presId="urn:microsoft.com/office/officeart/2005/8/layout/list1"/>
    <dgm:cxn modelId="{E895AF59-8143-410D-A6A5-0315871B08B9}" type="presOf" srcId="{329D2594-0866-42CC-B616-BAE2B7C1B19C}" destId="{4CFF1774-E72D-495D-8535-FC3E9BDED4EC}" srcOrd="0" destOrd="0" presId="urn:microsoft.com/office/officeart/2005/8/layout/list1"/>
    <dgm:cxn modelId="{36F73A5A-0249-4DB4-8FB4-8634C24DCD92}" srcId="{829D0A3B-249D-4774-89C7-2D2C8486BCFF}" destId="{329D2594-0866-42CC-B616-BAE2B7C1B19C}" srcOrd="5" destOrd="0" parTransId="{F8A052DF-8B6B-4CD0-BA04-3FB327CD79C3}" sibTransId="{572C6F8E-9402-48BB-8DA6-1E6E86905B24}"/>
    <dgm:cxn modelId="{08DDD684-CAD6-42F4-93E3-3510A478332A}" type="presOf" srcId="{C1B1F523-AB5C-4B0E-8596-EAC0C71CBCA2}" destId="{24767C45-651F-4168-A7A6-F0CFECE29DBE}" srcOrd="0" destOrd="0" presId="urn:microsoft.com/office/officeart/2005/8/layout/list1"/>
    <dgm:cxn modelId="{E9E29199-31C5-4B41-89BF-287F87A7A532}" srcId="{829D0A3B-249D-4774-89C7-2D2C8486BCFF}" destId="{0F63371C-AC01-49D2-AAB9-76C7CBE4FD98}" srcOrd="1" destOrd="0" parTransId="{4D1E0206-7791-4D08-B9F2-C5482B5B2724}" sibTransId="{78CA555C-D208-4B4D-A50B-8EEA03A4C4A8}"/>
    <dgm:cxn modelId="{518283A6-411C-4255-B828-82D27188FED3}" type="presOf" srcId="{0F63371C-AC01-49D2-AAB9-76C7CBE4FD98}" destId="{505AF613-864F-467C-902D-40F42F6922A0}" srcOrd="0" destOrd="0" presId="urn:microsoft.com/office/officeart/2005/8/layout/list1"/>
    <dgm:cxn modelId="{7AAFEAAD-216D-4BBC-AAE7-DFE8FB2D8290}" srcId="{829D0A3B-249D-4774-89C7-2D2C8486BCFF}" destId="{022E2AE6-D8E4-44CF-AD13-E21276804F32}" srcOrd="0" destOrd="0" parTransId="{A4C34670-8909-47A0-8A66-D685A0461EAB}" sibTransId="{BC7E2DD9-DEE3-4F99-B11B-23369AF95E3A}"/>
    <dgm:cxn modelId="{191B9AB2-942E-4D79-8BD0-EBAD4A946996}" srcId="{829D0A3B-249D-4774-89C7-2D2C8486BCFF}" destId="{8A4A6FEA-DC40-458B-A723-726B83CD9567}" srcOrd="3" destOrd="0" parTransId="{74A6B50D-FA28-4182-BA71-7B1A1AF56443}" sibTransId="{F20EB17B-E555-4D10-AA28-B2D6A8F15C3A}"/>
    <dgm:cxn modelId="{D9A0B3B8-495D-47FB-81EB-CA0B7D3EE636}" type="presOf" srcId="{0029B96E-DD0C-41E7-AEE3-113ED4546D64}" destId="{FE5F4F5A-2D1F-447E-BA0D-BEA094BE5FA2}" srcOrd="1" destOrd="0" presId="urn:microsoft.com/office/officeart/2005/8/layout/list1"/>
    <dgm:cxn modelId="{1F7E2FC0-0131-4EFD-B0E8-EBBCC5A5B97E}" srcId="{829D0A3B-249D-4774-89C7-2D2C8486BCFF}" destId="{C1B1F523-AB5C-4B0E-8596-EAC0C71CBCA2}" srcOrd="6" destOrd="0" parTransId="{23A519C6-84CC-4C68-9470-C995F429DC0A}" sibTransId="{24A23659-D342-4BD7-A4C8-4F1A7DB47946}"/>
    <dgm:cxn modelId="{121880C3-ABEF-469D-B282-D2D1473BB486}" type="presOf" srcId="{8A4A6FEA-DC40-458B-A723-726B83CD9567}" destId="{2BABD08E-A436-461B-A75D-ECB0B23DE9C5}" srcOrd="0" destOrd="0" presId="urn:microsoft.com/office/officeart/2005/8/layout/list1"/>
    <dgm:cxn modelId="{78270ED9-8876-4799-B8FB-0E7548D4570E}" srcId="{829D0A3B-249D-4774-89C7-2D2C8486BCFF}" destId="{0029B96E-DD0C-41E7-AEE3-113ED4546D64}" srcOrd="4" destOrd="0" parTransId="{5B1A8467-3469-4746-8B51-E10A68148396}" sibTransId="{69D565C4-946E-4883-988C-FEC85008F02E}"/>
    <dgm:cxn modelId="{73CB8CDF-AE44-46B3-9BEF-BF27B9C99675}" type="presOf" srcId="{9A990209-6BE1-40B1-A592-A83788D73EBD}" destId="{5E41E2E5-D13C-4A58-849E-FB504A112A3B}" srcOrd="1" destOrd="0" presId="urn:microsoft.com/office/officeart/2005/8/layout/list1"/>
    <dgm:cxn modelId="{9EC8BECB-4F4D-4352-869D-E1DAB4EAAE32}" type="presParOf" srcId="{B2058C25-1347-4348-810E-19FE4D97193E}" destId="{8E538149-ADC0-4774-9127-320ADA0003D5}" srcOrd="0" destOrd="0" presId="urn:microsoft.com/office/officeart/2005/8/layout/list1"/>
    <dgm:cxn modelId="{F1BE0988-EC4F-44F1-BD40-6A1D74EA0D21}" type="presParOf" srcId="{8E538149-ADC0-4774-9127-320ADA0003D5}" destId="{AA2B469F-9C7A-4C98-8825-AEBFB5E5E3D0}" srcOrd="0" destOrd="0" presId="urn:microsoft.com/office/officeart/2005/8/layout/list1"/>
    <dgm:cxn modelId="{5748466B-87A4-4C01-8414-D39504EB81AC}" type="presParOf" srcId="{8E538149-ADC0-4774-9127-320ADA0003D5}" destId="{8674DDC4-CFCE-447E-A7C6-3F501E50158D}" srcOrd="1" destOrd="0" presId="urn:microsoft.com/office/officeart/2005/8/layout/list1"/>
    <dgm:cxn modelId="{62EE43D8-5E7C-455B-9122-A90F5BDD7ADB}" type="presParOf" srcId="{B2058C25-1347-4348-810E-19FE4D97193E}" destId="{6FA6CD57-1B15-4BA0-9387-02F0F6154BBB}" srcOrd="1" destOrd="0" presId="urn:microsoft.com/office/officeart/2005/8/layout/list1"/>
    <dgm:cxn modelId="{A3D87019-7374-48A6-8F8D-E73C74CDB23D}" type="presParOf" srcId="{B2058C25-1347-4348-810E-19FE4D97193E}" destId="{E647ECA7-52BF-43AB-8019-0F0A6F935CD2}" srcOrd="2" destOrd="0" presId="urn:microsoft.com/office/officeart/2005/8/layout/list1"/>
    <dgm:cxn modelId="{39715114-6A5E-4346-9A57-315B77BBB16D}" type="presParOf" srcId="{B2058C25-1347-4348-810E-19FE4D97193E}" destId="{C971C03D-6876-44B2-A114-B3B09B612297}" srcOrd="3" destOrd="0" presId="urn:microsoft.com/office/officeart/2005/8/layout/list1"/>
    <dgm:cxn modelId="{8AFE1742-BE70-46FD-974D-324B0563C2BB}" type="presParOf" srcId="{B2058C25-1347-4348-810E-19FE4D97193E}" destId="{4CC7423C-0F06-4604-8BE3-09E7BE499BA1}" srcOrd="4" destOrd="0" presId="urn:microsoft.com/office/officeart/2005/8/layout/list1"/>
    <dgm:cxn modelId="{E8273298-9B43-450D-B8F8-82DBCD5CE7A3}" type="presParOf" srcId="{4CC7423C-0F06-4604-8BE3-09E7BE499BA1}" destId="{505AF613-864F-467C-902D-40F42F6922A0}" srcOrd="0" destOrd="0" presId="urn:microsoft.com/office/officeart/2005/8/layout/list1"/>
    <dgm:cxn modelId="{D62D0799-CA27-4FF7-AB56-C7F53FB9FED7}" type="presParOf" srcId="{4CC7423C-0F06-4604-8BE3-09E7BE499BA1}" destId="{3F9E8FB0-C04B-472E-9683-D005E64904E9}" srcOrd="1" destOrd="0" presId="urn:microsoft.com/office/officeart/2005/8/layout/list1"/>
    <dgm:cxn modelId="{05996218-29FA-4943-9110-23D59D96D009}" type="presParOf" srcId="{B2058C25-1347-4348-810E-19FE4D97193E}" destId="{EBEBDC78-BEDA-41A3-986E-469DC13884C4}" srcOrd="5" destOrd="0" presId="urn:microsoft.com/office/officeart/2005/8/layout/list1"/>
    <dgm:cxn modelId="{46A7AE9C-FC3F-4419-8D9A-DC1C49A402EC}" type="presParOf" srcId="{B2058C25-1347-4348-810E-19FE4D97193E}" destId="{35B901AD-6C85-4589-90C4-7F139114515B}" srcOrd="6" destOrd="0" presId="urn:microsoft.com/office/officeart/2005/8/layout/list1"/>
    <dgm:cxn modelId="{1C2DBB0A-73A2-4C01-8DEB-1EA4D2486CF3}" type="presParOf" srcId="{B2058C25-1347-4348-810E-19FE4D97193E}" destId="{6AF43C33-73CF-45EC-A390-CB9B13EBFA17}" srcOrd="7" destOrd="0" presId="urn:microsoft.com/office/officeart/2005/8/layout/list1"/>
    <dgm:cxn modelId="{F009BA0A-7E1E-4ABA-A6F8-A8898CAB0414}" type="presParOf" srcId="{B2058C25-1347-4348-810E-19FE4D97193E}" destId="{535D23E9-1111-4226-BBA1-1362D3F8E6CA}" srcOrd="8" destOrd="0" presId="urn:microsoft.com/office/officeart/2005/8/layout/list1"/>
    <dgm:cxn modelId="{D5B20DE0-6956-47BC-A6E0-53605C48FD89}" type="presParOf" srcId="{535D23E9-1111-4226-BBA1-1362D3F8E6CA}" destId="{44A3DCAC-4AD7-4D02-880E-F16D6F51143E}" srcOrd="0" destOrd="0" presId="urn:microsoft.com/office/officeart/2005/8/layout/list1"/>
    <dgm:cxn modelId="{141B13D5-D2D5-4EBC-B891-612484ABCA8A}" type="presParOf" srcId="{535D23E9-1111-4226-BBA1-1362D3F8E6CA}" destId="{5E41E2E5-D13C-4A58-849E-FB504A112A3B}" srcOrd="1" destOrd="0" presId="urn:microsoft.com/office/officeart/2005/8/layout/list1"/>
    <dgm:cxn modelId="{E6623E19-E631-4FDB-A524-013F15A5DEF5}" type="presParOf" srcId="{B2058C25-1347-4348-810E-19FE4D97193E}" destId="{8749884B-34B7-4A51-9AD7-52651979C876}" srcOrd="9" destOrd="0" presId="urn:microsoft.com/office/officeart/2005/8/layout/list1"/>
    <dgm:cxn modelId="{83859803-CE7A-47C0-BD7B-84A0867E2E4E}" type="presParOf" srcId="{B2058C25-1347-4348-810E-19FE4D97193E}" destId="{FD4BF86D-4AEB-4764-B204-EC656940AAE2}" srcOrd="10" destOrd="0" presId="urn:microsoft.com/office/officeart/2005/8/layout/list1"/>
    <dgm:cxn modelId="{ECDAB896-AFAF-4B0D-AC00-B1B19A5AF290}" type="presParOf" srcId="{B2058C25-1347-4348-810E-19FE4D97193E}" destId="{FE022572-0BF5-4283-8F34-EA9651642834}" srcOrd="11" destOrd="0" presId="urn:microsoft.com/office/officeart/2005/8/layout/list1"/>
    <dgm:cxn modelId="{C2E4C2DC-7F4A-414F-8B8D-3EDDA9B3DA0B}" type="presParOf" srcId="{B2058C25-1347-4348-810E-19FE4D97193E}" destId="{21FBD0C4-FEB2-4B46-A316-5966F79DD98F}" srcOrd="12" destOrd="0" presId="urn:microsoft.com/office/officeart/2005/8/layout/list1"/>
    <dgm:cxn modelId="{52303919-193E-400C-BB6B-14372D683280}" type="presParOf" srcId="{21FBD0C4-FEB2-4B46-A316-5966F79DD98F}" destId="{2BABD08E-A436-461B-A75D-ECB0B23DE9C5}" srcOrd="0" destOrd="0" presId="urn:microsoft.com/office/officeart/2005/8/layout/list1"/>
    <dgm:cxn modelId="{44EC71FA-01BA-4E68-BFFB-603A36231DB5}" type="presParOf" srcId="{21FBD0C4-FEB2-4B46-A316-5966F79DD98F}" destId="{7A78D9A1-02BF-4E79-8EFE-1E5DB76C2FFC}" srcOrd="1" destOrd="0" presId="urn:microsoft.com/office/officeart/2005/8/layout/list1"/>
    <dgm:cxn modelId="{08CA33CC-C29E-45F5-9E3F-D35AE1523F3F}" type="presParOf" srcId="{B2058C25-1347-4348-810E-19FE4D97193E}" destId="{2715145F-8B20-4FDF-89B3-DA98CF21AFDE}" srcOrd="13" destOrd="0" presId="urn:microsoft.com/office/officeart/2005/8/layout/list1"/>
    <dgm:cxn modelId="{DA199E8C-BAF0-4E14-867E-FA46D254B2E9}" type="presParOf" srcId="{B2058C25-1347-4348-810E-19FE4D97193E}" destId="{8ADB6A0F-407A-4E19-8AEF-CB5946DB600B}" srcOrd="14" destOrd="0" presId="urn:microsoft.com/office/officeart/2005/8/layout/list1"/>
    <dgm:cxn modelId="{1ED2E239-FFE1-41D1-A985-CBEDEBED7DE6}" type="presParOf" srcId="{B2058C25-1347-4348-810E-19FE4D97193E}" destId="{B03C05A8-AED7-4DC8-BBC3-A336EE5804B5}" srcOrd="15" destOrd="0" presId="urn:microsoft.com/office/officeart/2005/8/layout/list1"/>
    <dgm:cxn modelId="{147E6B42-687D-41CF-894B-D0AC7E977431}" type="presParOf" srcId="{B2058C25-1347-4348-810E-19FE4D97193E}" destId="{2AB13273-1290-4652-ACD2-9D694AE69E04}" srcOrd="16" destOrd="0" presId="urn:microsoft.com/office/officeart/2005/8/layout/list1"/>
    <dgm:cxn modelId="{3B893C03-0A87-4D3C-93F5-AC4BC12519BF}" type="presParOf" srcId="{2AB13273-1290-4652-ACD2-9D694AE69E04}" destId="{AFD71CDE-E735-4E00-9A3D-4B18B325885D}" srcOrd="0" destOrd="0" presId="urn:microsoft.com/office/officeart/2005/8/layout/list1"/>
    <dgm:cxn modelId="{98883D32-B884-4BD8-9CD1-601A50A32F85}" type="presParOf" srcId="{2AB13273-1290-4652-ACD2-9D694AE69E04}" destId="{FE5F4F5A-2D1F-447E-BA0D-BEA094BE5FA2}" srcOrd="1" destOrd="0" presId="urn:microsoft.com/office/officeart/2005/8/layout/list1"/>
    <dgm:cxn modelId="{724A3AA4-9C23-4BC5-B536-5BF35DF8D7BA}" type="presParOf" srcId="{B2058C25-1347-4348-810E-19FE4D97193E}" destId="{0E6F9F7C-ADB0-4E09-B8E0-7FEA58A42FBA}" srcOrd="17" destOrd="0" presId="urn:microsoft.com/office/officeart/2005/8/layout/list1"/>
    <dgm:cxn modelId="{769D20D5-8FF3-44E5-A0C9-5922607E210F}" type="presParOf" srcId="{B2058C25-1347-4348-810E-19FE4D97193E}" destId="{8B9FDE4D-04D9-4722-8414-384E53E629FF}" srcOrd="18" destOrd="0" presId="urn:microsoft.com/office/officeart/2005/8/layout/list1"/>
    <dgm:cxn modelId="{08875EFC-5E22-45CD-A58C-2D8EF195C385}" type="presParOf" srcId="{B2058C25-1347-4348-810E-19FE4D97193E}" destId="{49D55062-E98F-471F-B322-A0AB87ABDC7F}" srcOrd="19" destOrd="0" presId="urn:microsoft.com/office/officeart/2005/8/layout/list1"/>
    <dgm:cxn modelId="{15A113FA-EEFB-47F6-8065-61758BD152FD}" type="presParOf" srcId="{B2058C25-1347-4348-810E-19FE4D97193E}" destId="{1B3F6557-65FB-48EE-9071-EDEBEF035584}" srcOrd="20" destOrd="0" presId="urn:microsoft.com/office/officeart/2005/8/layout/list1"/>
    <dgm:cxn modelId="{A92E9A76-DD8E-4D4C-8BE7-EAA277F7645B}" type="presParOf" srcId="{1B3F6557-65FB-48EE-9071-EDEBEF035584}" destId="{4CFF1774-E72D-495D-8535-FC3E9BDED4EC}" srcOrd="0" destOrd="0" presId="urn:microsoft.com/office/officeart/2005/8/layout/list1"/>
    <dgm:cxn modelId="{1D7E3959-B41B-4D0F-ADA7-514BCA742BF7}" type="presParOf" srcId="{1B3F6557-65FB-48EE-9071-EDEBEF035584}" destId="{8346E75A-8B01-4E74-98E1-F3AB38A77712}" srcOrd="1" destOrd="0" presId="urn:microsoft.com/office/officeart/2005/8/layout/list1"/>
    <dgm:cxn modelId="{C15BBAFD-AAF1-4E26-AE89-C600AAA55F49}" type="presParOf" srcId="{B2058C25-1347-4348-810E-19FE4D97193E}" destId="{5290D58C-D238-4C1D-9139-8BFAAF1B22C3}" srcOrd="21" destOrd="0" presId="urn:microsoft.com/office/officeart/2005/8/layout/list1"/>
    <dgm:cxn modelId="{FB35E828-E21E-4D9F-8F26-C38CDFE174A2}" type="presParOf" srcId="{B2058C25-1347-4348-810E-19FE4D97193E}" destId="{B73C7325-CC62-4093-8854-4928926BA999}" srcOrd="22" destOrd="0" presId="urn:microsoft.com/office/officeart/2005/8/layout/list1"/>
    <dgm:cxn modelId="{CBC477BF-1AAA-4E5D-9E66-ADFEBD0B2EE8}" type="presParOf" srcId="{B2058C25-1347-4348-810E-19FE4D97193E}" destId="{1FB047C6-25A5-46D8-9D80-DBCF945EF0F3}" srcOrd="23" destOrd="0" presId="urn:microsoft.com/office/officeart/2005/8/layout/list1"/>
    <dgm:cxn modelId="{52B8543D-07F9-4074-9C9E-E2CD693BECA2}" type="presParOf" srcId="{B2058C25-1347-4348-810E-19FE4D97193E}" destId="{E6E494C1-D4CA-49AC-9259-98DDCC2CDAC2}" srcOrd="24" destOrd="0" presId="urn:microsoft.com/office/officeart/2005/8/layout/list1"/>
    <dgm:cxn modelId="{B45EC106-0ED5-4019-9DD5-93DC053C40EB}" type="presParOf" srcId="{E6E494C1-D4CA-49AC-9259-98DDCC2CDAC2}" destId="{24767C45-651F-4168-A7A6-F0CFECE29DBE}" srcOrd="0" destOrd="0" presId="urn:microsoft.com/office/officeart/2005/8/layout/list1"/>
    <dgm:cxn modelId="{62A28B83-F6BC-48B6-9885-5EFEEBF8B3DA}" type="presParOf" srcId="{E6E494C1-D4CA-49AC-9259-98DDCC2CDAC2}" destId="{3A6BE45B-ABD3-4534-A5E2-03418C11C2C4}" srcOrd="1" destOrd="0" presId="urn:microsoft.com/office/officeart/2005/8/layout/list1"/>
    <dgm:cxn modelId="{80E036FA-2069-415E-BFB4-12BC0FCB921B}" type="presParOf" srcId="{B2058C25-1347-4348-810E-19FE4D97193E}" destId="{F3ADAC0B-3570-42AE-B812-80C3381E54D9}" srcOrd="25" destOrd="0" presId="urn:microsoft.com/office/officeart/2005/8/layout/list1"/>
    <dgm:cxn modelId="{ABAE9801-0CA0-472F-A6DA-156D93966C9F}" type="presParOf" srcId="{B2058C25-1347-4348-810E-19FE4D97193E}" destId="{DD158BBD-3DC3-4950-AD9E-F3F3286611D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8FDB4C-D90A-4601-9390-BB11A81C280B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B92817-A6CD-4321-B5BE-320C21E62BE2}">
      <dgm:prSet/>
      <dgm:spPr/>
      <dgm:t>
        <a:bodyPr/>
        <a:lstStyle/>
        <a:p>
          <a:r>
            <a:rPr lang="en-CA" dirty="0"/>
            <a:t>Circuit designing completed, assembly in progress </a:t>
          </a:r>
          <a:endParaRPr lang="en-US" dirty="0"/>
        </a:p>
      </dgm:t>
    </dgm:pt>
    <dgm:pt modelId="{5E9B0BE2-929D-41F8-A942-AAF91F6CC834}" type="parTrans" cxnId="{C0D1F3C8-FFFE-4A84-858F-2A82D7E5A3D2}">
      <dgm:prSet/>
      <dgm:spPr/>
      <dgm:t>
        <a:bodyPr/>
        <a:lstStyle/>
        <a:p>
          <a:endParaRPr lang="en-US"/>
        </a:p>
      </dgm:t>
    </dgm:pt>
    <dgm:pt modelId="{7603860E-CF1B-4ADD-95F5-37E49003BFDF}" type="sibTrans" cxnId="{C0D1F3C8-FFFE-4A84-858F-2A82D7E5A3D2}">
      <dgm:prSet/>
      <dgm:spPr/>
      <dgm:t>
        <a:bodyPr/>
        <a:lstStyle/>
        <a:p>
          <a:endParaRPr lang="en-US"/>
        </a:p>
      </dgm:t>
    </dgm:pt>
    <dgm:pt modelId="{5EBE5248-F316-4B35-BA02-D6BB19B5F72E}">
      <dgm:prSet/>
      <dgm:spPr/>
      <dgm:t>
        <a:bodyPr/>
        <a:lstStyle/>
        <a:p>
          <a:r>
            <a:rPr lang="en-CA" dirty="0"/>
            <a:t>Circuit </a:t>
          </a:r>
          <a:r>
            <a:rPr lang="en-CA"/>
            <a:t>parts received</a:t>
          </a:r>
          <a:endParaRPr lang="en-US" dirty="0"/>
        </a:p>
      </dgm:t>
    </dgm:pt>
    <dgm:pt modelId="{90EB0ECA-A56F-4C22-9776-8AFB2ABAFDD3}" type="parTrans" cxnId="{B30D2E12-7F03-46AE-AD96-4454B4D5DA2D}">
      <dgm:prSet/>
      <dgm:spPr/>
      <dgm:t>
        <a:bodyPr/>
        <a:lstStyle/>
        <a:p>
          <a:endParaRPr lang="en-US"/>
        </a:p>
      </dgm:t>
    </dgm:pt>
    <dgm:pt modelId="{F5AAA45B-D841-4634-87BC-AEAD37416934}" type="sibTrans" cxnId="{B30D2E12-7F03-46AE-AD96-4454B4D5DA2D}">
      <dgm:prSet/>
      <dgm:spPr/>
      <dgm:t>
        <a:bodyPr/>
        <a:lstStyle/>
        <a:p>
          <a:endParaRPr lang="en-US"/>
        </a:p>
      </dgm:t>
    </dgm:pt>
    <dgm:pt modelId="{E3AEEDFB-1BB1-4A21-BB90-D46DCA731CA1}">
      <dgm:prSet/>
      <dgm:spPr/>
      <dgm:t>
        <a:bodyPr/>
        <a:lstStyle/>
        <a:p>
          <a:r>
            <a:rPr lang="en-CA"/>
            <a:t>User interface prototype is analysed</a:t>
          </a:r>
          <a:endParaRPr lang="en-US"/>
        </a:p>
      </dgm:t>
    </dgm:pt>
    <dgm:pt modelId="{C846DC98-F821-47B0-AF3A-E5AEB82EDC20}" type="parTrans" cxnId="{EB4930E4-F3C3-4840-9508-37026208253C}">
      <dgm:prSet/>
      <dgm:spPr/>
      <dgm:t>
        <a:bodyPr/>
        <a:lstStyle/>
        <a:p>
          <a:endParaRPr lang="en-US"/>
        </a:p>
      </dgm:t>
    </dgm:pt>
    <dgm:pt modelId="{BD9DB209-D4C1-445C-A1A7-D0049BA3BC53}" type="sibTrans" cxnId="{EB4930E4-F3C3-4840-9508-37026208253C}">
      <dgm:prSet/>
      <dgm:spPr/>
      <dgm:t>
        <a:bodyPr/>
        <a:lstStyle/>
        <a:p>
          <a:endParaRPr lang="en-US"/>
        </a:p>
      </dgm:t>
    </dgm:pt>
    <dgm:pt modelId="{9A6C7C57-C055-45AF-8DF7-792EF3EF29AB}">
      <dgm:prSet/>
      <dgm:spPr/>
      <dgm:t>
        <a:bodyPr/>
        <a:lstStyle/>
        <a:p>
          <a:r>
            <a:rPr lang="en-CA"/>
            <a:t>Ergonomic prototype is developed</a:t>
          </a:r>
          <a:endParaRPr lang="en-US"/>
        </a:p>
      </dgm:t>
    </dgm:pt>
    <dgm:pt modelId="{7C99D247-D74D-43ED-8F75-4BB5BA604347}" type="parTrans" cxnId="{1F10D67D-AED8-42D8-9607-C19EAFC6E3C9}">
      <dgm:prSet/>
      <dgm:spPr/>
      <dgm:t>
        <a:bodyPr/>
        <a:lstStyle/>
        <a:p>
          <a:endParaRPr lang="en-US"/>
        </a:p>
      </dgm:t>
    </dgm:pt>
    <dgm:pt modelId="{A0E09ACB-52DE-4BF0-BE24-93F068658018}" type="sibTrans" cxnId="{1F10D67D-AED8-42D8-9607-C19EAFC6E3C9}">
      <dgm:prSet/>
      <dgm:spPr/>
      <dgm:t>
        <a:bodyPr/>
        <a:lstStyle/>
        <a:p>
          <a:endParaRPr lang="en-US"/>
        </a:p>
      </dgm:t>
    </dgm:pt>
    <dgm:pt modelId="{9E7BE5B4-EAED-48B2-ACC0-23E058927195}">
      <dgm:prSet/>
      <dgm:spPr/>
      <dgm:t>
        <a:bodyPr/>
        <a:lstStyle/>
        <a:p>
          <a:r>
            <a:rPr lang="en-CA"/>
            <a:t>Met with client for design approval</a:t>
          </a:r>
          <a:endParaRPr lang="en-US"/>
        </a:p>
      </dgm:t>
    </dgm:pt>
    <dgm:pt modelId="{552CE070-0767-4D0F-8AE1-BADF9E892FC3}" type="parTrans" cxnId="{553DFD97-6E5A-4EBC-8614-6672427B7A41}">
      <dgm:prSet/>
      <dgm:spPr/>
      <dgm:t>
        <a:bodyPr/>
        <a:lstStyle/>
        <a:p>
          <a:endParaRPr lang="en-US"/>
        </a:p>
      </dgm:t>
    </dgm:pt>
    <dgm:pt modelId="{2B2EC270-B867-4801-9BA1-D34FC25E1AB4}" type="sibTrans" cxnId="{553DFD97-6E5A-4EBC-8614-6672427B7A41}">
      <dgm:prSet/>
      <dgm:spPr/>
      <dgm:t>
        <a:bodyPr/>
        <a:lstStyle/>
        <a:p>
          <a:endParaRPr lang="en-US"/>
        </a:p>
      </dgm:t>
    </dgm:pt>
    <dgm:pt modelId="{F70F16C6-1334-4C11-BFC9-F2EEDFCD6A99}">
      <dgm:prSet/>
      <dgm:spPr/>
      <dgm:t>
        <a:bodyPr/>
        <a:lstStyle/>
        <a:p>
          <a:r>
            <a:rPr lang="en-CA" dirty="0"/>
            <a:t>Overall, on track to create a working comprehensive prototype for design day</a:t>
          </a:r>
          <a:endParaRPr lang="en-US" dirty="0"/>
        </a:p>
      </dgm:t>
    </dgm:pt>
    <dgm:pt modelId="{FFECD5D9-BE8C-4481-8108-610F02ED27D2}" type="parTrans" cxnId="{E8357E64-1D3F-4715-B084-1CCA044D10C9}">
      <dgm:prSet/>
      <dgm:spPr/>
      <dgm:t>
        <a:bodyPr/>
        <a:lstStyle/>
        <a:p>
          <a:endParaRPr lang="en-US"/>
        </a:p>
      </dgm:t>
    </dgm:pt>
    <dgm:pt modelId="{78F58E74-5A92-462C-8079-9CBD845C1B0D}" type="sibTrans" cxnId="{E8357E64-1D3F-4715-B084-1CCA044D10C9}">
      <dgm:prSet/>
      <dgm:spPr/>
      <dgm:t>
        <a:bodyPr/>
        <a:lstStyle/>
        <a:p>
          <a:endParaRPr lang="en-US"/>
        </a:p>
      </dgm:t>
    </dgm:pt>
    <dgm:pt modelId="{2BEDFBC8-124C-4CDC-B1F0-60E50FD48377}" type="pres">
      <dgm:prSet presAssocID="{E28FDB4C-D90A-4601-9390-BB11A81C280B}" presName="diagram" presStyleCnt="0">
        <dgm:presLayoutVars>
          <dgm:dir/>
          <dgm:resizeHandles val="exact"/>
        </dgm:presLayoutVars>
      </dgm:prSet>
      <dgm:spPr/>
    </dgm:pt>
    <dgm:pt modelId="{42E499B1-A77E-4E91-B130-048E73EEC741}" type="pres">
      <dgm:prSet presAssocID="{9AB92817-A6CD-4321-B5BE-320C21E62BE2}" presName="node" presStyleLbl="node1" presStyleIdx="0" presStyleCnt="6">
        <dgm:presLayoutVars>
          <dgm:bulletEnabled val="1"/>
        </dgm:presLayoutVars>
      </dgm:prSet>
      <dgm:spPr/>
    </dgm:pt>
    <dgm:pt modelId="{DC576104-C675-422C-8873-A91FA2C2293B}" type="pres">
      <dgm:prSet presAssocID="{7603860E-CF1B-4ADD-95F5-37E49003BFDF}" presName="sibTrans" presStyleCnt="0"/>
      <dgm:spPr/>
    </dgm:pt>
    <dgm:pt modelId="{82DDC414-7A68-4A5A-83AE-B1AD5E3707EE}" type="pres">
      <dgm:prSet presAssocID="{5EBE5248-F316-4B35-BA02-D6BB19B5F72E}" presName="node" presStyleLbl="node1" presStyleIdx="1" presStyleCnt="6">
        <dgm:presLayoutVars>
          <dgm:bulletEnabled val="1"/>
        </dgm:presLayoutVars>
      </dgm:prSet>
      <dgm:spPr/>
    </dgm:pt>
    <dgm:pt modelId="{4A9CC414-6628-46F5-BDB1-83FB4CAE89AA}" type="pres">
      <dgm:prSet presAssocID="{F5AAA45B-D841-4634-87BC-AEAD37416934}" presName="sibTrans" presStyleCnt="0"/>
      <dgm:spPr/>
    </dgm:pt>
    <dgm:pt modelId="{09F8FD62-C00D-4A79-A100-E33A78A31434}" type="pres">
      <dgm:prSet presAssocID="{E3AEEDFB-1BB1-4A21-BB90-D46DCA731CA1}" presName="node" presStyleLbl="node1" presStyleIdx="2" presStyleCnt="6">
        <dgm:presLayoutVars>
          <dgm:bulletEnabled val="1"/>
        </dgm:presLayoutVars>
      </dgm:prSet>
      <dgm:spPr/>
    </dgm:pt>
    <dgm:pt modelId="{FCD77B4C-2E69-4B8E-9B5A-227D06AB185D}" type="pres">
      <dgm:prSet presAssocID="{BD9DB209-D4C1-445C-A1A7-D0049BA3BC53}" presName="sibTrans" presStyleCnt="0"/>
      <dgm:spPr/>
    </dgm:pt>
    <dgm:pt modelId="{90ADE4AE-A378-4124-9477-1EE852204F55}" type="pres">
      <dgm:prSet presAssocID="{9A6C7C57-C055-45AF-8DF7-792EF3EF29AB}" presName="node" presStyleLbl="node1" presStyleIdx="3" presStyleCnt="6">
        <dgm:presLayoutVars>
          <dgm:bulletEnabled val="1"/>
        </dgm:presLayoutVars>
      </dgm:prSet>
      <dgm:spPr/>
    </dgm:pt>
    <dgm:pt modelId="{5023A3D1-7B2D-411E-8D1E-74608E33C976}" type="pres">
      <dgm:prSet presAssocID="{A0E09ACB-52DE-4BF0-BE24-93F068658018}" presName="sibTrans" presStyleCnt="0"/>
      <dgm:spPr/>
    </dgm:pt>
    <dgm:pt modelId="{1E63E638-19FF-4C7B-9AC3-3C8AB848F50B}" type="pres">
      <dgm:prSet presAssocID="{9E7BE5B4-EAED-48B2-ACC0-23E058927195}" presName="node" presStyleLbl="node1" presStyleIdx="4" presStyleCnt="6">
        <dgm:presLayoutVars>
          <dgm:bulletEnabled val="1"/>
        </dgm:presLayoutVars>
      </dgm:prSet>
      <dgm:spPr/>
    </dgm:pt>
    <dgm:pt modelId="{44B14660-E008-43E0-B92D-5E373B71AAEA}" type="pres">
      <dgm:prSet presAssocID="{2B2EC270-B867-4801-9BA1-D34FC25E1AB4}" presName="sibTrans" presStyleCnt="0"/>
      <dgm:spPr/>
    </dgm:pt>
    <dgm:pt modelId="{E45024E7-5992-4F06-8353-850BE44832CA}" type="pres">
      <dgm:prSet presAssocID="{F70F16C6-1334-4C11-BFC9-F2EEDFCD6A99}" presName="node" presStyleLbl="node1" presStyleIdx="5" presStyleCnt="6">
        <dgm:presLayoutVars>
          <dgm:bulletEnabled val="1"/>
        </dgm:presLayoutVars>
      </dgm:prSet>
      <dgm:spPr/>
    </dgm:pt>
  </dgm:ptLst>
  <dgm:cxnLst>
    <dgm:cxn modelId="{B30D2E12-7F03-46AE-AD96-4454B4D5DA2D}" srcId="{E28FDB4C-D90A-4601-9390-BB11A81C280B}" destId="{5EBE5248-F316-4B35-BA02-D6BB19B5F72E}" srcOrd="1" destOrd="0" parTransId="{90EB0ECA-A56F-4C22-9776-8AFB2ABAFDD3}" sibTransId="{F5AAA45B-D841-4634-87BC-AEAD37416934}"/>
    <dgm:cxn modelId="{4D45A121-7CF8-435B-AEC6-2F1A2BE75DE2}" type="presOf" srcId="{E3AEEDFB-1BB1-4A21-BB90-D46DCA731CA1}" destId="{09F8FD62-C00D-4A79-A100-E33A78A31434}" srcOrd="0" destOrd="0" presId="urn:microsoft.com/office/officeart/2005/8/layout/default"/>
    <dgm:cxn modelId="{80F18238-9728-44D8-BF45-2489D0954DDE}" type="presOf" srcId="{9AB92817-A6CD-4321-B5BE-320C21E62BE2}" destId="{42E499B1-A77E-4E91-B130-048E73EEC741}" srcOrd="0" destOrd="0" presId="urn:microsoft.com/office/officeart/2005/8/layout/default"/>
    <dgm:cxn modelId="{7DFA1B42-4721-4C17-83FB-E918D0A50F5D}" type="presOf" srcId="{F70F16C6-1334-4C11-BFC9-F2EEDFCD6A99}" destId="{E45024E7-5992-4F06-8353-850BE44832CA}" srcOrd="0" destOrd="0" presId="urn:microsoft.com/office/officeart/2005/8/layout/default"/>
    <dgm:cxn modelId="{E8357E64-1D3F-4715-B084-1CCA044D10C9}" srcId="{E28FDB4C-D90A-4601-9390-BB11A81C280B}" destId="{F70F16C6-1334-4C11-BFC9-F2EEDFCD6A99}" srcOrd="5" destOrd="0" parTransId="{FFECD5D9-BE8C-4481-8108-610F02ED27D2}" sibTransId="{78F58E74-5A92-462C-8079-9CBD845C1B0D}"/>
    <dgm:cxn modelId="{69446348-9A2E-4D4F-8532-672CAAC1DEBE}" type="presOf" srcId="{5EBE5248-F316-4B35-BA02-D6BB19B5F72E}" destId="{82DDC414-7A68-4A5A-83AE-B1AD5E3707EE}" srcOrd="0" destOrd="0" presId="urn:microsoft.com/office/officeart/2005/8/layout/default"/>
    <dgm:cxn modelId="{1F10D67D-AED8-42D8-9607-C19EAFC6E3C9}" srcId="{E28FDB4C-D90A-4601-9390-BB11A81C280B}" destId="{9A6C7C57-C055-45AF-8DF7-792EF3EF29AB}" srcOrd="3" destOrd="0" parTransId="{7C99D247-D74D-43ED-8F75-4BB5BA604347}" sibTransId="{A0E09ACB-52DE-4BF0-BE24-93F068658018}"/>
    <dgm:cxn modelId="{553DFD97-6E5A-4EBC-8614-6672427B7A41}" srcId="{E28FDB4C-D90A-4601-9390-BB11A81C280B}" destId="{9E7BE5B4-EAED-48B2-ACC0-23E058927195}" srcOrd="4" destOrd="0" parTransId="{552CE070-0767-4D0F-8AE1-BADF9E892FC3}" sibTransId="{2B2EC270-B867-4801-9BA1-D34FC25E1AB4}"/>
    <dgm:cxn modelId="{099C599E-349A-4EA4-9D5D-1BC1397C11C4}" type="presOf" srcId="{9E7BE5B4-EAED-48B2-ACC0-23E058927195}" destId="{1E63E638-19FF-4C7B-9AC3-3C8AB848F50B}" srcOrd="0" destOrd="0" presId="urn:microsoft.com/office/officeart/2005/8/layout/default"/>
    <dgm:cxn modelId="{C0D1F3C8-FFFE-4A84-858F-2A82D7E5A3D2}" srcId="{E28FDB4C-D90A-4601-9390-BB11A81C280B}" destId="{9AB92817-A6CD-4321-B5BE-320C21E62BE2}" srcOrd="0" destOrd="0" parTransId="{5E9B0BE2-929D-41F8-A942-AAF91F6CC834}" sibTransId="{7603860E-CF1B-4ADD-95F5-37E49003BFDF}"/>
    <dgm:cxn modelId="{000A84D0-1CD2-408A-952C-7CA5D90B6311}" type="presOf" srcId="{E28FDB4C-D90A-4601-9390-BB11A81C280B}" destId="{2BEDFBC8-124C-4CDC-B1F0-60E50FD48377}" srcOrd="0" destOrd="0" presId="urn:microsoft.com/office/officeart/2005/8/layout/default"/>
    <dgm:cxn modelId="{87C50CDA-4D92-4D3C-93E6-480E857BB3D4}" type="presOf" srcId="{9A6C7C57-C055-45AF-8DF7-792EF3EF29AB}" destId="{90ADE4AE-A378-4124-9477-1EE852204F55}" srcOrd="0" destOrd="0" presId="urn:microsoft.com/office/officeart/2005/8/layout/default"/>
    <dgm:cxn modelId="{EB4930E4-F3C3-4840-9508-37026208253C}" srcId="{E28FDB4C-D90A-4601-9390-BB11A81C280B}" destId="{E3AEEDFB-1BB1-4A21-BB90-D46DCA731CA1}" srcOrd="2" destOrd="0" parTransId="{C846DC98-F821-47B0-AF3A-E5AEB82EDC20}" sibTransId="{BD9DB209-D4C1-445C-A1A7-D0049BA3BC53}"/>
    <dgm:cxn modelId="{85DAF288-8B3A-425A-8E8A-D4D30581849D}" type="presParOf" srcId="{2BEDFBC8-124C-4CDC-B1F0-60E50FD48377}" destId="{42E499B1-A77E-4E91-B130-048E73EEC741}" srcOrd="0" destOrd="0" presId="urn:microsoft.com/office/officeart/2005/8/layout/default"/>
    <dgm:cxn modelId="{C3B135EB-5D3F-4A4A-9FEA-C059C6626D94}" type="presParOf" srcId="{2BEDFBC8-124C-4CDC-B1F0-60E50FD48377}" destId="{DC576104-C675-422C-8873-A91FA2C2293B}" srcOrd="1" destOrd="0" presId="urn:microsoft.com/office/officeart/2005/8/layout/default"/>
    <dgm:cxn modelId="{53F0EA26-8162-4648-846B-46D11EEF5655}" type="presParOf" srcId="{2BEDFBC8-124C-4CDC-B1F0-60E50FD48377}" destId="{82DDC414-7A68-4A5A-83AE-B1AD5E3707EE}" srcOrd="2" destOrd="0" presId="urn:microsoft.com/office/officeart/2005/8/layout/default"/>
    <dgm:cxn modelId="{5B2A9581-F304-4E2A-A1D6-1ABA601E387E}" type="presParOf" srcId="{2BEDFBC8-124C-4CDC-B1F0-60E50FD48377}" destId="{4A9CC414-6628-46F5-BDB1-83FB4CAE89AA}" srcOrd="3" destOrd="0" presId="urn:microsoft.com/office/officeart/2005/8/layout/default"/>
    <dgm:cxn modelId="{97FA6066-8C1A-434F-A3AB-2CFBF8C13191}" type="presParOf" srcId="{2BEDFBC8-124C-4CDC-B1F0-60E50FD48377}" destId="{09F8FD62-C00D-4A79-A100-E33A78A31434}" srcOrd="4" destOrd="0" presId="urn:microsoft.com/office/officeart/2005/8/layout/default"/>
    <dgm:cxn modelId="{06D56290-621C-48FC-8622-CFFA3CDFCE0F}" type="presParOf" srcId="{2BEDFBC8-124C-4CDC-B1F0-60E50FD48377}" destId="{FCD77B4C-2E69-4B8E-9B5A-227D06AB185D}" srcOrd="5" destOrd="0" presId="urn:microsoft.com/office/officeart/2005/8/layout/default"/>
    <dgm:cxn modelId="{91FF6CC0-9521-40C4-888D-A983D82E2496}" type="presParOf" srcId="{2BEDFBC8-124C-4CDC-B1F0-60E50FD48377}" destId="{90ADE4AE-A378-4124-9477-1EE852204F55}" srcOrd="6" destOrd="0" presId="urn:microsoft.com/office/officeart/2005/8/layout/default"/>
    <dgm:cxn modelId="{2D203053-073A-4D59-87DC-F00972E68123}" type="presParOf" srcId="{2BEDFBC8-124C-4CDC-B1F0-60E50FD48377}" destId="{5023A3D1-7B2D-411E-8D1E-74608E33C976}" srcOrd="7" destOrd="0" presId="urn:microsoft.com/office/officeart/2005/8/layout/default"/>
    <dgm:cxn modelId="{87E76ACC-417D-48DE-A690-F0A1F9E58DD1}" type="presParOf" srcId="{2BEDFBC8-124C-4CDC-B1F0-60E50FD48377}" destId="{1E63E638-19FF-4C7B-9AC3-3C8AB848F50B}" srcOrd="8" destOrd="0" presId="urn:microsoft.com/office/officeart/2005/8/layout/default"/>
    <dgm:cxn modelId="{529A6AF8-0B2C-460E-8EEC-574268B8001D}" type="presParOf" srcId="{2BEDFBC8-124C-4CDC-B1F0-60E50FD48377}" destId="{44B14660-E008-43E0-B92D-5E373B71AAEA}" srcOrd="9" destOrd="0" presId="urn:microsoft.com/office/officeart/2005/8/layout/default"/>
    <dgm:cxn modelId="{14A8AFB4-5227-472C-A53A-05E9B23613CF}" type="presParOf" srcId="{2BEDFBC8-124C-4CDC-B1F0-60E50FD48377}" destId="{E45024E7-5992-4F06-8353-850BE44832C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Electrical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Varsha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USER INTERFACE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Ayham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SIGNAL PROCESSING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Min </a:t>
          </a:r>
          <a:r>
            <a:rPr lang="en-US" sz="1900" kern="1200" dirty="0" err="1"/>
            <a:t>ju</a:t>
          </a:r>
          <a:endParaRPr lang="en-US" sz="1900" kern="1200" dirty="0"/>
        </a:p>
      </dsp:txBody>
      <dsp:txXfrm>
        <a:off x="7041543" y="2695306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7ECA7-52BF-43AB-8019-0F0A6F935CD2}">
      <dsp:nvSpPr>
        <dsp:cNvPr id="0" name=""/>
        <dsp:cNvSpPr/>
      </dsp:nvSpPr>
      <dsp:spPr>
        <a:xfrm>
          <a:off x="0" y="229212"/>
          <a:ext cx="10058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4DDC4-CFCE-447E-A7C6-3F501E50158D}">
      <dsp:nvSpPr>
        <dsp:cNvPr id="0" name=""/>
        <dsp:cNvSpPr/>
      </dsp:nvSpPr>
      <dsp:spPr>
        <a:xfrm>
          <a:off x="502920" y="52092"/>
          <a:ext cx="7040880" cy="35424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kern="1200" dirty="0"/>
            <a:t>Circuit diagram and simulation</a:t>
          </a:r>
        </a:p>
      </dsp:txBody>
      <dsp:txXfrm>
        <a:off x="520213" y="69385"/>
        <a:ext cx="7006294" cy="319654"/>
      </dsp:txXfrm>
    </dsp:sp>
    <dsp:sp modelId="{35B901AD-6C85-4589-90C4-7F139114515B}">
      <dsp:nvSpPr>
        <dsp:cNvPr id="0" name=""/>
        <dsp:cNvSpPr/>
      </dsp:nvSpPr>
      <dsp:spPr>
        <a:xfrm>
          <a:off x="0" y="773532"/>
          <a:ext cx="10058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E8FB0-C04B-472E-9683-D005E64904E9}">
      <dsp:nvSpPr>
        <dsp:cNvPr id="0" name=""/>
        <dsp:cNvSpPr/>
      </dsp:nvSpPr>
      <dsp:spPr>
        <a:xfrm>
          <a:off x="502920" y="631921"/>
          <a:ext cx="7040880" cy="35424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kern="1200" dirty="0"/>
            <a:t>Ergonomic prototype</a:t>
          </a:r>
        </a:p>
      </dsp:txBody>
      <dsp:txXfrm>
        <a:off x="520213" y="649214"/>
        <a:ext cx="7006294" cy="319654"/>
      </dsp:txXfrm>
    </dsp:sp>
    <dsp:sp modelId="{FD4BF86D-4AEB-4764-B204-EC656940AAE2}">
      <dsp:nvSpPr>
        <dsp:cNvPr id="0" name=""/>
        <dsp:cNvSpPr/>
      </dsp:nvSpPr>
      <dsp:spPr>
        <a:xfrm>
          <a:off x="0" y="1317852"/>
          <a:ext cx="10058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1E2E5-D13C-4A58-849E-FB504A112A3B}">
      <dsp:nvSpPr>
        <dsp:cNvPr id="0" name=""/>
        <dsp:cNvSpPr/>
      </dsp:nvSpPr>
      <dsp:spPr>
        <a:xfrm>
          <a:off x="502920" y="1140732"/>
          <a:ext cx="7040880" cy="35424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kern="1200"/>
            <a:t>User interface drawings</a:t>
          </a:r>
          <a:endParaRPr lang="en-CA" sz="1200" b="1" kern="1200" dirty="0"/>
        </a:p>
      </dsp:txBody>
      <dsp:txXfrm>
        <a:off x="520213" y="1158025"/>
        <a:ext cx="7006294" cy="319654"/>
      </dsp:txXfrm>
    </dsp:sp>
    <dsp:sp modelId="{8ADB6A0F-407A-4E19-8AEF-CB5946DB600B}">
      <dsp:nvSpPr>
        <dsp:cNvPr id="0" name=""/>
        <dsp:cNvSpPr/>
      </dsp:nvSpPr>
      <dsp:spPr>
        <a:xfrm>
          <a:off x="0" y="1862171"/>
          <a:ext cx="10058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8D9A1-02BF-4E79-8EFE-1E5DB76C2FFC}">
      <dsp:nvSpPr>
        <dsp:cNvPr id="0" name=""/>
        <dsp:cNvSpPr/>
      </dsp:nvSpPr>
      <dsp:spPr>
        <a:xfrm>
          <a:off x="502920" y="1685052"/>
          <a:ext cx="7040880" cy="35424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kern="1200"/>
            <a:t>User interface software</a:t>
          </a:r>
          <a:endParaRPr lang="en-CA" sz="1200" b="1" kern="1200" dirty="0"/>
        </a:p>
      </dsp:txBody>
      <dsp:txXfrm>
        <a:off x="520213" y="1702345"/>
        <a:ext cx="7006294" cy="319654"/>
      </dsp:txXfrm>
    </dsp:sp>
    <dsp:sp modelId="{8B9FDE4D-04D9-4722-8414-384E53E629FF}">
      <dsp:nvSpPr>
        <dsp:cNvPr id="0" name=""/>
        <dsp:cNvSpPr/>
      </dsp:nvSpPr>
      <dsp:spPr>
        <a:xfrm>
          <a:off x="0" y="2406491"/>
          <a:ext cx="10058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F4F5A-2D1F-447E-BA0D-BEA094BE5FA2}">
      <dsp:nvSpPr>
        <dsp:cNvPr id="0" name=""/>
        <dsp:cNvSpPr/>
      </dsp:nvSpPr>
      <dsp:spPr>
        <a:xfrm>
          <a:off x="502920" y="2229371"/>
          <a:ext cx="7040880" cy="354240"/>
        </a:xfrm>
        <a:prstGeom prst="roundRect">
          <a:avLst/>
        </a:prstGeom>
        <a:solidFill>
          <a:srgbClr val="F8D22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Signal processing prototype</a:t>
          </a:r>
          <a:endParaRPr lang="en-CA" sz="1200" kern="1200" dirty="0"/>
        </a:p>
      </dsp:txBody>
      <dsp:txXfrm>
        <a:off x="520213" y="2246664"/>
        <a:ext cx="7006294" cy="319654"/>
      </dsp:txXfrm>
    </dsp:sp>
    <dsp:sp modelId="{B73C7325-CC62-4093-8854-4928926BA999}">
      <dsp:nvSpPr>
        <dsp:cNvPr id="0" name=""/>
        <dsp:cNvSpPr/>
      </dsp:nvSpPr>
      <dsp:spPr>
        <a:xfrm>
          <a:off x="0" y="2950811"/>
          <a:ext cx="10058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6E75A-8B01-4E74-98E1-F3AB38A77712}">
      <dsp:nvSpPr>
        <dsp:cNvPr id="0" name=""/>
        <dsp:cNvSpPr/>
      </dsp:nvSpPr>
      <dsp:spPr>
        <a:xfrm>
          <a:off x="502920" y="2773691"/>
          <a:ext cx="7040880" cy="354240"/>
        </a:xfrm>
        <a:prstGeom prst="roundRect">
          <a:avLst/>
        </a:prstGeom>
        <a:solidFill>
          <a:srgbClr val="F8D22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0" kern="1200" dirty="0"/>
            <a:t>Physical circuit prototype</a:t>
          </a:r>
        </a:p>
      </dsp:txBody>
      <dsp:txXfrm>
        <a:off x="520213" y="2790984"/>
        <a:ext cx="7006294" cy="319654"/>
      </dsp:txXfrm>
    </dsp:sp>
    <dsp:sp modelId="{DD158BBD-3DC3-4950-AD9E-F3F3286611D1}">
      <dsp:nvSpPr>
        <dsp:cNvPr id="0" name=""/>
        <dsp:cNvSpPr/>
      </dsp:nvSpPr>
      <dsp:spPr>
        <a:xfrm>
          <a:off x="0" y="3495131"/>
          <a:ext cx="10058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BE45B-ABD3-4534-A5E2-03418C11C2C4}">
      <dsp:nvSpPr>
        <dsp:cNvPr id="0" name=""/>
        <dsp:cNvSpPr/>
      </dsp:nvSpPr>
      <dsp:spPr>
        <a:xfrm>
          <a:off x="502920" y="3318011"/>
          <a:ext cx="7040880" cy="354240"/>
        </a:xfrm>
        <a:prstGeom prst="roundRect">
          <a:avLst/>
        </a:prstGeom>
        <a:solidFill>
          <a:srgbClr val="F8D22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Comprehensive prototype</a:t>
          </a:r>
        </a:p>
      </dsp:txBody>
      <dsp:txXfrm>
        <a:off x="520213" y="3335304"/>
        <a:ext cx="7006294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499B1-A77E-4E91-B130-048E73EEC741}">
      <dsp:nvSpPr>
        <dsp:cNvPr id="0" name=""/>
        <dsp:cNvSpPr/>
      </dsp:nvSpPr>
      <dsp:spPr>
        <a:xfrm>
          <a:off x="298608" y="3009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Circuit designing completed, assembly in progress </a:t>
          </a:r>
          <a:endParaRPr lang="en-US" sz="2200" kern="1200" dirty="0"/>
        </a:p>
      </dsp:txBody>
      <dsp:txXfrm>
        <a:off x="298608" y="3009"/>
        <a:ext cx="2956619" cy="1773971"/>
      </dsp:txXfrm>
    </dsp:sp>
    <dsp:sp modelId="{82DDC414-7A68-4A5A-83AE-B1AD5E3707EE}">
      <dsp:nvSpPr>
        <dsp:cNvPr id="0" name=""/>
        <dsp:cNvSpPr/>
      </dsp:nvSpPr>
      <dsp:spPr>
        <a:xfrm>
          <a:off x="3550890" y="3009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Circuit </a:t>
          </a:r>
          <a:r>
            <a:rPr lang="en-CA" sz="2200" kern="1200"/>
            <a:t>parts received</a:t>
          </a:r>
          <a:endParaRPr lang="en-US" sz="2200" kern="1200" dirty="0"/>
        </a:p>
      </dsp:txBody>
      <dsp:txXfrm>
        <a:off x="3550890" y="3009"/>
        <a:ext cx="2956619" cy="1773971"/>
      </dsp:txXfrm>
    </dsp:sp>
    <dsp:sp modelId="{09F8FD62-C00D-4A79-A100-E33A78A31434}">
      <dsp:nvSpPr>
        <dsp:cNvPr id="0" name=""/>
        <dsp:cNvSpPr/>
      </dsp:nvSpPr>
      <dsp:spPr>
        <a:xfrm>
          <a:off x="6803171" y="3009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User interface prototype is analysed</a:t>
          </a:r>
          <a:endParaRPr lang="en-US" sz="2200" kern="1200"/>
        </a:p>
      </dsp:txBody>
      <dsp:txXfrm>
        <a:off x="6803171" y="3009"/>
        <a:ext cx="2956619" cy="1773971"/>
      </dsp:txXfrm>
    </dsp:sp>
    <dsp:sp modelId="{90ADE4AE-A378-4124-9477-1EE852204F55}">
      <dsp:nvSpPr>
        <dsp:cNvPr id="0" name=""/>
        <dsp:cNvSpPr/>
      </dsp:nvSpPr>
      <dsp:spPr>
        <a:xfrm>
          <a:off x="298608" y="2072642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Ergonomic prototype is developed</a:t>
          </a:r>
          <a:endParaRPr lang="en-US" sz="2200" kern="1200"/>
        </a:p>
      </dsp:txBody>
      <dsp:txXfrm>
        <a:off x="298608" y="2072642"/>
        <a:ext cx="2956619" cy="1773971"/>
      </dsp:txXfrm>
    </dsp:sp>
    <dsp:sp modelId="{1E63E638-19FF-4C7B-9AC3-3C8AB848F50B}">
      <dsp:nvSpPr>
        <dsp:cNvPr id="0" name=""/>
        <dsp:cNvSpPr/>
      </dsp:nvSpPr>
      <dsp:spPr>
        <a:xfrm>
          <a:off x="3550890" y="2072642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Met with client for design approval</a:t>
          </a:r>
          <a:endParaRPr lang="en-US" sz="2200" kern="1200"/>
        </a:p>
      </dsp:txBody>
      <dsp:txXfrm>
        <a:off x="3550890" y="2072642"/>
        <a:ext cx="2956619" cy="1773971"/>
      </dsp:txXfrm>
    </dsp:sp>
    <dsp:sp modelId="{E45024E7-5992-4F06-8353-850BE44832CA}">
      <dsp:nvSpPr>
        <dsp:cNvPr id="0" name=""/>
        <dsp:cNvSpPr/>
      </dsp:nvSpPr>
      <dsp:spPr>
        <a:xfrm>
          <a:off x="6803171" y="2072642"/>
          <a:ext cx="2956619" cy="1773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Overall, on track to create a working comprehensive prototype for design day</a:t>
          </a:r>
          <a:endParaRPr lang="en-US" sz="2200" kern="1200" dirty="0"/>
        </a:p>
      </dsp:txBody>
      <dsp:txXfrm>
        <a:off x="6803171" y="2072642"/>
        <a:ext cx="2956619" cy="1773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Autofit/>
          </a:bodyPr>
          <a:lstStyle/>
          <a:p>
            <a:r>
              <a:rPr lang="en-IN" sz="3200" dirty="0">
                <a:solidFill>
                  <a:schemeClr val="tx1"/>
                </a:solidFill>
              </a:rPr>
              <a:t>Revised prototype description and summary of significant changes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86365"/>
            <a:ext cx="4775075" cy="826704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Team Opioid Overdose Monitor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Ayham AlAkhras – Varsha Srinivasan – Min Ju Kim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5E99-1E8C-4990-B484-3A12416A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IN" dirty="0"/>
              <a:t>Long Term plan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24160E0-065F-4D64-A394-3EEF807A8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/>
          <a:lstStyle/>
          <a:p>
            <a:r>
              <a:rPr lang="en-US" dirty="0"/>
              <a:t>Design Day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1FEB5B0-A44A-4C0D-BF27-DCD0FD0D4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Specialty Skill (March 14</a:t>
            </a:r>
            <a:r>
              <a:rPr lang="en-US" baseline="30000" dirty="0">
                <a:cs typeface="Calibri" panose="020F0502020204030204" pitchFamily="34" charset="0"/>
              </a:rPr>
              <a:t>th </a:t>
            </a:r>
            <a:r>
              <a:rPr lang="en-US" dirty="0">
                <a:cs typeface="Calibri" panose="020F0502020204030204" pitchFamily="34" charset="0"/>
              </a:rPr>
              <a:t>onwards)</a:t>
            </a:r>
          </a:p>
          <a:p>
            <a:r>
              <a:rPr lang="en-US" dirty="0">
                <a:cs typeface="Calibri" panose="020F0502020204030204" pitchFamily="34" charset="0"/>
              </a:rPr>
              <a:t>Final Project presentation (March 29</a:t>
            </a:r>
            <a:r>
              <a:rPr lang="en-US" baseline="30000" dirty="0">
                <a:cs typeface="Calibri" panose="020F0502020204030204" pitchFamily="34" charset="0"/>
              </a:rPr>
              <a:t>th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cs typeface="Calibri" panose="020F0502020204030204" pitchFamily="34" charset="0"/>
              </a:rPr>
              <a:t>Design Day(April 8</a:t>
            </a:r>
            <a:r>
              <a:rPr lang="en-US" baseline="30000" dirty="0">
                <a:cs typeface="Calibri" panose="020F0502020204030204" pitchFamily="34" charset="0"/>
              </a:rPr>
              <a:t>th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80D069-B64F-42E6-99CB-3B74704FF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/>
          <a:lstStyle/>
          <a:p>
            <a:r>
              <a:rPr lang="en-US" dirty="0"/>
              <a:t>Plan of Attack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7F7B7FE-E61E-403C-BC6C-0E3ED366B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Prepare the personal projects and teach the same to peers through MS teams calls.</a:t>
            </a:r>
          </a:p>
          <a:p>
            <a:r>
              <a:rPr lang="en-US" dirty="0">
                <a:cs typeface="Calibri" panose="020F0502020204030204" pitchFamily="34" charset="0"/>
              </a:rPr>
              <a:t>Follow the deliverable structure on Brightspace diligently to meet deadlines and requirements and regular follow ups with client.</a:t>
            </a:r>
          </a:p>
          <a:p>
            <a:r>
              <a:rPr lang="en-US" dirty="0">
                <a:cs typeface="Calibri" panose="020F0502020204030204" pitchFamily="34" charset="0"/>
              </a:rPr>
              <a:t>Have a great time on design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6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6AA6-1E85-477E-B67D-7E97FCBB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3200"/>
            <a:ext cx="10058400" cy="1371600"/>
          </a:xfrm>
        </p:spPr>
        <p:txBody>
          <a:bodyPr/>
          <a:lstStyle/>
          <a:p>
            <a:pPr algn="ctr"/>
            <a:r>
              <a:rPr lang="en-CA" dirty="0"/>
              <a:t>Thank You!</a:t>
            </a:r>
            <a:br>
              <a:rPr lang="en-CA" dirty="0"/>
            </a:br>
            <a:r>
              <a:rPr lang="en-CA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8947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EE47-F57F-45E3-B6C4-AD8EFC6D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5403-F0E3-4963-B547-F3BD7A5E8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Cost effective (100 CAD budget)</a:t>
            </a:r>
          </a:p>
          <a:p>
            <a:r>
              <a:rPr lang="en-CA" dirty="0"/>
              <a:t>Monitors blood oxygen level and respiratory rate reliably</a:t>
            </a:r>
          </a:p>
          <a:p>
            <a:r>
              <a:rPr lang="en-CA" dirty="0"/>
              <a:t>Lightweight and small</a:t>
            </a:r>
          </a:p>
          <a:p>
            <a:r>
              <a:rPr lang="en-CA" dirty="0"/>
              <a:t>Discrete</a:t>
            </a:r>
          </a:p>
          <a:p>
            <a:r>
              <a:rPr lang="en-CA" dirty="0"/>
              <a:t>Editable emergency contacts</a:t>
            </a:r>
          </a:p>
          <a:p>
            <a:r>
              <a:rPr lang="en-CA" dirty="0"/>
              <a:t>Quick response to overdose indicators</a:t>
            </a:r>
          </a:p>
          <a:p>
            <a:r>
              <a:rPr lang="en-CA" dirty="0"/>
              <a:t>Long battery life</a:t>
            </a:r>
          </a:p>
        </p:txBody>
      </p:sp>
    </p:spTree>
    <p:extLst>
      <p:ext uri="{BB962C8B-B14F-4D97-AF65-F5344CB8AC3E}">
        <p14:creationId xmlns:p14="http://schemas.microsoft.com/office/powerpoint/2010/main" val="406608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Subsystems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74530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97B7-0C67-4AF1-A0CA-DCB83948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CA" dirty="0"/>
              <a:t>Design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086E0-0A5A-48D6-B206-7CB245A94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9" r="15514" b="-1"/>
          <a:stretch/>
        </p:blipFill>
        <p:spPr>
          <a:xfrm>
            <a:off x="3662362" y="1554480"/>
            <a:ext cx="4867275" cy="3749040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44A4363-F0A8-45CB-9D55-7A1D4FAAD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4280" y="5479732"/>
            <a:ext cx="4663440" cy="516255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Idea approved by client</a:t>
            </a:r>
          </a:p>
        </p:txBody>
      </p:sp>
    </p:spTree>
    <p:extLst>
      <p:ext uri="{BB962C8B-B14F-4D97-AF65-F5344CB8AC3E}">
        <p14:creationId xmlns:p14="http://schemas.microsoft.com/office/powerpoint/2010/main" val="371412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995B0-583A-401A-9EED-D9B3059D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CA" dirty="0"/>
              <a:t>Prototypes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C5E6F-9D17-4B08-92CD-58661B39F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387991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98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CEB-53EB-4D2A-B806-DC9AB119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CA" dirty="0"/>
              <a:t>Where We Stand Now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FB7F12-D531-413A-A63B-7AB85B1E6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394603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13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9631-7CF9-4D40-BC15-B6E840AD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Expectations vs Reality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4F4FAB-9D69-4236-AF5E-DA81AA816F11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/>
          <a:stretch/>
        </p:blipFill>
        <p:spPr bwMode="auto">
          <a:xfrm>
            <a:off x="6889832" y="2490943"/>
            <a:ext cx="4355733" cy="2776228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C627FA53-3449-4363-B891-9C5853CAE1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22" y="2420748"/>
            <a:ext cx="2582084" cy="291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6D16E47-D4AF-42D3-9170-BFD3D71D6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04" y="2864751"/>
            <a:ext cx="1764892" cy="20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0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811ABB-9797-441B-BEC3-E9071B9A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IN" dirty="0"/>
              <a:t>Expectations vs Reality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222EA6-3290-4214-B367-7119B8199E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07" y="2297015"/>
            <a:ext cx="2023924" cy="40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FE1039E-3095-4BD5-BF50-F211D3880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88" y="2297015"/>
            <a:ext cx="2091462" cy="40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BA333A0-A87E-425F-A36C-B14824A9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07" y="2297015"/>
            <a:ext cx="2008196" cy="40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6CB8-8DE3-4BBA-A7FE-D22D74AE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CA" dirty="0"/>
              <a:t>Short term Plan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A5B8D3-DE04-47BD-8D15-A5711EEA9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/>
          <a:lstStyle/>
          <a:p>
            <a:r>
              <a:rPr lang="en-US" dirty="0"/>
              <a:t>Deliverable E requirements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FD13E30-F1FD-4240-AA50-30D047EAF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/>
          <a:p>
            <a:r>
              <a:rPr lang="en-IN" sz="1800" b="0" i="0" u="none" strike="noStrike" baseline="0" dirty="0">
                <a:solidFill>
                  <a:srgbClr val="000000"/>
                </a:solidFill>
              </a:rPr>
              <a:t>Provide the detailed description of our global concept </a:t>
            </a:r>
          </a:p>
          <a:p>
            <a:r>
              <a:rPr lang="en-IN" sz="1800" b="0" i="0" u="none" strike="noStrike" baseline="0" dirty="0">
                <a:solidFill>
                  <a:srgbClr val="000000"/>
                </a:solidFill>
              </a:rPr>
              <a:t>Modifications and justification of design</a:t>
            </a:r>
          </a:p>
          <a:p>
            <a:r>
              <a:rPr lang="en-IN" dirty="0">
                <a:solidFill>
                  <a:srgbClr val="000000"/>
                </a:solidFill>
              </a:rPr>
              <a:t>Complete new prototypes</a:t>
            </a:r>
          </a:p>
          <a:p>
            <a:r>
              <a:rPr lang="en-IN" sz="1800" b="0" i="0" u="none" strike="noStrike" baseline="0" dirty="0">
                <a:solidFill>
                  <a:srgbClr val="000000"/>
                </a:solidFill>
              </a:rPr>
              <a:t>Documentation and Testing</a:t>
            </a:r>
          </a:p>
          <a:p>
            <a:r>
              <a:rPr lang="en-IN" sz="1800" b="0" i="0" u="none" strike="noStrike" baseline="0" dirty="0">
                <a:solidFill>
                  <a:srgbClr val="000000"/>
                </a:solidFill>
              </a:rPr>
              <a:t>Update Prototype test plan</a:t>
            </a:r>
          </a:p>
          <a:p>
            <a:endParaRPr lang="en-IN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3384BFD-1AAF-4D2F-AF5E-01EDC8356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/>
          <a:lstStyle/>
          <a:p>
            <a:r>
              <a:rPr lang="en-US" dirty="0"/>
              <a:t>Plan of attack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26B9B1D-926D-4FC5-BEAD-E064B384B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5162158" cy="3164509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Discuss if any changes are needed with team in the weekly meeting.</a:t>
            </a:r>
          </a:p>
          <a:p>
            <a:r>
              <a:rPr lang="en-US" dirty="0">
                <a:cs typeface="Calibri" panose="020F0502020204030204" pitchFamily="34" charset="0"/>
              </a:rPr>
              <a:t>Use the test results from deliverable D</a:t>
            </a:r>
          </a:p>
          <a:p>
            <a:r>
              <a:rPr lang="en-US" dirty="0">
                <a:cs typeface="Calibri" panose="020F0502020204030204" pitchFamily="34" charset="0"/>
              </a:rPr>
              <a:t>Complete remaining three prototypes</a:t>
            </a:r>
          </a:p>
          <a:p>
            <a:r>
              <a:rPr lang="en-US" dirty="0">
                <a:cs typeface="Calibri" panose="020F0502020204030204" pitchFamily="34" charset="0"/>
              </a:rPr>
              <a:t>Update the shared report as testing is carried out</a:t>
            </a:r>
          </a:p>
          <a:p>
            <a:r>
              <a:rPr lang="en-US" dirty="0">
                <a:cs typeface="Calibri" panose="020F0502020204030204" pitchFamily="34" charset="0"/>
              </a:rPr>
              <a:t>Update Gantt Chart on Wrike</a:t>
            </a:r>
          </a:p>
        </p:txBody>
      </p:sp>
    </p:spTree>
    <p:extLst>
      <p:ext uri="{BB962C8B-B14F-4D97-AF65-F5344CB8AC3E}">
        <p14:creationId xmlns:p14="http://schemas.microsoft.com/office/powerpoint/2010/main" val="4029435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{E5B29FBD-7CC3-42E5-A619-ADB220A90060}tf78438558_win32</Template>
  <TotalTime>964</TotalTime>
  <Words>285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Garamond</vt:lpstr>
      <vt:lpstr>SavonVTI</vt:lpstr>
      <vt:lpstr>Revised prototype description and summary of significant changes</vt:lpstr>
      <vt:lpstr>Design Requirements</vt:lpstr>
      <vt:lpstr>Subsystems</vt:lpstr>
      <vt:lpstr>Design Solutions</vt:lpstr>
      <vt:lpstr>Prototypes</vt:lpstr>
      <vt:lpstr>Where We Stand Now</vt:lpstr>
      <vt:lpstr>Expectations vs Reality</vt:lpstr>
      <vt:lpstr>Expectations vs Reality</vt:lpstr>
      <vt:lpstr>Short term Plan</vt:lpstr>
      <vt:lpstr>Long Term plan</vt:lpstr>
      <vt:lpstr>Thank You!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prototype description and summary of key product features</dc:title>
  <dc:creator>Ayham AlAkhras</dc:creator>
  <cp:lastModifiedBy>Varsha Srinivasan</cp:lastModifiedBy>
  <cp:revision>35</cp:revision>
  <dcterms:created xsi:type="dcterms:W3CDTF">2021-03-01T01:49:51Z</dcterms:created>
  <dcterms:modified xsi:type="dcterms:W3CDTF">2021-03-15T11:58:07Z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