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77BC7C-F446-954B-8F60-725B16D1101E}" v="5" dt="2023-11-06T21:40:50.505"/>
    <p1510:client id="{A4E7D2E2-DA16-7943-1361-BF07BAAE83D1}" v="20" dt="2023-11-07T03:15:05.666"/>
    <p1510:client id="{CCE00EDD-5F68-4718-8D71-399DB5D376CF}" v="7" dt="2023-11-06T21:42:06.322"/>
    <p1510:client id="{F7343596-B6D2-4837-9230-EE65281A1E28}" v="23" dt="2023-11-06T21:45:50.269"/>
    <p1510:client id="{FD7F0571-7BBC-35EB-0E78-4D190438C43B}" v="247" dt="2023-11-07T03:46:36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inata Aliou" userId="S::aalio070@uottawa.ca::d3a2c22c-d71c-44b6-a0b1-4a5bf0f64475" providerId="AD" clId="Web-{FD7F0571-7BBC-35EB-0E78-4D190438C43B}"/>
    <pc:docChg chg="addSld modSld">
      <pc:chgData name="Aminata Aliou" userId="S::aalio070@uottawa.ca::d3a2c22c-d71c-44b6-a0b1-4a5bf0f64475" providerId="AD" clId="Web-{FD7F0571-7BBC-35EB-0E78-4D190438C43B}" dt="2023-11-07T03:49:54.152" v="305" actId="20577"/>
      <pc:docMkLst>
        <pc:docMk/>
      </pc:docMkLst>
      <pc:sldChg chg="addSp delSp modSp">
        <pc:chgData name="Aminata Aliou" userId="S::aalio070@uottawa.ca::d3a2c22c-d71c-44b6-a0b1-4a5bf0f64475" providerId="AD" clId="Web-{FD7F0571-7BBC-35EB-0E78-4D190438C43B}" dt="2023-11-07T03:49:54.152" v="305" actId="20577"/>
        <pc:sldMkLst>
          <pc:docMk/>
          <pc:sldMk cId="1234378858" sldId="258"/>
        </pc:sldMkLst>
        <pc:spChg chg="add del mod">
          <ac:chgData name="Aminata Aliou" userId="S::aalio070@uottawa.ca::d3a2c22c-d71c-44b6-a0b1-4a5bf0f64475" providerId="AD" clId="Web-{FD7F0571-7BBC-35EB-0E78-4D190438C43B}" dt="2023-11-07T03:05:58.673" v="24"/>
          <ac:spMkLst>
            <pc:docMk/>
            <pc:sldMk cId="1234378858" sldId="258"/>
            <ac:spMk id="272" creationId="{425DE799-EFEF-3729-C32D-C5CD750936E0}"/>
          </ac:spMkLst>
        </pc:spChg>
        <pc:graphicFrameChg chg="add del modGraphic">
          <ac:chgData name="Aminata Aliou" userId="S::aalio070@uottawa.ca::d3a2c22c-d71c-44b6-a0b1-4a5bf0f64475" providerId="AD" clId="Web-{FD7F0571-7BBC-35EB-0E78-4D190438C43B}" dt="2023-11-07T03:49:54.152" v="305" actId="20577"/>
          <ac:graphicFrameMkLst>
            <pc:docMk/>
            <pc:sldMk cId="1234378858" sldId="258"/>
            <ac:graphicFrameMk id="4" creationId="{22061EB6-2F13-85EC-0FF6-91BDE7824407}"/>
          </ac:graphicFrameMkLst>
        </pc:graphicFrameChg>
      </pc:sldChg>
      <pc:sldChg chg="modSp">
        <pc:chgData name="Aminata Aliou" userId="S::aalio070@uottawa.ca::d3a2c22c-d71c-44b6-a0b1-4a5bf0f64475" providerId="AD" clId="Web-{FD7F0571-7BBC-35EB-0E78-4D190438C43B}" dt="2023-11-07T03:14:48.382" v="54" actId="20577"/>
        <pc:sldMkLst>
          <pc:docMk/>
          <pc:sldMk cId="3749995421" sldId="259"/>
        </pc:sldMkLst>
        <pc:spChg chg="mod">
          <ac:chgData name="Aminata Aliou" userId="S::aalio070@uottawa.ca::d3a2c22c-d71c-44b6-a0b1-4a5bf0f64475" providerId="AD" clId="Web-{FD7F0571-7BBC-35EB-0E78-4D190438C43B}" dt="2023-11-07T03:14:48.382" v="54" actId="20577"/>
          <ac:spMkLst>
            <pc:docMk/>
            <pc:sldMk cId="3749995421" sldId="259"/>
            <ac:spMk id="22" creationId="{16C400DB-F959-9B3A-560B-337163CB9C0A}"/>
          </ac:spMkLst>
        </pc:spChg>
      </pc:sldChg>
      <pc:sldChg chg="addSp delSp modSp mod setBg">
        <pc:chgData name="Aminata Aliou" userId="S::aalio070@uottawa.ca::d3a2c22c-d71c-44b6-a0b1-4a5bf0f64475" providerId="AD" clId="Web-{FD7F0571-7BBC-35EB-0E78-4D190438C43B}" dt="2023-11-07T03:31:57.860" v="141" actId="1076"/>
        <pc:sldMkLst>
          <pc:docMk/>
          <pc:sldMk cId="921617717" sldId="260"/>
        </pc:sldMkLst>
        <pc:spChg chg="del mod">
          <ac:chgData name="Aminata Aliou" userId="S::aalio070@uottawa.ca::d3a2c22c-d71c-44b6-a0b1-4a5bf0f64475" providerId="AD" clId="Web-{FD7F0571-7BBC-35EB-0E78-4D190438C43B}" dt="2023-11-07T03:15:42.382" v="89"/>
          <ac:spMkLst>
            <pc:docMk/>
            <pc:sldMk cId="921617717" sldId="260"/>
            <ac:spMk id="2" creationId="{C3946C4F-5F60-AD19-5193-C282BB4CA1FD}"/>
          </ac:spMkLst>
        </pc:spChg>
        <pc:spChg chg="add del mod ord">
          <ac:chgData name="Aminata Aliou" userId="S::aalio070@uottawa.ca::d3a2c22c-d71c-44b6-a0b1-4a5bf0f64475" providerId="AD" clId="Web-{FD7F0571-7BBC-35EB-0E78-4D190438C43B}" dt="2023-11-07T03:21:03.010" v="106"/>
          <ac:spMkLst>
            <pc:docMk/>
            <pc:sldMk cId="921617717" sldId="260"/>
            <ac:spMk id="3" creationId="{BB4EEF89-8FA0-A0D4-92D2-C46CF120122F}"/>
          </ac:spMkLst>
        </pc:spChg>
        <pc:spChg chg="add mod">
          <ac:chgData name="Aminata Aliou" userId="S::aalio070@uottawa.ca::d3a2c22c-d71c-44b6-a0b1-4a5bf0f64475" providerId="AD" clId="Web-{FD7F0571-7BBC-35EB-0E78-4D190438C43B}" dt="2023-11-07T03:15:57.789" v="90"/>
          <ac:spMkLst>
            <pc:docMk/>
            <pc:sldMk cId="921617717" sldId="260"/>
            <ac:spMk id="5" creationId="{FABDBBC4-159D-D32E-796F-2AE24A6AFA6C}"/>
          </ac:spMkLst>
        </pc:spChg>
        <pc:spChg chg="add">
          <ac:chgData name="Aminata Aliou" userId="S::aalio070@uottawa.ca::d3a2c22c-d71c-44b6-a0b1-4a5bf0f64475" providerId="AD" clId="Web-{FD7F0571-7BBC-35EB-0E78-4D190438C43B}" dt="2023-11-07T03:15:57.789" v="90"/>
          <ac:spMkLst>
            <pc:docMk/>
            <pc:sldMk cId="921617717" sldId="260"/>
            <ac:spMk id="10" creationId="{B937640E-EF7A-4A6C-A950-D12B7D5C923E}"/>
          </ac:spMkLst>
        </pc:spChg>
        <pc:spChg chg="add">
          <ac:chgData name="Aminata Aliou" userId="S::aalio070@uottawa.ca::d3a2c22c-d71c-44b6-a0b1-4a5bf0f64475" providerId="AD" clId="Web-{FD7F0571-7BBC-35EB-0E78-4D190438C43B}" dt="2023-11-07T03:15:57.789" v="90"/>
          <ac:spMkLst>
            <pc:docMk/>
            <pc:sldMk cId="921617717" sldId="260"/>
            <ac:spMk id="12" creationId="{400B39A6-D628-4338-9D6E-995B6A739DAB}"/>
          </ac:spMkLst>
        </pc:spChg>
        <pc:spChg chg="add">
          <ac:chgData name="Aminata Aliou" userId="S::aalio070@uottawa.ca::d3a2c22c-d71c-44b6-a0b1-4a5bf0f64475" providerId="AD" clId="Web-{FD7F0571-7BBC-35EB-0E78-4D190438C43B}" dt="2023-11-07T03:15:57.789" v="90"/>
          <ac:spMkLst>
            <pc:docMk/>
            <pc:sldMk cId="921617717" sldId="260"/>
            <ac:spMk id="14" creationId="{C2EB82B4-D9A1-4145-93F1-004DC0B9BBDD}"/>
          </ac:spMkLst>
        </pc:spChg>
        <pc:picChg chg="add del mod ord">
          <ac:chgData name="Aminata Aliou" userId="S::aalio070@uottawa.ca::d3a2c22c-d71c-44b6-a0b1-4a5bf0f64475" providerId="AD" clId="Web-{FD7F0571-7BBC-35EB-0E78-4D190438C43B}" dt="2023-11-07T03:19:56.994" v="104"/>
          <ac:picMkLst>
            <pc:docMk/>
            <pc:sldMk cId="921617717" sldId="260"/>
            <ac:picMk id="6" creationId="{B0D0C0F4-1488-F53B-BF56-CDF3C67EDD0A}"/>
          </ac:picMkLst>
        </pc:picChg>
        <pc:picChg chg="add mod ord">
          <ac:chgData name="Aminata Aliou" userId="S::aalio070@uottawa.ca::d3a2c22c-d71c-44b6-a0b1-4a5bf0f64475" providerId="AD" clId="Web-{FD7F0571-7BBC-35EB-0E78-4D190438C43B}" dt="2023-11-07T03:22:22.152" v="116" actId="14100"/>
          <ac:picMkLst>
            <pc:docMk/>
            <pc:sldMk cId="921617717" sldId="260"/>
            <ac:picMk id="7" creationId="{93ACDFF5-09A5-5161-1E48-8C6D3172D993}"/>
          </ac:picMkLst>
        </pc:picChg>
        <pc:picChg chg="add mod">
          <ac:chgData name="Aminata Aliou" userId="S::aalio070@uottawa.ca::d3a2c22c-d71c-44b6-a0b1-4a5bf0f64475" providerId="AD" clId="Web-{FD7F0571-7BBC-35EB-0E78-4D190438C43B}" dt="2023-11-07T03:31:43.157" v="137" actId="1076"/>
          <ac:picMkLst>
            <pc:docMk/>
            <pc:sldMk cId="921617717" sldId="260"/>
            <ac:picMk id="8" creationId="{E0F5BE78-1C93-88F8-3ABC-F8E5AB447852}"/>
          </ac:picMkLst>
        </pc:picChg>
        <pc:picChg chg="add mod">
          <ac:chgData name="Aminata Aliou" userId="S::aalio070@uottawa.ca::d3a2c22c-d71c-44b6-a0b1-4a5bf0f64475" providerId="AD" clId="Web-{FD7F0571-7BBC-35EB-0E78-4D190438C43B}" dt="2023-11-07T03:31:57.860" v="141" actId="1076"/>
          <ac:picMkLst>
            <pc:docMk/>
            <pc:sldMk cId="921617717" sldId="260"/>
            <ac:picMk id="9" creationId="{A36DADA9-762D-0F76-C6E9-E11B5EE7840F}"/>
          </ac:picMkLst>
        </pc:picChg>
      </pc:sldChg>
      <pc:sldChg chg="addSp delSp modSp new">
        <pc:chgData name="Aminata Aliou" userId="S::aalio070@uottawa.ca::d3a2c22c-d71c-44b6-a0b1-4a5bf0f64475" providerId="AD" clId="Web-{FD7F0571-7BBC-35EB-0E78-4D190438C43B}" dt="2023-11-07T03:24:48.716" v="132" actId="14100"/>
        <pc:sldMkLst>
          <pc:docMk/>
          <pc:sldMk cId="2990260404" sldId="261"/>
        </pc:sldMkLst>
        <pc:spChg chg="del">
          <ac:chgData name="Aminata Aliou" userId="S::aalio070@uottawa.ca::d3a2c22c-d71c-44b6-a0b1-4a5bf0f64475" providerId="AD" clId="Web-{FD7F0571-7BBC-35EB-0E78-4D190438C43B}" dt="2023-11-07T03:23:52.840" v="122"/>
          <ac:spMkLst>
            <pc:docMk/>
            <pc:sldMk cId="2990260404" sldId="261"/>
            <ac:spMk id="3" creationId="{DEF83ADE-5134-23AF-EA80-FC654308A886}"/>
          </ac:spMkLst>
        </pc:spChg>
        <pc:picChg chg="add mod ord">
          <ac:chgData name="Aminata Aliou" userId="S::aalio070@uottawa.ca::d3a2c22c-d71c-44b6-a0b1-4a5bf0f64475" providerId="AD" clId="Web-{FD7F0571-7BBC-35EB-0E78-4D190438C43B}" dt="2023-11-07T03:24:48.716" v="132" actId="14100"/>
          <ac:picMkLst>
            <pc:docMk/>
            <pc:sldMk cId="2990260404" sldId="261"/>
            <ac:picMk id="4" creationId="{42FD1C2A-2E0D-4CB9-414B-80383D1117CE}"/>
          </ac:picMkLst>
        </pc:picChg>
      </pc:sldChg>
      <pc:sldChg chg="addSp delSp modSp new mod setBg">
        <pc:chgData name="Aminata Aliou" userId="S::aalio070@uottawa.ca::d3a2c22c-d71c-44b6-a0b1-4a5bf0f64475" providerId="AD" clId="Web-{FD7F0571-7BBC-35EB-0E78-4D190438C43B}" dt="2023-11-07T03:44:57.759" v="268"/>
        <pc:sldMkLst>
          <pc:docMk/>
          <pc:sldMk cId="3272634631" sldId="262"/>
        </pc:sldMkLst>
        <pc:spChg chg="mod">
          <ac:chgData name="Aminata Aliou" userId="S::aalio070@uottawa.ca::d3a2c22c-d71c-44b6-a0b1-4a5bf0f64475" providerId="AD" clId="Web-{FD7F0571-7BBC-35EB-0E78-4D190438C43B}" dt="2023-11-07T03:44:57.759" v="268"/>
          <ac:spMkLst>
            <pc:docMk/>
            <pc:sldMk cId="3272634631" sldId="262"/>
            <ac:spMk id="2" creationId="{367D544F-7E43-0799-E11F-52CBD2D004A8}"/>
          </ac:spMkLst>
        </pc:spChg>
        <pc:spChg chg="add del">
          <ac:chgData name="Aminata Aliou" userId="S::aalio070@uottawa.ca::d3a2c22c-d71c-44b6-a0b1-4a5bf0f64475" providerId="AD" clId="Web-{FD7F0571-7BBC-35EB-0E78-4D190438C43B}" dt="2023-11-07T03:36:55.801" v="176"/>
          <ac:spMkLst>
            <pc:docMk/>
            <pc:sldMk cId="3272634631" sldId="262"/>
            <ac:spMk id="3" creationId="{3D963D96-500A-3133-222A-71DEDF755602}"/>
          </ac:spMkLst>
        </pc:spChg>
        <pc:spChg chg="add del">
          <ac:chgData name="Aminata Aliou" userId="S::aalio070@uottawa.ca::d3a2c22c-d71c-44b6-a0b1-4a5bf0f64475" providerId="AD" clId="Web-{FD7F0571-7BBC-35EB-0E78-4D190438C43B}" dt="2023-11-07T03:35:38.925" v="171"/>
          <ac:spMkLst>
            <pc:docMk/>
            <pc:sldMk cId="3272634631" sldId="262"/>
            <ac:spMk id="8" creationId="{B937640E-EF7A-4A6C-A950-D12B7D5C923E}"/>
          </ac:spMkLst>
        </pc:spChg>
        <pc:spChg chg="add del">
          <ac:chgData name="Aminata Aliou" userId="S::aalio070@uottawa.ca::d3a2c22c-d71c-44b6-a0b1-4a5bf0f64475" providerId="AD" clId="Web-{FD7F0571-7BBC-35EB-0E78-4D190438C43B}" dt="2023-11-07T03:35:28.847" v="169"/>
          <ac:spMkLst>
            <pc:docMk/>
            <pc:sldMk cId="3272634631" sldId="262"/>
            <ac:spMk id="9" creationId="{042E603F-28B7-4831-BF23-65FBAB13D5FB}"/>
          </ac:spMkLst>
        </pc:spChg>
        <pc:spChg chg="add del">
          <ac:chgData name="Aminata Aliou" userId="S::aalio070@uottawa.ca::d3a2c22c-d71c-44b6-a0b1-4a5bf0f64475" providerId="AD" clId="Web-{FD7F0571-7BBC-35EB-0E78-4D190438C43B}" dt="2023-11-07T03:35:38.925" v="171"/>
          <ac:spMkLst>
            <pc:docMk/>
            <pc:sldMk cId="3272634631" sldId="262"/>
            <ac:spMk id="10" creationId="{F4471701-3392-4423-9BBA-6C527C5CB51B}"/>
          </ac:spMkLst>
        </pc:spChg>
        <pc:spChg chg="add del">
          <ac:chgData name="Aminata Aliou" userId="S::aalio070@uottawa.ca::d3a2c22c-d71c-44b6-a0b1-4a5bf0f64475" providerId="AD" clId="Web-{FD7F0571-7BBC-35EB-0E78-4D190438C43B}" dt="2023-11-07T03:35:28.847" v="169"/>
          <ac:spMkLst>
            <pc:docMk/>
            <pc:sldMk cId="3272634631" sldId="262"/>
            <ac:spMk id="11" creationId="{4D39700F-2B10-4402-A7DD-06EE2245880D}"/>
          </ac:spMkLst>
        </pc:spChg>
        <pc:spChg chg="add del">
          <ac:chgData name="Aminata Aliou" userId="S::aalio070@uottawa.ca::d3a2c22c-d71c-44b6-a0b1-4a5bf0f64475" providerId="AD" clId="Web-{FD7F0571-7BBC-35EB-0E78-4D190438C43B}" dt="2023-11-07T03:35:38.925" v="171"/>
          <ac:spMkLst>
            <pc:docMk/>
            <pc:sldMk cId="3272634631" sldId="262"/>
            <ac:spMk id="12" creationId="{99D76E52-D962-40CA-BF38-0872E0A21A7A}"/>
          </ac:spMkLst>
        </pc:spChg>
        <pc:spChg chg="add del">
          <ac:chgData name="Aminata Aliou" userId="S::aalio070@uottawa.ca::d3a2c22c-d71c-44b6-a0b1-4a5bf0f64475" providerId="AD" clId="Web-{FD7F0571-7BBC-35EB-0E78-4D190438C43B}" dt="2023-11-07T03:35:28.847" v="169"/>
          <ac:spMkLst>
            <pc:docMk/>
            <pc:sldMk cId="3272634631" sldId="262"/>
            <ac:spMk id="13" creationId="{6DA65B90-7B06-4499-91BA-CDDD36132481}"/>
          </ac:spMkLst>
        </pc:spChg>
        <pc:spChg chg="add del">
          <ac:chgData name="Aminata Aliou" userId="S::aalio070@uottawa.ca::d3a2c22c-d71c-44b6-a0b1-4a5bf0f64475" providerId="AD" clId="Web-{FD7F0571-7BBC-35EB-0E78-4D190438C43B}" dt="2023-11-07T03:35:28.847" v="169"/>
          <ac:spMkLst>
            <pc:docMk/>
            <pc:sldMk cId="3272634631" sldId="262"/>
            <ac:spMk id="15" creationId="{389C36E1-2D95-402F-A472-3E6699BE2622}"/>
          </ac:spMkLst>
        </pc:spChg>
        <pc:spChg chg="add del">
          <ac:chgData name="Aminata Aliou" userId="S::aalio070@uottawa.ca::d3a2c22c-d71c-44b6-a0b1-4a5bf0f64475" providerId="AD" clId="Web-{FD7F0571-7BBC-35EB-0E78-4D190438C43B}" dt="2023-11-07T03:35:38.925" v="171"/>
          <ac:spMkLst>
            <pc:docMk/>
            <pc:sldMk cId="3272634631" sldId="262"/>
            <ac:spMk id="17" creationId="{3D963D96-500A-3133-222A-71DEDF755602}"/>
          </ac:spMkLst>
        </pc:spChg>
        <pc:spChg chg="add del">
          <ac:chgData name="Aminata Aliou" userId="S::aalio070@uottawa.ca::d3a2c22c-d71c-44b6-a0b1-4a5bf0f64475" providerId="AD" clId="Web-{FD7F0571-7BBC-35EB-0E78-4D190438C43B}" dt="2023-11-07T03:35:43.769" v="173"/>
          <ac:spMkLst>
            <pc:docMk/>
            <pc:sldMk cId="3272634631" sldId="262"/>
            <ac:spMk id="19" creationId="{042E603F-28B7-4831-BF23-65FBAB13D5FB}"/>
          </ac:spMkLst>
        </pc:spChg>
        <pc:spChg chg="add del">
          <ac:chgData name="Aminata Aliou" userId="S::aalio070@uottawa.ca::d3a2c22c-d71c-44b6-a0b1-4a5bf0f64475" providerId="AD" clId="Web-{FD7F0571-7BBC-35EB-0E78-4D190438C43B}" dt="2023-11-07T03:35:43.769" v="173"/>
          <ac:spMkLst>
            <pc:docMk/>
            <pc:sldMk cId="3272634631" sldId="262"/>
            <ac:spMk id="20" creationId="{4D39700F-2B10-4402-A7DD-06EE2245880D}"/>
          </ac:spMkLst>
        </pc:spChg>
        <pc:spChg chg="add del">
          <ac:chgData name="Aminata Aliou" userId="S::aalio070@uottawa.ca::d3a2c22c-d71c-44b6-a0b1-4a5bf0f64475" providerId="AD" clId="Web-{FD7F0571-7BBC-35EB-0E78-4D190438C43B}" dt="2023-11-07T03:35:43.769" v="173"/>
          <ac:spMkLst>
            <pc:docMk/>
            <pc:sldMk cId="3272634631" sldId="262"/>
            <ac:spMk id="21" creationId="{6DA65B90-7B06-4499-91BA-CDDD36132481}"/>
          </ac:spMkLst>
        </pc:spChg>
        <pc:spChg chg="add del">
          <ac:chgData name="Aminata Aliou" userId="S::aalio070@uottawa.ca::d3a2c22c-d71c-44b6-a0b1-4a5bf0f64475" providerId="AD" clId="Web-{FD7F0571-7BBC-35EB-0E78-4D190438C43B}" dt="2023-11-07T03:35:43.769" v="173"/>
          <ac:spMkLst>
            <pc:docMk/>
            <pc:sldMk cId="3272634631" sldId="262"/>
            <ac:spMk id="23" creationId="{0A0586DF-2CD9-4A9D-B9CA-A5A0607962A4}"/>
          </ac:spMkLst>
        </pc:spChg>
        <pc:spChg chg="add del">
          <ac:chgData name="Aminata Aliou" userId="S::aalio070@uottawa.ca::d3a2c22c-d71c-44b6-a0b1-4a5bf0f64475" providerId="AD" clId="Web-{FD7F0571-7BBC-35EB-0E78-4D190438C43B}" dt="2023-11-07T03:36:55.801" v="175"/>
          <ac:spMkLst>
            <pc:docMk/>
            <pc:sldMk cId="3272634631" sldId="262"/>
            <ac:spMk id="25" creationId="{042E603F-28B7-4831-BF23-65FBAB13D5FB}"/>
          </ac:spMkLst>
        </pc:spChg>
        <pc:spChg chg="add del">
          <ac:chgData name="Aminata Aliou" userId="S::aalio070@uottawa.ca::d3a2c22c-d71c-44b6-a0b1-4a5bf0f64475" providerId="AD" clId="Web-{FD7F0571-7BBC-35EB-0E78-4D190438C43B}" dt="2023-11-07T03:36:55.801" v="175"/>
          <ac:spMkLst>
            <pc:docMk/>
            <pc:sldMk cId="3272634631" sldId="262"/>
            <ac:spMk id="26" creationId="{4D39700F-2B10-4402-A7DD-06EE2245880D}"/>
          </ac:spMkLst>
        </pc:spChg>
        <pc:spChg chg="add del">
          <ac:chgData name="Aminata Aliou" userId="S::aalio070@uottawa.ca::d3a2c22c-d71c-44b6-a0b1-4a5bf0f64475" providerId="AD" clId="Web-{FD7F0571-7BBC-35EB-0E78-4D190438C43B}" dt="2023-11-07T03:36:55.801" v="175"/>
          <ac:spMkLst>
            <pc:docMk/>
            <pc:sldMk cId="3272634631" sldId="262"/>
            <ac:spMk id="27" creationId="{6DA65B90-7B06-4499-91BA-CDDD36132481}"/>
          </ac:spMkLst>
        </pc:spChg>
        <pc:spChg chg="add del">
          <ac:chgData name="Aminata Aliou" userId="S::aalio070@uottawa.ca::d3a2c22c-d71c-44b6-a0b1-4a5bf0f64475" providerId="AD" clId="Web-{FD7F0571-7BBC-35EB-0E78-4D190438C43B}" dt="2023-11-07T03:36:55.801" v="175"/>
          <ac:spMkLst>
            <pc:docMk/>
            <pc:sldMk cId="3272634631" sldId="262"/>
            <ac:spMk id="29" creationId="{389C36E1-2D95-402F-A472-3E6699BE2622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4:57.759" v="268"/>
          <ac:spMkLst>
            <pc:docMk/>
            <pc:sldMk cId="3272634631" sldId="262"/>
            <ac:spMk id="31" creationId="{B937640E-EF7A-4A6C-A950-D12B7D5C923E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4:57.759" v="268"/>
          <ac:spMkLst>
            <pc:docMk/>
            <pc:sldMk cId="3272634631" sldId="262"/>
            <ac:spMk id="32" creationId="{0CF52A5B-5810-4130-A3DB-FD2582D053FB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4:57.759" v="268"/>
          <ac:spMkLst>
            <pc:docMk/>
            <pc:sldMk cId="3272634631" sldId="262"/>
            <ac:spMk id="33" creationId="{24DB3BE7-BF6B-4394-B1AE-7C4A9637C3FC}"/>
          </ac:spMkLst>
        </pc:spChg>
        <pc:spChg chg="add del mod">
          <ac:chgData name="Aminata Aliou" userId="S::aalio070@uottawa.ca::d3a2c22c-d71c-44b6-a0b1-4a5bf0f64475" providerId="AD" clId="Web-{FD7F0571-7BBC-35EB-0E78-4D190438C43B}" dt="2023-11-07T03:44:57.759" v="268"/>
          <ac:spMkLst>
            <pc:docMk/>
            <pc:sldMk cId="3272634631" sldId="262"/>
            <ac:spMk id="34" creationId="{3D963D96-500A-3133-222A-71DEDF755602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4:08.290" v="263"/>
          <ac:spMkLst>
            <pc:docMk/>
            <pc:sldMk cId="3272634631" sldId="262"/>
            <ac:spMk id="40" creationId="{B937640E-EF7A-4A6C-A950-D12B7D5C923E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4:08.290" v="263"/>
          <ac:spMkLst>
            <pc:docMk/>
            <pc:sldMk cId="3272634631" sldId="262"/>
            <ac:spMk id="42" creationId="{FFF975DA-2F73-4697-B7A9-A2E834712394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4:52.399" v="265"/>
          <ac:spMkLst>
            <pc:docMk/>
            <pc:sldMk cId="3272634631" sldId="262"/>
            <ac:spMk id="44" creationId="{B937640E-EF7A-4A6C-A950-D12B7D5C923E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4:52.399" v="265"/>
          <ac:spMkLst>
            <pc:docMk/>
            <pc:sldMk cId="3272634631" sldId="262"/>
            <ac:spMk id="45" creationId="{76ADA084-C86B-4F3C-8077-6A8999CC4632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4:52.399" v="265"/>
          <ac:spMkLst>
            <pc:docMk/>
            <pc:sldMk cId="3272634631" sldId="262"/>
            <ac:spMk id="47" creationId="{3D963D96-500A-3133-222A-71DEDF755602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4:57.743" v="267"/>
          <ac:spMkLst>
            <pc:docMk/>
            <pc:sldMk cId="3272634631" sldId="262"/>
            <ac:spMk id="49" creationId="{B937640E-EF7A-4A6C-A950-D12B7D5C923E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4:57.743" v="267"/>
          <ac:spMkLst>
            <pc:docMk/>
            <pc:sldMk cId="3272634631" sldId="262"/>
            <ac:spMk id="50" creationId="{76ADA084-C86B-4F3C-8077-6A8999CC4632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4:57.743" v="267"/>
          <ac:spMkLst>
            <pc:docMk/>
            <pc:sldMk cId="3272634631" sldId="262"/>
            <ac:spMk id="52" creationId="{3D963D96-500A-3133-222A-71DEDF755602}"/>
          </ac:spMkLst>
        </pc:spChg>
        <pc:spChg chg="add">
          <ac:chgData name="Aminata Aliou" userId="S::aalio070@uottawa.ca::d3a2c22c-d71c-44b6-a0b1-4a5bf0f64475" providerId="AD" clId="Web-{FD7F0571-7BBC-35EB-0E78-4D190438C43B}" dt="2023-11-07T03:44:57.759" v="268"/>
          <ac:spMkLst>
            <pc:docMk/>
            <pc:sldMk cId="3272634631" sldId="262"/>
            <ac:spMk id="54" creationId="{B937640E-EF7A-4A6C-A950-D12B7D5C923E}"/>
          </ac:spMkLst>
        </pc:spChg>
        <pc:spChg chg="add">
          <ac:chgData name="Aminata Aliou" userId="S::aalio070@uottawa.ca::d3a2c22c-d71c-44b6-a0b1-4a5bf0f64475" providerId="AD" clId="Web-{FD7F0571-7BBC-35EB-0E78-4D190438C43B}" dt="2023-11-07T03:44:57.759" v="268"/>
          <ac:spMkLst>
            <pc:docMk/>
            <pc:sldMk cId="3272634631" sldId="262"/>
            <ac:spMk id="55" creationId="{7A46C5F3-4EAC-473B-BD72-1219E833DB14}"/>
          </ac:spMkLst>
        </pc:spChg>
        <pc:spChg chg="add">
          <ac:chgData name="Aminata Aliou" userId="S::aalio070@uottawa.ca::d3a2c22c-d71c-44b6-a0b1-4a5bf0f64475" providerId="AD" clId="Web-{FD7F0571-7BBC-35EB-0E78-4D190438C43B}" dt="2023-11-07T03:44:57.759" v="268"/>
          <ac:spMkLst>
            <pc:docMk/>
            <pc:sldMk cId="3272634631" sldId="262"/>
            <ac:spMk id="56" creationId="{12231725-D083-4E0F-9428-1C2635189CA9}"/>
          </ac:spMkLst>
        </pc:spChg>
        <pc:graphicFrameChg chg="add del">
          <ac:chgData name="Aminata Aliou" userId="S::aalio070@uottawa.ca::d3a2c22c-d71c-44b6-a0b1-4a5bf0f64475" providerId="AD" clId="Web-{FD7F0571-7BBC-35EB-0E78-4D190438C43B}" dt="2023-11-07T03:44:08.290" v="263"/>
          <ac:graphicFrameMkLst>
            <pc:docMk/>
            <pc:sldMk cId="3272634631" sldId="262"/>
            <ac:graphicFrameMk id="36" creationId="{C2361C28-321F-9878-886C-F1020F395303}"/>
          </ac:graphicFrameMkLst>
        </pc:graphicFrameChg>
        <pc:graphicFrameChg chg="add">
          <ac:chgData name="Aminata Aliou" userId="S::aalio070@uottawa.ca::d3a2c22c-d71c-44b6-a0b1-4a5bf0f64475" providerId="AD" clId="Web-{FD7F0571-7BBC-35EB-0E78-4D190438C43B}" dt="2023-11-07T03:44:57.759" v="268"/>
          <ac:graphicFrameMkLst>
            <pc:docMk/>
            <pc:sldMk cId="3272634631" sldId="262"/>
            <ac:graphicFrameMk id="57" creationId="{70582980-272D-61BE-12AD-E99C7482FDC9}"/>
          </ac:graphicFrameMkLst>
        </pc:graphicFrameChg>
        <pc:picChg chg="add del">
          <ac:chgData name="Aminata Aliou" userId="S::aalio070@uottawa.ca::d3a2c22c-d71c-44b6-a0b1-4a5bf0f64475" providerId="AD" clId="Web-{FD7F0571-7BBC-35EB-0E78-4D190438C43B}" dt="2023-11-07T03:35:28.847" v="169"/>
          <ac:picMkLst>
            <pc:docMk/>
            <pc:sldMk cId="3272634631" sldId="262"/>
            <ac:picMk id="5" creationId="{7500462E-D7A4-9E20-5DF7-956C3C993966}"/>
          </ac:picMkLst>
        </pc:picChg>
        <pc:picChg chg="add del">
          <ac:chgData name="Aminata Aliou" userId="S::aalio070@uottawa.ca::d3a2c22c-d71c-44b6-a0b1-4a5bf0f64475" providerId="AD" clId="Web-{FD7F0571-7BBC-35EB-0E78-4D190438C43B}" dt="2023-11-07T03:35:43.769" v="173"/>
          <ac:picMkLst>
            <pc:docMk/>
            <pc:sldMk cId="3272634631" sldId="262"/>
            <ac:picMk id="22" creationId="{7619AC72-9E1B-4AD3-6F86-8D84A9F886C6}"/>
          </ac:picMkLst>
        </pc:picChg>
        <pc:picChg chg="add del">
          <ac:chgData name="Aminata Aliou" userId="S::aalio070@uottawa.ca::d3a2c22c-d71c-44b6-a0b1-4a5bf0f64475" providerId="AD" clId="Web-{FD7F0571-7BBC-35EB-0E78-4D190438C43B}" dt="2023-11-07T03:36:55.801" v="175"/>
          <ac:picMkLst>
            <pc:docMk/>
            <pc:sldMk cId="3272634631" sldId="262"/>
            <ac:picMk id="28" creationId="{7500462E-D7A4-9E20-5DF7-956C3C993966}"/>
          </ac:picMkLst>
        </pc:picChg>
        <pc:picChg chg="add del">
          <ac:chgData name="Aminata Aliou" userId="S::aalio070@uottawa.ca::d3a2c22c-d71c-44b6-a0b1-4a5bf0f64475" providerId="AD" clId="Web-{FD7F0571-7BBC-35EB-0E78-4D190438C43B}" dt="2023-11-07T03:44:52.399" v="265"/>
          <ac:picMkLst>
            <pc:docMk/>
            <pc:sldMk cId="3272634631" sldId="262"/>
            <ac:picMk id="46" creationId="{6CB9C3C9-1BE1-CFE7-C819-3A6814BE9591}"/>
          </ac:picMkLst>
        </pc:picChg>
        <pc:picChg chg="add del">
          <ac:chgData name="Aminata Aliou" userId="S::aalio070@uottawa.ca::d3a2c22c-d71c-44b6-a0b1-4a5bf0f64475" providerId="AD" clId="Web-{FD7F0571-7BBC-35EB-0E78-4D190438C43B}" dt="2023-11-07T03:44:57.743" v="267"/>
          <ac:picMkLst>
            <pc:docMk/>
            <pc:sldMk cId="3272634631" sldId="262"/>
            <ac:picMk id="51" creationId="{C560C544-B868-9CB2-4BC2-00AE8614FF9E}"/>
          </ac:picMkLst>
        </pc:picChg>
      </pc:sldChg>
      <pc:sldChg chg="addSp delSp modSp new mod setBg">
        <pc:chgData name="Aminata Aliou" userId="S::aalio070@uottawa.ca::d3a2c22c-d71c-44b6-a0b1-4a5bf0f64475" providerId="AD" clId="Web-{FD7F0571-7BBC-35EB-0E78-4D190438C43B}" dt="2023-11-07T03:46:57.119" v="299"/>
        <pc:sldMkLst>
          <pc:docMk/>
          <pc:sldMk cId="4036898512" sldId="263"/>
        </pc:sldMkLst>
        <pc:spChg chg="mod">
          <ac:chgData name="Aminata Aliou" userId="S::aalio070@uottawa.ca::d3a2c22c-d71c-44b6-a0b1-4a5bf0f64475" providerId="AD" clId="Web-{FD7F0571-7BBC-35EB-0E78-4D190438C43B}" dt="2023-11-07T03:46:57.119" v="299"/>
          <ac:spMkLst>
            <pc:docMk/>
            <pc:sldMk cId="4036898512" sldId="263"/>
            <ac:spMk id="2" creationId="{C703ABDF-C165-782A-71B4-0F24EB4DD99E}"/>
          </ac:spMkLst>
        </pc:spChg>
        <pc:spChg chg="add del mod">
          <ac:chgData name="Aminata Aliou" userId="S::aalio070@uottawa.ca::d3a2c22c-d71c-44b6-a0b1-4a5bf0f64475" providerId="AD" clId="Web-{FD7F0571-7BBC-35EB-0E78-4D190438C43B}" dt="2023-11-07T03:46:57.119" v="299"/>
          <ac:spMkLst>
            <pc:docMk/>
            <pc:sldMk cId="4036898512" sldId="263"/>
            <ac:spMk id="3" creationId="{E362834C-E3AE-64F0-120A-0DCD6B49A0CA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6:57.119" v="299"/>
          <ac:spMkLst>
            <pc:docMk/>
            <pc:sldMk cId="4036898512" sldId="263"/>
            <ac:spMk id="8" creationId="{B937640E-EF7A-4A6C-A950-D12B7D5C923E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6:57.119" v="299"/>
          <ac:spMkLst>
            <pc:docMk/>
            <pc:sldMk cId="4036898512" sldId="263"/>
            <ac:spMk id="10" creationId="{0CF52A5B-5810-4130-A3DB-FD2582D053FB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6:57.119" v="299"/>
          <ac:spMkLst>
            <pc:docMk/>
            <pc:sldMk cId="4036898512" sldId="263"/>
            <ac:spMk id="12" creationId="{B8FE145C-BED6-4533-8211-7AC773F7A26A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6:51.760" v="294"/>
          <ac:spMkLst>
            <pc:docMk/>
            <pc:sldMk cId="4036898512" sldId="263"/>
            <ac:spMk id="18" creationId="{042E603F-28B7-4831-BF23-65FBAB13D5FB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6:51.760" v="294"/>
          <ac:spMkLst>
            <pc:docMk/>
            <pc:sldMk cId="4036898512" sldId="263"/>
            <ac:spMk id="20" creationId="{4D39700F-2B10-4402-A7DD-06EE2245880D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6:51.760" v="294"/>
          <ac:spMkLst>
            <pc:docMk/>
            <pc:sldMk cId="4036898512" sldId="263"/>
            <ac:spMk id="22" creationId="{6DA65B90-7B06-4499-91BA-CDDD36132481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6:51.760" v="294"/>
          <ac:spMkLst>
            <pc:docMk/>
            <pc:sldMk cId="4036898512" sldId="263"/>
            <ac:spMk id="24" creationId="{389C36E1-2D95-402F-A472-3E6699BE2622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6:54.604" v="296"/>
          <ac:spMkLst>
            <pc:docMk/>
            <pc:sldMk cId="4036898512" sldId="263"/>
            <ac:spMk id="26" creationId="{042E603F-28B7-4831-BF23-65FBAB13D5FB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6:54.604" v="296"/>
          <ac:spMkLst>
            <pc:docMk/>
            <pc:sldMk cId="4036898512" sldId="263"/>
            <ac:spMk id="27" creationId="{4D39700F-2B10-4402-A7DD-06EE2245880D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6:54.604" v="296"/>
          <ac:spMkLst>
            <pc:docMk/>
            <pc:sldMk cId="4036898512" sldId="263"/>
            <ac:spMk id="28" creationId="{6DA65B90-7B06-4499-91BA-CDDD36132481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6:54.604" v="296"/>
          <ac:spMkLst>
            <pc:docMk/>
            <pc:sldMk cId="4036898512" sldId="263"/>
            <ac:spMk id="30" creationId="{55D2029A-A407-48E4-B880-B4F8D8EFAE92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6:57.104" v="298"/>
          <ac:spMkLst>
            <pc:docMk/>
            <pc:sldMk cId="4036898512" sldId="263"/>
            <ac:spMk id="32" creationId="{042E603F-28B7-4831-BF23-65FBAB13D5FB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6:57.104" v="298"/>
          <ac:spMkLst>
            <pc:docMk/>
            <pc:sldMk cId="4036898512" sldId="263"/>
            <ac:spMk id="33" creationId="{4D39700F-2B10-4402-A7DD-06EE2245880D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6:57.104" v="298"/>
          <ac:spMkLst>
            <pc:docMk/>
            <pc:sldMk cId="4036898512" sldId="263"/>
            <ac:spMk id="34" creationId="{06E15305-164C-44CD-9E0F-420C2DC1B32A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6:57.104" v="298"/>
          <ac:spMkLst>
            <pc:docMk/>
            <pc:sldMk cId="4036898512" sldId="263"/>
            <ac:spMk id="35" creationId="{C49B6340-9D54-4548-B87C-24BA7EA53A56}"/>
          </ac:spMkLst>
        </pc:spChg>
        <pc:spChg chg="add del">
          <ac:chgData name="Aminata Aliou" userId="S::aalio070@uottawa.ca::d3a2c22c-d71c-44b6-a0b1-4a5bf0f64475" providerId="AD" clId="Web-{FD7F0571-7BBC-35EB-0E78-4D190438C43B}" dt="2023-11-07T03:46:57.104" v="298"/>
          <ac:spMkLst>
            <pc:docMk/>
            <pc:sldMk cId="4036898512" sldId="263"/>
            <ac:spMk id="37" creationId="{F1D5403D-09EC-41DB-B916-A09C0E5AEC2B}"/>
          </ac:spMkLst>
        </pc:spChg>
        <pc:spChg chg="add">
          <ac:chgData name="Aminata Aliou" userId="S::aalio070@uottawa.ca::d3a2c22c-d71c-44b6-a0b1-4a5bf0f64475" providerId="AD" clId="Web-{FD7F0571-7BBC-35EB-0E78-4D190438C43B}" dt="2023-11-07T03:46:57.119" v="299"/>
          <ac:spMkLst>
            <pc:docMk/>
            <pc:sldMk cId="4036898512" sldId="263"/>
            <ac:spMk id="39" creationId="{042E603F-28B7-4831-BF23-65FBAB13D5FB}"/>
          </ac:spMkLst>
        </pc:spChg>
        <pc:spChg chg="add">
          <ac:chgData name="Aminata Aliou" userId="S::aalio070@uottawa.ca::d3a2c22c-d71c-44b6-a0b1-4a5bf0f64475" providerId="AD" clId="Web-{FD7F0571-7BBC-35EB-0E78-4D190438C43B}" dt="2023-11-07T03:46:57.119" v="299"/>
          <ac:spMkLst>
            <pc:docMk/>
            <pc:sldMk cId="4036898512" sldId="263"/>
            <ac:spMk id="40" creationId="{4D39700F-2B10-4402-A7DD-06EE2245880D}"/>
          </ac:spMkLst>
        </pc:spChg>
        <pc:spChg chg="add">
          <ac:chgData name="Aminata Aliou" userId="S::aalio070@uottawa.ca::d3a2c22c-d71c-44b6-a0b1-4a5bf0f64475" providerId="AD" clId="Web-{FD7F0571-7BBC-35EB-0E78-4D190438C43B}" dt="2023-11-07T03:46:57.119" v="299"/>
          <ac:spMkLst>
            <pc:docMk/>
            <pc:sldMk cId="4036898512" sldId="263"/>
            <ac:spMk id="41" creationId="{6DA65B90-7B06-4499-91BA-CDDD36132481}"/>
          </ac:spMkLst>
        </pc:spChg>
        <pc:spChg chg="add">
          <ac:chgData name="Aminata Aliou" userId="S::aalio070@uottawa.ca::d3a2c22c-d71c-44b6-a0b1-4a5bf0f64475" providerId="AD" clId="Web-{FD7F0571-7BBC-35EB-0E78-4D190438C43B}" dt="2023-11-07T03:46:57.119" v="299"/>
          <ac:spMkLst>
            <pc:docMk/>
            <pc:sldMk cId="4036898512" sldId="263"/>
            <ac:spMk id="43" creationId="{389C36E1-2D95-402F-A472-3E6699BE2622}"/>
          </ac:spMkLst>
        </pc:spChg>
        <pc:picChg chg="add del">
          <ac:chgData name="Aminata Aliou" userId="S::aalio070@uottawa.ca::d3a2c22c-d71c-44b6-a0b1-4a5bf0f64475" providerId="AD" clId="Web-{FD7F0571-7BBC-35EB-0E78-4D190438C43B}" dt="2023-11-07T03:46:51.760" v="294"/>
          <ac:picMkLst>
            <pc:docMk/>
            <pc:sldMk cId="4036898512" sldId="263"/>
            <ac:picMk id="14" creationId="{74918CDE-E18C-377F-7BFE-8C28AC70B7FA}"/>
          </ac:picMkLst>
        </pc:picChg>
        <pc:picChg chg="add del">
          <ac:chgData name="Aminata Aliou" userId="S::aalio070@uottawa.ca::d3a2c22c-d71c-44b6-a0b1-4a5bf0f64475" providerId="AD" clId="Web-{FD7F0571-7BBC-35EB-0E78-4D190438C43B}" dt="2023-11-07T03:46:54.604" v="296"/>
          <ac:picMkLst>
            <pc:docMk/>
            <pc:sldMk cId="4036898512" sldId="263"/>
            <ac:picMk id="29" creationId="{04168C03-1D03-A9D7-72F2-3C38C16C0F64}"/>
          </ac:picMkLst>
        </pc:picChg>
        <pc:picChg chg="add del">
          <ac:chgData name="Aminata Aliou" userId="S::aalio070@uottawa.ca::d3a2c22c-d71c-44b6-a0b1-4a5bf0f64475" providerId="AD" clId="Web-{FD7F0571-7BBC-35EB-0E78-4D190438C43B}" dt="2023-11-07T03:46:57.104" v="298"/>
          <ac:picMkLst>
            <pc:docMk/>
            <pc:sldMk cId="4036898512" sldId="263"/>
            <ac:picMk id="36" creationId="{D0BE8AB2-5A7B-939C-5192-49E19F181E16}"/>
          </ac:picMkLst>
        </pc:picChg>
        <pc:picChg chg="add">
          <ac:chgData name="Aminata Aliou" userId="S::aalio070@uottawa.ca::d3a2c22c-d71c-44b6-a0b1-4a5bf0f64475" providerId="AD" clId="Web-{FD7F0571-7BBC-35EB-0E78-4D190438C43B}" dt="2023-11-07T03:46:57.119" v="299"/>
          <ac:picMkLst>
            <pc:docMk/>
            <pc:sldMk cId="4036898512" sldId="263"/>
            <ac:picMk id="42" creationId="{74918CDE-E18C-377F-7BFE-8C28AC70B7FA}"/>
          </ac:picMkLst>
        </pc:picChg>
      </pc:sldChg>
    </pc:docChg>
  </pc:docChgLst>
  <pc:docChgLst>
    <pc:chgData name="Arnaud Joguy Abomo Dozeng" userId="S::aabom040@uottawa.ca::4b3b5999-695e-4fe3-a7b8-18f3450e0387" providerId="AD" clId="Web-{CCE00EDD-5F68-4718-8D71-399DB5D376CF}"/>
    <pc:docChg chg="addSld delSld modSld addMainMaster delMainMaster">
      <pc:chgData name="Arnaud Joguy Abomo Dozeng" userId="S::aabom040@uottawa.ca::4b3b5999-695e-4fe3-a7b8-18f3450e0387" providerId="AD" clId="Web-{CCE00EDD-5F68-4718-8D71-399DB5D376CF}" dt="2023-11-06T21:42:06.322" v="7"/>
      <pc:docMkLst>
        <pc:docMk/>
      </pc:docMkLst>
      <pc:sldChg chg="addSp modSp mod setBg modClrScheme chgLayout">
        <pc:chgData name="Arnaud Joguy Abomo Dozeng" userId="S::aabom040@uottawa.ca::4b3b5999-695e-4fe3-a7b8-18f3450e0387" providerId="AD" clId="Web-{CCE00EDD-5F68-4718-8D71-399DB5D376CF}" dt="2023-11-06T21:28:17.030" v="0"/>
        <pc:sldMkLst>
          <pc:docMk/>
          <pc:sldMk cId="109857222" sldId="256"/>
        </pc:sldMkLst>
        <pc:spChg chg="mod">
          <ac:chgData name="Arnaud Joguy Abomo Dozeng" userId="S::aabom040@uottawa.ca::4b3b5999-695e-4fe3-a7b8-18f3450e0387" providerId="AD" clId="Web-{CCE00EDD-5F68-4718-8D71-399DB5D376CF}" dt="2023-11-06T21:28:17.030" v="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rnaud Joguy Abomo Dozeng" userId="S::aabom040@uottawa.ca::4b3b5999-695e-4fe3-a7b8-18f3450e0387" providerId="AD" clId="Web-{CCE00EDD-5F68-4718-8D71-399DB5D376CF}" dt="2023-11-06T21:28:17.030" v="0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Arnaud Joguy Abomo Dozeng" userId="S::aabom040@uottawa.ca::4b3b5999-695e-4fe3-a7b8-18f3450e0387" providerId="AD" clId="Web-{CCE00EDD-5F68-4718-8D71-399DB5D376CF}" dt="2023-11-06T21:28:17.030" v="0"/>
          <ac:spMkLst>
            <pc:docMk/>
            <pc:sldMk cId="109857222" sldId="256"/>
            <ac:spMk id="9" creationId="{68CA250C-CF5A-4736-9249-D6111F7C5545}"/>
          </ac:spMkLst>
        </pc:spChg>
        <pc:spChg chg="add">
          <ac:chgData name="Arnaud Joguy Abomo Dozeng" userId="S::aabom040@uottawa.ca::4b3b5999-695e-4fe3-a7b8-18f3450e0387" providerId="AD" clId="Web-{CCE00EDD-5F68-4718-8D71-399DB5D376CF}" dt="2023-11-06T21:28:17.030" v="0"/>
          <ac:spMkLst>
            <pc:docMk/>
            <pc:sldMk cId="109857222" sldId="256"/>
            <ac:spMk id="11" creationId="{032274B4-B001-4088-B01D-E6999509E268}"/>
          </ac:spMkLst>
        </pc:spChg>
        <pc:picChg chg="add">
          <ac:chgData name="Arnaud Joguy Abomo Dozeng" userId="S::aabom040@uottawa.ca::4b3b5999-695e-4fe3-a7b8-18f3450e0387" providerId="AD" clId="Web-{CCE00EDD-5F68-4718-8D71-399DB5D376CF}" dt="2023-11-06T21:28:17.030" v="0"/>
          <ac:picMkLst>
            <pc:docMk/>
            <pc:sldMk cId="109857222" sldId="256"/>
            <ac:picMk id="4" creationId="{936D8FE6-A1BD-A5D6-5D3B-0F75A8475A9E}"/>
          </ac:picMkLst>
        </pc:picChg>
      </pc:sldChg>
      <pc:sldChg chg="delSp new">
        <pc:chgData name="Arnaud Joguy Abomo Dozeng" userId="S::aabom040@uottawa.ca::4b3b5999-695e-4fe3-a7b8-18f3450e0387" providerId="AD" clId="Web-{CCE00EDD-5F68-4718-8D71-399DB5D376CF}" dt="2023-11-06T21:40:31.352" v="3"/>
        <pc:sldMkLst>
          <pc:docMk/>
          <pc:sldMk cId="1598619329" sldId="257"/>
        </pc:sldMkLst>
        <pc:spChg chg="del">
          <ac:chgData name="Arnaud Joguy Abomo Dozeng" userId="S::aabom040@uottawa.ca::4b3b5999-695e-4fe3-a7b8-18f3450e0387" providerId="AD" clId="Web-{CCE00EDD-5F68-4718-8D71-399DB5D376CF}" dt="2023-11-06T21:40:28.242" v="2"/>
          <ac:spMkLst>
            <pc:docMk/>
            <pc:sldMk cId="1598619329" sldId="257"/>
            <ac:spMk id="2" creationId="{581CE9D6-4FF0-275E-E5FA-3983DC16827F}"/>
          </ac:spMkLst>
        </pc:spChg>
        <pc:spChg chg="del">
          <ac:chgData name="Arnaud Joguy Abomo Dozeng" userId="S::aabom040@uottawa.ca::4b3b5999-695e-4fe3-a7b8-18f3450e0387" providerId="AD" clId="Web-{CCE00EDD-5F68-4718-8D71-399DB5D376CF}" dt="2023-11-06T21:40:31.352" v="3"/>
          <ac:spMkLst>
            <pc:docMk/>
            <pc:sldMk cId="1598619329" sldId="257"/>
            <ac:spMk id="3" creationId="{FB9751C2-FF56-6E91-D838-B0A0ABAC7478}"/>
          </ac:spMkLst>
        </pc:spChg>
      </pc:sldChg>
      <pc:sldChg chg="add del">
        <pc:chgData name="Arnaud Joguy Abomo Dozeng" userId="S::aabom040@uottawa.ca::4b3b5999-695e-4fe3-a7b8-18f3450e0387" providerId="AD" clId="Web-{CCE00EDD-5F68-4718-8D71-399DB5D376CF}" dt="2023-11-06T21:42:06.322" v="7"/>
        <pc:sldMkLst>
          <pc:docMk/>
          <pc:sldMk cId="611754070" sldId="258"/>
        </pc:sldMkLst>
      </pc:sldChg>
      <pc:sldChg chg="add del">
        <pc:chgData name="Arnaud Joguy Abomo Dozeng" userId="S::aabom040@uottawa.ca::4b3b5999-695e-4fe3-a7b8-18f3450e0387" providerId="AD" clId="Web-{CCE00EDD-5F68-4718-8D71-399DB5D376CF}" dt="2023-11-06T21:40:58.149" v="5"/>
        <pc:sldMkLst>
          <pc:docMk/>
          <pc:sldMk cId="2719727310" sldId="258"/>
        </pc:sldMkLst>
      </pc:sldChg>
      <pc:sldMasterChg chg="del delSldLayout">
        <pc:chgData name="Arnaud Joguy Abomo Dozeng" userId="S::aabom040@uottawa.ca::4b3b5999-695e-4fe3-a7b8-18f3450e0387" providerId="AD" clId="Web-{CCE00EDD-5F68-4718-8D71-399DB5D376CF}" dt="2023-11-06T21:28:17.030" v="0"/>
        <pc:sldMasterMkLst>
          <pc:docMk/>
          <pc:sldMasterMk cId="2460954070" sldId="2147483660"/>
        </pc:sldMasterMkLst>
        <pc:sldLayoutChg chg="del">
          <pc:chgData name="Arnaud Joguy Abomo Dozeng" userId="S::aabom040@uottawa.ca::4b3b5999-695e-4fe3-a7b8-18f3450e0387" providerId="AD" clId="Web-{CCE00EDD-5F68-4718-8D71-399DB5D376CF}" dt="2023-11-06T21:28:17.030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Arnaud Joguy Abomo Dozeng" userId="S::aabom040@uottawa.ca::4b3b5999-695e-4fe3-a7b8-18f3450e0387" providerId="AD" clId="Web-{CCE00EDD-5F68-4718-8D71-399DB5D376CF}" dt="2023-11-06T21:28:17.030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Arnaud Joguy Abomo Dozeng" userId="S::aabom040@uottawa.ca::4b3b5999-695e-4fe3-a7b8-18f3450e0387" providerId="AD" clId="Web-{CCE00EDD-5F68-4718-8D71-399DB5D376CF}" dt="2023-11-06T21:28:17.030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Arnaud Joguy Abomo Dozeng" userId="S::aabom040@uottawa.ca::4b3b5999-695e-4fe3-a7b8-18f3450e0387" providerId="AD" clId="Web-{CCE00EDD-5F68-4718-8D71-399DB5D376CF}" dt="2023-11-06T21:28:17.030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Arnaud Joguy Abomo Dozeng" userId="S::aabom040@uottawa.ca::4b3b5999-695e-4fe3-a7b8-18f3450e0387" providerId="AD" clId="Web-{CCE00EDD-5F68-4718-8D71-399DB5D376CF}" dt="2023-11-06T21:28:17.030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Arnaud Joguy Abomo Dozeng" userId="S::aabom040@uottawa.ca::4b3b5999-695e-4fe3-a7b8-18f3450e0387" providerId="AD" clId="Web-{CCE00EDD-5F68-4718-8D71-399DB5D376CF}" dt="2023-11-06T21:28:17.030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Arnaud Joguy Abomo Dozeng" userId="S::aabom040@uottawa.ca::4b3b5999-695e-4fe3-a7b8-18f3450e0387" providerId="AD" clId="Web-{CCE00EDD-5F68-4718-8D71-399DB5D376CF}" dt="2023-11-06T21:28:17.030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Arnaud Joguy Abomo Dozeng" userId="S::aabom040@uottawa.ca::4b3b5999-695e-4fe3-a7b8-18f3450e0387" providerId="AD" clId="Web-{CCE00EDD-5F68-4718-8D71-399DB5D376CF}" dt="2023-11-06T21:28:17.030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Arnaud Joguy Abomo Dozeng" userId="S::aabom040@uottawa.ca::4b3b5999-695e-4fe3-a7b8-18f3450e0387" providerId="AD" clId="Web-{CCE00EDD-5F68-4718-8D71-399DB5D376CF}" dt="2023-11-06T21:28:17.030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Arnaud Joguy Abomo Dozeng" userId="S::aabom040@uottawa.ca::4b3b5999-695e-4fe3-a7b8-18f3450e0387" providerId="AD" clId="Web-{CCE00EDD-5F68-4718-8D71-399DB5D376CF}" dt="2023-11-06T21:28:17.030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Arnaud Joguy Abomo Dozeng" userId="S::aabom040@uottawa.ca::4b3b5999-695e-4fe3-a7b8-18f3450e0387" providerId="AD" clId="Web-{CCE00EDD-5F68-4718-8D71-399DB5D376CF}" dt="2023-11-06T21:28:17.030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Arnaud Joguy Abomo Dozeng" userId="S::aabom040@uottawa.ca::4b3b5999-695e-4fe3-a7b8-18f3450e0387" providerId="AD" clId="Web-{CCE00EDD-5F68-4718-8D71-399DB5D376CF}" dt="2023-11-06T21:41:52.900" v="6"/>
        <pc:sldMasterMkLst>
          <pc:docMk/>
          <pc:sldMasterMk cId="405817789" sldId="2147483686"/>
        </pc:sldMasterMkLst>
        <pc:sldLayoutChg chg="add">
          <pc:chgData name="Arnaud Joguy Abomo Dozeng" userId="S::aabom040@uottawa.ca::4b3b5999-695e-4fe3-a7b8-18f3450e0387" providerId="AD" clId="Web-{CCE00EDD-5F68-4718-8D71-399DB5D376CF}" dt="2023-11-06T21:41:52.900" v="6"/>
          <pc:sldLayoutMkLst>
            <pc:docMk/>
            <pc:sldMasterMk cId="405817789" sldId="2147483686"/>
            <pc:sldLayoutMk cId="2206566328" sldId="2147483675"/>
          </pc:sldLayoutMkLst>
        </pc:sldLayoutChg>
        <pc:sldLayoutChg chg="add">
          <pc:chgData name="Arnaud Joguy Abomo Dozeng" userId="S::aabom040@uottawa.ca::4b3b5999-695e-4fe3-a7b8-18f3450e0387" providerId="AD" clId="Web-{CCE00EDD-5F68-4718-8D71-399DB5D376CF}" dt="2023-11-06T21:41:52.900" v="6"/>
          <pc:sldLayoutMkLst>
            <pc:docMk/>
            <pc:sldMasterMk cId="405817789" sldId="2147483686"/>
            <pc:sldLayoutMk cId="851362699" sldId="2147483676"/>
          </pc:sldLayoutMkLst>
        </pc:sldLayoutChg>
        <pc:sldLayoutChg chg="add">
          <pc:chgData name="Arnaud Joguy Abomo Dozeng" userId="S::aabom040@uottawa.ca::4b3b5999-695e-4fe3-a7b8-18f3450e0387" providerId="AD" clId="Web-{CCE00EDD-5F68-4718-8D71-399DB5D376CF}" dt="2023-11-06T21:41:52.900" v="6"/>
          <pc:sldLayoutMkLst>
            <pc:docMk/>
            <pc:sldMasterMk cId="405817789" sldId="2147483686"/>
            <pc:sldLayoutMk cId="1971228172" sldId="2147483677"/>
          </pc:sldLayoutMkLst>
        </pc:sldLayoutChg>
        <pc:sldLayoutChg chg="add">
          <pc:chgData name="Arnaud Joguy Abomo Dozeng" userId="S::aabom040@uottawa.ca::4b3b5999-695e-4fe3-a7b8-18f3450e0387" providerId="AD" clId="Web-{CCE00EDD-5F68-4718-8D71-399DB5D376CF}" dt="2023-11-06T21:41:52.900" v="6"/>
          <pc:sldLayoutMkLst>
            <pc:docMk/>
            <pc:sldMasterMk cId="405817789" sldId="2147483686"/>
            <pc:sldLayoutMk cId="840266651" sldId="2147483678"/>
          </pc:sldLayoutMkLst>
        </pc:sldLayoutChg>
        <pc:sldLayoutChg chg="add">
          <pc:chgData name="Arnaud Joguy Abomo Dozeng" userId="S::aabom040@uottawa.ca::4b3b5999-695e-4fe3-a7b8-18f3450e0387" providerId="AD" clId="Web-{CCE00EDD-5F68-4718-8D71-399DB5D376CF}" dt="2023-11-06T21:41:52.900" v="6"/>
          <pc:sldLayoutMkLst>
            <pc:docMk/>
            <pc:sldMasterMk cId="405817789" sldId="2147483686"/>
            <pc:sldLayoutMk cId="727948019" sldId="2147483679"/>
          </pc:sldLayoutMkLst>
        </pc:sldLayoutChg>
        <pc:sldLayoutChg chg="add">
          <pc:chgData name="Arnaud Joguy Abomo Dozeng" userId="S::aabom040@uottawa.ca::4b3b5999-695e-4fe3-a7b8-18f3450e0387" providerId="AD" clId="Web-{CCE00EDD-5F68-4718-8D71-399DB5D376CF}" dt="2023-11-06T21:41:52.900" v="6"/>
          <pc:sldLayoutMkLst>
            <pc:docMk/>
            <pc:sldMasterMk cId="405817789" sldId="2147483686"/>
            <pc:sldLayoutMk cId="3436511516" sldId="2147483680"/>
          </pc:sldLayoutMkLst>
        </pc:sldLayoutChg>
        <pc:sldLayoutChg chg="add">
          <pc:chgData name="Arnaud Joguy Abomo Dozeng" userId="S::aabom040@uottawa.ca::4b3b5999-695e-4fe3-a7b8-18f3450e0387" providerId="AD" clId="Web-{CCE00EDD-5F68-4718-8D71-399DB5D376CF}" dt="2023-11-06T21:41:52.900" v="6"/>
          <pc:sldLayoutMkLst>
            <pc:docMk/>
            <pc:sldMasterMk cId="405817789" sldId="2147483686"/>
            <pc:sldLayoutMk cId="2270165738" sldId="2147483681"/>
          </pc:sldLayoutMkLst>
        </pc:sldLayoutChg>
        <pc:sldLayoutChg chg="add">
          <pc:chgData name="Arnaud Joguy Abomo Dozeng" userId="S::aabom040@uottawa.ca::4b3b5999-695e-4fe3-a7b8-18f3450e0387" providerId="AD" clId="Web-{CCE00EDD-5F68-4718-8D71-399DB5D376CF}" dt="2023-11-06T21:41:52.900" v="6"/>
          <pc:sldLayoutMkLst>
            <pc:docMk/>
            <pc:sldMasterMk cId="405817789" sldId="2147483686"/>
            <pc:sldLayoutMk cId="3631809028" sldId="2147483682"/>
          </pc:sldLayoutMkLst>
        </pc:sldLayoutChg>
        <pc:sldLayoutChg chg="add">
          <pc:chgData name="Arnaud Joguy Abomo Dozeng" userId="S::aabom040@uottawa.ca::4b3b5999-695e-4fe3-a7b8-18f3450e0387" providerId="AD" clId="Web-{CCE00EDD-5F68-4718-8D71-399DB5D376CF}" dt="2023-11-06T21:41:52.900" v="6"/>
          <pc:sldLayoutMkLst>
            <pc:docMk/>
            <pc:sldMasterMk cId="405817789" sldId="2147483686"/>
            <pc:sldLayoutMk cId="1111131800" sldId="2147483683"/>
          </pc:sldLayoutMkLst>
        </pc:sldLayoutChg>
        <pc:sldLayoutChg chg="add">
          <pc:chgData name="Arnaud Joguy Abomo Dozeng" userId="S::aabom040@uottawa.ca::4b3b5999-695e-4fe3-a7b8-18f3450e0387" providerId="AD" clId="Web-{CCE00EDD-5F68-4718-8D71-399DB5D376CF}" dt="2023-11-06T21:41:52.900" v="6"/>
          <pc:sldLayoutMkLst>
            <pc:docMk/>
            <pc:sldMasterMk cId="405817789" sldId="2147483686"/>
            <pc:sldLayoutMk cId="1435997350" sldId="2147483684"/>
          </pc:sldLayoutMkLst>
        </pc:sldLayoutChg>
        <pc:sldLayoutChg chg="add">
          <pc:chgData name="Arnaud Joguy Abomo Dozeng" userId="S::aabom040@uottawa.ca::4b3b5999-695e-4fe3-a7b8-18f3450e0387" providerId="AD" clId="Web-{CCE00EDD-5F68-4718-8D71-399DB5D376CF}" dt="2023-11-06T21:41:52.900" v="6"/>
          <pc:sldLayoutMkLst>
            <pc:docMk/>
            <pc:sldMasterMk cId="405817789" sldId="2147483686"/>
            <pc:sldLayoutMk cId="3289797858" sldId="2147483685"/>
          </pc:sldLayoutMkLst>
        </pc:sldLayoutChg>
      </pc:sldMasterChg>
      <pc:sldMasterChg chg="add addSldLayout">
        <pc:chgData name="Arnaud Joguy Abomo Dozeng" userId="S::aabom040@uottawa.ca::4b3b5999-695e-4fe3-a7b8-18f3450e0387" providerId="AD" clId="Web-{CCE00EDD-5F68-4718-8D71-399DB5D376CF}" dt="2023-11-06T21:28:17.030" v="0"/>
        <pc:sldMasterMkLst>
          <pc:docMk/>
          <pc:sldMasterMk cId="4021778748" sldId="2147483743"/>
        </pc:sldMasterMkLst>
        <pc:sldLayoutChg chg="add">
          <pc:chgData name="Arnaud Joguy Abomo Dozeng" userId="S::aabom040@uottawa.ca::4b3b5999-695e-4fe3-a7b8-18f3450e0387" providerId="AD" clId="Web-{CCE00EDD-5F68-4718-8D71-399DB5D376CF}" dt="2023-11-06T21:28:17.030" v="0"/>
          <pc:sldLayoutMkLst>
            <pc:docMk/>
            <pc:sldMasterMk cId="4021778748" sldId="2147483743"/>
            <pc:sldLayoutMk cId="1207478403" sldId="2147483732"/>
          </pc:sldLayoutMkLst>
        </pc:sldLayoutChg>
        <pc:sldLayoutChg chg="add">
          <pc:chgData name="Arnaud Joguy Abomo Dozeng" userId="S::aabom040@uottawa.ca::4b3b5999-695e-4fe3-a7b8-18f3450e0387" providerId="AD" clId="Web-{CCE00EDD-5F68-4718-8D71-399DB5D376CF}" dt="2023-11-06T21:28:17.030" v="0"/>
          <pc:sldLayoutMkLst>
            <pc:docMk/>
            <pc:sldMasterMk cId="4021778748" sldId="2147483743"/>
            <pc:sldLayoutMk cId="3764692428" sldId="2147483733"/>
          </pc:sldLayoutMkLst>
        </pc:sldLayoutChg>
        <pc:sldLayoutChg chg="add">
          <pc:chgData name="Arnaud Joguy Abomo Dozeng" userId="S::aabom040@uottawa.ca::4b3b5999-695e-4fe3-a7b8-18f3450e0387" providerId="AD" clId="Web-{CCE00EDD-5F68-4718-8D71-399DB5D376CF}" dt="2023-11-06T21:28:17.030" v="0"/>
          <pc:sldLayoutMkLst>
            <pc:docMk/>
            <pc:sldMasterMk cId="4021778748" sldId="2147483743"/>
            <pc:sldLayoutMk cId="2060773970" sldId="2147483734"/>
          </pc:sldLayoutMkLst>
        </pc:sldLayoutChg>
        <pc:sldLayoutChg chg="add">
          <pc:chgData name="Arnaud Joguy Abomo Dozeng" userId="S::aabom040@uottawa.ca::4b3b5999-695e-4fe3-a7b8-18f3450e0387" providerId="AD" clId="Web-{CCE00EDD-5F68-4718-8D71-399DB5D376CF}" dt="2023-11-06T21:28:17.030" v="0"/>
          <pc:sldLayoutMkLst>
            <pc:docMk/>
            <pc:sldMasterMk cId="4021778748" sldId="2147483743"/>
            <pc:sldLayoutMk cId="252444926" sldId="2147483735"/>
          </pc:sldLayoutMkLst>
        </pc:sldLayoutChg>
        <pc:sldLayoutChg chg="add">
          <pc:chgData name="Arnaud Joguy Abomo Dozeng" userId="S::aabom040@uottawa.ca::4b3b5999-695e-4fe3-a7b8-18f3450e0387" providerId="AD" clId="Web-{CCE00EDD-5F68-4718-8D71-399DB5D376CF}" dt="2023-11-06T21:28:17.030" v="0"/>
          <pc:sldLayoutMkLst>
            <pc:docMk/>
            <pc:sldMasterMk cId="4021778748" sldId="2147483743"/>
            <pc:sldLayoutMk cId="9026553" sldId="2147483736"/>
          </pc:sldLayoutMkLst>
        </pc:sldLayoutChg>
        <pc:sldLayoutChg chg="add">
          <pc:chgData name="Arnaud Joguy Abomo Dozeng" userId="S::aabom040@uottawa.ca::4b3b5999-695e-4fe3-a7b8-18f3450e0387" providerId="AD" clId="Web-{CCE00EDD-5F68-4718-8D71-399DB5D376CF}" dt="2023-11-06T21:28:17.030" v="0"/>
          <pc:sldLayoutMkLst>
            <pc:docMk/>
            <pc:sldMasterMk cId="4021778748" sldId="2147483743"/>
            <pc:sldLayoutMk cId="4153692770" sldId="2147483737"/>
          </pc:sldLayoutMkLst>
        </pc:sldLayoutChg>
        <pc:sldLayoutChg chg="add">
          <pc:chgData name="Arnaud Joguy Abomo Dozeng" userId="S::aabom040@uottawa.ca::4b3b5999-695e-4fe3-a7b8-18f3450e0387" providerId="AD" clId="Web-{CCE00EDD-5F68-4718-8D71-399DB5D376CF}" dt="2023-11-06T21:28:17.030" v="0"/>
          <pc:sldLayoutMkLst>
            <pc:docMk/>
            <pc:sldMasterMk cId="4021778748" sldId="2147483743"/>
            <pc:sldLayoutMk cId="3815547879" sldId="2147483738"/>
          </pc:sldLayoutMkLst>
        </pc:sldLayoutChg>
        <pc:sldLayoutChg chg="add">
          <pc:chgData name="Arnaud Joguy Abomo Dozeng" userId="S::aabom040@uottawa.ca::4b3b5999-695e-4fe3-a7b8-18f3450e0387" providerId="AD" clId="Web-{CCE00EDD-5F68-4718-8D71-399DB5D376CF}" dt="2023-11-06T21:28:17.030" v="0"/>
          <pc:sldLayoutMkLst>
            <pc:docMk/>
            <pc:sldMasterMk cId="4021778748" sldId="2147483743"/>
            <pc:sldLayoutMk cId="817004193" sldId="2147483739"/>
          </pc:sldLayoutMkLst>
        </pc:sldLayoutChg>
        <pc:sldLayoutChg chg="add">
          <pc:chgData name="Arnaud Joguy Abomo Dozeng" userId="S::aabom040@uottawa.ca::4b3b5999-695e-4fe3-a7b8-18f3450e0387" providerId="AD" clId="Web-{CCE00EDD-5F68-4718-8D71-399DB5D376CF}" dt="2023-11-06T21:28:17.030" v="0"/>
          <pc:sldLayoutMkLst>
            <pc:docMk/>
            <pc:sldMasterMk cId="4021778748" sldId="2147483743"/>
            <pc:sldLayoutMk cId="1288628776" sldId="2147483740"/>
          </pc:sldLayoutMkLst>
        </pc:sldLayoutChg>
        <pc:sldLayoutChg chg="add">
          <pc:chgData name="Arnaud Joguy Abomo Dozeng" userId="S::aabom040@uottawa.ca::4b3b5999-695e-4fe3-a7b8-18f3450e0387" providerId="AD" clId="Web-{CCE00EDD-5F68-4718-8D71-399DB5D376CF}" dt="2023-11-06T21:28:17.030" v="0"/>
          <pc:sldLayoutMkLst>
            <pc:docMk/>
            <pc:sldMasterMk cId="4021778748" sldId="2147483743"/>
            <pc:sldLayoutMk cId="4204429940" sldId="2147483741"/>
          </pc:sldLayoutMkLst>
        </pc:sldLayoutChg>
        <pc:sldLayoutChg chg="add">
          <pc:chgData name="Arnaud Joguy Abomo Dozeng" userId="S::aabom040@uottawa.ca::4b3b5999-695e-4fe3-a7b8-18f3450e0387" providerId="AD" clId="Web-{CCE00EDD-5F68-4718-8D71-399DB5D376CF}" dt="2023-11-06T21:28:17.030" v="0"/>
          <pc:sldLayoutMkLst>
            <pc:docMk/>
            <pc:sldMasterMk cId="4021778748" sldId="2147483743"/>
            <pc:sldLayoutMk cId="755971917" sldId="2147483742"/>
          </pc:sldLayoutMkLst>
        </pc:sldLayoutChg>
      </pc:sldMasterChg>
    </pc:docChg>
  </pc:docChgLst>
  <pc:docChgLst>
    <pc:chgData name="Tania Pillay" userId="S::tpill032@uottawa.ca::9ebbfbd6-2aa0-45e0-8232-6f99ef64b02b" providerId="AD" clId="Web-{8277BC7C-F446-954B-8F60-725B16D1101E}"/>
    <pc:docChg chg="modSld">
      <pc:chgData name="Tania Pillay" userId="S::tpill032@uottawa.ca::9ebbfbd6-2aa0-45e0-8232-6f99ef64b02b" providerId="AD" clId="Web-{8277BC7C-F446-954B-8F60-725B16D1101E}" dt="2023-11-06T21:40:54.583" v="9"/>
      <pc:docMkLst>
        <pc:docMk/>
      </pc:docMkLst>
      <pc:sldChg chg="addSp delSp modSp addAnim">
        <pc:chgData name="Tania Pillay" userId="S::tpill032@uottawa.ca::9ebbfbd6-2aa0-45e0-8232-6f99ef64b02b" providerId="AD" clId="Web-{8277BC7C-F446-954B-8F60-725B16D1101E}" dt="2023-11-06T21:40:54.583" v="9"/>
        <pc:sldMkLst>
          <pc:docMk/>
          <pc:sldMk cId="109857222" sldId="256"/>
        </pc:sldMkLst>
        <pc:spChg chg="mod">
          <ac:chgData name="Tania Pillay" userId="S::tpill032@uottawa.ca::9ebbfbd6-2aa0-45e0-8232-6f99ef64b02b" providerId="AD" clId="Web-{8277BC7C-F446-954B-8F60-725B16D1101E}" dt="2023-11-06T21:40:54.583" v="9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Tania Pillay" userId="S::tpill032@uottawa.ca::9ebbfbd6-2aa0-45e0-8232-6f99ef64b02b" providerId="AD" clId="Web-{8277BC7C-F446-954B-8F60-725B16D1101E}" dt="2023-11-06T21:40:54.583" v="9"/>
          <ac:spMkLst>
            <pc:docMk/>
            <pc:sldMk cId="109857222" sldId="256"/>
            <ac:spMk id="3" creationId="{00000000-0000-0000-0000-000000000000}"/>
          </ac:spMkLst>
        </pc:spChg>
        <pc:spChg chg="del">
          <ac:chgData name="Tania Pillay" userId="S::tpill032@uottawa.ca::9ebbfbd6-2aa0-45e0-8232-6f99ef64b02b" providerId="AD" clId="Web-{8277BC7C-F446-954B-8F60-725B16D1101E}" dt="2023-11-06T21:40:34.239" v="2"/>
          <ac:spMkLst>
            <pc:docMk/>
            <pc:sldMk cId="109857222" sldId="256"/>
            <ac:spMk id="9" creationId="{68CA250C-CF5A-4736-9249-D6111F7C5545}"/>
          </ac:spMkLst>
        </pc:spChg>
        <pc:spChg chg="del">
          <ac:chgData name="Tania Pillay" userId="S::tpill032@uottawa.ca::9ebbfbd6-2aa0-45e0-8232-6f99ef64b02b" providerId="AD" clId="Web-{8277BC7C-F446-954B-8F60-725B16D1101E}" dt="2023-11-06T21:40:34.239" v="2"/>
          <ac:spMkLst>
            <pc:docMk/>
            <pc:sldMk cId="109857222" sldId="256"/>
            <ac:spMk id="11" creationId="{032274B4-B001-4088-B01D-E6999509E268}"/>
          </ac:spMkLst>
        </pc:spChg>
        <pc:spChg chg="add del">
          <ac:chgData name="Tania Pillay" userId="S::tpill032@uottawa.ca::9ebbfbd6-2aa0-45e0-8232-6f99ef64b02b" providerId="AD" clId="Web-{8277BC7C-F446-954B-8F60-725B16D1101E}" dt="2023-11-06T21:40:54.583" v="9"/>
          <ac:spMkLst>
            <pc:docMk/>
            <pc:sldMk cId="109857222" sldId="256"/>
            <ac:spMk id="16" creationId="{6DA65B90-7B06-4499-91BA-CDDD36132481}"/>
          </ac:spMkLst>
        </pc:spChg>
        <pc:spChg chg="add del">
          <ac:chgData name="Tania Pillay" userId="S::tpill032@uottawa.ca::9ebbfbd6-2aa0-45e0-8232-6f99ef64b02b" providerId="AD" clId="Web-{8277BC7C-F446-954B-8F60-725B16D1101E}" dt="2023-11-06T21:40:54.583" v="9"/>
          <ac:spMkLst>
            <pc:docMk/>
            <pc:sldMk cId="109857222" sldId="256"/>
            <ac:spMk id="18" creationId="{55D2029A-A407-48E4-B880-B4F8D8EFAE92}"/>
          </ac:spMkLst>
        </pc:spChg>
        <pc:spChg chg="add del">
          <ac:chgData name="Tania Pillay" userId="S::tpill032@uottawa.ca::9ebbfbd6-2aa0-45e0-8232-6f99ef64b02b" providerId="AD" clId="Web-{8277BC7C-F446-954B-8F60-725B16D1101E}" dt="2023-11-06T21:40:54.567" v="8"/>
          <ac:spMkLst>
            <pc:docMk/>
            <pc:sldMk cId="109857222" sldId="256"/>
            <ac:spMk id="23" creationId="{042E603F-28B7-4831-BF23-65FBAB13D5FB}"/>
          </ac:spMkLst>
        </pc:spChg>
        <pc:spChg chg="add del">
          <ac:chgData name="Tania Pillay" userId="S::tpill032@uottawa.ca::9ebbfbd6-2aa0-45e0-8232-6f99ef64b02b" providerId="AD" clId="Web-{8277BC7C-F446-954B-8F60-725B16D1101E}" dt="2023-11-06T21:40:54.567" v="8"/>
          <ac:spMkLst>
            <pc:docMk/>
            <pc:sldMk cId="109857222" sldId="256"/>
            <ac:spMk id="25" creationId="{4D39700F-2B10-4402-A7DD-06EE2245880D}"/>
          </ac:spMkLst>
        </pc:spChg>
        <pc:spChg chg="add del">
          <ac:chgData name="Tania Pillay" userId="S::tpill032@uottawa.ca::9ebbfbd6-2aa0-45e0-8232-6f99ef64b02b" providerId="AD" clId="Web-{8277BC7C-F446-954B-8F60-725B16D1101E}" dt="2023-11-06T21:40:54.567" v="8"/>
          <ac:spMkLst>
            <pc:docMk/>
            <pc:sldMk cId="109857222" sldId="256"/>
            <ac:spMk id="27" creationId="{B937640E-EF7A-4A6C-A950-D12B7D5C923E}"/>
          </ac:spMkLst>
        </pc:spChg>
        <pc:spChg chg="add del">
          <ac:chgData name="Tania Pillay" userId="S::tpill032@uottawa.ca::9ebbfbd6-2aa0-45e0-8232-6f99ef64b02b" providerId="AD" clId="Web-{8277BC7C-F446-954B-8F60-725B16D1101E}" dt="2023-11-06T21:40:54.567" v="8"/>
          <ac:spMkLst>
            <pc:docMk/>
            <pc:sldMk cId="109857222" sldId="256"/>
            <ac:spMk id="29" creationId="{76ADA084-C86B-4F3C-8077-6A8999CC4632}"/>
          </ac:spMkLst>
        </pc:spChg>
        <pc:spChg chg="add">
          <ac:chgData name="Tania Pillay" userId="S::tpill032@uottawa.ca::9ebbfbd6-2aa0-45e0-8232-6f99ef64b02b" providerId="AD" clId="Web-{8277BC7C-F446-954B-8F60-725B16D1101E}" dt="2023-11-06T21:40:54.583" v="9"/>
          <ac:spMkLst>
            <pc:docMk/>
            <pc:sldMk cId="109857222" sldId="256"/>
            <ac:spMk id="31" creationId="{042E603F-28B7-4831-BF23-65FBAB13D5FB}"/>
          </ac:spMkLst>
        </pc:spChg>
        <pc:spChg chg="add">
          <ac:chgData name="Tania Pillay" userId="S::tpill032@uottawa.ca::9ebbfbd6-2aa0-45e0-8232-6f99ef64b02b" providerId="AD" clId="Web-{8277BC7C-F446-954B-8F60-725B16D1101E}" dt="2023-11-06T21:40:54.583" v="9"/>
          <ac:spMkLst>
            <pc:docMk/>
            <pc:sldMk cId="109857222" sldId="256"/>
            <ac:spMk id="32" creationId="{4D39700F-2B10-4402-A7DD-06EE2245880D}"/>
          </ac:spMkLst>
        </pc:spChg>
        <pc:spChg chg="add">
          <ac:chgData name="Tania Pillay" userId="S::tpill032@uottawa.ca::9ebbfbd6-2aa0-45e0-8232-6f99ef64b02b" providerId="AD" clId="Web-{8277BC7C-F446-954B-8F60-725B16D1101E}" dt="2023-11-06T21:40:54.583" v="9"/>
          <ac:spMkLst>
            <pc:docMk/>
            <pc:sldMk cId="109857222" sldId="256"/>
            <ac:spMk id="33" creationId="{B937640E-EF7A-4A6C-A950-D12B7D5C923E}"/>
          </ac:spMkLst>
        </pc:spChg>
        <pc:spChg chg="add">
          <ac:chgData name="Tania Pillay" userId="S::tpill032@uottawa.ca::9ebbfbd6-2aa0-45e0-8232-6f99ef64b02b" providerId="AD" clId="Web-{8277BC7C-F446-954B-8F60-725B16D1101E}" dt="2023-11-06T21:40:54.583" v="9"/>
          <ac:spMkLst>
            <pc:docMk/>
            <pc:sldMk cId="109857222" sldId="256"/>
            <ac:spMk id="34" creationId="{76ADA084-C86B-4F3C-8077-6A8999CC4632}"/>
          </ac:spMkLst>
        </pc:spChg>
        <pc:picChg chg="mod ord">
          <ac:chgData name="Tania Pillay" userId="S::tpill032@uottawa.ca::9ebbfbd6-2aa0-45e0-8232-6f99ef64b02b" providerId="AD" clId="Web-{8277BC7C-F446-954B-8F60-725B16D1101E}" dt="2023-11-06T21:40:54.583" v="9"/>
          <ac:picMkLst>
            <pc:docMk/>
            <pc:sldMk cId="109857222" sldId="256"/>
            <ac:picMk id="4" creationId="{936D8FE6-A1BD-A5D6-5D3B-0F75A8475A9E}"/>
          </ac:picMkLst>
        </pc:picChg>
      </pc:sldChg>
    </pc:docChg>
  </pc:docChgLst>
  <pc:docChgLst>
    <pc:chgData name="Tania Pillay" userId="S::tpill032@uottawa.ca::9ebbfbd6-2aa0-45e0-8232-6f99ef64b02b" providerId="AD" clId="Web-{A4E7D2E2-DA16-7943-1361-BF07BAAE83D1}"/>
    <pc:docChg chg="addSld modSld">
      <pc:chgData name="Tania Pillay" userId="S::tpill032@uottawa.ca::9ebbfbd6-2aa0-45e0-8232-6f99ef64b02b" providerId="AD" clId="Web-{A4E7D2E2-DA16-7943-1361-BF07BAAE83D1}" dt="2023-11-07T03:16:22.979" v="98" actId="20577"/>
      <pc:docMkLst>
        <pc:docMk/>
      </pc:docMkLst>
      <pc:sldChg chg="addSp modSp">
        <pc:chgData name="Tania Pillay" userId="S::tpill032@uottawa.ca::9ebbfbd6-2aa0-45e0-8232-6f99ef64b02b" providerId="AD" clId="Web-{A4E7D2E2-DA16-7943-1361-BF07BAAE83D1}" dt="2023-11-06T21:42:31.532" v="3" actId="1076"/>
        <pc:sldMkLst>
          <pc:docMk/>
          <pc:sldMk cId="109857222" sldId="256"/>
        </pc:sldMkLst>
        <pc:picChg chg="add mod">
          <ac:chgData name="Tania Pillay" userId="S::tpill032@uottawa.ca::9ebbfbd6-2aa0-45e0-8232-6f99ef64b02b" providerId="AD" clId="Web-{A4E7D2E2-DA16-7943-1361-BF07BAAE83D1}" dt="2023-11-06T21:42:31.532" v="3" actId="1076"/>
          <ac:picMkLst>
            <pc:docMk/>
            <pc:sldMk cId="109857222" sldId="256"/>
            <ac:picMk id="5" creationId="{2EDEB9D3-53DF-5CF4-C2CD-81C15AA391EB}"/>
          </ac:picMkLst>
        </pc:picChg>
      </pc:sldChg>
      <pc:sldChg chg="addSp delSp modSp mod setBg">
        <pc:chgData name="Tania Pillay" userId="S::tpill032@uottawa.ca::9ebbfbd6-2aa0-45e0-8232-6f99ef64b02b" providerId="AD" clId="Web-{A4E7D2E2-DA16-7943-1361-BF07BAAE83D1}" dt="2023-11-06T21:45:50.269" v="37" actId="14100"/>
        <pc:sldMkLst>
          <pc:docMk/>
          <pc:sldMk cId="1598619329" sldId="257"/>
        </pc:sldMkLst>
        <pc:spChg chg="add mod">
          <ac:chgData name="Tania Pillay" userId="S::tpill032@uottawa.ca::9ebbfbd6-2aa0-45e0-8232-6f99ef64b02b" providerId="AD" clId="Web-{A4E7D2E2-DA16-7943-1361-BF07BAAE83D1}" dt="2023-11-06T21:45:50.269" v="37" actId="14100"/>
          <ac:spMkLst>
            <pc:docMk/>
            <pc:sldMk cId="1598619329" sldId="257"/>
            <ac:spMk id="3" creationId="{89C6A653-7B1E-D71B-57CE-7F1C3B3BA0BD}"/>
          </ac:spMkLst>
        </pc:spChg>
        <pc:spChg chg="add del">
          <ac:chgData name="Tania Pillay" userId="S::tpill032@uottawa.ca::9ebbfbd6-2aa0-45e0-8232-6f99ef64b02b" providerId="AD" clId="Web-{A4E7D2E2-DA16-7943-1361-BF07BAAE83D1}" dt="2023-11-06T21:43:11.939" v="6"/>
          <ac:spMkLst>
            <pc:docMk/>
            <pc:sldMk cId="1598619329" sldId="257"/>
            <ac:spMk id="7" creationId="{042E603F-28B7-4831-BF23-65FBAB13D5FB}"/>
          </ac:spMkLst>
        </pc:spChg>
        <pc:spChg chg="add del">
          <ac:chgData name="Tania Pillay" userId="S::tpill032@uottawa.ca::9ebbfbd6-2aa0-45e0-8232-6f99ef64b02b" providerId="AD" clId="Web-{A4E7D2E2-DA16-7943-1361-BF07BAAE83D1}" dt="2023-11-06T21:43:11.939" v="6"/>
          <ac:spMkLst>
            <pc:docMk/>
            <pc:sldMk cId="1598619329" sldId="257"/>
            <ac:spMk id="9" creationId="{4D39700F-2B10-4402-A7DD-06EE2245880D}"/>
          </ac:spMkLst>
        </pc:spChg>
        <pc:spChg chg="add del">
          <ac:chgData name="Tania Pillay" userId="S::tpill032@uottawa.ca::9ebbfbd6-2aa0-45e0-8232-6f99ef64b02b" providerId="AD" clId="Web-{A4E7D2E2-DA16-7943-1361-BF07BAAE83D1}" dt="2023-11-06T21:43:11.939" v="6"/>
          <ac:spMkLst>
            <pc:docMk/>
            <pc:sldMk cId="1598619329" sldId="257"/>
            <ac:spMk id="11" creationId="{68CA250C-CF5A-4736-9249-D6111F7C5545}"/>
          </ac:spMkLst>
        </pc:spChg>
        <pc:spChg chg="add del">
          <ac:chgData name="Tania Pillay" userId="S::tpill032@uottawa.ca::9ebbfbd6-2aa0-45e0-8232-6f99ef64b02b" providerId="AD" clId="Web-{A4E7D2E2-DA16-7943-1361-BF07BAAE83D1}" dt="2023-11-06T21:43:11.939" v="6"/>
          <ac:spMkLst>
            <pc:docMk/>
            <pc:sldMk cId="1598619329" sldId="257"/>
            <ac:spMk id="13" creationId="{03FBC970-8DCC-4E64-B5E9-8903D562A6DE}"/>
          </ac:spMkLst>
        </pc:spChg>
        <pc:spChg chg="add del">
          <ac:chgData name="Tania Pillay" userId="S::tpill032@uottawa.ca::9ebbfbd6-2aa0-45e0-8232-6f99ef64b02b" providerId="AD" clId="Web-{A4E7D2E2-DA16-7943-1361-BF07BAAE83D1}" dt="2023-11-06T21:43:14.814" v="8"/>
          <ac:spMkLst>
            <pc:docMk/>
            <pc:sldMk cId="1598619329" sldId="257"/>
            <ac:spMk id="15" creationId="{042E603F-28B7-4831-BF23-65FBAB13D5FB}"/>
          </ac:spMkLst>
        </pc:spChg>
        <pc:spChg chg="add del">
          <ac:chgData name="Tania Pillay" userId="S::tpill032@uottawa.ca::9ebbfbd6-2aa0-45e0-8232-6f99ef64b02b" providerId="AD" clId="Web-{A4E7D2E2-DA16-7943-1361-BF07BAAE83D1}" dt="2023-11-06T21:43:14.814" v="8"/>
          <ac:spMkLst>
            <pc:docMk/>
            <pc:sldMk cId="1598619329" sldId="257"/>
            <ac:spMk id="16" creationId="{4D39700F-2B10-4402-A7DD-06EE2245880D}"/>
          </ac:spMkLst>
        </pc:spChg>
        <pc:spChg chg="add del">
          <ac:chgData name="Tania Pillay" userId="S::tpill032@uottawa.ca::9ebbfbd6-2aa0-45e0-8232-6f99ef64b02b" providerId="AD" clId="Web-{A4E7D2E2-DA16-7943-1361-BF07BAAE83D1}" dt="2023-11-06T21:43:14.814" v="8"/>
          <ac:spMkLst>
            <pc:docMk/>
            <pc:sldMk cId="1598619329" sldId="257"/>
            <ac:spMk id="17" creationId="{68CA250C-CF5A-4736-9249-D6111F7C5545}"/>
          </ac:spMkLst>
        </pc:spChg>
        <pc:spChg chg="add del">
          <ac:chgData name="Tania Pillay" userId="S::tpill032@uottawa.ca::9ebbfbd6-2aa0-45e0-8232-6f99ef64b02b" providerId="AD" clId="Web-{A4E7D2E2-DA16-7943-1361-BF07BAAE83D1}" dt="2023-11-06T21:43:14.814" v="8"/>
          <ac:spMkLst>
            <pc:docMk/>
            <pc:sldMk cId="1598619329" sldId="257"/>
            <ac:spMk id="18" creationId="{21BF0945-C385-4C17-AB85-F84EA317E165}"/>
          </ac:spMkLst>
        </pc:spChg>
        <pc:spChg chg="add del">
          <ac:chgData name="Tania Pillay" userId="S::tpill032@uottawa.ca::9ebbfbd6-2aa0-45e0-8232-6f99ef64b02b" providerId="AD" clId="Web-{A4E7D2E2-DA16-7943-1361-BF07BAAE83D1}" dt="2023-11-06T21:43:50.830" v="13"/>
          <ac:spMkLst>
            <pc:docMk/>
            <pc:sldMk cId="1598619329" sldId="257"/>
            <ac:spMk id="20" creationId="{042E603F-28B7-4831-BF23-65FBAB13D5FB}"/>
          </ac:spMkLst>
        </pc:spChg>
        <pc:spChg chg="add del">
          <ac:chgData name="Tania Pillay" userId="S::tpill032@uottawa.ca::9ebbfbd6-2aa0-45e0-8232-6f99ef64b02b" providerId="AD" clId="Web-{A4E7D2E2-DA16-7943-1361-BF07BAAE83D1}" dt="2023-11-06T21:43:50.830" v="13"/>
          <ac:spMkLst>
            <pc:docMk/>
            <pc:sldMk cId="1598619329" sldId="257"/>
            <ac:spMk id="21" creationId="{4D39700F-2B10-4402-A7DD-06EE2245880D}"/>
          </ac:spMkLst>
        </pc:spChg>
        <pc:spChg chg="add del">
          <ac:chgData name="Tania Pillay" userId="S::tpill032@uottawa.ca::9ebbfbd6-2aa0-45e0-8232-6f99ef64b02b" providerId="AD" clId="Web-{A4E7D2E2-DA16-7943-1361-BF07BAAE83D1}" dt="2023-11-06T21:43:50.830" v="13"/>
          <ac:spMkLst>
            <pc:docMk/>
            <pc:sldMk cId="1598619329" sldId="257"/>
            <ac:spMk id="22" creationId="{C5B490A4-45EC-4714-B9D8-CB576FB200D9}"/>
          </ac:spMkLst>
        </pc:spChg>
        <pc:spChg chg="add del">
          <ac:chgData name="Tania Pillay" userId="S::tpill032@uottawa.ca::9ebbfbd6-2aa0-45e0-8232-6f99ef64b02b" providerId="AD" clId="Web-{A4E7D2E2-DA16-7943-1361-BF07BAAE83D1}" dt="2023-11-06T21:43:50.830" v="13"/>
          <ac:spMkLst>
            <pc:docMk/>
            <pc:sldMk cId="1598619329" sldId="257"/>
            <ac:spMk id="23" creationId="{68CA250C-CF5A-4736-9249-D6111F7C5545}"/>
          </ac:spMkLst>
        </pc:spChg>
        <pc:spChg chg="add del">
          <ac:chgData name="Tania Pillay" userId="S::tpill032@uottawa.ca::9ebbfbd6-2aa0-45e0-8232-6f99ef64b02b" providerId="AD" clId="Web-{A4E7D2E2-DA16-7943-1361-BF07BAAE83D1}" dt="2023-11-06T21:43:50.814" v="12"/>
          <ac:spMkLst>
            <pc:docMk/>
            <pc:sldMk cId="1598619329" sldId="257"/>
            <ac:spMk id="28" creationId="{042E603F-28B7-4831-BF23-65FBAB13D5FB}"/>
          </ac:spMkLst>
        </pc:spChg>
        <pc:spChg chg="add del">
          <ac:chgData name="Tania Pillay" userId="S::tpill032@uottawa.ca::9ebbfbd6-2aa0-45e0-8232-6f99ef64b02b" providerId="AD" clId="Web-{A4E7D2E2-DA16-7943-1361-BF07BAAE83D1}" dt="2023-11-06T21:43:50.814" v="12"/>
          <ac:spMkLst>
            <pc:docMk/>
            <pc:sldMk cId="1598619329" sldId="257"/>
            <ac:spMk id="30" creationId="{4D39700F-2B10-4402-A7DD-06EE2245880D}"/>
          </ac:spMkLst>
        </pc:spChg>
        <pc:spChg chg="add del">
          <ac:chgData name="Tania Pillay" userId="S::tpill032@uottawa.ca::9ebbfbd6-2aa0-45e0-8232-6f99ef64b02b" providerId="AD" clId="Web-{A4E7D2E2-DA16-7943-1361-BF07BAAE83D1}" dt="2023-11-06T21:43:50.814" v="12"/>
          <ac:spMkLst>
            <pc:docMk/>
            <pc:sldMk cId="1598619329" sldId="257"/>
            <ac:spMk id="32" creationId="{6DA65B90-7B06-4499-91BA-CDDD36132481}"/>
          </ac:spMkLst>
        </pc:spChg>
        <pc:spChg chg="add del">
          <ac:chgData name="Tania Pillay" userId="S::tpill032@uottawa.ca::9ebbfbd6-2aa0-45e0-8232-6f99ef64b02b" providerId="AD" clId="Web-{A4E7D2E2-DA16-7943-1361-BF07BAAE83D1}" dt="2023-11-06T21:43:50.814" v="12"/>
          <ac:spMkLst>
            <pc:docMk/>
            <pc:sldMk cId="1598619329" sldId="257"/>
            <ac:spMk id="34" creationId="{603D3CC2-92C0-446B-91D6-D95EB33555E0}"/>
          </ac:spMkLst>
        </pc:spChg>
        <pc:spChg chg="add del">
          <ac:chgData name="Tania Pillay" userId="S::tpill032@uottawa.ca::9ebbfbd6-2aa0-45e0-8232-6f99ef64b02b" providerId="AD" clId="Web-{A4E7D2E2-DA16-7943-1361-BF07BAAE83D1}" dt="2023-11-06T21:43:50.814" v="12"/>
          <ac:spMkLst>
            <pc:docMk/>
            <pc:sldMk cId="1598619329" sldId="257"/>
            <ac:spMk id="36" creationId="{2897C999-28FA-4C54-8B7D-F10AACDEFA5F}"/>
          </ac:spMkLst>
        </pc:spChg>
        <pc:spChg chg="add del">
          <ac:chgData name="Tania Pillay" userId="S::tpill032@uottawa.ca::9ebbfbd6-2aa0-45e0-8232-6f99ef64b02b" providerId="AD" clId="Web-{A4E7D2E2-DA16-7943-1361-BF07BAAE83D1}" dt="2023-11-06T21:44:35.674" v="22"/>
          <ac:spMkLst>
            <pc:docMk/>
            <pc:sldMk cId="1598619329" sldId="257"/>
            <ac:spMk id="38" creationId="{042E603F-28B7-4831-BF23-65FBAB13D5FB}"/>
          </ac:spMkLst>
        </pc:spChg>
        <pc:spChg chg="add del">
          <ac:chgData name="Tania Pillay" userId="S::tpill032@uottawa.ca::9ebbfbd6-2aa0-45e0-8232-6f99ef64b02b" providerId="AD" clId="Web-{A4E7D2E2-DA16-7943-1361-BF07BAAE83D1}" dt="2023-11-06T21:44:35.674" v="22"/>
          <ac:spMkLst>
            <pc:docMk/>
            <pc:sldMk cId="1598619329" sldId="257"/>
            <ac:spMk id="39" creationId="{4D39700F-2B10-4402-A7DD-06EE2245880D}"/>
          </ac:spMkLst>
        </pc:spChg>
        <pc:spChg chg="add del">
          <ac:chgData name="Tania Pillay" userId="S::tpill032@uottawa.ca::9ebbfbd6-2aa0-45e0-8232-6f99ef64b02b" providerId="AD" clId="Web-{A4E7D2E2-DA16-7943-1361-BF07BAAE83D1}" dt="2023-11-06T21:44:35.674" v="22"/>
          <ac:spMkLst>
            <pc:docMk/>
            <pc:sldMk cId="1598619329" sldId="257"/>
            <ac:spMk id="40" creationId="{6DA65B90-7B06-4499-91BA-CDDD36132481}"/>
          </ac:spMkLst>
        </pc:spChg>
        <pc:spChg chg="add del">
          <ac:chgData name="Tania Pillay" userId="S::tpill032@uottawa.ca::9ebbfbd6-2aa0-45e0-8232-6f99ef64b02b" providerId="AD" clId="Web-{A4E7D2E2-DA16-7943-1361-BF07BAAE83D1}" dt="2023-11-06T21:44:35.674" v="22"/>
          <ac:spMkLst>
            <pc:docMk/>
            <pc:sldMk cId="1598619329" sldId="257"/>
            <ac:spMk id="41" creationId="{0A0586DF-2CD9-4A9D-B9CA-A5A0607962A4}"/>
          </ac:spMkLst>
        </pc:spChg>
        <pc:spChg chg="add del">
          <ac:chgData name="Tania Pillay" userId="S::tpill032@uottawa.ca::9ebbfbd6-2aa0-45e0-8232-6f99ef64b02b" providerId="AD" clId="Web-{A4E7D2E2-DA16-7943-1361-BF07BAAE83D1}" dt="2023-11-06T21:44:28.893" v="19"/>
          <ac:spMkLst>
            <pc:docMk/>
            <pc:sldMk cId="1598619329" sldId="257"/>
            <ac:spMk id="46" creationId="{042E603F-28B7-4831-BF23-65FBAB13D5FB}"/>
          </ac:spMkLst>
        </pc:spChg>
        <pc:spChg chg="add del">
          <ac:chgData name="Tania Pillay" userId="S::tpill032@uottawa.ca::9ebbfbd6-2aa0-45e0-8232-6f99ef64b02b" providerId="AD" clId="Web-{A4E7D2E2-DA16-7943-1361-BF07BAAE83D1}" dt="2023-11-06T21:44:28.893" v="19"/>
          <ac:spMkLst>
            <pc:docMk/>
            <pc:sldMk cId="1598619329" sldId="257"/>
            <ac:spMk id="48" creationId="{4D39700F-2B10-4402-A7DD-06EE2245880D}"/>
          </ac:spMkLst>
        </pc:spChg>
        <pc:spChg chg="add del">
          <ac:chgData name="Tania Pillay" userId="S::tpill032@uottawa.ca::9ebbfbd6-2aa0-45e0-8232-6f99ef64b02b" providerId="AD" clId="Web-{A4E7D2E2-DA16-7943-1361-BF07BAAE83D1}" dt="2023-11-06T21:44:28.893" v="19"/>
          <ac:spMkLst>
            <pc:docMk/>
            <pc:sldMk cId="1598619329" sldId="257"/>
            <ac:spMk id="50" creationId="{6DA65B90-7B06-4499-91BA-CDDD36132481}"/>
          </ac:spMkLst>
        </pc:spChg>
        <pc:spChg chg="add del">
          <ac:chgData name="Tania Pillay" userId="S::tpill032@uottawa.ca::9ebbfbd6-2aa0-45e0-8232-6f99ef64b02b" providerId="AD" clId="Web-{A4E7D2E2-DA16-7943-1361-BF07BAAE83D1}" dt="2023-11-06T21:44:28.893" v="19"/>
          <ac:spMkLst>
            <pc:docMk/>
            <pc:sldMk cId="1598619329" sldId="257"/>
            <ac:spMk id="52" creationId="{F4EC6B62-8D18-47C6-815A-17919789F1E7}"/>
          </ac:spMkLst>
        </pc:spChg>
        <pc:spChg chg="add del">
          <ac:chgData name="Tania Pillay" userId="S::tpill032@uottawa.ca::9ebbfbd6-2aa0-45e0-8232-6f99ef64b02b" providerId="AD" clId="Web-{A4E7D2E2-DA16-7943-1361-BF07BAAE83D1}" dt="2023-11-06T21:44:28.893" v="19"/>
          <ac:spMkLst>
            <pc:docMk/>
            <pc:sldMk cId="1598619329" sldId="257"/>
            <ac:spMk id="54" creationId="{0EE1950E-A750-4EB6-943D-2FE814B8FAC6}"/>
          </ac:spMkLst>
        </pc:spChg>
        <pc:spChg chg="add del">
          <ac:chgData name="Tania Pillay" userId="S::tpill032@uottawa.ca::9ebbfbd6-2aa0-45e0-8232-6f99ef64b02b" providerId="AD" clId="Web-{A4E7D2E2-DA16-7943-1361-BF07BAAE83D1}" dt="2023-11-06T21:44:35.643" v="21"/>
          <ac:spMkLst>
            <pc:docMk/>
            <pc:sldMk cId="1598619329" sldId="257"/>
            <ac:spMk id="56" creationId="{042E603F-28B7-4831-BF23-65FBAB13D5FB}"/>
          </ac:spMkLst>
        </pc:spChg>
        <pc:spChg chg="add del">
          <ac:chgData name="Tania Pillay" userId="S::tpill032@uottawa.ca::9ebbfbd6-2aa0-45e0-8232-6f99ef64b02b" providerId="AD" clId="Web-{A4E7D2E2-DA16-7943-1361-BF07BAAE83D1}" dt="2023-11-06T21:44:35.643" v="21"/>
          <ac:spMkLst>
            <pc:docMk/>
            <pc:sldMk cId="1598619329" sldId="257"/>
            <ac:spMk id="57" creationId="{4D39700F-2B10-4402-A7DD-06EE2245880D}"/>
          </ac:spMkLst>
        </pc:spChg>
        <pc:spChg chg="add del">
          <ac:chgData name="Tania Pillay" userId="S::tpill032@uottawa.ca::9ebbfbd6-2aa0-45e0-8232-6f99ef64b02b" providerId="AD" clId="Web-{A4E7D2E2-DA16-7943-1361-BF07BAAE83D1}" dt="2023-11-06T21:44:35.643" v="21"/>
          <ac:spMkLst>
            <pc:docMk/>
            <pc:sldMk cId="1598619329" sldId="257"/>
            <ac:spMk id="58" creationId="{6DA65B90-7B06-4499-91BA-CDDD36132481}"/>
          </ac:spMkLst>
        </pc:spChg>
        <pc:spChg chg="add del">
          <ac:chgData name="Tania Pillay" userId="S::tpill032@uottawa.ca::9ebbfbd6-2aa0-45e0-8232-6f99ef64b02b" providerId="AD" clId="Web-{A4E7D2E2-DA16-7943-1361-BF07BAAE83D1}" dt="2023-11-06T21:44:35.643" v="21"/>
          <ac:spMkLst>
            <pc:docMk/>
            <pc:sldMk cId="1598619329" sldId="257"/>
            <ac:spMk id="59" creationId="{55D2029A-A407-48E4-B880-B4F8D8EFAE92}"/>
          </ac:spMkLst>
        </pc:spChg>
        <pc:spChg chg="add del">
          <ac:chgData name="Tania Pillay" userId="S::tpill032@uottawa.ca::9ebbfbd6-2aa0-45e0-8232-6f99ef64b02b" providerId="AD" clId="Web-{A4E7D2E2-DA16-7943-1361-BF07BAAE83D1}" dt="2023-11-06T21:44:57.268" v="27"/>
          <ac:spMkLst>
            <pc:docMk/>
            <pc:sldMk cId="1598619329" sldId="257"/>
            <ac:spMk id="61" creationId="{042E603F-28B7-4831-BF23-65FBAB13D5FB}"/>
          </ac:spMkLst>
        </pc:spChg>
        <pc:spChg chg="add del">
          <ac:chgData name="Tania Pillay" userId="S::tpill032@uottawa.ca::9ebbfbd6-2aa0-45e0-8232-6f99ef64b02b" providerId="AD" clId="Web-{A4E7D2E2-DA16-7943-1361-BF07BAAE83D1}" dt="2023-11-06T21:44:57.268" v="27"/>
          <ac:spMkLst>
            <pc:docMk/>
            <pc:sldMk cId="1598619329" sldId="257"/>
            <ac:spMk id="62" creationId="{4D39700F-2B10-4402-A7DD-06EE2245880D}"/>
          </ac:spMkLst>
        </pc:spChg>
        <pc:spChg chg="add del">
          <ac:chgData name="Tania Pillay" userId="S::tpill032@uottawa.ca::9ebbfbd6-2aa0-45e0-8232-6f99ef64b02b" providerId="AD" clId="Web-{A4E7D2E2-DA16-7943-1361-BF07BAAE83D1}" dt="2023-11-06T21:44:57.268" v="27"/>
          <ac:spMkLst>
            <pc:docMk/>
            <pc:sldMk cId="1598619329" sldId="257"/>
            <ac:spMk id="63" creationId="{06E15305-164C-44CD-9E0F-420C2DC1B32A}"/>
          </ac:spMkLst>
        </pc:spChg>
        <pc:spChg chg="add del">
          <ac:chgData name="Tania Pillay" userId="S::tpill032@uottawa.ca::9ebbfbd6-2aa0-45e0-8232-6f99ef64b02b" providerId="AD" clId="Web-{A4E7D2E2-DA16-7943-1361-BF07BAAE83D1}" dt="2023-11-06T21:44:57.268" v="27"/>
          <ac:spMkLst>
            <pc:docMk/>
            <pc:sldMk cId="1598619329" sldId="257"/>
            <ac:spMk id="64" creationId="{4A2DC5C2-CCA7-49E4-B67F-6F121D488974}"/>
          </ac:spMkLst>
        </pc:spChg>
        <pc:spChg chg="add del">
          <ac:chgData name="Tania Pillay" userId="S::tpill032@uottawa.ca::9ebbfbd6-2aa0-45e0-8232-6f99ef64b02b" providerId="AD" clId="Web-{A4E7D2E2-DA16-7943-1361-BF07BAAE83D1}" dt="2023-11-06T21:44:57.268" v="27"/>
          <ac:spMkLst>
            <pc:docMk/>
            <pc:sldMk cId="1598619329" sldId="257"/>
            <ac:spMk id="65" creationId="{27966D5E-7857-415C-B50C-0DD96BCB7849}"/>
          </ac:spMkLst>
        </pc:spChg>
        <pc:spChg chg="add del">
          <ac:chgData name="Tania Pillay" userId="S::tpill032@uottawa.ca::9ebbfbd6-2aa0-45e0-8232-6f99ef64b02b" providerId="AD" clId="Web-{A4E7D2E2-DA16-7943-1361-BF07BAAE83D1}" dt="2023-11-06T21:45:17.597" v="31"/>
          <ac:spMkLst>
            <pc:docMk/>
            <pc:sldMk cId="1598619329" sldId="257"/>
            <ac:spMk id="70" creationId="{042E603F-28B7-4831-BF23-65FBAB13D5FB}"/>
          </ac:spMkLst>
        </pc:spChg>
        <pc:spChg chg="add del">
          <ac:chgData name="Tania Pillay" userId="S::tpill032@uottawa.ca::9ebbfbd6-2aa0-45e0-8232-6f99ef64b02b" providerId="AD" clId="Web-{A4E7D2E2-DA16-7943-1361-BF07BAAE83D1}" dt="2023-11-06T21:45:17.597" v="31"/>
          <ac:spMkLst>
            <pc:docMk/>
            <pc:sldMk cId="1598619329" sldId="257"/>
            <ac:spMk id="72" creationId="{4D39700F-2B10-4402-A7DD-06EE2245880D}"/>
          </ac:spMkLst>
        </pc:spChg>
        <pc:spChg chg="add del">
          <ac:chgData name="Tania Pillay" userId="S::tpill032@uottawa.ca::9ebbfbd6-2aa0-45e0-8232-6f99ef64b02b" providerId="AD" clId="Web-{A4E7D2E2-DA16-7943-1361-BF07BAAE83D1}" dt="2023-11-06T21:45:17.597" v="31"/>
          <ac:spMkLst>
            <pc:docMk/>
            <pc:sldMk cId="1598619329" sldId="257"/>
            <ac:spMk id="74" creationId="{6DA65B90-7B06-4499-91BA-CDDD36132481}"/>
          </ac:spMkLst>
        </pc:spChg>
        <pc:spChg chg="add del">
          <ac:chgData name="Tania Pillay" userId="S::tpill032@uottawa.ca::9ebbfbd6-2aa0-45e0-8232-6f99ef64b02b" providerId="AD" clId="Web-{A4E7D2E2-DA16-7943-1361-BF07BAAE83D1}" dt="2023-11-06T21:45:17.597" v="31"/>
          <ac:spMkLst>
            <pc:docMk/>
            <pc:sldMk cId="1598619329" sldId="257"/>
            <ac:spMk id="76" creationId="{F4EC6B62-8D18-47C6-815A-17919789F1E7}"/>
          </ac:spMkLst>
        </pc:spChg>
        <pc:spChg chg="add del">
          <ac:chgData name="Tania Pillay" userId="S::tpill032@uottawa.ca::9ebbfbd6-2aa0-45e0-8232-6f99ef64b02b" providerId="AD" clId="Web-{A4E7D2E2-DA16-7943-1361-BF07BAAE83D1}" dt="2023-11-06T21:45:17.597" v="31"/>
          <ac:spMkLst>
            <pc:docMk/>
            <pc:sldMk cId="1598619329" sldId="257"/>
            <ac:spMk id="78" creationId="{0EE1950E-A750-4EB6-943D-2FE814B8FAC6}"/>
          </ac:spMkLst>
        </pc:spChg>
        <pc:spChg chg="add">
          <ac:chgData name="Tania Pillay" userId="S::tpill032@uottawa.ca::9ebbfbd6-2aa0-45e0-8232-6f99ef64b02b" providerId="AD" clId="Web-{A4E7D2E2-DA16-7943-1361-BF07BAAE83D1}" dt="2023-11-06T21:45:17.597" v="31"/>
          <ac:spMkLst>
            <pc:docMk/>
            <pc:sldMk cId="1598619329" sldId="257"/>
            <ac:spMk id="83" creationId="{042E603F-28B7-4831-BF23-65FBAB13D5FB}"/>
          </ac:spMkLst>
        </pc:spChg>
        <pc:spChg chg="add">
          <ac:chgData name="Tania Pillay" userId="S::tpill032@uottawa.ca::9ebbfbd6-2aa0-45e0-8232-6f99ef64b02b" providerId="AD" clId="Web-{A4E7D2E2-DA16-7943-1361-BF07BAAE83D1}" dt="2023-11-06T21:45:17.597" v="31"/>
          <ac:spMkLst>
            <pc:docMk/>
            <pc:sldMk cId="1598619329" sldId="257"/>
            <ac:spMk id="85" creationId="{4D39700F-2B10-4402-A7DD-06EE2245880D}"/>
          </ac:spMkLst>
        </pc:spChg>
        <pc:spChg chg="add">
          <ac:chgData name="Tania Pillay" userId="S::tpill032@uottawa.ca::9ebbfbd6-2aa0-45e0-8232-6f99ef64b02b" providerId="AD" clId="Web-{A4E7D2E2-DA16-7943-1361-BF07BAAE83D1}" dt="2023-11-06T21:45:17.597" v="31"/>
          <ac:spMkLst>
            <pc:docMk/>
            <pc:sldMk cId="1598619329" sldId="257"/>
            <ac:spMk id="87" creationId="{06E15305-164C-44CD-9E0F-420C2DC1B32A}"/>
          </ac:spMkLst>
        </pc:spChg>
        <pc:spChg chg="add">
          <ac:chgData name="Tania Pillay" userId="S::tpill032@uottawa.ca::9ebbfbd6-2aa0-45e0-8232-6f99ef64b02b" providerId="AD" clId="Web-{A4E7D2E2-DA16-7943-1361-BF07BAAE83D1}" dt="2023-11-06T21:45:17.597" v="31"/>
          <ac:spMkLst>
            <pc:docMk/>
            <pc:sldMk cId="1598619329" sldId="257"/>
            <ac:spMk id="89" creationId="{4A2DC5C2-CCA7-49E4-B67F-6F121D488974}"/>
          </ac:spMkLst>
        </pc:spChg>
        <pc:spChg chg="add">
          <ac:chgData name="Tania Pillay" userId="S::tpill032@uottawa.ca::9ebbfbd6-2aa0-45e0-8232-6f99ef64b02b" providerId="AD" clId="Web-{A4E7D2E2-DA16-7943-1361-BF07BAAE83D1}" dt="2023-11-06T21:45:17.597" v="31"/>
          <ac:spMkLst>
            <pc:docMk/>
            <pc:sldMk cId="1598619329" sldId="257"/>
            <ac:spMk id="91" creationId="{27966D5E-7857-415C-B50C-0DD96BCB7849}"/>
          </ac:spMkLst>
        </pc:spChg>
        <pc:picChg chg="add mod ord">
          <ac:chgData name="Tania Pillay" userId="S::tpill032@uottawa.ca::9ebbfbd6-2aa0-45e0-8232-6f99ef64b02b" providerId="AD" clId="Web-{A4E7D2E2-DA16-7943-1361-BF07BAAE83D1}" dt="2023-11-06T21:45:45.425" v="36" actId="1076"/>
          <ac:picMkLst>
            <pc:docMk/>
            <pc:sldMk cId="1598619329" sldId="257"/>
            <ac:picMk id="2" creationId="{0BF6F7FD-5A58-3091-1D27-47966272D1BB}"/>
          </ac:picMkLst>
        </pc:picChg>
      </pc:sldChg>
      <pc:sldChg chg="addSp delSp modSp new mod setBg">
        <pc:chgData name="Tania Pillay" userId="S::tpill032@uottawa.ca::9ebbfbd6-2aa0-45e0-8232-6f99ef64b02b" providerId="AD" clId="Web-{A4E7D2E2-DA16-7943-1361-BF07BAAE83D1}" dt="2023-11-07T03:16:22.979" v="98" actId="20577"/>
        <pc:sldMkLst>
          <pc:docMk/>
          <pc:sldMk cId="1234378858" sldId="258"/>
        </pc:sldMkLst>
        <pc:spChg chg="mod">
          <ac:chgData name="Tania Pillay" userId="S::tpill032@uottawa.ca::9ebbfbd6-2aa0-45e0-8232-6f99ef64b02b" providerId="AD" clId="Web-{A4E7D2E2-DA16-7943-1361-BF07BAAE83D1}" dt="2023-11-07T02:21:23.931" v="83"/>
          <ac:spMkLst>
            <pc:docMk/>
            <pc:sldMk cId="1234378858" sldId="258"/>
            <ac:spMk id="2" creationId="{EFB3E105-3EF3-4945-57DD-755F969C1E76}"/>
          </ac:spMkLst>
        </pc:spChg>
        <pc:spChg chg="add del">
          <ac:chgData name="Tania Pillay" userId="S::tpill032@uottawa.ca::9ebbfbd6-2aa0-45e0-8232-6f99ef64b02b" providerId="AD" clId="Web-{A4E7D2E2-DA16-7943-1361-BF07BAAE83D1}" dt="2023-11-07T02:20:33.399" v="62"/>
          <ac:spMkLst>
            <pc:docMk/>
            <pc:sldMk cId="1234378858" sldId="258"/>
            <ac:spMk id="3" creationId="{E00A53B6-1031-BC57-A578-A792BE22B1DE}"/>
          </ac:spMkLst>
        </pc:spChg>
        <pc:spChg chg="add del">
          <ac:chgData name="Tania Pillay" userId="S::tpill032@uottawa.ca::9ebbfbd6-2aa0-45e0-8232-6f99ef64b02b" providerId="AD" clId="Web-{A4E7D2E2-DA16-7943-1361-BF07BAAE83D1}" dt="2023-11-07T02:20:28.431" v="57"/>
          <ac:spMkLst>
            <pc:docMk/>
            <pc:sldMk cId="1234378858" sldId="258"/>
            <ac:spMk id="9" creationId="{042E603F-28B7-4831-BF23-65FBAB13D5FB}"/>
          </ac:spMkLst>
        </pc:spChg>
        <pc:spChg chg="add del">
          <ac:chgData name="Tania Pillay" userId="S::tpill032@uottawa.ca::9ebbfbd6-2aa0-45e0-8232-6f99ef64b02b" providerId="AD" clId="Web-{A4E7D2E2-DA16-7943-1361-BF07BAAE83D1}" dt="2023-11-07T02:20:28.431" v="57"/>
          <ac:spMkLst>
            <pc:docMk/>
            <pc:sldMk cId="1234378858" sldId="258"/>
            <ac:spMk id="11" creationId="{4D39700F-2B10-4402-A7DD-06EE2245880D}"/>
          </ac:spMkLst>
        </pc:spChg>
        <pc:spChg chg="add del">
          <ac:chgData name="Tania Pillay" userId="S::tpill032@uottawa.ca::9ebbfbd6-2aa0-45e0-8232-6f99ef64b02b" providerId="AD" clId="Web-{A4E7D2E2-DA16-7943-1361-BF07BAAE83D1}" dt="2023-11-07T02:20:28.431" v="57"/>
          <ac:spMkLst>
            <pc:docMk/>
            <pc:sldMk cId="1234378858" sldId="258"/>
            <ac:spMk id="13" creationId="{6DA65B90-7B06-4499-91BA-CDDD36132481}"/>
          </ac:spMkLst>
        </pc:spChg>
        <pc:spChg chg="add del">
          <ac:chgData name="Tania Pillay" userId="S::tpill032@uottawa.ca::9ebbfbd6-2aa0-45e0-8232-6f99ef64b02b" providerId="AD" clId="Web-{A4E7D2E2-DA16-7943-1361-BF07BAAE83D1}" dt="2023-11-07T02:20:28.431" v="57"/>
          <ac:spMkLst>
            <pc:docMk/>
            <pc:sldMk cId="1234378858" sldId="258"/>
            <ac:spMk id="15" creationId="{F4EC6B62-8D18-47C6-815A-17919789F1E7}"/>
          </ac:spMkLst>
        </pc:spChg>
        <pc:spChg chg="add del">
          <ac:chgData name="Tania Pillay" userId="S::tpill032@uottawa.ca::9ebbfbd6-2aa0-45e0-8232-6f99ef64b02b" providerId="AD" clId="Web-{A4E7D2E2-DA16-7943-1361-BF07BAAE83D1}" dt="2023-11-07T02:20:28.431" v="57"/>
          <ac:spMkLst>
            <pc:docMk/>
            <pc:sldMk cId="1234378858" sldId="258"/>
            <ac:spMk id="17" creationId="{0EE1950E-A750-4EB6-943D-2FE814B8FAC6}"/>
          </ac:spMkLst>
        </pc:spChg>
        <pc:spChg chg="add del">
          <ac:chgData name="Tania Pillay" userId="S::tpill032@uottawa.ca::9ebbfbd6-2aa0-45e0-8232-6f99ef64b02b" providerId="AD" clId="Web-{A4E7D2E2-DA16-7943-1361-BF07BAAE83D1}" dt="2023-11-07T02:20:30.915" v="59"/>
          <ac:spMkLst>
            <pc:docMk/>
            <pc:sldMk cId="1234378858" sldId="258"/>
            <ac:spMk id="19" creationId="{B937640E-EF7A-4A6C-A950-D12B7D5C923E}"/>
          </ac:spMkLst>
        </pc:spChg>
        <pc:spChg chg="add del">
          <ac:chgData name="Tania Pillay" userId="S::tpill032@uottawa.ca::9ebbfbd6-2aa0-45e0-8232-6f99ef64b02b" providerId="AD" clId="Web-{A4E7D2E2-DA16-7943-1361-BF07BAAE83D1}" dt="2023-11-07T02:20:30.915" v="59"/>
          <ac:spMkLst>
            <pc:docMk/>
            <pc:sldMk cId="1234378858" sldId="258"/>
            <ac:spMk id="20" creationId="{76ADA084-C86B-4F3C-8077-6A8999CC4632}"/>
          </ac:spMkLst>
        </pc:spChg>
        <pc:spChg chg="add del">
          <ac:chgData name="Tania Pillay" userId="S::tpill032@uottawa.ca::9ebbfbd6-2aa0-45e0-8232-6f99ef64b02b" providerId="AD" clId="Web-{A4E7D2E2-DA16-7943-1361-BF07BAAE83D1}" dt="2023-11-07T02:20:30.915" v="59"/>
          <ac:spMkLst>
            <pc:docMk/>
            <pc:sldMk cId="1234378858" sldId="258"/>
            <ac:spMk id="21" creationId="{E00A53B6-1031-BC57-A578-A792BE22B1DE}"/>
          </ac:spMkLst>
        </pc:spChg>
        <pc:spChg chg="add del">
          <ac:chgData name="Tania Pillay" userId="S::tpill032@uottawa.ca::9ebbfbd6-2aa0-45e0-8232-6f99ef64b02b" providerId="AD" clId="Web-{A4E7D2E2-DA16-7943-1361-BF07BAAE83D1}" dt="2023-11-07T02:20:33.384" v="61"/>
          <ac:spMkLst>
            <pc:docMk/>
            <pc:sldMk cId="1234378858" sldId="258"/>
            <ac:spMk id="24" creationId="{042E603F-28B7-4831-BF23-65FBAB13D5FB}"/>
          </ac:spMkLst>
        </pc:spChg>
        <pc:spChg chg="add del">
          <ac:chgData name="Tania Pillay" userId="S::tpill032@uottawa.ca::9ebbfbd6-2aa0-45e0-8232-6f99ef64b02b" providerId="AD" clId="Web-{A4E7D2E2-DA16-7943-1361-BF07BAAE83D1}" dt="2023-11-07T02:20:33.384" v="61"/>
          <ac:spMkLst>
            <pc:docMk/>
            <pc:sldMk cId="1234378858" sldId="258"/>
            <ac:spMk id="25" creationId="{4D39700F-2B10-4402-A7DD-06EE2245880D}"/>
          </ac:spMkLst>
        </pc:spChg>
        <pc:spChg chg="add del">
          <ac:chgData name="Tania Pillay" userId="S::tpill032@uottawa.ca::9ebbfbd6-2aa0-45e0-8232-6f99ef64b02b" providerId="AD" clId="Web-{A4E7D2E2-DA16-7943-1361-BF07BAAE83D1}" dt="2023-11-07T02:20:33.384" v="61"/>
          <ac:spMkLst>
            <pc:docMk/>
            <pc:sldMk cId="1234378858" sldId="258"/>
            <ac:spMk id="26" creationId="{6DA65B90-7B06-4499-91BA-CDDD36132481}"/>
          </ac:spMkLst>
        </pc:spChg>
        <pc:spChg chg="add del">
          <ac:chgData name="Tania Pillay" userId="S::tpill032@uottawa.ca::9ebbfbd6-2aa0-45e0-8232-6f99ef64b02b" providerId="AD" clId="Web-{A4E7D2E2-DA16-7943-1361-BF07BAAE83D1}" dt="2023-11-07T02:20:33.384" v="61"/>
          <ac:spMkLst>
            <pc:docMk/>
            <pc:sldMk cId="1234378858" sldId="258"/>
            <ac:spMk id="28" creationId="{F4EC6B62-8D18-47C6-815A-17919789F1E7}"/>
          </ac:spMkLst>
        </pc:spChg>
        <pc:spChg chg="add del">
          <ac:chgData name="Tania Pillay" userId="S::tpill032@uottawa.ca::9ebbfbd6-2aa0-45e0-8232-6f99ef64b02b" providerId="AD" clId="Web-{A4E7D2E2-DA16-7943-1361-BF07BAAE83D1}" dt="2023-11-07T02:20:33.384" v="61"/>
          <ac:spMkLst>
            <pc:docMk/>
            <pc:sldMk cId="1234378858" sldId="258"/>
            <ac:spMk id="29" creationId="{0EE1950E-A750-4EB6-943D-2FE814B8FAC6}"/>
          </ac:spMkLst>
        </pc:spChg>
        <pc:spChg chg="add del">
          <ac:chgData name="Tania Pillay" userId="S::tpill032@uottawa.ca::9ebbfbd6-2aa0-45e0-8232-6f99ef64b02b" providerId="AD" clId="Web-{A4E7D2E2-DA16-7943-1361-BF07BAAE83D1}" dt="2023-11-07T02:21:23.931" v="83"/>
          <ac:spMkLst>
            <pc:docMk/>
            <pc:sldMk cId="1234378858" sldId="258"/>
            <ac:spMk id="31" creationId="{B937640E-EF7A-4A6C-A950-D12B7D5C923E}"/>
          </ac:spMkLst>
        </pc:spChg>
        <pc:spChg chg="add del">
          <ac:chgData name="Tania Pillay" userId="S::tpill032@uottawa.ca::9ebbfbd6-2aa0-45e0-8232-6f99ef64b02b" providerId="AD" clId="Web-{A4E7D2E2-DA16-7943-1361-BF07BAAE83D1}" dt="2023-11-07T02:21:23.931" v="83"/>
          <ac:spMkLst>
            <pc:docMk/>
            <pc:sldMk cId="1234378858" sldId="258"/>
            <ac:spMk id="32" creationId="{76ADA084-C86B-4F3C-8077-6A8999CC4632}"/>
          </ac:spMkLst>
        </pc:spChg>
        <pc:spChg chg="add del">
          <ac:chgData name="Tania Pillay" userId="S::tpill032@uottawa.ca::9ebbfbd6-2aa0-45e0-8232-6f99ef64b02b" providerId="AD" clId="Web-{A4E7D2E2-DA16-7943-1361-BF07BAAE83D1}" dt="2023-11-07T02:20:35.337" v="63"/>
          <ac:spMkLst>
            <pc:docMk/>
            <pc:sldMk cId="1234378858" sldId="258"/>
            <ac:spMk id="34" creationId="{E00A53B6-1031-BC57-A578-A792BE22B1DE}"/>
          </ac:spMkLst>
        </pc:spChg>
        <pc:spChg chg="add">
          <ac:chgData name="Tania Pillay" userId="S::tpill032@uottawa.ca::9ebbfbd6-2aa0-45e0-8232-6f99ef64b02b" providerId="AD" clId="Web-{A4E7D2E2-DA16-7943-1361-BF07BAAE83D1}" dt="2023-11-07T02:21:23.931" v="83"/>
          <ac:spMkLst>
            <pc:docMk/>
            <pc:sldMk cId="1234378858" sldId="258"/>
            <ac:spMk id="38" creationId="{B937640E-EF7A-4A6C-A950-D12B7D5C923E}"/>
          </ac:spMkLst>
        </pc:spChg>
        <pc:spChg chg="add">
          <ac:chgData name="Tania Pillay" userId="S::tpill032@uottawa.ca::9ebbfbd6-2aa0-45e0-8232-6f99ef64b02b" providerId="AD" clId="Web-{A4E7D2E2-DA16-7943-1361-BF07BAAE83D1}" dt="2023-11-07T02:21:23.931" v="83"/>
          <ac:spMkLst>
            <pc:docMk/>
            <pc:sldMk cId="1234378858" sldId="258"/>
            <ac:spMk id="40" creationId="{76ADA084-C86B-4F3C-8077-6A8999CC4632}"/>
          </ac:spMkLst>
        </pc:spChg>
        <pc:graphicFrameChg chg="add mod ord modGraphic">
          <ac:chgData name="Tania Pillay" userId="S::tpill032@uottawa.ca::9ebbfbd6-2aa0-45e0-8232-6f99ef64b02b" providerId="AD" clId="Web-{A4E7D2E2-DA16-7943-1361-BF07BAAE83D1}" dt="2023-11-07T03:16:22.979" v="98" actId="20577"/>
          <ac:graphicFrameMkLst>
            <pc:docMk/>
            <pc:sldMk cId="1234378858" sldId="258"/>
            <ac:graphicFrameMk id="4" creationId="{22061EB6-2F13-85EC-0FF6-91BDE7824407}"/>
          </ac:graphicFrameMkLst>
        </pc:graphicFrameChg>
        <pc:picChg chg="add del">
          <ac:chgData name="Tania Pillay" userId="S::tpill032@uottawa.ca::9ebbfbd6-2aa0-45e0-8232-6f99ef64b02b" providerId="AD" clId="Web-{A4E7D2E2-DA16-7943-1361-BF07BAAE83D1}" dt="2023-11-07T02:20:28.431" v="57"/>
          <ac:picMkLst>
            <pc:docMk/>
            <pc:sldMk cId="1234378858" sldId="258"/>
            <ac:picMk id="5" creationId="{5DD81C4A-C092-3B36-03AE-1BD9EE477B05}"/>
          </ac:picMkLst>
        </pc:picChg>
        <pc:picChg chg="add del">
          <ac:chgData name="Tania Pillay" userId="S::tpill032@uottawa.ca::9ebbfbd6-2aa0-45e0-8232-6f99ef64b02b" providerId="AD" clId="Web-{A4E7D2E2-DA16-7943-1361-BF07BAAE83D1}" dt="2023-11-07T02:20:30.915" v="59"/>
          <ac:picMkLst>
            <pc:docMk/>
            <pc:sldMk cId="1234378858" sldId="258"/>
            <ac:picMk id="22" creationId="{8BF51E5A-5CF2-6173-A2ED-5A0B7D8AFF46}"/>
          </ac:picMkLst>
        </pc:picChg>
        <pc:picChg chg="add del">
          <ac:chgData name="Tania Pillay" userId="S::tpill032@uottawa.ca::9ebbfbd6-2aa0-45e0-8232-6f99ef64b02b" providerId="AD" clId="Web-{A4E7D2E2-DA16-7943-1361-BF07BAAE83D1}" dt="2023-11-07T02:20:33.384" v="61"/>
          <ac:picMkLst>
            <pc:docMk/>
            <pc:sldMk cId="1234378858" sldId="258"/>
            <ac:picMk id="27" creationId="{5DD81C4A-C092-3B36-03AE-1BD9EE477B05}"/>
          </ac:picMkLst>
        </pc:picChg>
        <pc:picChg chg="add mod">
          <ac:chgData name="Tania Pillay" userId="S::tpill032@uottawa.ca::9ebbfbd6-2aa0-45e0-8232-6f99ef64b02b" providerId="AD" clId="Web-{A4E7D2E2-DA16-7943-1361-BF07BAAE83D1}" dt="2023-11-07T02:21:23.931" v="83"/>
          <ac:picMkLst>
            <pc:docMk/>
            <pc:sldMk cId="1234378858" sldId="258"/>
            <ac:picMk id="33" creationId="{E62A6217-0519-B01D-3053-E730FCC9B9E7}"/>
          </ac:picMkLst>
        </pc:picChg>
      </pc:sldChg>
      <pc:sldChg chg="addSp delSp modSp new mod setBg">
        <pc:chgData name="Tania Pillay" userId="S::tpill032@uottawa.ca::9ebbfbd6-2aa0-45e0-8232-6f99ef64b02b" providerId="AD" clId="Web-{A4E7D2E2-DA16-7943-1361-BF07BAAE83D1}" dt="2023-11-07T02:14:05.346" v="55"/>
        <pc:sldMkLst>
          <pc:docMk/>
          <pc:sldMk cId="3749995421" sldId="259"/>
        </pc:sldMkLst>
        <pc:spChg chg="mod">
          <ac:chgData name="Tania Pillay" userId="S::tpill032@uottawa.ca::9ebbfbd6-2aa0-45e0-8232-6f99ef64b02b" providerId="AD" clId="Web-{A4E7D2E2-DA16-7943-1361-BF07BAAE83D1}" dt="2023-11-07T02:14:05.346" v="55"/>
          <ac:spMkLst>
            <pc:docMk/>
            <pc:sldMk cId="3749995421" sldId="259"/>
            <ac:spMk id="2" creationId="{6B8B93CE-D733-AF96-1ECD-C571E8243A54}"/>
          </ac:spMkLst>
        </pc:spChg>
        <pc:spChg chg="del">
          <ac:chgData name="Tania Pillay" userId="S::tpill032@uottawa.ca::9ebbfbd6-2aa0-45e0-8232-6f99ef64b02b" providerId="AD" clId="Web-{A4E7D2E2-DA16-7943-1361-BF07BAAE83D1}" dt="2023-11-07T02:13:38.721" v="46"/>
          <ac:spMkLst>
            <pc:docMk/>
            <pc:sldMk cId="3749995421" sldId="259"/>
            <ac:spMk id="3" creationId="{4F616EA7-DA5A-BF18-CCA1-98324AFBE1BA}"/>
          </ac:spMkLst>
        </pc:spChg>
        <pc:spChg chg="add mod">
          <ac:chgData name="Tania Pillay" userId="S::tpill032@uottawa.ca::9ebbfbd6-2aa0-45e0-8232-6f99ef64b02b" providerId="AD" clId="Web-{A4E7D2E2-DA16-7943-1361-BF07BAAE83D1}" dt="2023-11-07T02:13:38.737" v="48"/>
          <ac:spMkLst>
            <pc:docMk/>
            <pc:sldMk cId="3749995421" sldId="259"/>
            <ac:spMk id="5" creationId="{AD1AE8E7-AECF-01D4-A3D6-9C25EEA30970}"/>
          </ac:spMkLst>
        </pc:spChg>
        <pc:spChg chg="add del">
          <ac:chgData name="Tania Pillay" userId="S::tpill032@uottawa.ca::9ebbfbd6-2aa0-45e0-8232-6f99ef64b02b" providerId="AD" clId="Web-{A4E7D2E2-DA16-7943-1361-BF07BAAE83D1}" dt="2023-11-07T02:14:05.346" v="55"/>
          <ac:spMkLst>
            <pc:docMk/>
            <pc:sldMk cId="3749995421" sldId="259"/>
            <ac:spMk id="10" creationId="{042E603F-28B7-4831-BF23-65FBAB13D5FB}"/>
          </ac:spMkLst>
        </pc:spChg>
        <pc:spChg chg="add del">
          <ac:chgData name="Tania Pillay" userId="S::tpill032@uottawa.ca::9ebbfbd6-2aa0-45e0-8232-6f99ef64b02b" providerId="AD" clId="Web-{A4E7D2E2-DA16-7943-1361-BF07BAAE83D1}" dt="2023-11-07T02:14:05.346" v="55"/>
          <ac:spMkLst>
            <pc:docMk/>
            <pc:sldMk cId="3749995421" sldId="259"/>
            <ac:spMk id="12" creationId="{4D39700F-2B10-4402-A7DD-06EE2245880D}"/>
          </ac:spMkLst>
        </pc:spChg>
        <pc:spChg chg="add del">
          <ac:chgData name="Tania Pillay" userId="S::tpill032@uottawa.ca::9ebbfbd6-2aa0-45e0-8232-6f99ef64b02b" providerId="AD" clId="Web-{A4E7D2E2-DA16-7943-1361-BF07BAAE83D1}" dt="2023-11-07T02:14:05.346" v="55"/>
          <ac:spMkLst>
            <pc:docMk/>
            <pc:sldMk cId="3749995421" sldId="259"/>
            <ac:spMk id="14" creationId="{6DA65B90-7B06-4499-91BA-CDDD36132481}"/>
          </ac:spMkLst>
        </pc:spChg>
        <pc:spChg chg="add del">
          <ac:chgData name="Tania Pillay" userId="S::tpill032@uottawa.ca::9ebbfbd6-2aa0-45e0-8232-6f99ef64b02b" providerId="AD" clId="Web-{A4E7D2E2-DA16-7943-1361-BF07BAAE83D1}" dt="2023-11-07T02:14:05.346" v="55"/>
          <ac:spMkLst>
            <pc:docMk/>
            <pc:sldMk cId="3749995421" sldId="259"/>
            <ac:spMk id="16" creationId="{603D3CC2-92C0-446B-91D6-D95EB33555E0}"/>
          </ac:spMkLst>
        </pc:spChg>
        <pc:spChg chg="add del">
          <ac:chgData name="Tania Pillay" userId="S::tpill032@uottawa.ca::9ebbfbd6-2aa0-45e0-8232-6f99ef64b02b" providerId="AD" clId="Web-{A4E7D2E2-DA16-7943-1361-BF07BAAE83D1}" dt="2023-11-07T02:14:05.346" v="55"/>
          <ac:spMkLst>
            <pc:docMk/>
            <pc:sldMk cId="3749995421" sldId="259"/>
            <ac:spMk id="18" creationId="{2897C999-28FA-4C54-8B7D-F10AACDEFA5F}"/>
          </ac:spMkLst>
        </pc:spChg>
        <pc:spChg chg="add">
          <ac:chgData name="Tania Pillay" userId="S::tpill032@uottawa.ca::9ebbfbd6-2aa0-45e0-8232-6f99ef64b02b" providerId="AD" clId="Web-{A4E7D2E2-DA16-7943-1361-BF07BAAE83D1}" dt="2023-11-07T02:14:05.346" v="55"/>
          <ac:spMkLst>
            <pc:docMk/>
            <pc:sldMk cId="3749995421" sldId="259"/>
            <ac:spMk id="22" creationId="{16C400DB-F959-9B3A-560B-337163CB9C0A}"/>
          </ac:spMkLst>
        </pc:spChg>
        <pc:spChg chg="add">
          <ac:chgData name="Tania Pillay" userId="S::tpill032@uottawa.ca::9ebbfbd6-2aa0-45e0-8232-6f99ef64b02b" providerId="AD" clId="Web-{A4E7D2E2-DA16-7943-1361-BF07BAAE83D1}" dt="2023-11-07T02:14:05.346" v="55"/>
          <ac:spMkLst>
            <pc:docMk/>
            <pc:sldMk cId="3749995421" sldId="259"/>
            <ac:spMk id="25" creationId="{B937640E-EF7A-4A6C-A950-D12B7D5C923E}"/>
          </ac:spMkLst>
        </pc:spChg>
        <pc:spChg chg="add">
          <ac:chgData name="Tania Pillay" userId="S::tpill032@uottawa.ca::9ebbfbd6-2aa0-45e0-8232-6f99ef64b02b" providerId="AD" clId="Web-{A4E7D2E2-DA16-7943-1361-BF07BAAE83D1}" dt="2023-11-07T02:14:05.346" v="55"/>
          <ac:spMkLst>
            <pc:docMk/>
            <pc:sldMk cId="3749995421" sldId="259"/>
            <ac:spMk id="27" creationId="{76ADA084-C86B-4F3C-8077-6A8999CC4632}"/>
          </ac:spMkLst>
        </pc:spChg>
        <pc:picChg chg="add mod ord">
          <ac:chgData name="Tania Pillay" userId="S::tpill032@uottawa.ca::9ebbfbd6-2aa0-45e0-8232-6f99ef64b02b" providerId="AD" clId="Web-{A4E7D2E2-DA16-7943-1361-BF07BAAE83D1}" dt="2023-11-07T02:14:05.346" v="55"/>
          <ac:picMkLst>
            <pc:docMk/>
            <pc:sldMk cId="3749995421" sldId="259"/>
            <ac:picMk id="4" creationId="{EB7CD3CF-3CB0-3EB2-E85B-9FC5A2A3D75F}"/>
          </ac:picMkLst>
        </pc:picChg>
      </pc:sldChg>
      <pc:sldChg chg="modSp new">
        <pc:chgData name="Tania Pillay" userId="S::tpill032@uottawa.ca::9ebbfbd6-2aa0-45e0-8232-6f99ef64b02b" providerId="AD" clId="Web-{A4E7D2E2-DA16-7943-1361-BF07BAAE83D1}" dt="2023-11-07T03:15:05.666" v="91" actId="20577"/>
        <pc:sldMkLst>
          <pc:docMk/>
          <pc:sldMk cId="921617717" sldId="260"/>
        </pc:sldMkLst>
        <pc:spChg chg="mod">
          <ac:chgData name="Tania Pillay" userId="S::tpill032@uottawa.ca::9ebbfbd6-2aa0-45e0-8232-6f99ef64b02b" providerId="AD" clId="Web-{A4E7D2E2-DA16-7943-1361-BF07BAAE83D1}" dt="2023-11-07T03:15:05.666" v="91" actId="20577"/>
          <ac:spMkLst>
            <pc:docMk/>
            <pc:sldMk cId="921617717" sldId="260"/>
            <ac:spMk id="2" creationId="{C3946C4F-5F60-AD19-5193-C282BB4CA1FD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5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5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4EBBB-0763-42B2-9221-BA87950C775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GB"/>
        </a:p>
      </dgm:t>
    </dgm:pt>
    <dgm:pt modelId="{C982A5EB-72AE-4385-BB43-B2B63AF262EE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Posterama"/>
            </a:rPr>
            <a:t>´Prototype Application InvenTrack</a:t>
          </a:r>
          <a:endParaRPr lang="en-GB"/>
        </a:p>
      </dgm:t>
    </dgm:pt>
    <dgm:pt modelId="{039F1189-1832-4647-85BC-628A44464CC4}" type="parTrans" cxnId="{C65AA0E3-825E-40D5-9897-572497C5A4BA}">
      <dgm:prSet/>
      <dgm:spPr/>
      <dgm:t>
        <a:bodyPr/>
        <a:lstStyle/>
        <a:p>
          <a:endParaRPr lang="en-GB"/>
        </a:p>
      </dgm:t>
    </dgm:pt>
    <dgm:pt modelId="{81F27BB7-359F-46BF-A4AB-510AC5F09491}" type="sibTrans" cxnId="{C65AA0E3-825E-40D5-9897-572497C5A4BA}">
      <dgm:prSet/>
      <dgm:spPr/>
      <dgm:t>
        <a:bodyPr/>
        <a:lstStyle/>
        <a:p>
          <a:endParaRPr lang="en-GB"/>
        </a:p>
      </dgm:t>
    </dgm:pt>
    <dgm:pt modelId="{C3EBC225-0DFB-4A21-8B60-3DD5FFE10C36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Posterama"/>
            </a:rPr>
            <a:t>Test du Prototype et Résultats</a:t>
          </a:r>
          <a:endParaRPr lang="en-GB"/>
        </a:p>
      </dgm:t>
    </dgm:pt>
    <dgm:pt modelId="{042FCAAC-A6B4-4E28-9DF7-F61EFAA93751}" type="parTrans" cxnId="{853D7AB8-B868-48EE-976C-A5307B9338B4}">
      <dgm:prSet/>
      <dgm:spPr/>
      <dgm:t>
        <a:bodyPr/>
        <a:lstStyle/>
        <a:p>
          <a:endParaRPr lang="en-GB"/>
        </a:p>
      </dgm:t>
    </dgm:pt>
    <dgm:pt modelId="{BBFF087D-08D1-4D55-B25D-AD491153DAC0}" type="sibTrans" cxnId="{853D7AB8-B868-48EE-976C-A5307B9338B4}">
      <dgm:prSet/>
      <dgm:spPr/>
      <dgm:t>
        <a:bodyPr/>
        <a:lstStyle/>
        <a:p>
          <a:endParaRPr lang="en-GB"/>
        </a:p>
      </dgm:t>
    </dgm:pt>
    <dgm:pt modelId="{B86B7A7A-F96E-4C9A-A540-8C8F59605E4B}" type="pres">
      <dgm:prSet presAssocID="{D9B4EBBB-0763-42B2-9221-BA87950C775A}" presName="root" presStyleCnt="0">
        <dgm:presLayoutVars>
          <dgm:dir/>
          <dgm:resizeHandles val="exact"/>
        </dgm:presLayoutVars>
      </dgm:prSet>
      <dgm:spPr/>
    </dgm:pt>
    <dgm:pt modelId="{4939B772-0FC9-420F-BED6-46A2428522D0}" type="pres">
      <dgm:prSet presAssocID="{C982A5EB-72AE-4385-BB43-B2B63AF262EE}" presName="compNode" presStyleCnt="0"/>
      <dgm:spPr/>
    </dgm:pt>
    <dgm:pt modelId="{9E17722B-6822-4821-ABC4-E0119842767D}" type="pres">
      <dgm:prSet presAssocID="{C982A5EB-72AE-4385-BB43-B2B63AF262E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F5FBFFC9-0265-441B-BA14-4FABEB29B75C}" type="pres">
      <dgm:prSet presAssocID="{C982A5EB-72AE-4385-BB43-B2B63AF262EE}" presName="spaceRect" presStyleCnt="0"/>
      <dgm:spPr/>
    </dgm:pt>
    <dgm:pt modelId="{E6476908-EF9E-4C96-B407-7C835B424C80}" type="pres">
      <dgm:prSet presAssocID="{C982A5EB-72AE-4385-BB43-B2B63AF262EE}" presName="textRect" presStyleLbl="revTx" presStyleIdx="0" presStyleCnt="2">
        <dgm:presLayoutVars>
          <dgm:chMax val="1"/>
          <dgm:chPref val="1"/>
        </dgm:presLayoutVars>
      </dgm:prSet>
      <dgm:spPr/>
    </dgm:pt>
    <dgm:pt modelId="{6BD0DB5E-64D5-4A64-90B2-345C8D91C388}" type="pres">
      <dgm:prSet presAssocID="{81F27BB7-359F-46BF-A4AB-510AC5F09491}" presName="sibTrans" presStyleCnt="0"/>
      <dgm:spPr/>
    </dgm:pt>
    <dgm:pt modelId="{B335A2DE-C4BB-4D5A-BC56-31A4D7E4EDB6}" type="pres">
      <dgm:prSet presAssocID="{C3EBC225-0DFB-4A21-8B60-3DD5FFE10C36}" presName="compNode" presStyleCnt="0"/>
      <dgm:spPr/>
    </dgm:pt>
    <dgm:pt modelId="{8944700C-3F86-4004-9D59-F0719364C8A5}" type="pres">
      <dgm:prSet presAssocID="{C3EBC225-0DFB-4A21-8B60-3DD5FFE10C3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1D08B090-0A64-49F9-AE56-5475EFD6B124}" type="pres">
      <dgm:prSet presAssocID="{C3EBC225-0DFB-4A21-8B60-3DD5FFE10C36}" presName="spaceRect" presStyleCnt="0"/>
      <dgm:spPr/>
    </dgm:pt>
    <dgm:pt modelId="{9A17F412-EC38-4834-925B-0A7A0B7CF560}" type="pres">
      <dgm:prSet presAssocID="{C3EBC225-0DFB-4A21-8B60-3DD5FFE10C3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6433275-3AFB-4653-99C9-FD191D210F18}" type="presOf" srcId="{C3EBC225-0DFB-4A21-8B60-3DD5FFE10C36}" destId="{9A17F412-EC38-4834-925B-0A7A0B7CF560}" srcOrd="0" destOrd="0" presId="urn:microsoft.com/office/officeart/2018/2/layout/IconLabelList"/>
    <dgm:cxn modelId="{AC4E3898-6F13-4FD1-8CF1-4D8876B3C1E8}" type="presOf" srcId="{C982A5EB-72AE-4385-BB43-B2B63AF262EE}" destId="{E6476908-EF9E-4C96-B407-7C835B424C80}" srcOrd="0" destOrd="0" presId="urn:microsoft.com/office/officeart/2018/2/layout/IconLabelList"/>
    <dgm:cxn modelId="{DFCDEA9C-3584-4FD9-8B1D-1AE35DBC576B}" type="presOf" srcId="{D9B4EBBB-0763-42B2-9221-BA87950C775A}" destId="{B86B7A7A-F96E-4C9A-A540-8C8F59605E4B}" srcOrd="0" destOrd="0" presId="urn:microsoft.com/office/officeart/2018/2/layout/IconLabelList"/>
    <dgm:cxn modelId="{853D7AB8-B868-48EE-976C-A5307B9338B4}" srcId="{D9B4EBBB-0763-42B2-9221-BA87950C775A}" destId="{C3EBC225-0DFB-4A21-8B60-3DD5FFE10C36}" srcOrd="1" destOrd="0" parTransId="{042FCAAC-A6B4-4E28-9DF7-F61EFAA93751}" sibTransId="{BBFF087D-08D1-4D55-B25D-AD491153DAC0}"/>
    <dgm:cxn modelId="{C65AA0E3-825E-40D5-9897-572497C5A4BA}" srcId="{D9B4EBBB-0763-42B2-9221-BA87950C775A}" destId="{C982A5EB-72AE-4385-BB43-B2B63AF262EE}" srcOrd="0" destOrd="0" parTransId="{039F1189-1832-4647-85BC-628A44464CC4}" sibTransId="{81F27BB7-359F-46BF-A4AB-510AC5F09491}"/>
    <dgm:cxn modelId="{56DBAC9F-A30B-423E-8A21-16B02644306B}" type="presParOf" srcId="{B86B7A7A-F96E-4C9A-A540-8C8F59605E4B}" destId="{4939B772-0FC9-420F-BED6-46A2428522D0}" srcOrd="0" destOrd="0" presId="urn:microsoft.com/office/officeart/2018/2/layout/IconLabelList"/>
    <dgm:cxn modelId="{8CFF0009-B953-488E-9F8D-76849E6B3EC1}" type="presParOf" srcId="{4939B772-0FC9-420F-BED6-46A2428522D0}" destId="{9E17722B-6822-4821-ABC4-E0119842767D}" srcOrd="0" destOrd="0" presId="urn:microsoft.com/office/officeart/2018/2/layout/IconLabelList"/>
    <dgm:cxn modelId="{D66B4138-86F5-4FDF-AE63-515405478566}" type="presParOf" srcId="{4939B772-0FC9-420F-BED6-46A2428522D0}" destId="{F5FBFFC9-0265-441B-BA14-4FABEB29B75C}" srcOrd="1" destOrd="0" presId="urn:microsoft.com/office/officeart/2018/2/layout/IconLabelList"/>
    <dgm:cxn modelId="{1133907F-F13A-4627-86E3-BC729E2FB254}" type="presParOf" srcId="{4939B772-0FC9-420F-BED6-46A2428522D0}" destId="{E6476908-EF9E-4C96-B407-7C835B424C80}" srcOrd="2" destOrd="0" presId="urn:microsoft.com/office/officeart/2018/2/layout/IconLabelList"/>
    <dgm:cxn modelId="{4F32170D-945E-46A7-81C7-A4C1DC5B31A4}" type="presParOf" srcId="{B86B7A7A-F96E-4C9A-A540-8C8F59605E4B}" destId="{6BD0DB5E-64D5-4A64-90B2-345C8D91C388}" srcOrd="1" destOrd="0" presId="urn:microsoft.com/office/officeart/2018/2/layout/IconLabelList"/>
    <dgm:cxn modelId="{230F3485-55AF-47F6-A5B8-9999F7E02EF8}" type="presParOf" srcId="{B86B7A7A-F96E-4C9A-A540-8C8F59605E4B}" destId="{B335A2DE-C4BB-4D5A-BC56-31A4D7E4EDB6}" srcOrd="2" destOrd="0" presId="urn:microsoft.com/office/officeart/2018/2/layout/IconLabelList"/>
    <dgm:cxn modelId="{4603B6F3-6533-4E58-ACE7-087D65385554}" type="presParOf" srcId="{B335A2DE-C4BB-4D5A-BC56-31A4D7E4EDB6}" destId="{8944700C-3F86-4004-9D59-F0719364C8A5}" srcOrd="0" destOrd="0" presId="urn:microsoft.com/office/officeart/2018/2/layout/IconLabelList"/>
    <dgm:cxn modelId="{9887A45C-3773-43A6-8895-D9A602538F24}" type="presParOf" srcId="{B335A2DE-C4BB-4D5A-BC56-31A4D7E4EDB6}" destId="{1D08B090-0A64-49F9-AE56-5475EFD6B124}" srcOrd="1" destOrd="0" presId="urn:microsoft.com/office/officeart/2018/2/layout/IconLabelList"/>
    <dgm:cxn modelId="{FCFFB8EE-CA4B-43C0-A730-BCED41D25B5C}" type="presParOf" srcId="{B335A2DE-C4BB-4D5A-BC56-31A4D7E4EDB6}" destId="{9A17F412-EC38-4834-925B-0A7A0B7CF56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FDCA05-DB8D-4A4C-96D0-8CB9A38B185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591A4353-0A2A-4585-9466-DC1F780DE26F}">
      <dgm:prSet/>
      <dgm:spPr/>
      <dgm:t>
        <a:bodyPr/>
        <a:lstStyle/>
        <a:p>
          <a:r>
            <a:rPr lang="en-US"/>
            <a:t>Facile à utiliser</a:t>
          </a:r>
        </a:p>
      </dgm:t>
    </dgm:pt>
    <dgm:pt modelId="{A6126C58-F9BE-46B7-8AFB-3816EE29BD79}" type="parTrans" cxnId="{C75A62F3-9F27-4F7C-809A-824A7E9A84C7}">
      <dgm:prSet/>
      <dgm:spPr/>
      <dgm:t>
        <a:bodyPr/>
        <a:lstStyle/>
        <a:p>
          <a:endParaRPr lang="en-US"/>
        </a:p>
      </dgm:t>
    </dgm:pt>
    <dgm:pt modelId="{F959012B-8896-4159-BC41-53EFC59B91F2}" type="sibTrans" cxnId="{C75A62F3-9F27-4F7C-809A-824A7E9A84C7}">
      <dgm:prSet/>
      <dgm:spPr/>
      <dgm:t>
        <a:bodyPr/>
        <a:lstStyle/>
        <a:p>
          <a:endParaRPr lang="en-US"/>
        </a:p>
      </dgm:t>
    </dgm:pt>
    <dgm:pt modelId="{F4400FF5-93B6-402C-8BA4-A3CED364730F}">
      <dgm:prSet/>
      <dgm:spPr/>
      <dgm:t>
        <a:bodyPr/>
        <a:lstStyle/>
        <a:p>
          <a:r>
            <a:rPr lang="en-US"/>
            <a:t>Interface intuitive</a:t>
          </a:r>
        </a:p>
      </dgm:t>
    </dgm:pt>
    <dgm:pt modelId="{2FE80095-FDB5-4A35-923E-E3AB43B77E58}" type="parTrans" cxnId="{434FA7B4-40AA-4CC1-8BC8-8612D63E33F2}">
      <dgm:prSet/>
      <dgm:spPr/>
      <dgm:t>
        <a:bodyPr/>
        <a:lstStyle/>
        <a:p>
          <a:endParaRPr lang="en-US"/>
        </a:p>
      </dgm:t>
    </dgm:pt>
    <dgm:pt modelId="{E6762243-C43E-4580-B772-630DE73A2484}" type="sibTrans" cxnId="{434FA7B4-40AA-4CC1-8BC8-8612D63E33F2}">
      <dgm:prSet/>
      <dgm:spPr/>
      <dgm:t>
        <a:bodyPr/>
        <a:lstStyle/>
        <a:p>
          <a:endParaRPr lang="en-US"/>
        </a:p>
      </dgm:t>
    </dgm:pt>
    <dgm:pt modelId="{FFEF7DA1-A40A-4E13-9791-D4258D582A56}">
      <dgm:prSet/>
      <dgm:spPr/>
      <dgm:t>
        <a:bodyPr/>
        <a:lstStyle/>
        <a:p>
          <a:r>
            <a:rPr lang="en-US"/>
            <a:t>Esthétique de 7/10</a:t>
          </a:r>
        </a:p>
      </dgm:t>
    </dgm:pt>
    <dgm:pt modelId="{97078140-0390-45CD-9204-805E85471630}" type="parTrans" cxnId="{18A29CB5-D5E6-4F80-BB4B-DB5DB6509939}">
      <dgm:prSet/>
      <dgm:spPr/>
      <dgm:t>
        <a:bodyPr/>
        <a:lstStyle/>
        <a:p>
          <a:endParaRPr lang="en-US"/>
        </a:p>
      </dgm:t>
    </dgm:pt>
    <dgm:pt modelId="{7E6686CF-DEC4-4A2B-8DB8-EDA838A566F8}" type="sibTrans" cxnId="{18A29CB5-D5E6-4F80-BB4B-DB5DB6509939}">
      <dgm:prSet/>
      <dgm:spPr/>
      <dgm:t>
        <a:bodyPr/>
        <a:lstStyle/>
        <a:p>
          <a:endParaRPr lang="en-US"/>
        </a:p>
      </dgm:t>
    </dgm:pt>
    <dgm:pt modelId="{09C57323-A147-49C2-AF78-A5B8A7A4F43C}" type="pres">
      <dgm:prSet presAssocID="{97FDCA05-DB8D-4A4C-96D0-8CB9A38B1851}" presName="root" presStyleCnt="0">
        <dgm:presLayoutVars>
          <dgm:dir/>
          <dgm:resizeHandles val="exact"/>
        </dgm:presLayoutVars>
      </dgm:prSet>
      <dgm:spPr/>
    </dgm:pt>
    <dgm:pt modelId="{C717E6F6-218A-45C5-92D4-C97D5C141559}" type="pres">
      <dgm:prSet presAssocID="{591A4353-0A2A-4585-9466-DC1F780DE26F}" presName="compNode" presStyleCnt="0"/>
      <dgm:spPr/>
    </dgm:pt>
    <dgm:pt modelId="{8CA210C1-E67C-4E9E-982E-8EA332775570}" type="pres">
      <dgm:prSet presAssocID="{591A4353-0A2A-4585-9466-DC1F780DE26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3F04B10-976B-4F6A-B080-450C8C1BC766}" type="pres">
      <dgm:prSet presAssocID="{591A4353-0A2A-4585-9466-DC1F780DE26F}" presName="spaceRect" presStyleCnt="0"/>
      <dgm:spPr/>
    </dgm:pt>
    <dgm:pt modelId="{A2D8AA71-74A8-4362-9EAD-D5745E17983A}" type="pres">
      <dgm:prSet presAssocID="{591A4353-0A2A-4585-9466-DC1F780DE26F}" presName="textRect" presStyleLbl="revTx" presStyleIdx="0" presStyleCnt="3">
        <dgm:presLayoutVars>
          <dgm:chMax val="1"/>
          <dgm:chPref val="1"/>
        </dgm:presLayoutVars>
      </dgm:prSet>
      <dgm:spPr/>
    </dgm:pt>
    <dgm:pt modelId="{03A54155-8E60-4A7E-95AE-41B990D0590C}" type="pres">
      <dgm:prSet presAssocID="{F959012B-8896-4159-BC41-53EFC59B91F2}" presName="sibTrans" presStyleCnt="0"/>
      <dgm:spPr/>
    </dgm:pt>
    <dgm:pt modelId="{A89AD375-444F-4E7E-81DD-3FE8982AA2E8}" type="pres">
      <dgm:prSet presAssocID="{F4400FF5-93B6-402C-8BA4-A3CED364730F}" presName="compNode" presStyleCnt="0"/>
      <dgm:spPr/>
    </dgm:pt>
    <dgm:pt modelId="{B10C035A-E9F3-49DA-B641-5DD547DF5F97}" type="pres">
      <dgm:prSet presAssocID="{F4400FF5-93B6-402C-8BA4-A3CED364730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Écran"/>
        </a:ext>
      </dgm:extLst>
    </dgm:pt>
    <dgm:pt modelId="{5002834A-46A6-45B8-A725-1B1AB65363C8}" type="pres">
      <dgm:prSet presAssocID="{F4400FF5-93B6-402C-8BA4-A3CED364730F}" presName="spaceRect" presStyleCnt="0"/>
      <dgm:spPr/>
    </dgm:pt>
    <dgm:pt modelId="{34EF09B7-CD5B-46B9-9910-A0A968EB54F4}" type="pres">
      <dgm:prSet presAssocID="{F4400FF5-93B6-402C-8BA4-A3CED364730F}" presName="textRect" presStyleLbl="revTx" presStyleIdx="1" presStyleCnt="3">
        <dgm:presLayoutVars>
          <dgm:chMax val="1"/>
          <dgm:chPref val="1"/>
        </dgm:presLayoutVars>
      </dgm:prSet>
      <dgm:spPr/>
    </dgm:pt>
    <dgm:pt modelId="{8C706B45-D17C-48F4-8944-A8D84350F752}" type="pres">
      <dgm:prSet presAssocID="{E6762243-C43E-4580-B772-630DE73A2484}" presName="sibTrans" presStyleCnt="0"/>
      <dgm:spPr/>
    </dgm:pt>
    <dgm:pt modelId="{79415E50-03E3-462D-BC48-D1CB20B2AC67}" type="pres">
      <dgm:prSet presAssocID="{FFEF7DA1-A40A-4E13-9791-D4258D582A56}" presName="compNode" presStyleCnt="0"/>
      <dgm:spPr/>
    </dgm:pt>
    <dgm:pt modelId="{C79207FA-8630-4E2C-BDC3-25BE5B6A4055}" type="pres">
      <dgm:prSet presAssocID="{FFEF7DA1-A40A-4E13-9791-D4258D582A5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33F684F5-ED1A-4303-B34A-7FE01F31828A}" type="pres">
      <dgm:prSet presAssocID="{FFEF7DA1-A40A-4E13-9791-D4258D582A56}" presName="spaceRect" presStyleCnt="0"/>
      <dgm:spPr/>
    </dgm:pt>
    <dgm:pt modelId="{5138C9B3-84BE-44D6-8509-59DE46E915DC}" type="pres">
      <dgm:prSet presAssocID="{FFEF7DA1-A40A-4E13-9791-D4258D582A5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91EB307-060A-4999-9F41-33A6B231F680}" type="presOf" srcId="{97FDCA05-DB8D-4A4C-96D0-8CB9A38B1851}" destId="{09C57323-A147-49C2-AF78-A5B8A7A4F43C}" srcOrd="0" destOrd="0" presId="urn:microsoft.com/office/officeart/2018/2/layout/IconLabelList"/>
    <dgm:cxn modelId="{B124568C-C837-40C2-9730-877CC2533A1D}" type="presOf" srcId="{F4400FF5-93B6-402C-8BA4-A3CED364730F}" destId="{34EF09B7-CD5B-46B9-9910-A0A968EB54F4}" srcOrd="0" destOrd="0" presId="urn:microsoft.com/office/officeart/2018/2/layout/IconLabelList"/>
    <dgm:cxn modelId="{21BFE7A8-BDEF-4698-8B63-4FD9B407AA08}" type="presOf" srcId="{591A4353-0A2A-4585-9466-DC1F780DE26F}" destId="{A2D8AA71-74A8-4362-9EAD-D5745E17983A}" srcOrd="0" destOrd="0" presId="urn:microsoft.com/office/officeart/2018/2/layout/IconLabelList"/>
    <dgm:cxn modelId="{434FA7B4-40AA-4CC1-8BC8-8612D63E33F2}" srcId="{97FDCA05-DB8D-4A4C-96D0-8CB9A38B1851}" destId="{F4400FF5-93B6-402C-8BA4-A3CED364730F}" srcOrd="1" destOrd="0" parTransId="{2FE80095-FDB5-4A35-923E-E3AB43B77E58}" sibTransId="{E6762243-C43E-4580-B772-630DE73A2484}"/>
    <dgm:cxn modelId="{18A29CB5-D5E6-4F80-BB4B-DB5DB6509939}" srcId="{97FDCA05-DB8D-4A4C-96D0-8CB9A38B1851}" destId="{FFEF7DA1-A40A-4E13-9791-D4258D582A56}" srcOrd="2" destOrd="0" parTransId="{97078140-0390-45CD-9204-805E85471630}" sibTransId="{7E6686CF-DEC4-4A2B-8DB8-EDA838A566F8}"/>
    <dgm:cxn modelId="{BE4874D9-29FA-484B-B16C-4AF9BA42CC04}" type="presOf" srcId="{FFEF7DA1-A40A-4E13-9791-D4258D582A56}" destId="{5138C9B3-84BE-44D6-8509-59DE46E915DC}" srcOrd="0" destOrd="0" presId="urn:microsoft.com/office/officeart/2018/2/layout/IconLabelList"/>
    <dgm:cxn modelId="{C75A62F3-9F27-4F7C-809A-824A7E9A84C7}" srcId="{97FDCA05-DB8D-4A4C-96D0-8CB9A38B1851}" destId="{591A4353-0A2A-4585-9466-DC1F780DE26F}" srcOrd="0" destOrd="0" parTransId="{A6126C58-F9BE-46B7-8AFB-3816EE29BD79}" sibTransId="{F959012B-8896-4159-BC41-53EFC59B91F2}"/>
    <dgm:cxn modelId="{A717F405-8C94-4F06-A824-1CA312E48FC7}" type="presParOf" srcId="{09C57323-A147-49C2-AF78-A5B8A7A4F43C}" destId="{C717E6F6-218A-45C5-92D4-C97D5C141559}" srcOrd="0" destOrd="0" presId="urn:microsoft.com/office/officeart/2018/2/layout/IconLabelList"/>
    <dgm:cxn modelId="{B6696D31-4A99-4634-AA55-DD65AE6D36EC}" type="presParOf" srcId="{C717E6F6-218A-45C5-92D4-C97D5C141559}" destId="{8CA210C1-E67C-4E9E-982E-8EA332775570}" srcOrd="0" destOrd="0" presId="urn:microsoft.com/office/officeart/2018/2/layout/IconLabelList"/>
    <dgm:cxn modelId="{35FA852A-2EC8-447D-B429-30DFB1D39B24}" type="presParOf" srcId="{C717E6F6-218A-45C5-92D4-C97D5C141559}" destId="{03F04B10-976B-4F6A-B080-450C8C1BC766}" srcOrd="1" destOrd="0" presId="urn:microsoft.com/office/officeart/2018/2/layout/IconLabelList"/>
    <dgm:cxn modelId="{321EE7B2-B5AE-4980-8C40-28553990852A}" type="presParOf" srcId="{C717E6F6-218A-45C5-92D4-C97D5C141559}" destId="{A2D8AA71-74A8-4362-9EAD-D5745E17983A}" srcOrd="2" destOrd="0" presId="urn:microsoft.com/office/officeart/2018/2/layout/IconLabelList"/>
    <dgm:cxn modelId="{FC6F03C0-5060-47AC-A653-11A1538F5D52}" type="presParOf" srcId="{09C57323-A147-49C2-AF78-A5B8A7A4F43C}" destId="{03A54155-8E60-4A7E-95AE-41B990D0590C}" srcOrd="1" destOrd="0" presId="urn:microsoft.com/office/officeart/2018/2/layout/IconLabelList"/>
    <dgm:cxn modelId="{1EF7AC90-09A5-4954-B174-4F4574ABDCD7}" type="presParOf" srcId="{09C57323-A147-49C2-AF78-A5B8A7A4F43C}" destId="{A89AD375-444F-4E7E-81DD-3FE8982AA2E8}" srcOrd="2" destOrd="0" presId="urn:microsoft.com/office/officeart/2018/2/layout/IconLabelList"/>
    <dgm:cxn modelId="{E9021099-4D74-43D2-B463-538793B913C0}" type="presParOf" srcId="{A89AD375-444F-4E7E-81DD-3FE8982AA2E8}" destId="{B10C035A-E9F3-49DA-B641-5DD547DF5F97}" srcOrd="0" destOrd="0" presId="urn:microsoft.com/office/officeart/2018/2/layout/IconLabelList"/>
    <dgm:cxn modelId="{94FE48B2-2823-4AB6-98F2-804A2CDA05CC}" type="presParOf" srcId="{A89AD375-444F-4E7E-81DD-3FE8982AA2E8}" destId="{5002834A-46A6-45B8-A725-1B1AB65363C8}" srcOrd="1" destOrd="0" presId="urn:microsoft.com/office/officeart/2018/2/layout/IconLabelList"/>
    <dgm:cxn modelId="{EF5A14C9-C067-4968-AA4A-B47079660910}" type="presParOf" srcId="{A89AD375-444F-4E7E-81DD-3FE8982AA2E8}" destId="{34EF09B7-CD5B-46B9-9910-A0A968EB54F4}" srcOrd="2" destOrd="0" presId="urn:microsoft.com/office/officeart/2018/2/layout/IconLabelList"/>
    <dgm:cxn modelId="{0DA112E5-2D43-421F-8ED4-A30DF2EF0806}" type="presParOf" srcId="{09C57323-A147-49C2-AF78-A5B8A7A4F43C}" destId="{8C706B45-D17C-48F4-8944-A8D84350F752}" srcOrd="3" destOrd="0" presId="urn:microsoft.com/office/officeart/2018/2/layout/IconLabelList"/>
    <dgm:cxn modelId="{DB625E4D-0993-4D57-B43F-23CC4AE927A2}" type="presParOf" srcId="{09C57323-A147-49C2-AF78-A5B8A7A4F43C}" destId="{79415E50-03E3-462D-BC48-D1CB20B2AC67}" srcOrd="4" destOrd="0" presId="urn:microsoft.com/office/officeart/2018/2/layout/IconLabelList"/>
    <dgm:cxn modelId="{65B1D4A3-E22E-4A04-B133-4487BB66A138}" type="presParOf" srcId="{79415E50-03E3-462D-BC48-D1CB20B2AC67}" destId="{C79207FA-8630-4E2C-BDC3-25BE5B6A4055}" srcOrd="0" destOrd="0" presId="urn:microsoft.com/office/officeart/2018/2/layout/IconLabelList"/>
    <dgm:cxn modelId="{EF6CD7F2-E1BD-4120-8E11-947280636C74}" type="presParOf" srcId="{79415E50-03E3-462D-BC48-D1CB20B2AC67}" destId="{33F684F5-ED1A-4303-B34A-7FE01F31828A}" srcOrd="1" destOrd="0" presId="urn:microsoft.com/office/officeart/2018/2/layout/IconLabelList"/>
    <dgm:cxn modelId="{729E2582-D01C-458A-9289-E9CB800E7FE7}" type="presParOf" srcId="{79415E50-03E3-462D-BC48-D1CB20B2AC67}" destId="{5138C9B3-84BE-44D6-8509-59DE46E915D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7722B-6822-4821-ABC4-E0119842767D}">
      <dsp:nvSpPr>
        <dsp:cNvPr id="0" name=""/>
        <dsp:cNvSpPr/>
      </dsp:nvSpPr>
      <dsp:spPr>
        <a:xfrm>
          <a:off x="755781" y="499783"/>
          <a:ext cx="1128937" cy="1128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76908-EF9E-4C96-B407-7C835B424C80}">
      <dsp:nvSpPr>
        <dsp:cNvPr id="0" name=""/>
        <dsp:cNvSpPr/>
      </dsp:nvSpPr>
      <dsp:spPr>
        <a:xfrm>
          <a:off x="65874" y="1955004"/>
          <a:ext cx="250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latin typeface="Posterama"/>
            </a:rPr>
            <a:t>´Prototype Application InvenTrack</a:t>
          </a:r>
          <a:endParaRPr lang="en-GB" sz="2100" kern="1200"/>
        </a:p>
      </dsp:txBody>
      <dsp:txXfrm>
        <a:off x="65874" y="1955004"/>
        <a:ext cx="2508750" cy="720000"/>
      </dsp:txXfrm>
    </dsp:sp>
    <dsp:sp modelId="{8944700C-3F86-4004-9D59-F0719364C8A5}">
      <dsp:nvSpPr>
        <dsp:cNvPr id="0" name=""/>
        <dsp:cNvSpPr/>
      </dsp:nvSpPr>
      <dsp:spPr>
        <a:xfrm>
          <a:off x="3703562" y="499783"/>
          <a:ext cx="1128937" cy="1128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7F412-EC38-4834-925B-0A7A0B7CF560}">
      <dsp:nvSpPr>
        <dsp:cNvPr id="0" name=""/>
        <dsp:cNvSpPr/>
      </dsp:nvSpPr>
      <dsp:spPr>
        <a:xfrm>
          <a:off x="3013656" y="1955004"/>
          <a:ext cx="250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latin typeface="Posterama"/>
            </a:rPr>
            <a:t>Test du Prototype et Résultats</a:t>
          </a:r>
          <a:endParaRPr lang="en-GB" sz="2100" kern="1200"/>
        </a:p>
      </dsp:txBody>
      <dsp:txXfrm>
        <a:off x="3013656" y="1955004"/>
        <a:ext cx="250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210C1-E67C-4E9E-982E-8EA332775570}">
      <dsp:nvSpPr>
        <dsp:cNvPr id="0" name=""/>
        <dsp:cNvSpPr/>
      </dsp:nvSpPr>
      <dsp:spPr>
        <a:xfrm>
          <a:off x="959850" y="329696"/>
          <a:ext cx="1454962" cy="1454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8AA71-74A8-4362-9EAD-D5745E17983A}">
      <dsp:nvSpPr>
        <dsp:cNvPr id="0" name=""/>
        <dsp:cNvSpPr/>
      </dsp:nvSpPr>
      <dsp:spPr>
        <a:xfrm>
          <a:off x="70706" y="2168591"/>
          <a:ext cx="323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Facile à utiliser</a:t>
          </a:r>
        </a:p>
      </dsp:txBody>
      <dsp:txXfrm>
        <a:off x="70706" y="2168591"/>
        <a:ext cx="3233249" cy="720000"/>
      </dsp:txXfrm>
    </dsp:sp>
    <dsp:sp modelId="{B10C035A-E9F3-49DA-B641-5DD547DF5F97}">
      <dsp:nvSpPr>
        <dsp:cNvPr id="0" name=""/>
        <dsp:cNvSpPr/>
      </dsp:nvSpPr>
      <dsp:spPr>
        <a:xfrm>
          <a:off x="4758918" y="329696"/>
          <a:ext cx="1454962" cy="1454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F09B7-CD5B-46B9-9910-A0A968EB54F4}">
      <dsp:nvSpPr>
        <dsp:cNvPr id="0" name=""/>
        <dsp:cNvSpPr/>
      </dsp:nvSpPr>
      <dsp:spPr>
        <a:xfrm>
          <a:off x="3869775" y="2168591"/>
          <a:ext cx="323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Interface intuitive</a:t>
          </a:r>
        </a:p>
      </dsp:txBody>
      <dsp:txXfrm>
        <a:off x="3869775" y="2168591"/>
        <a:ext cx="3233249" cy="720000"/>
      </dsp:txXfrm>
    </dsp:sp>
    <dsp:sp modelId="{C79207FA-8630-4E2C-BDC3-25BE5B6A4055}">
      <dsp:nvSpPr>
        <dsp:cNvPr id="0" name=""/>
        <dsp:cNvSpPr/>
      </dsp:nvSpPr>
      <dsp:spPr>
        <a:xfrm>
          <a:off x="8557987" y="329696"/>
          <a:ext cx="1454962" cy="14549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8C9B3-84BE-44D6-8509-59DE46E915DC}">
      <dsp:nvSpPr>
        <dsp:cNvPr id="0" name=""/>
        <dsp:cNvSpPr/>
      </dsp:nvSpPr>
      <dsp:spPr>
        <a:xfrm>
          <a:off x="7668843" y="2168591"/>
          <a:ext cx="323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Esthétique de 7/10</a:t>
          </a:r>
        </a:p>
      </dsp:txBody>
      <dsp:txXfrm>
        <a:off x="7668843" y="2168591"/>
        <a:ext cx="323324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4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9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0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2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2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7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7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9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7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7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36" r:id="rId6"/>
    <p:sldLayoutId id="2147483732" r:id="rId7"/>
    <p:sldLayoutId id="2147483733" r:id="rId8"/>
    <p:sldLayoutId id="2147483734" r:id="rId9"/>
    <p:sldLayoutId id="2147483735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24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3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248" y="552782"/>
            <a:ext cx="10766774" cy="15141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GESTION D'INVENTAIRE INTELLIGENT </a:t>
            </a: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Colorful wavy concept">
            <a:extLst>
              <a:ext uri="{FF2B5EF4-FFF2-40B4-BE49-F238E27FC236}">
                <a16:creationId xmlns:a16="http://schemas.microsoft.com/office/drawing/2014/main" id="{936D8FE6-A1BD-A5D6-5D3B-0F75A8475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7130"/>
          <a:stretch/>
        </p:blipFill>
        <p:spPr>
          <a:xfrm>
            <a:off x="20" y="2914649"/>
            <a:ext cx="6361059" cy="3943347"/>
          </a:xfrm>
          <a:custGeom>
            <a:avLst/>
            <a:gdLst/>
            <a:ahLst/>
            <a:cxnLst/>
            <a:rect l="l" t="t" r="r" b="b"/>
            <a:pathLst>
              <a:path w="6361079" h="3943347">
                <a:moveTo>
                  <a:pt x="521474" y="414420"/>
                </a:moveTo>
                <a:cubicBezTo>
                  <a:pt x="604087" y="416876"/>
                  <a:pt x="680773" y="462341"/>
                  <a:pt x="722249" y="543640"/>
                </a:cubicBezTo>
                <a:cubicBezTo>
                  <a:pt x="788608" y="673720"/>
                  <a:pt x="739700" y="846277"/>
                  <a:pt x="613008" y="929058"/>
                </a:cubicBezTo>
                <a:cubicBezTo>
                  <a:pt x="581335" y="949753"/>
                  <a:pt x="547799" y="962878"/>
                  <a:pt x="514274" y="968891"/>
                </a:cubicBezTo>
                <a:cubicBezTo>
                  <a:pt x="489130" y="973403"/>
                  <a:pt x="463992" y="973912"/>
                  <a:pt x="439653" y="970617"/>
                </a:cubicBezTo>
                <a:cubicBezTo>
                  <a:pt x="366631" y="960729"/>
                  <a:pt x="300784" y="916586"/>
                  <a:pt x="263455" y="843416"/>
                </a:cubicBezTo>
                <a:cubicBezTo>
                  <a:pt x="197095" y="713337"/>
                  <a:pt x="246004" y="540779"/>
                  <a:pt x="372696" y="457999"/>
                </a:cubicBezTo>
                <a:cubicBezTo>
                  <a:pt x="420205" y="426956"/>
                  <a:pt x="471906" y="412946"/>
                  <a:pt x="521474" y="414420"/>
                </a:cubicBezTo>
                <a:close/>
                <a:moveTo>
                  <a:pt x="988185" y="281716"/>
                </a:moveTo>
                <a:cubicBezTo>
                  <a:pt x="1037936" y="272792"/>
                  <a:pt x="1087637" y="295525"/>
                  <a:pt x="1112257" y="343785"/>
                </a:cubicBezTo>
                <a:cubicBezTo>
                  <a:pt x="1145083" y="408130"/>
                  <a:pt x="1120890" y="493488"/>
                  <a:pt x="1058219" y="534438"/>
                </a:cubicBezTo>
                <a:cubicBezTo>
                  <a:pt x="1042551" y="544675"/>
                  <a:pt x="1025962" y="551167"/>
                  <a:pt x="1009378" y="554142"/>
                </a:cubicBezTo>
                <a:cubicBezTo>
                  <a:pt x="992795" y="557117"/>
                  <a:pt x="976216" y="556574"/>
                  <a:pt x="960571" y="552740"/>
                </a:cubicBezTo>
                <a:cubicBezTo>
                  <a:pt x="929280" y="545075"/>
                  <a:pt x="901719" y="524246"/>
                  <a:pt x="885306" y="492074"/>
                </a:cubicBezTo>
                <a:cubicBezTo>
                  <a:pt x="852480" y="427728"/>
                  <a:pt x="876674" y="342369"/>
                  <a:pt x="939345" y="301420"/>
                </a:cubicBezTo>
                <a:cubicBezTo>
                  <a:pt x="955012" y="291183"/>
                  <a:pt x="971601" y="284691"/>
                  <a:pt x="988185" y="281716"/>
                </a:cubicBezTo>
                <a:close/>
                <a:moveTo>
                  <a:pt x="5006427" y="845"/>
                </a:moveTo>
                <a:cubicBezTo>
                  <a:pt x="5347805" y="-11751"/>
                  <a:pt x="5676540" y="116155"/>
                  <a:pt x="5981087" y="410490"/>
                </a:cubicBezTo>
                <a:cubicBezTo>
                  <a:pt x="6412348" y="827687"/>
                  <a:pt x="6605759" y="1875951"/>
                  <a:pt x="5850729" y="2477646"/>
                </a:cubicBezTo>
                <a:cubicBezTo>
                  <a:pt x="5675883" y="2617020"/>
                  <a:pt x="5510922" y="2776772"/>
                  <a:pt x="5345844" y="2934556"/>
                </a:cubicBezTo>
                <a:cubicBezTo>
                  <a:pt x="5189746" y="3083841"/>
                  <a:pt x="5136460" y="3294597"/>
                  <a:pt x="5187221" y="3522782"/>
                </a:cubicBezTo>
                <a:cubicBezTo>
                  <a:pt x="5215294" y="3648193"/>
                  <a:pt x="5248406" y="3772235"/>
                  <a:pt x="5278756" y="3896963"/>
                </a:cubicBezTo>
                <a:lnTo>
                  <a:pt x="5289244" y="3943347"/>
                </a:lnTo>
                <a:lnTo>
                  <a:pt x="0" y="3943347"/>
                </a:lnTo>
                <a:lnTo>
                  <a:pt x="0" y="1141130"/>
                </a:lnTo>
                <a:lnTo>
                  <a:pt x="20427" y="1143747"/>
                </a:lnTo>
                <a:cubicBezTo>
                  <a:pt x="184004" y="1161317"/>
                  <a:pt x="349131" y="1167916"/>
                  <a:pt x="512761" y="1154170"/>
                </a:cubicBezTo>
                <a:cubicBezTo>
                  <a:pt x="714977" y="1137036"/>
                  <a:pt x="846044" y="936951"/>
                  <a:pt x="972888" y="756346"/>
                </a:cubicBezTo>
                <a:cubicBezTo>
                  <a:pt x="1288958" y="306148"/>
                  <a:pt x="1657725" y="145437"/>
                  <a:pt x="2042260" y="341101"/>
                </a:cubicBezTo>
                <a:cubicBezTo>
                  <a:pt x="2191395" y="416984"/>
                  <a:pt x="2319169" y="569188"/>
                  <a:pt x="2435451" y="712718"/>
                </a:cubicBezTo>
                <a:cubicBezTo>
                  <a:pt x="2747209" y="1097658"/>
                  <a:pt x="3118527" y="1070852"/>
                  <a:pt x="3463163" y="819175"/>
                </a:cubicBezTo>
                <a:cubicBezTo>
                  <a:pt x="3707831" y="639902"/>
                  <a:pt x="3938655" y="426737"/>
                  <a:pt x="4192369" y="273017"/>
                </a:cubicBezTo>
                <a:cubicBezTo>
                  <a:pt x="4467747" y="105432"/>
                  <a:pt x="4740911" y="10641"/>
                  <a:pt x="5006427" y="845"/>
                </a:cubicBezTo>
                <a:close/>
              </a:path>
            </a:pathLst>
          </a:cu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270" y="2391995"/>
            <a:ext cx="4813752" cy="31747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/>
            <a:r>
              <a:rPr lang="en-US" b="1"/>
              <a:t>Plates-formes Numériques et Interopérabilité (PN&amp;I)</a:t>
            </a:r>
            <a:endParaRPr lang="en-US"/>
          </a:p>
          <a:p>
            <a:pPr marL="285750"/>
            <a:endParaRPr lang="en-US"/>
          </a:p>
          <a:p>
            <a:r>
              <a:rPr lang="en-US" b="1"/>
              <a:t>GNG1503</a:t>
            </a:r>
            <a:endParaRPr lang="en-US"/>
          </a:p>
          <a:p>
            <a:r>
              <a:rPr lang="en-US" b="1"/>
              <a:t>Équipe OptiTrack</a:t>
            </a:r>
            <a:endParaRPr lang="en-US"/>
          </a:p>
          <a:p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EDEB9D3-53DF-5CF4-C2CD-81C15AA39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429" y="6283651"/>
            <a:ext cx="2808514" cy="5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A2DC5C2-CCA7-49E4-B67F-6F121D48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oup of squares with different colors&#10;&#10;Description automatically generated">
            <a:extLst>
              <a:ext uri="{FF2B5EF4-FFF2-40B4-BE49-F238E27FC236}">
                <a16:creationId xmlns:a16="http://schemas.microsoft.com/office/drawing/2014/main" id="{0BF6F7FD-5A58-3091-1D27-47966272D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54430" y="-97961"/>
            <a:ext cx="12192001" cy="6857990"/>
          </a:xfrm>
          <a:prstGeom prst="rect">
            <a:avLst/>
          </a:prstGeom>
        </p:spPr>
      </p:pic>
      <p:sp useBgFill="1">
        <p:nvSpPr>
          <p:cNvPr id="91" name="Freeform: Shape 90">
            <a:extLst>
              <a:ext uri="{FF2B5EF4-FFF2-40B4-BE49-F238E27FC236}">
                <a16:creationId xmlns:a16="http://schemas.microsoft.com/office/drawing/2014/main" id="{27966D5E-7857-415C-B50C-0DD96BCB7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6" y="0"/>
            <a:ext cx="10615629" cy="6858000"/>
          </a:xfrm>
          <a:custGeom>
            <a:avLst/>
            <a:gdLst>
              <a:gd name="connsiteX0" fmla="*/ 7169276 w 10615629"/>
              <a:gd name="connsiteY0" fmla="*/ 5704266 h 6858000"/>
              <a:gd name="connsiteX1" fmla="*/ 7514897 w 10615629"/>
              <a:gd name="connsiteY1" fmla="*/ 6049887 h 6858000"/>
              <a:gd name="connsiteX2" fmla="*/ 7169276 w 10615629"/>
              <a:gd name="connsiteY2" fmla="*/ 6395508 h 6858000"/>
              <a:gd name="connsiteX3" fmla="*/ 6823655 w 10615629"/>
              <a:gd name="connsiteY3" fmla="*/ 6049887 h 6858000"/>
              <a:gd name="connsiteX4" fmla="*/ 7169276 w 10615629"/>
              <a:gd name="connsiteY4" fmla="*/ 5704266 h 6858000"/>
              <a:gd name="connsiteX5" fmla="*/ 10010446 w 10615629"/>
              <a:gd name="connsiteY5" fmla="*/ 2324705 h 6858000"/>
              <a:gd name="connsiteX6" fmla="*/ 10456760 w 10615629"/>
              <a:gd name="connsiteY6" fmla="*/ 2771019 h 6858000"/>
              <a:gd name="connsiteX7" fmla="*/ 10010446 w 10615629"/>
              <a:gd name="connsiteY7" fmla="*/ 3217333 h 6858000"/>
              <a:gd name="connsiteX8" fmla="*/ 9564132 w 10615629"/>
              <a:gd name="connsiteY8" fmla="*/ 2771019 h 6858000"/>
              <a:gd name="connsiteX9" fmla="*/ 10010446 w 10615629"/>
              <a:gd name="connsiteY9" fmla="*/ 2324705 h 6858000"/>
              <a:gd name="connsiteX10" fmla="*/ 10354145 w 10615629"/>
              <a:gd name="connsiteY10" fmla="*/ 1665213 h 6858000"/>
              <a:gd name="connsiteX11" fmla="*/ 10615629 w 10615629"/>
              <a:gd name="connsiteY11" fmla="*/ 1926697 h 6858000"/>
              <a:gd name="connsiteX12" fmla="*/ 10354145 w 10615629"/>
              <a:gd name="connsiteY12" fmla="*/ 2188181 h 6858000"/>
              <a:gd name="connsiteX13" fmla="*/ 10092661 w 10615629"/>
              <a:gd name="connsiteY13" fmla="*/ 1926697 h 6858000"/>
              <a:gd name="connsiteX14" fmla="*/ 10354145 w 10615629"/>
              <a:gd name="connsiteY14" fmla="*/ 1665213 h 6858000"/>
              <a:gd name="connsiteX15" fmla="*/ 1458901 w 10615629"/>
              <a:gd name="connsiteY15" fmla="*/ 659644 h 6858000"/>
              <a:gd name="connsiteX16" fmla="*/ 1905215 w 10615629"/>
              <a:gd name="connsiteY16" fmla="*/ 1105958 h 6858000"/>
              <a:gd name="connsiteX17" fmla="*/ 1458901 w 10615629"/>
              <a:gd name="connsiteY17" fmla="*/ 1552272 h 6858000"/>
              <a:gd name="connsiteX18" fmla="*/ 1012587 w 10615629"/>
              <a:gd name="connsiteY18" fmla="*/ 1105958 h 6858000"/>
              <a:gd name="connsiteX19" fmla="*/ 1458901 w 10615629"/>
              <a:gd name="connsiteY19" fmla="*/ 659644 h 6858000"/>
              <a:gd name="connsiteX20" fmla="*/ 6674038 w 10615629"/>
              <a:gd name="connsiteY20" fmla="*/ 0 h 6858000"/>
              <a:gd name="connsiteX21" fmla="*/ 10121228 w 10615629"/>
              <a:gd name="connsiteY21" fmla="*/ 0 h 6858000"/>
              <a:gd name="connsiteX22" fmla="*/ 10122250 w 10615629"/>
              <a:gd name="connsiteY22" fmla="*/ 1542 h 6858000"/>
              <a:gd name="connsiteX23" fmla="*/ 9914575 w 10615629"/>
              <a:gd name="connsiteY23" fmla="*/ 1714821 h 6858000"/>
              <a:gd name="connsiteX24" fmla="*/ 9361609 w 10615629"/>
              <a:gd name="connsiteY24" fmla="*/ 2396453 h 6858000"/>
              <a:gd name="connsiteX25" fmla="*/ 9334635 w 10615629"/>
              <a:gd name="connsiteY25" fmla="*/ 3107486 h 6858000"/>
              <a:gd name="connsiteX26" fmla="*/ 9815042 w 10615629"/>
              <a:gd name="connsiteY26" fmla="*/ 3891891 h 6858000"/>
              <a:gd name="connsiteX27" fmla="*/ 9376176 w 10615629"/>
              <a:gd name="connsiteY27" fmla="*/ 5202286 h 6858000"/>
              <a:gd name="connsiteX28" fmla="*/ 7869813 w 10615629"/>
              <a:gd name="connsiteY28" fmla="*/ 5436960 h 6858000"/>
              <a:gd name="connsiteX29" fmla="*/ 6545392 w 10615629"/>
              <a:gd name="connsiteY29" fmla="*/ 5630362 h 6858000"/>
              <a:gd name="connsiteX30" fmla="*/ 5772723 w 10615629"/>
              <a:gd name="connsiteY30" fmla="*/ 6502431 h 6858000"/>
              <a:gd name="connsiteX31" fmla="*/ 5542129 w 10615629"/>
              <a:gd name="connsiteY31" fmla="*/ 6791052 h 6858000"/>
              <a:gd name="connsiteX32" fmla="*/ 5487454 w 10615629"/>
              <a:gd name="connsiteY32" fmla="*/ 6858000 h 6858000"/>
              <a:gd name="connsiteX33" fmla="*/ 3860772 w 10615629"/>
              <a:gd name="connsiteY33" fmla="*/ 6858000 h 6858000"/>
              <a:gd name="connsiteX34" fmla="*/ 3806309 w 10615629"/>
              <a:gd name="connsiteY34" fmla="*/ 6753976 h 6858000"/>
              <a:gd name="connsiteX35" fmla="*/ 3692626 w 10615629"/>
              <a:gd name="connsiteY35" fmla="*/ 6315366 h 6858000"/>
              <a:gd name="connsiteX36" fmla="*/ 2561203 w 10615629"/>
              <a:gd name="connsiteY36" fmla="*/ 5694965 h 6858000"/>
              <a:gd name="connsiteX37" fmla="*/ 69617 w 10615629"/>
              <a:gd name="connsiteY37" fmla="*/ 4316865 h 6858000"/>
              <a:gd name="connsiteX38" fmla="*/ 1643 w 10615629"/>
              <a:gd name="connsiteY38" fmla="*/ 3718987 h 6858000"/>
              <a:gd name="connsiteX39" fmla="*/ 368893 w 10615629"/>
              <a:gd name="connsiteY39" fmla="*/ 2555465 h 6858000"/>
              <a:gd name="connsiteX40" fmla="*/ 1113509 w 10615629"/>
              <a:gd name="connsiteY40" fmla="*/ 2231777 h 6858000"/>
              <a:gd name="connsiteX41" fmla="*/ 2037233 w 10615629"/>
              <a:gd name="connsiteY41" fmla="*/ 2044714 h 6858000"/>
              <a:gd name="connsiteX42" fmla="*/ 2547311 w 10615629"/>
              <a:gd name="connsiteY42" fmla="*/ 1444273 h 6858000"/>
              <a:gd name="connsiteX43" fmla="*/ 3900864 w 10615629"/>
              <a:gd name="connsiteY43" fmla="*/ 617925 h 6858000"/>
              <a:gd name="connsiteX44" fmla="*/ 4571572 w 10615629"/>
              <a:gd name="connsiteY44" fmla="*/ 899937 h 6858000"/>
              <a:gd name="connsiteX45" fmla="*/ 6039226 w 10615629"/>
              <a:gd name="connsiteY45" fmla="*/ 670658 h 6858000"/>
              <a:gd name="connsiteX46" fmla="*/ 6656610 w 10615629"/>
              <a:gd name="connsiteY46" fmla="*/ 1615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9" h="6858000">
                <a:moveTo>
                  <a:pt x="7169276" y="5704266"/>
                </a:moveTo>
                <a:cubicBezTo>
                  <a:pt x="7360157" y="5704266"/>
                  <a:pt x="7514897" y="5859006"/>
                  <a:pt x="7514897" y="6049887"/>
                </a:cubicBezTo>
                <a:cubicBezTo>
                  <a:pt x="7514897" y="6240768"/>
                  <a:pt x="7360157" y="6395508"/>
                  <a:pt x="7169276" y="6395508"/>
                </a:cubicBezTo>
                <a:cubicBezTo>
                  <a:pt x="6978395" y="6395508"/>
                  <a:pt x="6823655" y="6240768"/>
                  <a:pt x="6823655" y="6049887"/>
                </a:cubicBezTo>
                <a:cubicBezTo>
                  <a:pt x="6823655" y="5859006"/>
                  <a:pt x="6978395" y="5704266"/>
                  <a:pt x="7169276" y="5704266"/>
                </a:cubicBezTo>
                <a:close/>
                <a:moveTo>
                  <a:pt x="10010446" y="2324705"/>
                </a:moveTo>
                <a:cubicBezTo>
                  <a:pt x="10256938" y="2324705"/>
                  <a:pt x="10456760" y="2524528"/>
                  <a:pt x="10456760" y="2771019"/>
                </a:cubicBezTo>
                <a:cubicBezTo>
                  <a:pt x="10456760" y="3017511"/>
                  <a:pt x="10256938" y="3217333"/>
                  <a:pt x="10010446" y="3217333"/>
                </a:cubicBezTo>
                <a:cubicBezTo>
                  <a:pt x="9763954" y="3217333"/>
                  <a:pt x="9564132" y="3017511"/>
                  <a:pt x="9564132" y="2771019"/>
                </a:cubicBezTo>
                <a:cubicBezTo>
                  <a:pt x="9564132" y="2524528"/>
                  <a:pt x="9763954" y="2324705"/>
                  <a:pt x="10010446" y="2324705"/>
                </a:cubicBezTo>
                <a:close/>
                <a:moveTo>
                  <a:pt x="10354145" y="1665213"/>
                </a:moveTo>
                <a:cubicBezTo>
                  <a:pt x="10498559" y="1665213"/>
                  <a:pt x="10615629" y="1782283"/>
                  <a:pt x="10615629" y="1926697"/>
                </a:cubicBezTo>
                <a:cubicBezTo>
                  <a:pt x="10615629" y="2071111"/>
                  <a:pt x="10498559" y="2188181"/>
                  <a:pt x="10354145" y="2188181"/>
                </a:cubicBezTo>
                <a:cubicBezTo>
                  <a:pt x="10209731" y="2188181"/>
                  <a:pt x="10092661" y="2071111"/>
                  <a:pt x="10092661" y="1926697"/>
                </a:cubicBezTo>
                <a:cubicBezTo>
                  <a:pt x="10092661" y="1782283"/>
                  <a:pt x="10209731" y="1665213"/>
                  <a:pt x="10354145" y="1665213"/>
                </a:cubicBezTo>
                <a:close/>
                <a:moveTo>
                  <a:pt x="1458901" y="659644"/>
                </a:moveTo>
                <a:cubicBezTo>
                  <a:pt x="1705393" y="659644"/>
                  <a:pt x="1905215" y="859466"/>
                  <a:pt x="1905215" y="1105958"/>
                </a:cubicBezTo>
                <a:cubicBezTo>
                  <a:pt x="1905215" y="1352450"/>
                  <a:pt x="1705393" y="1552272"/>
                  <a:pt x="1458901" y="1552272"/>
                </a:cubicBezTo>
                <a:cubicBezTo>
                  <a:pt x="1212409" y="1552272"/>
                  <a:pt x="1012587" y="1352450"/>
                  <a:pt x="1012587" y="1105958"/>
                </a:cubicBezTo>
                <a:cubicBezTo>
                  <a:pt x="1012587" y="859466"/>
                  <a:pt x="1212409" y="659644"/>
                  <a:pt x="1458901" y="659644"/>
                </a:cubicBezTo>
                <a:close/>
                <a:moveTo>
                  <a:pt x="6674038" y="0"/>
                </a:moveTo>
                <a:lnTo>
                  <a:pt x="10121228" y="0"/>
                </a:lnTo>
                <a:lnTo>
                  <a:pt x="10122250" y="1542"/>
                </a:lnTo>
                <a:cubicBezTo>
                  <a:pt x="10407914" y="485220"/>
                  <a:pt x="10448238" y="1134713"/>
                  <a:pt x="9914575" y="1714821"/>
                </a:cubicBezTo>
                <a:cubicBezTo>
                  <a:pt x="9716856" y="1929804"/>
                  <a:pt x="9539638" y="2164208"/>
                  <a:pt x="9361609" y="2396453"/>
                </a:cubicBezTo>
                <a:cubicBezTo>
                  <a:pt x="9193292" y="2616157"/>
                  <a:pt x="9188572" y="2869712"/>
                  <a:pt x="9334635" y="3107486"/>
                </a:cubicBezTo>
                <a:cubicBezTo>
                  <a:pt x="9495670" y="3368730"/>
                  <a:pt x="9683004" y="3617025"/>
                  <a:pt x="9815042" y="3891891"/>
                </a:cubicBezTo>
                <a:cubicBezTo>
                  <a:pt x="10050525" y="4382007"/>
                  <a:pt x="9955575" y="4864841"/>
                  <a:pt x="9376176" y="5202286"/>
                </a:cubicBezTo>
                <a:cubicBezTo>
                  <a:pt x="8901029" y="5479039"/>
                  <a:pt x="8396077" y="5489829"/>
                  <a:pt x="7869813" y="5436960"/>
                </a:cubicBezTo>
                <a:cubicBezTo>
                  <a:pt x="7414764" y="5391373"/>
                  <a:pt x="6924917" y="5356038"/>
                  <a:pt x="6545392" y="5630362"/>
                </a:cubicBezTo>
                <a:cubicBezTo>
                  <a:pt x="6238294" y="5852628"/>
                  <a:pt x="6024795" y="6205178"/>
                  <a:pt x="5772723" y="6502431"/>
                </a:cubicBezTo>
                <a:cubicBezTo>
                  <a:pt x="5693285" y="6596233"/>
                  <a:pt x="5618533" y="6694485"/>
                  <a:pt x="5542129" y="6791052"/>
                </a:cubicBezTo>
                <a:lnTo>
                  <a:pt x="5487454" y="6858000"/>
                </a:lnTo>
                <a:lnTo>
                  <a:pt x="3860772" y="6858000"/>
                </a:lnTo>
                <a:lnTo>
                  <a:pt x="3806309" y="6753976"/>
                </a:lnTo>
                <a:cubicBezTo>
                  <a:pt x="3748311" y="6617180"/>
                  <a:pt x="3717510" y="6461835"/>
                  <a:pt x="3692626" y="6315366"/>
                </a:cubicBezTo>
                <a:cubicBezTo>
                  <a:pt x="3594980" y="5743923"/>
                  <a:pt x="2996563" y="5569132"/>
                  <a:pt x="2561203" y="5694965"/>
                </a:cubicBezTo>
                <a:cubicBezTo>
                  <a:pt x="1295584" y="6063834"/>
                  <a:pt x="405173" y="5417942"/>
                  <a:pt x="69617" y="4316865"/>
                </a:cubicBezTo>
                <a:cubicBezTo>
                  <a:pt x="12163" y="4128181"/>
                  <a:pt x="22818" y="3919404"/>
                  <a:pt x="1643" y="3718987"/>
                </a:cubicBezTo>
                <a:cubicBezTo>
                  <a:pt x="-11845" y="3285650"/>
                  <a:pt x="53163" y="2879692"/>
                  <a:pt x="368893" y="2555465"/>
                </a:cubicBezTo>
                <a:cubicBezTo>
                  <a:pt x="570254" y="2348709"/>
                  <a:pt x="826642" y="2266304"/>
                  <a:pt x="1113509" y="2231777"/>
                </a:cubicBezTo>
                <a:cubicBezTo>
                  <a:pt x="1425464" y="2194013"/>
                  <a:pt x="1739171" y="2139122"/>
                  <a:pt x="2037233" y="2044714"/>
                </a:cubicBezTo>
                <a:cubicBezTo>
                  <a:pt x="2313448" y="1957047"/>
                  <a:pt x="2430109" y="1689061"/>
                  <a:pt x="2547311" y="1444273"/>
                </a:cubicBezTo>
                <a:cubicBezTo>
                  <a:pt x="2839304" y="834121"/>
                  <a:pt x="3300290" y="529585"/>
                  <a:pt x="3900864" y="617925"/>
                </a:cubicBezTo>
                <a:cubicBezTo>
                  <a:pt x="4133785" y="652182"/>
                  <a:pt x="4362119" y="778959"/>
                  <a:pt x="4571572" y="899937"/>
                </a:cubicBezTo>
                <a:cubicBezTo>
                  <a:pt x="5133170" y="1224435"/>
                  <a:pt x="5641899" y="1068660"/>
                  <a:pt x="6039226" y="670658"/>
                </a:cubicBezTo>
                <a:cubicBezTo>
                  <a:pt x="6250634" y="458239"/>
                  <a:pt x="6444898" y="227157"/>
                  <a:pt x="6656610" y="16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C6A653-7B1E-D71B-57CE-7F1C3B3BA0BD}"/>
              </a:ext>
            </a:extLst>
          </p:cNvPr>
          <p:cNvSpPr>
            <a:spLocks noGrp="1"/>
          </p:cNvSpPr>
          <p:nvPr/>
        </p:nvSpPr>
        <p:spPr bwMode="white">
          <a:xfrm>
            <a:off x="2891743" y="1122363"/>
            <a:ext cx="6458556" cy="282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200" b="1" kern="1200" cap="all" spc="5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000" err="1"/>
              <a:t>OPTITRAck</a:t>
            </a:r>
            <a:endParaRPr lang="en-US" sz="3000" err="1">
              <a:cs typeface="Posterama"/>
            </a:endParaRPr>
          </a:p>
          <a:p>
            <a:pPr algn="ctr">
              <a:lnSpc>
                <a:spcPct val="90000"/>
              </a:lnSpc>
            </a:pPr>
            <a:r>
              <a:rPr lang="en-US" sz="2000" i="1">
                <a:latin typeface="Cambria"/>
                <a:ea typeface="Cambria"/>
              </a:rPr>
              <a:t>Compagnie </a:t>
            </a:r>
            <a:r>
              <a:rPr lang="en-US" sz="2000" i="1" err="1">
                <a:latin typeface="Cambria"/>
                <a:ea typeface="Cambria"/>
              </a:rPr>
              <a:t>spécialisée</a:t>
            </a:r>
            <a:r>
              <a:rPr lang="en-US" sz="2000" i="1">
                <a:latin typeface="Cambria"/>
                <a:ea typeface="Cambria"/>
              </a:rPr>
              <a:t> </a:t>
            </a:r>
            <a:r>
              <a:rPr lang="en-US" sz="2000" i="1" err="1">
                <a:latin typeface="Cambria"/>
                <a:ea typeface="Cambria"/>
              </a:rPr>
              <a:t>en</a:t>
            </a:r>
            <a:r>
              <a:rPr lang="en-US" sz="2000" i="1">
                <a:latin typeface="Cambria"/>
                <a:ea typeface="Cambria"/>
              </a:rPr>
              <a:t> gestion   </a:t>
            </a:r>
            <a:r>
              <a:rPr lang="en-US" sz="2000" i="1" err="1">
                <a:latin typeface="Cambria"/>
                <a:ea typeface="Cambria"/>
              </a:rPr>
              <a:t>d’inventaire</a:t>
            </a:r>
            <a:r>
              <a:rPr lang="en-US" sz="2000" i="1">
                <a:latin typeface="Cambria"/>
                <a:ea typeface="Cambria"/>
              </a:rPr>
              <a:t> </a:t>
            </a:r>
            <a:endParaRPr lang="en-US" sz="2000" b="0">
              <a:latin typeface="Cambria"/>
              <a:ea typeface="Cambria"/>
              <a:cs typeface="Posterama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>
              <a:latin typeface="Cambria"/>
              <a:ea typeface="Cambria"/>
              <a:cs typeface="Posterama"/>
            </a:endParaRPr>
          </a:p>
        </p:txBody>
      </p:sp>
    </p:spTree>
    <p:extLst>
      <p:ext uri="{BB962C8B-B14F-4D97-AF65-F5344CB8AC3E}">
        <p14:creationId xmlns:p14="http://schemas.microsoft.com/office/powerpoint/2010/main" val="159861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3E105-3EF3-4945-57DD-755F969C1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258"/>
            <a:ext cx="5602778" cy="1451509"/>
          </a:xfrm>
        </p:spPr>
        <p:txBody>
          <a:bodyPr>
            <a:normAutofit/>
          </a:bodyPr>
          <a:lstStyle/>
          <a:p>
            <a:r>
              <a:rPr lang="en-GB">
                <a:cs typeface="Posterama"/>
              </a:rPr>
              <a:t>Agenda</a:t>
            </a:r>
            <a:endParaRPr lang="en-GB"/>
          </a:p>
        </p:txBody>
      </p:sp>
      <p:pic>
        <p:nvPicPr>
          <p:cNvPr id="33" name="Picture 32" descr="Writing an appointment on a paper agenda">
            <a:extLst>
              <a:ext uri="{FF2B5EF4-FFF2-40B4-BE49-F238E27FC236}">
                <a16:creationId xmlns:a16="http://schemas.microsoft.com/office/drawing/2014/main" id="{E62A6217-0519-B01D-3053-E730FCC9B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261" b="-2"/>
          <a:stretch/>
        </p:blipFill>
        <p:spPr>
          <a:xfrm>
            <a:off x="6465346" y="1"/>
            <a:ext cx="5726654" cy="6857999"/>
          </a:xfrm>
          <a:custGeom>
            <a:avLst/>
            <a:gdLst/>
            <a:ahLst/>
            <a:cxnLst/>
            <a:rect l="l" t="t" r="r" b="b"/>
            <a:pathLst>
              <a:path w="5726654" h="6857999">
                <a:moveTo>
                  <a:pt x="615191" y="3536634"/>
                </a:moveTo>
                <a:cubicBezTo>
                  <a:pt x="896629" y="3536634"/>
                  <a:pt x="1124779" y="3764784"/>
                  <a:pt x="1124779" y="4046222"/>
                </a:cubicBezTo>
                <a:cubicBezTo>
                  <a:pt x="1124779" y="4327660"/>
                  <a:pt x="896629" y="4555810"/>
                  <a:pt x="615191" y="4555810"/>
                </a:cubicBezTo>
                <a:cubicBezTo>
                  <a:pt x="333753" y="4555810"/>
                  <a:pt x="105603" y="4327660"/>
                  <a:pt x="105603" y="4046222"/>
                </a:cubicBezTo>
                <a:cubicBezTo>
                  <a:pt x="105603" y="3764784"/>
                  <a:pt x="333753" y="3536634"/>
                  <a:pt x="615191" y="3536634"/>
                </a:cubicBezTo>
                <a:close/>
                <a:moveTo>
                  <a:pt x="1497781" y="0"/>
                </a:moveTo>
                <a:lnTo>
                  <a:pt x="5726654" y="0"/>
                </a:lnTo>
                <a:lnTo>
                  <a:pt x="5726654" y="6857999"/>
                </a:lnTo>
                <a:lnTo>
                  <a:pt x="311758" y="6857999"/>
                </a:lnTo>
                <a:lnTo>
                  <a:pt x="314131" y="6707669"/>
                </a:lnTo>
                <a:cubicBezTo>
                  <a:pt x="335133" y="6366408"/>
                  <a:pt x="433652" y="6019041"/>
                  <a:pt x="599703" y="5670857"/>
                </a:cubicBezTo>
                <a:cubicBezTo>
                  <a:pt x="770258" y="5311555"/>
                  <a:pt x="1010814" y="4986831"/>
                  <a:pt x="1211434" y="4641254"/>
                </a:cubicBezTo>
                <a:cubicBezTo>
                  <a:pt x="1493037" y="4154455"/>
                  <a:pt x="1511836" y="3622743"/>
                  <a:pt x="1053042" y="3164268"/>
                </a:cubicBezTo>
                <a:cubicBezTo>
                  <a:pt x="881978" y="2993263"/>
                  <a:pt x="700423" y="2805522"/>
                  <a:pt x="607049" y="2589404"/>
                </a:cubicBezTo>
                <a:cubicBezTo>
                  <a:pt x="366280" y="2032157"/>
                  <a:pt x="541126" y="1508060"/>
                  <a:pt x="1054916" y="1068098"/>
                </a:cubicBezTo>
                <a:cubicBezTo>
                  <a:pt x="1261028" y="891534"/>
                  <a:pt x="1489689" y="709487"/>
                  <a:pt x="1502878" y="419994"/>
                </a:cubicBezTo>
                <a:cubicBezTo>
                  <a:pt x="1506390" y="341909"/>
                  <a:pt x="1507263" y="263519"/>
                  <a:pt x="1505905" y="184995"/>
                </a:cubicBezTo>
                <a:close/>
                <a:moveTo>
                  <a:pt x="14544" y="0"/>
                </a:moveTo>
                <a:lnTo>
                  <a:pt x="879353" y="0"/>
                </a:lnTo>
                <a:lnTo>
                  <a:pt x="892054" y="78051"/>
                </a:lnTo>
                <a:cubicBezTo>
                  <a:pt x="904493" y="285270"/>
                  <a:pt x="770272" y="479620"/>
                  <a:pt x="561941" y="535442"/>
                </a:cubicBezTo>
                <a:cubicBezTo>
                  <a:pt x="323847" y="599239"/>
                  <a:pt x="79117" y="457944"/>
                  <a:pt x="15320" y="219851"/>
                </a:cubicBezTo>
                <a:cubicBezTo>
                  <a:pt x="-630" y="160328"/>
                  <a:pt x="-3761" y="100390"/>
                  <a:pt x="4235" y="42968"/>
                </a:cubicBezTo>
                <a:close/>
              </a:path>
            </a:pathLst>
          </a:cu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2061EB6-2F13-85EC-0FF6-91BDE7824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995728"/>
              </p:ext>
            </p:extLst>
          </p:nvPr>
        </p:nvGraphicFramePr>
        <p:xfrm>
          <a:off x="697283" y="2021881"/>
          <a:ext cx="5588281" cy="317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437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B93CE-D733-AF96-1ECD-C571E824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369169" cy="159190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cs typeface="Posterama"/>
              </a:rPr>
              <a:t>Inventrack</a:t>
            </a:r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16C400DB-F959-9B3A-560B-337163CB9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8" y="2391995"/>
            <a:ext cx="5355276" cy="3174788"/>
          </a:xfrm>
        </p:spPr>
        <p:txBody>
          <a:bodyPr anchor="t">
            <a:normAutofit/>
          </a:bodyPr>
          <a:lstStyle/>
          <a:p>
            <a:r>
              <a:rPr lang="en-US"/>
              <a:t>Application de gestion </a:t>
            </a:r>
            <a:r>
              <a:rPr lang="en-US" err="1"/>
              <a:t>d'inventaire</a:t>
            </a:r>
            <a:r>
              <a:rPr lang="en-US"/>
              <a:t> </a:t>
            </a:r>
          </a:p>
        </p:txBody>
      </p:sp>
      <p:pic>
        <p:nvPicPr>
          <p:cNvPr id="4" name="Content Placeholder 3" descr="A purple square with a white icon and a pencil&#10;&#10;Description automatically generated">
            <a:extLst>
              <a:ext uri="{FF2B5EF4-FFF2-40B4-BE49-F238E27FC236}">
                <a16:creationId xmlns:a16="http://schemas.microsoft.com/office/drawing/2014/main" id="{EB7CD3CF-3CB0-3EB2-E85B-9FC5A2A3D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1" r="6686"/>
          <a:stretch/>
        </p:blipFill>
        <p:spPr>
          <a:xfrm>
            <a:off x="6364448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391440" y="4232571"/>
                </a:moveTo>
                <a:cubicBezTo>
                  <a:pt x="581049" y="4232571"/>
                  <a:pt x="734757" y="4386279"/>
                  <a:pt x="734757" y="4575888"/>
                </a:cubicBezTo>
                <a:cubicBezTo>
                  <a:pt x="734757" y="4765497"/>
                  <a:pt x="581049" y="4919205"/>
                  <a:pt x="391440" y="4919205"/>
                </a:cubicBezTo>
                <a:cubicBezTo>
                  <a:pt x="201831" y="4919205"/>
                  <a:pt x="48123" y="4765497"/>
                  <a:pt x="48123" y="4575888"/>
                </a:cubicBezTo>
                <a:cubicBezTo>
                  <a:pt x="48123" y="4386279"/>
                  <a:pt x="201831" y="4232571"/>
                  <a:pt x="391440" y="4232571"/>
                </a:cubicBezTo>
                <a:close/>
                <a:moveTo>
                  <a:pt x="247368" y="1806694"/>
                </a:moveTo>
                <a:cubicBezTo>
                  <a:pt x="383986" y="1806694"/>
                  <a:pt x="494736" y="1917444"/>
                  <a:pt x="494736" y="2054062"/>
                </a:cubicBezTo>
                <a:cubicBezTo>
                  <a:pt x="494736" y="2190680"/>
                  <a:pt x="383986" y="2301430"/>
                  <a:pt x="247368" y="2301430"/>
                </a:cubicBezTo>
                <a:cubicBezTo>
                  <a:pt x="110750" y="2301430"/>
                  <a:pt x="0" y="2190680"/>
                  <a:pt x="0" y="2054062"/>
                </a:cubicBezTo>
                <a:cubicBezTo>
                  <a:pt x="0" y="1917444"/>
                  <a:pt x="110750" y="1806694"/>
                  <a:pt x="247368" y="1806694"/>
                </a:cubicBezTo>
                <a:close/>
                <a:moveTo>
                  <a:pt x="247369" y="1294715"/>
                </a:moveTo>
                <a:cubicBezTo>
                  <a:pt x="326938" y="1294715"/>
                  <a:pt x="391441" y="1359218"/>
                  <a:pt x="391441" y="1438787"/>
                </a:cubicBezTo>
                <a:cubicBezTo>
                  <a:pt x="391441" y="1518356"/>
                  <a:pt x="326938" y="1582859"/>
                  <a:pt x="247369" y="1582859"/>
                </a:cubicBezTo>
                <a:cubicBezTo>
                  <a:pt x="167800" y="1582859"/>
                  <a:pt x="103297" y="1518356"/>
                  <a:pt x="103297" y="1438787"/>
                </a:cubicBezTo>
                <a:cubicBezTo>
                  <a:pt x="103297" y="1359218"/>
                  <a:pt x="167800" y="1294715"/>
                  <a:pt x="247369" y="1294715"/>
                </a:cubicBezTo>
                <a:close/>
                <a:moveTo>
                  <a:pt x="480671" y="0"/>
                </a:moveTo>
                <a:lnTo>
                  <a:pt x="5827552" y="0"/>
                </a:lnTo>
                <a:lnTo>
                  <a:pt x="5827552" y="6858000"/>
                </a:lnTo>
                <a:lnTo>
                  <a:pt x="5825818" y="6858000"/>
                </a:lnTo>
                <a:lnTo>
                  <a:pt x="236731" y="6858000"/>
                </a:lnTo>
                <a:lnTo>
                  <a:pt x="225831" y="6841105"/>
                </a:lnTo>
                <a:cubicBezTo>
                  <a:pt x="35993" y="6490332"/>
                  <a:pt x="58970" y="6027176"/>
                  <a:pt x="314550" y="5720066"/>
                </a:cubicBezTo>
                <a:cubicBezTo>
                  <a:pt x="1530043" y="4259025"/>
                  <a:pt x="615593" y="4079388"/>
                  <a:pt x="503588" y="3464278"/>
                </a:cubicBezTo>
                <a:cubicBezTo>
                  <a:pt x="330606" y="2514465"/>
                  <a:pt x="722867" y="2276432"/>
                  <a:pt x="675681" y="1809180"/>
                </a:cubicBezTo>
                <a:cubicBezTo>
                  <a:pt x="624359" y="1301070"/>
                  <a:pt x="219491" y="1102027"/>
                  <a:pt x="245003" y="646882"/>
                </a:cubicBezTo>
                <a:cubicBezTo>
                  <a:pt x="249830" y="424885"/>
                  <a:pt x="318025" y="228632"/>
                  <a:pt x="431196" y="6414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1AE8E7-AECF-01D4-A3D6-9C25EEA3097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99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0B39A6-D628-4338-9D6E-995B6A739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BDBBC4-159D-D32E-796F-2AE24A6A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0562"/>
            <a:ext cx="9228866" cy="1890597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2EB82B4-D9A1-4145-93F1-004DC0B9B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6630" y="4160168"/>
            <a:ext cx="2832322" cy="2697833"/>
          </a:xfrm>
          <a:custGeom>
            <a:avLst/>
            <a:gdLst>
              <a:gd name="connsiteX0" fmla="*/ 638993 w 2832322"/>
              <a:gd name="connsiteY0" fmla="*/ 1429605 h 2697833"/>
              <a:gd name="connsiteX1" fmla="*/ 798503 w 2832322"/>
              <a:gd name="connsiteY1" fmla="*/ 1509001 h 2697833"/>
              <a:gd name="connsiteX2" fmla="*/ 739507 w 2832322"/>
              <a:gd name="connsiteY2" fmla="*/ 1729178 h 2697833"/>
              <a:gd name="connsiteX3" fmla="*/ 519329 w 2832322"/>
              <a:gd name="connsiteY3" fmla="*/ 1670181 h 2697833"/>
              <a:gd name="connsiteX4" fmla="*/ 578327 w 2832322"/>
              <a:gd name="connsiteY4" fmla="*/ 1450005 h 2697833"/>
              <a:gd name="connsiteX5" fmla="*/ 638993 w 2832322"/>
              <a:gd name="connsiteY5" fmla="*/ 1429605 h 2697833"/>
              <a:gd name="connsiteX6" fmla="*/ 1252193 w 2832322"/>
              <a:gd name="connsiteY6" fmla="*/ 835524 h 2697833"/>
              <a:gd name="connsiteX7" fmla="*/ 1511699 w 2832322"/>
              <a:gd name="connsiteY7" fmla="*/ 997686 h 2697833"/>
              <a:gd name="connsiteX8" fmla="*/ 1392436 w 2832322"/>
              <a:gd name="connsiteY8" fmla="*/ 1442788 h 2697833"/>
              <a:gd name="connsiteX9" fmla="*/ 947333 w 2832322"/>
              <a:gd name="connsiteY9" fmla="*/ 1323523 h 2697833"/>
              <a:gd name="connsiteX10" fmla="*/ 1066598 w 2832322"/>
              <a:gd name="connsiteY10" fmla="*/ 878421 h 2697833"/>
              <a:gd name="connsiteX11" fmla="*/ 1252193 w 2832322"/>
              <a:gd name="connsiteY11" fmla="*/ 835524 h 2697833"/>
              <a:gd name="connsiteX12" fmla="*/ 2832322 w 2832322"/>
              <a:gd name="connsiteY12" fmla="*/ 0 h 2697833"/>
              <a:gd name="connsiteX13" fmla="*/ 2832322 w 2832322"/>
              <a:gd name="connsiteY13" fmla="*/ 2697833 h 2697833"/>
              <a:gd name="connsiteX14" fmla="*/ 0 w 2832322"/>
              <a:gd name="connsiteY14" fmla="*/ 2697833 h 2697833"/>
              <a:gd name="connsiteX15" fmla="*/ 12966 w 2832322"/>
              <a:gd name="connsiteY15" fmla="*/ 2631781 h 2697833"/>
              <a:gd name="connsiteX16" fmla="*/ 1052443 w 2832322"/>
              <a:gd name="connsiteY16" fmla="*/ 1806313 h 2697833"/>
              <a:gd name="connsiteX17" fmla="*/ 1721430 w 2832322"/>
              <a:gd name="connsiteY17" fmla="*/ 1489397 h 2697833"/>
              <a:gd name="connsiteX18" fmla="*/ 2115839 w 2832322"/>
              <a:gd name="connsiteY18" fmla="*/ 696540 h 2697833"/>
              <a:gd name="connsiteX19" fmla="*/ 2590689 w 2832322"/>
              <a:gd name="connsiteY19" fmla="*/ 99461 h 2697833"/>
              <a:gd name="connsiteX20" fmla="*/ 2730434 w 2832322"/>
              <a:gd name="connsiteY20" fmla="*/ 32840 h 269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32322" h="2697833">
                <a:moveTo>
                  <a:pt x="638993" y="1429605"/>
                </a:moveTo>
                <a:cubicBezTo>
                  <a:pt x="701328" y="1421871"/>
                  <a:pt x="765121" y="1451183"/>
                  <a:pt x="798503" y="1509001"/>
                </a:cubicBezTo>
                <a:cubicBezTo>
                  <a:pt x="843012" y="1586093"/>
                  <a:pt x="816599" y="1684670"/>
                  <a:pt x="739507" y="1729178"/>
                </a:cubicBezTo>
                <a:cubicBezTo>
                  <a:pt x="662415" y="1773688"/>
                  <a:pt x="563838" y="1747275"/>
                  <a:pt x="519329" y="1670181"/>
                </a:cubicBezTo>
                <a:cubicBezTo>
                  <a:pt x="474820" y="1593091"/>
                  <a:pt x="501234" y="1494514"/>
                  <a:pt x="578327" y="1450005"/>
                </a:cubicBezTo>
                <a:cubicBezTo>
                  <a:pt x="597599" y="1438878"/>
                  <a:pt x="618215" y="1432183"/>
                  <a:pt x="638993" y="1429605"/>
                </a:cubicBezTo>
                <a:close/>
                <a:moveTo>
                  <a:pt x="1252193" y="835524"/>
                </a:moveTo>
                <a:cubicBezTo>
                  <a:pt x="1356532" y="842898"/>
                  <a:pt x="1455464" y="900282"/>
                  <a:pt x="1511699" y="997686"/>
                </a:cubicBezTo>
                <a:cubicBezTo>
                  <a:pt x="1601677" y="1153532"/>
                  <a:pt x="1548280" y="1352810"/>
                  <a:pt x="1392436" y="1442788"/>
                </a:cubicBezTo>
                <a:cubicBezTo>
                  <a:pt x="1236589" y="1532766"/>
                  <a:pt x="1037311" y="1479369"/>
                  <a:pt x="947333" y="1323523"/>
                </a:cubicBezTo>
                <a:cubicBezTo>
                  <a:pt x="857356" y="1167678"/>
                  <a:pt x="910753" y="968399"/>
                  <a:pt x="1066598" y="878421"/>
                </a:cubicBezTo>
                <a:cubicBezTo>
                  <a:pt x="1125040" y="844680"/>
                  <a:pt x="1189590" y="831101"/>
                  <a:pt x="1252193" y="835524"/>
                </a:cubicBezTo>
                <a:close/>
                <a:moveTo>
                  <a:pt x="2832322" y="0"/>
                </a:moveTo>
                <a:lnTo>
                  <a:pt x="2832322" y="2697833"/>
                </a:lnTo>
                <a:lnTo>
                  <a:pt x="0" y="2697833"/>
                </a:lnTo>
                <a:lnTo>
                  <a:pt x="12966" y="2631781"/>
                </a:lnTo>
                <a:cubicBezTo>
                  <a:pt x="140000" y="2184738"/>
                  <a:pt x="505773" y="1908362"/>
                  <a:pt x="1052443" y="1806313"/>
                </a:cubicBezTo>
                <a:cubicBezTo>
                  <a:pt x="1303109" y="1759472"/>
                  <a:pt x="1574698" y="1718763"/>
                  <a:pt x="1721430" y="1489397"/>
                </a:cubicBezTo>
                <a:cubicBezTo>
                  <a:pt x="1879597" y="1241842"/>
                  <a:pt x="2005704" y="970478"/>
                  <a:pt x="2115839" y="696540"/>
                </a:cubicBezTo>
                <a:cubicBezTo>
                  <a:pt x="2216937" y="444582"/>
                  <a:pt x="2354076" y="231931"/>
                  <a:pt x="2590689" y="99461"/>
                </a:cubicBezTo>
                <a:cubicBezTo>
                  <a:pt x="2637069" y="73498"/>
                  <a:pt x="2683655" y="51402"/>
                  <a:pt x="2730434" y="32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ACDFF5-09A5-5161-1E48-8C6D3172D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844" y="361198"/>
            <a:ext cx="1159446" cy="507808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F5BE78-1C93-88F8-3ABC-F8E5AB447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038" y="-711268"/>
            <a:ext cx="7203056" cy="4858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6DADA9-762D-0F76-C6E9-E11B5EE78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264" y="3800877"/>
            <a:ext cx="6096000" cy="374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1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BDD2E-9234-A81A-16EF-93296850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FD1C2A-2E0D-4CB9-414B-80383D111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5028"/>
            <a:ext cx="12522678" cy="6844285"/>
          </a:xfrm>
        </p:spPr>
      </p:pic>
    </p:spTree>
    <p:extLst>
      <p:ext uri="{BB962C8B-B14F-4D97-AF65-F5344CB8AC3E}">
        <p14:creationId xmlns:p14="http://schemas.microsoft.com/office/powerpoint/2010/main" val="299026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A46C5F3-4EAC-473B-BD72-1219E833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12231725-D083-4E0F-9428-1C263518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2140699"/>
            <a:ext cx="12192000" cy="4717301"/>
          </a:xfrm>
          <a:custGeom>
            <a:avLst/>
            <a:gdLst>
              <a:gd name="connsiteX0" fmla="*/ 8930642 w 12192000"/>
              <a:gd name="connsiteY0" fmla="*/ 4273734 h 4717301"/>
              <a:gd name="connsiteX1" fmla="*/ 9143134 w 12192000"/>
              <a:gd name="connsiteY1" fmla="*/ 4396362 h 4717301"/>
              <a:gd name="connsiteX2" fmla="*/ 9043549 w 12192000"/>
              <a:gd name="connsiteY2" fmla="*/ 4693978 h 4717301"/>
              <a:gd name="connsiteX3" fmla="*/ 8745984 w 12192000"/>
              <a:gd name="connsiteY3" fmla="*/ 4594249 h 4717301"/>
              <a:gd name="connsiteX4" fmla="*/ 8845568 w 12192000"/>
              <a:gd name="connsiteY4" fmla="*/ 4296634 h 4717301"/>
              <a:gd name="connsiteX5" fmla="*/ 8930642 w 12192000"/>
              <a:gd name="connsiteY5" fmla="*/ 4273734 h 4717301"/>
              <a:gd name="connsiteX6" fmla="*/ 9842642 w 12192000"/>
              <a:gd name="connsiteY6" fmla="*/ 3718743 h 4717301"/>
              <a:gd name="connsiteX7" fmla="*/ 10272210 w 12192000"/>
              <a:gd name="connsiteY7" fmla="*/ 3966645 h 4717301"/>
              <a:gd name="connsiteX8" fmla="*/ 10070896 w 12192000"/>
              <a:gd name="connsiteY8" fmla="*/ 4568292 h 4717301"/>
              <a:gd name="connsiteX9" fmla="*/ 9469346 w 12192000"/>
              <a:gd name="connsiteY9" fmla="*/ 4366686 h 4717301"/>
              <a:gd name="connsiteX10" fmla="*/ 9670660 w 12192000"/>
              <a:gd name="connsiteY10" fmla="*/ 3765038 h 4717301"/>
              <a:gd name="connsiteX11" fmla="*/ 9842642 w 12192000"/>
              <a:gd name="connsiteY11" fmla="*/ 3718743 h 4717301"/>
              <a:gd name="connsiteX12" fmla="*/ 0 w 12192000"/>
              <a:gd name="connsiteY12" fmla="*/ 0 h 4717301"/>
              <a:gd name="connsiteX13" fmla="*/ 12192000 w 12192000"/>
              <a:gd name="connsiteY13" fmla="*/ 0 h 4717301"/>
              <a:gd name="connsiteX14" fmla="*/ 12192000 w 12192000"/>
              <a:gd name="connsiteY14" fmla="*/ 3369891 h 4717301"/>
              <a:gd name="connsiteX15" fmla="*/ 12124015 w 12192000"/>
              <a:gd name="connsiteY15" fmla="*/ 3410713 h 4717301"/>
              <a:gd name="connsiteX16" fmla="*/ 11077457 w 12192000"/>
              <a:gd name="connsiteY16" fmla="*/ 3501725 h 4717301"/>
              <a:gd name="connsiteX17" fmla="*/ 9867246 w 12192000"/>
              <a:gd name="connsiteY17" fmla="*/ 3351592 h 4717301"/>
              <a:gd name="connsiteX18" fmla="*/ 8994802 w 12192000"/>
              <a:gd name="connsiteY18" fmla="*/ 3878378 h 4717301"/>
              <a:gd name="connsiteX19" fmla="*/ 6994655 w 12192000"/>
              <a:gd name="connsiteY19" fmla="*/ 4335637 h 4717301"/>
              <a:gd name="connsiteX20" fmla="*/ 6287534 w 12192000"/>
              <a:gd name="connsiteY20" fmla="*/ 3714199 h 4717301"/>
              <a:gd name="connsiteX21" fmla="*/ 4392596 w 12192000"/>
              <a:gd name="connsiteY21" fmla="*/ 3392344 h 4717301"/>
              <a:gd name="connsiteX22" fmla="*/ 3014500 w 12192000"/>
              <a:gd name="connsiteY22" fmla="*/ 4100222 h 4717301"/>
              <a:gd name="connsiteX23" fmla="*/ 86414 w 12192000"/>
              <a:gd name="connsiteY23" fmla="*/ 3903305 h 4717301"/>
              <a:gd name="connsiteX24" fmla="*/ 0 w 12192000"/>
              <a:gd name="connsiteY24" fmla="*/ 3840566 h 471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7D544F-7E43-0799-E11F-52CBD2D0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446390"/>
          </a:xfrm>
        </p:spPr>
        <p:txBody>
          <a:bodyPr>
            <a:normAutofit/>
          </a:bodyPr>
          <a:lstStyle/>
          <a:p>
            <a:r>
              <a:rPr lang="en-US">
                <a:cs typeface="Posterama"/>
              </a:rPr>
              <a:t>Test du prototype et </a:t>
            </a:r>
            <a:r>
              <a:rPr lang="en-US" err="1">
                <a:cs typeface="Posterama"/>
              </a:rPr>
              <a:t>résultats</a:t>
            </a:r>
            <a:endParaRPr lang="en-US" err="1"/>
          </a:p>
        </p:txBody>
      </p:sp>
      <p:graphicFrame>
        <p:nvGraphicFramePr>
          <p:cNvPr id="57" name="Content Placeholder 2">
            <a:extLst>
              <a:ext uri="{FF2B5EF4-FFF2-40B4-BE49-F238E27FC236}">
                <a16:creationId xmlns:a16="http://schemas.microsoft.com/office/drawing/2014/main" id="{70582980-272D-61BE-12AD-E99C7482F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660135"/>
              </p:ext>
            </p:extLst>
          </p:nvPr>
        </p:nvGraphicFramePr>
        <p:xfrm>
          <a:off x="609600" y="2923750"/>
          <a:ext cx="10972800" cy="321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634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1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Points d'interrogation dans une ligne et un point d'interrogation est allumé">
            <a:extLst>
              <a:ext uri="{FF2B5EF4-FFF2-40B4-BE49-F238E27FC236}">
                <a16:creationId xmlns:a16="http://schemas.microsoft.com/office/drawing/2014/main" id="{74918CDE-E18C-377F-7BFE-8C28AC70B7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816" r="6" b="14772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389C36E1-2D95-402F-A472-3E6699BE2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835775" cy="6730860"/>
          </a:xfrm>
          <a:custGeom>
            <a:avLst/>
            <a:gdLst>
              <a:gd name="connsiteX0" fmla="*/ 1016151 w 5835775"/>
              <a:gd name="connsiteY0" fmla="*/ 6072484 h 6730860"/>
              <a:gd name="connsiteX1" fmla="*/ 1082018 w 5835775"/>
              <a:gd name="connsiteY1" fmla="*/ 6083111 h 6730860"/>
              <a:gd name="connsiteX2" fmla="*/ 1315484 w 5835775"/>
              <a:gd name="connsiteY2" fmla="*/ 6486206 h 6730860"/>
              <a:gd name="connsiteX3" fmla="*/ 912386 w 5835775"/>
              <a:gd name="connsiteY3" fmla="*/ 6719672 h 6730860"/>
              <a:gd name="connsiteX4" fmla="*/ 678923 w 5835775"/>
              <a:gd name="connsiteY4" fmla="*/ 6316576 h 6730860"/>
              <a:gd name="connsiteX5" fmla="*/ 1016151 w 5835775"/>
              <a:gd name="connsiteY5" fmla="*/ 6072484 h 6730860"/>
              <a:gd name="connsiteX6" fmla="*/ 4968517 w 5835775"/>
              <a:gd name="connsiteY6" fmla="*/ 3411427 h 6730860"/>
              <a:gd name="connsiteX7" fmla="*/ 5079176 w 5835775"/>
              <a:gd name="connsiteY7" fmla="*/ 3429280 h 6730860"/>
              <a:gd name="connsiteX8" fmla="*/ 5471396 w 5835775"/>
              <a:gd name="connsiteY8" fmla="*/ 4106482 h 6730860"/>
              <a:gd name="connsiteX9" fmla="*/ 4794194 w 5835775"/>
              <a:gd name="connsiteY9" fmla="*/ 4498704 h 6730860"/>
              <a:gd name="connsiteX10" fmla="*/ 4401974 w 5835775"/>
              <a:gd name="connsiteY10" fmla="*/ 3821503 h 6730860"/>
              <a:gd name="connsiteX11" fmla="*/ 4968517 w 5835775"/>
              <a:gd name="connsiteY11" fmla="*/ 3411427 h 6730860"/>
              <a:gd name="connsiteX12" fmla="*/ 4362805 w 5835775"/>
              <a:gd name="connsiteY12" fmla="*/ 855055 h 6730860"/>
              <a:gd name="connsiteX13" fmla="*/ 4428674 w 5835775"/>
              <a:gd name="connsiteY13" fmla="*/ 865682 h 6730860"/>
              <a:gd name="connsiteX14" fmla="*/ 4662139 w 5835775"/>
              <a:gd name="connsiteY14" fmla="*/ 1268778 h 6730860"/>
              <a:gd name="connsiteX15" fmla="*/ 4259044 w 5835775"/>
              <a:gd name="connsiteY15" fmla="*/ 1502244 h 6730860"/>
              <a:gd name="connsiteX16" fmla="*/ 4025578 w 5835775"/>
              <a:gd name="connsiteY16" fmla="*/ 1099146 h 6730860"/>
              <a:gd name="connsiteX17" fmla="*/ 4362805 w 5835775"/>
              <a:gd name="connsiteY17" fmla="*/ 855055 h 6730860"/>
              <a:gd name="connsiteX18" fmla="*/ 0 w 5835775"/>
              <a:gd name="connsiteY18" fmla="*/ 0 h 6730860"/>
              <a:gd name="connsiteX19" fmla="*/ 3267758 w 5835775"/>
              <a:gd name="connsiteY19" fmla="*/ 0 h 6730860"/>
              <a:gd name="connsiteX20" fmla="*/ 3305063 w 5835775"/>
              <a:gd name="connsiteY20" fmla="*/ 63726 h 6730860"/>
              <a:gd name="connsiteX21" fmla="*/ 3406985 w 5835775"/>
              <a:gd name="connsiteY21" fmla="*/ 462295 h 6730860"/>
              <a:gd name="connsiteX22" fmla="*/ 2970594 w 5835775"/>
              <a:gd name="connsiteY22" fmla="*/ 1557974 h 6730860"/>
              <a:gd name="connsiteX23" fmla="*/ 3515337 w 5835775"/>
              <a:gd name="connsiteY23" fmla="*/ 2066142 h 6730860"/>
              <a:gd name="connsiteX24" fmla="*/ 4650938 w 5835775"/>
              <a:gd name="connsiteY24" fmla="*/ 2132151 h 6730860"/>
              <a:gd name="connsiteX25" fmla="*/ 4897972 w 5835775"/>
              <a:gd name="connsiteY25" fmla="*/ 2795603 h 6730860"/>
              <a:gd name="connsiteX26" fmla="*/ 4062979 w 5835775"/>
              <a:gd name="connsiteY26" fmla="*/ 3417553 h 6730860"/>
              <a:gd name="connsiteX27" fmla="*/ 3501188 w 5835775"/>
              <a:gd name="connsiteY27" fmla="*/ 3937791 h 6730860"/>
              <a:gd name="connsiteX28" fmla="*/ 4449937 w 5835775"/>
              <a:gd name="connsiteY28" fmla="*/ 4695499 h 6730860"/>
              <a:gd name="connsiteX29" fmla="*/ 5440291 w 5835775"/>
              <a:gd name="connsiteY29" fmla="*/ 4956658 h 6730860"/>
              <a:gd name="connsiteX30" fmla="*/ 5762821 w 5835775"/>
              <a:gd name="connsiteY30" fmla="*/ 6073049 h 6730860"/>
              <a:gd name="connsiteX31" fmla="*/ 4438972 w 5835775"/>
              <a:gd name="connsiteY31" fmla="*/ 6432286 h 6730860"/>
              <a:gd name="connsiteX32" fmla="*/ 3687617 w 5835775"/>
              <a:gd name="connsiteY32" fmla="*/ 5512601 h 6730860"/>
              <a:gd name="connsiteX33" fmla="*/ 3137471 w 5835775"/>
              <a:gd name="connsiteY33" fmla="*/ 5228621 h 6730860"/>
              <a:gd name="connsiteX34" fmla="*/ 2219026 w 5835775"/>
              <a:gd name="connsiteY34" fmla="*/ 6103852 h 6730860"/>
              <a:gd name="connsiteX35" fmla="*/ 962609 w 5835775"/>
              <a:gd name="connsiteY35" fmla="*/ 5594024 h 6730860"/>
              <a:gd name="connsiteX36" fmla="*/ 9468 w 5835775"/>
              <a:gd name="connsiteY36" fmla="*/ 6709780 h 6730860"/>
              <a:gd name="connsiteX37" fmla="*/ 0 w 5835775"/>
              <a:gd name="connsiteY37" fmla="*/ 6715849 h 673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35775" h="6730860">
                <a:moveTo>
                  <a:pt x="1016151" y="6072484"/>
                </a:moveTo>
                <a:cubicBezTo>
                  <a:pt x="1037999" y="6073765"/>
                  <a:pt x="1060047" y="6077256"/>
                  <a:pt x="1082018" y="6083111"/>
                </a:cubicBezTo>
                <a:cubicBezTo>
                  <a:pt x="1257801" y="6129954"/>
                  <a:pt x="1362328" y="6310424"/>
                  <a:pt x="1315484" y="6486206"/>
                </a:cubicBezTo>
                <a:cubicBezTo>
                  <a:pt x="1268642" y="6661989"/>
                  <a:pt x="1088168" y="6766515"/>
                  <a:pt x="912386" y="6719672"/>
                </a:cubicBezTo>
                <a:cubicBezTo>
                  <a:pt x="736607" y="6672830"/>
                  <a:pt x="632080" y="6492357"/>
                  <a:pt x="678923" y="6316576"/>
                </a:cubicBezTo>
                <a:cubicBezTo>
                  <a:pt x="719910" y="6162766"/>
                  <a:pt x="863206" y="6063513"/>
                  <a:pt x="1016151" y="6072484"/>
                </a:cubicBezTo>
                <a:close/>
                <a:moveTo>
                  <a:pt x="4968517" y="3411427"/>
                </a:moveTo>
                <a:cubicBezTo>
                  <a:pt x="5005224" y="3413581"/>
                  <a:pt x="5042261" y="3419444"/>
                  <a:pt x="5079176" y="3429280"/>
                </a:cubicBezTo>
                <a:cubicBezTo>
                  <a:pt x="5374488" y="3507975"/>
                  <a:pt x="5550091" y="3811170"/>
                  <a:pt x="5471396" y="4106482"/>
                </a:cubicBezTo>
                <a:cubicBezTo>
                  <a:pt x="5392701" y="4401796"/>
                  <a:pt x="5089508" y="4577399"/>
                  <a:pt x="4794194" y="4498704"/>
                </a:cubicBezTo>
                <a:cubicBezTo>
                  <a:pt x="4498880" y="4420008"/>
                  <a:pt x="4323277" y="4116815"/>
                  <a:pt x="4401974" y="3821503"/>
                </a:cubicBezTo>
                <a:cubicBezTo>
                  <a:pt x="4470833" y="3563104"/>
                  <a:pt x="4711571" y="3396357"/>
                  <a:pt x="4968517" y="3411427"/>
                </a:cubicBezTo>
                <a:close/>
                <a:moveTo>
                  <a:pt x="4362805" y="855055"/>
                </a:moveTo>
                <a:cubicBezTo>
                  <a:pt x="4384656" y="856336"/>
                  <a:pt x="4406701" y="859827"/>
                  <a:pt x="4428674" y="865682"/>
                </a:cubicBezTo>
                <a:cubicBezTo>
                  <a:pt x="4604455" y="912524"/>
                  <a:pt x="4708982" y="1092997"/>
                  <a:pt x="4662139" y="1268778"/>
                </a:cubicBezTo>
                <a:cubicBezTo>
                  <a:pt x="4615296" y="1444559"/>
                  <a:pt x="4434824" y="1549086"/>
                  <a:pt x="4259044" y="1502244"/>
                </a:cubicBezTo>
                <a:cubicBezTo>
                  <a:pt x="4083261" y="1455402"/>
                  <a:pt x="3978736" y="1274928"/>
                  <a:pt x="4025578" y="1099146"/>
                </a:cubicBezTo>
                <a:cubicBezTo>
                  <a:pt x="4066564" y="945337"/>
                  <a:pt x="4209864" y="846084"/>
                  <a:pt x="4362805" y="855055"/>
                </a:cubicBezTo>
                <a:close/>
                <a:moveTo>
                  <a:pt x="0" y="0"/>
                </a:moveTo>
                <a:lnTo>
                  <a:pt x="3267758" y="0"/>
                </a:lnTo>
                <a:lnTo>
                  <a:pt x="3305063" y="63726"/>
                </a:lnTo>
                <a:cubicBezTo>
                  <a:pt x="3369183" y="191635"/>
                  <a:pt x="3406589" y="329370"/>
                  <a:pt x="3406985" y="462295"/>
                </a:cubicBezTo>
                <a:cubicBezTo>
                  <a:pt x="3408485" y="962453"/>
                  <a:pt x="2891543" y="1144904"/>
                  <a:pt x="2970594" y="1557974"/>
                </a:cubicBezTo>
                <a:cubicBezTo>
                  <a:pt x="3032280" y="1880398"/>
                  <a:pt x="3449119" y="2040925"/>
                  <a:pt x="3515337" y="2066142"/>
                </a:cubicBezTo>
                <a:cubicBezTo>
                  <a:pt x="4015284" y="2256630"/>
                  <a:pt x="4332227" y="1913363"/>
                  <a:pt x="4650938" y="2132151"/>
                </a:cubicBezTo>
                <a:cubicBezTo>
                  <a:pt x="4853731" y="2271360"/>
                  <a:pt x="4965324" y="2574996"/>
                  <a:pt x="4897972" y="2795603"/>
                </a:cubicBezTo>
                <a:cubicBezTo>
                  <a:pt x="4830989" y="3014971"/>
                  <a:pt x="4662056" y="3104561"/>
                  <a:pt x="4062979" y="3417553"/>
                </a:cubicBezTo>
                <a:cubicBezTo>
                  <a:pt x="3838920" y="3534602"/>
                  <a:pt x="3512702" y="3705038"/>
                  <a:pt x="3501188" y="3937791"/>
                </a:cubicBezTo>
                <a:cubicBezTo>
                  <a:pt x="3482029" y="4324932"/>
                  <a:pt x="4394257" y="4674655"/>
                  <a:pt x="4449937" y="4695499"/>
                </a:cubicBezTo>
                <a:cubicBezTo>
                  <a:pt x="4884270" y="4858160"/>
                  <a:pt x="5186431" y="4793445"/>
                  <a:pt x="5440291" y="4956658"/>
                </a:cubicBezTo>
                <a:cubicBezTo>
                  <a:pt x="5797237" y="5186171"/>
                  <a:pt x="5933047" y="5687465"/>
                  <a:pt x="5762821" y="6073049"/>
                </a:cubicBezTo>
                <a:cubicBezTo>
                  <a:pt x="5566196" y="6518425"/>
                  <a:pt x="4842241" y="6698608"/>
                  <a:pt x="4438972" y="6432286"/>
                </a:cubicBezTo>
                <a:cubicBezTo>
                  <a:pt x="4148514" y="6240453"/>
                  <a:pt x="4125510" y="5878795"/>
                  <a:pt x="3687617" y="5512601"/>
                </a:cubicBezTo>
                <a:cubicBezTo>
                  <a:pt x="3487248" y="5345038"/>
                  <a:pt x="3330804" y="5214736"/>
                  <a:pt x="3137471" y="5228621"/>
                </a:cubicBezTo>
                <a:cubicBezTo>
                  <a:pt x="2702082" y="5259873"/>
                  <a:pt x="2676865" y="5988253"/>
                  <a:pt x="2219026" y="6103852"/>
                </a:cubicBezTo>
                <a:cubicBezTo>
                  <a:pt x="1741606" y="6224379"/>
                  <a:pt x="1457366" y="5508411"/>
                  <a:pt x="962609" y="5594024"/>
                </a:cubicBezTo>
                <a:cubicBezTo>
                  <a:pt x="494464" y="5675021"/>
                  <a:pt x="474925" y="6363960"/>
                  <a:pt x="9468" y="6709780"/>
                </a:cubicBezTo>
                <a:lnTo>
                  <a:pt x="0" y="67158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3ABDF-C165-782A-71B4-0F24EB4DD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20" y="663960"/>
            <a:ext cx="2987417" cy="32281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Retroaction et Questions</a:t>
            </a:r>
          </a:p>
        </p:txBody>
      </p:sp>
    </p:spTree>
    <p:extLst>
      <p:ext uri="{BB962C8B-B14F-4D97-AF65-F5344CB8AC3E}">
        <p14:creationId xmlns:p14="http://schemas.microsoft.com/office/powerpoint/2010/main" val="4036898512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AnalogousFromLightSeed_2SEEDS">
      <a:dk1>
        <a:srgbClr val="000000"/>
      </a:dk1>
      <a:lt1>
        <a:srgbClr val="FFFFFF"/>
      </a:lt1>
      <a:dk2>
        <a:srgbClr val="243741"/>
      </a:dk2>
      <a:lt2>
        <a:srgbClr val="E2E5E8"/>
      </a:lt2>
      <a:accent1>
        <a:srgbClr val="BB9D7E"/>
      </a:accent1>
      <a:accent2>
        <a:srgbClr val="C59791"/>
      </a:accent2>
      <a:accent3>
        <a:srgbClr val="A5A27B"/>
      </a:accent3>
      <a:accent4>
        <a:srgbClr val="74ADA7"/>
      </a:accent4>
      <a:accent5>
        <a:srgbClr val="7EA7BB"/>
      </a:accent5>
      <a:accent6>
        <a:srgbClr val="7E8DBB"/>
      </a:accent6>
      <a:hlink>
        <a:srgbClr val="6184A9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SplashVTI</vt:lpstr>
      <vt:lpstr>GESTION D'INVENTAIRE INTELLIGENT  </vt:lpstr>
      <vt:lpstr>PowerPoint Presentation</vt:lpstr>
      <vt:lpstr>Agenda</vt:lpstr>
      <vt:lpstr>Inventrack</vt:lpstr>
      <vt:lpstr>PowerPoint Presentation</vt:lpstr>
      <vt:lpstr>PowerPoint Presentation</vt:lpstr>
      <vt:lpstr>Test du prototype et résultats</vt:lpstr>
      <vt:lpstr>Retroaction et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2023-11-06T21:25:21Z</dcterms:created>
  <dcterms:modified xsi:type="dcterms:W3CDTF">2023-11-07T03:50:30Z</dcterms:modified>
</cp:coreProperties>
</file>