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750c3d6b06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750c3d6b06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56819b98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56819b98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50c3d6b06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50c3d6b0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50c3d6b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750c3d6b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50c3d6b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750c3d6b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a56819b9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a56819b9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50c3d6b0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750c3d6b0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750c3d6b06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750c3d6b06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a56819b9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a56819b9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50c3d6b0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50c3d6b0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750c3d6b06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750c3d6b06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a56819b98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a56819b98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71d22bb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a71d22bb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DD8YVyPs2PuK8xNx9vCiE2JIcGHdMTp6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227275" y="529525"/>
            <a:ext cx="88323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Team GAS Sideways Moving Brush and Bucket Cleaning Solution</a:t>
            </a:r>
            <a:endParaRPr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837225" y="3674700"/>
            <a:ext cx="45033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Aiden McCooeye, Gabriel Bercea, Sharmarke Mohamed Said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Improved Wedge Design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Before Client Meeting 2</a:t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No wedges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Boards were stacked and interlocked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Before Final Presentation</a:t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Wedges added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Simple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Kept contact with top and bottom boards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Final Design Concept </a:t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Improved wedge angle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Sharper angle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Only contacts top board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37" y="1609775"/>
            <a:ext cx="3856676" cy="225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612" y="1609775"/>
            <a:ext cx="2650726" cy="359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513" y="1609775"/>
            <a:ext cx="3978925" cy="30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Solution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025" y="1414400"/>
            <a:ext cx="6261950" cy="35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Reasons as to why  our system is the best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4357700" y="102050"/>
            <a:ext cx="4453500" cy="49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Our system clean the boards within couple of seconds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Cleans </a:t>
            </a:r>
            <a:r>
              <a:rPr lang="en-GB" sz="1600">
                <a:solidFill>
                  <a:srgbClr val="000000"/>
                </a:solidFill>
              </a:rPr>
              <a:t>algae</a:t>
            </a:r>
            <a:r>
              <a:rPr lang="en-GB" sz="1600">
                <a:solidFill>
                  <a:srgbClr val="000000"/>
                </a:solidFill>
              </a:rPr>
              <a:t> off the board perfectly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Fully automated and compact in size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Dirty boards have place to be stack/clean board have a space to be </a:t>
            </a:r>
            <a:r>
              <a:rPr lang="en-GB" sz="1600">
                <a:solidFill>
                  <a:srgbClr val="000000"/>
                </a:solidFill>
              </a:rPr>
              <a:t>stack</a:t>
            </a:r>
            <a:r>
              <a:rPr lang="en-GB" sz="1600">
                <a:solidFill>
                  <a:srgbClr val="000000"/>
                </a:solidFill>
              </a:rPr>
              <a:t> with holes that drain any </a:t>
            </a:r>
            <a:r>
              <a:rPr lang="en-GB" sz="1600">
                <a:solidFill>
                  <a:srgbClr val="000000"/>
                </a:solidFill>
              </a:rPr>
              <a:t>liquid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Uses less water and has holes that drain the water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Has 2 wheels that moves the board through the washing system and has a bar that get the boards out of the stack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Has pieces that hold the board which minimizes the noises the the board make when leaving out of the stack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Has 3 main brushes that cleans top, bottom, and the holes of the board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The system has a rinsing part that rinse the board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2271075"/>
            <a:ext cx="3193274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Time Metric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4470025" y="522450"/>
            <a:ext cx="4499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Time it takes to clean one hole:</a:t>
            </a:r>
            <a:r>
              <a:rPr lang="en-GB">
                <a:solidFill>
                  <a:srgbClr val="000000"/>
                </a:solidFill>
              </a:rPr>
              <a:t> 10s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Time it takes it to move the brush between holes:</a:t>
            </a:r>
            <a:r>
              <a:rPr lang="en-GB">
                <a:solidFill>
                  <a:srgbClr val="000000"/>
                </a:solidFill>
              </a:rPr>
              <a:t> 5s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Time it takes to clean all holes (40 holes):</a:t>
            </a:r>
            <a:r>
              <a:rPr lang="en-GB">
                <a:solidFill>
                  <a:srgbClr val="000000"/>
                </a:solidFill>
              </a:rPr>
              <a:t> 400s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Time to move between every hole:</a:t>
            </a:r>
            <a:r>
              <a:rPr lang="en-GB">
                <a:solidFill>
                  <a:srgbClr val="000000"/>
                </a:solidFill>
              </a:rPr>
              <a:t> 200s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Time to get from dirty stack to the cleaned stack: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34s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Total time to clean without intervention:</a:t>
            </a:r>
            <a:r>
              <a:rPr lang="en-GB">
                <a:solidFill>
                  <a:srgbClr val="000000"/>
                </a:solidFill>
              </a:rPr>
              <a:t>  634s or 10.6min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Cleans 8 boards in 1hr 25mins with no interventions.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Cleaning Metric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644675" y="52245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Surface Area Dirty: </a:t>
            </a:r>
            <a:r>
              <a:rPr lang="en-GB">
                <a:solidFill>
                  <a:srgbClr val="000000"/>
                </a:solidFill>
              </a:rPr>
              <a:t>80%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Surface Area Cleaned:</a:t>
            </a:r>
            <a:r>
              <a:rPr lang="en-GB">
                <a:solidFill>
                  <a:srgbClr val="000000"/>
                </a:solidFill>
              </a:rPr>
              <a:t> 75%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Surface Area Dirty/Surface Area Cleaned: </a:t>
            </a:r>
            <a:r>
              <a:rPr lang="en-GB">
                <a:solidFill>
                  <a:srgbClr val="000000"/>
                </a:solidFill>
              </a:rPr>
              <a:t>93%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25290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Clients Problem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36880" r="0" t="0"/>
          <a:stretch/>
        </p:blipFill>
        <p:spPr>
          <a:xfrm>
            <a:off x="4315650" y="-60275"/>
            <a:ext cx="4828350" cy="520377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9074"/>
          <a:stretch/>
        </p:blipFill>
        <p:spPr>
          <a:xfrm>
            <a:off x="4315650" y="2571750"/>
            <a:ext cx="4828349" cy="329265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00" y="1574600"/>
            <a:ext cx="2584749" cy="7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230425" y="2685100"/>
            <a:ext cx="3513300" cy="2277900"/>
          </a:xfrm>
          <a:prstGeom prst="rect">
            <a:avLst/>
          </a:prstGeom>
          <a:gradFill>
            <a:gsLst>
              <a:gs pos="0">
                <a:srgbClr val="4B5776"/>
              </a:gs>
              <a:gs pos="100000">
                <a:srgbClr val="1A1D24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Develops hydroponic farming solutions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Large amount of labor required to clean </a:t>
            </a: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algae</a:t>
            </a: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from boards after each </a:t>
            </a: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growing</a:t>
            </a:r>
            <a:r>
              <a:rPr b="1"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cycle</a:t>
            </a:r>
            <a:endParaRPr b="1"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Char char="●"/>
            </a:pP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Current solution: </a:t>
            </a: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scrubbing</a:t>
            </a:r>
            <a:r>
              <a:rPr lang="en-GB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brushes and hose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Requirements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635300" y="875400"/>
            <a:ext cx="4166400" cy="3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91294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2"/>
              <a:buFont typeface="Lato"/>
              <a:buChar char="●"/>
            </a:pPr>
            <a:r>
              <a:rPr b="1" lang="en-GB" sz="25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Automated </a:t>
            </a:r>
            <a:r>
              <a:rPr lang="en-GB" sz="25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(little/no user intervention)</a:t>
            </a:r>
            <a:endParaRPr sz="2562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1294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2"/>
              <a:buFont typeface="Lato"/>
              <a:buChar char="●"/>
            </a:pPr>
            <a:r>
              <a:rPr b="1" lang="en-GB" sz="25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User friendly</a:t>
            </a:r>
            <a:endParaRPr b="1" sz="2562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1294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2"/>
              <a:buFont typeface="Lato"/>
              <a:buChar char="●"/>
            </a:pPr>
            <a:r>
              <a:rPr b="1" lang="en-GB" sz="25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Compact in size </a:t>
            </a:r>
            <a:endParaRPr b="1" sz="2562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1294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62"/>
              <a:buFont typeface="Lato"/>
              <a:buChar char="●"/>
            </a:pPr>
            <a:r>
              <a:rPr b="1" lang="en-GB" sz="25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Effectively cleans algae </a:t>
            </a:r>
            <a:r>
              <a:rPr lang="en-GB" sz="256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off the boards</a:t>
            </a:r>
            <a:endParaRPr sz="2562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 Statement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644675" y="500925"/>
            <a:ext cx="4166400" cy="45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A </a:t>
            </a:r>
            <a:r>
              <a:rPr b="1" lang="en-GB" sz="3000">
                <a:solidFill>
                  <a:srgbClr val="000000"/>
                </a:solidFill>
              </a:rPr>
              <a:t>simple to use</a:t>
            </a:r>
            <a:r>
              <a:rPr lang="en-GB" sz="3000">
                <a:solidFill>
                  <a:srgbClr val="000000"/>
                </a:solidFill>
              </a:rPr>
              <a:t>, </a:t>
            </a:r>
            <a:r>
              <a:rPr b="1" lang="en-GB" sz="3000">
                <a:solidFill>
                  <a:srgbClr val="000000"/>
                </a:solidFill>
              </a:rPr>
              <a:t>compact</a:t>
            </a:r>
            <a:r>
              <a:rPr lang="en-GB" sz="3000">
                <a:solidFill>
                  <a:srgbClr val="000000"/>
                </a:solidFill>
              </a:rPr>
              <a:t>, </a:t>
            </a:r>
            <a:r>
              <a:rPr b="1" lang="en-GB" sz="3000">
                <a:solidFill>
                  <a:srgbClr val="000000"/>
                </a:solidFill>
              </a:rPr>
              <a:t>automated cleaning device</a:t>
            </a:r>
            <a:r>
              <a:rPr lang="en-GB" sz="3000">
                <a:solidFill>
                  <a:srgbClr val="000000"/>
                </a:solidFill>
              </a:rPr>
              <a:t> is needed for farmers in rural areas to </a:t>
            </a:r>
            <a:r>
              <a:rPr b="1" lang="en-GB" sz="3000">
                <a:solidFill>
                  <a:srgbClr val="000000"/>
                </a:solidFill>
              </a:rPr>
              <a:t>effectively clean the rafts</a:t>
            </a:r>
            <a:r>
              <a:rPr lang="en-GB" sz="3000">
                <a:solidFill>
                  <a:srgbClr val="000000"/>
                </a:solidFill>
              </a:rPr>
              <a:t> of their </a:t>
            </a:r>
            <a:r>
              <a:rPr b="1" lang="en-GB" sz="3000">
                <a:solidFill>
                  <a:srgbClr val="000000"/>
                </a:solidFill>
              </a:rPr>
              <a:t>eco-friendly</a:t>
            </a:r>
            <a:r>
              <a:rPr lang="en-GB" sz="3000">
                <a:solidFill>
                  <a:srgbClr val="000000"/>
                </a:solidFill>
              </a:rPr>
              <a:t> hydroponic gardens that</a:t>
            </a:r>
            <a:r>
              <a:rPr b="1" lang="en-GB" sz="3000">
                <a:solidFill>
                  <a:srgbClr val="000000"/>
                </a:solidFill>
              </a:rPr>
              <a:t> will last many years</a:t>
            </a:r>
            <a:r>
              <a:rPr lang="en-GB" sz="3000">
                <a:solidFill>
                  <a:srgbClr val="000000"/>
                </a:solidFill>
              </a:rPr>
              <a:t>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62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Similar Products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72000" y="74750"/>
            <a:ext cx="34923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/>
              <a:t>RYOBI POWER BRUSH</a:t>
            </a:r>
            <a:endParaRPr sz="23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675" y="500925"/>
            <a:ext cx="1828875" cy="1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32650" y="2533275"/>
            <a:ext cx="21000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/>
              <a:t>3D printer</a:t>
            </a:r>
            <a:endParaRPr sz="23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63" y="3060938"/>
            <a:ext cx="1828875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2650" y="1837399"/>
            <a:ext cx="1565125" cy="29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172871" y="981975"/>
            <a:ext cx="29481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/>
              <a:t>Rawling’s Pitching Machine</a:t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Roboto"/>
                <a:ea typeface="Roboto"/>
                <a:cs typeface="Roboto"/>
                <a:sym typeface="Roboto"/>
              </a:rPr>
              <a:t>Prototype 1 Raft Feeding System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398500" y="147825"/>
            <a:ext cx="4745400" cy="48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</a:rPr>
              <a:t>Type</a:t>
            </a:r>
            <a:r>
              <a:rPr lang="en-GB" sz="1500">
                <a:solidFill>
                  <a:srgbClr val="000000"/>
                </a:solidFill>
              </a:rPr>
              <a:t>: Focused, Physical, Low fidelity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</a:rPr>
              <a:t>Materials</a:t>
            </a:r>
            <a:r>
              <a:rPr lang="en-GB" sz="1500">
                <a:solidFill>
                  <a:srgbClr val="000000"/>
                </a:solidFill>
              </a:rPr>
              <a:t>: 3 10V stepper motors, 2 rubber wheels, arduino, motor shield, wood, screws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</a:rPr>
              <a:t>Objective: </a:t>
            </a:r>
            <a:endParaRPr b="1"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Verify if rigid object has enough power to push bottom raft towards wheels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-GB" sz="1500">
                <a:solidFill>
                  <a:srgbClr val="000000"/>
                </a:solidFill>
              </a:rPr>
              <a:t>Verify wheels properly grip the raft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</a:rPr>
              <a:t>Result: 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→Wheels </a:t>
            </a:r>
            <a:r>
              <a:rPr lang="en-GB" sz="1500">
                <a:solidFill>
                  <a:srgbClr val="000000"/>
                </a:solidFill>
              </a:rPr>
              <a:t>successfully</a:t>
            </a:r>
            <a:r>
              <a:rPr lang="en-GB" sz="1500">
                <a:solidFill>
                  <a:srgbClr val="000000"/>
                </a:solidFill>
              </a:rPr>
              <a:t> grips and pull board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→ Ridgid object unsuccessful at pushing the board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How long it takes for the wheels to move the board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775" y="1696650"/>
            <a:ext cx="2432574" cy="32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2 Brush Cleaning System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Type</a:t>
            </a:r>
            <a:r>
              <a:rPr lang="en-GB">
                <a:solidFill>
                  <a:srgbClr val="000000"/>
                </a:solidFill>
              </a:rPr>
              <a:t>: Focused, Physical, </a:t>
            </a:r>
            <a:r>
              <a:rPr lang="en-GB">
                <a:solidFill>
                  <a:srgbClr val="000000"/>
                </a:solidFill>
              </a:rPr>
              <a:t>Medium</a:t>
            </a:r>
            <a:r>
              <a:rPr lang="en-GB">
                <a:solidFill>
                  <a:srgbClr val="000000"/>
                </a:solidFill>
              </a:rPr>
              <a:t> Fidelity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Materials</a:t>
            </a:r>
            <a:r>
              <a:rPr b="1" lang="en-GB">
                <a:solidFill>
                  <a:srgbClr val="000000"/>
                </a:solidFill>
              </a:rPr>
              <a:t>:</a:t>
            </a:r>
            <a:r>
              <a:rPr lang="en-GB">
                <a:solidFill>
                  <a:srgbClr val="000000"/>
                </a:solidFill>
              </a:rPr>
              <a:t> Brush, wire, motor, 3D printed piece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Objectives: </a:t>
            </a:r>
            <a:r>
              <a:rPr lang="en-GB">
                <a:solidFill>
                  <a:srgbClr val="000000"/>
                </a:solidFill>
              </a:rPr>
              <a:t>To learn how the brushes clean the raft, and to reduce the uncertainty that our brushes will fit/clean dirt off our raft.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Result:</a:t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Brush cleaned off all chunks of dirt from raft piece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The brush was too large for the hole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The brush can clean all dirt off the top and bottom of the board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-GB">
                <a:solidFill>
                  <a:srgbClr val="000000"/>
                </a:solidFill>
              </a:rPr>
              <a:t>It is better to not wet the board before brushing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99" y="1549250"/>
            <a:ext cx="2608626" cy="34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3 Brush Moving System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624475" y="137150"/>
            <a:ext cx="4378200" cy="500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Type</a:t>
            </a:r>
            <a:r>
              <a:rPr lang="en-GB" sz="1400">
                <a:solidFill>
                  <a:schemeClr val="dk1"/>
                </a:solidFill>
              </a:rPr>
              <a:t>: Focused, Physical, medium/high fidelity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Materials</a:t>
            </a:r>
            <a:r>
              <a:rPr lang="en-GB" sz="1400">
                <a:solidFill>
                  <a:schemeClr val="dk1"/>
                </a:solidFill>
              </a:rPr>
              <a:t>: 3d printer, 12V dc gear motor and power supply, L aluminum  bracket, 6 screws, brush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Objective: 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Ensure motor and brush moves on x and z axis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Ensure motor has enough power to spin the brush when it's in the raft hole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Result: 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→3d printer easily moves the motor in the x and z axis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→ 12V motor as enough power to spin brush while in hole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</a:rPr>
              <a:t>Lessons from Prototype 2: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Require a smaller brush and a stronger motor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24" y="1631350"/>
            <a:ext cx="2419009" cy="32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Prototype 3 Video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 title="FullSizeRender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825" y="539675"/>
            <a:ext cx="4790100" cy="35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