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56"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A917"/>
    <a:srgbClr val="FFC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213EE-8B5D-EFFA-187B-DA113091D629}" v="444" dt="2023-10-18T01:58:30.527"/>
    <p1510:client id="{1EA5F1BE-0CD1-8557-6706-70DD862B6ADA}" v="108" dt="2023-10-18T01:27:37.061"/>
    <p1510:client id="{3D63D275-36C2-4BA5-8C24-A52753A0410B}" v="23" vWet="25" dt="2023-10-18T00:27:31.924"/>
    <p1510:client id="{6BBFD6CD-82E1-99DC-AD38-E81E49C1F1F3}" v="7" dt="2023-10-18T11:56:13.716"/>
    <p1510:client id="{E58ABE0E-B4C0-BD0F-2726-E7E51C69C7F0}" v="6" dt="2023-10-18T12:12:02.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FA5018-4C50-41E4-AEAB-495347E727BA}" type="datetimeFigureOut">
              <a:rPr lang="en-CA" smtClean="0"/>
              <a:t>2023-10-18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394744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FA5018-4C50-41E4-AEAB-495347E727BA}" type="datetimeFigureOut">
              <a:rPr lang="en-CA" smtClean="0"/>
              <a:t>2023-10-18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37339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FA5018-4C50-41E4-AEAB-495347E727BA}" type="datetimeFigureOut">
              <a:rPr lang="en-CA" smtClean="0"/>
              <a:t>2023-10-18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96166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FA5018-4C50-41E4-AEAB-495347E727BA}" type="datetimeFigureOut">
              <a:rPr lang="en-CA" smtClean="0"/>
              <a:t>2023-10-18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4EC031-20EE-4F39-BEC6-CB32AE2DA3D2}" type="slidenum">
              <a:rPr lang="en-CA" smtClean="0"/>
              <a:t>‹#›</a:t>
            </a:fld>
            <a:endParaRPr lang="en-C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50194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FA5018-4C50-41E4-AEAB-495347E727BA}" type="datetimeFigureOut">
              <a:rPr lang="en-CA" smtClean="0"/>
              <a:t>2023-10-18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898486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3FA5018-4C50-41E4-AEAB-495347E727BA}" type="datetimeFigureOut">
              <a:rPr lang="en-CA" smtClean="0"/>
              <a:t>2023-10-18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394766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3FA5018-4C50-41E4-AEAB-495347E727BA}" type="datetimeFigureOut">
              <a:rPr lang="en-CA" smtClean="0"/>
              <a:t>2023-10-18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2368296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A5018-4C50-41E4-AEAB-495347E727BA}" type="datetimeFigureOut">
              <a:rPr lang="en-CA" smtClean="0"/>
              <a:t>2023-10-18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227306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A5018-4C50-41E4-AEAB-495347E727BA}" type="datetimeFigureOut">
              <a:rPr lang="en-CA" smtClean="0"/>
              <a:t>2023-10-18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426691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A303-08DB-7999-B512-D685D4B69DE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C9F5083-222C-CDE4-3C0F-DE29E87CAA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415D6B5-217A-BA20-E8C9-3F762B60325F}"/>
              </a:ext>
            </a:extLst>
          </p:cNvPr>
          <p:cNvSpPr>
            <a:spLocks noGrp="1"/>
          </p:cNvSpPr>
          <p:nvPr>
            <p:ph type="dt" sz="half" idx="10"/>
          </p:nvPr>
        </p:nvSpPr>
        <p:spPr/>
        <p:txBody>
          <a:bodyPr/>
          <a:lstStyle/>
          <a:p>
            <a:fld id="{53FA5018-4C50-41E4-AEAB-495347E727BA}" type="datetimeFigureOut">
              <a:rPr lang="en-CA" smtClean="0"/>
              <a:t>2023-10-18</a:t>
            </a:fld>
            <a:endParaRPr lang="en-CA"/>
          </a:p>
        </p:txBody>
      </p:sp>
      <p:sp>
        <p:nvSpPr>
          <p:cNvPr id="5" name="Footer Placeholder 4">
            <a:extLst>
              <a:ext uri="{FF2B5EF4-FFF2-40B4-BE49-F238E27FC236}">
                <a16:creationId xmlns:a16="http://schemas.microsoft.com/office/drawing/2014/main" id="{9FDFF093-F69F-FF94-DF0D-FBF44A150D5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74A355-3F7E-1E6A-2A1D-F7E907773313}"/>
              </a:ext>
            </a:extLst>
          </p:cNvPr>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1879458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2421-D21F-03BC-8A04-FDF4BE5007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218786-DC3D-1A15-CEE2-E26B4E2498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C1B44-898A-FF27-54AC-97F9583D6F32}"/>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5" name="Footer Placeholder 4">
            <a:extLst>
              <a:ext uri="{FF2B5EF4-FFF2-40B4-BE49-F238E27FC236}">
                <a16:creationId xmlns:a16="http://schemas.microsoft.com/office/drawing/2014/main" id="{58D6D876-B7AE-2ECC-5601-F01DFFD68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28B2B-6B26-39B8-F0ED-D2E0D965DBA9}"/>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424812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A5018-4C50-41E4-AEAB-495347E727BA}" type="datetimeFigureOut">
              <a:rPr lang="en-CA" smtClean="0"/>
              <a:t>2023-10-18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1269626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E4A2-7007-B088-D10A-614FFCEB9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BCE1D-C62B-39AD-5D58-F3118B1E3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558F0-8A8B-09E2-1F51-FEF7A65AA8D4}"/>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5" name="Footer Placeholder 4">
            <a:extLst>
              <a:ext uri="{FF2B5EF4-FFF2-40B4-BE49-F238E27FC236}">
                <a16:creationId xmlns:a16="http://schemas.microsoft.com/office/drawing/2014/main" id="{91F2CBE2-C62C-E07F-8689-025EF9FE6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91BFF-49B4-BA99-24BA-8F9C8131E8D3}"/>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126125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E4D7-456C-7DCF-6F9E-7E93DB414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CD9C57-8968-19D9-CE93-C00C708D3F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4E8FCF-4C5C-A1BC-08AB-C559AECE7DED}"/>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5" name="Footer Placeholder 4">
            <a:extLst>
              <a:ext uri="{FF2B5EF4-FFF2-40B4-BE49-F238E27FC236}">
                <a16:creationId xmlns:a16="http://schemas.microsoft.com/office/drawing/2014/main" id="{86856A96-0CDB-8B07-1CB4-BB7594C47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BEC96-A260-D351-28DA-C83D1A09679C}"/>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281668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50D1-D4D9-5516-31B1-15D33DF63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33614F-4FBD-14C7-1487-8C55F1E81B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71ED12-53E3-67B6-77DA-8A242839CE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29BC3-82D4-01C7-E34D-9FB6F1192E0C}"/>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6" name="Footer Placeholder 5">
            <a:extLst>
              <a:ext uri="{FF2B5EF4-FFF2-40B4-BE49-F238E27FC236}">
                <a16:creationId xmlns:a16="http://schemas.microsoft.com/office/drawing/2014/main" id="{AF84A664-40B6-584D-10DB-F64EDC700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53F60-FE16-AABB-77FB-D7D2B5F2343C}"/>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258707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BCA8-224E-117B-FE28-8A83A5ACF6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8E1CC1-D5C3-BD0D-B42C-9627B710D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FE2F09-6418-0AA7-25E9-9F22BD6634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7E8A11-2453-801C-A4AF-F97E37E3EE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12D49B-2142-3A47-23FD-E2D3DC5338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1A178E-3272-DDC9-D93B-1FC61BE92D0A}"/>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8" name="Footer Placeholder 7">
            <a:extLst>
              <a:ext uri="{FF2B5EF4-FFF2-40B4-BE49-F238E27FC236}">
                <a16:creationId xmlns:a16="http://schemas.microsoft.com/office/drawing/2014/main" id="{C9BC2EF4-7080-68F7-D16E-BBEDC6D76F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32A239-AE7C-5611-DA8E-39908B82B478}"/>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882420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19F7-1930-D0F6-350B-9735B1D6DD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66D385-8D67-4BD7-CD6A-2FBF93EC2AEB}"/>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4" name="Footer Placeholder 3">
            <a:extLst>
              <a:ext uri="{FF2B5EF4-FFF2-40B4-BE49-F238E27FC236}">
                <a16:creationId xmlns:a16="http://schemas.microsoft.com/office/drawing/2014/main" id="{50B05543-86BD-D881-98AA-39759E017B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C4D8DD-B877-8CDC-8CC9-72EB0660A6A3}"/>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614702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28410C-4567-4380-3662-82307C032AE4}"/>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3" name="Footer Placeholder 2">
            <a:extLst>
              <a:ext uri="{FF2B5EF4-FFF2-40B4-BE49-F238E27FC236}">
                <a16:creationId xmlns:a16="http://schemas.microsoft.com/office/drawing/2014/main" id="{BFE9F16D-04F4-0C08-AB2A-39ECEDFBB1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5FC02B-9F3B-B52D-0E71-61B96D8DE602}"/>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3105574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35C5-7C01-3AD2-E316-2178577D2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E62D60-D617-AABF-27CB-10F1CB351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1707A3-E94E-5293-3817-9FFD59CC7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5F6312-69C3-9E19-E2D2-9C6AF80D106B}"/>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6" name="Footer Placeholder 5">
            <a:extLst>
              <a:ext uri="{FF2B5EF4-FFF2-40B4-BE49-F238E27FC236}">
                <a16:creationId xmlns:a16="http://schemas.microsoft.com/office/drawing/2014/main" id="{E6681F43-C4E0-6FEC-2778-3A0927441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BD6207-A41E-A82F-0D29-71A6D5AFF658}"/>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2331963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78A0-891D-D33F-93B0-01FC8AA39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415A57-0F03-CC06-F346-F2497574C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6F4F32-793D-3910-8C59-6556B05D7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5E19C-89CF-5367-AC90-E556DF3B61C0}"/>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6" name="Footer Placeholder 5">
            <a:extLst>
              <a:ext uri="{FF2B5EF4-FFF2-40B4-BE49-F238E27FC236}">
                <a16:creationId xmlns:a16="http://schemas.microsoft.com/office/drawing/2014/main" id="{AE4C4989-BE81-FD32-4E9C-6BF513512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19DBB-98E4-BD7F-BF41-575ABCBCD39F}"/>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1917098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A916-4B68-EE37-60D7-1C3A81CF30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5403B7-87ED-CBF3-06C6-95F3C5C29A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7597F-3EF9-FED4-9CB3-6798B63B1E95}"/>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5" name="Footer Placeholder 4">
            <a:extLst>
              <a:ext uri="{FF2B5EF4-FFF2-40B4-BE49-F238E27FC236}">
                <a16:creationId xmlns:a16="http://schemas.microsoft.com/office/drawing/2014/main" id="{FB7DF8BD-22E8-472A-A737-F1429C137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EC4B6-DC9C-B163-976D-C21D32606A9A}"/>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60056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1FFD-1E2E-A8EF-AAF1-3BF8CC7CA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869F59-A45F-930F-8DE1-BB63E1B99E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F014C-42CB-31FD-532C-41022CCA9833}"/>
              </a:ext>
            </a:extLst>
          </p:cNvPr>
          <p:cNvSpPr>
            <a:spLocks noGrp="1"/>
          </p:cNvSpPr>
          <p:nvPr>
            <p:ph type="dt" sz="half" idx="10"/>
          </p:nvPr>
        </p:nvSpPr>
        <p:spPr/>
        <p:txBody>
          <a:bodyPr/>
          <a:lstStyle/>
          <a:p>
            <a:fld id="{B993B9F6-B6FE-D84E-A0DF-D0732288F265}" type="datetimeFigureOut">
              <a:rPr lang="en-US" smtClean="0"/>
              <a:t>10/18/2023</a:t>
            </a:fld>
            <a:endParaRPr lang="en-US"/>
          </a:p>
        </p:txBody>
      </p:sp>
      <p:sp>
        <p:nvSpPr>
          <p:cNvPr id="5" name="Footer Placeholder 4">
            <a:extLst>
              <a:ext uri="{FF2B5EF4-FFF2-40B4-BE49-F238E27FC236}">
                <a16:creationId xmlns:a16="http://schemas.microsoft.com/office/drawing/2014/main" id="{E0780089-FC5A-9E89-148F-E807ACC8F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849B8-A458-6D31-BAAA-C83044154AAA}"/>
              </a:ext>
            </a:extLst>
          </p:cNvPr>
          <p:cNvSpPr>
            <a:spLocks noGrp="1"/>
          </p:cNvSpPr>
          <p:nvPr>
            <p:ph type="sldNum" sz="quarter" idx="12"/>
          </p:nvPr>
        </p:nvSpPr>
        <p:spPr/>
        <p:txBody>
          <a:bodyPr/>
          <a:lstStyle/>
          <a:p>
            <a:fld id="{3C602615-39BA-C944-BFD9-A400C867F192}" type="slidenum">
              <a:rPr lang="en-US" smtClean="0"/>
              <a:t>‹#›</a:t>
            </a:fld>
            <a:endParaRPr lang="en-US"/>
          </a:p>
        </p:txBody>
      </p:sp>
    </p:spTree>
    <p:extLst>
      <p:ext uri="{BB962C8B-B14F-4D97-AF65-F5344CB8AC3E}">
        <p14:creationId xmlns:p14="http://schemas.microsoft.com/office/powerpoint/2010/main" val="82576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FA5018-4C50-41E4-AEAB-495347E727BA}" type="datetimeFigureOut">
              <a:rPr lang="en-CA" smtClean="0"/>
              <a:t>2023-10-18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114890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FA5018-4C50-41E4-AEAB-495347E727BA}" type="datetimeFigureOut">
              <a:rPr lang="en-CA" smtClean="0"/>
              <a:t>2023-10-18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71994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FA5018-4C50-41E4-AEAB-495347E727BA}" type="datetimeFigureOut">
              <a:rPr lang="en-CA" smtClean="0"/>
              <a:t>2023-10-18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411068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FA5018-4C50-41E4-AEAB-495347E727BA}" type="datetimeFigureOut">
              <a:rPr lang="en-CA" smtClean="0"/>
              <a:t>2023-10-18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89648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3FA5018-4C50-41E4-AEAB-495347E727BA}" type="datetimeFigureOut">
              <a:rPr lang="en-CA" smtClean="0"/>
              <a:t>2023-10-18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343769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FA5018-4C50-41E4-AEAB-495347E727BA}" type="datetimeFigureOut">
              <a:rPr lang="en-CA" smtClean="0"/>
              <a:t>2023-10-18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350343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FA5018-4C50-41E4-AEAB-495347E727BA}" type="datetimeFigureOut">
              <a:rPr lang="en-CA" smtClean="0"/>
              <a:t>2023-10-18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4EC031-20EE-4F39-BEC6-CB32AE2DA3D2}" type="slidenum">
              <a:rPr lang="en-CA" smtClean="0"/>
              <a:t>‹#›</a:t>
            </a:fld>
            <a:endParaRPr lang="en-CA"/>
          </a:p>
        </p:txBody>
      </p:sp>
    </p:spTree>
    <p:extLst>
      <p:ext uri="{BB962C8B-B14F-4D97-AF65-F5344CB8AC3E}">
        <p14:creationId xmlns:p14="http://schemas.microsoft.com/office/powerpoint/2010/main" val="269489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3FA5018-4C50-41E4-AEAB-495347E727BA}" type="datetimeFigureOut">
              <a:rPr lang="en-CA" smtClean="0"/>
              <a:t>2023-10-18</a:t>
            </a:fld>
            <a:endParaRPr lang="en-C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C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44EC031-20EE-4F39-BEC6-CB32AE2DA3D2}" type="slidenum">
              <a:rPr lang="en-CA" smtClean="0"/>
              <a:t>‹#›</a:t>
            </a:fld>
            <a:endParaRPr lang="en-CA"/>
          </a:p>
        </p:txBody>
      </p:sp>
    </p:spTree>
    <p:extLst>
      <p:ext uri="{BB962C8B-B14F-4D97-AF65-F5344CB8AC3E}">
        <p14:creationId xmlns:p14="http://schemas.microsoft.com/office/powerpoint/2010/main" val="219874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278C4-046A-A5F4-8E2D-3FDF28C31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90D9F-EB66-14C1-CE21-F9B020B66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C40D8-0BD1-BAC8-B8D2-B82D5730D7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3B9F6-B6FE-D84E-A0DF-D0732288F265}" type="datetimeFigureOut">
              <a:rPr lang="en-US" smtClean="0"/>
              <a:t>10/18/2023</a:t>
            </a:fld>
            <a:endParaRPr lang="en-US"/>
          </a:p>
        </p:txBody>
      </p:sp>
      <p:sp>
        <p:nvSpPr>
          <p:cNvPr id="5" name="Footer Placeholder 4">
            <a:extLst>
              <a:ext uri="{FF2B5EF4-FFF2-40B4-BE49-F238E27FC236}">
                <a16:creationId xmlns:a16="http://schemas.microsoft.com/office/drawing/2014/main" id="{C3D83435-84EE-D20B-B8FC-58BD8C7ED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F71888-F152-D561-CF4F-8ABA5B3CC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02615-39BA-C944-BFD9-A400C867F192}" type="slidenum">
              <a:rPr lang="en-US" smtClean="0"/>
              <a:t>‹#›</a:t>
            </a:fld>
            <a:endParaRPr lang="en-US"/>
          </a:p>
        </p:txBody>
      </p:sp>
    </p:spTree>
    <p:extLst>
      <p:ext uri="{BB962C8B-B14F-4D97-AF65-F5344CB8AC3E}">
        <p14:creationId xmlns:p14="http://schemas.microsoft.com/office/powerpoint/2010/main" val="1372700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6.svg"/><Relationship Id="rId7"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11.png"/><Relationship Id="rId11" Type="http://schemas.openxmlformats.org/officeDocument/2006/relationships/image" Target="../media/image39.png"/><Relationship Id="rId5" Type="http://schemas.openxmlformats.org/officeDocument/2006/relationships/image" Target="../media/image25.svg"/><Relationship Id="rId10"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3.png"/><Relationship Id="rId3" Type="http://schemas.openxmlformats.org/officeDocument/2006/relationships/image" Target="../media/image26.svg"/><Relationship Id="rId7" Type="http://schemas.openxmlformats.org/officeDocument/2006/relationships/image" Target="../media/image41.svg"/><Relationship Id="rId12"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40.png"/><Relationship Id="rId11" Type="http://schemas.openxmlformats.org/officeDocument/2006/relationships/image" Target="../media/image23.svg"/><Relationship Id="rId5" Type="http://schemas.openxmlformats.org/officeDocument/2006/relationships/image" Target="../media/image25.svg"/><Relationship Id="rId10"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6.svg"/><Relationship Id="rId7" Type="http://schemas.openxmlformats.org/officeDocument/2006/relationships/image" Target="../media/image41.svg"/><Relationship Id="rId12"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40.png"/><Relationship Id="rId11" Type="http://schemas.openxmlformats.org/officeDocument/2006/relationships/image" Target="../media/image23.svg"/><Relationship Id="rId5" Type="http://schemas.openxmlformats.org/officeDocument/2006/relationships/image" Target="../media/image25.svg"/><Relationship Id="rId10"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cid:E56DE972-E11F-4D5C-8EB1-FB07D11D5531" TargetMode="External"/><Relationship Id="rId3" Type="http://schemas.openxmlformats.org/officeDocument/2006/relationships/image" Target="../media/image26.svg"/><Relationship Id="rId7" Type="http://schemas.openxmlformats.org/officeDocument/2006/relationships/image" Target="../media/image41.svg"/><Relationship Id="rId12" Type="http://schemas.openxmlformats.org/officeDocument/2006/relationships/image" Target="../media/image45.jpe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40.png"/><Relationship Id="rId11" Type="http://schemas.openxmlformats.org/officeDocument/2006/relationships/image" Target="../media/image23.svg"/><Relationship Id="rId5" Type="http://schemas.openxmlformats.org/officeDocument/2006/relationships/image" Target="../media/image25.svg"/><Relationship Id="rId10"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5.xml"/><Relationship Id="rId5" Type="http://schemas.openxmlformats.org/officeDocument/2006/relationships/image" Target="../media/image49.sv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5.xml"/><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5.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5.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5.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gif"/><Relationship Id="rId1" Type="http://schemas.openxmlformats.org/officeDocument/2006/relationships/slideLayout" Target="../slideLayouts/slideLayout25.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svg"/><Relationship Id="rId7" Type="http://schemas.openxmlformats.org/officeDocument/2006/relationships/image" Target="../media/image21.svg"/><Relationship Id="rId12"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image" Target="../media/image20.png"/><Relationship Id="rId11" Type="http://schemas.openxmlformats.org/officeDocument/2006/relationships/image" Target="../media/image23.svg"/><Relationship Id="rId5" Type="http://schemas.openxmlformats.org/officeDocument/2006/relationships/image" Target="../media/image19.sv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25.svg"/><Relationship Id="rId12" Type="http://schemas.openxmlformats.org/officeDocument/2006/relationships/image" Target="../media/image12.svg"/><Relationship Id="rId17" Type="http://schemas.openxmlformats.org/officeDocument/2006/relationships/image" Target="../media/image16.png"/><Relationship Id="rId2" Type="http://schemas.openxmlformats.org/officeDocument/2006/relationships/image" Target="../media/image9.png"/><Relationship Id="rId16" Type="http://schemas.openxmlformats.org/officeDocument/2006/relationships/image" Target="../media/image28.svg"/><Relationship Id="rId1" Type="http://schemas.openxmlformats.org/officeDocument/2006/relationships/slideLayout" Target="../slideLayouts/slideLayout25.xml"/><Relationship Id="rId6" Type="http://schemas.openxmlformats.org/officeDocument/2006/relationships/image" Target="../media/image24.png"/><Relationship Id="rId11" Type="http://schemas.openxmlformats.org/officeDocument/2006/relationships/image" Target="../media/image11.png"/><Relationship Id="rId5" Type="http://schemas.openxmlformats.org/officeDocument/2006/relationships/image" Target="../media/image19.svg"/><Relationship Id="rId15" Type="http://schemas.openxmlformats.org/officeDocument/2006/relationships/image" Target="../media/image27.png"/><Relationship Id="rId10" Type="http://schemas.openxmlformats.org/officeDocument/2006/relationships/image" Target="../media/image21.svg"/><Relationship Id="rId4" Type="http://schemas.openxmlformats.org/officeDocument/2006/relationships/image" Target="../media/image18.png"/><Relationship Id="rId9" Type="http://schemas.openxmlformats.org/officeDocument/2006/relationships/image" Target="../media/image20.png"/><Relationship Id="rId1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2.svg"/><Relationship Id="rId18" Type="http://schemas.openxmlformats.org/officeDocument/2006/relationships/image" Target="../media/image27.png"/><Relationship Id="rId3" Type="http://schemas.openxmlformats.org/officeDocument/2006/relationships/image" Target="../media/image10.svg"/><Relationship Id="rId7" Type="http://schemas.openxmlformats.org/officeDocument/2006/relationships/image" Target="../media/image25.svg"/><Relationship Id="rId12" Type="http://schemas.openxmlformats.org/officeDocument/2006/relationships/image" Target="../media/image11.png"/><Relationship Id="rId17" Type="http://schemas.openxmlformats.org/officeDocument/2006/relationships/image" Target="../media/image34.svg"/><Relationship Id="rId2" Type="http://schemas.openxmlformats.org/officeDocument/2006/relationships/image" Target="../media/image9.png"/><Relationship Id="rId16" Type="http://schemas.openxmlformats.org/officeDocument/2006/relationships/image" Target="../media/image33.png"/><Relationship Id="rId20" Type="http://schemas.openxmlformats.org/officeDocument/2006/relationships/image" Target="../media/image17.png"/><Relationship Id="rId1" Type="http://schemas.openxmlformats.org/officeDocument/2006/relationships/slideLayout" Target="../slideLayouts/slideLayout25.xml"/><Relationship Id="rId6" Type="http://schemas.openxmlformats.org/officeDocument/2006/relationships/image" Target="../media/image24.png"/><Relationship Id="rId11" Type="http://schemas.openxmlformats.org/officeDocument/2006/relationships/image" Target="../media/image32.svg"/><Relationship Id="rId5" Type="http://schemas.openxmlformats.org/officeDocument/2006/relationships/image" Target="../media/image19.svg"/><Relationship Id="rId15" Type="http://schemas.openxmlformats.org/officeDocument/2006/relationships/image" Target="../media/image14.svg"/><Relationship Id="rId10" Type="http://schemas.openxmlformats.org/officeDocument/2006/relationships/image" Target="../media/image31.png"/><Relationship Id="rId19" Type="http://schemas.openxmlformats.org/officeDocument/2006/relationships/image" Target="../media/image28.svg"/><Relationship Id="rId4" Type="http://schemas.openxmlformats.org/officeDocument/2006/relationships/image" Target="../media/image18.png"/><Relationship Id="rId9" Type="http://schemas.openxmlformats.org/officeDocument/2006/relationships/image" Target="../media/image30.sv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gold logo&#10;&#10;Description automatically generated">
            <a:extLst>
              <a:ext uri="{FF2B5EF4-FFF2-40B4-BE49-F238E27FC236}">
                <a16:creationId xmlns:a16="http://schemas.microsoft.com/office/drawing/2014/main" id="{558CE571-9B02-C497-45BE-B303C0F31BF8}"/>
              </a:ext>
            </a:extLst>
          </p:cNvPr>
          <p:cNvPicPr>
            <a:picLocks noChangeAspect="1"/>
          </p:cNvPicPr>
          <p:nvPr/>
        </p:nvPicPr>
        <p:blipFill rotWithShape="1">
          <a:blip r:embed="rId2"/>
          <a:srcRect l="16353" r="17009" b="-1"/>
          <a:stretch/>
        </p:blipFill>
        <p:spPr>
          <a:xfrm>
            <a:off x="8860" y="10"/>
            <a:ext cx="6924201" cy="6857990"/>
          </a:xfrm>
          <a:prstGeom prst="rect">
            <a:avLst/>
          </a:prstGeom>
        </p:spPr>
      </p:pic>
      <p:sp>
        <p:nvSpPr>
          <p:cNvPr id="11" name="Rectangle 10">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EC1908-65CF-7648-1A0E-C1911A39D652}"/>
              </a:ext>
            </a:extLst>
          </p:cNvPr>
          <p:cNvSpPr>
            <a:spLocks noGrp="1"/>
          </p:cNvSpPr>
          <p:nvPr>
            <p:ph type="ctrTitle"/>
          </p:nvPr>
        </p:nvSpPr>
        <p:spPr>
          <a:xfrm>
            <a:off x="7742042" y="1954126"/>
            <a:ext cx="3707844" cy="2730498"/>
          </a:xfrm>
        </p:spPr>
        <p:txBody>
          <a:bodyPr>
            <a:normAutofit/>
          </a:bodyPr>
          <a:lstStyle/>
          <a:p>
            <a:r>
              <a:rPr lang="en-CA"/>
              <a:t>Adapted cup holder Project</a:t>
            </a:r>
          </a:p>
        </p:txBody>
      </p:sp>
      <p:sp>
        <p:nvSpPr>
          <p:cNvPr id="3" name="Subtitle 2">
            <a:extLst>
              <a:ext uri="{FF2B5EF4-FFF2-40B4-BE49-F238E27FC236}">
                <a16:creationId xmlns:a16="http://schemas.microsoft.com/office/drawing/2014/main" id="{C8147002-1C13-EBDC-17F1-2952C4573FC8}"/>
              </a:ext>
            </a:extLst>
          </p:cNvPr>
          <p:cNvSpPr>
            <a:spLocks noGrp="1"/>
          </p:cNvSpPr>
          <p:nvPr>
            <p:ph type="subTitle" idx="1"/>
          </p:nvPr>
        </p:nvSpPr>
        <p:spPr>
          <a:xfrm>
            <a:off x="7431779" y="1105041"/>
            <a:ext cx="4331121" cy="1514885"/>
          </a:xfrm>
        </p:spPr>
        <p:txBody>
          <a:bodyPr vert="horz" lIns="91440" tIns="45720" rIns="91440" bIns="45720" rtlCol="0" anchor="t">
            <a:normAutofit lnSpcReduction="10000"/>
          </a:bodyPr>
          <a:lstStyle/>
          <a:p>
            <a:r>
              <a:rPr lang="en-CA"/>
              <a:t>Nicholas </a:t>
            </a:r>
            <a:r>
              <a:rPr lang="en-CA" err="1"/>
              <a:t>Kuzyshyn</a:t>
            </a:r>
            <a:endParaRPr lang="en-CA"/>
          </a:p>
          <a:p>
            <a:r>
              <a:rPr lang="en-CA"/>
              <a:t>Maya </a:t>
            </a:r>
            <a:r>
              <a:rPr lang="en-CA" err="1"/>
              <a:t>Jessome</a:t>
            </a:r>
            <a:endParaRPr lang="en-CA"/>
          </a:p>
          <a:p>
            <a:r>
              <a:rPr lang="en-CA"/>
              <a:t>Sami-Joe El-Bitar</a:t>
            </a:r>
          </a:p>
          <a:p>
            <a:endParaRPr lang="en-CA"/>
          </a:p>
        </p:txBody>
      </p:sp>
      <p:sp>
        <p:nvSpPr>
          <p:cNvPr id="5" name="TextBox 4">
            <a:extLst>
              <a:ext uri="{FF2B5EF4-FFF2-40B4-BE49-F238E27FC236}">
                <a16:creationId xmlns:a16="http://schemas.microsoft.com/office/drawing/2014/main" id="{F68A66CD-5420-3795-8818-FFA173DF2F48}"/>
              </a:ext>
            </a:extLst>
          </p:cNvPr>
          <p:cNvSpPr txBox="1"/>
          <p:nvPr/>
        </p:nvSpPr>
        <p:spPr>
          <a:xfrm>
            <a:off x="7898492" y="4804786"/>
            <a:ext cx="3401785" cy="1003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0000"/>
              </a:lnSpc>
              <a:spcBef>
                <a:spcPts val="1000"/>
              </a:spcBef>
            </a:pPr>
            <a:r>
              <a:rPr lang="en-CA" sz="2200" cap="all">
                <a:solidFill>
                  <a:schemeClr val="bg1">
                    <a:lumMod val="50000"/>
                  </a:schemeClr>
                </a:solidFill>
                <a:latin typeface="TW Cen MT"/>
                <a:cs typeface="Segoe UI"/>
              </a:rPr>
              <a:t>TAUSIF ISLAM</a:t>
            </a:r>
            <a:endParaRPr lang="en-US" sz="2200">
              <a:solidFill>
                <a:schemeClr val="bg1">
                  <a:lumMod val="50000"/>
                </a:schemeClr>
              </a:solidFill>
              <a:latin typeface="TW Cen MT"/>
              <a:cs typeface="Segoe UI"/>
            </a:endParaRPr>
          </a:p>
          <a:p>
            <a:pPr algn="ctr">
              <a:lnSpc>
                <a:spcPct val="120000"/>
              </a:lnSpc>
              <a:spcBef>
                <a:spcPts val="1000"/>
              </a:spcBef>
            </a:pPr>
            <a:r>
              <a:rPr lang="en-CA" sz="2200" cap="all">
                <a:solidFill>
                  <a:schemeClr val="bg1">
                    <a:lumMod val="50000"/>
                  </a:schemeClr>
                </a:solidFill>
                <a:latin typeface="TW Cen MT"/>
                <a:cs typeface="Segoe UI"/>
              </a:rPr>
              <a:t>JONAH KLEIN SWORMINK</a:t>
            </a:r>
            <a:endParaRPr lang="en-US" sz="2200">
              <a:solidFill>
                <a:schemeClr val="bg1">
                  <a:lumMod val="50000"/>
                </a:schemeClr>
              </a:solidFill>
              <a:latin typeface="TW Cen MT"/>
            </a:endParaRPr>
          </a:p>
        </p:txBody>
      </p:sp>
    </p:spTree>
    <p:extLst>
      <p:ext uri="{BB962C8B-B14F-4D97-AF65-F5344CB8AC3E}">
        <p14:creationId xmlns:p14="http://schemas.microsoft.com/office/powerpoint/2010/main" val="12143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971976A-AF74-0B23-AB59-49A325506CEA}"/>
              </a:ext>
            </a:extLst>
          </p:cNvPr>
          <p:cNvSpPr txBox="1"/>
          <p:nvPr/>
        </p:nvSpPr>
        <p:spPr>
          <a:xfrm rot="17517285">
            <a:off x="8302413" y="-18037772"/>
            <a:ext cx="8778240" cy="1569660"/>
          </a:xfrm>
          <a:prstGeom prst="rect">
            <a:avLst/>
          </a:prstGeom>
          <a:noFill/>
        </p:spPr>
        <p:txBody>
          <a:bodyPr wrap="square" rtlCol="0">
            <a:spAutoFit/>
          </a:bodyPr>
          <a:lstStyle/>
          <a:p>
            <a:r>
              <a:rPr lang="en-US" sz="9600">
                <a:latin typeface="Copperplate Gothic Bold" panose="020E0705020206020404" pitchFamily="34" charset="77"/>
              </a:rPr>
              <a:t>ADD TEXT </a:t>
            </a:r>
          </a:p>
        </p:txBody>
      </p:sp>
      <p:sp>
        <p:nvSpPr>
          <p:cNvPr id="2" name="Rounded Rectangle 1">
            <a:extLst>
              <a:ext uri="{FF2B5EF4-FFF2-40B4-BE49-F238E27FC236}">
                <a16:creationId xmlns:a16="http://schemas.microsoft.com/office/drawing/2014/main" id="{F6392BDB-C7D6-FA83-61B9-223AD66792B9}"/>
              </a:ext>
            </a:extLst>
          </p:cNvPr>
          <p:cNvSpPr/>
          <p:nvPr/>
        </p:nvSpPr>
        <p:spPr>
          <a:xfrm>
            <a:off x="792519" y="-15036211"/>
            <a:ext cx="5029200" cy="1219200"/>
          </a:xfrm>
          <a:prstGeom prst="roundRect">
            <a:avLst/>
          </a:prstGeom>
          <a:solidFill>
            <a:srgbClr val="CDB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8197D44C-D524-4408-B11A-FAD62DA28B92}"/>
              </a:ext>
            </a:extLst>
          </p:cNvPr>
          <p:cNvSpPr/>
          <p:nvPr/>
        </p:nvSpPr>
        <p:spPr>
          <a:xfrm>
            <a:off x="797245" y="-8429704"/>
            <a:ext cx="5029200" cy="1219200"/>
          </a:xfrm>
          <a:prstGeom prst="roundRect">
            <a:avLst/>
          </a:prstGeom>
          <a:solidFill>
            <a:srgbClr val="CDB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8DEAF0D-8C49-A2CC-EA03-48ABCB82634A}"/>
              </a:ext>
            </a:extLst>
          </p:cNvPr>
          <p:cNvSpPr txBox="1"/>
          <p:nvPr/>
        </p:nvSpPr>
        <p:spPr>
          <a:xfrm>
            <a:off x="1046519" y="-14625302"/>
            <a:ext cx="4775200" cy="523220"/>
          </a:xfrm>
          <a:prstGeom prst="rect">
            <a:avLst/>
          </a:prstGeom>
          <a:noFill/>
        </p:spPr>
        <p:txBody>
          <a:bodyPr wrap="square" rtlCol="0">
            <a:spAutoFit/>
          </a:bodyPr>
          <a:lstStyle/>
          <a:p>
            <a:r>
              <a:rPr lang="en-US" sz="2800">
                <a:latin typeface="Copperplate Gothic Bold" panose="020E0705020206020404" pitchFamily="34" charset="77"/>
              </a:rPr>
              <a:t>ADD YOUR OWN TEXT</a:t>
            </a:r>
          </a:p>
        </p:txBody>
      </p:sp>
      <p:sp>
        <p:nvSpPr>
          <p:cNvPr id="9" name="TextBox 8">
            <a:extLst>
              <a:ext uri="{FF2B5EF4-FFF2-40B4-BE49-F238E27FC236}">
                <a16:creationId xmlns:a16="http://schemas.microsoft.com/office/drawing/2014/main" id="{5A1BFD63-9C59-86DA-8BBF-BBB59E0DE4CC}"/>
              </a:ext>
            </a:extLst>
          </p:cNvPr>
          <p:cNvSpPr txBox="1"/>
          <p:nvPr/>
        </p:nvSpPr>
        <p:spPr>
          <a:xfrm>
            <a:off x="924245" y="-8092860"/>
            <a:ext cx="4775200" cy="523220"/>
          </a:xfrm>
          <a:prstGeom prst="rect">
            <a:avLst/>
          </a:prstGeom>
          <a:noFill/>
        </p:spPr>
        <p:txBody>
          <a:bodyPr wrap="square" rtlCol="0">
            <a:spAutoFit/>
          </a:bodyPr>
          <a:lstStyle/>
          <a:p>
            <a:r>
              <a:rPr lang="en-US" sz="2800">
                <a:latin typeface="Copperplate Gothic Bold" panose="020E0705020206020404" pitchFamily="34" charset="77"/>
              </a:rPr>
              <a:t>ADD YOUR OWN TEXT</a:t>
            </a:r>
          </a:p>
        </p:txBody>
      </p:sp>
      <p:sp>
        <p:nvSpPr>
          <p:cNvPr id="13" name="Rounded Rectangle 12">
            <a:extLst>
              <a:ext uri="{FF2B5EF4-FFF2-40B4-BE49-F238E27FC236}">
                <a16:creationId xmlns:a16="http://schemas.microsoft.com/office/drawing/2014/main" id="{FFA8DE84-D827-96F0-FE96-191D1EE06D9B}"/>
              </a:ext>
            </a:extLst>
          </p:cNvPr>
          <p:cNvSpPr/>
          <p:nvPr/>
        </p:nvSpPr>
        <p:spPr>
          <a:xfrm>
            <a:off x="12946714" y="-6932428"/>
            <a:ext cx="5188688" cy="5762847"/>
          </a:xfrm>
          <a:prstGeom prst="roundRect">
            <a:avLst/>
          </a:prstGeom>
          <a:solidFill>
            <a:srgbClr val="FFA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F13588A-47A9-2D37-6445-90506C5ACB31}"/>
              </a:ext>
            </a:extLst>
          </p:cNvPr>
          <p:cNvSpPr txBox="1"/>
          <p:nvPr/>
        </p:nvSpPr>
        <p:spPr>
          <a:xfrm>
            <a:off x="14140710" y="-6592061"/>
            <a:ext cx="4486940" cy="646331"/>
          </a:xfrm>
          <a:prstGeom prst="rect">
            <a:avLst/>
          </a:prstGeom>
          <a:noFill/>
        </p:spPr>
        <p:txBody>
          <a:bodyPr wrap="square" rtlCol="0">
            <a:spAutoFit/>
          </a:bodyPr>
          <a:lstStyle/>
          <a:p>
            <a:r>
              <a:rPr lang="en-US" sz="3600">
                <a:latin typeface="Copperplate Gothic Bold" panose="020E0705020206020404" pitchFamily="34" charset="77"/>
              </a:rPr>
              <a:t>HEADLINE </a:t>
            </a:r>
          </a:p>
        </p:txBody>
      </p:sp>
      <p:sp>
        <p:nvSpPr>
          <p:cNvPr id="15" name="TextBox 14">
            <a:extLst>
              <a:ext uri="{FF2B5EF4-FFF2-40B4-BE49-F238E27FC236}">
                <a16:creationId xmlns:a16="http://schemas.microsoft.com/office/drawing/2014/main" id="{DFE6979B-BB5B-57D7-1629-C95D9E0F3A62}"/>
              </a:ext>
            </a:extLst>
          </p:cNvPr>
          <p:cNvSpPr txBox="1"/>
          <p:nvPr/>
        </p:nvSpPr>
        <p:spPr>
          <a:xfrm>
            <a:off x="13861113" y="-5656539"/>
            <a:ext cx="3359889" cy="4093428"/>
          </a:xfrm>
          <a:prstGeom prst="rect">
            <a:avLst/>
          </a:prstGeom>
          <a:noFill/>
        </p:spPr>
        <p:txBody>
          <a:bodyPr wrap="square" rtlCol="0">
            <a:spAutoFit/>
          </a:bodyPr>
          <a:lstStyle/>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r>
              <a:rPr lang="en-US" sz="2000">
                <a:latin typeface="Copperplate Gothic Bold" panose="020E0705020206020404" pitchFamily="34" charset="77"/>
              </a:rPr>
              <a:t>ADD YOUR TEXT HERE</a:t>
            </a:r>
          </a:p>
          <a:p>
            <a:endParaRPr lang="en-US" sz="2000">
              <a:latin typeface="Copperplate Gothic Bold" panose="020E0705020206020404" pitchFamily="34" charset="77"/>
            </a:endParaRPr>
          </a:p>
        </p:txBody>
      </p:sp>
      <p:sp>
        <p:nvSpPr>
          <p:cNvPr id="16" name="Rounded Rectangle 15">
            <a:extLst>
              <a:ext uri="{FF2B5EF4-FFF2-40B4-BE49-F238E27FC236}">
                <a16:creationId xmlns:a16="http://schemas.microsoft.com/office/drawing/2014/main" id="{FDC8DF8B-0C34-0265-9828-2755BDF0D28F}"/>
              </a:ext>
            </a:extLst>
          </p:cNvPr>
          <p:cNvSpPr/>
          <p:nvPr/>
        </p:nvSpPr>
        <p:spPr>
          <a:xfrm>
            <a:off x="5934819" y="2264434"/>
            <a:ext cx="5150122" cy="4050100"/>
          </a:xfrm>
          <a:prstGeom prst="roundRect">
            <a:avLst/>
          </a:prstGeom>
          <a:solidFill>
            <a:schemeClr val="bg2">
              <a:lumMod val="90000"/>
            </a:schemeClr>
          </a:solidFill>
          <a:ln>
            <a:solidFill>
              <a:srgbClr val="CDB4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 vector graphics&#10;&#10;Description automatically generated">
            <a:extLst>
              <a:ext uri="{FF2B5EF4-FFF2-40B4-BE49-F238E27FC236}">
                <a16:creationId xmlns:a16="http://schemas.microsoft.com/office/drawing/2014/main" id="{7C625861-6149-4692-7B50-2BA446ADE888}"/>
              </a:ext>
            </a:extLst>
          </p:cNvPr>
          <p:cNvPicPr>
            <a:picLocks noChangeAspect="1"/>
          </p:cNvPicPr>
          <p:nvPr/>
        </p:nvPicPr>
        <p:blipFill>
          <a:blip r:embed="rId2"/>
          <a:stretch>
            <a:fillRect/>
          </a:stretch>
        </p:blipFill>
        <p:spPr>
          <a:xfrm>
            <a:off x="1653362" y="15210515"/>
            <a:ext cx="10015056" cy="10015056"/>
          </a:xfrm>
          <a:prstGeom prst="rect">
            <a:avLst/>
          </a:prstGeom>
        </p:spPr>
      </p:pic>
      <p:sp>
        <p:nvSpPr>
          <p:cNvPr id="20" name="TextBox 19">
            <a:extLst>
              <a:ext uri="{FF2B5EF4-FFF2-40B4-BE49-F238E27FC236}">
                <a16:creationId xmlns:a16="http://schemas.microsoft.com/office/drawing/2014/main" id="{AC223AD2-0188-908E-6FF1-1DD2405320F3}"/>
              </a:ext>
            </a:extLst>
          </p:cNvPr>
          <p:cNvSpPr txBox="1"/>
          <p:nvPr/>
        </p:nvSpPr>
        <p:spPr>
          <a:xfrm>
            <a:off x="2573744" y="34376114"/>
            <a:ext cx="8062954" cy="1569660"/>
          </a:xfrm>
          <a:prstGeom prst="rect">
            <a:avLst/>
          </a:prstGeom>
          <a:noFill/>
        </p:spPr>
        <p:txBody>
          <a:bodyPr wrap="square" rtlCol="0">
            <a:spAutoFit/>
          </a:bodyPr>
          <a:lstStyle/>
          <a:p>
            <a:r>
              <a:rPr lang="en-US" sz="9600">
                <a:latin typeface="Copperplate Gothic Bold" panose="020E0705020206020404" pitchFamily="34" charset="77"/>
              </a:rPr>
              <a:t>Thank you</a:t>
            </a:r>
          </a:p>
        </p:txBody>
      </p:sp>
      <p:sp>
        <p:nvSpPr>
          <p:cNvPr id="6" name="TextBox 5">
            <a:extLst>
              <a:ext uri="{FF2B5EF4-FFF2-40B4-BE49-F238E27FC236}">
                <a16:creationId xmlns:a16="http://schemas.microsoft.com/office/drawing/2014/main" id="{087DA1B3-17BD-601B-D06B-A817E5580862}"/>
              </a:ext>
            </a:extLst>
          </p:cNvPr>
          <p:cNvSpPr txBox="1"/>
          <p:nvPr/>
        </p:nvSpPr>
        <p:spPr>
          <a:xfrm>
            <a:off x="2518151" y="996658"/>
            <a:ext cx="7136679" cy="707886"/>
          </a:xfrm>
          <a:prstGeom prst="rect">
            <a:avLst/>
          </a:prstGeom>
          <a:noFill/>
        </p:spPr>
        <p:txBody>
          <a:bodyPr wrap="square" lIns="91440" tIns="45720" rIns="91440" bIns="45720" rtlCol="0" anchor="t">
            <a:spAutoFit/>
          </a:bodyPr>
          <a:lstStyle/>
          <a:p>
            <a:pPr algn="ctr"/>
            <a:r>
              <a:rPr lang="en-US" sz="4000" b="1">
                <a:latin typeface="Bahnschrift"/>
              </a:rPr>
              <a:t>ARM OF CUP HOLDER</a:t>
            </a:r>
            <a:endParaRPr lang="en-US"/>
          </a:p>
        </p:txBody>
      </p:sp>
      <p:sp>
        <p:nvSpPr>
          <p:cNvPr id="22" name="Rectangle 21">
            <a:extLst>
              <a:ext uri="{FF2B5EF4-FFF2-40B4-BE49-F238E27FC236}">
                <a16:creationId xmlns:a16="http://schemas.microsoft.com/office/drawing/2014/main" id="{0A2FF832-E569-AD39-EDFA-D92AD387242E}"/>
              </a:ext>
            </a:extLst>
          </p:cNvPr>
          <p:cNvSpPr/>
          <p:nvPr/>
        </p:nvSpPr>
        <p:spPr>
          <a:xfrm flipV="1">
            <a:off x="201283" y="476405"/>
            <a:ext cx="12182592" cy="143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3864"/>
              </a:solidFill>
            </a:endParaRPr>
          </a:p>
        </p:txBody>
      </p:sp>
      <p:pic>
        <p:nvPicPr>
          <p:cNvPr id="25" name="Picture 26" descr="A picture containing person, outdoor&#10;&#10;Description automatically generated">
            <a:extLst>
              <a:ext uri="{FF2B5EF4-FFF2-40B4-BE49-F238E27FC236}">
                <a16:creationId xmlns:a16="http://schemas.microsoft.com/office/drawing/2014/main" id="{BB9C7498-67C1-6425-06F0-3360BD9FA893}"/>
              </a:ext>
            </a:extLst>
          </p:cNvPr>
          <p:cNvPicPr>
            <a:picLocks noChangeAspect="1"/>
          </p:cNvPicPr>
          <p:nvPr/>
        </p:nvPicPr>
        <p:blipFill>
          <a:blip r:embed="rId3"/>
          <a:stretch>
            <a:fillRect/>
          </a:stretch>
        </p:blipFill>
        <p:spPr>
          <a:xfrm>
            <a:off x="195533" y="2358347"/>
            <a:ext cx="5503652" cy="4024742"/>
          </a:xfrm>
          <a:prstGeom prst="rect">
            <a:avLst/>
          </a:prstGeom>
        </p:spPr>
      </p:pic>
      <p:sp>
        <p:nvSpPr>
          <p:cNvPr id="7" name="Content Placeholder 2">
            <a:extLst>
              <a:ext uri="{FF2B5EF4-FFF2-40B4-BE49-F238E27FC236}">
                <a16:creationId xmlns:a16="http://schemas.microsoft.com/office/drawing/2014/main" id="{8CF2B7B0-39F7-3D21-89F0-B4E8B9393A0D}"/>
              </a:ext>
            </a:extLst>
          </p:cNvPr>
          <p:cNvSpPr txBox="1">
            <a:spLocks/>
          </p:cNvSpPr>
          <p:nvPr/>
        </p:nvSpPr>
        <p:spPr>
          <a:xfrm>
            <a:off x="6351615" y="2185450"/>
            <a:ext cx="2880124" cy="437053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a:latin typeface="Britannic Bold" panose="020B0903060703020204" pitchFamily="34" charset="0"/>
              </a:rPr>
              <a:t>Extendable arm </a:t>
            </a:r>
          </a:p>
          <a:p>
            <a:pPr marL="0" indent="0">
              <a:buNone/>
            </a:pPr>
            <a:endParaRPr lang="en-CA" sz="2400">
              <a:latin typeface="Britannic Bold" panose="020B0903060703020204" pitchFamily="34" charset="0"/>
            </a:endParaRPr>
          </a:p>
          <a:p>
            <a:r>
              <a:rPr lang="en-CA" sz="2400">
                <a:latin typeface="Britannic Bold" panose="020B0903060703020204" pitchFamily="34" charset="0"/>
              </a:rPr>
              <a:t>adjustable on the horizontal plane in front of user</a:t>
            </a:r>
          </a:p>
          <a:p>
            <a:pPr marL="0" indent="0">
              <a:buNone/>
            </a:pPr>
            <a:endParaRPr lang="en-CA" sz="2400">
              <a:latin typeface="Britannic Bold" panose="020B0903060703020204" pitchFamily="34" charset="0"/>
            </a:endParaRPr>
          </a:p>
          <a:p>
            <a:r>
              <a:rPr lang="en-CA" sz="2400">
                <a:latin typeface="Britannic Bold" panose="020B0903060703020204" pitchFamily="34" charset="0"/>
              </a:rPr>
              <a:t>Adjust and tighten with screw </a:t>
            </a:r>
          </a:p>
          <a:p>
            <a:endParaRPr lang="en-CA" sz="1800"/>
          </a:p>
        </p:txBody>
      </p:sp>
      <p:sp>
        <p:nvSpPr>
          <p:cNvPr id="3" name="TextBox 2">
            <a:extLst>
              <a:ext uri="{FF2B5EF4-FFF2-40B4-BE49-F238E27FC236}">
                <a16:creationId xmlns:a16="http://schemas.microsoft.com/office/drawing/2014/main" id="{A4549D35-7486-8837-8689-7CCA3EE3A565}"/>
              </a:ext>
            </a:extLst>
          </p:cNvPr>
          <p:cNvSpPr txBox="1"/>
          <p:nvPr/>
        </p:nvSpPr>
        <p:spPr>
          <a:xfrm>
            <a:off x="10874962" y="6434666"/>
            <a:ext cx="14205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Tausif</a:t>
            </a:r>
          </a:p>
        </p:txBody>
      </p:sp>
    </p:spTree>
    <p:extLst>
      <p:ext uri="{BB962C8B-B14F-4D97-AF65-F5344CB8AC3E}">
        <p14:creationId xmlns:p14="http://schemas.microsoft.com/office/powerpoint/2010/main" val="1452356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F7EEF3-786D-7191-A492-EB9DF7D50560}"/>
              </a:ext>
            </a:extLst>
          </p:cNvPr>
          <p:cNvSpPr/>
          <p:nvPr/>
        </p:nvSpPr>
        <p:spPr>
          <a:xfrm>
            <a:off x="0" y="-8816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5E0A45-D542-9DAC-2488-21538530880E}"/>
              </a:ext>
            </a:extLst>
          </p:cNvPr>
          <p:cNvPicPr>
            <a:picLocks noChangeAspect="1"/>
          </p:cNvPicPr>
          <p:nvPr/>
        </p:nvPicPr>
        <p:blipFill>
          <a:blip r:embed="rId2"/>
          <a:stretch>
            <a:fillRect/>
          </a:stretch>
        </p:blipFill>
        <p:spPr>
          <a:xfrm>
            <a:off x="6229520" y="6900863"/>
            <a:ext cx="5593484" cy="4195114"/>
          </a:xfrm>
          <a:prstGeom prst="rect">
            <a:avLst/>
          </a:prstGeom>
        </p:spPr>
      </p:pic>
      <p:sp>
        <p:nvSpPr>
          <p:cNvPr id="4" name="Rounded Rectangle 3">
            <a:extLst>
              <a:ext uri="{FF2B5EF4-FFF2-40B4-BE49-F238E27FC236}">
                <a16:creationId xmlns:a16="http://schemas.microsoft.com/office/drawing/2014/main" id="{DEB5324C-DA73-9590-2019-7E50A6C6C75C}"/>
              </a:ext>
            </a:extLst>
          </p:cNvPr>
          <p:cNvSpPr/>
          <p:nvPr/>
        </p:nvSpPr>
        <p:spPr>
          <a:xfrm rot="20561354">
            <a:off x="9315270" y="-665980"/>
            <a:ext cx="557212" cy="109475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C86F326-74B7-8BE4-0883-0AC7CFB6726C}"/>
              </a:ext>
            </a:extLst>
          </p:cNvPr>
          <p:cNvSpPr/>
          <p:nvPr/>
        </p:nvSpPr>
        <p:spPr>
          <a:xfrm rot="20224576">
            <a:off x="10837159" y="-1017078"/>
            <a:ext cx="557212" cy="1094753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A3B39E1-5445-530D-F0C9-BA0948F654FE}"/>
              </a:ext>
            </a:extLst>
          </p:cNvPr>
          <p:cNvSpPr/>
          <p:nvPr/>
        </p:nvSpPr>
        <p:spPr>
          <a:xfrm rot="20253054">
            <a:off x="11956079" y="-847565"/>
            <a:ext cx="557212" cy="10947531"/>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Frame 8">
            <a:extLst>
              <a:ext uri="{FF2B5EF4-FFF2-40B4-BE49-F238E27FC236}">
                <a16:creationId xmlns:a16="http://schemas.microsoft.com/office/drawing/2014/main" id="{2F4B7BA5-1BBD-88B0-B182-B5B238294756}"/>
              </a:ext>
            </a:extLst>
          </p:cNvPr>
          <p:cNvSpPr/>
          <p:nvPr/>
        </p:nvSpPr>
        <p:spPr>
          <a:xfrm>
            <a:off x="12900289" y="1015663"/>
            <a:ext cx="8416661" cy="2177642"/>
          </a:xfrm>
          <a:prstGeom prst="frame">
            <a:avLst>
              <a:gd name="adj1" fmla="val 5283"/>
            </a:avLst>
          </a:prstGeom>
          <a:solidFill>
            <a:srgbClr val="D5BDAF"/>
          </a:solidFill>
          <a:ln>
            <a:solidFill>
              <a:srgbClr val="D5B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C3F42C0D-7185-5170-C426-D6FFCF35670D}"/>
              </a:ext>
            </a:extLst>
          </p:cNvPr>
          <p:cNvSpPr txBox="1"/>
          <p:nvPr/>
        </p:nvSpPr>
        <p:spPr>
          <a:xfrm>
            <a:off x="13358812" y="1493093"/>
            <a:ext cx="7543800" cy="3693319"/>
          </a:xfrm>
          <a:prstGeom prst="rect">
            <a:avLst/>
          </a:prstGeom>
          <a:noFill/>
        </p:spPr>
        <p:txBody>
          <a:bodyPr wrap="square" rtlCol="0">
            <a:spAutoFit/>
          </a:bodyPr>
          <a:lstStyle/>
          <a:p>
            <a:r>
              <a:rPr lang="en-US">
                <a:latin typeface="Britannic Bold" panose="020B0903060703020204" pitchFamily="34" charset="77"/>
              </a:rPr>
              <a:t>ADD YOUR OWN TEXT HERE ADD YOUR OWN TEXT HERE ADD YOUR OWN TEXT HERE ADD YOUR OWN TEXT HERE ADD YOUR OWN TEXT HERE ADD YOUR OWN TEXT HERE ADD YOUR OWN TEXT HERE ADD YOUR OWN TEXT HERE ADD YOUR OWN TEXT HERE ADD YOUR OWN TEXT HERE</a:t>
            </a: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p:txBody>
      </p:sp>
      <p:sp>
        <p:nvSpPr>
          <p:cNvPr id="13" name="TextBox 12">
            <a:extLst>
              <a:ext uri="{FF2B5EF4-FFF2-40B4-BE49-F238E27FC236}">
                <a16:creationId xmlns:a16="http://schemas.microsoft.com/office/drawing/2014/main" id="{E564427A-C82F-ED5C-6E3D-3B1DF14F5ABD}"/>
              </a:ext>
            </a:extLst>
          </p:cNvPr>
          <p:cNvSpPr txBox="1"/>
          <p:nvPr/>
        </p:nvSpPr>
        <p:spPr>
          <a:xfrm>
            <a:off x="-7172325" y="4456688"/>
            <a:ext cx="4643437" cy="2031325"/>
          </a:xfrm>
          <a:prstGeom prst="rect">
            <a:avLst/>
          </a:prstGeom>
          <a:noFill/>
        </p:spPr>
        <p:txBody>
          <a:bodyPr wrap="square" rtlCol="0">
            <a:spAutoFit/>
          </a:bodyPr>
          <a:lstStyle/>
          <a:p>
            <a:r>
              <a:rPr lang="en-US">
                <a:latin typeface="Britannic Bold" panose="020B0903060703020204" pitchFamily="34" charset="77"/>
              </a:rPr>
              <a:t>ADD YOUR OWN TEXT HERE ADD YOUR OWN TEXT HERE. ADD YOUR OWN TEXT HERE ADD YOUR OWN TEXT HERE.  </a:t>
            </a:r>
          </a:p>
          <a:p>
            <a:r>
              <a:rPr lang="en-US">
                <a:latin typeface="Britannic Bold" panose="020B0903060703020204" pitchFamily="34" charset="77"/>
              </a:rPr>
              <a:t>ADD YOUR OWN TEXT HERE ADD YOUR OWN TEXT HERE.  ADD YOUR OWN TEXT HERE ADD YOUR OWN TEXT HERE.  </a:t>
            </a:r>
          </a:p>
          <a:p>
            <a:r>
              <a:rPr lang="en-US">
                <a:latin typeface="Britannic Bold" panose="020B0903060703020204" pitchFamily="34" charset="77"/>
              </a:rPr>
              <a:t> </a:t>
            </a:r>
          </a:p>
        </p:txBody>
      </p:sp>
      <p:sp>
        <p:nvSpPr>
          <p:cNvPr id="20" name="Rounded Rectangle 19">
            <a:extLst>
              <a:ext uri="{FF2B5EF4-FFF2-40B4-BE49-F238E27FC236}">
                <a16:creationId xmlns:a16="http://schemas.microsoft.com/office/drawing/2014/main" id="{E998C9AB-7DA4-B353-9DDD-3E23528A70AB}"/>
              </a:ext>
            </a:extLst>
          </p:cNvPr>
          <p:cNvSpPr/>
          <p:nvPr/>
        </p:nvSpPr>
        <p:spPr>
          <a:xfrm>
            <a:off x="15860730" y="1040465"/>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B27C21C4-AE60-3725-E96A-60F3156956B9}"/>
              </a:ext>
            </a:extLst>
          </p:cNvPr>
          <p:cNvSpPr/>
          <p:nvPr/>
        </p:nvSpPr>
        <p:spPr>
          <a:xfrm>
            <a:off x="15860730" y="2320068"/>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F68535A9-0BD1-4C34-4948-1F67B3BBA864}"/>
              </a:ext>
            </a:extLst>
          </p:cNvPr>
          <p:cNvSpPr/>
          <p:nvPr/>
        </p:nvSpPr>
        <p:spPr>
          <a:xfrm>
            <a:off x="15860730" y="3661656"/>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BF760319-0217-C818-7496-8395E72A82DB}"/>
              </a:ext>
            </a:extLst>
          </p:cNvPr>
          <p:cNvSpPr/>
          <p:nvPr/>
        </p:nvSpPr>
        <p:spPr>
          <a:xfrm>
            <a:off x="15860730" y="5003244"/>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75E69C3-89A7-1D08-089F-BA78766BB818}"/>
              </a:ext>
            </a:extLst>
          </p:cNvPr>
          <p:cNvSpPr txBox="1"/>
          <p:nvPr/>
        </p:nvSpPr>
        <p:spPr>
          <a:xfrm>
            <a:off x="16184128" y="1162331"/>
            <a:ext cx="5014534" cy="584775"/>
          </a:xfrm>
          <a:prstGeom prst="rect">
            <a:avLst/>
          </a:prstGeom>
          <a:noFill/>
        </p:spPr>
        <p:txBody>
          <a:bodyPr wrap="square" rtlCol="0">
            <a:spAutoFit/>
          </a:bodyPr>
          <a:lstStyle/>
          <a:p>
            <a:r>
              <a:rPr lang="en-US" sz="3200">
                <a:latin typeface="Britannic Bold" panose="020B0903060703020204" pitchFamily="34" charset="77"/>
              </a:rPr>
              <a:t>ADD YOUR TEXT HERE 1</a:t>
            </a:r>
          </a:p>
        </p:txBody>
      </p:sp>
      <p:sp>
        <p:nvSpPr>
          <p:cNvPr id="25" name="TextBox 24">
            <a:extLst>
              <a:ext uri="{FF2B5EF4-FFF2-40B4-BE49-F238E27FC236}">
                <a16:creationId xmlns:a16="http://schemas.microsoft.com/office/drawing/2014/main" id="{F49FDD11-E22F-7859-E027-E90E95BF35E5}"/>
              </a:ext>
            </a:extLst>
          </p:cNvPr>
          <p:cNvSpPr txBox="1"/>
          <p:nvPr/>
        </p:nvSpPr>
        <p:spPr>
          <a:xfrm>
            <a:off x="16184128" y="2457160"/>
            <a:ext cx="5014534" cy="584775"/>
          </a:xfrm>
          <a:prstGeom prst="rect">
            <a:avLst/>
          </a:prstGeom>
          <a:noFill/>
        </p:spPr>
        <p:txBody>
          <a:bodyPr wrap="square" rtlCol="0">
            <a:spAutoFit/>
          </a:bodyPr>
          <a:lstStyle/>
          <a:p>
            <a:r>
              <a:rPr lang="en-US" sz="3200">
                <a:latin typeface="Britannic Bold" panose="020B0903060703020204" pitchFamily="34" charset="77"/>
              </a:rPr>
              <a:t>ADD YOUR TEXT HERE 2</a:t>
            </a:r>
          </a:p>
        </p:txBody>
      </p:sp>
      <p:sp>
        <p:nvSpPr>
          <p:cNvPr id="26" name="TextBox 25">
            <a:extLst>
              <a:ext uri="{FF2B5EF4-FFF2-40B4-BE49-F238E27FC236}">
                <a16:creationId xmlns:a16="http://schemas.microsoft.com/office/drawing/2014/main" id="{3A8C4FE8-5DED-1876-CD02-BE65386D8687}"/>
              </a:ext>
            </a:extLst>
          </p:cNvPr>
          <p:cNvSpPr txBox="1"/>
          <p:nvPr/>
        </p:nvSpPr>
        <p:spPr>
          <a:xfrm>
            <a:off x="16184128" y="3796381"/>
            <a:ext cx="5014534" cy="584775"/>
          </a:xfrm>
          <a:prstGeom prst="rect">
            <a:avLst/>
          </a:prstGeom>
          <a:noFill/>
        </p:spPr>
        <p:txBody>
          <a:bodyPr wrap="square" rtlCol="0">
            <a:spAutoFit/>
          </a:bodyPr>
          <a:lstStyle/>
          <a:p>
            <a:r>
              <a:rPr lang="en-US" sz="3200">
                <a:latin typeface="Britannic Bold" panose="020B0903060703020204" pitchFamily="34" charset="77"/>
              </a:rPr>
              <a:t>ADD YOUR TEXT HERE 3</a:t>
            </a:r>
          </a:p>
        </p:txBody>
      </p:sp>
      <p:sp>
        <p:nvSpPr>
          <p:cNvPr id="27" name="TextBox 26">
            <a:extLst>
              <a:ext uri="{FF2B5EF4-FFF2-40B4-BE49-F238E27FC236}">
                <a16:creationId xmlns:a16="http://schemas.microsoft.com/office/drawing/2014/main" id="{92EF3191-58E1-F327-4299-9C137ADB9F97}"/>
              </a:ext>
            </a:extLst>
          </p:cNvPr>
          <p:cNvSpPr txBox="1"/>
          <p:nvPr/>
        </p:nvSpPr>
        <p:spPr>
          <a:xfrm>
            <a:off x="16184128" y="5146127"/>
            <a:ext cx="5014534" cy="584775"/>
          </a:xfrm>
          <a:prstGeom prst="rect">
            <a:avLst/>
          </a:prstGeom>
          <a:noFill/>
        </p:spPr>
        <p:txBody>
          <a:bodyPr wrap="square" rtlCol="0">
            <a:spAutoFit/>
          </a:bodyPr>
          <a:lstStyle/>
          <a:p>
            <a:r>
              <a:rPr lang="en-US" sz="3200">
                <a:latin typeface="Britannic Bold" panose="020B0903060703020204" pitchFamily="34" charset="77"/>
              </a:rPr>
              <a:t>ADD YOUR TEXT HERE 4</a:t>
            </a:r>
          </a:p>
        </p:txBody>
      </p:sp>
      <p:sp>
        <p:nvSpPr>
          <p:cNvPr id="3" name="Title 1">
            <a:extLst>
              <a:ext uri="{FF2B5EF4-FFF2-40B4-BE49-F238E27FC236}">
                <a16:creationId xmlns:a16="http://schemas.microsoft.com/office/drawing/2014/main" id="{2E134D5D-03B0-3C13-630C-5457F4B1BD09}"/>
              </a:ext>
            </a:extLst>
          </p:cNvPr>
          <p:cNvSpPr>
            <a:spLocks noGrp="1"/>
          </p:cNvSpPr>
          <p:nvPr/>
        </p:nvSpPr>
        <p:spPr>
          <a:xfrm>
            <a:off x="351499" y="1717417"/>
            <a:ext cx="8720245" cy="21556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a:solidFill>
                  <a:srgbClr val="000000"/>
                </a:solidFill>
                <a:latin typeface="Bahnschrift"/>
                <a:cs typeface="Calibri Light"/>
              </a:rPr>
              <a:t>Design</a:t>
            </a:r>
          </a:p>
        </p:txBody>
      </p:sp>
    </p:spTree>
    <p:extLst>
      <p:ext uri="{BB962C8B-B14F-4D97-AF65-F5344CB8AC3E}">
        <p14:creationId xmlns:p14="http://schemas.microsoft.com/office/powerpoint/2010/main" val="469153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BD885-D00A-8652-0520-883F2EA1B16F}"/>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0E485C-3530-0220-1BE4-41BE00865CA7}"/>
              </a:ext>
            </a:extLst>
          </p:cNvPr>
          <p:cNvSpPr txBox="1"/>
          <p:nvPr/>
        </p:nvSpPr>
        <p:spPr>
          <a:xfrm>
            <a:off x="207817" y="120072"/>
            <a:ext cx="7273637" cy="1107996"/>
          </a:xfrm>
          <a:prstGeom prst="rect">
            <a:avLst/>
          </a:prstGeom>
          <a:noFill/>
        </p:spPr>
        <p:txBody>
          <a:bodyPr wrap="square" lIns="91440" tIns="45720" rIns="91440" bIns="45720" rtlCol="0" anchor="t">
            <a:spAutoFit/>
          </a:bodyPr>
          <a:lstStyle/>
          <a:p>
            <a:endParaRPr lang="en-US" sz="6600" b="1">
              <a:solidFill>
                <a:srgbClr val="2C2F82"/>
              </a:solidFill>
              <a:latin typeface="Bahnschrift"/>
              <a:cs typeface="Aharoni"/>
            </a:endParaRPr>
          </a:p>
        </p:txBody>
      </p:sp>
      <p:sp>
        <p:nvSpPr>
          <p:cNvPr id="2" name="Rounded Rectangle 1">
            <a:extLst>
              <a:ext uri="{FF2B5EF4-FFF2-40B4-BE49-F238E27FC236}">
                <a16:creationId xmlns:a16="http://schemas.microsoft.com/office/drawing/2014/main" id="{FCD6075E-0B38-6C84-8F75-3EB9EAA6C089}"/>
              </a:ext>
            </a:extLst>
          </p:cNvPr>
          <p:cNvSpPr/>
          <p:nvPr/>
        </p:nvSpPr>
        <p:spPr>
          <a:xfrm>
            <a:off x="538017" y="1914414"/>
            <a:ext cx="5120272" cy="3454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6AB082-8A11-E6EE-5588-8BA192994626}"/>
              </a:ext>
            </a:extLst>
          </p:cNvPr>
          <p:cNvSpPr txBox="1"/>
          <p:nvPr/>
        </p:nvSpPr>
        <p:spPr>
          <a:xfrm>
            <a:off x="538017" y="315884"/>
            <a:ext cx="6613236" cy="646331"/>
          </a:xfrm>
          <a:prstGeom prst="rect">
            <a:avLst/>
          </a:prstGeom>
          <a:noFill/>
        </p:spPr>
        <p:txBody>
          <a:bodyPr wrap="square" lIns="91440" tIns="45720" rIns="91440" bIns="45720" rtlCol="0" anchor="t">
            <a:spAutoFit/>
          </a:bodyPr>
          <a:lstStyle/>
          <a:p>
            <a:r>
              <a:rPr lang="en-US" sz="3600" b="1">
                <a:latin typeface="Bahnschrift"/>
                <a:cs typeface="Calibri"/>
              </a:rPr>
              <a:t>Attachments</a:t>
            </a:r>
          </a:p>
        </p:txBody>
      </p:sp>
      <p:pic>
        <p:nvPicPr>
          <p:cNvPr id="11" name="Graphic 10" descr="Harvey Balls 100% with solid fill">
            <a:extLst>
              <a:ext uri="{FF2B5EF4-FFF2-40B4-BE49-F238E27FC236}">
                <a16:creationId xmlns:a16="http://schemas.microsoft.com/office/drawing/2014/main" id="{EE8A4B64-0A43-819B-AFDD-3436F0F50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5730" y="239151"/>
            <a:ext cx="365760" cy="365760"/>
          </a:xfrm>
          <a:prstGeom prst="rect">
            <a:avLst/>
          </a:prstGeom>
        </p:spPr>
      </p:pic>
      <p:pic>
        <p:nvPicPr>
          <p:cNvPr id="12" name="Graphic 11" descr="Harvey Balls 100% with solid fill">
            <a:extLst>
              <a:ext uri="{FF2B5EF4-FFF2-40B4-BE49-F238E27FC236}">
                <a16:creationId xmlns:a16="http://schemas.microsoft.com/office/drawing/2014/main" id="{689F18D4-B80F-4B6D-62C1-E1956F32FB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0290" y="230154"/>
            <a:ext cx="365760" cy="365760"/>
          </a:xfrm>
          <a:prstGeom prst="rect">
            <a:avLst/>
          </a:prstGeom>
        </p:spPr>
      </p:pic>
      <p:pic>
        <p:nvPicPr>
          <p:cNvPr id="13" name="Graphic 12" descr="Harvey Balls 100% with solid fill">
            <a:extLst>
              <a:ext uri="{FF2B5EF4-FFF2-40B4-BE49-F238E27FC236}">
                <a16:creationId xmlns:a16="http://schemas.microsoft.com/office/drawing/2014/main" id="{10C86999-94FD-4B90-F6DD-92CBFC76A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404" y="239151"/>
            <a:ext cx="365760" cy="365760"/>
          </a:xfrm>
          <a:prstGeom prst="rect">
            <a:avLst/>
          </a:prstGeom>
        </p:spPr>
      </p:pic>
      <p:pic>
        <p:nvPicPr>
          <p:cNvPr id="14" name="Graphic 13" descr="Harvey Balls 100% with solid fill">
            <a:extLst>
              <a:ext uri="{FF2B5EF4-FFF2-40B4-BE49-F238E27FC236}">
                <a16:creationId xmlns:a16="http://schemas.microsoft.com/office/drawing/2014/main" id="{DAAB476E-AC08-612C-DBD1-E635FA117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3847" y="239151"/>
            <a:ext cx="365760" cy="365760"/>
          </a:xfrm>
          <a:prstGeom prst="rect">
            <a:avLst/>
          </a:prstGeom>
        </p:spPr>
      </p:pic>
      <p:pic>
        <p:nvPicPr>
          <p:cNvPr id="15" name="Graphic 14" descr="Badge with solid fill">
            <a:extLst>
              <a:ext uri="{FF2B5EF4-FFF2-40B4-BE49-F238E27FC236}">
                <a16:creationId xmlns:a16="http://schemas.microsoft.com/office/drawing/2014/main" id="{5CCD743E-6A45-9283-9282-DEE281F588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7817" y="8580397"/>
            <a:ext cx="3837250" cy="3837250"/>
          </a:xfrm>
          <a:prstGeom prst="rect">
            <a:avLst/>
          </a:prstGeom>
        </p:spPr>
      </p:pic>
      <p:sp>
        <p:nvSpPr>
          <p:cNvPr id="16" name="Rounded Rectangle 15">
            <a:extLst>
              <a:ext uri="{FF2B5EF4-FFF2-40B4-BE49-F238E27FC236}">
                <a16:creationId xmlns:a16="http://schemas.microsoft.com/office/drawing/2014/main" id="{7D606222-3046-5EA2-2F3C-E67DD780E8B3}"/>
              </a:ext>
            </a:extLst>
          </p:cNvPr>
          <p:cNvSpPr/>
          <p:nvPr/>
        </p:nvSpPr>
        <p:spPr>
          <a:xfrm>
            <a:off x="3927855" y="8991156"/>
            <a:ext cx="8081818" cy="2950464"/>
          </a:xfrm>
          <a:prstGeom prst="roundRect">
            <a:avLst/>
          </a:prstGeom>
          <a:solidFill>
            <a:srgbClr val="E9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F2A2CE-3CEF-CC05-43F2-8BB2A52E6DE0}"/>
              </a:ext>
            </a:extLst>
          </p:cNvPr>
          <p:cNvSpPr txBox="1"/>
          <p:nvPr/>
        </p:nvSpPr>
        <p:spPr>
          <a:xfrm>
            <a:off x="4499401" y="9320340"/>
            <a:ext cx="6937248"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ADD YOUR OWN TEXT HERE;))</a:t>
            </a:r>
          </a:p>
        </p:txBody>
      </p:sp>
      <p:sp>
        <p:nvSpPr>
          <p:cNvPr id="18" name="TextBox 17">
            <a:extLst>
              <a:ext uri="{FF2B5EF4-FFF2-40B4-BE49-F238E27FC236}">
                <a16:creationId xmlns:a16="http://schemas.microsoft.com/office/drawing/2014/main" id="{2485D3F8-D37A-F890-FA41-8A70802C9D02}"/>
              </a:ext>
            </a:extLst>
          </p:cNvPr>
          <p:cNvSpPr txBox="1"/>
          <p:nvPr/>
        </p:nvSpPr>
        <p:spPr>
          <a:xfrm>
            <a:off x="4609129" y="9966671"/>
            <a:ext cx="6827520" cy="3970318"/>
          </a:xfrm>
          <a:prstGeom prst="rect">
            <a:avLst/>
          </a:prstGeom>
          <a:noFill/>
        </p:spPr>
        <p:txBody>
          <a:bodyPr wrap="square" rtlCol="0">
            <a:spAutoFit/>
          </a:bodyPr>
          <a:lstStyle/>
          <a:p>
            <a:r>
              <a:rPr lang="en-US">
                <a:latin typeface="Aharoni" panose="02010803020104030203" pitchFamily="2" charset="-79"/>
                <a:cs typeface="Aharoni" panose="02010803020104030203" pitchFamily="2" charset="-79"/>
              </a:rPr>
              <a:t>ADD YOUR OWN TEXT HERE ADD YOUR OWN TEXT HERE ADD YOUR OWN TEXT HERE ADD YOUR OWN TEXT HERE ADD YOUR OWN TEXT HERE ADD YOUR OWN TEXT HERE ADD YOUR OWN TEXT HERE ADD YOUR OWN TEXT HERE ADD YOUR OWN TEXT HERE ADD YOUR OWN TEXT HERE </a:t>
            </a: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p:txBody>
      </p:sp>
      <p:pic>
        <p:nvPicPr>
          <p:cNvPr id="20" name="Graphic 19" descr="Hourglass Full with solid fill">
            <a:extLst>
              <a:ext uri="{FF2B5EF4-FFF2-40B4-BE49-F238E27FC236}">
                <a16:creationId xmlns:a16="http://schemas.microsoft.com/office/drawing/2014/main" id="{3AFBF83F-E66C-B603-A2E9-9DF0E6C2F8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03709" y="-191"/>
            <a:ext cx="914400" cy="914400"/>
          </a:xfrm>
          <a:prstGeom prst="rect">
            <a:avLst/>
          </a:prstGeom>
        </p:spPr>
      </p:pic>
      <p:sp>
        <p:nvSpPr>
          <p:cNvPr id="3" name="Rounded Rectangle 1">
            <a:extLst>
              <a:ext uri="{FF2B5EF4-FFF2-40B4-BE49-F238E27FC236}">
                <a16:creationId xmlns:a16="http://schemas.microsoft.com/office/drawing/2014/main" id="{A50E1657-FC03-B5E5-849F-3DA8B43AB18E}"/>
              </a:ext>
            </a:extLst>
          </p:cNvPr>
          <p:cNvSpPr/>
          <p:nvPr/>
        </p:nvSpPr>
        <p:spPr>
          <a:xfrm>
            <a:off x="6657108" y="1914414"/>
            <a:ext cx="5120272" cy="34544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A drawing of a cylinder&#10;&#10;Description automatically generated">
            <a:extLst>
              <a:ext uri="{FF2B5EF4-FFF2-40B4-BE49-F238E27FC236}">
                <a16:creationId xmlns:a16="http://schemas.microsoft.com/office/drawing/2014/main" id="{5AE6C8D0-E15C-A5E9-6197-73852A1EFBE5}"/>
              </a:ext>
            </a:extLst>
          </p:cNvPr>
          <p:cNvPicPr>
            <a:picLocks noChangeAspect="1"/>
          </p:cNvPicPr>
          <p:nvPr/>
        </p:nvPicPr>
        <p:blipFill>
          <a:blip r:embed="rId10"/>
          <a:stretch>
            <a:fillRect/>
          </a:stretch>
        </p:blipFill>
        <p:spPr>
          <a:xfrm>
            <a:off x="927188" y="2501954"/>
            <a:ext cx="4341930" cy="2279320"/>
          </a:xfrm>
          <a:prstGeom prst="rect">
            <a:avLst/>
          </a:prstGeom>
        </p:spPr>
      </p:pic>
      <p:pic>
        <p:nvPicPr>
          <p:cNvPr id="10" name="Picture 9" descr="A drawing of a machine&#10;&#10;Description automatically generated">
            <a:extLst>
              <a:ext uri="{FF2B5EF4-FFF2-40B4-BE49-F238E27FC236}">
                <a16:creationId xmlns:a16="http://schemas.microsoft.com/office/drawing/2014/main" id="{4902375D-4780-C007-D283-A32FAA9FAF92}"/>
              </a:ext>
            </a:extLst>
          </p:cNvPr>
          <p:cNvPicPr>
            <a:picLocks noChangeAspect="1"/>
          </p:cNvPicPr>
          <p:nvPr/>
        </p:nvPicPr>
        <p:blipFill>
          <a:blip r:embed="rId11"/>
          <a:stretch>
            <a:fillRect/>
          </a:stretch>
        </p:blipFill>
        <p:spPr>
          <a:xfrm>
            <a:off x="7257074" y="2232709"/>
            <a:ext cx="4007738" cy="2818376"/>
          </a:xfrm>
          <a:prstGeom prst="rect">
            <a:avLst/>
          </a:prstGeom>
        </p:spPr>
      </p:pic>
      <p:sp>
        <p:nvSpPr>
          <p:cNvPr id="7" name="TextBox 6">
            <a:extLst>
              <a:ext uri="{FF2B5EF4-FFF2-40B4-BE49-F238E27FC236}">
                <a16:creationId xmlns:a16="http://schemas.microsoft.com/office/drawing/2014/main" id="{34AA34B3-A8DA-615A-2E9A-8EC507F762AD}"/>
              </a:ext>
            </a:extLst>
          </p:cNvPr>
          <p:cNvSpPr txBox="1"/>
          <p:nvPr/>
        </p:nvSpPr>
        <p:spPr>
          <a:xfrm>
            <a:off x="10479851" y="6199481"/>
            <a:ext cx="14111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Maya</a:t>
            </a:r>
            <a:endParaRPr lang="en-US"/>
          </a:p>
        </p:txBody>
      </p:sp>
    </p:spTree>
    <p:extLst>
      <p:ext uri="{BB962C8B-B14F-4D97-AF65-F5344CB8AC3E}">
        <p14:creationId xmlns:p14="http://schemas.microsoft.com/office/powerpoint/2010/main" val="3559571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BD885-D00A-8652-0520-883F2EA1B16F}"/>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0E485C-3530-0220-1BE4-41BE00865CA7}"/>
              </a:ext>
            </a:extLst>
          </p:cNvPr>
          <p:cNvSpPr txBox="1"/>
          <p:nvPr/>
        </p:nvSpPr>
        <p:spPr>
          <a:xfrm>
            <a:off x="207817" y="120072"/>
            <a:ext cx="7273637" cy="1107996"/>
          </a:xfrm>
          <a:prstGeom prst="rect">
            <a:avLst/>
          </a:prstGeom>
          <a:noFill/>
        </p:spPr>
        <p:txBody>
          <a:bodyPr wrap="square" lIns="91440" tIns="45720" rIns="91440" bIns="45720" rtlCol="0" anchor="t">
            <a:spAutoFit/>
          </a:bodyPr>
          <a:lstStyle/>
          <a:p>
            <a:endParaRPr lang="en-US" sz="6600" b="1">
              <a:solidFill>
                <a:srgbClr val="2C2F82"/>
              </a:solidFill>
              <a:latin typeface="Bahnschrift"/>
              <a:cs typeface="Aharoni"/>
            </a:endParaRPr>
          </a:p>
        </p:txBody>
      </p:sp>
      <p:sp>
        <p:nvSpPr>
          <p:cNvPr id="2" name="Rounded Rectangle 1">
            <a:extLst>
              <a:ext uri="{FF2B5EF4-FFF2-40B4-BE49-F238E27FC236}">
                <a16:creationId xmlns:a16="http://schemas.microsoft.com/office/drawing/2014/main" id="{FCD6075E-0B38-6C84-8F75-3EB9EAA6C089}"/>
              </a:ext>
            </a:extLst>
          </p:cNvPr>
          <p:cNvSpPr/>
          <p:nvPr/>
        </p:nvSpPr>
        <p:spPr>
          <a:xfrm>
            <a:off x="538017" y="1264203"/>
            <a:ext cx="4546664" cy="527791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6AB082-8A11-E6EE-5588-8BA192994626}"/>
              </a:ext>
            </a:extLst>
          </p:cNvPr>
          <p:cNvSpPr txBox="1"/>
          <p:nvPr/>
        </p:nvSpPr>
        <p:spPr>
          <a:xfrm>
            <a:off x="538017" y="315884"/>
            <a:ext cx="6613236" cy="646331"/>
          </a:xfrm>
          <a:prstGeom prst="rect">
            <a:avLst/>
          </a:prstGeom>
          <a:noFill/>
        </p:spPr>
        <p:txBody>
          <a:bodyPr wrap="square" lIns="91440" tIns="45720" rIns="91440" bIns="45720" rtlCol="0" anchor="t">
            <a:spAutoFit/>
          </a:bodyPr>
          <a:lstStyle/>
          <a:p>
            <a:r>
              <a:rPr lang="en-US" sz="3600" b="1">
                <a:latin typeface="Bahnschrift"/>
                <a:cs typeface="Calibri"/>
              </a:rPr>
              <a:t>Cup Holder</a:t>
            </a:r>
          </a:p>
        </p:txBody>
      </p:sp>
      <p:pic>
        <p:nvPicPr>
          <p:cNvPr id="11" name="Graphic 10" descr="Harvey Balls 100% with solid fill">
            <a:extLst>
              <a:ext uri="{FF2B5EF4-FFF2-40B4-BE49-F238E27FC236}">
                <a16:creationId xmlns:a16="http://schemas.microsoft.com/office/drawing/2014/main" id="{EE8A4B64-0A43-819B-AFDD-3436F0F50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5730" y="239151"/>
            <a:ext cx="365760" cy="365760"/>
          </a:xfrm>
          <a:prstGeom prst="rect">
            <a:avLst/>
          </a:prstGeom>
        </p:spPr>
      </p:pic>
      <p:pic>
        <p:nvPicPr>
          <p:cNvPr id="12" name="Graphic 11" descr="Harvey Balls 100% with solid fill">
            <a:extLst>
              <a:ext uri="{FF2B5EF4-FFF2-40B4-BE49-F238E27FC236}">
                <a16:creationId xmlns:a16="http://schemas.microsoft.com/office/drawing/2014/main" id="{689F18D4-B80F-4B6D-62C1-E1956F32FB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0290" y="230154"/>
            <a:ext cx="365760" cy="365760"/>
          </a:xfrm>
          <a:prstGeom prst="rect">
            <a:avLst/>
          </a:prstGeom>
        </p:spPr>
      </p:pic>
      <p:pic>
        <p:nvPicPr>
          <p:cNvPr id="13" name="Graphic 12" descr="Harvey Balls 100% with solid fill">
            <a:extLst>
              <a:ext uri="{FF2B5EF4-FFF2-40B4-BE49-F238E27FC236}">
                <a16:creationId xmlns:a16="http://schemas.microsoft.com/office/drawing/2014/main" id="{10C86999-94FD-4B90-F6DD-92CBFC76A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404" y="239151"/>
            <a:ext cx="365760" cy="365760"/>
          </a:xfrm>
          <a:prstGeom prst="rect">
            <a:avLst/>
          </a:prstGeom>
        </p:spPr>
      </p:pic>
      <p:pic>
        <p:nvPicPr>
          <p:cNvPr id="14" name="Graphic 13" descr="Harvey Balls 100% with solid fill">
            <a:extLst>
              <a:ext uri="{FF2B5EF4-FFF2-40B4-BE49-F238E27FC236}">
                <a16:creationId xmlns:a16="http://schemas.microsoft.com/office/drawing/2014/main" id="{DAAB476E-AC08-612C-DBD1-E635FA117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53847" y="239151"/>
            <a:ext cx="365760" cy="365760"/>
          </a:xfrm>
          <a:prstGeom prst="rect">
            <a:avLst/>
          </a:prstGeom>
        </p:spPr>
      </p:pic>
      <p:pic>
        <p:nvPicPr>
          <p:cNvPr id="15" name="Graphic 14" descr="Badge with solid fill">
            <a:extLst>
              <a:ext uri="{FF2B5EF4-FFF2-40B4-BE49-F238E27FC236}">
                <a16:creationId xmlns:a16="http://schemas.microsoft.com/office/drawing/2014/main" id="{5CCD743E-6A45-9283-9282-DEE281F588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817" y="8580397"/>
            <a:ext cx="3837250" cy="3837250"/>
          </a:xfrm>
          <a:prstGeom prst="rect">
            <a:avLst/>
          </a:prstGeom>
        </p:spPr>
      </p:pic>
      <p:sp>
        <p:nvSpPr>
          <p:cNvPr id="16" name="Rounded Rectangle 15">
            <a:extLst>
              <a:ext uri="{FF2B5EF4-FFF2-40B4-BE49-F238E27FC236}">
                <a16:creationId xmlns:a16="http://schemas.microsoft.com/office/drawing/2014/main" id="{7D606222-3046-5EA2-2F3C-E67DD780E8B3}"/>
              </a:ext>
            </a:extLst>
          </p:cNvPr>
          <p:cNvSpPr/>
          <p:nvPr/>
        </p:nvSpPr>
        <p:spPr>
          <a:xfrm>
            <a:off x="3927855" y="8991156"/>
            <a:ext cx="8081818" cy="2950464"/>
          </a:xfrm>
          <a:prstGeom prst="roundRect">
            <a:avLst/>
          </a:prstGeom>
          <a:solidFill>
            <a:srgbClr val="E9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F2A2CE-3CEF-CC05-43F2-8BB2A52E6DE0}"/>
              </a:ext>
            </a:extLst>
          </p:cNvPr>
          <p:cNvSpPr txBox="1"/>
          <p:nvPr/>
        </p:nvSpPr>
        <p:spPr>
          <a:xfrm>
            <a:off x="4499401" y="9320340"/>
            <a:ext cx="6937248"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ADD YOUR OWN TEXT HERE;))</a:t>
            </a:r>
          </a:p>
        </p:txBody>
      </p:sp>
      <p:sp>
        <p:nvSpPr>
          <p:cNvPr id="18" name="TextBox 17">
            <a:extLst>
              <a:ext uri="{FF2B5EF4-FFF2-40B4-BE49-F238E27FC236}">
                <a16:creationId xmlns:a16="http://schemas.microsoft.com/office/drawing/2014/main" id="{2485D3F8-D37A-F890-FA41-8A70802C9D02}"/>
              </a:ext>
            </a:extLst>
          </p:cNvPr>
          <p:cNvSpPr txBox="1"/>
          <p:nvPr/>
        </p:nvSpPr>
        <p:spPr>
          <a:xfrm>
            <a:off x="4609129" y="9966671"/>
            <a:ext cx="6827520" cy="3970318"/>
          </a:xfrm>
          <a:prstGeom prst="rect">
            <a:avLst/>
          </a:prstGeom>
          <a:noFill/>
        </p:spPr>
        <p:txBody>
          <a:bodyPr wrap="square" rtlCol="0">
            <a:spAutoFit/>
          </a:bodyPr>
          <a:lstStyle/>
          <a:p>
            <a:r>
              <a:rPr lang="en-US">
                <a:latin typeface="Aharoni" panose="02010803020104030203" pitchFamily="2" charset="-79"/>
                <a:cs typeface="Aharoni" panose="02010803020104030203" pitchFamily="2" charset="-79"/>
              </a:rPr>
              <a:t>ADD YOUR OWN TEXT HERE ADD YOUR OWN TEXT HERE ADD YOUR OWN TEXT HERE ADD YOUR OWN TEXT HERE ADD YOUR OWN TEXT HERE ADD YOUR OWN TEXT HERE ADD YOUR OWN TEXT HERE ADD YOUR OWN TEXT HERE ADD YOUR OWN TEXT HERE ADD YOUR OWN TEXT HERE </a:t>
            </a: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p:txBody>
      </p:sp>
      <p:pic>
        <p:nvPicPr>
          <p:cNvPr id="20" name="Graphic 19" descr="Hourglass Full with solid fill">
            <a:extLst>
              <a:ext uri="{FF2B5EF4-FFF2-40B4-BE49-F238E27FC236}">
                <a16:creationId xmlns:a16="http://schemas.microsoft.com/office/drawing/2014/main" id="{3AFBF83F-E66C-B603-A2E9-9DF0E6C2F8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03709" y="-191"/>
            <a:ext cx="914400" cy="914400"/>
          </a:xfrm>
          <a:prstGeom prst="rect">
            <a:avLst/>
          </a:prstGeom>
        </p:spPr>
      </p:pic>
      <p:sp>
        <p:nvSpPr>
          <p:cNvPr id="3" name="Rounded Rectangle 1">
            <a:extLst>
              <a:ext uri="{FF2B5EF4-FFF2-40B4-BE49-F238E27FC236}">
                <a16:creationId xmlns:a16="http://schemas.microsoft.com/office/drawing/2014/main" id="{A50E1657-FC03-B5E5-849F-3DA8B43AB18E}"/>
              </a:ext>
            </a:extLst>
          </p:cNvPr>
          <p:cNvSpPr/>
          <p:nvPr/>
        </p:nvSpPr>
        <p:spPr>
          <a:xfrm>
            <a:off x="6657108" y="1110021"/>
            <a:ext cx="4779541" cy="543209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7E405E28-851C-5AFD-4B26-5FF26BAB155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8355" y="1846414"/>
            <a:ext cx="3141693" cy="4113489"/>
          </a:xfrm>
          <a:prstGeom prst="rect">
            <a:avLst/>
          </a:prstGeom>
        </p:spPr>
      </p:pic>
      <p:pic>
        <p:nvPicPr>
          <p:cNvPr id="9" name="Picture 8">
            <a:extLst>
              <a:ext uri="{FF2B5EF4-FFF2-40B4-BE49-F238E27FC236}">
                <a16:creationId xmlns:a16="http://schemas.microsoft.com/office/drawing/2014/main" id="{36766EE7-9366-DBCF-7613-D660DF13EA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7876" y="1585863"/>
            <a:ext cx="2964828" cy="4365391"/>
          </a:xfrm>
          <a:prstGeom prst="rect">
            <a:avLst/>
          </a:prstGeom>
        </p:spPr>
      </p:pic>
      <p:sp>
        <p:nvSpPr>
          <p:cNvPr id="6" name="TextBox 5">
            <a:extLst>
              <a:ext uri="{FF2B5EF4-FFF2-40B4-BE49-F238E27FC236}">
                <a16:creationId xmlns:a16="http://schemas.microsoft.com/office/drawing/2014/main" id="{D2884F94-9EC5-282A-69E6-39A915DE6C8E}"/>
              </a:ext>
            </a:extLst>
          </p:cNvPr>
          <p:cNvSpPr txBox="1"/>
          <p:nvPr/>
        </p:nvSpPr>
        <p:spPr>
          <a:xfrm>
            <a:off x="11034889" y="6415852"/>
            <a:ext cx="11288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Jonah</a:t>
            </a:r>
            <a:endParaRPr lang="en-US"/>
          </a:p>
        </p:txBody>
      </p:sp>
    </p:spTree>
    <p:extLst>
      <p:ext uri="{BB962C8B-B14F-4D97-AF65-F5344CB8AC3E}">
        <p14:creationId xmlns:p14="http://schemas.microsoft.com/office/powerpoint/2010/main" val="308288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BD885-D00A-8652-0520-883F2EA1B16F}"/>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0E485C-3530-0220-1BE4-41BE00865CA7}"/>
              </a:ext>
            </a:extLst>
          </p:cNvPr>
          <p:cNvSpPr txBox="1"/>
          <p:nvPr/>
        </p:nvSpPr>
        <p:spPr>
          <a:xfrm>
            <a:off x="207817" y="120072"/>
            <a:ext cx="7273637" cy="1107996"/>
          </a:xfrm>
          <a:prstGeom prst="rect">
            <a:avLst/>
          </a:prstGeom>
          <a:noFill/>
        </p:spPr>
        <p:txBody>
          <a:bodyPr wrap="square" lIns="91440" tIns="45720" rIns="91440" bIns="45720" rtlCol="0" anchor="t">
            <a:spAutoFit/>
          </a:bodyPr>
          <a:lstStyle/>
          <a:p>
            <a:endParaRPr lang="en-US" sz="6600" b="1">
              <a:solidFill>
                <a:srgbClr val="2C2F82"/>
              </a:solidFill>
              <a:latin typeface="Bahnschrift"/>
              <a:cs typeface="Aharoni"/>
            </a:endParaRPr>
          </a:p>
        </p:txBody>
      </p:sp>
      <p:sp>
        <p:nvSpPr>
          <p:cNvPr id="2" name="Rounded Rectangle 1">
            <a:extLst>
              <a:ext uri="{FF2B5EF4-FFF2-40B4-BE49-F238E27FC236}">
                <a16:creationId xmlns:a16="http://schemas.microsoft.com/office/drawing/2014/main" id="{FCD6075E-0B38-6C84-8F75-3EB9EAA6C089}"/>
              </a:ext>
            </a:extLst>
          </p:cNvPr>
          <p:cNvSpPr/>
          <p:nvPr/>
        </p:nvSpPr>
        <p:spPr>
          <a:xfrm>
            <a:off x="1711153" y="1291399"/>
            <a:ext cx="8669131" cy="527791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6AB082-8A11-E6EE-5588-8BA192994626}"/>
              </a:ext>
            </a:extLst>
          </p:cNvPr>
          <p:cNvSpPr txBox="1"/>
          <p:nvPr/>
        </p:nvSpPr>
        <p:spPr>
          <a:xfrm>
            <a:off x="538017" y="315884"/>
            <a:ext cx="6613236" cy="646331"/>
          </a:xfrm>
          <a:prstGeom prst="rect">
            <a:avLst/>
          </a:prstGeom>
          <a:noFill/>
        </p:spPr>
        <p:txBody>
          <a:bodyPr wrap="square" lIns="91440" tIns="45720" rIns="91440" bIns="45720" rtlCol="0" anchor="t">
            <a:spAutoFit/>
          </a:bodyPr>
          <a:lstStyle/>
          <a:p>
            <a:r>
              <a:rPr lang="en-US" sz="3600" b="1">
                <a:latin typeface="Bahnschrift"/>
                <a:cs typeface="Calibri"/>
              </a:rPr>
              <a:t>Protective Padding</a:t>
            </a:r>
          </a:p>
        </p:txBody>
      </p:sp>
      <p:pic>
        <p:nvPicPr>
          <p:cNvPr id="11" name="Graphic 10" descr="Harvey Balls 100% with solid fill">
            <a:extLst>
              <a:ext uri="{FF2B5EF4-FFF2-40B4-BE49-F238E27FC236}">
                <a16:creationId xmlns:a16="http://schemas.microsoft.com/office/drawing/2014/main" id="{EE8A4B64-0A43-819B-AFDD-3436F0F50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5730" y="239151"/>
            <a:ext cx="365760" cy="365760"/>
          </a:xfrm>
          <a:prstGeom prst="rect">
            <a:avLst/>
          </a:prstGeom>
        </p:spPr>
      </p:pic>
      <p:pic>
        <p:nvPicPr>
          <p:cNvPr id="12" name="Graphic 11" descr="Harvey Balls 100% with solid fill">
            <a:extLst>
              <a:ext uri="{FF2B5EF4-FFF2-40B4-BE49-F238E27FC236}">
                <a16:creationId xmlns:a16="http://schemas.microsoft.com/office/drawing/2014/main" id="{689F18D4-B80F-4B6D-62C1-E1956F32FB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0290" y="230154"/>
            <a:ext cx="365760" cy="365760"/>
          </a:xfrm>
          <a:prstGeom prst="rect">
            <a:avLst/>
          </a:prstGeom>
        </p:spPr>
      </p:pic>
      <p:pic>
        <p:nvPicPr>
          <p:cNvPr id="13" name="Graphic 12" descr="Harvey Balls 100% with solid fill">
            <a:extLst>
              <a:ext uri="{FF2B5EF4-FFF2-40B4-BE49-F238E27FC236}">
                <a16:creationId xmlns:a16="http://schemas.microsoft.com/office/drawing/2014/main" id="{10C86999-94FD-4B90-F6DD-92CBFC76A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404" y="239151"/>
            <a:ext cx="365760" cy="365760"/>
          </a:xfrm>
          <a:prstGeom prst="rect">
            <a:avLst/>
          </a:prstGeom>
        </p:spPr>
      </p:pic>
      <p:pic>
        <p:nvPicPr>
          <p:cNvPr id="14" name="Graphic 13" descr="Harvey Balls 100% with solid fill">
            <a:extLst>
              <a:ext uri="{FF2B5EF4-FFF2-40B4-BE49-F238E27FC236}">
                <a16:creationId xmlns:a16="http://schemas.microsoft.com/office/drawing/2014/main" id="{DAAB476E-AC08-612C-DBD1-E635FA117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53847" y="239151"/>
            <a:ext cx="365760" cy="365760"/>
          </a:xfrm>
          <a:prstGeom prst="rect">
            <a:avLst/>
          </a:prstGeom>
        </p:spPr>
      </p:pic>
      <p:pic>
        <p:nvPicPr>
          <p:cNvPr id="15" name="Graphic 14" descr="Badge with solid fill">
            <a:extLst>
              <a:ext uri="{FF2B5EF4-FFF2-40B4-BE49-F238E27FC236}">
                <a16:creationId xmlns:a16="http://schemas.microsoft.com/office/drawing/2014/main" id="{5CCD743E-6A45-9283-9282-DEE281F588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817" y="8580397"/>
            <a:ext cx="3837250" cy="3837250"/>
          </a:xfrm>
          <a:prstGeom prst="rect">
            <a:avLst/>
          </a:prstGeom>
        </p:spPr>
      </p:pic>
      <p:sp>
        <p:nvSpPr>
          <p:cNvPr id="16" name="Rounded Rectangle 15">
            <a:extLst>
              <a:ext uri="{FF2B5EF4-FFF2-40B4-BE49-F238E27FC236}">
                <a16:creationId xmlns:a16="http://schemas.microsoft.com/office/drawing/2014/main" id="{7D606222-3046-5EA2-2F3C-E67DD780E8B3}"/>
              </a:ext>
            </a:extLst>
          </p:cNvPr>
          <p:cNvSpPr/>
          <p:nvPr/>
        </p:nvSpPr>
        <p:spPr>
          <a:xfrm>
            <a:off x="3927855" y="8991156"/>
            <a:ext cx="8081818" cy="2950464"/>
          </a:xfrm>
          <a:prstGeom prst="roundRect">
            <a:avLst/>
          </a:prstGeom>
          <a:solidFill>
            <a:srgbClr val="E9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F2A2CE-3CEF-CC05-43F2-8BB2A52E6DE0}"/>
              </a:ext>
            </a:extLst>
          </p:cNvPr>
          <p:cNvSpPr txBox="1"/>
          <p:nvPr/>
        </p:nvSpPr>
        <p:spPr>
          <a:xfrm>
            <a:off x="4499401" y="9320340"/>
            <a:ext cx="6937248"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ADD YOUR OWN TEXT HERE;))</a:t>
            </a:r>
          </a:p>
        </p:txBody>
      </p:sp>
      <p:sp>
        <p:nvSpPr>
          <p:cNvPr id="18" name="TextBox 17">
            <a:extLst>
              <a:ext uri="{FF2B5EF4-FFF2-40B4-BE49-F238E27FC236}">
                <a16:creationId xmlns:a16="http://schemas.microsoft.com/office/drawing/2014/main" id="{2485D3F8-D37A-F890-FA41-8A70802C9D02}"/>
              </a:ext>
            </a:extLst>
          </p:cNvPr>
          <p:cNvSpPr txBox="1"/>
          <p:nvPr/>
        </p:nvSpPr>
        <p:spPr>
          <a:xfrm>
            <a:off x="4609129" y="9966671"/>
            <a:ext cx="6827520" cy="3970318"/>
          </a:xfrm>
          <a:prstGeom prst="rect">
            <a:avLst/>
          </a:prstGeom>
          <a:noFill/>
        </p:spPr>
        <p:txBody>
          <a:bodyPr wrap="square" rtlCol="0">
            <a:spAutoFit/>
          </a:bodyPr>
          <a:lstStyle/>
          <a:p>
            <a:r>
              <a:rPr lang="en-US">
                <a:latin typeface="Aharoni" panose="02010803020104030203" pitchFamily="2" charset="-79"/>
                <a:cs typeface="Aharoni" panose="02010803020104030203" pitchFamily="2" charset="-79"/>
              </a:rPr>
              <a:t>ADD YOUR OWN TEXT HERE ADD YOUR OWN TEXT HERE ADD YOUR OWN TEXT HERE ADD YOUR OWN TEXT HERE ADD YOUR OWN TEXT HERE ADD YOUR OWN TEXT HERE ADD YOUR OWN TEXT HERE ADD YOUR OWN TEXT HERE ADD YOUR OWN TEXT HERE ADD YOUR OWN TEXT HERE </a:t>
            </a: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p:txBody>
      </p:sp>
      <p:pic>
        <p:nvPicPr>
          <p:cNvPr id="20" name="Graphic 19" descr="Hourglass Full with solid fill">
            <a:extLst>
              <a:ext uri="{FF2B5EF4-FFF2-40B4-BE49-F238E27FC236}">
                <a16:creationId xmlns:a16="http://schemas.microsoft.com/office/drawing/2014/main" id="{3AFBF83F-E66C-B603-A2E9-9DF0E6C2F8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03709" y="-191"/>
            <a:ext cx="914400" cy="914400"/>
          </a:xfrm>
          <a:prstGeom prst="rect">
            <a:avLst/>
          </a:prstGeom>
        </p:spPr>
      </p:pic>
      <p:pic>
        <p:nvPicPr>
          <p:cNvPr id="6" name="Content Placeholder 3">
            <a:extLst>
              <a:ext uri="{FF2B5EF4-FFF2-40B4-BE49-F238E27FC236}">
                <a16:creationId xmlns:a16="http://schemas.microsoft.com/office/drawing/2014/main" id="{D59E0604-E13F-6424-EA90-0E80DDDA41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34872" y="1951327"/>
            <a:ext cx="7021692" cy="3958055"/>
          </a:xfrm>
          <a:prstGeom prst="rect">
            <a:avLst/>
          </a:prstGeom>
        </p:spPr>
      </p:pic>
      <p:sp>
        <p:nvSpPr>
          <p:cNvPr id="3" name="TextBox 2">
            <a:extLst>
              <a:ext uri="{FF2B5EF4-FFF2-40B4-BE49-F238E27FC236}">
                <a16:creationId xmlns:a16="http://schemas.microsoft.com/office/drawing/2014/main" id="{26C8AA82-15A0-3234-2C4D-4F541667B0C5}"/>
              </a:ext>
            </a:extLst>
          </p:cNvPr>
          <p:cNvSpPr txBox="1"/>
          <p:nvPr/>
        </p:nvSpPr>
        <p:spPr>
          <a:xfrm>
            <a:off x="10912592" y="6368814"/>
            <a:ext cx="11947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Nicholas</a:t>
            </a:r>
            <a:endParaRPr lang="en-US"/>
          </a:p>
        </p:txBody>
      </p:sp>
    </p:spTree>
    <p:extLst>
      <p:ext uri="{BB962C8B-B14F-4D97-AF65-F5344CB8AC3E}">
        <p14:creationId xmlns:p14="http://schemas.microsoft.com/office/powerpoint/2010/main" val="2449540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BD885-D00A-8652-0520-883F2EA1B16F}"/>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0E485C-3530-0220-1BE4-41BE00865CA7}"/>
              </a:ext>
            </a:extLst>
          </p:cNvPr>
          <p:cNvSpPr txBox="1"/>
          <p:nvPr/>
        </p:nvSpPr>
        <p:spPr>
          <a:xfrm>
            <a:off x="207817" y="120072"/>
            <a:ext cx="7273637" cy="1107996"/>
          </a:xfrm>
          <a:prstGeom prst="rect">
            <a:avLst/>
          </a:prstGeom>
          <a:noFill/>
        </p:spPr>
        <p:txBody>
          <a:bodyPr wrap="square" lIns="91440" tIns="45720" rIns="91440" bIns="45720" rtlCol="0" anchor="t">
            <a:spAutoFit/>
          </a:bodyPr>
          <a:lstStyle/>
          <a:p>
            <a:endParaRPr lang="en-US" sz="6600" b="1">
              <a:solidFill>
                <a:srgbClr val="2C2F82"/>
              </a:solidFill>
              <a:latin typeface="Bahnschrift"/>
              <a:cs typeface="Aharoni"/>
            </a:endParaRPr>
          </a:p>
        </p:txBody>
      </p:sp>
      <p:sp>
        <p:nvSpPr>
          <p:cNvPr id="2" name="Rounded Rectangle 1">
            <a:extLst>
              <a:ext uri="{FF2B5EF4-FFF2-40B4-BE49-F238E27FC236}">
                <a16:creationId xmlns:a16="http://schemas.microsoft.com/office/drawing/2014/main" id="{FCD6075E-0B38-6C84-8F75-3EB9EAA6C089}"/>
              </a:ext>
            </a:extLst>
          </p:cNvPr>
          <p:cNvSpPr/>
          <p:nvPr/>
        </p:nvSpPr>
        <p:spPr>
          <a:xfrm>
            <a:off x="6042311" y="1608546"/>
            <a:ext cx="4633419" cy="449317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6AB082-8A11-E6EE-5588-8BA192994626}"/>
              </a:ext>
            </a:extLst>
          </p:cNvPr>
          <p:cNvSpPr txBox="1"/>
          <p:nvPr/>
        </p:nvSpPr>
        <p:spPr>
          <a:xfrm>
            <a:off x="538017" y="315884"/>
            <a:ext cx="6613236" cy="646331"/>
          </a:xfrm>
          <a:prstGeom prst="rect">
            <a:avLst/>
          </a:prstGeom>
          <a:noFill/>
        </p:spPr>
        <p:txBody>
          <a:bodyPr wrap="square" lIns="91440" tIns="45720" rIns="91440" bIns="45720" rtlCol="0" anchor="t">
            <a:spAutoFit/>
          </a:bodyPr>
          <a:lstStyle/>
          <a:p>
            <a:r>
              <a:rPr lang="en-US" sz="3600" b="1">
                <a:latin typeface="Bahnschrift"/>
                <a:cs typeface="Calibri"/>
              </a:rPr>
              <a:t>Final Design</a:t>
            </a:r>
          </a:p>
        </p:txBody>
      </p:sp>
      <p:pic>
        <p:nvPicPr>
          <p:cNvPr id="11" name="Graphic 10" descr="Harvey Balls 100% with solid fill">
            <a:extLst>
              <a:ext uri="{FF2B5EF4-FFF2-40B4-BE49-F238E27FC236}">
                <a16:creationId xmlns:a16="http://schemas.microsoft.com/office/drawing/2014/main" id="{EE8A4B64-0A43-819B-AFDD-3436F0F50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5730" y="239151"/>
            <a:ext cx="365760" cy="365760"/>
          </a:xfrm>
          <a:prstGeom prst="rect">
            <a:avLst/>
          </a:prstGeom>
        </p:spPr>
      </p:pic>
      <p:pic>
        <p:nvPicPr>
          <p:cNvPr id="12" name="Graphic 11" descr="Harvey Balls 100% with solid fill">
            <a:extLst>
              <a:ext uri="{FF2B5EF4-FFF2-40B4-BE49-F238E27FC236}">
                <a16:creationId xmlns:a16="http://schemas.microsoft.com/office/drawing/2014/main" id="{689F18D4-B80F-4B6D-62C1-E1956F32FB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0290" y="230154"/>
            <a:ext cx="365760" cy="365760"/>
          </a:xfrm>
          <a:prstGeom prst="rect">
            <a:avLst/>
          </a:prstGeom>
        </p:spPr>
      </p:pic>
      <p:pic>
        <p:nvPicPr>
          <p:cNvPr id="13" name="Graphic 12" descr="Harvey Balls 100% with solid fill">
            <a:extLst>
              <a:ext uri="{FF2B5EF4-FFF2-40B4-BE49-F238E27FC236}">
                <a16:creationId xmlns:a16="http://schemas.microsoft.com/office/drawing/2014/main" id="{10C86999-94FD-4B90-F6DD-92CBFC76A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404" y="239151"/>
            <a:ext cx="365760" cy="365760"/>
          </a:xfrm>
          <a:prstGeom prst="rect">
            <a:avLst/>
          </a:prstGeom>
        </p:spPr>
      </p:pic>
      <p:pic>
        <p:nvPicPr>
          <p:cNvPr id="14" name="Graphic 13" descr="Harvey Balls 100% with solid fill">
            <a:extLst>
              <a:ext uri="{FF2B5EF4-FFF2-40B4-BE49-F238E27FC236}">
                <a16:creationId xmlns:a16="http://schemas.microsoft.com/office/drawing/2014/main" id="{DAAB476E-AC08-612C-DBD1-E635FA117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53847" y="239151"/>
            <a:ext cx="365760" cy="365760"/>
          </a:xfrm>
          <a:prstGeom prst="rect">
            <a:avLst/>
          </a:prstGeom>
        </p:spPr>
      </p:pic>
      <p:pic>
        <p:nvPicPr>
          <p:cNvPr id="15" name="Graphic 14" descr="Badge with solid fill">
            <a:extLst>
              <a:ext uri="{FF2B5EF4-FFF2-40B4-BE49-F238E27FC236}">
                <a16:creationId xmlns:a16="http://schemas.microsoft.com/office/drawing/2014/main" id="{5CCD743E-6A45-9283-9282-DEE281F588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817" y="8580397"/>
            <a:ext cx="3837250" cy="3837250"/>
          </a:xfrm>
          <a:prstGeom prst="rect">
            <a:avLst/>
          </a:prstGeom>
        </p:spPr>
      </p:pic>
      <p:sp>
        <p:nvSpPr>
          <p:cNvPr id="16" name="Rounded Rectangle 15">
            <a:extLst>
              <a:ext uri="{FF2B5EF4-FFF2-40B4-BE49-F238E27FC236}">
                <a16:creationId xmlns:a16="http://schemas.microsoft.com/office/drawing/2014/main" id="{7D606222-3046-5EA2-2F3C-E67DD780E8B3}"/>
              </a:ext>
            </a:extLst>
          </p:cNvPr>
          <p:cNvSpPr/>
          <p:nvPr/>
        </p:nvSpPr>
        <p:spPr>
          <a:xfrm>
            <a:off x="3927855" y="8991156"/>
            <a:ext cx="8081818" cy="2950464"/>
          </a:xfrm>
          <a:prstGeom prst="roundRect">
            <a:avLst/>
          </a:prstGeom>
          <a:solidFill>
            <a:srgbClr val="E9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F2A2CE-3CEF-CC05-43F2-8BB2A52E6DE0}"/>
              </a:ext>
            </a:extLst>
          </p:cNvPr>
          <p:cNvSpPr txBox="1"/>
          <p:nvPr/>
        </p:nvSpPr>
        <p:spPr>
          <a:xfrm>
            <a:off x="4499401" y="9320340"/>
            <a:ext cx="6937248"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ADD YOUR OWN TEXT HERE;))</a:t>
            </a:r>
          </a:p>
        </p:txBody>
      </p:sp>
      <p:sp>
        <p:nvSpPr>
          <p:cNvPr id="18" name="TextBox 17">
            <a:extLst>
              <a:ext uri="{FF2B5EF4-FFF2-40B4-BE49-F238E27FC236}">
                <a16:creationId xmlns:a16="http://schemas.microsoft.com/office/drawing/2014/main" id="{2485D3F8-D37A-F890-FA41-8A70802C9D02}"/>
              </a:ext>
            </a:extLst>
          </p:cNvPr>
          <p:cNvSpPr txBox="1"/>
          <p:nvPr/>
        </p:nvSpPr>
        <p:spPr>
          <a:xfrm>
            <a:off x="4609129" y="9966671"/>
            <a:ext cx="6827520" cy="3970318"/>
          </a:xfrm>
          <a:prstGeom prst="rect">
            <a:avLst/>
          </a:prstGeom>
          <a:noFill/>
        </p:spPr>
        <p:txBody>
          <a:bodyPr wrap="square" rtlCol="0">
            <a:spAutoFit/>
          </a:bodyPr>
          <a:lstStyle/>
          <a:p>
            <a:r>
              <a:rPr lang="en-US">
                <a:latin typeface="Aharoni" panose="02010803020104030203" pitchFamily="2" charset="-79"/>
                <a:cs typeface="Aharoni" panose="02010803020104030203" pitchFamily="2" charset="-79"/>
              </a:rPr>
              <a:t>ADD YOUR OWN TEXT HERE ADD YOUR OWN TEXT HERE ADD YOUR OWN TEXT HERE ADD YOUR OWN TEXT HERE ADD YOUR OWN TEXT HERE ADD YOUR OWN TEXT HERE ADD YOUR OWN TEXT HERE ADD YOUR OWN TEXT HERE ADD YOUR OWN TEXT HERE ADD YOUR OWN TEXT HERE </a:t>
            </a: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p:txBody>
      </p:sp>
      <p:pic>
        <p:nvPicPr>
          <p:cNvPr id="20" name="Graphic 19" descr="Hourglass Full with solid fill">
            <a:extLst>
              <a:ext uri="{FF2B5EF4-FFF2-40B4-BE49-F238E27FC236}">
                <a16:creationId xmlns:a16="http://schemas.microsoft.com/office/drawing/2014/main" id="{3AFBF83F-E66C-B603-A2E9-9DF0E6C2F8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03709" y="-191"/>
            <a:ext cx="914400" cy="914400"/>
          </a:xfrm>
          <a:prstGeom prst="rect">
            <a:avLst/>
          </a:prstGeom>
        </p:spPr>
      </p:pic>
      <p:pic>
        <p:nvPicPr>
          <p:cNvPr id="3" name="Content Placeholder 3">
            <a:extLst>
              <a:ext uri="{FF2B5EF4-FFF2-40B4-BE49-F238E27FC236}">
                <a16:creationId xmlns:a16="http://schemas.microsoft.com/office/drawing/2014/main" id="{73529B88-A88A-E965-30BA-0250E2C88188}"/>
              </a:ext>
            </a:extLst>
          </p:cNvPr>
          <p:cNvPicPr>
            <a:picLocks noChangeAspect="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6687276" y="2052188"/>
            <a:ext cx="3451199" cy="3424237"/>
          </a:xfrm>
          <a:prstGeom prst="rect">
            <a:avLst/>
          </a:prstGeom>
          <a:noFill/>
          <a:ln>
            <a:noFill/>
          </a:ln>
        </p:spPr>
      </p:pic>
      <p:sp>
        <p:nvSpPr>
          <p:cNvPr id="7" name="TextBox 6">
            <a:extLst>
              <a:ext uri="{FF2B5EF4-FFF2-40B4-BE49-F238E27FC236}">
                <a16:creationId xmlns:a16="http://schemas.microsoft.com/office/drawing/2014/main" id="{689AE165-50A2-FDEC-3F35-B0DA6CE03A98}"/>
              </a:ext>
            </a:extLst>
          </p:cNvPr>
          <p:cNvSpPr txBox="1"/>
          <p:nvPr/>
        </p:nvSpPr>
        <p:spPr>
          <a:xfrm>
            <a:off x="788371" y="1768518"/>
            <a:ext cx="3056264" cy="3539430"/>
          </a:xfrm>
          <a:prstGeom prst="rect">
            <a:avLst/>
          </a:prstGeom>
          <a:noFill/>
        </p:spPr>
        <p:txBody>
          <a:bodyPr wrap="square" rtlCol="0">
            <a:spAutoFit/>
          </a:bodyPr>
          <a:lstStyle/>
          <a:p>
            <a:pPr marL="285750" indent="-285750">
              <a:buFont typeface="Arial" panose="020B0604020202020204" pitchFamily="34" charset="0"/>
              <a:buChar char="•"/>
            </a:pPr>
            <a:r>
              <a:rPr lang="en-CA" sz="2800">
                <a:latin typeface="Britannic Bold" panose="020B0903060703020204" pitchFamily="34" charset="0"/>
              </a:rPr>
              <a:t>Red cup holder</a:t>
            </a:r>
          </a:p>
          <a:p>
            <a:endParaRPr lang="en-CA" sz="2800">
              <a:latin typeface="Britannic Bold" panose="020B0903060703020204" pitchFamily="34" charset="0"/>
            </a:endParaRPr>
          </a:p>
          <a:p>
            <a:pPr marL="285750" indent="-285750">
              <a:buFont typeface="Arial" panose="020B0604020202020204" pitchFamily="34" charset="0"/>
              <a:buChar char="•"/>
            </a:pPr>
            <a:r>
              <a:rPr lang="en-CA" sz="2800">
                <a:latin typeface="Britannic Bold" panose="020B0903060703020204" pitchFamily="34" charset="0"/>
              </a:rPr>
              <a:t>Foam lining</a:t>
            </a:r>
          </a:p>
          <a:p>
            <a:r>
              <a:rPr lang="en-CA" sz="2800">
                <a:latin typeface="Britannic Bold" panose="020B0903060703020204" pitchFamily="34" charset="0"/>
              </a:rPr>
              <a:t> </a:t>
            </a:r>
          </a:p>
          <a:p>
            <a:pPr marL="285750" indent="-285750">
              <a:buFont typeface="Arial" panose="020B0604020202020204" pitchFamily="34" charset="0"/>
              <a:buChar char="•"/>
            </a:pPr>
            <a:r>
              <a:rPr lang="en-CA" sz="2800">
                <a:latin typeface="Britannic Bold" panose="020B0903060703020204" pitchFamily="34" charset="0"/>
              </a:rPr>
              <a:t>Extendable arm</a:t>
            </a:r>
          </a:p>
          <a:p>
            <a:r>
              <a:rPr lang="en-CA" sz="2800">
                <a:latin typeface="Britannic Bold" panose="020B0903060703020204" pitchFamily="34" charset="0"/>
              </a:rPr>
              <a:t> </a:t>
            </a:r>
          </a:p>
          <a:p>
            <a:pPr marL="285750" indent="-285750">
              <a:buFont typeface="Arial" panose="020B0604020202020204" pitchFamily="34" charset="0"/>
              <a:buChar char="•"/>
            </a:pPr>
            <a:r>
              <a:rPr lang="en-CA" sz="2800">
                <a:latin typeface="Britannic Bold" panose="020B0903060703020204" pitchFamily="34" charset="0"/>
              </a:rPr>
              <a:t>Clamp attachment </a:t>
            </a:r>
          </a:p>
        </p:txBody>
      </p:sp>
      <p:sp>
        <p:nvSpPr>
          <p:cNvPr id="6" name="TextBox 5">
            <a:extLst>
              <a:ext uri="{FF2B5EF4-FFF2-40B4-BE49-F238E27FC236}">
                <a16:creationId xmlns:a16="http://schemas.microsoft.com/office/drawing/2014/main" id="{18020029-C753-EB22-CCE9-6DF4134CA5D6}"/>
              </a:ext>
            </a:extLst>
          </p:cNvPr>
          <p:cNvSpPr txBox="1"/>
          <p:nvPr/>
        </p:nvSpPr>
        <p:spPr>
          <a:xfrm>
            <a:off x="10884370" y="6274741"/>
            <a:ext cx="1194740" cy="432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84850D31-08AC-CC81-7DF8-89223A58EAA5}"/>
              </a:ext>
            </a:extLst>
          </p:cNvPr>
          <p:cNvSpPr txBox="1"/>
          <p:nvPr/>
        </p:nvSpPr>
        <p:spPr>
          <a:xfrm>
            <a:off x="10366963" y="6246518"/>
            <a:ext cx="16462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Nicholas</a:t>
            </a:r>
            <a:endParaRPr lang="en-US"/>
          </a:p>
        </p:txBody>
      </p:sp>
    </p:spTree>
    <p:extLst>
      <p:ext uri="{BB962C8B-B14F-4D97-AF65-F5344CB8AC3E}">
        <p14:creationId xmlns:p14="http://schemas.microsoft.com/office/powerpoint/2010/main" val="1108804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6" descr="A picture containing drinking water&#10;&#10;Description automatically generated">
            <a:extLst>
              <a:ext uri="{FF2B5EF4-FFF2-40B4-BE49-F238E27FC236}">
                <a16:creationId xmlns:a16="http://schemas.microsoft.com/office/drawing/2014/main" id="{8BAF44CA-A0C8-4B5A-DC66-87DD45EB1EC5}"/>
              </a:ext>
            </a:extLst>
          </p:cNvPr>
          <p:cNvPicPr>
            <a:picLocks noChangeAspect="1"/>
          </p:cNvPicPr>
          <p:nvPr/>
        </p:nvPicPr>
        <p:blipFill>
          <a:blip r:embed="rId2"/>
          <a:stretch>
            <a:fillRect/>
          </a:stretch>
        </p:blipFill>
        <p:spPr>
          <a:xfrm>
            <a:off x="8131503" y="4853151"/>
            <a:ext cx="2743200" cy="1828800"/>
          </a:xfrm>
          <a:prstGeom prst="rect">
            <a:avLst/>
          </a:prstGeom>
        </p:spPr>
      </p:pic>
      <p:pic>
        <p:nvPicPr>
          <p:cNvPr id="4" name="Picture 19" descr="A picture containing cup&#10;&#10;Description automatically generated">
            <a:extLst>
              <a:ext uri="{FF2B5EF4-FFF2-40B4-BE49-F238E27FC236}">
                <a16:creationId xmlns:a16="http://schemas.microsoft.com/office/drawing/2014/main" id="{2BF25B6B-B57D-46A5-DC76-085DB5F4BDA9}"/>
              </a:ext>
            </a:extLst>
          </p:cNvPr>
          <p:cNvPicPr>
            <a:picLocks noChangeAspect="1"/>
          </p:cNvPicPr>
          <p:nvPr/>
        </p:nvPicPr>
        <p:blipFill>
          <a:blip r:embed="rId3"/>
          <a:stretch>
            <a:fillRect/>
          </a:stretch>
        </p:blipFill>
        <p:spPr>
          <a:xfrm>
            <a:off x="109268" y="474953"/>
            <a:ext cx="2239993" cy="1781793"/>
          </a:xfrm>
          <a:prstGeom prst="rect">
            <a:avLst/>
          </a:prstGeom>
        </p:spPr>
      </p:pic>
      <p:sp>
        <p:nvSpPr>
          <p:cNvPr id="6" name="Rectangle 5">
            <a:extLst>
              <a:ext uri="{FF2B5EF4-FFF2-40B4-BE49-F238E27FC236}">
                <a16:creationId xmlns:a16="http://schemas.microsoft.com/office/drawing/2014/main" id="{CAF7EEF3-786D-7191-A492-EB9DF7D5056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574E5F-050A-1987-F286-92300B536C4D}"/>
              </a:ext>
            </a:extLst>
          </p:cNvPr>
          <p:cNvSpPr txBox="1"/>
          <p:nvPr/>
        </p:nvSpPr>
        <p:spPr>
          <a:xfrm>
            <a:off x="2820075" y="795377"/>
            <a:ext cx="7136679" cy="707886"/>
          </a:xfrm>
          <a:prstGeom prst="rect">
            <a:avLst/>
          </a:prstGeom>
          <a:noFill/>
        </p:spPr>
        <p:txBody>
          <a:bodyPr wrap="square" lIns="91440" tIns="45720" rIns="91440" bIns="45720" rtlCol="0" anchor="t">
            <a:spAutoFit/>
          </a:bodyPr>
          <a:lstStyle/>
          <a:p>
            <a:pPr algn="ctr"/>
            <a:r>
              <a:rPr lang="en-US" sz="4000" b="1">
                <a:latin typeface="Bahnschrift"/>
                <a:cs typeface="Calibri" panose="020F0502020204030204"/>
              </a:rPr>
              <a:t>Client Meet Two</a:t>
            </a:r>
            <a:endParaRPr lang="en-US">
              <a:cs typeface="Calibri" panose="020F0502020204030204"/>
            </a:endParaRPr>
          </a:p>
        </p:txBody>
      </p:sp>
      <p:sp>
        <p:nvSpPr>
          <p:cNvPr id="8" name="TextBox 7">
            <a:extLst>
              <a:ext uri="{FF2B5EF4-FFF2-40B4-BE49-F238E27FC236}">
                <a16:creationId xmlns:a16="http://schemas.microsoft.com/office/drawing/2014/main" id="{B9526B92-3014-9284-D847-26ADAE0BFEA0}"/>
              </a:ext>
            </a:extLst>
          </p:cNvPr>
          <p:cNvSpPr txBox="1"/>
          <p:nvPr/>
        </p:nvSpPr>
        <p:spPr>
          <a:xfrm>
            <a:off x="-5577609" y="1251358"/>
            <a:ext cx="4017818" cy="25984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a:latin typeface="Britannic Bold" panose="020B0903060703020204" pitchFamily="34" charset="77"/>
              </a:rPr>
              <a:t>ADD YOUR TEXT HERE</a:t>
            </a:r>
          </a:p>
          <a:p>
            <a:pPr marL="285750" indent="-285750">
              <a:lnSpc>
                <a:spcPct val="150000"/>
              </a:lnSpc>
              <a:buFont typeface="Arial" panose="020B0604020202020204" pitchFamily="34" charset="0"/>
              <a:buChar char="•"/>
            </a:pPr>
            <a:r>
              <a:rPr lang="en-US" sz="2800">
                <a:latin typeface="Britannic Bold" panose="020B0903060703020204" pitchFamily="34" charset="77"/>
              </a:rPr>
              <a:t>DELETE THIS TEXT</a:t>
            </a:r>
          </a:p>
          <a:p>
            <a:pPr marL="285750" indent="-285750">
              <a:lnSpc>
                <a:spcPct val="150000"/>
              </a:lnSpc>
              <a:buFont typeface="Arial" panose="020B0604020202020204" pitchFamily="34" charset="0"/>
              <a:buChar char="•"/>
            </a:pPr>
            <a:r>
              <a:rPr lang="en-US" sz="2800">
                <a:latin typeface="Britannic Bold" panose="020B0903060703020204" pitchFamily="34" charset="77"/>
              </a:rPr>
              <a:t>AND WRITE NEW</a:t>
            </a:r>
          </a:p>
          <a:p>
            <a:pPr marL="285750" indent="-285750">
              <a:lnSpc>
                <a:spcPct val="150000"/>
              </a:lnSpc>
              <a:buFont typeface="Arial" panose="020B0604020202020204" pitchFamily="34" charset="0"/>
              <a:buChar char="•"/>
            </a:pPr>
            <a:r>
              <a:rPr lang="en-US" sz="2800">
                <a:latin typeface="Britannic Bold" panose="020B0903060703020204" pitchFamily="34" charset="77"/>
              </a:rPr>
              <a:t>SENTENCES</a:t>
            </a:r>
          </a:p>
        </p:txBody>
      </p:sp>
      <p:sp>
        <p:nvSpPr>
          <p:cNvPr id="14" name="Rounded Rectangle 13">
            <a:extLst>
              <a:ext uri="{FF2B5EF4-FFF2-40B4-BE49-F238E27FC236}">
                <a16:creationId xmlns:a16="http://schemas.microsoft.com/office/drawing/2014/main" id="{442937EF-5F00-AEFB-BF5D-BC4A725C3620}"/>
              </a:ext>
            </a:extLst>
          </p:cNvPr>
          <p:cNvSpPr/>
          <p:nvPr/>
        </p:nvSpPr>
        <p:spPr>
          <a:xfrm>
            <a:off x="205941" y="11109657"/>
            <a:ext cx="4643437" cy="4793407"/>
          </a:xfrm>
          <a:prstGeom prst="roundRect">
            <a:avLst/>
          </a:prstGeom>
          <a:solidFill>
            <a:srgbClr val="D5BDA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410B96-A739-AEE2-EB2B-B53E927DC32A}"/>
              </a:ext>
            </a:extLst>
          </p:cNvPr>
          <p:cNvSpPr txBox="1"/>
          <p:nvPr/>
        </p:nvSpPr>
        <p:spPr>
          <a:xfrm>
            <a:off x="459397" y="11524032"/>
            <a:ext cx="4810838" cy="769441"/>
          </a:xfrm>
          <a:prstGeom prst="rect">
            <a:avLst/>
          </a:prstGeom>
          <a:noFill/>
        </p:spPr>
        <p:txBody>
          <a:bodyPr wrap="square" rtlCol="0">
            <a:spAutoFit/>
          </a:bodyPr>
          <a:lstStyle/>
          <a:p>
            <a:r>
              <a:rPr lang="en-US" sz="4400">
                <a:latin typeface="Britannic Bold" panose="020B0903060703020204" pitchFamily="34" charset="77"/>
              </a:rPr>
              <a:t>YOUR HEADLINE </a:t>
            </a:r>
          </a:p>
        </p:txBody>
      </p:sp>
      <p:sp>
        <p:nvSpPr>
          <p:cNvPr id="16" name="TextBox 15">
            <a:extLst>
              <a:ext uri="{FF2B5EF4-FFF2-40B4-BE49-F238E27FC236}">
                <a16:creationId xmlns:a16="http://schemas.microsoft.com/office/drawing/2014/main" id="{14CE31FF-680F-8B97-FA6C-3D465A924236}"/>
              </a:ext>
            </a:extLst>
          </p:cNvPr>
          <p:cNvSpPr txBox="1"/>
          <p:nvPr/>
        </p:nvSpPr>
        <p:spPr>
          <a:xfrm>
            <a:off x="643907" y="12453969"/>
            <a:ext cx="3843338" cy="5909310"/>
          </a:xfrm>
          <a:prstGeom prst="rect">
            <a:avLst/>
          </a:prstGeom>
          <a:noFill/>
        </p:spPr>
        <p:txBody>
          <a:bodyPr wrap="square" rtlCol="0">
            <a:spAutoFit/>
          </a:bodyPr>
          <a:lstStyle/>
          <a:p>
            <a:r>
              <a:rPr lang="en-US">
                <a:latin typeface="Britannic Bold" panose="020B0903060703020204" pitchFamily="34" charset="77"/>
              </a:rPr>
              <a:t>ADD YOUR OWN TEXT HERE ADD YOUR OWN TEXT HERE ADD YOUR OWN TEXT HERE ADD YOUR OWN TEXT HERE ADD YOUR OWN TEXT HERE ADD YOUR OWN TEXT HERE ADD YOUR OWN TEXT HERE ADD YOUR OWN TEXT HERE ADD YOUR OWN TEXT HERE ADD YOUR OWN TEXT HERE ADD YOUR OWN TEXT HERE ADD YOUR OWN TEXT HERE </a:t>
            </a: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p:txBody>
      </p:sp>
      <p:sp>
        <p:nvSpPr>
          <p:cNvPr id="17" name="Rounded Rectangle 16">
            <a:extLst>
              <a:ext uri="{FF2B5EF4-FFF2-40B4-BE49-F238E27FC236}">
                <a16:creationId xmlns:a16="http://schemas.microsoft.com/office/drawing/2014/main" id="{345E7F6A-1977-A80B-9444-34A84C3689CB}"/>
              </a:ext>
            </a:extLst>
          </p:cNvPr>
          <p:cNvSpPr/>
          <p:nvPr/>
        </p:nvSpPr>
        <p:spPr>
          <a:xfrm rot="1018979">
            <a:off x="11401524" y="-12624499"/>
            <a:ext cx="557212" cy="10947531"/>
          </a:xfrm>
          <a:prstGeom prst="roundRect">
            <a:avLst/>
          </a:prstGeom>
          <a:solidFill>
            <a:srgbClr val="F5E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3C42AF2-4B90-1E7B-3CBE-1663F7BED682}"/>
              </a:ext>
            </a:extLst>
          </p:cNvPr>
          <p:cNvSpPr/>
          <p:nvPr/>
        </p:nvSpPr>
        <p:spPr>
          <a:xfrm rot="1018979">
            <a:off x="13130970" y="-14458792"/>
            <a:ext cx="557212" cy="10947531"/>
          </a:xfrm>
          <a:prstGeom prst="roundRect">
            <a:avLst/>
          </a:prstGeom>
          <a:solidFill>
            <a:srgbClr val="E3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9DC7C211-9826-AEA9-97F7-4877ECD53BB0}"/>
              </a:ext>
            </a:extLst>
          </p:cNvPr>
          <p:cNvSpPr/>
          <p:nvPr/>
        </p:nvSpPr>
        <p:spPr>
          <a:xfrm rot="1018979">
            <a:off x="15132075" y="-16293085"/>
            <a:ext cx="557212" cy="10947531"/>
          </a:xfrm>
          <a:prstGeom prst="roundRect">
            <a:avLst/>
          </a:prstGeom>
          <a:solidFill>
            <a:srgbClr val="D5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36CCFE8-CAD9-15FF-7EEF-515DB0F62B36}"/>
              </a:ext>
            </a:extLst>
          </p:cNvPr>
          <p:cNvSpPr txBox="1"/>
          <p:nvPr/>
        </p:nvSpPr>
        <p:spPr>
          <a:xfrm>
            <a:off x="1120958" y="259457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Rounded Rectangle 17">
            <a:extLst>
              <a:ext uri="{FF2B5EF4-FFF2-40B4-BE49-F238E27FC236}">
                <a16:creationId xmlns:a16="http://schemas.microsoft.com/office/drawing/2014/main" id="{FD2B39EE-8B88-FD4D-ED75-979115FE68A4}"/>
              </a:ext>
            </a:extLst>
          </p:cNvPr>
          <p:cNvSpPr/>
          <p:nvPr/>
        </p:nvSpPr>
        <p:spPr>
          <a:xfrm>
            <a:off x="457579" y="2732871"/>
            <a:ext cx="2839162" cy="2340994"/>
          </a:xfrm>
          <a:prstGeom prst="roundRect">
            <a:avLst/>
          </a:prstGeom>
          <a:solidFill>
            <a:schemeClr val="tx1">
              <a:lumMod val="75000"/>
              <a:lumOff val="2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7">
            <a:extLst>
              <a:ext uri="{FF2B5EF4-FFF2-40B4-BE49-F238E27FC236}">
                <a16:creationId xmlns:a16="http://schemas.microsoft.com/office/drawing/2014/main" id="{B45B9840-4F4E-855B-3A47-11685D05ED90}"/>
              </a:ext>
            </a:extLst>
          </p:cNvPr>
          <p:cNvSpPr/>
          <p:nvPr/>
        </p:nvSpPr>
        <p:spPr>
          <a:xfrm>
            <a:off x="4390199" y="2732870"/>
            <a:ext cx="2839162" cy="2340994"/>
          </a:xfrm>
          <a:prstGeom prst="roundRect">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7">
            <a:extLst>
              <a:ext uri="{FF2B5EF4-FFF2-40B4-BE49-F238E27FC236}">
                <a16:creationId xmlns:a16="http://schemas.microsoft.com/office/drawing/2014/main" id="{A5E477DD-992C-F978-4599-7A06C2741A72}"/>
              </a:ext>
            </a:extLst>
          </p:cNvPr>
          <p:cNvSpPr/>
          <p:nvPr/>
        </p:nvSpPr>
        <p:spPr>
          <a:xfrm>
            <a:off x="8436682" y="2732870"/>
            <a:ext cx="2839162" cy="2340994"/>
          </a:xfrm>
          <a:prstGeom prst="roundRect">
            <a:avLst/>
          </a:pr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2" descr="Line arrow: Straight with solid fill">
            <a:extLst>
              <a:ext uri="{FF2B5EF4-FFF2-40B4-BE49-F238E27FC236}">
                <a16:creationId xmlns:a16="http://schemas.microsoft.com/office/drawing/2014/main" id="{E3052DB2-3FD1-EA58-17F1-32D2B01888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7478109" y="3567386"/>
            <a:ext cx="660400" cy="669159"/>
          </a:xfrm>
          <a:prstGeom prst="rect">
            <a:avLst/>
          </a:prstGeom>
        </p:spPr>
      </p:pic>
      <p:pic>
        <p:nvPicPr>
          <p:cNvPr id="25" name="Graphic 22" descr="Line arrow: Straight with solid fill">
            <a:extLst>
              <a:ext uri="{FF2B5EF4-FFF2-40B4-BE49-F238E27FC236}">
                <a16:creationId xmlns:a16="http://schemas.microsoft.com/office/drawing/2014/main" id="{336913F7-4D11-6137-E235-2258B6F613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3484177" y="3514833"/>
            <a:ext cx="660400" cy="669159"/>
          </a:xfrm>
          <a:prstGeom prst="rect">
            <a:avLst/>
          </a:prstGeom>
        </p:spPr>
      </p:pic>
      <p:sp>
        <p:nvSpPr>
          <p:cNvPr id="26" name="Rounded Rectangle 17">
            <a:extLst>
              <a:ext uri="{FF2B5EF4-FFF2-40B4-BE49-F238E27FC236}">
                <a16:creationId xmlns:a16="http://schemas.microsoft.com/office/drawing/2014/main" id="{60434159-6E48-A9BF-EDAB-C7405DB8F071}"/>
              </a:ext>
            </a:extLst>
          </p:cNvPr>
          <p:cNvSpPr/>
          <p:nvPr/>
        </p:nvSpPr>
        <p:spPr>
          <a:xfrm>
            <a:off x="571440" y="2592732"/>
            <a:ext cx="2839162" cy="2340994"/>
          </a:xfrm>
          <a:prstGeom prst="roundRect">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7">
            <a:extLst>
              <a:ext uri="{FF2B5EF4-FFF2-40B4-BE49-F238E27FC236}">
                <a16:creationId xmlns:a16="http://schemas.microsoft.com/office/drawing/2014/main" id="{785B5C83-F09D-15A4-8117-2CA2C5B6714C}"/>
              </a:ext>
            </a:extLst>
          </p:cNvPr>
          <p:cNvSpPr/>
          <p:nvPr/>
        </p:nvSpPr>
        <p:spPr>
          <a:xfrm>
            <a:off x="4530337" y="2592732"/>
            <a:ext cx="2839162" cy="2340994"/>
          </a:xfrm>
          <a:prstGeom prst="roundRect">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7">
            <a:extLst>
              <a:ext uri="{FF2B5EF4-FFF2-40B4-BE49-F238E27FC236}">
                <a16:creationId xmlns:a16="http://schemas.microsoft.com/office/drawing/2014/main" id="{4D0B44AD-1A59-C30D-67F2-4285301C402C}"/>
              </a:ext>
            </a:extLst>
          </p:cNvPr>
          <p:cNvSpPr/>
          <p:nvPr/>
        </p:nvSpPr>
        <p:spPr>
          <a:xfrm>
            <a:off x="8392981" y="2592731"/>
            <a:ext cx="2839162" cy="2340994"/>
          </a:xfrm>
          <a:prstGeom prst="roundRect">
            <a:avLst/>
          </a:prstGeom>
          <a:solidFill>
            <a:schemeClr val="bg1">
              <a:lumMod val="6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01936EB-D496-5B49-5C41-832ACEDC7159}"/>
              </a:ext>
            </a:extLst>
          </p:cNvPr>
          <p:cNvSpPr txBox="1"/>
          <p:nvPr/>
        </p:nvSpPr>
        <p:spPr>
          <a:xfrm>
            <a:off x="1305033" y="3669862"/>
            <a:ext cx="2029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1" name="Rectangle 50">
            <a:extLst>
              <a:ext uri="{FF2B5EF4-FFF2-40B4-BE49-F238E27FC236}">
                <a16:creationId xmlns:a16="http://schemas.microsoft.com/office/drawing/2014/main" id="{FDDB8058-5815-9625-A0C4-36A20ADE5829}"/>
              </a:ext>
            </a:extLst>
          </p:cNvPr>
          <p:cNvSpPr/>
          <p:nvPr/>
        </p:nvSpPr>
        <p:spPr>
          <a:xfrm>
            <a:off x="0" y="5766740"/>
            <a:ext cx="12182592" cy="733777"/>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3864"/>
              </a:solidFill>
            </a:endParaRPr>
          </a:p>
        </p:txBody>
      </p:sp>
      <p:sp>
        <p:nvSpPr>
          <p:cNvPr id="55" name="Rectangle 54">
            <a:extLst>
              <a:ext uri="{FF2B5EF4-FFF2-40B4-BE49-F238E27FC236}">
                <a16:creationId xmlns:a16="http://schemas.microsoft.com/office/drawing/2014/main" id="{9606E04E-7552-F3CD-F34B-A4B3DAB71D02}"/>
              </a:ext>
            </a:extLst>
          </p:cNvPr>
          <p:cNvSpPr/>
          <p:nvPr/>
        </p:nvSpPr>
        <p:spPr>
          <a:xfrm flipV="1">
            <a:off x="0" y="131348"/>
            <a:ext cx="12182592" cy="143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3864"/>
              </a:solidFill>
            </a:endParaRPr>
          </a:p>
        </p:txBody>
      </p:sp>
      <p:sp>
        <p:nvSpPr>
          <p:cNvPr id="2" name="Content Placeholder 2">
            <a:extLst>
              <a:ext uri="{FF2B5EF4-FFF2-40B4-BE49-F238E27FC236}">
                <a16:creationId xmlns:a16="http://schemas.microsoft.com/office/drawing/2014/main" id="{444EF254-CC0E-173E-5F51-1528860B1BB5}"/>
              </a:ext>
            </a:extLst>
          </p:cNvPr>
          <p:cNvSpPr txBox="1">
            <a:spLocks/>
          </p:cNvSpPr>
          <p:nvPr/>
        </p:nvSpPr>
        <p:spPr>
          <a:xfrm>
            <a:off x="740985" y="2870183"/>
            <a:ext cx="2218239" cy="18288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a:latin typeface="Bahnschrift" panose="020B0502040204020203" pitchFamily="34" charset="0"/>
              </a:rPr>
              <a:t>Test for strength of adjustable arm </a:t>
            </a:r>
          </a:p>
        </p:txBody>
      </p:sp>
      <p:sp>
        <p:nvSpPr>
          <p:cNvPr id="9" name="Content Placeholder 2">
            <a:extLst>
              <a:ext uri="{FF2B5EF4-FFF2-40B4-BE49-F238E27FC236}">
                <a16:creationId xmlns:a16="http://schemas.microsoft.com/office/drawing/2014/main" id="{94B92528-E4BB-E81B-A404-2F5580D12D7D}"/>
              </a:ext>
            </a:extLst>
          </p:cNvPr>
          <p:cNvSpPr txBox="1">
            <a:spLocks/>
          </p:cNvSpPr>
          <p:nvPr/>
        </p:nvSpPr>
        <p:spPr>
          <a:xfrm>
            <a:off x="4544841" y="2670865"/>
            <a:ext cx="2850799" cy="234099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a:latin typeface="Bahnschrift" panose="020B0502040204020203" pitchFamily="34" charset="0"/>
              </a:rPr>
              <a:t>Feasibility of the telescoping arm</a:t>
            </a:r>
          </a:p>
        </p:txBody>
      </p:sp>
      <p:sp>
        <p:nvSpPr>
          <p:cNvPr id="10" name="Content Placeholder 2">
            <a:extLst>
              <a:ext uri="{FF2B5EF4-FFF2-40B4-BE49-F238E27FC236}">
                <a16:creationId xmlns:a16="http://schemas.microsoft.com/office/drawing/2014/main" id="{2FD1BEE7-70BE-7898-1DA0-3B4242F7E7F9}"/>
              </a:ext>
            </a:extLst>
          </p:cNvPr>
          <p:cNvSpPr txBox="1">
            <a:spLocks/>
          </p:cNvSpPr>
          <p:nvPr/>
        </p:nvSpPr>
        <p:spPr>
          <a:xfrm>
            <a:off x="8497657" y="2678916"/>
            <a:ext cx="2850799" cy="234099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a:latin typeface="Bahnschrift" panose="020B0502040204020203" pitchFamily="34" charset="0"/>
              </a:rPr>
              <a:t>Can attach magnets to bottom of cup </a:t>
            </a:r>
          </a:p>
        </p:txBody>
      </p:sp>
      <p:sp>
        <p:nvSpPr>
          <p:cNvPr id="5" name="TextBox 4">
            <a:extLst>
              <a:ext uri="{FF2B5EF4-FFF2-40B4-BE49-F238E27FC236}">
                <a16:creationId xmlns:a16="http://schemas.microsoft.com/office/drawing/2014/main" id="{F63664A3-0DA1-EDE6-A59C-6286D5E16A6A}"/>
              </a:ext>
            </a:extLst>
          </p:cNvPr>
          <p:cNvSpPr txBox="1"/>
          <p:nvPr/>
        </p:nvSpPr>
        <p:spPr>
          <a:xfrm>
            <a:off x="10479852" y="6594592"/>
            <a:ext cx="1618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Sami Joe Bitar</a:t>
            </a:r>
            <a:endParaRPr lang="en-US"/>
          </a:p>
        </p:txBody>
      </p:sp>
    </p:spTree>
    <p:extLst>
      <p:ext uri="{BB962C8B-B14F-4D97-AF65-F5344CB8AC3E}">
        <p14:creationId xmlns:p14="http://schemas.microsoft.com/office/powerpoint/2010/main" val="454415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6" descr="A picture containing drinking water&#10;&#10;Description automatically generated">
            <a:extLst>
              <a:ext uri="{FF2B5EF4-FFF2-40B4-BE49-F238E27FC236}">
                <a16:creationId xmlns:a16="http://schemas.microsoft.com/office/drawing/2014/main" id="{8BAF44CA-A0C8-4B5A-DC66-87DD45EB1EC5}"/>
              </a:ext>
            </a:extLst>
          </p:cNvPr>
          <p:cNvPicPr>
            <a:picLocks noChangeAspect="1"/>
          </p:cNvPicPr>
          <p:nvPr/>
        </p:nvPicPr>
        <p:blipFill>
          <a:blip r:embed="rId2"/>
          <a:stretch>
            <a:fillRect/>
          </a:stretch>
        </p:blipFill>
        <p:spPr>
          <a:xfrm>
            <a:off x="8131503" y="4853151"/>
            <a:ext cx="2743200" cy="1828800"/>
          </a:xfrm>
          <a:prstGeom prst="rect">
            <a:avLst/>
          </a:prstGeom>
        </p:spPr>
      </p:pic>
      <p:pic>
        <p:nvPicPr>
          <p:cNvPr id="4" name="Picture 19" descr="A picture containing cup&#10;&#10;Description automatically generated">
            <a:extLst>
              <a:ext uri="{FF2B5EF4-FFF2-40B4-BE49-F238E27FC236}">
                <a16:creationId xmlns:a16="http://schemas.microsoft.com/office/drawing/2014/main" id="{2BF25B6B-B57D-46A5-DC76-085DB5F4BDA9}"/>
              </a:ext>
            </a:extLst>
          </p:cNvPr>
          <p:cNvPicPr>
            <a:picLocks noChangeAspect="1"/>
          </p:cNvPicPr>
          <p:nvPr/>
        </p:nvPicPr>
        <p:blipFill>
          <a:blip r:embed="rId3"/>
          <a:stretch>
            <a:fillRect/>
          </a:stretch>
        </p:blipFill>
        <p:spPr>
          <a:xfrm>
            <a:off x="109268" y="474953"/>
            <a:ext cx="2239993" cy="1781793"/>
          </a:xfrm>
          <a:prstGeom prst="rect">
            <a:avLst/>
          </a:prstGeom>
        </p:spPr>
      </p:pic>
      <p:sp>
        <p:nvSpPr>
          <p:cNvPr id="6" name="Rectangle 5">
            <a:extLst>
              <a:ext uri="{FF2B5EF4-FFF2-40B4-BE49-F238E27FC236}">
                <a16:creationId xmlns:a16="http://schemas.microsoft.com/office/drawing/2014/main" id="{CAF7EEF3-786D-7191-A492-EB9DF7D5056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Calibri"/>
            </a:endParaRPr>
          </a:p>
        </p:txBody>
      </p:sp>
      <p:sp>
        <p:nvSpPr>
          <p:cNvPr id="7" name="TextBox 6">
            <a:extLst>
              <a:ext uri="{FF2B5EF4-FFF2-40B4-BE49-F238E27FC236}">
                <a16:creationId xmlns:a16="http://schemas.microsoft.com/office/drawing/2014/main" id="{86574E5F-050A-1987-F286-92300B536C4D}"/>
              </a:ext>
            </a:extLst>
          </p:cNvPr>
          <p:cNvSpPr txBox="1"/>
          <p:nvPr/>
        </p:nvSpPr>
        <p:spPr>
          <a:xfrm>
            <a:off x="209820" y="446803"/>
            <a:ext cx="3610403" cy="707886"/>
          </a:xfrm>
          <a:prstGeom prst="rect">
            <a:avLst/>
          </a:prstGeom>
          <a:noFill/>
        </p:spPr>
        <p:txBody>
          <a:bodyPr wrap="square" lIns="91440" tIns="45720" rIns="91440" bIns="45720" rtlCol="0" anchor="t">
            <a:spAutoFit/>
          </a:bodyPr>
          <a:lstStyle/>
          <a:p>
            <a:pPr algn="ctr"/>
            <a:r>
              <a:rPr lang="en-US" sz="4000" b="1">
                <a:latin typeface="Bahnschrift"/>
                <a:cs typeface="Calibri" panose="020F0502020204030204"/>
              </a:rPr>
              <a:t>Project Plan</a:t>
            </a:r>
          </a:p>
        </p:txBody>
      </p:sp>
      <p:sp>
        <p:nvSpPr>
          <p:cNvPr id="8" name="TextBox 7">
            <a:extLst>
              <a:ext uri="{FF2B5EF4-FFF2-40B4-BE49-F238E27FC236}">
                <a16:creationId xmlns:a16="http://schemas.microsoft.com/office/drawing/2014/main" id="{B9526B92-3014-9284-D847-26ADAE0BFEA0}"/>
              </a:ext>
            </a:extLst>
          </p:cNvPr>
          <p:cNvSpPr txBox="1"/>
          <p:nvPr/>
        </p:nvSpPr>
        <p:spPr>
          <a:xfrm>
            <a:off x="-5577609" y="1251358"/>
            <a:ext cx="4017818" cy="25984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a:latin typeface="Britannic Bold" panose="020B0903060703020204" pitchFamily="34" charset="77"/>
              </a:rPr>
              <a:t>ADD YOUR TEXT HERE</a:t>
            </a:r>
          </a:p>
          <a:p>
            <a:pPr marL="285750" indent="-285750">
              <a:lnSpc>
                <a:spcPct val="150000"/>
              </a:lnSpc>
              <a:buFont typeface="Arial" panose="020B0604020202020204" pitchFamily="34" charset="0"/>
              <a:buChar char="•"/>
            </a:pPr>
            <a:r>
              <a:rPr lang="en-US" sz="2800">
                <a:latin typeface="Britannic Bold" panose="020B0903060703020204" pitchFamily="34" charset="77"/>
              </a:rPr>
              <a:t>DELETE THIS TEXT</a:t>
            </a:r>
          </a:p>
          <a:p>
            <a:pPr marL="285750" indent="-285750">
              <a:lnSpc>
                <a:spcPct val="150000"/>
              </a:lnSpc>
              <a:buFont typeface="Arial" panose="020B0604020202020204" pitchFamily="34" charset="0"/>
              <a:buChar char="•"/>
            </a:pPr>
            <a:r>
              <a:rPr lang="en-US" sz="2800">
                <a:latin typeface="Britannic Bold" panose="020B0903060703020204" pitchFamily="34" charset="77"/>
              </a:rPr>
              <a:t>AND WRITE NEW</a:t>
            </a:r>
          </a:p>
          <a:p>
            <a:pPr marL="285750" indent="-285750">
              <a:lnSpc>
                <a:spcPct val="150000"/>
              </a:lnSpc>
              <a:buFont typeface="Arial" panose="020B0604020202020204" pitchFamily="34" charset="0"/>
              <a:buChar char="•"/>
            </a:pPr>
            <a:r>
              <a:rPr lang="en-US" sz="2800">
                <a:latin typeface="Britannic Bold" panose="020B0903060703020204" pitchFamily="34" charset="77"/>
              </a:rPr>
              <a:t>SENTENCES</a:t>
            </a:r>
          </a:p>
        </p:txBody>
      </p:sp>
      <p:sp>
        <p:nvSpPr>
          <p:cNvPr id="14" name="Rounded Rectangle 13">
            <a:extLst>
              <a:ext uri="{FF2B5EF4-FFF2-40B4-BE49-F238E27FC236}">
                <a16:creationId xmlns:a16="http://schemas.microsoft.com/office/drawing/2014/main" id="{442937EF-5F00-AEFB-BF5D-BC4A725C3620}"/>
              </a:ext>
            </a:extLst>
          </p:cNvPr>
          <p:cNvSpPr/>
          <p:nvPr/>
        </p:nvSpPr>
        <p:spPr>
          <a:xfrm>
            <a:off x="205941" y="11109657"/>
            <a:ext cx="4643437" cy="4793407"/>
          </a:xfrm>
          <a:prstGeom prst="roundRect">
            <a:avLst/>
          </a:prstGeom>
          <a:solidFill>
            <a:srgbClr val="D5BDA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410B96-A739-AEE2-EB2B-B53E927DC32A}"/>
              </a:ext>
            </a:extLst>
          </p:cNvPr>
          <p:cNvSpPr txBox="1"/>
          <p:nvPr/>
        </p:nvSpPr>
        <p:spPr>
          <a:xfrm>
            <a:off x="459397" y="11524032"/>
            <a:ext cx="4810838" cy="769441"/>
          </a:xfrm>
          <a:prstGeom prst="rect">
            <a:avLst/>
          </a:prstGeom>
          <a:noFill/>
        </p:spPr>
        <p:txBody>
          <a:bodyPr wrap="square" rtlCol="0">
            <a:spAutoFit/>
          </a:bodyPr>
          <a:lstStyle/>
          <a:p>
            <a:r>
              <a:rPr lang="en-US" sz="4400">
                <a:latin typeface="Britannic Bold" panose="020B0903060703020204" pitchFamily="34" charset="77"/>
              </a:rPr>
              <a:t>YOUR HEADLINE </a:t>
            </a:r>
          </a:p>
        </p:txBody>
      </p:sp>
      <p:sp>
        <p:nvSpPr>
          <p:cNvPr id="16" name="TextBox 15">
            <a:extLst>
              <a:ext uri="{FF2B5EF4-FFF2-40B4-BE49-F238E27FC236}">
                <a16:creationId xmlns:a16="http://schemas.microsoft.com/office/drawing/2014/main" id="{14CE31FF-680F-8B97-FA6C-3D465A924236}"/>
              </a:ext>
            </a:extLst>
          </p:cNvPr>
          <p:cNvSpPr txBox="1"/>
          <p:nvPr/>
        </p:nvSpPr>
        <p:spPr>
          <a:xfrm>
            <a:off x="643907" y="12453969"/>
            <a:ext cx="3843338" cy="5909310"/>
          </a:xfrm>
          <a:prstGeom prst="rect">
            <a:avLst/>
          </a:prstGeom>
          <a:noFill/>
        </p:spPr>
        <p:txBody>
          <a:bodyPr wrap="square" rtlCol="0">
            <a:spAutoFit/>
          </a:bodyPr>
          <a:lstStyle/>
          <a:p>
            <a:r>
              <a:rPr lang="en-US">
                <a:latin typeface="Britannic Bold" panose="020B0903060703020204" pitchFamily="34" charset="77"/>
              </a:rPr>
              <a:t>ADD YOUR OWN TEXT HERE ADD YOUR OWN TEXT HERE ADD YOUR OWN TEXT HERE ADD YOUR OWN TEXT HERE ADD YOUR OWN TEXT HERE ADD YOUR OWN TEXT HERE ADD YOUR OWN TEXT HERE ADD YOUR OWN TEXT HERE ADD YOUR OWN TEXT HERE ADD YOUR OWN TEXT HERE ADD YOUR OWN TEXT HERE ADD YOUR OWN TEXT HERE </a:t>
            </a: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p:txBody>
      </p:sp>
      <p:sp>
        <p:nvSpPr>
          <p:cNvPr id="17" name="Rounded Rectangle 16">
            <a:extLst>
              <a:ext uri="{FF2B5EF4-FFF2-40B4-BE49-F238E27FC236}">
                <a16:creationId xmlns:a16="http://schemas.microsoft.com/office/drawing/2014/main" id="{345E7F6A-1977-A80B-9444-34A84C3689CB}"/>
              </a:ext>
            </a:extLst>
          </p:cNvPr>
          <p:cNvSpPr/>
          <p:nvPr/>
        </p:nvSpPr>
        <p:spPr>
          <a:xfrm rot="1018979">
            <a:off x="11401524" y="-12624499"/>
            <a:ext cx="557212" cy="10947531"/>
          </a:xfrm>
          <a:prstGeom prst="roundRect">
            <a:avLst/>
          </a:prstGeom>
          <a:solidFill>
            <a:srgbClr val="F5E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3C42AF2-4B90-1E7B-3CBE-1663F7BED682}"/>
              </a:ext>
            </a:extLst>
          </p:cNvPr>
          <p:cNvSpPr/>
          <p:nvPr/>
        </p:nvSpPr>
        <p:spPr>
          <a:xfrm rot="1018979">
            <a:off x="13130970" y="-14458792"/>
            <a:ext cx="557212" cy="10947531"/>
          </a:xfrm>
          <a:prstGeom prst="roundRect">
            <a:avLst/>
          </a:prstGeom>
          <a:solidFill>
            <a:srgbClr val="E3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9DC7C211-9826-AEA9-97F7-4877ECD53BB0}"/>
              </a:ext>
            </a:extLst>
          </p:cNvPr>
          <p:cNvSpPr/>
          <p:nvPr/>
        </p:nvSpPr>
        <p:spPr>
          <a:xfrm rot="1018979">
            <a:off x="15132075" y="-16293085"/>
            <a:ext cx="557212" cy="10947531"/>
          </a:xfrm>
          <a:prstGeom prst="roundRect">
            <a:avLst/>
          </a:prstGeom>
          <a:solidFill>
            <a:srgbClr val="D5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36CCFE8-CAD9-15FF-7EEF-515DB0F62B36}"/>
              </a:ext>
            </a:extLst>
          </p:cNvPr>
          <p:cNvSpPr txBox="1"/>
          <p:nvPr/>
        </p:nvSpPr>
        <p:spPr>
          <a:xfrm>
            <a:off x="1120958" y="259457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Rounded Rectangle 17">
            <a:extLst>
              <a:ext uri="{FF2B5EF4-FFF2-40B4-BE49-F238E27FC236}">
                <a16:creationId xmlns:a16="http://schemas.microsoft.com/office/drawing/2014/main" id="{FD2B39EE-8B88-FD4D-ED75-979115FE68A4}"/>
              </a:ext>
            </a:extLst>
          </p:cNvPr>
          <p:cNvSpPr/>
          <p:nvPr/>
        </p:nvSpPr>
        <p:spPr>
          <a:xfrm>
            <a:off x="757514" y="1411531"/>
            <a:ext cx="2150120" cy="1846505"/>
          </a:xfrm>
          <a:prstGeom prst="roundRect">
            <a:avLst/>
          </a:prstGeom>
          <a:solidFill>
            <a:schemeClr val="tx1">
              <a:lumMod val="75000"/>
              <a:lumOff val="2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7">
            <a:extLst>
              <a:ext uri="{FF2B5EF4-FFF2-40B4-BE49-F238E27FC236}">
                <a16:creationId xmlns:a16="http://schemas.microsoft.com/office/drawing/2014/main" id="{B45B9840-4F4E-855B-3A47-11685D05ED90}"/>
              </a:ext>
            </a:extLst>
          </p:cNvPr>
          <p:cNvSpPr/>
          <p:nvPr/>
        </p:nvSpPr>
        <p:spPr>
          <a:xfrm>
            <a:off x="3620093" y="2481572"/>
            <a:ext cx="1688056" cy="1757335"/>
          </a:xfrm>
          <a:prstGeom prst="roundRect">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7">
            <a:extLst>
              <a:ext uri="{FF2B5EF4-FFF2-40B4-BE49-F238E27FC236}">
                <a16:creationId xmlns:a16="http://schemas.microsoft.com/office/drawing/2014/main" id="{A5E477DD-992C-F978-4599-7A06C2741A72}"/>
              </a:ext>
            </a:extLst>
          </p:cNvPr>
          <p:cNvSpPr/>
          <p:nvPr/>
        </p:nvSpPr>
        <p:spPr>
          <a:xfrm>
            <a:off x="6175001" y="1776316"/>
            <a:ext cx="1566461" cy="1514145"/>
          </a:xfrm>
          <a:prstGeom prst="roundRect">
            <a:avLst/>
          </a:prstGeom>
          <a:solidFill>
            <a:schemeClr val="tx1">
              <a:lumMod val="65000"/>
              <a:lumOff val="3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2" descr="Line arrow: Straight with solid fill">
            <a:extLst>
              <a:ext uri="{FF2B5EF4-FFF2-40B4-BE49-F238E27FC236}">
                <a16:creationId xmlns:a16="http://schemas.microsoft.com/office/drawing/2014/main" id="{E3052DB2-3FD1-EA58-17F1-32D2B01888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300000">
            <a:off x="5573110" y="2481131"/>
            <a:ext cx="660400" cy="669159"/>
          </a:xfrm>
          <a:prstGeom prst="rect">
            <a:avLst/>
          </a:prstGeom>
        </p:spPr>
      </p:pic>
      <p:pic>
        <p:nvPicPr>
          <p:cNvPr id="25" name="Graphic 22" descr="Line arrow: Straight with solid fill">
            <a:extLst>
              <a:ext uri="{FF2B5EF4-FFF2-40B4-BE49-F238E27FC236}">
                <a16:creationId xmlns:a16="http://schemas.microsoft.com/office/drawing/2014/main" id="{336913F7-4D11-6137-E235-2258B6F613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180000">
            <a:off x="2997794" y="2234024"/>
            <a:ext cx="660400" cy="669159"/>
          </a:xfrm>
          <a:prstGeom prst="rect">
            <a:avLst/>
          </a:prstGeom>
        </p:spPr>
      </p:pic>
      <p:sp>
        <p:nvSpPr>
          <p:cNvPr id="27" name="Rounded Rectangle 17">
            <a:extLst>
              <a:ext uri="{FF2B5EF4-FFF2-40B4-BE49-F238E27FC236}">
                <a16:creationId xmlns:a16="http://schemas.microsoft.com/office/drawing/2014/main" id="{785B5C83-F09D-15A4-8117-2CA2C5B6714C}"/>
              </a:ext>
            </a:extLst>
          </p:cNvPr>
          <p:cNvSpPr/>
          <p:nvPr/>
        </p:nvSpPr>
        <p:spPr>
          <a:xfrm>
            <a:off x="3760229" y="2479243"/>
            <a:ext cx="1931248" cy="1765441"/>
          </a:xfrm>
          <a:prstGeom prst="roundRect">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7">
            <a:extLst>
              <a:ext uri="{FF2B5EF4-FFF2-40B4-BE49-F238E27FC236}">
                <a16:creationId xmlns:a16="http://schemas.microsoft.com/office/drawing/2014/main" id="{4D0B44AD-1A59-C30D-67F2-4285301C402C}"/>
              </a:ext>
            </a:extLst>
          </p:cNvPr>
          <p:cNvSpPr/>
          <p:nvPr/>
        </p:nvSpPr>
        <p:spPr>
          <a:xfrm>
            <a:off x="6342066" y="1717242"/>
            <a:ext cx="1509716" cy="1433079"/>
          </a:xfrm>
          <a:prstGeom prst="roundRect">
            <a:avLst/>
          </a:prstGeom>
          <a:solidFill>
            <a:schemeClr val="bg1">
              <a:lumMod val="6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01936EB-D496-5B49-5C41-832ACEDC7159}"/>
              </a:ext>
            </a:extLst>
          </p:cNvPr>
          <p:cNvSpPr txBox="1"/>
          <p:nvPr/>
        </p:nvSpPr>
        <p:spPr>
          <a:xfrm>
            <a:off x="1305033" y="3669862"/>
            <a:ext cx="2029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1" name="Rectangle 50">
            <a:extLst>
              <a:ext uri="{FF2B5EF4-FFF2-40B4-BE49-F238E27FC236}">
                <a16:creationId xmlns:a16="http://schemas.microsoft.com/office/drawing/2014/main" id="{FDDB8058-5815-9625-A0C4-36A20ADE5829}"/>
              </a:ext>
            </a:extLst>
          </p:cNvPr>
          <p:cNvSpPr/>
          <p:nvPr/>
        </p:nvSpPr>
        <p:spPr>
          <a:xfrm>
            <a:off x="0" y="5766740"/>
            <a:ext cx="12182592" cy="733777"/>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3864"/>
              </a:solidFill>
            </a:endParaRPr>
          </a:p>
        </p:txBody>
      </p:sp>
      <p:sp>
        <p:nvSpPr>
          <p:cNvPr id="55" name="Rectangle 54">
            <a:extLst>
              <a:ext uri="{FF2B5EF4-FFF2-40B4-BE49-F238E27FC236}">
                <a16:creationId xmlns:a16="http://schemas.microsoft.com/office/drawing/2014/main" id="{9606E04E-7552-F3CD-F34B-A4B3DAB71D02}"/>
              </a:ext>
            </a:extLst>
          </p:cNvPr>
          <p:cNvSpPr/>
          <p:nvPr/>
        </p:nvSpPr>
        <p:spPr>
          <a:xfrm flipV="1">
            <a:off x="0" y="131348"/>
            <a:ext cx="12182592" cy="1432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3864"/>
              </a:solidFill>
            </a:endParaRPr>
          </a:p>
        </p:txBody>
      </p:sp>
      <p:sp>
        <p:nvSpPr>
          <p:cNvPr id="2" name="Content Placeholder 2">
            <a:extLst>
              <a:ext uri="{FF2B5EF4-FFF2-40B4-BE49-F238E27FC236}">
                <a16:creationId xmlns:a16="http://schemas.microsoft.com/office/drawing/2014/main" id="{444EF254-CC0E-173E-5F51-1528860B1BB5}"/>
              </a:ext>
            </a:extLst>
          </p:cNvPr>
          <p:cNvSpPr txBox="1">
            <a:spLocks/>
          </p:cNvSpPr>
          <p:nvPr/>
        </p:nvSpPr>
        <p:spPr>
          <a:xfrm>
            <a:off x="757198" y="1338077"/>
            <a:ext cx="2218239" cy="1828800"/>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cap="all">
                <a:latin typeface="TW Cen MT"/>
              </a:rPr>
              <a:t>Prototype of adjustable arm (mechanism test)</a:t>
            </a:r>
            <a:r>
              <a:rPr lang="en-CA" sz="1800">
                <a:latin typeface="Bahnschrift"/>
              </a:rPr>
              <a:t> </a:t>
            </a:r>
          </a:p>
        </p:txBody>
      </p:sp>
      <p:sp>
        <p:nvSpPr>
          <p:cNvPr id="9" name="Content Placeholder 2">
            <a:extLst>
              <a:ext uri="{FF2B5EF4-FFF2-40B4-BE49-F238E27FC236}">
                <a16:creationId xmlns:a16="http://schemas.microsoft.com/office/drawing/2014/main" id="{94B92528-E4BB-E81B-A404-2F5580D12D7D}"/>
              </a:ext>
            </a:extLst>
          </p:cNvPr>
          <p:cNvSpPr txBox="1">
            <a:spLocks/>
          </p:cNvSpPr>
          <p:nvPr/>
        </p:nvSpPr>
        <p:spPr>
          <a:xfrm>
            <a:off x="3766629" y="2435779"/>
            <a:ext cx="1756438" cy="1765441"/>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cap="all">
                <a:latin typeface="TW Cen MT"/>
              </a:rPr>
              <a:t>Decide which style of arm to go with</a:t>
            </a:r>
            <a:endParaRPr lang="en-CA" sz="1800">
              <a:latin typeface="Bahnschrift" panose="020B0502040204020203" pitchFamily="34" charset="0"/>
            </a:endParaRPr>
          </a:p>
        </p:txBody>
      </p:sp>
      <p:sp>
        <p:nvSpPr>
          <p:cNvPr id="10" name="Content Placeholder 2">
            <a:extLst>
              <a:ext uri="{FF2B5EF4-FFF2-40B4-BE49-F238E27FC236}">
                <a16:creationId xmlns:a16="http://schemas.microsoft.com/office/drawing/2014/main" id="{2FD1BEE7-70BE-7898-1DA0-3B4242F7E7F9}"/>
              </a:ext>
            </a:extLst>
          </p:cNvPr>
          <p:cNvSpPr txBox="1">
            <a:spLocks/>
          </p:cNvSpPr>
          <p:nvPr/>
        </p:nvSpPr>
        <p:spPr>
          <a:xfrm>
            <a:off x="6341360" y="1738575"/>
            <a:ext cx="1107927" cy="1587101"/>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cap="all">
                <a:latin typeface="TW Cen MT"/>
              </a:rPr>
              <a:t>Order parts </a:t>
            </a:r>
            <a:r>
              <a:rPr lang="en-CA" sz="1800">
                <a:latin typeface="Bahnschrift"/>
              </a:rPr>
              <a:t> </a:t>
            </a:r>
          </a:p>
        </p:txBody>
      </p:sp>
      <p:sp>
        <p:nvSpPr>
          <p:cNvPr id="5" name="TextBox 4">
            <a:extLst>
              <a:ext uri="{FF2B5EF4-FFF2-40B4-BE49-F238E27FC236}">
                <a16:creationId xmlns:a16="http://schemas.microsoft.com/office/drawing/2014/main" id="{F63664A3-0DA1-EDE6-A59C-6286D5E16A6A}"/>
              </a:ext>
            </a:extLst>
          </p:cNvPr>
          <p:cNvSpPr txBox="1"/>
          <p:nvPr/>
        </p:nvSpPr>
        <p:spPr>
          <a:xfrm>
            <a:off x="10479852" y="6594592"/>
            <a:ext cx="1618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Sami Joe Bitar</a:t>
            </a:r>
            <a:endParaRPr lang="en-US"/>
          </a:p>
        </p:txBody>
      </p:sp>
      <p:pic>
        <p:nvPicPr>
          <p:cNvPr id="11" name="Graphic 22" descr="Line arrow: Straight with solid fill">
            <a:extLst>
              <a:ext uri="{FF2B5EF4-FFF2-40B4-BE49-F238E27FC236}">
                <a16:creationId xmlns:a16="http://schemas.microsoft.com/office/drawing/2014/main" id="{75B34AA8-7090-EDE0-9741-A0BABE313D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360000">
            <a:off x="7680769" y="2489237"/>
            <a:ext cx="660400" cy="669159"/>
          </a:xfrm>
          <a:prstGeom prst="rect">
            <a:avLst/>
          </a:prstGeom>
        </p:spPr>
      </p:pic>
      <p:sp>
        <p:nvSpPr>
          <p:cNvPr id="23" name="Rounded Rectangle 17">
            <a:extLst>
              <a:ext uri="{FF2B5EF4-FFF2-40B4-BE49-F238E27FC236}">
                <a16:creationId xmlns:a16="http://schemas.microsoft.com/office/drawing/2014/main" id="{ED804B44-D0E9-259F-E5D1-8AAFE09C9A33}"/>
              </a:ext>
            </a:extLst>
          </p:cNvPr>
          <p:cNvSpPr/>
          <p:nvPr/>
        </p:nvSpPr>
        <p:spPr>
          <a:xfrm>
            <a:off x="8385620" y="1962764"/>
            <a:ext cx="2150120" cy="1846505"/>
          </a:xfrm>
          <a:prstGeom prst="roundRect">
            <a:avLst/>
          </a:prstGeom>
          <a:solidFill>
            <a:schemeClr val="tx1">
              <a:lumMod val="75000"/>
              <a:lumOff val="2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7">
            <a:extLst>
              <a:ext uri="{FF2B5EF4-FFF2-40B4-BE49-F238E27FC236}">
                <a16:creationId xmlns:a16="http://schemas.microsoft.com/office/drawing/2014/main" id="{796EE7E4-B496-E7FB-3CBF-784AD7AF0FC7}"/>
              </a:ext>
            </a:extLst>
          </p:cNvPr>
          <p:cNvSpPr/>
          <p:nvPr/>
        </p:nvSpPr>
        <p:spPr>
          <a:xfrm>
            <a:off x="8491003" y="1849275"/>
            <a:ext cx="2150120" cy="1846505"/>
          </a:xfrm>
          <a:prstGeom prst="roundRect">
            <a:avLst/>
          </a:prstGeom>
          <a:solidFill>
            <a:schemeClr val="tx1">
              <a:lumMod val="75000"/>
              <a:lumOff val="2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7">
            <a:extLst>
              <a:ext uri="{FF2B5EF4-FFF2-40B4-BE49-F238E27FC236}">
                <a16:creationId xmlns:a16="http://schemas.microsoft.com/office/drawing/2014/main" id="{137EB2FF-A9D2-31B9-7F22-EA2E4AF9696B}"/>
              </a:ext>
            </a:extLst>
          </p:cNvPr>
          <p:cNvSpPr/>
          <p:nvPr/>
        </p:nvSpPr>
        <p:spPr>
          <a:xfrm>
            <a:off x="846683" y="1322360"/>
            <a:ext cx="2150120" cy="1846505"/>
          </a:xfrm>
          <a:prstGeom prst="roundRect">
            <a:avLst/>
          </a:prstGeom>
          <a:solidFill>
            <a:schemeClr val="tx1">
              <a:lumMod val="75000"/>
              <a:lumOff val="2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4B277F0-499D-8DCB-59E4-2CEABCBAFB02}"/>
              </a:ext>
            </a:extLst>
          </p:cNvPr>
          <p:cNvSpPr txBox="1"/>
          <p:nvPr/>
        </p:nvSpPr>
        <p:spPr>
          <a:xfrm>
            <a:off x="8746787" y="2496765"/>
            <a:ext cx="15158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a:cs typeface="Calibri" panose="020F0502020204030204"/>
              </a:rPr>
              <a:t>CLAMP</a:t>
            </a:r>
          </a:p>
          <a:p>
            <a:r>
              <a:rPr lang="en-US">
                <a:cs typeface="Calibri" panose="020F0502020204030204"/>
              </a:rPr>
              <a:t>PROTOTYPE</a:t>
            </a:r>
          </a:p>
        </p:txBody>
      </p:sp>
    </p:spTree>
    <p:extLst>
      <p:ext uri="{BB962C8B-B14F-4D97-AF65-F5344CB8AC3E}">
        <p14:creationId xmlns:p14="http://schemas.microsoft.com/office/powerpoint/2010/main" val="2068873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BD885-D00A-8652-0520-883F2EA1B16F}"/>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0E485C-3530-0220-1BE4-41BE00865CA7}"/>
              </a:ext>
            </a:extLst>
          </p:cNvPr>
          <p:cNvSpPr txBox="1"/>
          <p:nvPr/>
        </p:nvSpPr>
        <p:spPr>
          <a:xfrm>
            <a:off x="207817" y="120072"/>
            <a:ext cx="7273637" cy="1107996"/>
          </a:xfrm>
          <a:prstGeom prst="rect">
            <a:avLst/>
          </a:prstGeom>
          <a:noFill/>
        </p:spPr>
        <p:txBody>
          <a:bodyPr wrap="square" lIns="91440" tIns="45720" rIns="91440" bIns="45720" rtlCol="0" anchor="t">
            <a:spAutoFit/>
          </a:bodyPr>
          <a:lstStyle/>
          <a:p>
            <a:endParaRPr lang="en-US" sz="6600" b="1">
              <a:solidFill>
                <a:srgbClr val="2C2F82"/>
              </a:solidFill>
              <a:latin typeface="Bahnschrift"/>
              <a:cs typeface="Aharoni"/>
            </a:endParaRPr>
          </a:p>
        </p:txBody>
      </p:sp>
      <p:sp>
        <p:nvSpPr>
          <p:cNvPr id="2" name="Rounded Rectangle 1">
            <a:extLst>
              <a:ext uri="{FF2B5EF4-FFF2-40B4-BE49-F238E27FC236}">
                <a16:creationId xmlns:a16="http://schemas.microsoft.com/office/drawing/2014/main" id="{FCD6075E-0B38-6C84-8F75-3EB9EAA6C089}"/>
              </a:ext>
            </a:extLst>
          </p:cNvPr>
          <p:cNvSpPr/>
          <p:nvPr/>
        </p:nvSpPr>
        <p:spPr>
          <a:xfrm>
            <a:off x="1711153" y="1291399"/>
            <a:ext cx="8669131" cy="527791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6AB082-8A11-E6EE-5588-8BA192994626}"/>
              </a:ext>
            </a:extLst>
          </p:cNvPr>
          <p:cNvSpPr txBox="1"/>
          <p:nvPr/>
        </p:nvSpPr>
        <p:spPr>
          <a:xfrm>
            <a:off x="538017" y="315884"/>
            <a:ext cx="6613236" cy="646331"/>
          </a:xfrm>
          <a:prstGeom prst="rect">
            <a:avLst/>
          </a:prstGeom>
          <a:noFill/>
        </p:spPr>
        <p:txBody>
          <a:bodyPr wrap="square" lIns="91440" tIns="45720" rIns="91440" bIns="45720" rtlCol="0" anchor="t">
            <a:spAutoFit/>
          </a:bodyPr>
          <a:lstStyle/>
          <a:p>
            <a:r>
              <a:rPr lang="en-US" sz="3600" b="1">
                <a:latin typeface="Bahnschrift"/>
                <a:cs typeface="Calibri"/>
              </a:rPr>
              <a:t>CAD Model</a:t>
            </a:r>
          </a:p>
        </p:txBody>
      </p:sp>
      <p:pic>
        <p:nvPicPr>
          <p:cNvPr id="15" name="Graphic 14" descr="Badge with solid fill">
            <a:extLst>
              <a:ext uri="{FF2B5EF4-FFF2-40B4-BE49-F238E27FC236}">
                <a16:creationId xmlns:a16="http://schemas.microsoft.com/office/drawing/2014/main" id="{5CCD743E-6A45-9283-9282-DEE281F588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817" y="8580397"/>
            <a:ext cx="3837250" cy="3837250"/>
          </a:xfrm>
          <a:prstGeom prst="rect">
            <a:avLst/>
          </a:prstGeom>
        </p:spPr>
      </p:pic>
      <p:sp>
        <p:nvSpPr>
          <p:cNvPr id="16" name="Rounded Rectangle 15">
            <a:extLst>
              <a:ext uri="{FF2B5EF4-FFF2-40B4-BE49-F238E27FC236}">
                <a16:creationId xmlns:a16="http://schemas.microsoft.com/office/drawing/2014/main" id="{7D606222-3046-5EA2-2F3C-E67DD780E8B3}"/>
              </a:ext>
            </a:extLst>
          </p:cNvPr>
          <p:cNvSpPr/>
          <p:nvPr/>
        </p:nvSpPr>
        <p:spPr>
          <a:xfrm>
            <a:off x="3927855" y="8991156"/>
            <a:ext cx="8081818" cy="2950464"/>
          </a:xfrm>
          <a:prstGeom prst="roundRect">
            <a:avLst/>
          </a:prstGeom>
          <a:solidFill>
            <a:srgbClr val="E9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F2A2CE-3CEF-CC05-43F2-8BB2A52E6DE0}"/>
              </a:ext>
            </a:extLst>
          </p:cNvPr>
          <p:cNvSpPr txBox="1"/>
          <p:nvPr/>
        </p:nvSpPr>
        <p:spPr>
          <a:xfrm>
            <a:off x="4499401" y="9320340"/>
            <a:ext cx="6937248"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ADD YOUR OWN TEXT HERE;))</a:t>
            </a:r>
          </a:p>
        </p:txBody>
      </p:sp>
      <p:sp>
        <p:nvSpPr>
          <p:cNvPr id="18" name="TextBox 17">
            <a:extLst>
              <a:ext uri="{FF2B5EF4-FFF2-40B4-BE49-F238E27FC236}">
                <a16:creationId xmlns:a16="http://schemas.microsoft.com/office/drawing/2014/main" id="{2485D3F8-D37A-F890-FA41-8A70802C9D02}"/>
              </a:ext>
            </a:extLst>
          </p:cNvPr>
          <p:cNvSpPr txBox="1"/>
          <p:nvPr/>
        </p:nvSpPr>
        <p:spPr>
          <a:xfrm>
            <a:off x="4609129" y="9966671"/>
            <a:ext cx="6827520" cy="3970318"/>
          </a:xfrm>
          <a:prstGeom prst="rect">
            <a:avLst/>
          </a:prstGeom>
          <a:noFill/>
        </p:spPr>
        <p:txBody>
          <a:bodyPr wrap="square" rtlCol="0">
            <a:spAutoFit/>
          </a:bodyPr>
          <a:lstStyle/>
          <a:p>
            <a:r>
              <a:rPr lang="en-US">
                <a:latin typeface="Aharoni" panose="02010803020104030203" pitchFamily="2" charset="-79"/>
                <a:cs typeface="Aharoni" panose="02010803020104030203" pitchFamily="2" charset="-79"/>
              </a:rPr>
              <a:t>ADD YOUR OWN TEXT HERE ADD YOUR OWN TEXT HERE ADD YOUR OWN TEXT HERE ADD YOUR OWN TEXT HERE ADD YOUR OWN TEXT HERE ADD YOUR OWN TEXT HERE ADD YOUR OWN TEXT HERE ADD YOUR OWN TEXT HERE ADD YOUR OWN TEXT HERE ADD YOUR OWN TEXT HERE </a:t>
            </a: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p:txBody>
      </p:sp>
      <p:pic>
        <p:nvPicPr>
          <p:cNvPr id="9" name="Picture 2">
            <a:extLst>
              <a:ext uri="{FF2B5EF4-FFF2-40B4-BE49-F238E27FC236}">
                <a16:creationId xmlns:a16="http://schemas.microsoft.com/office/drawing/2014/main" id="{705B15CD-1C6D-8102-4FCE-6D18F17A7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472" y="2180516"/>
            <a:ext cx="5602546"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965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BD885-D00A-8652-0520-883F2EA1B16F}"/>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0E485C-3530-0220-1BE4-41BE00865CA7}"/>
              </a:ext>
            </a:extLst>
          </p:cNvPr>
          <p:cNvSpPr txBox="1"/>
          <p:nvPr/>
        </p:nvSpPr>
        <p:spPr>
          <a:xfrm>
            <a:off x="207817" y="120072"/>
            <a:ext cx="7273637" cy="1107996"/>
          </a:xfrm>
          <a:prstGeom prst="rect">
            <a:avLst/>
          </a:prstGeom>
          <a:noFill/>
        </p:spPr>
        <p:txBody>
          <a:bodyPr wrap="square" lIns="91440" tIns="45720" rIns="91440" bIns="45720" rtlCol="0" anchor="t">
            <a:spAutoFit/>
          </a:bodyPr>
          <a:lstStyle/>
          <a:p>
            <a:endParaRPr lang="en-US" sz="6600" b="1">
              <a:solidFill>
                <a:srgbClr val="2C2F82"/>
              </a:solidFill>
              <a:latin typeface="Bahnschrift"/>
              <a:cs typeface="Aharoni"/>
            </a:endParaRPr>
          </a:p>
        </p:txBody>
      </p:sp>
      <p:sp>
        <p:nvSpPr>
          <p:cNvPr id="2" name="Rounded Rectangle 1">
            <a:extLst>
              <a:ext uri="{FF2B5EF4-FFF2-40B4-BE49-F238E27FC236}">
                <a16:creationId xmlns:a16="http://schemas.microsoft.com/office/drawing/2014/main" id="{FCD6075E-0B38-6C84-8F75-3EB9EAA6C089}"/>
              </a:ext>
            </a:extLst>
          </p:cNvPr>
          <p:cNvSpPr/>
          <p:nvPr/>
        </p:nvSpPr>
        <p:spPr>
          <a:xfrm>
            <a:off x="1711153" y="1291399"/>
            <a:ext cx="8669131" cy="52779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6AB082-8A11-E6EE-5588-8BA192994626}"/>
              </a:ext>
            </a:extLst>
          </p:cNvPr>
          <p:cNvSpPr txBox="1"/>
          <p:nvPr/>
        </p:nvSpPr>
        <p:spPr>
          <a:xfrm>
            <a:off x="538017" y="315884"/>
            <a:ext cx="6613236" cy="646331"/>
          </a:xfrm>
          <a:prstGeom prst="rect">
            <a:avLst/>
          </a:prstGeom>
          <a:noFill/>
        </p:spPr>
        <p:txBody>
          <a:bodyPr wrap="square" lIns="91440" tIns="45720" rIns="91440" bIns="45720" rtlCol="0" anchor="t">
            <a:spAutoFit/>
          </a:bodyPr>
          <a:lstStyle/>
          <a:p>
            <a:r>
              <a:rPr lang="en-US" sz="3600" b="1">
                <a:latin typeface="Bahnschrift"/>
                <a:cs typeface="Calibri"/>
              </a:rPr>
              <a:t>PROTOTYPE 1</a:t>
            </a:r>
          </a:p>
        </p:txBody>
      </p:sp>
      <p:pic>
        <p:nvPicPr>
          <p:cNvPr id="15" name="Graphic 14" descr="Badge with solid fill">
            <a:extLst>
              <a:ext uri="{FF2B5EF4-FFF2-40B4-BE49-F238E27FC236}">
                <a16:creationId xmlns:a16="http://schemas.microsoft.com/office/drawing/2014/main" id="{5CCD743E-6A45-9283-9282-DEE281F588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817" y="8580397"/>
            <a:ext cx="3837250" cy="3837250"/>
          </a:xfrm>
          <a:prstGeom prst="rect">
            <a:avLst/>
          </a:prstGeom>
        </p:spPr>
      </p:pic>
      <p:sp>
        <p:nvSpPr>
          <p:cNvPr id="16" name="Rounded Rectangle 15">
            <a:extLst>
              <a:ext uri="{FF2B5EF4-FFF2-40B4-BE49-F238E27FC236}">
                <a16:creationId xmlns:a16="http://schemas.microsoft.com/office/drawing/2014/main" id="{7D606222-3046-5EA2-2F3C-E67DD780E8B3}"/>
              </a:ext>
            </a:extLst>
          </p:cNvPr>
          <p:cNvSpPr/>
          <p:nvPr/>
        </p:nvSpPr>
        <p:spPr>
          <a:xfrm>
            <a:off x="3927855" y="8991156"/>
            <a:ext cx="8081818" cy="2950464"/>
          </a:xfrm>
          <a:prstGeom prst="roundRect">
            <a:avLst/>
          </a:prstGeom>
          <a:solidFill>
            <a:srgbClr val="E9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F2A2CE-3CEF-CC05-43F2-8BB2A52E6DE0}"/>
              </a:ext>
            </a:extLst>
          </p:cNvPr>
          <p:cNvSpPr txBox="1"/>
          <p:nvPr/>
        </p:nvSpPr>
        <p:spPr>
          <a:xfrm>
            <a:off x="4499401" y="9320340"/>
            <a:ext cx="6937248"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ADD YOUR OWN TEXT HERE;))</a:t>
            </a:r>
          </a:p>
        </p:txBody>
      </p:sp>
      <p:sp>
        <p:nvSpPr>
          <p:cNvPr id="18" name="TextBox 17">
            <a:extLst>
              <a:ext uri="{FF2B5EF4-FFF2-40B4-BE49-F238E27FC236}">
                <a16:creationId xmlns:a16="http://schemas.microsoft.com/office/drawing/2014/main" id="{2485D3F8-D37A-F890-FA41-8A70802C9D02}"/>
              </a:ext>
            </a:extLst>
          </p:cNvPr>
          <p:cNvSpPr txBox="1"/>
          <p:nvPr/>
        </p:nvSpPr>
        <p:spPr>
          <a:xfrm>
            <a:off x="4609129" y="9966671"/>
            <a:ext cx="6827520" cy="3970318"/>
          </a:xfrm>
          <a:prstGeom prst="rect">
            <a:avLst/>
          </a:prstGeom>
          <a:noFill/>
        </p:spPr>
        <p:txBody>
          <a:bodyPr wrap="square" rtlCol="0">
            <a:spAutoFit/>
          </a:bodyPr>
          <a:lstStyle/>
          <a:p>
            <a:r>
              <a:rPr lang="en-US">
                <a:latin typeface="Aharoni" panose="02010803020104030203" pitchFamily="2" charset="-79"/>
                <a:cs typeface="Aharoni" panose="02010803020104030203" pitchFamily="2" charset="-79"/>
              </a:rPr>
              <a:t>ADD YOUR OWN TEXT HERE ADD YOUR OWN TEXT HERE ADD YOUR OWN TEXT HERE ADD YOUR OWN TEXT HERE ADD YOUR OWN TEXT HERE ADD YOUR OWN TEXT HERE ADD YOUR OWN TEXT HERE ADD YOUR OWN TEXT HERE ADD YOUR OWN TEXT HERE ADD YOUR OWN TEXT HERE </a:t>
            </a: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p:txBody>
      </p:sp>
      <p:pic>
        <p:nvPicPr>
          <p:cNvPr id="3" name="Picture 2" descr="A wooden board with holes and screws&#10;&#10;Description automatically generated">
            <a:extLst>
              <a:ext uri="{FF2B5EF4-FFF2-40B4-BE49-F238E27FC236}">
                <a16:creationId xmlns:a16="http://schemas.microsoft.com/office/drawing/2014/main" id="{111FE2F1-B72F-C177-5D38-8C4525652362}"/>
              </a:ext>
            </a:extLst>
          </p:cNvPr>
          <p:cNvPicPr>
            <a:picLocks noChangeAspect="1"/>
          </p:cNvPicPr>
          <p:nvPr/>
        </p:nvPicPr>
        <p:blipFill>
          <a:blip r:embed="rId4"/>
          <a:stretch>
            <a:fillRect/>
          </a:stretch>
        </p:blipFill>
        <p:spPr>
          <a:xfrm>
            <a:off x="1485670" y="1153886"/>
            <a:ext cx="5483232" cy="4114800"/>
          </a:xfrm>
          <a:prstGeom prst="rect">
            <a:avLst/>
          </a:prstGeom>
        </p:spPr>
      </p:pic>
      <p:pic>
        <p:nvPicPr>
          <p:cNvPr id="6" name="Picture 5" descr="A wooden board with holes and screws&#10;&#10;Description automatically generated">
            <a:extLst>
              <a:ext uri="{FF2B5EF4-FFF2-40B4-BE49-F238E27FC236}">
                <a16:creationId xmlns:a16="http://schemas.microsoft.com/office/drawing/2014/main" id="{2716B134-3627-C6E0-3286-CA82319E67E0}"/>
              </a:ext>
            </a:extLst>
          </p:cNvPr>
          <p:cNvPicPr>
            <a:picLocks noChangeAspect="1"/>
          </p:cNvPicPr>
          <p:nvPr/>
        </p:nvPicPr>
        <p:blipFill>
          <a:blip r:embed="rId5"/>
          <a:stretch>
            <a:fillRect/>
          </a:stretch>
        </p:blipFill>
        <p:spPr>
          <a:xfrm>
            <a:off x="4778598" y="2605314"/>
            <a:ext cx="5483232" cy="4114800"/>
          </a:xfrm>
          <a:prstGeom prst="rect">
            <a:avLst/>
          </a:prstGeom>
        </p:spPr>
      </p:pic>
    </p:spTree>
    <p:extLst>
      <p:ext uri="{BB962C8B-B14F-4D97-AF65-F5344CB8AC3E}">
        <p14:creationId xmlns:p14="http://schemas.microsoft.com/office/powerpoint/2010/main" val="3143811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F7EEF3-786D-7191-A492-EB9DF7D50560}"/>
              </a:ext>
            </a:extLst>
          </p:cNvPr>
          <p:cNvSpPr/>
          <p:nvPr/>
        </p:nvSpPr>
        <p:spPr>
          <a:xfrm>
            <a:off x="0" y="0"/>
            <a:ext cx="1219200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5E0A45-D542-9DAC-2488-21538530880E}"/>
              </a:ext>
            </a:extLst>
          </p:cNvPr>
          <p:cNvPicPr>
            <a:picLocks noChangeAspect="1"/>
          </p:cNvPicPr>
          <p:nvPr/>
        </p:nvPicPr>
        <p:blipFill>
          <a:blip r:embed="rId2"/>
          <a:stretch>
            <a:fillRect/>
          </a:stretch>
        </p:blipFill>
        <p:spPr>
          <a:xfrm>
            <a:off x="4956632" y="1745672"/>
            <a:ext cx="7924800" cy="5943601"/>
          </a:xfrm>
          <a:prstGeom prst="rect">
            <a:avLst/>
          </a:prstGeom>
        </p:spPr>
      </p:pic>
      <p:sp>
        <p:nvSpPr>
          <p:cNvPr id="7" name="TextBox 6">
            <a:extLst>
              <a:ext uri="{FF2B5EF4-FFF2-40B4-BE49-F238E27FC236}">
                <a16:creationId xmlns:a16="http://schemas.microsoft.com/office/drawing/2014/main" id="{86574E5F-050A-1987-F286-92300B536C4D}"/>
              </a:ext>
            </a:extLst>
          </p:cNvPr>
          <p:cNvSpPr txBox="1"/>
          <p:nvPr/>
        </p:nvSpPr>
        <p:spPr>
          <a:xfrm>
            <a:off x="535709" y="730009"/>
            <a:ext cx="7924800" cy="1015663"/>
          </a:xfrm>
          <a:prstGeom prst="rect">
            <a:avLst/>
          </a:prstGeom>
          <a:noFill/>
        </p:spPr>
        <p:txBody>
          <a:bodyPr wrap="square" rtlCol="0">
            <a:spAutoFit/>
          </a:bodyPr>
          <a:lstStyle/>
          <a:p>
            <a:r>
              <a:rPr lang="en-US" sz="6000">
                <a:latin typeface="Britannic Bold" panose="020B0903060703020204" pitchFamily="34" charset="77"/>
              </a:rPr>
              <a:t>Our project</a:t>
            </a:r>
          </a:p>
        </p:txBody>
      </p:sp>
      <p:sp>
        <p:nvSpPr>
          <p:cNvPr id="8" name="TextBox 7">
            <a:extLst>
              <a:ext uri="{FF2B5EF4-FFF2-40B4-BE49-F238E27FC236}">
                <a16:creationId xmlns:a16="http://schemas.microsoft.com/office/drawing/2014/main" id="{B9526B92-3014-9284-D847-26ADAE0BFEA0}"/>
              </a:ext>
            </a:extLst>
          </p:cNvPr>
          <p:cNvSpPr txBox="1"/>
          <p:nvPr/>
        </p:nvSpPr>
        <p:spPr>
          <a:xfrm>
            <a:off x="395668" y="1684581"/>
            <a:ext cx="6212677" cy="22404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a:latin typeface="Britannic Bold" panose="020B0903060703020204" pitchFamily="34" charset="77"/>
              </a:rPr>
              <a:t>Cerebral Palsy</a:t>
            </a:r>
          </a:p>
          <a:p>
            <a:pPr marL="285750" indent="-285750">
              <a:lnSpc>
                <a:spcPct val="150000"/>
              </a:lnSpc>
              <a:buFont typeface="Arial" panose="020B0604020202020204" pitchFamily="34" charset="0"/>
              <a:buChar char="•"/>
            </a:pPr>
            <a:r>
              <a:rPr lang="en-US" sz="2400">
                <a:latin typeface="Britannic Bold" panose="020B0903060703020204" pitchFamily="34" charset="77"/>
              </a:rPr>
              <a:t>Withstand force from muscle spasms</a:t>
            </a:r>
          </a:p>
          <a:p>
            <a:pPr marL="285750" indent="-285750">
              <a:lnSpc>
                <a:spcPct val="150000"/>
              </a:lnSpc>
              <a:buFont typeface="Arial" panose="020B0604020202020204" pitchFamily="34" charset="0"/>
              <a:buChar char="•"/>
            </a:pPr>
            <a:r>
              <a:rPr lang="en-US" sz="2400">
                <a:latin typeface="Britannic Bold" panose="020B0903060703020204" pitchFamily="34" charset="77"/>
              </a:rPr>
              <a:t>Last Year’s cup couldn’t reach client</a:t>
            </a:r>
          </a:p>
          <a:p>
            <a:pPr marL="285750" indent="-285750">
              <a:lnSpc>
                <a:spcPct val="150000"/>
              </a:lnSpc>
              <a:buFont typeface="Arial" panose="020B0604020202020204" pitchFamily="34" charset="0"/>
              <a:buChar char="•"/>
            </a:pPr>
            <a:r>
              <a:rPr lang="en-US" sz="2400">
                <a:latin typeface="Britannic Bold" panose="020B0903060703020204" pitchFamily="34" charset="77"/>
              </a:rPr>
              <a:t>Cup holder to attach to Wheelchair Tray</a:t>
            </a:r>
          </a:p>
        </p:txBody>
      </p:sp>
      <p:pic>
        <p:nvPicPr>
          <p:cNvPr id="12" name="Graphic 11" descr="Social network with solid fill">
            <a:extLst>
              <a:ext uri="{FF2B5EF4-FFF2-40B4-BE49-F238E27FC236}">
                <a16:creationId xmlns:a16="http://schemas.microsoft.com/office/drawing/2014/main" id="{F8E5E670-FA29-5CF6-1641-85D4FC804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160" y="5514683"/>
            <a:ext cx="1092367" cy="1092367"/>
          </a:xfrm>
          <a:prstGeom prst="rect">
            <a:avLst/>
          </a:prstGeom>
        </p:spPr>
      </p:pic>
      <p:sp>
        <p:nvSpPr>
          <p:cNvPr id="2" name="Frame 1">
            <a:extLst>
              <a:ext uri="{FF2B5EF4-FFF2-40B4-BE49-F238E27FC236}">
                <a16:creationId xmlns:a16="http://schemas.microsoft.com/office/drawing/2014/main" id="{2AAE760D-5512-F362-27C0-E253F5622CBD}"/>
              </a:ext>
            </a:extLst>
          </p:cNvPr>
          <p:cNvSpPr/>
          <p:nvPr/>
        </p:nvSpPr>
        <p:spPr>
          <a:xfrm>
            <a:off x="480291" y="9700921"/>
            <a:ext cx="5486400" cy="2671762"/>
          </a:xfrm>
          <a:prstGeom prst="frame">
            <a:avLst>
              <a:gd name="adj1" fmla="val 5548"/>
            </a:avLst>
          </a:prstGeom>
          <a:solidFill>
            <a:srgbClr val="D5BDAF"/>
          </a:solidFill>
          <a:ln>
            <a:solidFill>
              <a:srgbClr val="D5B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799EF935-9272-CCEA-EC9B-C51E49C1A3E1}"/>
              </a:ext>
            </a:extLst>
          </p:cNvPr>
          <p:cNvSpPr txBox="1"/>
          <p:nvPr/>
        </p:nvSpPr>
        <p:spPr>
          <a:xfrm>
            <a:off x="923204" y="10129546"/>
            <a:ext cx="4643437" cy="2031325"/>
          </a:xfrm>
          <a:prstGeom prst="rect">
            <a:avLst/>
          </a:prstGeom>
          <a:noFill/>
        </p:spPr>
        <p:txBody>
          <a:bodyPr wrap="square" rtlCol="0">
            <a:spAutoFit/>
          </a:bodyPr>
          <a:lstStyle/>
          <a:p>
            <a:r>
              <a:rPr lang="en-US">
                <a:latin typeface="Britannic Bold" panose="020B0903060703020204" pitchFamily="34" charset="77"/>
              </a:rPr>
              <a:t>ADD YOUR OWN TEXT HERE ADD YOUR OWN TEXT HERE. ADD YOUR OWN TEXT HERE ADD YOUR OWN TEXT HERE.  </a:t>
            </a:r>
          </a:p>
          <a:p>
            <a:r>
              <a:rPr lang="en-US">
                <a:latin typeface="Britannic Bold" panose="020B0903060703020204" pitchFamily="34" charset="77"/>
              </a:rPr>
              <a:t>ADD YOUR OWN TEXT HERE ADD YOUR OWN TEXT HERE.  ADD YOUR OWN TEXT HERE ADD YOUR OWN TEXT HERE.  </a:t>
            </a:r>
          </a:p>
          <a:p>
            <a:r>
              <a:rPr lang="en-US">
                <a:latin typeface="Britannic Bold" panose="020B0903060703020204" pitchFamily="34" charset="77"/>
              </a:rPr>
              <a:t> </a:t>
            </a:r>
          </a:p>
        </p:txBody>
      </p:sp>
      <p:sp>
        <p:nvSpPr>
          <p:cNvPr id="4" name="Frame 3">
            <a:extLst>
              <a:ext uri="{FF2B5EF4-FFF2-40B4-BE49-F238E27FC236}">
                <a16:creationId xmlns:a16="http://schemas.microsoft.com/office/drawing/2014/main" id="{80E75043-87FD-05A3-C0CA-488BC9BD749D}"/>
              </a:ext>
            </a:extLst>
          </p:cNvPr>
          <p:cNvSpPr/>
          <p:nvPr/>
        </p:nvSpPr>
        <p:spPr>
          <a:xfrm>
            <a:off x="15790684" y="1343934"/>
            <a:ext cx="8416661" cy="2177642"/>
          </a:xfrm>
          <a:prstGeom prst="frame">
            <a:avLst>
              <a:gd name="adj1" fmla="val 5283"/>
            </a:avLst>
          </a:prstGeom>
          <a:solidFill>
            <a:srgbClr val="D5BDAF"/>
          </a:solidFill>
          <a:ln>
            <a:solidFill>
              <a:srgbClr val="D5B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99A10C4-5D0F-60B0-D661-98A621AC8DD7}"/>
              </a:ext>
            </a:extLst>
          </p:cNvPr>
          <p:cNvSpPr txBox="1"/>
          <p:nvPr/>
        </p:nvSpPr>
        <p:spPr>
          <a:xfrm>
            <a:off x="16249207" y="1821364"/>
            <a:ext cx="7543800" cy="3693319"/>
          </a:xfrm>
          <a:prstGeom prst="rect">
            <a:avLst/>
          </a:prstGeom>
          <a:noFill/>
        </p:spPr>
        <p:txBody>
          <a:bodyPr wrap="square" rtlCol="0">
            <a:spAutoFit/>
          </a:bodyPr>
          <a:lstStyle/>
          <a:p>
            <a:r>
              <a:rPr lang="en-US">
                <a:latin typeface="Britannic Bold" panose="020B0903060703020204" pitchFamily="34" charset="77"/>
              </a:rPr>
              <a:t>ADD YOUR OWN TEXT HERE ADD YOUR OWN TEXT HERE ADD YOUR OWN TEXT HERE ADD YOUR OWN TEXT HERE ADD YOUR OWN TEXT HERE ADD YOUR OWN TEXT HERE ADD YOUR OWN TEXT HERE ADD YOUR OWN TEXT HERE ADD YOUR OWN TEXT HERE ADD YOUR OWN TEXT HERE</a:t>
            </a: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p:txBody>
      </p:sp>
      <p:sp>
        <p:nvSpPr>
          <p:cNvPr id="10" name="TextBox 9">
            <a:extLst>
              <a:ext uri="{FF2B5EF4-FFF2-40B4-BE49-F238E27FC236}">
                <a16:creationId xmlns:a16="http://schemas.microsoft.com/office/drawing/2014/main" id="{1564F1EA-4DB8-FD2D-9131-D363D9651B48}"/>
              </a:ext>
            </a:extLst>
          </p:cNvPr>
          <p:cNvSpPr txBox="1"/>
          <p:nvPr/>
        </p:nvSpPr>
        <p:spPr>
          <a:xfrm>
            <a:off x="11271956" y="677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Maya</a:t>
            </a:r>
            <a:endParaRPr lang="en-US"/>
          </a:p>
        </p:txBody>
      </p:sp>
    </p:spTree>
    <p:extLst>
      <p:ext uri="{BB962C8B-B14F-4D97-AF65-F5344CB8AC3E}">
        <p14:creationId xmlns:p14="http://schemas.microsoft.com/office/powerpoint/2010/main" val="688024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descr="A black and gold logo&#10;&#10;Description automatically generated">
            <a:extLst>
              <a:ext uri="{FF2B5EF4-FFF2-40B4-BE49-F238E27FC236}">
                <a16:creationId xmlns:a16="http://schemas.microsoft.com/office/drawing/2014/main" id="{7240114D-3C8B-1070-AF02-7D51C77658F4}"/>
              </a:ext>
            </a:extLst>
          </p:cNvPr>
          <p:cNvPicPr>
            <a:picLocks noGrp="1" noChangeAspect="1"/>
          </p:cNvPicPr>
          <p:nvPr>
            <p:ph idx="1"/>
          </p:nvPr>
        </p:nvPicPr>
        <p:blipFill rotWithShape="1">
          <a:blip r:embed="rId4"/>
          <a:srcRect l="16353" r="17009" b="-1"/>
          <a:stretch/>
        </p:blipFill>
        <p:spPr>
          <a:xfrm>
            <a:off x="3613217" y="965201"/>
            <a:ext cx="4965565" cy="4918074"/>
          </a:xfrm>
          <a:prstGeom prst="rect">
            <a:avLst/>
          </a:prstGeom>
        </p:spPr>
      </p:pic>
      <p:sp>
        <p:nvSpPr>
          <p:cNvPr id="6" name="TextBox 5">
            <a:extLst>
              <a:ext uri="{FF2B5EF4-FFF2-40B4-BE49-F238E27FC236}">
                <a16:creationId xmlns:a16="http://schemas.microsoft.com/office/drawing/2014/main" id="{166F323E-CACF-F83B-EB8E-485579A4AFDD}"/>
              </a:ext>
            </a:extLst>
          </p:cNvPr>
          <p:cNvSpPr txBox="1"/>
          <p:nvPr/>
        </p:nvSpPr>
        <p:spPr>
          <a:xfrm>
            <a:off x="4114799" y="326571"/>
            <a:ext cx="398417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solidFill>
                  <a:schemeClr val="bg1">
                    <a:lumMod val="50000"/>
                  </a:schemeClr>
                </a:solidFill>
              </a:rPr>
              <a:t>Thank you for listening!</a:t>
            </a:r>
          </a:p>
        </p:txBody>
      </p:sp>
    </p:spTree>
    <p:extLst>
      <p:ext uri="{BB962C8B-B14F-4D97-AF65-F5344CB8AC3E}">
        <p14:creationId xmlns:p14="http://schemas.microsoft.com/office/powerpoint/2010/main" val="348378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F7EEF3-786D-7191-A492-EB9DF7D50560}"/>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pic>
        <p:nvPicPr>
          <p:cNvPr id="5" name="Picture 4">
            <a:extLst>
              <a:ext uri="{FF2B5EF4-FFF2-40B4-BE49-F238E27FC236}">
                <a16:creationId xmlns:a16="http://schemas.microsoft.com/office/drawing/2014/main" id="{9A5E0A45-D542-9DAC-2488-21538530880E}"/>
              </a:ext>
            </a:extLst>
          </p:cNvPr>
          <p:cNvPicPr>
            <a:picLocks noChangeAspect="1"/>
          </p:cNvPicPr>
          <p:nvPr/>
        </p:nvPicPr>
        <p:blipFill>
          <a:blip r:embed="rId2"/>
          <a:stretch>
            <a:fillRect/>
          </a:stretch>
        </p:blipFill>
        <p:spPr>
          <a:xfrm>
            <a:off x="6086645" y="3279847"/>
            <a:ext cx="5593484" cy="4195114"/>
          </a:xfrm>
          <a:prstGeom prst="rect">
            <a:avLst/>
          </a:prstGeom>
        </p:spPr>
      </p:pic>
      <p:sp>
        <p:nvSpPr>
          <p:cNvPr id="7" name="TextBox 6">
            <a:extLst>
              <a:ext uri="{FF2B5EF4-FFF2-40B4-BE49-F238E27FC236}">
                <a16:creationId xmlns:a16="http://schemas.microsoft.com/office/drawing/2014/main" id="{86574E5F-050A-1987-F286-92300B536C4D}"/>
              </a:ext>
            </a:extLst>
          </p:cNvPr>
          <p:cNvSpPr txBox="1"/>
          <p:nvPr/>
        </p:nvSpPr>
        <p:spPr>
          <a:xfrm>
            <a:off x="2527659" y="0"/>
            <a:ext cx="8416661" cy="1015663"/>
          </a:xfrm>
          <a:prstGeom prst="rect">
            <a:avLst/>
          </a:prstGeom>
          <a:noFill/>
        </p:spPr>
        <p:txBody>
          <a:bodyPr wrap="square" rtlCol="0">
            <a:spAutoFit/>
          </a:bodyPr>
          <a:lstStyle/>
          <a:p>
            <a:r>
              <a:rPr lang="en-US" sz="6000">
                <a:latin typeface="Britannic Bold" panose="020B0903060703020204" pitchFamily="34" charset="77"/>
              </a:rPr>
              <a:t>Benchmarking Products</a:t>
            </a:r>
          </a:p>
        </p:txBody>
      </p:sp>
      <p:sp>
        <p:nvSpPr>
          <p:cNvPr id="8" name="TextBox 7">
            <a:extLst>
              <a:ext uri="{FF2B5EF4-FFF2-40B4-BE49-F238E27FC236}">
                <a16:creationId xmlns:a16="http://schemas.microsoft.com/office/drawing/2014/main" id="{B9526B92-3014-9284-D847-26ADAE0BFEA0}"/>
              </a:ext>
            </a:extLst>
          </p:cNvPr>
          <p:cNvSpPr txBox="1"/>
          <p:nvPr/>
        </p:nvSpPr>
        <p:spPr>
          <a:xfrm>
            <a:off x="-5577609" y="1251358"/>
            <a:ext cx="4017818" cy="25984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a:latin typeface="Britannic Bold" panose="020B0903060703020204" pitchFamily="34" charset="77"/>
              </a:rPr>
              <a:t>ADD YOUR TEXT HERE</a:t>
            </a:r>
          </a:p>
          <a:p>
            <a:pPr marL="285750" indent="-285750">
              <a:lnSpc>
                <a:spcPct val="150000"/>
              </a:lnSpc>
              <a:buFont typeface="Arial" panose="020B0604020202020204" pitchFamily="34" charset="0"/>
              <a:buChar char="•"/>
            </a:pPr>
            <a:r>
              <a:rPr lang="en-US" sz="2800">
                <a:latin typeface="Britannic Bold" panose="020B0903060703020204" pitchFamily="34" charset="77"/>
              </a:rPr>
              <a:t>DELETE THIS TEXT</a:t>
            </a:r>
          </a:p>
          <a:p>
            <a:pPr marL="285750" indent="-285750">
              <a:lnSpc>
                <a:spcPct val="150000"/>
              </a:lnSpc>
              <a:buFont typeface="Arial" panose="020B0604020202020204" pitchFamily="34" charset="0"/>
              <a:buChar char="•"/>
            </a:pPr>
            <a:r>
              <a:rPr lang="en-US" sz="2800">
                <a:latin typeface="Britannic Bold" panose="020B0903060703020204" pitchFamily="34" charset="77"/>
              </a:rPr>
              <a:t>AND WRITE NEW</a:t>
            </a:r>
          </a:p>
          <a:p>
            <a:pPr marL="285750" indent="-285750">
              <a:lnSpc>
                <a:spcPct val="150000"/>
              </a:lnSpc>
              <a:buFont typeface="Arial" panose="020B0604020202020204" pitchFamily="34" charset="0"/>
              <a:buChar char="•"/>
            </a:pPr>
            <a:r>
              <a:rPr lang="en-US" sz="2800">
                <a:latin typeface="Britannic Bold" panose="020B0903060703020204" pitchFamily="34" charset="77"/>
              </a:rPr>
              <a:t>SENTENCES</a:t>
            </a:r>
          </a:p>
        </p:txBody>
      </p:sp>
      <p:pic>
        <p:nvPicPr>
          <p:cNvPr id="12" name="Graphic 11" descr="Social network with solid fill">
            <a:extLst>
              <a:ext uri="{FF2B5EF4-FFF2-40B4-BE49-F238E27FC236}">
                <a16:creationId xmlns:a16="http://schemas.microsoft.com/office/drawing/2014/main" id="{F8E5E670-FA29-5CF6-1641-85D4FC804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517" y="715940"/>
            <a:ext cx="3013098" cy="3013098"/>
          </a:xfrm>
          <a:prstGeom prst="rect">
            <a:avLst/>
          </a:prstGeom>
        </p:spPr>
      </p:pic>
      <p:sp>
        <p:nvSpPr>
          <p:cNvPr id="9" name="Frame 8">
            <a:extLst>
              <a:ext uri="{FF2B5EF4-FFF2-40B4-BE49-F238E27FC236}">
                <a16:creationId xmlns:a16="http://schemas.microsoft.com/office/drawing/2014/main" id="{2F4B7BA5-1BBD-88B0-B182-B5B238294756}"/>
              </a:ext>
            </a:extLst>
          </p:cNvPr>
          <p:cNvSpPr/>
          <p:nvPr/>
        </p:nvSpPr>
        <p:spPr>
          <a:xfrm>
            <a:off x="3541977" y="1251358"/>
            <a:ext cx="8416661" cy="2177642"/>
          </a:xfrm>
          <a:prstGeom prst="frame">
            <a:avLst>
              <a:gd name="adj1" fmla="val 5283"/>
            </a:avLst>
          </a:prstGeom>
          <a:solidFill>
            <a:schemeClr val="tx1"/>
          </a:solidFill>
          <a:ln>
            <a:solidFill>
              <a:srgbClr val="D5B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347F2C2B-1277-B916-AB90-041A7E0CB230}"/>
              </a:ext>
            </a:extLst>
          </p:cNvPr>
          <p:cNvSpPr/>
          <p:nvPr/>
        </p:nvSpPr>
        <p:spPr>
          <a:xfrm>
            <a:off x="205941" y="3664695"/>
            <a:ext cx="5924366" cy="2812227"/>
          </a:xfrm>
          <a:prstGeom prst="frame">
            <a:avLst>
              <a:gd name="adj1" fmla="val 5548"/>
            </a:avLst>
          </a:prstGeom>
          <a:solidFill>
            <a:schemeClr val="tx1"/>
          </a:solidFill>
          <a:ln>
            <a:solidFill>
              <a:srgbClr val="D5B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a:extLst>
              <a:ext uri="{FF2B5EF4-FFF2-40B4-BE49-F238E27FC236}">
                <a16:creationId xmlns:a16="http://schemas.microsoft.com/office/drawing/2014/main" id="{442937EF-5F00-AEFB-BF5D-BC4A725C3620}"/>
              </a:ext>
            </a:extLst>
          </p:cNvPr>
          <p:cNvSpPr/>
          <p:nvPr/>
        </p:nvSpPr>
        <p:spPr>
          <a:xfrm>
            <a:off x="205941" y="11109657"/>
            <a:ext cx="4643437" cy="4793407"/>
          </a:xfrm>
          <a:prstGeom prst="roundRect">
            <a:avLst/>
          </a:prstGeom>
          <a:solidFill>
            <a:srgbClr val="D5BDA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410B96-A739-AEE2-EB2B-B53E927DC32A}"/>
              </a:ext>
            </a:extLst>
          </p:cNvPr>
          <p:cNvSpPr txBox="1"/>
          <p:nvPr/>
        </p:nvSpPr>
        <p:spPr>
          <a:xfrm>
            <a:off x="459397" y="11524032"/>
            <a:ext cx="4810838" cy="769441"/>
          </a:xfrm>
          <a:prstGeom prst="rect">
            <a:avLst/>
          </a:prstGeom>
          <a:noFill/>
        </p:spPr>
        <p:txBody>
          <a:bodyPr wrap="square" rtlCol="0">
            <a:spAutoFit/>
          </a:bodyPr>
          <a:lstStyle/>
          <a:p>
            <a:r>
              <a:rPr lang="en-US" sz="4400">
                <a:latin typeface="Britannic Bold" panose="020B0903060703020204" pitchFamily="34" charset="77"/>
              </a:rPr>
              <a:t>YOUR HEADLINE </a:t>
            </a:r>
          </a:p>
        </p:txBody>
      </p:sp>
      <p:sp>
        <p:nvSpPr>
          <p:cNvPr id="16" name="TextBox 15">
            <a:extLst>
              <a:ext uri="{FF2B5EF4-FFF2-40B4-BE49-F238E27FC236}">
                <a16:creationId xmlns:a16="http://schemas.microsoft.com/office/drawing/2014/main" id="{14CE31FF-680F-8B97-FA6C-3D465A924236}"/>
              </a:ext>
            </a:extLst>
          </p:cNvPr>
          <p:cNvSpPr txBox="1"/>
          <p:nvPr/>
        </p:nvSpPr>
        <p:spPr>
          <a:xfrm>
            <a:off x="643907" y="12453969"/>
            <a:ext cx="3843338" cy="5909310"/>
          </a:xfrm>
          <a:prstGeom prst="rect">
            <a:avLst/>
          </a:prstGeom>
          <a:noFill/>
        </p:spPr>
        <p:txBody>
          <a:bodyPr wrap="square" rtlCol="0">
            <a:spAutoFit/>
          </a:bodyPr>
          <a:lstStyle/>
          <a:p>
            <a:r>
              <a:rPr lang="en-US">
                <a:latin typeface="Britannic Bold" panose="020B0903060703020204" pitchFamily="34" charset="77"/>
              </a:rPr>
              <a:t>ADD YOUR OWN TEXT HERE ADD YOUR OWN TEXT HERE ADD YOUR OWN TEXT HERE ADD YOUR OWN TEXT HERE ADD YOUR OWN TEXT HERE ADD YOUR OWN TEXT HERE ADD YOUR OWN TEXT HERE ADD YOUR OWN TEXT HERE ADD YOUR OWN TEXT HERE ADD YOUR OWN TEXT HERE ADD YOUR OWN TEXT HERE ADD YOUR OWN TEXT HERE </a:t>
            </a: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p:txBody>
      </p:sp>
      <p:sp>
        <p:nvSpPr>
          <p:cNvPr id="17" name="Rounded Rectangle 16">
            <a:extLst>
              <a:ext uri="{FF2B5EF4-FFF2-40B4-BE49-F238E27FC236}">
                <a16:creationId xmlns:a16="http://schemas.microsoft.com/office/drawing/2014/main" id="{345E7F6A-1977-A80B-9444-34A84C3689CB}"/>
              </a:ext>
            </a:extLst>
          </p:cNvPr>
          <p:cNvSpPr/>
          <p:nvPr/>
        </p:nvSpPr>
        <p:spPr>
          <a:xfrm rot="1018979">
            <a:off x="11401524" y="-12624499"/>
            <a:ext cx="557212" cy="10947531"/>
          </a:xfrm>
          <a:prstGeom prst="roundRect">
            <a:avLst/>
          </a:prstGeom>
          <a:solidFill>
            <a:srgbClr val="F5E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3C42AF2-4B90-1E7B-3CBE-1663F7BED682}"/>
              </a:ext>
            </a:extLst>
          </p:cNvPr>
          <p:cNvSpPr/>
          <p:nvPr/>
        </p:nvSpPr>
        <p:spPr>
          <a:xfrm rot="1018979">
            <a:off x="13130970" y="-14458792"/>
            <a:ext cx="557212" cy="10947531"/>
          </a:xfrm>
          <a:prstGeom prst="roundRect">
            <a:avLst/>
          </a:prstGeom>
          <a:solidFill>
            <a:srgbClr val="E3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9DC7C211-9826-AEA9-97F7-4877ECD53BB0}"/>
              </a:ext>
            </a:extLst>
          </p:cNvPr>
          <p:cNvSpPr/>
          <p:nvPr/>
        </p:nvSpPr>
        <p:spPr>
          <a:xfrm rot="1018979">
            <a:off x="15132075" y="-16293085"/>
            <a:ext cx="557212" cy="10947531"/>
          </a:xfrm>
          <a:prstGeom prst="roundRect">
            <a:avLst/>
          </a:prstGeom>
          <a:solidFill>
            <a:srgbClr val="D5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icon&#10;&#10;Description automatically generated">
            <a:extLst>
              <a:ext uri="{FF2B5EF4-FFF2-40B4-BE49-F238E27FC236}">
                <a16:creationId xmlns:a16="http://schemas.microsoft.com/office/drawing/2014/main" id="{A7605BB2-9C3B-EB70-73D8-A7B6B34A7D64}"/>
              </a:ext>
            </a:extLst>
          </p:cNvPr>
          <p:cNvPicPr>
            <a:picLocks noChangeAspect="1"/>
          </p:cNvPicPr>
          <p:nvPr/>
        </p:nvPicPr>
        <p:blipFill>
          <a:blip r:embed="rId5"/>
          <a:stretch>
            <a:fillRect/>
          </a:stretch>
        </p:blipFill>
        <p:spPr>
          <a:xfrm>
            <a:off x="12017002" y="366751"/>
            <a:ext cx="7772400" cy="5826191"/>
          </a:xfrm>
          <a:prstGeom prst="rect">
            <a:avLst/>
          </a:prstGeom>
        </p:spPr>
      </p:pic>
      <p:pic>
        <p:nvPicPr>
          <p:cNvPr id="2" name="Graphic 1" descr="Badge 1 with solid fill">
            <a:extLst>
              <a:ext uri="{FF2B5EF4-FFF2-40B4-BE49-F238E27FC236}">
                <a16:creationId xmlns:a16="http://schemas.microsoft.com/office/drawing/2014/main" id="{99D45030-6C8B-0429-700D-55650EE536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7328" y="1391823"/>
            <a:ext cx="1917651" cy="1917651"/>
          </a:xfrm>
          <a:prstGeom prst="rect">
            <a:avLst/>
          </a:prstGeom>
        </p:spPr>
      </p:pic>
      <p:pic>
        <p:nvPicPr>
          <p:cNvPr id="3" name="Graphic 2" descr="Badge with solid fill">
            <a:extLst>
              <a:ext uri="{FF2B5EF4-FFF2-40B4-BE49-F238E27FC236}">
                <a16:creationId xmlns:a16="http://schemas.microsoft.com/office/drawing/2014/main" id="{98061C15-067E-3AF1-2D65-23D4A498EF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92608" y="1481377"/>
            <a:ext cx="1781946" cy="1781946"/>
          </a:xfrm>
          <a:prstGeom prst="rect">
            <a:avLst/>
          </a:prstGeom>
        </p:spPr>
      </p:pic>
      <p:pic>
        <p:nvPicPr>
          <p:cNvPr id="4" name="Graphic 3" descr="Badge 3 with solid fill">
            <a:extLst>
              <a:ext uri="{FF2B5EF4-FFF2-40B4-BE49-F238E27FC236}">
                <a16:creationId xmlns:a16="http://schemas.microsoft.com/office/drawing/2014/main" id="{A9B96D51-4827-3666-8BE7-C28DD6F7F4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40717" y="1447731"/>
            <a:ext cx="1849238" cy="1849238"/>
          </a:xfrm>
          <a:prstGeom prst="rect">
            <a:avLst/>
          </a:prstGeom>
        </p:spPr>
      </p:pic>
      <p:pic>
        <p:nvPicPr>
          <p:cNvPr id="20" name="Picture 19" descr="A red object on a white background&#10;&#10;Description automatically generated">
            <a:extLst>
              <a:ext uri="{FF2B5EF4-FFF2-40B4-BE49-F238E27FC236}">
                <a16:creationId xmlns:a16="http://schemas.microsoft.com/office/drawing/2014/main" id="{1C0A9CA4-B57B-AF56-3F98-8184C9F4B17B}"/>
              </a:ext>
            </a:extLst>
          </p:cNvPr>
          <p:cNvPicPr>
            <a:picLocks noChangeAspect="1"/>
          </p:cNvPicPr>
          <p:nvPr/>
        </p:nvPicPr>
        <p:blipFill rotWithShape="1">
          <a:blip r:embed="rId12"/>
          <a:srcRect l="2366" r="2" b="2"/>
          <a:stretch/>
        </p:blipFill>
        <p:spPr>
          <a:xfrm>
            <a:off x="473080" y="3914709"/>
            <a:ext cx="1817274" cy="2312197"/>
          </a:xfrm>
          <a:prstGeom prst="rect">
            <a:avLst/>
          </a:prstGeom>
        </p:spPr>
      </p:pic>
      <p:pic>
        <p:nvPicPr>
          <p:cNvPr id="22" name="Picture 21" descr="A hand holding a black mug">
            <a:extLst>
              <a:ext uri="{FF2B5EF4-FFF2-40B4-BE49-F238E27FC236}">
                <a16:creationId xmlns:a16="http://schemas.microsoft.com/office/drawing/2014/main" id="{7E070888-E8C9-EDE3-020C-D0C36E330BDB}"/>
              </a:ext>
            </a:extLst>
          </p:cNvPr>
          <p:cNvPicPr>
            <a:picLocks noChangeAspect="1"/>
          </p:cNvPicPr>
          <p:nvPr/>
        </p:nvPicPr>
        <p:blipFill>
          <a:blip r:embed="rId13"/>
          <a:stretch>
            <a:fillRect/>
          </a:stretch>
        </p:blipFill>
        <p:spPr>
          <a:xfrm>
            <a:off x="2304080" y="3889533"/>
            <a:ext cx="2001780" cy="2368695"/>
          </a:xfrm>
          <a:prstGeom prst="rect">
            <a:avLst/>
          </a:prstGeom>
        </p:spPr>
      </p:pic>
      <p:pic>
        <p:nvPicPr>
          <p:cNvPr id="23" name="Picture 22" descr="A grey plastic container with a lid&#10;&#10;Description automatically generated">
            <a:extLst>
              <a:ext uri="{FF2B5EF4-FFF2-40B4-BE49-F238E27FC236}">
                <a16:creationId xmlns:a16="http://schemas.microsoft.com/office/drawing/2014/main" id="{E3BB2636-F6E7-1A03-141D-0C7C4A227E0C}"/>
              </a:ext>
            </a:extLst>
          </p:cNvPr>
          <p:cNvPicPr>
            <a:picLocks noChangeAspect="1"/>
          </p:cNvPicPr>
          <p:nvPr/>
        </p:nvPicPr>
        <p:blipFill>
          <a:blip r:embed="rId14"/>
          <a:stretch>
            <a:fillRect/>
          </a:stretch>
        </p:blipFill>
        <p:spPr>
          <a:xfrm>
            <a:off x="4271491" y="3889533"/>
            <a:ext cx="1683488" cy="2368695"/>
          </a:xfrm>
          <a:prstGeom prst="rect">
            <a:avLst/>
          </a:prstGeom>
        </p:spPr>
      </p:pic>
      <p:sp>
        <p:nvSpPr>
          <p:cNvPr id="11" name="TextBox 10">
            <a:extLst>
              <a:ext uri="{FF2B5EF4-FFF2-40B4-BE49-F238E27FC236}">
                <a16:creationId xmlns:a16="http://schemas.microsoft.com/office/drawing/2014/main" id="{C6A7A504-F13A-E0AC-1911-AA84A633C314}"/>
              </a:ext>
            </a:extLst>
          </p:cNvPr>
          <p:cNvSpPr txBox="1"/>
          <p:nvPr/>
        </p:nvSpPr>
        <p:spPr>
          <a:xfrm>
            <a:off x="11382962" y="6284148"/>
            <a:ext cx="1467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Jonah</a:t>
            </a:r>
            <a:endParaRPr lang="en-US"/>
          </a:p>
        </p:txBody>
      </p:sp>
    </p:spTree>
    <p:extLst>
      <p:ext uri="{BB962C8B-B14F-4D97-AF65-F5344CB8AC3E}">
        <p14:creationId xmlns:p14="http://schemas.microsoft.com/office/powerpoint/2010/main" val="3841198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BD885-D00A-8652-0520-883F2EA1B16F}"/>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FCD6075E-0B38-6C84-8F75-3EB9EAA6C089}"/>
              </a:ext>
            </a:extLst>
          </p:cNvPr>
          <p:cNvSpPr/>
          <p:nvPr/>
        </p:nvSpPr>
        <p:spPr>
          <a:xfrm>
            <a:off x="4016666" y="1722397"/>
            <a:ext cx="8081818" cy="345440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adge 1 with solid fill">
            <a:extLst>
              <a:ext uri="{FF2B5EF4-FFF2-40B4-BE49-F238E27FC236}">
                <a16:creationId xmlns:a16="http://schemas.microsoft.com/office/drawing/2014/main" id="{389CBCC0-1D09-7E90-62D0-DC2F0679D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66" y="1251735"/>
            <a:ext cx="4395723" cy="4395723"/>
          </a:xfrm>
          <a:prstGeom prst="rect">
            <a:avLst/>
          </a:prstGeom>
        </p:spPr>
      </p:pic>
      <p:sp>
        <p:nvSpPr>
          <p:cNvPr id="8" name="TextBox 7">
            <a:extLst>
              <a:ext uri="{FF2B5EF4-FFF2-40B4-BE49-F238E27FC236}">
                <a16:creationId xmlns:a16="http://schemas.microsoft.com/office/drawing/2014/main" id="{7D6AB082-8A11-E6EE-5588-8BA192994626}"/>
              </a:ext>
            </a:extLst>
          </p:cNvPr>
          <p:cNvSpPr txBox="1"/>
          <p:nvPr/>
        </p:nvSpPr>
        <p:spPr>
          <a:xfrm>
            <a:off x="221267" y="302702"/>
            <a:ext cx="6613236" cy="830997"/>
          </a:xfrm>
          <a:prstGeom prst="rect">
            <a:avLst/>
          </a:prstGeom>
          <a:noFill/>
        </p:spPr>
        <p:txBody>
          <a:bodyPr wrap="square" rtlCol="0">
            <a:spAutoFit/>
          </a:bodyPr>
          <a:lstStyle/>
          <a:p>
            <a:r>
              <a:rPr lang="en-US" sz="4800">
                <a:latin typeface="Aharoni" panose="02010803020104030203" pitchFamily="2" charset="-79"/>
                <a:cs typeface="Aharoni" panose="02010803020104030203" pitchFamily="2" charset="-79"/>
              </a:rPr>
              <a:t>CUP DADDY</a:t>
            </a:r>
          </a:p>
        </p:txBody>
      </p:sp>
      <p:pic>
        <p:nvPicPr>
          <p:cNvPr id="11" name="Graphic 10" descr="Harvey Balls 100% with solid fill">
            <a:extLst>
              <a:ext uri="{FF2B5EF4-FFF2-40B4-BE49-F238E27FC236}">
                <a16:creationId xmlns:a16="http://schemas.microsoft.com/office/drawing/2014/main" id="{EE8A4B64-0A43-819B-AFDD-3436F0F501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75730" y="239151"/>
            <a:ext cx="365760" cy="365760"/>
          </a:xfrm>
          <a:prstGeom prst="rect">
            <a:avLst/>
          </a:prstGeom>
        </p:spPr>
      </p:pic>
      <p:pic>
        <p:nvPicPr>
          <p:cNvPr id="12" name="Graphic 11" descr="Harvey Balls 100% with solid fill">
            <a:extLst>
              <a:ext uri="{FF2B5EF4-FFF2-40B4-BE49-F238E27FC236}">
                <a16:creationId xmlns:a16="http://schemas.microsoft.com/office/drawing/2014/main" id="{689F18D4-B80F-4B6D-62C1-E1956F32FB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10290" y="230154"/>
            <a:ext cx="365760" cy="365760"/>
          </a:xfrm>
          <a:prstGeom prst="rect">
            <a:avLst/>
          </a:prstGeom>
        </p:spPr>
      </p:pic>
      <p:pic>
        <p:nvPicPr>
          <p:cNvPr id="13" name="Graphic 12" descr="Harvey Balls 100% with solid fill">
            <a:extLst>
              <a:ext uri="{FF2B5EF4-FFF2-40B4-BE49-F238E27FC236}">
                <a16:creationId xmlns:a16="http://schemas.microsoft.com/office/drawing/2014/main" id="{10C86999-94FD-4B90-F6DD-92CBFC76AC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404" y="239151"/>
            <a:ext cx="365760" cy="365760"/>
          </a:xfrm>
          <a:prstGeom prst="rect">
            <a:avLst/>
          </a:prstGeom>
        </p:spPr>
      </p:pic>
      <p:pic>
        <p:nvPicPr>
          <p:cNvPr id="14" name="Graphic 13" descr="Harvey Balls 100% with solid fill">
            <a:extLst>
              <a:ext uri="{FF2B5EF4-FFF2-40B4-BE49-F238E27FC236}">
                <a16:creationId xmlns:a16="http://schemas.microsoft.com/office/drawing/2014/main" id="{DAAB476E-AC08-612C-DBD1-E635FA117B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3847" y="239151"/>
            <a:ext cx="365760" cy="365760"/>
          </a:xfrm>
          <a:prstGeom prst="rect">
            <a:avLst/>
          </a:prstGeom>
        </p:spPr>
      </p:pic>
      <p:pic>
        <p:nvPicPr>
          <p:cNvPr id="15" name="Graphic 14" descr="Badge with solid fill">
            <a:extLst>
              <a:ext uri="{FF2B5EF4-FFF2-40B4-BE49-F238E27FC236}">
                <a16:creationId xmlns:a16="http://schemas.microsoft.com/office/drawing/2014/main" id="{5CCD743E-6A45-9283-9282-DEE281F588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7817" y="8580397"/>
            <a:ext cx="3837250" cy="3837250"/>
          </a:xfrm>
          <a:prstGeom prst="rect">
            <a:avLst/>
          </a:prstGeom>
        </p:spPr>
      </p:pic>
      <p:sp>
        <p:nvSpPr>
          <p:cNvPr id="16" name="Rounded Rectangle 15">
            <a:extLst>
              <a:ext uri="{FF2B5EF4-FFF2-40B4-BE49-F238E27FC236}">
                <a16:creationId xmlns:a16="http://schemas.microsoft.com/office/drawing/2014/main" id="{7D606222-3046-5EA2-2F3C-E67DD780E8B3}"/>
              </a:ext>
            </a:extLst>
          </p:cNvPr>
          <p:cNvSpPr/>
          <p:nvPr/>
        </p:nvSpPr>
        <p:spPr>
          <a:xfrm>
            <a:off x="3927855" y="8991156"/>
            <a:ext cx="8081818" cy="2950464"/>
          </a:xfrm>
          <a:prstGeom prst="roundRect">
            <a:avLst/>
          </a:prstGeom>
          <a:solidFill>
            <a:srgbClr val="E9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3F2A2CE-3CEF-CC05-43F2-8BB2A52E6DE0}"/>
              </a:ext>
            </a:extLst>
          </p:cNvPr>
          <p:cNvSpPr txBox="1"/>
          <p:nvPr/>
        </p:nvSpPr>
        <p:spPr>
          <a:xfrm>
            <a:off x="4499401" y="9320340"/>
            <a:ext cx="6937248"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ADD YOUR OWN TEXT HERE;))</a:t>
            </a:r>
          </a:p>
        </p:txBody>
      </p:sp>
      <p:sp>
        <p:nvSpPr>
          <p:cNvPr id="18" name="TextBox 17">
            <a:extLst>
              <a:ext uri="{FF2B5EF4-FFF2-40B4-BE49-F238E27FC236}">
                <a16:creationId xmlns:a16="http://schemas.microsoft.com/office/drawing/2014/main" id="{2485D3F8-D37A-F890-FA41-8A70802C9D02}"/>
              </a:ext>
            </a:extLst>
          </p:cNvPr>
          <p:cNvSpPr txBox="1"/>
          <p:nvPr/>
        </p:nvSpPr>
        <p:spPr>
          <a:xfrm>
            <a:off x="4609129" y="9966671"/>
            <a:ext cx="6827520" cy="3970318"/>
          </a:xfrm>
          <a:prstGeom prst="rect">
            <a:avLst/>
          </a:prstGeom>
          <a:noFill/>
        </p:spPr>
        <p:txBody>
          <a:bodyPr wrap="square" rtlCol="0">
            <a:spAutoFit/>
          </a:bodyPr>
          <a:lstStyle/>
          <a:p>
            <a:r>
              <a:rPr lang="en-US">
                <a:latin typeface="Aharoni" panose="02010803020104030203" pitchFamily="2" charset="-79"/>
                <a:cs typeface="Aharoni" panose="02010803020104030203" pitchFamily="2" charset="-79"/>
              </a:rPr>
              <a:t>ADD YOUR OWN TEXT HERE ADD YOUR OWN TEXT HERE ADD YOUR OWN TEXT HERE ADD YOUR OWN TEXT HERE ADD YOUR OWN TEXT HERE ADD YOUR OWN TEXT HERE ADD YOUR OWN TEXT HERE ADD YOUR OWN TEXT HERE ADD YOUR OWN TEXT HERE ADD YOUR OWN TEXT HERE </a:t>
            </a: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p:txBody>
      </p:sp>
      <p:pic>
        <p:nvPicPr>
          <p:cNvPr id="20" name="Graphic 19" descr="Hourglass Full with solid fill">
            <a:extLst>
              <a:ext uri="{FF2B5EF4-FFF2-40B4-BE49-F238E27FC236}">
                <a16:creationId xmlns:a16="http://schemas.microsoft.com/office/drawing/2014/main" id="{3AFBF83F-E66C-B603-A2E9-9DF0E6C2F8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03709" y="-191"/>
            <a:ext cx="914400" cy="914400"/>
          </a:xfrm>
          <a:prstGeom prst="rect">
            <a:avLst/>
          </a:prstGeom>
        </p:spPr>
      </p:pic>
      <p:sp>
        <p:nvSpPr>
          <p:cNvPr id="3" name="TextBox 2">
            <a:extLst>
              <a:ext uri="{FF2B5EF4-FFF2-40B4-BE49-F238E27FC236}">
                <a16:creationId xmlns:a16="http://schemas.microsoft.com/office/drawing/2014/main" id="{4D670978-8711-2D6A-3C3A-E408130160D5}"/>
              </a:ext>
            </a:extLst>
          </p:cNvPr>
          <p:cNvSpPr txBox="1"/>
          <p:nvPr/>
        </p:nvSpPr>
        <p:spPr>
          <a:xfrm>
            <a:off x="4168010" y="2578475"/>
            <a:ext cx="6613236"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Satisfactory Elements</a:t>
            </a:r>
          </a:p>
        </p:txBody>
      </p:sp>
      <p:sp>
        <p:nvSpPr>
          <p:cNvPr id="6" name="TextBox 5">
            <a:extLst>
              <a:ext uri="{FF2B5EF4-FFF2-40B4-BE49-F238E27FC236}">
                <a16:creationId xmlns:a16="http://schemas.microsoft.com/office/drawing/2014/main" id="{3A8D3F0A-6B77-DE4C-0828-AC3E6CFE98C4}"/>
              </a:ext>
            </a:extLst>
          </p:cNvPr>
          <p:cNvSpPr txBox="1"/>
          <p:nvPr/>
        </p:nvSpPr>
        <p:spPr>
          <a:xfrm>
            <a:off x="4168010" y="3559342"/>
            <a:ext cx="6613236"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Customer Complaints</a:t>
            </a:r>
          </a:p>
        </p:txBody>
      </p:sp>
      <p:pic>
        <p:nvPicPr>
          <p:cNvPr id="10" name="Picture 9" descr="A red object on a white background&#10;&#10;Description automatically generated">
            <a:extLst>
              <a:ext uri="{FF2B5EF4-FFF2-40B4-BE49-F238E27FC236}">
                <a16:creationId xmlns:a16="http://schemas.microsoft.com/office/drawing/2014/main" id="{AB3A8772-7223-FE25-3B36-C83815A9E17B}"/>
              </a:ext>
            </a:extLst>
          </p:cNvPr>
          <p:cNvPicPr>
            <a:picLocks noChangeAspect="1"/>
          </p:cNvPicPr>
          <p:nvPr/>
        </p:nvPicPr>
        <p:blipFill rotWithShape="1">
          <a:blip r:embed="rId12"/>
          <a:srcRect l="2366" r="2" b="2"/>
          <a:stretch/>
        </p:blipFill>
        <p:spPr>
          <a:xfrm>
            <a:off x="9180679" y="1748298"/>
            <a:ext cx="2694633" cy="3428499"/>
          </a:xfrm>
          <a:prstGeom prst="rect">
            <a:avLst/>
          </a:prstGeom>
        </p:spPr>
      </p:pic>
      <p:sp>
        <p:nvSpPr>
          <p:cNvPr id="19" name="TextBox 18">
            <a:extLst>
              <a:ext uri="{FF2B5EF4-FFF2-40B4-BE49-F238E27FC236}">
                <a16:creationId xmlns:a16="http://schemas.microsoft.com/office/drawing/2014/main" id="{3359C423-A10B-9217-C3CB-3A12C735C636}"/>
              </a:ext>
            </a:extLst>
          </p:cNvPr>
          <p:cNvSpPr txBox="1"/>
          <p:nvPr/>
        </p:nvSpPr>
        <p:spPr>
          <a:xfrm>
            <a:off x="9156395" y="521207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u="sng"/>
              <a:t>https://makerepo.com/JessicaYoungSpice/1675.cup-daddy-secure-cup-holder</a:t>
            </a:r>
          </a:p>
        </p:txBody>
      </p:sp>
      <p:sp>
        <p:nvSpPr>
          <p:cNvPr id="5" name="TextBox 4">
            <a:extLst>
              <a:ext uri="{FF2B5EF4-FFF2-40B4-BE49-F238E27FC236}">
                <a16:creationId xmlns:a16="http://schemas.microsoft.com/office/drawing/2014/main" id="{ABA84BE3-2A2D-5996-FDFA-407171F42309}"/>
              </a:ext>
            </a:extLst>
          </p:cNvPr>
          <p:cNvSpPr txBox="1"/>
          <p:nvPr/>
        </p:nvSpPr>
        <p:spPr>
          <a:xfrm>
            <a:off x="11102622" y="6304845"/>
            <a:ext cx="8429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Jonah</a:t>
            </a:r>
            <a:endParaRPr lang="en-US"/>
          </a:p>
        </p:txBody>
      </p:sp>
    </p:spTree>
    <p:extLst>
      <p:ext uri="{BB962C8B-B14F-4D97-AF65-F5344CB8AC3E}">
        <p14:creationId xmlns:p14="http://schemas.microsoft.com/office/powerpoint/2010/main" val="1735492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BD885-D00A-8652-0520-883F2EA1B16F}"/>
              </a:ext>
            </a:extLst>
          </p:cNvPr>
          <p:cNvSpPr/>
          <p:nvPr/>
        </p:nvSpPr>
        <p:spPr>
          <a:xfrm>
            <a:off x="28222" y="112889"/>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0E485C-3530-0220-1BE4-41BE00865CA7}"/>
              </a:ext>
            </a:extLst>
          </p:cNvPr>
          <p:cNvSpPr txBox="1"/>
          <p:nvPr/>
        </p:nvSpPr>
        <p:spPr>
          <a:xfrm>
            <a:off x="28491" y="-1353079"/>
            <a:ext cx="7273637" cy="1107996"/>
          </a:xfrm>
          <a:prstGeom prst="rect">
            <a:avLst/>
          </a:prstGeom>
          <a:noFill/>
        </p:spPr>
        <p:txBody>
          <a:bodyPr wrap="square" rtlCol="0">
            <a:spAutoFit/>
          </a:bodyPr>
          <a:lstStyle/>
          <a:p>
            <a:r>
              <a:rPr lang="en-US" sz="6600">
                <a:latin typeface="Aharoni" panose="02010803020104030203" pitchFamily="2" charset="-79"/>
                <a:cs typeface="Aharoni" panose="02010803020104030203" pitchFamily="2" charset="-79"/>
              </a:rPr>
              <a:t>HEADLINE</a:t>
            </a:r>
          </a:p>
        </p:txBody>
      </p:sp>
      <p:sp>
        <p:nvSpPr>
          <p:cNvPr id="2" name="Rounded Rectangle 1">
            <a:extLst>
              <a:ext uri="{FF2B5EF4-FFF2-40B4-BE49-F238E27FC236}">
                <a16:creationId xmlns:a16="http://schemas.microsoft.com/office/drawing/2014/main" id="{FCD6075E-0B38-6C84-8F75-3EB9EAA6C089}"/>
              </a:ext>
            </a:extLst>
          </p:cNvPr>
          <p:cNvSpPr/>
          <p:nvPr/>
        </p:nvSpPr>
        <p:spPr>
          <a:xfrm>
            <a:off x="549564" y="413034"/>
            <a:ext cx="8081818" cy="977093"/>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adge 1 with solid fill">
            <a:extLst>
              <a:ext uri="{FF2B5EF4-FFF2-40B4-BE49-F238E27FC236}">
                <a16:creationId xmlns:a16="http://schemas.microsoft.com/office/drawing/2014/main" id="{389CBCC0-1D09-7E90-62D0-DC2F0679D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16" y="230154"/>
            <a:ext cx="1381716" cy="1381716"/>
          </a:xfrm>
          <a:prstGeom prst="rect">
            <a:avLst/>
          </a:prstGeom>
        </p:spPr>
      </p:pic>
      <p:sp>
        <p:nvSpPr>
          <p:cNvPr id="8" name="TextBox 7">
            <a:extLst>
              <a:ext uri="{FF2B5EF4-FFF2-40B4-BE49-F238E27FC236}">
                <a16:creationId xmlns:a16="http://schemas.microsoft.com/office/drawing/2014/main" id="{7D6AB082-8A11-E6EE-5588-8BA192994626}"/>
              </a:ext>
            </a:extLst>
          </p:cNvPr>
          <p:cNvSpPr txBox="1"/>
          <p:nvPr/>
        </p:nvSpPr>
        <p:spPr>
          <a:xfrm>
            <a:off x="1775700" y="595914"/>
            <a:ext cx="6613236"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CUP DADDY</a:t>
            </a:r>
          </a:p>
        </p:txBody>
      </p:sp>
      <p:pic>
        <p:nvPicPr>
          <p:cNvPr id="11" name="Graphic 10" descr="Harvey Balls 100% with solid fill">
            <a:extLst>
              <a:ext uri="{FF2B5EF4-FFF2-40B4-BE49-F238E27FC236}">
                <a16:creationId xmlns:a16="http://schemas.microsoft.com/office/drawing/2014/main" id="{EE8A4B64-0A43-819B-AFDD-3436F0F501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75730" y="239151"/>
            <a:ext cx="365760" cy="365760"/>
          </a:xfrm>
          <a:prstGeom prst="rect">
            <a:avLst/>
          </a:prstGeom>
        </p:spPr>
      </p:pic>
      <p:pic>
        <p:nvPicPr>
          <p:cNvPr id="12" name="Graphic 11" descr="Harvey Balls 100% with solid fill">
            <a:extLst>
              <a:ext uri="{FF2B5EF4-FFF2-40B4-BE49-F238E27FC236}">
                <a16:creationId xmlns:a16="http://schemas.microsoft.com/office/drawing/2014/main" id="{689F18D4-B80F-4B6D-62C1-E1956F32FB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10290" y="230154"/>
            <a:ext cx="365760" cy="365760"/>
          </a:xfrm>
          <a:prstGeom prst="rect">
            <a:avLst/>
          </a:prstGeom>
        </p:spPr>
      </p:pic>
      <p:pic>
        <p:nvPicPr>
          <p:cNvPr id="13" name="Graphic 12" descr="Harvey Balls 100% with solid fill">
            <a:extLst>
              <a:ext uri="{FF2B5EF4-FFF2-40B4-BE49-F238E27FC236}">
                <a16:creationId xmlns:a16="http://schemas.microsoft.com/office/drawing/2014/main" id="{10C86999-94FD-4B90-F6DD-92CBFC76ACA1}"/>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10197404" y="239151"/>
            <a:ext cx="365760" cy="365760"/>
          </a:xfrm>
          <a:prstGeom prst="rect">
            <a:avLst/>
          </a:prstGeom>
        </p:spPr>
      </p:pic>
      <p:pic>
        <p:nvPicPr>
          <p:cNvPr id="14" name="Graphic 13" descr="Harvey Balls 100% with solid fill">
            <a:extLst>
              <a:ext uri="{FF2B5EF4-FFF2-40B4-BE49-F238E27FC236}">
                <a16:creationId xmlns:a16="http://schemas.microsoft.com/office/drawing/2014/main" id="{DAAB476E-AC08-612C-DBD1-E635FA117B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53847" y="239151"/>
            <a:ext cx="365760" cy="365760"/>
          </a:xfrm>
          <a:prstGeom prst="rect">
            <a:avLst/>
          </a:prstGeom>
        </p:spPr>
      </p:pic>
      <p:pic>
        <p:nvPicPr>
          <p:cNvPr id="6" name="Graphic 5" descr="Badge with solid fill">
            <a:extLst>
              <a:ext uri="{FF2B5EF4-FFF2-40B4-BE49-F238E27FC236}">
                <a16:creationId xmlns:a16="http://schemas.microsoft.com/office/drawing/2014/main" id="{F0112368-E25B-53BC-B436-9A5EA87643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1856953"/>
            <a:ext cx="3837250" cy="3837250"/>
          </a:xfrm>
          <a:prstGeom prst="rect">
            <a:avLst/>
          </a:prstGeom>
        </p:spPr>
      </p:pic>
      <p:sp>
        <p:nvSpPr>
          <p:cNvPr id="15" name="Rounded Rectangle 14">
            <a:extLst>
              <a:ext uri="{FF2B5EF4-FFF2-40B4-BE49-F238E27FC236}">
                <a16:creationId xmlns:a16="http://schemas.microsoft.com/office/drawing/2014/main" id="{3F4B325C-CD28-FB13-F025-3BE7E634A7E9}"/>
              </a:ext>
            </a:extLst>
          </p:cNvPr>
          <p:cNvSpPr/>
          <p:nvPr/>
        </p:nvSpPr>
        <p:spPr>
          <a:xfrm>
            <a:off x="3594244" y="1750951"/>
            <a:ext cx="8505392" cy="346722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C4A2B90-34B9-2162-74F1-9698C04E90BE}"/>
              </a:ext>
            </a:extLst>
          </p:cNvPr>
          <p:cNvSpPr txBox="1"/>
          <p:nvPr/>
        </p:nvSpPr>
        <p:spPr>
          <a:xfrm>
            <a:off x="3710553" y="1940122"/>
            <a:ext cx="6937248"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MIGHTY MUG</a:t>
            </a:r>
          </a:p>
        </p:txBody>
      </p:sp>
      <p:pic>
        <p:nvPicPr>
          <p:cNvPr id="18" name="Graphic 17" descr="Badge 3 with solid fill">
            <a:extLst>
              <a:ext uri="{FF2B5EF4-FFF2-40B4-BE49-F238E27FC236}">
                <a16:creationId xmlns:a16="http://schemas.microsoft.com/office/drawing/2014/main" id="{9483EA34-365F-8375-B092-1B6ECF1D9DC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2492" y="7961915"/>
            <a:ext cx="3688080" cy="3688080"/>
          </a:xfrm>
          <a:prstGeom prst="rect">
            <a:avLst/>
          </a:prstGeom>
        </p:spPr>
      </p:pic>
      <p:sp>
        <p:nvSpPr>
          <p:cNvPr id="19" name="Rounded Rectangle 18">
            <a:extLst>
              <a:ext uri="{FF2B5EF4-FFF2-40B4-BE49-F238E27FC236}">
                <a16:creationId xmlns:a16="http://schemas.microsoft.com/office/drawing/2014/main" id="{F3992247-4992-7A0E-9B95-26025195C8B1}"/>
              </a:ext>
            </a:extLst>
          </p:cNvPr>
          <p:cNvSpPr/>
          <p:nvPr/>
        </p:nvSpPr>
        <p:spPr>
          <a:xfrm>
            <a:off x="3998976" y="8322738"/>
            <a:ext cx="7802880" cy="2889504"/>
          </a:xfrm>
          <a:prstGeom prst="roundRect">
            <a:avLst/>
          </a:prstGeom>
          <a:solidFill>
            <a:srgbClr val="FAE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287F684-6D20-ACC7-0A80-05E5B7E8E944}"/>
              </a:ext>
            </a:extLst>
          </p:cNvPr>
          <p:cNvSpPr txBox="1"/>
          <p:nvPr/>
        </p:nvSpPr>
        <p:spPr>
          <a:xfrm>
            <a:off x="4657344" y="8511655"/>
            <a:ext cx="6396338"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ADD YOUR OWN TEXT HERE!</a:t>
            </a:r>
          </a:p>
        </p:txBody>
      </p:sp>
      <p:sp>
        <p:nvSpPr>
          <p:cNvPr id="21" name="TextBox 20">
            <a:extLst>
              <a:ext uri="{FF2B5EF4-FFF2-40B4-BE49-F238E27FC236}">
                <a16:creationId xmlns:a16="http://schemas.microsoft.com/office/drawing/2014/main" id="{D8CA5CB7-9987-91BB-E3CA-A6867E6D1E6A}"/>
              </a:ext>
            </a:extLst>
          </p:cNvPr>
          <p:cNvSpPr txBox="1"/>
          <p:nvPr/>
        </p:nvSpPr>
        <p:spPr>
          <a:xfrm>
            <a:off x="4514905" y="9103650"/>
            <a:ext cx="6681216" cy="3693319"/>
          </a:xfrm>
          <a:prstGeom prst="rect">
            <a:avLst/>
          </a:prstGeom>
          <a:noFill/>
        </p:spPr>
        <p:txBody>
          <a:bodyPr wrap="square" rtlCol="0">
            <a:spAutoFit/>
          </a:bodyPr>
          <a:lstStyle/>
          <a:p>
            <a:r>
              <a:rPr lang="en-US">
                <a:latin typeface="Aharoni" panose="02010803020104030203" pitchFamily="2" charset="-79"/>
                <a:cs typeface="Aharoni" panose="02010803020104030203" pitchFamily="2" charset="-79"/>
              </a:rPr>
              <a:t>ADD YOUR OWN TEXT HERE ADD YOUR OWN TEXT HERE</a:t>
            </a:r>
          </a:p>
          <a:p>
            <a:r>
              <a:rPr lang="en-US">
                <a:latin typeface="Aharoni" panose="02010803020104030203" pitchFamily="2" charset="-79"/>
                <a:cs typeface="Aharoni" panose="02010803020104030203" pitchFamily="2" charset="-79"/>
              </a:rPr>
              <a:t>ADD YOUR OWN TEXT HEREADD YOUR OWN TEXT HERE ADD YOUR OWN TEXT HERE ADD YOUR OWN TEXT HERE</a:t>
            </a:r>
          </a:p>
          <a:p>
            <a:r>
              <a:rPr lang="en-US">
                <a:latin typeface="Aharoni" panose="02010803020104030203" pitchFamily="2" charset="-79"/>
                <a:cs typeface="Aharoni" panose="02010803020104030203" pitchFamily="2" charset="-79"/>
              </a:rPr>
              <a:t>ADD YOUR OWN TEXT HERE ADD YOUR OWN TEXT HERE</a:t>
            </a:r>
          </a:p>
          <a:p>
            <a:r>
              <a:rPr lang="en-US">
                <a:latin typeface="Aharoni" panose="02010803020104030203" pitchFamily="2" charset="-79"/>
                <a:cs typeface="Aharoni" panose="02010803020104030203" pitchFamily="2" charset="-79"/>
              </a:rPr>
              <a:t>ADD YOUR OWN TEXT HERE ADD YOUR OWN TEXT HERE</a:t>
            </a:r>
          </a:p>
          <a:p>
            <a:r>
              <a:rPr lang="en-US">
                <a:latin typeface="Aharoni" panose="02010803020104030203" pitchFamily="2" charset="-79"/>
                <a:cs typeface="Aharoni" panose="02010803020104030203" pitchFamily="2" charset="-79"/>
              </a:rPr>
              <a:t>ADD YOUR OWN TEXT HERE ADD YOUR OWN TEXT HERE</a:t>
            </a: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r>
              <a:rPr lang="en-US">
                <a:latin typeface="Aharoni" panose="02010803020104030203" pitchFamily="2" charset="-79"/>
                <a:cs typeface="Aharoni" panose="02010803020104030203" pitchFamily="2" charset="-79"/>
              </a:rPr>
              <a:t> </a:t>
            </a: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p:txBody>
      </p:sp>
      <p:pic>
        <p:nvPicPr>
          <p:cNvPr id="24" name="Graphic 23" descr="Hourglass 60% with solid fill">
            <a:extLst>
              <a:ext uri="{FF2B5EF4-FFF2-40B4-BE49-F238E27FC236}">
                <a16:creationId xmlns:a16="http://schemas.microsoft.com/office/drawing/2014/main" id="{4D59F3E0-458D-04AC-F746-9C6EA924CA0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185236" y="-191"/>
            <a:ext cx="914400" cy="914400"/>
          </a:xfrm>
          <a:prstGeom prst="rect">
            <a:avLst/>
          </a:prstGeom>
        </p:spPr>
      </p:pic>
      <p:sp>
        <p:nvSpPr>
          <p:cNvPr id="3" name="TextBox 2">
            <a:extLst>
              <a:ext uri="{FF2B5EF4-FFF2-40B4-BE49-F238E27FC236}">
                <a16:creationId xmlns:a16="http://schemas.microsoft.com/office/drawing/2014/main" id="{114EF2F0-EB1C-505A-733D-1A0772464AD7}"/>
              </a:ext>
            </a:extLst>
          </p:cNvPr>
          <p:cNvSpPr txBox="1"/>
          <p:nvPr/>
        </p:nvSpPr>
        <p:spPr>
          <a:xfrm>
            <a:off x="3665309" y="2795227"/>
            <a:ext cx="6613236"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Satisfactory Elements</a:t>
            </a:r>
          </a:p>
        </p:txBody>
      </p:sp>
      <p:sp>
        <p:nvSpPr>
          <p:cNvPr id="9" name="TextBox 8">
            <a:extLst>
              <a:ext uri="{FF2B5EF4-FFF2-40B4-BE49-F238E27FC236}">
                <a16:creationId xmlns:a16="http://schemas.microsoft.com/office/drawing/2014/main" id="{C32885C6-957A-B8EA-4C6F-9C277463BC28}"/>
              </a:ext>
            </a:extLst>
          </p:cNvPr>
          <p:cNvSpPr txBox="1"/>
          <p:nvPr/>
        </p:nvSpPr>
        <p:spPr>
          <a:xfrm>
            <a:off x="3767048" y="3585218"/>
            <a:ext cx="6613236"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Customer Complaints</a:t>
            </a:r>
          </a:p>
        </p:txBody>
      </p:sp>
      <p:pic>
        <p:nvPicPr>
          <p:cNvPr id="10" name="Picture 9" descr="A hand holding a black mug">
            <a:extLst>
              <a:ext uri="{FF2B5EF4-FFF2-40B4-BE49-F238E27FC236}">
                <a16:creationId xmlns:a16="http://schemas.microsoft.com/office/drawing/2014/main" id="{9BF8AF6C-076C-3473-1EBD-E601AA920A5B}"/>
              </a:ext>
            </a:extLst>
          </p:cNvPr>
          <p:cNvPicPr>
            <a:picLocks noChangeAspect="1"/>
          </p:cNvPicPr>
          <p:nvPr/>
        </p:nvPicPr>
        <p:blipFill>
          <a:blip r:embed="rId17"/>
          <a:stretch>
            <a:fillRect/>
          </a:stretch>
        </p:blipFill>
        <p:spPr>
          <a:xfrm>
            <a:off x="8976299" y="2258715"/>
            <a:ext cx="2571820" cy="2553709"/>
          </a:xfrm>
          <a:prstGeom prst="rect">
            <a:avLst/>
          </a:prstGeom>
        </p:spPr>
      </p:pic>
      <p:sp>
        <p:nvSpPr>
          <p:cNvPr id="22" name="TextBox 21">
            <a:extLst>
              <a:ext uri="{FF2B5EF4-FFF2-40B4-BE49-F238E27FC236}">
                <a16:creationId xmlns:a16="http://schemas.microsoft.com/office/drawing/2014/main" id="{B5D9F838-80B4-DED7-02A7-01FE1D578E53}"/>
              </a:ext>
            </a:extLst>
          </p:cNvPr>
          <p:cNvSpPr txBox="1"/>
          <p:nvPr/>
        </p:nvSpPr>
        <p:spPr>
          <a:xfrm>
            <a:off x="9058656" y="483688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Screenshot of the "Mighty Mug" website as of Oct 13th, 2023.</a:t>
            </a:r>
            <a:endParaRPr lang="en-US"/>
          </a:p>
        </p:txBody>
      </p:sp>
      <p:sp>
        <p:nvSpPr>
          <p:cNvPr id="23" name="TextBox 22">
            <a:extLst>
              <a:ext uri="{FF2B5EF4-FFF2-40B4-BE49-F238E27FC236}">
                <a16:creationId xmlns:a16="http://schemas.microsoft.com/office/drawing/2014/main" id="{6BCF06DC-B83F-A2AD-137E-E35B6ABF2443}"/>
              </a:ext>
            </a:extLst>
          </p:cNvPr>
          <p:cNvSpPr txBox="1"/>
          <p:nvPr/>
        </p:nvSpPr>
        <p:spPr>
          <a:xfrm>
            <a:off x="10019607" y="5236998"/>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https://themightymug.com/</a:t>
            </a:r>
          </a:p>
        </p:txBody>
      </p:sp>
      <p:sp>
        <p:nvSpPr>
          <p:cNvPr id="17" name="TextBox 16">
            <a:extLst>
              <a:ext uri="{FF2B5EF4-FFF2-40B4-BE49-F238E27FC236}">
                <a16:creationId xmlns:a16="http://schemas.microsoft.com/office/drawing/2014/main" id="{C19F38CD-DAE2-81EA-F511-BFF2C572117C}"/>
              </a:ext>
            </a:extLst>
          </p:cNvPr>
          <p:cNvSpPr txBox="1"/>
          <p:nvPr/>
        </p:nvSpPr>
        <p:spPr>
          <a:xfrm>
            <a:off x="10997259" y="6387629"/>
            <a:ext cx="8090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Jonah</a:t>
            </a:r>
            <a:endParaRPr lang="en-US"/>
          </a:p>
        </p:txBody>
      </p:sp>
    </p:spTree>
    <p:extLst>
      <p:ext uri="{BB962C8B-B14F-4D97-AF65-F5344CB8AC3E}">
        <p14:creationId xmlns:p14="http://schemas.microsoft.com/office/powerpoint/2010/main" val="3901170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8BD885-D00A-8652-0520-883F2EA1B16F}"/>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0E485C-3530-0220-1BE4-41BE00865CA7}"/>
              </a:ext>
            </a:extLst>
          </p:cNvPr>
          <p:cNvSpPr txBox="1"/>
          <p:nvPr/>
        </p:nvSpPr>
        <p:spPr>
          <a:xfrm>
            <a:off x="28491" y="-1353079"/>
            <a:ext cx="7273637" cy="1107996"/>
          </a:xfrm>
          <a:prstGeom prst="rect">
            <a:avLst/>
          </a:prstGeom>
          <a:noFill/>
        </p:spPr>
        <p:txBody>
          <a:bodyPr wrap="square" rtlCol="0">
            <a:spAutoFit/>
          </a:bodyPr>
          <a:lstStyle/>
          <a:p>
            <a:r>
              <a:rPr lang="en-US" sz="6600">
                <a:latin typeface="Aharoni" panose="02010803020104030203" pitchFamily="2" charset="-79"/>
                <a:cs typeface="Aharoni" panose="02010803020104030203" pitchFamily="2" charset="-79"/>
              </a:rPr>
              <a:t>HEADLINE</a:t>
            </a:r>
          </a:p>
        </p:txBody>
      </p:sp>
      <p:sp>
        <p:nvSpPr>
          <p:cNvPr id="2" name="Rounded Rectangle 1">
            <a:extLst>
              <a:ext uri="{FF2B5EF4-FFF2-40B4-BE49-F238E27FC236}">
                <a16:creationId xmlns:a16="http://schemas.microsoft.com/office/drawing/2014/main" id="{FCD6075E-0B38-6C84-8F75-3EB9EAA6C089}"/>
              </a:ext>
            </a:extLst>
          </p:cNvPr>
          <p:cNvSpPr/>
          <p:nvPr/>
        </p:nvSpPr>
        <p:spPr>
          <a:xfrm>
            <a:off x="549564" y="413035"/>
            <a:ext cx="7570854" cy="81475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adge 1 with solid fill">
            <a:extLst>
              <a:ext uri="{FF2B5EF4-FFF2-40B4-BE49-F238E27FC236}">
                <a16:creationId xmlns:a16="http://schemas.microsoft.com/office/drawing/2014/main" id="{389CBCC0-1D09-7E90-62D0-DC2F0679D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16" y="230154"/>
            <a:ext cx="1381716" cy="1381716"/>
          </a:xfrm>
          <a:prstGeom prst="rect">
            <a:avLst/>
          </a:prstGeom>
        </p:spPr>
      </p:pic>
      <p:sp>
        <p:nvSpPr>
          <p:cNvPr id="8" name="TextBox 7">
            <a:extLst>
              <a:ext uri="{FF2B5EF4-FFF2-40B4-BE49-F238E27FC236}">
                <a16:creationId xmlns:a16="http://schemas.microsoft.com/office/drawing/2014/main" id="{7D6AB082-8A11-E6EE-5588-8BA192994626}"/>
              </a:ext>
            </a:extLst>
          </p:cNvPr>
          <p:cNvSpPr txBox="1"/>
          <p:nvPr/>
        </p:nvSpPr>
        <p:spPr>
          <a:xfrm>
            <a:off x="1429785" y="512782"/>
            <a:ext cx="6613236"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CUP DADDY</a:t>
            </a:r>
          </a:p>
        </p:txBody>
      </p:sp>
      <p:pic>
        <p:nvPicPr>
          <p:cNvPr id="11" name="Graphic 10" descr="Harvey Balls 100% with solid fill">
            <a:extLst>
              <a:ext uri="{FF2B5EF4-FFF2-40B4-BE49-F238E27FC236}">
                <a16:creationId xmlns:a16="http://schemas.microsoft.com/office/drawing/2014/main" id="{EE8A4B64-0A43-819B-AFDD-3436F0F501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75730" y="239151"/>
            <a:ext cx="365760" cy="365760"/>
          </a:xfrm>
          <a:prstGeom prst="rect">
            <a:avLst/>
          </a:prstGeom>
        </p:spPr>
      </p:pic>
      <p:pic>
        <p:nvPicPr>
          <p:cNvPr id="12" name="Graphic 11" descr="Harvey Balls 100% with solid fill">
            <a:extLst>
              <a:ext uri="{FF2B5EF4-FFF2-40B4-BE49-F238E27FC236}">
                <a16:creationId xmlns:a16="http://schemas.microsoft.com/office/drawing/2014/main" id="{689F18D4-B80F-4B6D-62C1-E1956F32FB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10290" y="230154"/>
            <a:ext cx="365760" cy="365760"/>
          </a:xfrm>
          <a:prstGeom prst="rect">
            <a:avLst/>
          </a:prstGeom>
        </p:spPr>
      </p:pic>
      <p:pic>
        <p:nvPicPr>
          <p:cNvPr id="13" name="Graphic 12" descr="Harvey Balls 100% with solid fill">
            <a:extLst>
              <a:ext uri="{FF2B5EF4-FFF2-40B4-BE49-F238E27FC236}">
                <a16:creationId xmlns:a16="http://schemas.microsoft.com/office/drawing/2014/main" id="{10C86999-94FD-4B90-F6DD-92CBFC76AC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7404" y="239151"/>
            <a:ext cx="365760" cy="365760"/>
          </a:xfrm>
          <a:prstGeom prst="rect">
            <a:avLst/>
          </a:prstGeom>
        </p:spPr>
      </p:pic>
      <p:pic>
        <p:nvPicPr>
          <p:cNvPr id="14" name="Graphic 13" descr="Harvey Balls 100% with solid fill">
            <a:extLst>
              <a:ext uri="{FF2B5EF4-FFF2-40B4-BE49-F238E27FC236}">
                <a16:creationId xmlns:a16="http://schemas.microsoft.com/office/drawing/2014/main" id="{DAAB476E-AC08-612C-DBD1-E635FA117B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53847" y="239151"/>
            <a:ext cx="365760" cy="365760"/>
          </a:xfrm>
          <a:prstGeom prst="rect">
            <a:avLst/>
          </a:prstGeom>
        </p:spPr>
      </p:pic>
      <p:sp>
        <p:nvSpPr>
          <p:cNvPr id="15" name="Rounded Rectangle 14">
            <a:extLst>
              <a:ext uri="{FF2B5EF4-FFF2-40B4-BE49-F238E27FC236}">
                <a16:creationId xmlns:a16="http://schemas.microsoft.com/office/drawing/2014/main" id="{3F4B325C-CD28-FB13-F025-3BE7E634A7E9}"/>
              </a:ext>
            </a:extLst>
          </p:cNvPr>
          <p:cNvSpPr/>
          <p:nvPr/>
        </p:nvSpPr>
        <p:spPr>
          <a:xfrm>
            <a:off x="549564" y="1586359"/>
            <a:ext cx="7570854" cy="72022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adge with solid fill">
            <a:extLst>
              <a:ext uri="{FF2B5EF4-FFF2-40B4-BE49-F238E27FC236}">
                <a16:creationId xmlns:a16="http://schemas.microsoft.com/office/drawing/2014/main" id="{F0112368-E25B-53BC-B436-9A5EA87643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656" y="1390127"/>
            <a:ext cx="1381716" cy="1381716"/>
          </a:xfrm>
          <a:prstGeom prst="rect">
            <a:avLst/>
          </a:prstGeom>
        </p:spPr>
      </p:pic>
      <p:sp>
        <p:nvSpPr>
          <p:cNvPr id="16" name="TextBox 15">
            <a:extLst>
              <a:ext uri="{FF2B5EF4-FFF2-40B4-BE49-F238E27FC236}">
                <a16:creationId xmlns:a16="http://schemas.microsoft.com/office/drawing/2014/main" id="{4C4A2B90-34B9-2162-74F1-9698C04E90BE}"/>
              </a:ext>
            </a:extLst>
          </p:cNvPr>
          <p:cNvSpPr txBox="1"/>
          <p:nvPr/>
        </p:nvSpPr>
        <p:spPr>
          <a:xfrm>
            <a:off x="1523028" y="1615632"/>
            <a:ext cx="6937248"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MIGHTY MUG</a:t>
            </a:r>
          </a:p>
        </p:txBody>
      </p:sp>
      <p:pic>
        <p:nvPicPr>
          <p:cNvPr id="9" name="Graphic 8" descr="Badge 3 with solid fill">
            <a:extLst>
              <a:ext uri="{FF2B5EF4-FFF2-40B4-BE49-F238E27FC236}">
                <a16:creationId xmlns:a16="http://schemas.microsoft.com/office/drawing/2014/main" id="{A537E41E-D656-1E79-C1FB-1287AF0B45E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9308" y="2565032"/>
            <a:ext cx="3688080" cy="3688080"/>
          </a:xfrm>
          <a:prstGeom prst="rect">
            <a:avLst/>
          </a:prstGeom>
        </p:spPr>
      </p:pic>
      <p:sp>
        <p:nvSpPr>
          <p:cNvPr id="10" name="Rounded Rectangle 9">
            <a:extLst>
              <a:ext uri="{FF2B5EF4-FFF2-40B4-BE49-F238E27FC236}">
                <a16:creationId xmlns:a16="http://schemas.microsoft.com/office/drawing/2014/main" id="{F216FD7D-64BD-82E0-6C3B-EEF846C9DBDE}"/>
              </a:ext>
            </a:extLst>
          </p:cNvPr>
          <p:cNvSpPr/>
          <p:nvPr/>
        </p:nvSpPr>
        <p:spPr>
          <a:xfrm>
            <a:off x="3160545" y="2551666"/>
            <a:ext cx="8668519" cy="379355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DBE0194-3EFF-C113-8FA1-8473312C233E}"/>
              </a:ext>
            </a:extLst>
          </p:cNvPr>
          <p:cNvSpPr txBox="1"/>
          <p:nvPr/>
        </p:nvSpPr>
        <p:spPr>
          <a:xfrm>
            <a:off x="3385631" y="2747694"/>
            <a:ext cx="6873110"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EZPZ LESS MESS HAPPY BOWL</a:t>
            </a:r>
          </a:p>
        </p:txBody>
      </p:sp>
      <p:pic>
        <p:nvPicPr>
          <p:cNvPr id="20" name="Graphic 19" descr="Badge 4 with solid fill">
            <a:extLst>
              <a:ext uri="{FF2B5EF4-FFF2-40B4-BE49-F238E27FC236}">
                <a16:creationId xmlns:a16="http://schemas.microsoft.com/office/drawing/2014/main" id="{7DEF6A86-60F2-543A-ACF0-630A31CCB12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9564" y="9255281"/>
            <a:ext cx="3374316" cy="3374316"/>
          </a:xfrm>
          <a:prstGeom prst="rect">
            <a:avLst/>
          </a:prstGeom>
        </p:spPr>
      </p:pic>
      <p:sp>
        <p:nvSpPr>
          <p:cNvPr id="21" name="Rounded Rectangle 20">
            <a:extLst>
              <a:ext uri="{FF2B5EF4-FFF2-40B4-BE49-F238E27FC236}">
                <a16:creationId xmlns:a16="http://schemas.microsoft.com/office/drawing/2014/main" id="{C6BBBE30-1F3B-3852-3A0F-D85B97637C7D}"/>
              </a:ext>
            </a:extLst>
          </p:cNvPr>
          <p:cNvSpPr/>
          <p:nvPr/>
        </p:nvSpPr>
        <p:spPr>
          <a:xfrm>
            <a:off x="4093992" y="9744798"/>
            <a:ext cx="7242048" cy="2401824"/>
          </a:xfrm>
          <a:prstGeom prst="roundRect">
            <a:avLst/>
          </a:prstGeom>
          <a:solidFill>
            <a:srgbClr val="D5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93EF74D-5CE3-6716-9CBD-8E3301982F29}"/>
              </a:ext>
            </a:extLst>
          </p:cNvPr>
          <p:cNvSpPr txBox="1"/>
          <p:nvPr/>
        </p:nvSpPr>
        <p:spPr>
          <a:xfrm>
            <a:off x="4587953" y="9892680"/>
            <a:ext cx="6748087" cy="646331"/>
          </a:xfrm>
          <a:prstGeom prst="rect">
            <a:avLst/>
          </a:prstGeom>
          <a:noFill/>
        </p:spPr>
        <p:txBody>
          <a:bodyPr wrap="square" rtlCol="0">
            <a:spAutoFit/>
          </a:bodyPr>
          <a:lstStyle/>
          <a:p>
            <a:r>
              <a:rPr lang="en-US" sz="3600">
                <a:latin typeface="Aharoni" panose="02010803020104030203" pitchFamily="2" charset="-79"/>
                <a:cs typeface="Aharoni" panose="02010803020104030203" pitchFamily="2" charset="-79"/>
              </a:rPr>
              <a:t>ADD YOUR OWN TEXT HERE!! </a:t>
            </a:r>
          </a:p>
        </p:txBody>
      </p:sp>
      <p:sp>
        <p:nvSpPr>
          <p:cNvPr id="23" name="TextBox 22">
            <a:extLst>
              <a:ext uri="{FF2B5EF4-FFF2-40B4-BE49-F238E27FC236}">
                <a16:creationId xmlns:a16="http://schemas.microsoft.com/office/drawing/2014/main" id="{3D101307-037F-3D02-5F12-D443D5188D1B}"/>
              </a:ext>
            </a:extLst>
          </p:cNvPr>
          <p:cNvSpPr txBox="1"/>
          <p:nvPr/>
        </p:nvSpPr>
        <p:spPr>
          <a:xfrm>
            <a:off x="4577928" y="10493593"/>
            <a:ext cx="6652370" cy="3139321"/>
          </a:xfrm>
          <a:prstGeom prst="rect">
            <a:avLst/>
          </a:prstGeom>
          <a:noFill/>
        </p:spPr>
        <p:txBody>
          <a:bodyPr wrap="square" rtlCol="0">
            <a:spAutoFit/>
          </a:bodyPr>
          <a:lstStyle/>
          <a:p>
            <a:r>
              <a:rPr lang="en-US">
                <a:latin typeface="Aharoni" panose="02010803020104030203" pitchFamily="2" charset="-79"/>
                <a:cs typeface="Aharoni" panose="02010803020104030203" pitchFamily="2" charset="-79"/>
              </a:rPr>
              <a:t>ADD YOUR OWN TEXT HERE ADD YOUR OWN TEXT HERE </a:t>
            </a:r>
          </a:p>
          <a:p>
            <a:r>
              <a:rPr lang="en-US">
                <a:latin typeface="Aharoni" panose="02010803020104030203" pitchFamily="2" charset="-79"/>
                <a:cs typeface="Aharoni" panose="02010803020104030203" pitchFamily="2" charset="-79"/>
              </a:rPr>
              <a:t>ADD YOUR OWN TEXT HERE ADD YOUR OWN TEXT HERE ADD YOUR OWN TEXT HERE ADD YOUR OWN TEXT HERE ADD YOUR OWN TEXT HERE ADD YOUR OWN TEXT HERE </a:t>
            </a:r>
          </a:p>
          <a:p>
            <a:r>
              <a:rPr lang="en-US">
                <a:latin typeface="Aharoni" panose="02010803020104030203" pitchFamily="2" charset="-79"/>
                <a:cs typeface="Aharoni" panose="02010803020104030203" pitchFamily="2" charset="-79"/>
              </a:rPr>
              <a:t>ADD YOUR OWN TEXT HERE ADD YOUR OWN TEXT HERE </a:t>
            </a: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a:p>
            <a:endParaRPr lang="en-US">
              <a:latin typeface="Aharoni" panose="02010803020104030203" pitchFamily="2" charset="-79"/>
              <a:cs typeface="Aharoni" panose="02010803020104030203" pitchFamily="2" charset="-79"/>
            </a:endParaRPr>
          </a:p>
        </p:txBody>
      </p:sp>
      <p:pic>
        <p:nvPicPr>
          <p:cNvPr id="24" name="Graphic 23" descr="Hourglass 60% with solid fill">
            <a:extLst>
              <a:ext uri="{FF2B5EF4-FFF2-40B4-BE49-F238E27FC236}">
                <a16:creationId xmlns:a16="http://schemas.microsoft.com/office/drawing/2014/main" id="{91868944-2AC5-5527-78A8-8BE10F3D9F6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185236" y="-191"/>
            <a:ext cx="914400" cy="914400"/>
          </a:xfrm>
          <a:prstGeom prst="rect">
            <a:avLst/>
          </a:prstGeom>
        </p:spPr>
      </p:pic>
      <p:sp>
        <p:nvSpPr>
          <p:cNvPr id="3" name="TextBox 2">
            <a:extLst>
              <a:ext uri="{FF2B5EF4-FFF2-40B4-BE49-F238E27FC236}">
                <a16:creationId xmlns:a16="http://schemas.microsoft.com/office/drawing/2014/main" id="{0F8D9FDA-D121-955F-2FEB-BFE748951B5B}"/>
              </a:ext>
            </a:extLst>
          </p:cNvPr>
          <p:cNvSpPr txBox="1"/>
          <p:nvPr/>
        </p:nvSpPr>
        <p:spPr>
          <a:xfrm>
            <a:off x="3256607" y="3885101"/>
            <a:ext cx="4945900" cy="584775"/>
          </a:xfrm>
          <a:prstGeom prst="rect">
            <a:avLst/>
          </a:prstGeom>
          <a:noFill/>
        </p:spPr>
        <p:txBody>
          <a:bodyPr wrap="square" rtlCol="0">
            <a:spAutoFit/>
          </a:bodyPr>
          <a:lstStyle/>
          <a:p>
            <a:r>
              <a:rPr lang="en-US" sz="3200">
                <a:latin typeface="Aharoni" panose="02010803020104030203" pitchFamily="2" charset="-79"/>
                <a:cs typeface="Aharoni" panose="02010803020104030203" pitchFamily="2" charset="-79"/>
              </a:rPr>
              <a:t>Satisfactory Elements</a:t>
            </a:r>
          </a:p>
        </p:txBody>
      </p:sp>
      <p:sp>
        <p:nvSpPr>
          <p:cNvPr id="17" name="TextBox 16">
            <a:extLst>
              <a:ext uri="{FF2B5EF4-FFF2-40B4-BE49-F238E27FC236}">
                <a16:creationId xmlns:a16="http://schemas.microsoft.com/office/drawing/2014/main" id="{48AC7A6A-02E1-F1FB-F583-3E74EAE3F156}"/>
              </a:ext>
            </a:extLst>
          </p:cNvPr>
          <p:cNvSpPr txBox="1"/>
          <p:nvPr/>
        </p:nvSpPr>
        <p:spPr>
          <a:xfrm>
            <a:off x="3296668" y="5050342"/>
            <a:ext cx="6613236" cy="584775"/>
          </a:xfrm>
          <a:prstGeom prst="rect">
            <a:avLst/>
          </a:prstGeom>
          <a:noFill/>
        </p:spPr>
        <p:txBody>
          <a:bodyPr wrap="square" rtlCol="0">
            <a:spAutoFit/>
          </a:bodyPr>
          <a:lstStyle/>
          <a:p>
            <a:r>
              <a:rPr lang="en-US" sz="3200">
                <a:latin typeface="Aharoni" panose="02010803020104030203" pitchFamily="2" charset="-79"/>
                <a:cs typeface="Aharoni" panose="02010803020104030203" pitchFamily="2" charset="-79"/>
              </a:rPr>
              <a:t>Customer Complaints</a:t>
            </a:r>
          </a:p>
        </p:txBody>
      </p:sp>
      <p:pic>
        <p:nvPicPr>
          <p:cNvPr id="25" name="Picture 24" descr="A grey plastic container with a lid&#10;&#10;Description automatically generated">
            <a:extLst>
              <a:ext uri="{FF2B5EF4-FFF2-40B4-BE49-F238E27FC236}">
                <a16:creationId xmlns:a16="http://schemas.microsoft.com/office/drawing/2014/main" id="{E96855AE-B2DD-5675-78D7-79B8A7705F48}"/>
              </a:ext>
            </a:extLst>
          </p:cNvPr>
          <p:cNvPicPr>
            <a:picLocks noChangeAspect="1"/>
          </p:cNvPicPr>
          <p:nvPr/>
        </p:nvPicPr>
        <p:blipFill>
          <a:blip r:embed="rId20"/>
          <a:stretch>
            <a:fillRect/>
          </a:stretch>
        </p:blipFill>
        <p:spPr>
          <a:xfrm>
            <a:off x="8608780" y="3432701"/>
            <a:ext cx="3220284" cy="2813704"/>
          </a:xfrm>
          <a:prstGeom prst="rect">
            <a:avLst/>
          </a:prstGeom>
        </p:spPr>
      </p:pic>
      <p:sp>
        <p:nvSpPr>
          <p:cNvPr id="26" name="TextBox 25">
            <a:extLst>
              <a:ext uri="{FF2B5EF4-FFF2-40B4-BE49-F238E27FC236}">
                <a16:creationId xmlns:a16="http://schemas.microsoft.com/office/drawing/2014/main" id="{4BA9B76B-A9B4-606C-9E52-7AB97AEA4193}"/>
              </a:ext>
            </a:extLst>
          </p:cNvPr>
          <p:cNvSpPr txBox="1"/>
          <p:nvPr/>
        </p:nvSpPr>
        <p:spPr>
          <a:xfrm>
            <a:off x="8873788" y="3541907"/>
            <a:ext cx="20398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Screenshot of the "Snuggle </a:t>
            </a:r>
            <a:r>
              <a:rPr lang="en-US" sz="1000" err="1"/>
              <a:t>Bugz</a:t>
            </a:r>
            <a:r>
              <a:rPr lang="en-US" sz="1000"/>
              <a:t>" website as of Oct 13th, 2023.</a:t>
            </a:r>
          </a:p>
        </p:txBody>
      </p:sp>
      <p:sp>
        <p:nvSpPr>
          <p:cNvPr id="27" name="TextBox 26">
            <a:extLst>
              <a:ext uri="{FF2B5EF4-FFF2-40B4-BE49-F238E27FC236}">
                <a16:creationId xmlns:a16="http://schemas.microsoft.com/office/drawing/2014/main" id="{5FFE3066-E702-BF3C-9189-BD443AA2E4AA}"/>
              </a:ext>
            </a:extLst>
          </p:cNvPr>
          <p:cNvSpPr txBox="1"/>
          <p:nvPr/>
        </p:nvSpPr>
        <p:spPr>
          <a:xfrm>
            <a:off x="8599161" y="5927600"/>
            <a:ext cx="284089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https://snugglebugz.ca/products/ezpz-less-mess-happy-bowl?variant=45519067316503&amp;gclid=CjwKCAjw-KipBhBtEiwAWjgwrMaEKGk0lbJL_e7LczidmVtp602Eaz1lmrVsOgbRtWr9M901pQ3BjBoC64YQAvD_BwE</a:t>
            </a:r>
          </a:p>
        </p:txBody>
      </p:sp>
      <p:sp>
        <p:nvSpPr>
          <p:cNvPr id="19" name="TextBox 18">
            <a:extLst>
              <a:ext uri="{FF2B5EF4-FFF2-40B4-BE49-F238E27FC236}">
                <a16:creationId xmlns:a16="http://schemas.microsoft.com/office/drawing/2014/main" id="{CB290F7C-64A8-E455-B0EB-C25EC891E27E}"/>
              </a:ext>
            </a:extLst>
          </p:cNvPr>
          <p:cNvSpPr txBox="1"/>
          <p:nvPr/>
        </p:nvSpPr>
        <p:spPr>
          <a:xfrm>
            <a:off x="338667" y="6246518"/>
            <a:ext cx="19849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Jonah</a:t>
            </a:r>
            <a:endParaRPr lang="en-US"/>
          </a:p>
        </p:txBody>
      </p:sp>
    </p:spTree>
    <p:extLst>
      <p:ext uri="{BB962C8B-B14F-4D97-AF65-F5344CB8AC3E}">
        <p14:creationId xmlns:p14="http://schemas.microsoft.com/office/powerpoint/2010/main" val="4241337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F7EEF3-786D-7191-A492-EB9DF7D50560}"/>
              </a:ext>
            </a:extLst>
          </p:cNvPr>
          <p:cNvSpPr/>
          <p:nvPr/>
        </p:nvSpPr>
        <p:spPr>
          <a:xfrm>
            <a:off x="0" y="0"/>
            <a:ext cx="1219200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574E5F-050A-1987-F286-92300B536C4D}"/>
              </a:ext>
            </a:extLst>
          </p:cNvPr>
          <p:cNvSpPr txBox="1"/>
          <p:nvPr/>
        </p:nvSpPr>
        <p:spPr>
          <a:xfrm>
            <a:off x="1072813" y="153887"/>
            <a:ext cx="7136679" cy="707886"/>
          </a:xfrm>
          <a:prstGeom prst="rect">
            <a:avLst/>
          </a:prstGeom>
          <a:noFill/>
        </p:spPr>
        <p:txBody>
          <a:bodyPr wrap="square" rtlCol="0">
            <a:spAutoFit/>
          </a:bodyPr>
          <a:lstStyle/>
          <a:p>
            <a:r>
              <a:rPr lang="en-US" sz="4000">
                <a:latin typeface="Britannic Bold" panose="020B0903060703020204" pitchFamily="34" charset="77"/>
              </a:rPr>
              <a:t>Customer Needs</a:t>
            </a:r>
          </a:p>
        </p:txBody>
      </p:sp>
      <p:pic>
        <p:nvPicPr>
          <p:cNvPr id="12" name="Graphic 11" descr="Social network with solid fill">
            <a:extLst>
              <a:ext uri="{FF2B5EF4-FFF2-40B4-BE49-F238E27FC236}">
                <a16:creationId xmlns:a16="http://schemas.microsoft.com/office/drawing/2014/main" id="{F8E5E670-FA29-5CF6-1641-85D4FC8040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75" y="-1"/>
            <a:ext cx="1015663" cy="1015663"/>
          </a:xfrm>
          <a:prstGeom prst="rect">
            <a:avLst/>
          </a:prstGeom>
        </p:spPr>
      </p:pic>
      <p:sp>
        <p:nvSpPr>
          <p:cNvPr id="4" name="Rounded Rectangle 3">
            <a:extLst>
              <a:ext uri="{FF2B5EF4-FFF2-40B4-BE49-F238E27FC236}">
                <a16:creationId xmlns:a16="http://schemas.microsoft.com/office/drawing/2014/main" id="{DEB5324C-DA73-9590-2019-7E50A6C6C75C}"/>
              </a:ext>
            </a:extLst>
          </p:cNvPr>
          <p:cNvSpPr/>
          <p:nvPr/>
        </p:nvSpPr>
        <p:spPr>
          <a:xfrm rot="1018979">
            <a:off x="3523882" y="11440616"/>
            <a:ext cx="557212" cy="10947531"/>
          </a:xfrm>
          <a:prstGeom prst="roundRect">
            <a:avLst/>
          </a:prstGeom>
          <a:solidFill>
            <a:srgbClr val="F5E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C86F326-74B7-8BE4-0883-0AC7CFB6726C}"/>
              </a:ext>
            </a:extLst>
          </p:cNvPr>
          <p:cNvSpPr/>
          <p:nvPr/>
        </p:nvSpPr>
        <p:spPr>
          <a:xfrm rot="1018979">
            <a:off x="4771314" y="10504626"/>
            <a:ext cx="557212" cy="10947531"/>
          </a:xfrm>
          <a:prstGeom prst="roundRect">
            <a:avLst/>
          </a:prstGeom>
          <a:solidFill>
            <a:srgbClr val="E3D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A3B39E1-5445-530D-F0C9-BA0948F654FE}"/>
              </a:ext>
            </a:extLst>
          </p:cNvPr>
          <p:cNvSpPr/>
          <p:nvPr/>
        </p:nvSpPr>
        <p:spPr>
          <a:xfrm rot="1018979">
            <a:off x="6227822" y="9383851"/>
            <a:ext cx="557212" cy="10947531"/>
          </a:xfrm>
          <a:prstGeom prst="roundRect">
            <a:avLst/>
          </a:prstGeom>
          <a:solidFill>
            <a:srgbClr val="D5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287BB2A-1E93-0EC2-280A-9362A49C2764}"/>
              </a:ext>
            </a:extLst>
          </p:cNvPr>
          <p:cNvSpPr/>
          <p:nvPr/>
        </p:nvSpPr>
        <p:spPr>
          <a:xfrm>
            <a:off x="-8863265" y="1454078"/>
            <a:ext cx="4643437" cy="4793407"/>
          </a:xfrm>
          <a:prstGeom prst="roundRect">
            <a:avLst/>
          </a:prstGeom>
          <a:solidFill>
            <a:srgbClr val="D5BDA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80FB823-3184-DC9C-C7BD-6D31880CA65D}"/>
              </a:ext>
            </a:extLst>
          </p:cNvPr>
          <p:cNvSpPr txBox="1"/>
          <p:nvPr/>
        </p:nvSpPr>
        <p:spPr>
          <a:xfrm>
            <a:off x="-8510968" y="1745413"/>
            <a:ext cx="4810838" cy="769441"/>
          </a:xfrm>
          <a:prstGeom prst="rect">
            <a:avLst/>
          </a:prstGeom>
          <a:noFill/>
        </p:spPr>
        <p:txBody>
          <a:bodyPr wrap="square" rtlCol="0">
            <a:spAutoFit/>
          </a:bodyPr>
          <a:lstStyle/>
          <a:p>
            <a:r>
              <a:rPr lang="en-US" sz="4400">
                <a:latin typeface="Britannic Bold" panose="020B0903060703020204" pitchFamily="34" charset="77"/>
              </a:rPr>
              <a:t>YOUR HEADLINE </a:t>
            </a:r>
          </a:p>
        </p:txBody>
      </p:sp>
      <p:sp>
        <p:nvSpPr>
          <p:cNvPr id="17" name="TextBox 16">
            <a:extLst>
              <a:ext uri="{FF2B5EF4-FFF2-40B4-BE49-F238E27FC236}">
                <a16:creationId xmlns:a16="http://schemas.microsoft.com/office/drawing/2014/main" id="{55908699-BBEE-AF04-5606-FFEA067D4B2F}"/>
              </a:ext>
            </a:extLst>
          </p:cNvPr>
          <p:cNvSpPr txBox="1"/>
          <p:nvPr/>
        </p:nvSpPr>
        <p:spPr>
          <a:xfrm>
            <a:off x="-8226923" y="2806189"/>
            <a:ext cx="3843338" cy="5909310"/>
          </a:xfrm>
          <a:prstGeom prst="rect">
            <a:avLst/>
          </a:prstGeom>
          <a:noFill/>
        </p:spPr>
        <p:txBody>
          <a:bodyPr wrap="square" rtlCol="0">
            <a:spAutoFit/>
          </a:bodyPr>
          <a:lstStyle/>
          <a:p>
            <a:r>
              <a:rPr lang="en-US">
                <a:latin typeface="Britannic Bold" panose="020B0903060703020204" pitchFamily="34" charset="77"/>
              </a:rPr>
              <a:t>ADD YOUR OWN TEXT HERE ADD YOUR OWN TEXT HERE ADD YOUR OWN TEXT HERE ADD YOUR OWN TEXT HERXE ADD YOUR OWN TEXT HERE ADD YOUR OWN TEXT HERE ADD YOUR OWN TEXT HERE ADD YOUR OWN TEXT HERE ADD YOUR OWN TEXT HERE ADD YOUR OWN TEXT HERE ADD YOUR OWN TEXT HERE ADD YOUR OWN TEXT HERE </a:t>
            </a: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p:txBody>
      </p:sp>
      <p:pic>
        <p:nvPicPr>
          <p:cNvPr id="20" name="Picture 19" descr="A picture containing icon&#10;&#10;Description automatically generated">
            <a:extLst>
              <a:ext uri="{FF2B5EF4-FFF2-40B4-BE49-F238E27FC236}">
                <a16:creationId xmlns:a16="http://schemas.microsoft.com/office/drawing/2014/main" id="{DE695C9D-D251-CA70-6682-1D145E2F6FF1}"/>
              </a:ext>
            </a:extLst>
          </p:cNvPr>
          <p:cNvPicPr>
            <a:picLocks noChangeAspect="1"/>
          </p:cNvPicPr>
          <p:nvPr/>
        </p:nvPicPr>
        <p:blipFill>
          <a:blip r:embed="rId4"/>
          <a:stretch>
            <a:fillRect/>
          </a:stretch>
        </p:blipFill>
        <p:spPr>
          <a:xfrm>
            <a:off x="-629991" y="861773"/>
            <a:ext cx="7772400" cy="5826191"/>
          </a:xfrm>
          <a:prstGeom prst="rect">
            <a:avLst/>
          </a:prstGeom>
        </p:spPr>
      </p:pic>
      <p:sp>
        <p:nvSpPr>
          <p:cNvPr id="21" name="Rounded Rectangle 20">
            <a:extLst>
              <a:ext uri="{FF2B5EF4-FFF2-40B4-BE49-F238E27FC236}">
                <a16:creationId xmlns:a16="http://schemas.microsoft.com/office/drawing/2014/main" id="{02975595-5B54-B1C8-EA8F-C111FA8189CA}"/>
              </a:ext>
            </a:extLst>
          </p:cNvPr>
          <p:cNvSpPr/>
          <p:nvPr/>
        </p:nvSpPr>
        <p:spPr>
          <a:xfrm>
            <a:off x="6406729" y="350185"/>
            <a:ext cx="5216613" cy="73117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DA26A581-2D0C-9F4D-A11E-7530CFB5C777}"/>
              </a:ext>
            </a:extLst>
          </p:cNvPr>
          <p:cNvSpPr/>
          <p:nvPr/>
        </p:nvSpPr>
        <p:spPr>
          <a:xfrm>
            <a:off x="6376165" y="1183896"/>
            <a:ext cx="3744379" cy="7099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AAC70933-C5C2-5A7C-6404-28ADC05B84CD}"/>
              </a:ext>
            </a:extLst>
          </p:cNvPr>
          <p:cNvSpPr/>
          <p:nvPr/>
        </p:nvSpPr>
        <p:spPr>
          <a:xfrm>
            <a:off x="6376164" y="2104505"/>
            <a:ext cx="5492437" cy="85620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76F1BD76-8BB1-180A-8B77-25CBAEDAA205}"/>
              </a:ext>
            </a:extLst>
          </p:cNvPr>
          <p:cNvSpPr/>
          <p:nvPr/>
        </p:nvSpPr>
        <p:spPr>
          <a:xfrm>
            <a:off x="6391448" y="3102223"/>
            <a:ext cx="5014534" cy="78527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22CC2E9-6225-6B3D-9DCB-8CA4759B7BE5}"/>
              </a:ext>
            </a:extLst>
          </p:cNvPr>
          <p:cNvSpPr txBox="1"/>
          <p:nvPr/>
        </p:nvSpPr>
        <p:spPr>
          <a:xfrm>
            <a:off x="6422012" y="447247"/>
            <a:ext cx="5362174" cy="584775"/>
          </a:xfrm>
          <a:prstGeom prst="rect">
            <a:avLst/>
          </a:prstGeom>
          <a:noFill/>
        </p:spPr>
        <p:txBody>
          <a:bodyPr wrap="square" rtlCol="0">
            <a:spAutoFit/>
          </a:bodyPr>
          <a:lstStyle/>
          <a:p>
            <a:r>
              <a:rPr lang="en-US" sz="3200">
                <a:latin typeface="Britannic Bold" panose="020B0903060703020204" pitchFamily="34" charset="77"/>
              </a:rPr>
              <a:t>CAN NOT IMPACT MOVEMENT</a:t>
            </a:r>
          </a:p>
        </p:txBody>
      </p:sp>
      <p:sp>
        <p:nvSpPr>
          <p:cNvPr id="26" name="TextBox 25">
            <a:extLst>
              <a:ext uri="{FF2B5EF4-FFF2-40B4-BE49-F238E27FC236}">
                <a16:creationId xmlns:a16="http://schemas.microsoft.com/office/drawing/2014/main" id="{868FFB26-7CA5-09BA-D6BE-3B0D1594434B}"/>
              </a:ext>
            </a:extLst>
          </p:cNvPr>
          <p:cNvSpPr txBox="1"/>
          <p:nvPr/>
        </p:nvSpPr>
        <p:spPr>
          <a:xfrm>
            <a:off x="6608808" y="1283232"/>
            <a:ext cx="5014534" cy="584775"/>
          </a:xfrm>
          <a:prstGeom prst="rect">
            <a:avLst/>
          </a:prstGeom>
          <a:noFill/>
        </p:spPr>
        <p:txBody>
          <a:bodyPr wrap="square" rtlCol="0">
            <a:spAutoFit/>
          </a:bodyPr>
          <a:lstStyle/>
          <a:p>
            <a:r>
              <a:rPr lang="en-US" sz="3200">
                <a:latin typeface="Britannic Bold" panose="020B0903060703020204" pitchFamily="34" charset="77"/>
              </a:rPr>
              <a:t>REACH CLIENT</a:t>
            </a:r>
          </a:p>
        </p:txBody>
      </p:sp>
      <p:sp>
        <p:nvSpPr>
          <p:cNvPr id="27" name="TextBox 26">
            <a:extLst>
              <a:ext uri="{FF2B5EF4-FFF2-40B4-BE49-F238E27FC236}">
                <a16:creationId xmlns:a16="http://schemas.microsoft.com/office/drawing/2014/main" id="{9B2EB074-4465-52B1-91DB-0AF1A25C0603}"/>
              </a:ext>
            </a:extLst>
          </p:cNvPr>
          <p:cNvSpPr txBox="1"/>
          <p:nvPr/>
        </p:nvSpPr>
        <p:spPr>
          <a:xfrm>
            <a:off x="6506428" y="2292234"/>
            <a:ext cx="5362174" cy="584775"/>
          </a:xfrm>
          <a:prstGeom prst="rect">
            <a:avLst/>
          </a:prstGeom>
          <a:noFill/>
        </p:spPr>
        <p:txBody>
          <a:bodyPr wrap="square" rtlCol="0">
            <a:spAutoFit/>
          </a:bodyPr>
          <a:lstStyle/>
          <a:p>
            <a:r>
              <a:rPr lang="en-US" sz="3200">
                <a:latin typeface="Britannic Bold" panose="020B0903060703020204" pitchFamily="34" charset="77"/>
              </a:rPr>
              <a:t>WITHSTAND A LOT OF FORCE</a:t>
            </a:r>
          </a:p>
        </p:txBody>
      </p:sp>
      <p:sp>
        <p:nvSpPr>
          <p:cNvPr id="28" name="TextBox 27">
            <a:extLst>
              <a:ext uri="{FF2B5EF4-FFF2-40B4-BE49-F238E27FC236}">
                <a16:creationId xmlns:a16="http://schemas.microsoft.com/office/drawing/2014/main" id="{3C89C13D-4AF9-5B96-DB61-D073ECA5B724}"/>
              </a:ext>
            </a:extLst>
          </p:cNvPr>
          <p:cNvSpPr txBox="1"/>
          <p:nvPr/>
        </p:nvSpPr>
        <p:spPr>
          <a:xfrm>
            <a:off x="6608808" y="3252561"/>
            <a:ext cx="5014534" cy="584775"/>
          </a:xfrm>
          <a:prstGeom prst="rect">
            <a:avLst/>
          </a:prstGeom>
          <a:noFill/>
        </p:spPr>
        <p:txBody>
          <a:bodyPr wrap="square" rtlCol="0">
            <a:spAutoFit/>
          </a:bodyPr>
          <a:lstStyle/>
          <a:p>
            <a:r>
              <a:rPr lang="en-US" sz="3200">
                <a:latin typeface="Britannic Bold" panose="020B0903060703020204" pitchFamily="34" charset="77"/>
              </a:rPr>
              <a:t>PROTECTIVE LINING</a:t>
            </a:r>
          </a:p>
        </p:txBody>
      </p:sp>
      <p:pic>
        <p:nvPicPr>
          <p:cNvPr id="30" name="Picture 29" descr="Logo, icon&#10;&#10;Description automatically generated">
            <a:extLst>
              <a:ext uri="{FF2B5EF4-FFF2-40B4-BE49-F238E27FC236}">
                <a16:creationId xmlns:a16="http://schemas.microsoft.com/office/drawing/2014/main" id="{7ACA09B8-957C-3503-3B73-6E49F2928B2B}"/>
              </a:ext>
            </a:extLst>
          </p:cNvPr>
          <p:cNvPicPr>
            <a:picLocks noChangeAspect="1"/>
          </p:cNvPicPr>
          <p:nvPr/>
        </p:nvPicPr>
        <p:blipFill>
          <a:blip r:embed="rId5"/>
          <a:stretch>
            <a:fillRect/>
          </a:stretch>
        </p:blipFill>
        <p:spPr>
          <a:xfrm rot="7708007">
            <a:off x="9182835" y="11555641"/>
            <a:ext cx="17052400" cy="10717481"/>
          </a:xfrm>
          <a:prstGeom prst="rect">
            <a:avLst/>
          </a:prstGeom>
        </p:spPr>
      </p:pic>
      <p:sp>
        <p:nvSpPr>
          <p:cNvPr id="31" name="Frame 30">
            <a:extLst>
              <a:ext uri="{FF2B5EF4-FFF2-40B4-BE49-F238E27FC236}">
                <a16:creationId xmlns:a16="http://schemas.microsoft.com/office/drawing/2014/main" id="{37BACD1E-6B29-76C0-627F-3E1E12C0CF84}"/>
              </a:ext>
            </a:extLst>
          </p:cNvPr>
          <p:cNvSpPr/>
          <p:nvPr/>
        </p:nvSpPr>
        <p:spPr>
          <a:xfrm>
            <a:off x="1072813" y="14242493"/>
            <a:ext cx="4298138" cy="4390818"/>
          </a:xfrm>
          <a:prstGeom prst="frame">
            <a:avLst>
              <a:gd name="adj1" fmla="val 4356"/>
            </a:avLst>
          </a:prstGeom>
          <a:solidFill>
            <a:srgbClr val="D5B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6E2640DF-AD6C-108B-F518-9721F0B6918C}"/>
              </a:ext>
            </a:extLst>
          </p:cNvPr>
          <p:cNvSpPr txBox="1"/>
          <p:nvPr/>
        </p:nvSpPr>
        <p:spPr>
          <a:xfrm>
            <a:off x="1482143" y="14665400"/>
            <a:ext cx="3511296" cy="646331"/>
          </a:xfrm>
          <a:prstGeom prst="rect">
            <a:avLst/>
          </a:prstGeom>
          <a:noFill/>
        </p:spPr>
        <p:txBody>
          <a:bodyPr wrap="square" rtlCol="0">
            <a:spAutoFit/>
          </a:bodyPr>
          <a:lstStyle/>
          <a:p>
            <a:r>
              <a:rPr lang="en-US" sz="3600">
                <a:latin typeface="Britannic Bold" panose="020B0903060703020204" pitchFamily="34" charset="77"/>
              </a:rPr>
              <a:t>HEADLINE </a:t>
            </a:r>
          </a:p>
        </p:txBody>
      </p:sp>
      <p:sp>
        <p:nvSpPr>
          <p:cNvPr id="33" name="TextBox 32">
            <a:extLst>
              <a:ext uri="{FF2B5EF4-FFF2-40B4-BE49-F238E27FC236}">
                <a16:creationId xmlns:a16="http://schemas.microsoft.com/office/drawing/2014/main" id="{F403C6C5-3A3C-F855-5157-63F4C93A920C}"/>
              </a:ext>
            </a:extLst>
          </p:cNvPr>
          <p:cNvSpPr txBox="1"/>
          <p:nvPr/>
        </p:nvSpPr>
        <p:spPr>
          <a:xfrm>
            <a:off x="1323564" y="15339576"/>
            <a:ext cx="3848430" cy="3139321"/>
          </a:xfrm>
          <a:prstGeom prst="rect">
            <a:avLst/>
          </a:prstGeom>
          <a:noFill/>
        </p:spPr>
        <p:txBody>
          <a:bodyPr wrap="square" rtlCol="0">
            <a:spAutoFit/>
          </a:bodyPr>
          <a:lstStyle/>
          <a:p>
            <a:r>
              <a:rPr lang="en-US">
                <a:latin typeface="Britannic Bold" panose="020B0903060703020204" pitchFamily="34" charset="77"/>
              </a:rPr>
              <a:t>ADD YOUR OWN TEXT RIGHT HERE ADD YOUR OWN TEXT RIGHT HERE</a:t>
            </a:r>
          </a:p>
          <a:p>
            <a:r>
              <a:rPr lang="en-US">
                <a:latin typeface="Britannic Bold" panose="020B0903060703020204" pitchFamily="34" charset="77"/>
              </a:rPr>
              <a:t>ADD YOUR OWN TEXT RIGHT HERE</a:t>
            </a:r>
          </a:p>
          <a:p>
            <a:r>
              <a:rPr lang="en-US">
                <a:latin typeface="Britannic Bold" panose="020B0903060703020204" pitchFamily="34" charset="77"/>
              </a:rPr>
              <a:t>ADD YOUR OWN TEXT RIGHT HERE</a:t>
            </a:r>
          </a:p>
          <a:p>
            <a:r>
              <a:rPr lang="en-US">
                <a:latin typeface="Britannic Bold" panose="020B0903060703020204" pitchFamily="34" charset="77"/>
              </a:rPr>
              <a:t>ADD YOUR OWN TEXT RIGHT HERE</a:t>
            </a:r>
          </a:p>
          <a:p>
            <a:r>
              <a:rPr lang="en-US">
                <a:latin typeface="Britannic Bold" panose="020B0903060703020204" pitchFamily="34" charset="77"/>
              </a:rPr>
              <a:t>ADD YOUR OWN TEXT RIGHT HERE</a:t>
            </a:r>
          </a:p>
          <a:p>
            <a:r>
              <a:rPr lang="en-US">
                <a:latin typeface="Britannic Bold" panose="020B0903060703020204" pitchFamily="34" charset="77"/>
              </a:rPr>
              <a:t>ADD YOUR OWN TEXT RIGHT HERE</a:t>
            </a:r>
          </a:p>
          <a:p>
            <a:r>
              <a:rPr lang="en-US">
                <a:latin typeface="Britannic Bold" panose="020B0903060703020204" pitchFamily="34" charset="77"/>
              </a:rPr>
              <a:t>ADD YOUR OWN TEXT RIGHT HERE</a:t>
            </a:r>
          </a:p>
          <a:p>
            <a:r>
              <a:rPr lang="en-US">
                <a:latin typeface="Britannic Bold" panose="020B0903060703020204" pitchFamily="34" charset="77"/>
              </a:rPr>
              <a:t>ADD YOUR OWN TEXT RIGHT HERE</a:t>
            </a:r>
          </a:p>
          <a:p>
            <a:endParaRPr lang="en-US">
              <a:latin typeface="Britannic Bold" panose="020B0903060703020204" pitchFamily="34" charset="77"/>
            </a:endParaRPr>
          </a:p>
          <a:p>
            <a:endParaRPr lang="en-US">
              <a:latin typeface="Britannic Bold" panose="020B0903060703020204" pitchFamily="34" charset="77"/>
            </a:endParaRPr>
          </a:p>
        </p:txBody>
      </p:sp>
      <p:sp>
        <p:nvSpPr>
          <p:cNvPr id="2" name="Rounded Rectangle 23">
            <a:extLst>
              <a:ext uri="{FF2B5EF4-FFF2-40B4-BE49-F238E27FC236}">
                <a16:creationId xmlns:a16="http://schemas.microsoft.com/office/drawing/2014/main" id="{7061709B-4985-290D-05C8-C11B90E43ADA}"/>
              </a:ext>
            </a:extLst>
          </p:cNvPr>
          <p:cNvSpPr/>
          <p:nvPr/>
        </p:nvSpPr>
        <p:spPr>
          <a:xfrm>
            <a:off x="6404424" y="4029015"/>
            <a:ext cx="5121570" cy="67009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C8229E9-7135-0549-1DF7-58A860C5386F}"/>
              </a:ext>
            </a:extLst>
          </p:cNvPr>
          <p:cNvSpPr txBox="1"/>
          <p:nvPr/>
        </p:nvSpPr>
        <p:spPr>
          <a:xfrm>
            <a:off x="6506428" y="4097021"/>
            <a:ext cx="4667459" cy="584775"/>
          </a:xfrm>
          <a:prstGeom prst="rect">
            <a:avLst/>
          </a:prstGeom>
          <a:noFill/>
        </p:spPr>
        <p:txBody>
          <a:bodyPr wrap="square" rtlCol="0">
            <a:spAutoFit/>
          </a:bodyPr>
          <a:lstStyle/>
          <a:p>
            <a:r>
              <a:rPr lang="en-US" sz="3200">
                <a:latin typeface="Britannic Bold" panose="020B0903060703020204" pitchFamily="34" charset="77"/>
              </a:rPr>
              <a:t>COLOUR RED</a:t>
            </a:r>
          </a:p>
        </p:txBody>
      </p:sp>
      <p:sp>
        <p:nvSpPr>
          <p:cNvPr id="5" name="Rounded Rectangle 23">
            <a:extLst>
              <a:ext uri="{FF2B5EF4-FFF2-40B4-BE49-F238E27FC236}">
                <a16:creationId xmlns:a16="http://schemas.microsoft.com/office/drawing/2014/main" id="{BF556D4B-7F23-AE18-4926-07AE60FE5340}"/>
              </a:ext>
            </a:extLst>
          </p:cNvPr>
          <p:cNvSpPr/>
          <p:nvPr/>
        </p:nvSpPr>
        <p:spPr>
          <a:xfrm>
            <a:off x="6360884" y="4797663"/>
            <a:ext cx="5423302" cy="85422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4B3284-ACE0-EC69-8E37-C1C22D39E8E2}"/>
              </a:ext>
            </a:extLst>
          </p:cNvPr>
          <p:cNvSpPr txBox="1"/>
          <p:nvPr/>
        </p:nvSpPr>
        <p:spPr>
          <a:xfrm>
            <a:off x="6608808" y="4900996"/>
            <a:ext cx="4917186" cy="584775"/>
          </a:xfrm>
          <a:prstGeom prst="rect">
            <a:avLst/>
          </a:prstGeom>
          <a:noFill/>
        </p:spPr>
        <p:txBody>
          <a:bodyPr wrap="square" rtlCol="0">
            <a:spAutoFit/>
          </a:bodyPr>
          <a:lstStyle/>
          <a:p>
            <a:r>
              <a:rPr lang="en-US" sz="3200">
                <a:latin typeface="Britannic Bold" panose="020B0903060703020204" pitchFamily="34" charset="77"/>
              </a:rPr>
              <a:t>MOUNTABLE ON ANY TRAY</a:t>
            </a:r>
          </a:p>
        </p:txBody>
      </p:sp>
      <p:sp>
        <p:nvSpPr>
          <p:cNvPr id="10" name="Rounded Rectangle 23">
            <a:extLst>
              <a:ext uri="{FF2B5EF4-FFF2-40B4-BE49-F238E27FC236}">
                <a16:creationId xmlns:a16="http://schemas.microsoft.com/office/drawing/2014/main" id="{E4D66A3B-AE3A-4EF7-AD08-3FB98CFC685F}"/>
              </a:ext>
            </a:extLst>
          </p:cNvPr>
          <p:cNvSpPr/>
          <p:nvPr/>
        </p:nvSpPr>
        <p:spPr>
          <a:xfrm>
            <a:off x="6376165" y="5760786"/>
            <a:ext cx="5423302" cy="85422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74ED5B3-A2F0-4F74-E032-32BA2C4C750D}"/>
              </a:ext>
            </a:extLst>
          </p:cNvPr>
          <p:cNvSpPr txBox="1"/>
          <p:nvPr/>
        </p:nvSpPr>
        <p:spPr>
          <a:xfrm>
            <a:off x="6440122" y="5864035"/>
            <a:ext cx="4917186" cy="584775"/>
          </a:xfrm>
          <a:prstGeom prst="rect">
            <a:avLst/>
          </a:prstGeom>
          <a:noFill/>
        </p:spPr>
        <p:txBody>
          <a:bodyPr wrap="square" rtlCol="0">
            <a:spAutoFit/>
          </a:bodyPr>
          <a:lstStyle/>
          <a:p>
            <a:r>
              <a:rPr lang="en-US" sz="3200">
                <a:latin typeface="Britannic Bold" panose="020B0903060703020204" pitchFamily="34" charset="77"/>
              </a:rPr>
              <a:t>REMOVABLE</a:t>
            </a:r>
          </a:p>
        </p:txBody>
      </p:sp>
      <p:sp>
        <p:nvSpPr>
          <p:cNvPr id="8" name="TextBox 7">
            <a:extLst>
              <a:ext uri="{FF2B5EF4-FFF2-40B4-BE49-F238E27FC236}">
                <a16:creationId xmlns:a16="http://schemas.microsoft.com/office/drawing/2014/main" id="{42C82160-6C67-8162-4190-228B42C13381}"/>
              </a:ext>
            </a:extLst>
          </p:cNvPr>
          <p:cNvSpPr txBox="1"/>
          <p:nvPr/>
        </p:nvSpPr>
        <p:spPr>
          <a:xfrm>
            <a:off x="28221" y="6378222"/>
            <a:ext cx="16839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Maya</a:t>
            </a:r>
            <a:endParaRPr lang="en-US"/>
          </a:p>
        </p:txBody>
      </p:sp>
    </p:spTree>
    <p:extLst>
      <p:ext uri="{BB962C8B-B14F-4D97-AF65-F5344CB8AC3E}">
        <p14:creationId xmlns:p14="http://schemas.microsoft.com/office/powerpoint/2010/main" val="33329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F7EEF3-786D-7191-A492-EB9DF7D50560}"/>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5E0A45-D542-9DAC-2488-21538530880E}"/>
              </a:ext>
            </a:extLst>
          </p:cNvPr>
          <p:cNvPicPr>
            <a:picLocks noChangeAspect="1"/>
          </p:cNvPicPr>
          <p:nvPr/>
        </p:nvPicPr>
        <p:blipFill>
          <a:blip r:embed="rId2"/>
          <a:stretch>
            <a:fillRect/>
          </a:stretch>
        </p:blipFill>
        <p:spPr>
          <a:xfrm>
            <a:off x="6229520" y="6900863"/>
            <a:ext cx="5593484" cy="4195114"/>
          </a:xfrm>
          <a:prstGeom prst="rect">
            <a:avLst/>
          </a:prstGeom>
        </p:spPr>
      </p:pic>
      <p:sp>
        <p:nvSpPr>
          <p:cNvPr id="7" name="TextBox 6">
            <a:extLst>
              <a:ext uri="{FF2B5EF4-FFF2-40B4-BE49-F238E27FC236}">
                <a16:creationId xmlns:a16="http://schemas.microsoft.com/office/drawing/2014/main" id="{86574E5F-050A-1987-F286-92300B536C4D}"/>
              </a:ext>
            </a:extLst>
          </p:cNvPr>
          <p:cNvSpPr txBox="1"/>
          <p:nvPr/>
        </p:nvSpPr>
        <p:spPr>
          <a:xfrm>
            <a:off x="1072813" y="153887"/>
            <a:ext cx="7136679" cy="707886"/>
          </a:xfrm>
          <a:prstGeom prst="rect">
            <a:avLst/>
          </a:prstGeom>
          <a:noFill/>
        </p:spPr>
        <p:txBody>
          <a:bodyPr wrap="square" rtlCol="0">
            <a:spAutoFit/>
          </a:bodyPr>
          <a:lstStyle/>
          <a:p>
            <a:r>
              <a:rPr lang="en-US" sz="4000">
                <a:latin typeface="Britannic Bold" panose="020B0903060703020204" pitchFamily="34" charset="77"/>
              </a:rPr>
              <a:t>Problem Statement</a:t>
            </a:r>
          </a:p>
        </p:txBody>
      </p:sp>
      <p:pic>
        <p:nvPicPr>
          <p:cNvPr id="12" name="Graphic 11" descr="Social network with solid fill">
            <a:extLst>
              <a:ext uri="{FF2B5EF4-FFF2-40B4-BE49-F238E27FC236}">
                <a16:creationId xmlns:a16="http://schemas.microsoft.com/office/drawing/2014/main" id="{F8E5E670-FA29-5CF6-1641-85D4FC804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75" y="-1"/>
            <a:ext cx="1015663" cy="1015663"/>
          </a:xfrm>
          <a:prstGeom prst="rect">
            <a:avLst/>
          </a:prstGeom>
        </p:spPr>
      </p:pic>
      <p:sp>
        <p:nvSpPr>
          <p:cNvPr id="4" name="Rounded Rectangle 3">
            <a:extLst>
              <a:ext uri="{FF2B5EF4-FFF2-40B4-BE49-F238E27FC236}">
                <a16:creationId xmlns:a16="http://schemas.microsoft.com/office/drawing/2014/main" id="{DEB5324C-DA73-9590-2019-7E50A6C6C75C}"/>
              </a:ext>
            </a:extLst>
          </p:cNvPr>
          <p:cNvSpPr/>
          <p:nvPr/>
        </p:nvSpPr>
        <p:spPr>
          <a:xfrm rot="1018979">
            <a:off x="7959460" y="-1662846"/>
            <a:ext cx="557212" cy="109475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C86F326-74B7-8BE4-0883-0AC7CFB6726C}"/>
              </a:ext>
            </a:extLst>
          </p:cNvPr>
          <p:cNvSpPr/>
          <p:nvPr/>
        </p:nvSpPr>
        <p:spPr>
          <a:xfrm rot="1018979">
            <a:off x="9258256" y="-2445828"/>
            <a:ext cx="557212" cy="1094753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A3B39E1-5445-530D-F0C9-BA0948F654FE}"/>
              </a:ext>
            </a:extLst>
          </p:cNvPr>
          <p:cNvSpPr/>
          <p:nvPr/>
        </p:nvSpPr>
        <p:spPr>
          <a:xfrm rot="1018979">
            <a:off x="10697520" y="-2992445"/>
            <a:ext cx="557212" cy="10947531"/>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287BB2A-1E93-0EC2-280A-9362A49C2764}"/>
              </a:ext>
            </a:extLst>
          </p:cNvPr>
          <p:cNvSpPr/>
          <p:nvPr/>
        </p:nvSpPr>
        <p:spPr>
          <a:xfrm>
            <a:off x="536406" y="1200113"/>
            <a:ext cx="4643437" cy="4793407"/>
          </a:xfrm>
          <a:prstGeom prst="roundRect">
            <a:avLst/>
          </a:prstGeom>
          <a:solidFill>
            <a:schemeClr val="bg2">
              <a:lumMod val="9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5908699-BBEE-AF04-5606-FFEA067D4B2F}"/>
              </a:ext>
            </a:extLst>
          </p:cNvPr>
          <p:cNvSpPr txBox="1"/>
          <p:nvPr/>
        </p:nvSpPr>
        <p:spPr>
          <a:xfrm>
            <a:off x="1038646" y="2288930"/>
            <a:ext cx="3673104" cy="5478423"/>
          </a:xfrm>
          <a:prstGeom prst="rect">
            <a:avLst/>
          </a:prstGeom>
          <a:noFill/>
        </p:spPr>
        <p:txBody>
          <a:bodyPr wrap="square" lIns="91440" tIns="45720" rIns="91440" bIns="45720" rtlCol="0" anchor="t">
            <a:spAutoFit/>
          </a:bodyPr>
          <a:lstStyle/>
          <a:p>
            <a:r>
              <a:rPr lang="en-CA" sz="2000">
                <a:effectLst/>
                <a:latin typeface="Britannic Bold"/>
                <a:ea typeface="Times New Roman" panose="02020603050405020304" pitchFamily="18" charset="0"/>
              </a:rPr>
              <a:t>Develop a durable, safe, compact, adjustable, removable, and sturdy system to hold a beverage receptacle near the user. The system mounts to a wheelchair tray in front of the user and is red.</a:t>
            </a:r>
            <a:endParaRPr lang="en-US" sz="2000">
              <a:latin typeface="Britannic Bold"/>
            </a:endParaRPr>
          </a:p>
          <a:p>
            <a:endParaRPr lang="en-US" sz="2000">
              <a:latin typeface="Britannic Bold" panose="020B0903060703020204" pitchFamily="34" charset="77"/>
            </a:endParaRPr>
          </a:p>
          <a:p>
            <a:endParaRPr lang="en-US" sz="2000">
              <a:latin typeface="Britannic Bold" panose="020B0903060703020204" pitchFamily="34" charset="77"/>
            </a:endParaRPr>
          </a:p>
          <a:p>
            <a:endParaRPr lang="en-US" sz="2000">
              <a:latin typeface="Britannic Bold" panose="020B0903060703020204" pitchFamily="34" charset="77"/>
            </a:endParaRPr>
          </a:p>
          <a:p>
            <a:endParaRPr lang="en-US" sz="2000">
              <a:latin typeface="Britannic Bold" panose="020B0903060703020204" pitchFamily="34" charset="77"/>
            </a:endParaRPr>
          </a:p>
          <a:p>
            <a:endParaRPr lang="en-US" sz="2000">
              <a:latin typeface="Britannic Bold" panose="020B0903060703020204" pitchFamily="34" charset="77"/>
            </a:endParaRPr>
          </a:p>
          <a:p>
            <a:endParaRPr lang="en-US" sz="2000">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p:txBody>
      </p:sp>
      <p:sp>
        <p:nvSpPr>
          <p:cNvPr id="9" name="Frame 8">
            <a:extLst>
              <a:ext uri="{FF2B5EF4-FFF2-40B4-BE49-F238E27FC236}">
                <a16:creationId xmlns:a16="http://schemas.microsoft.com/office/drawing/2014/main" id="{2F4B7BA5-1BBD-88B0-B182-B5B238294756}"/>
              </a:ext>
            </a:extLst>
          </p:cNvPr>
          <p:cNvSpPr/>
          <p:nvPr/>
        </p:nvSpPr>
        <p:spPr>
          <a:xfrm>
            <a:off x="12900289" y="1015663"/>
            <a:ext cx="8416661" cy="2177642"/>
          </a:xfrm>
          <a:prstGeom prst="frame">
            <a:avLst>
              <a:gd name="adj1" fmla="val 5283"/>
            </a:avLst>
          </a:prstGeom>
          <a:solidFill>
            <a:srgbClr val="D5BDAF"/>
          </a:solidFill>
          <a:ln>
            <a:solidFill>
              <a:srgbClr val="D5B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347F2C2B-1277-B916-AB90-041A7E0CB230}"/>
              </a:ext>
            </a:extLst>
          </p:cNvPr>
          <p:cNvSpPr/>
          <p:nvPr/>
        </p:nvSpPr>
        <p:spPr>
          <a:xfrm>
            <a:off x="-7615238" y="4028063"/>
            <a:ext cx="5486400" cy="2671762"/>
          </a:xfrm>
          <a:prstGeom prst="frame">
            <a:avLst>
              <a:gd name="adj1" fmla="val 5548"/>
            </a:avLst>
          </a:prstGeom>
          <a:solidFill>
            <a:srgbClr val="D5BDAF"/>
          </a:solidFill>
          <a:ln>
            <a:solidFill>
              <a:srgbClr val="D5BD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C3F42C0D-7185-5170-C426-D6FFCF35670D}"/>
              </a:ext>
            </a:extLst>
          </p:cNvPr>
          <p:cNvSpPr txBox="1"/>
          <p:nvPr/>
        </p:nvSpPr>
        <p:spPr>
          <a:xfrm>
            <a:off x="13358812" y="1493093"/>
            <a:ext cx="7543800" cy="3693319"/>
          </a:xfrm>
          <a:prstGeom prst="rect">
            <a:avLst/>
          </a:prstGeom>
          <a:noFill/>
        </p:spPr>
        <p:txBody>
          <a:bodyPr wrap="square" rtlCol="0">
            <a:spAutoFit/>
          </a:bodyPr>
          <a:lstStyle/>
          <a:p>
            <a:r>
              <a:rPr lang="en-US">
                <a:latin typeface="Britannic Bold" panose="020B0903060703020204" pitchFamily="34" charset="77"/>
              </a:rPr>
              <a:t>ADD YOUR OWN TEXT HERE ADD YOUR OWN TEXT HERE ADD YOUR OWN TEXT HERE ADD YOUR OWN TEXT HERE ADD YOUR OWN TEXT HERE ADD YOUR OWN TEXT HERE ADD YOUR OWN TEXT HERE ADD YOUR OWN TEXT HERE ADD YOUR OWN TEXT HERE ADD YOUR OWN TEXT HERE</a:t>
            </a: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a:p>
            <a:endParaRPr lang="en-US">
              <a:latin typeface="Britannic Bold" panose="020B0903060703020204" pitchFamily="34" charset="77"/>
            </a:endParaRPr>
          </a:p>
        </p:txBody>
      </p:sp>
      <p:sp>
        <p:nvSpPr>
          <p:cNvPr id="13" name="TextBox 12">
            <a:extLst>
              <a:ext uri="{FF2B5EF4-FFF2-40B4-BE49-F238E27FC236}">
                <a16:creationId xmlns:a16="http://schemas.microsoft.com/office/drawing/2014/main" id="{E564427A-C82F-ED5C-6E3D-3B1DF14F5ABD}"/>
              </a:ext>
            </a:extLst>
          </p:cNvPr>
          <p:cNvSpPr txBox="1"/>
          <p:nvPr/>
        </p:nvSpPr>
        <p:spPr>
          <a:xfrm>
            <a:off x="-7172325" y="4456688"/>
            <a:ext cx="4643437" cy="2031325"/>
          </a:xfrm>
          <a:prstGeom prst="rect">
            <a:avLst/>
          </a:prstGeom>
          <a:noFill/>
        </p:spPr>
        <p:txBody>
          <a:bodyPr wrap="square" rtlCol="0">
            <a:spAutoFit/>
          </a:bodyPr>
          <a:lstStyle/>
          <a:p>
            <a:r>
              <a:rPr lang="en-US">
                <a:latin typeface="Britannic Bold" panose="020B0903060703020204" pitchFamily="34" charset="77"/>
              </a:rPr>
              <a:t>ADD YOUR OWN TEXT HERE ADD YOUR OWN TEXT HERE. ADD YOUR OWN TEXT HERE ADD YOUR OWN TEXT HERE.  </a:t>
            </a:r>
          </a:p>
          <a:p>
            <a:r>
              <a:rPr lang="en-US">
                <a:latin typeface="Britannic Bold" panose="020B0903060703020204" pitchFamily="34" charset="77"/>
              </a:rPr>
              <a:t>ADD YOUR OWN TEXT HERE ADD YOUR OWN TEXT HERE.  ADD YOUR OWN TEXT HERE ADD YOUR OWN TEXT HERE.  </a:t>
            </a:r>
          </a:p>
          <a:p>
            <a:r>
              <a:rPr lang="en-US">
                <a:latin typeface="Britannic Bold" panose="020B0903060703020204" pitchFamily="34" charset="77"/>
              </a:rPr>
              <a:t> </a:t>
            </a:r>
          </a:p>
        </p:txBody>
      </p:sp>
      <p:pic>
        <p:nvPicPr>
          <p:cNvPr id="19" name="Picture 18" descr="A picture containing icon&#10;&#10;Description automatically generated">
            <a:extLst>
              <a:ext uri="{FF2B5EF4-FFF2-40B4-BE49-F238E27FC236}">
                <a16:creationId xmlns:a16="http://schemas.microsoft.com/office/drawing/2014/main" id="{E8229907-D337-62E3-E496-16D793F2C47F}"/>
              </a:ext>
            </a:extLst>
          </p:cNvPr>
          <p:cNvPicPr>
            <a:picLocks noChangeAspect="1"/>
          </p:cNvPicPr>
          <p:nvPr/>
        </p:nvPicPr>
        <p:blipFill>
          <a:blip r:embed="rId5"/>
          <a:stretch>
            <a:fillRect/>
          </a:stretch>
        </p:blipFill>
        <p:spPr>
          <a:xfrm>
            <a:off x="4840457" y="703624"/>
            <a:ext cx="7772400" cy="5826191"/>
          </a:xfrm>
          <a:prstGeom prst="rect">
            <a:avLst/>
          </a:prstGeom>
        </p:spPr>
      </p:pic>
      <p:sp>
        <p:nvSpPr>
          <p:cNvPr id="20" name="Rounded Rectangle 19">
            <a:extLst>
              <a:ext uri="{FF2B5EF4-FFF2-40B4-BE49-F238E27FC236}">
                <a16:creationId xmlns:a16="http://schemas.microsoft.com/office/drawing/2014/main" id="{E998C9AB-7DA4-B353-9DDD-3E23528A70AB}"/>
              </a:ext>
            </a:extLst>
          </p:cNvPr>
          <p:cNvSpPr/>
          <p:nvPr/>
        </p:nvSpPr>
        <p:spPr>
          <a:xfrm>
            <a:off x="15860730" y="1040465"/>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B27C21C4-AE60-3725-E96A-60F3156956B9}"/>
              </a:ext>
            </a:extLst>
          </p:cNvPr>
          <p:cNvSpPr/>
          <p:nvPr/>
        </p:nvSpPr>
        <p:spPr>
          <a:xfrm>
            <a:off x="15860730" y="2320068"/>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F68535A9-0BD1-4C34-4948-1F67B3BBA864}"/>
              </a:ext>
            </a:extLst>
          </p:cNvPr>
          <p:cNvSpPr/>
          <p:nvPr/>
        </p:nvSpPr>
        <p:spPr>
          <a:xfrm>
            <a:off x="15860730" y="3661656"/>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BF760319-0217-C818-7496-8395E72A82DB}"/>
              </a:ext>
            </a:extLst>
          </p:cNvPr>
          <p:cNvSpPr/>
          <p:nvPr/>
        </p:nvSpPr>
        <p:spPr>
          <a:xfrm>
            <a:off x="15860730" y="5003244"/>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75E69C3-89A7-1D08-089F-BA78766BB818}"/>
              </a:ext>
            </a:extLst>
          </p:cNvPr>
          <p:cNvSpPr txBox="1"/>
          <p:nvPr/>
        </p:nvSpPr>
        <p:spPr>
          <a:xfrm>
            <a:off x="16184128" y="1162331"/>
            <a:ext cx="5014534" cy="584775"/>
          </a:xfrm>
          <a:prstGeom prst="rect">
            <a:avLst/>
          </a:prstGeom>
          <a:noFill/>
        </p:spPr>
        <p:txBody>
          <a:bodyPr wrap="square" rtlCol="0">
            <a:spAutoFit/>
          </a:bodyPr>
          <a:lstStyle/>
          <a:p>
            <a:r>
              <a:rPr lang="en-US" sz="3200">
                <a:latin typeface="Britannic Bold" panose="020B0903060703020204" pitchFamily="34" charset="77"/>
              </a:rPr>
              <a:t>ADD YOUR TEXT HERE 1</a:t>
            </a:r>
          </a:p>
        </p:txBody>
      </p:sp>
      <p:sp>
        <p:nvSpPr>
          <p:cNvPr id="25" name="TextBox 24">
            <a:extLst>
              <a:ext uri="{FF2B5EF4-FFF2-40B4-BE49-F238E27FC236}">
                <a16:creationId xmlns:a16="http://schemas.microsoft.com/office/drawing/2014/main" id="{F49FDD11-E22F-7859-E027-E90E95BF35E5}"/>
              </a:ext>
            </a:extLst>
          </p:cNvPr>
          <p:cNvSpPr txBox="1"/>
          <p:nvPr/>
        </p:nvSpPr>
        <p:spPr>
          <a:xfrm>
            <a:off x="16184128" y="2457160"/>
            <a:ext cx="5014534" cy="584775"/>
          </a:xfrm>
          <a:prstGeom prst="rect">
            <a:avLst/>
          </a:prstGeom>
          <a:noFill/>
        </p:spPr>
        <p:txBody>
          <a:bodyPr wrap="square" rtlCol="0">
            <a:spAutoFit/>
          </a:bodyPr>
          <a:lstStyle/>
          <a:p>
            <a:r>
              <a:rPr lang="en-US" sz="3200">
                <a:latin typeface="Britannic Bold" panose="020B0903060703020204" pitchFamily="34" charset="77"/>
              </a:rPr>
              <a:t>ADD YOUR TEXT HERE 2</a:t>
            </a:r>
          </a:p>
        </p:txBody>
      </p:sp>
      <p:sp>
        <p:nvSpPr>
          <p:cNvPr id="26" name="TextBox 25">
            <a:extLst>
              <a:ext uri="{FF2B5EF4-FFF2-40B4-BE49-F238E27FC236}">
                <a16:creationId xmlns:a16="http://schemas.microsoft.com/office/drawing/2014/main" id="{3A8C4FE8-5DED-1876-CD02-BE65386D8687}"/>
              </a:ext>
            </a:extLst>
          </p:cNvPr>
          <p:cNvSpPr txBox="1"/>
          <p:nvPr/>
        </p:nvSpPr>
        <p:spPr>
          <a:xfrm>
            <a:off x="16184128" y="3796381"/>
            <a:ext cx="5014534" cy="584775"/>
          </a:xfrm>
          <a:prstGeom prst="rect">
            <a:avLst/>
          </a:prstGeom>
          <a:noFill/>
        </p:spPr>
        <p:txBody>
          <a:bodyPr wrap="square" rtlCol="0">
            <a:spAutoFit/>
          </a:bodyPr>
          <a:lstStyle/>
          <a:p>
            <a:r>
              <a:rPr lang="en-US" sz="3200">
                <a:latin typeface="Britannic Bold" panose="020B0903060703020204" pitchFamily="34" charset="77"/>
              </a:rPr>
              <a:t>ADD YOUR TEXT HERE 3</a:t>
            </a:r>
          </a:p>
        </p:txBody>
      </p:sp>
      <p:sp>
        <p:nvSpPr>
          <p:cNvPr id="27" name="TextBox 26">
            <a:extLst>
              <a:ext uri="{FF2B5EF4-FFF2-40B4-BE49-F238E27FC236}">
                <a16:creationId xmlns:a16="http://schemas.microsoft.com/office/drawing/2014/main" id="{92EF3191-58E1-F327-4299-9C137ADB9F97}"/>
              </a:ext>
            </a:extLst>
          </p:cNvPr>
          <p:cNvSpPr txBox="1"/>
          <p:nvPr/>
        </p:nvSpPr>
        <p:spPr>
          <a:xfrm>
            <a:off x="16184128" y="5146127"/>
            <a:ext cx="5014534" cy="584775"/>
          </a:xfrm>
          <a:prstGeom prst="rect">
            <a:avLst/>
          </a:prstGeom>
          <a:noFill/>
        </p:spPr>
        <p:txBody>
          <a:bodyPr wrap="square" rtlCol="0">
            <a:spAutoFit/>
          </a:bodyPr>
          <a:lstStyle/>
          <a:p>
            <a:r>
              <a:rPr lang="en-US" sz="3200">
                <a:latin typeface="Britannic Bold" panose="020B0903060703020204" pitchFamily="34" charset="77"/>
              </a:rPr>
              <a:t>ADD YOUR TEXT HERE 4</a:t>
            </a:r>
          </a:p>
        </p:txBody>
      </p:sp>
      <p:sp>
        <p:nvSpPr>
          <p:cNvPr id="2" name="TextBox 1">
            <a:extLst>
              <a:ext uri="{FF2B5EF4-FFF2-40B4-BE49-F238E27FC236}">
                <a16:creationId xmlns:a16="http://schemas.microsoft.com/office/drawing/2014/main" id="{9A226AF2-40DA-804B-5235-C6636E2DFBDF}"/>
              </a:ext>
            </a:extLst>
          </p:cNvPr>
          <p:cNvSpPr txBox="1"/>
          <p:nvPr/>
        </p:nvSpPr>
        <p:spPr>
          <a:xfrm>
            <a:off x="338666" y="6265333"/>
            <a:ext cx="1994370" cy="366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Tausif</a:t>
            </a:r>
            <a:endParaRPr lang="en-US"/>
          </a:p>
        </p:txBody>
      </p:sp>
    </p:spTree>
    <p:extLst>
      <p:ext uri="{BB962C8B-B14F-4D97-AF65-F5344CB8AC3E}">
        <p14:creationId xmlns:p14="http://schemas.microsoft.com/office/powerpoint/2010/main" val="2073710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F7EEF3-786D-7191-A492-EB9DF7D50560}"/>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574E5F-050A-1987-F286-92300B536C4D}"/>
              </a:ext>
            </a:extLst>
          </p:cNvPr>
          <p:cNvSpPr txBox="1"/>
          <p:nvPr/>
        </p:nvSpPr>
        <p:spPr>
          <a:xfrm>
            <a:off x="1072813" y="153887"/>
            <a:ext cx="7136679" cy="707886"/>
          </a:xfrm>
          <a:prstGeom prst="rect">
            <a:avLst/>
          </a:prstGeom>
          <a:noFill/>
        </p:spPr>
        <p:txBody>
          <a:bodyPr wrap="square" rtlCol="0">
            <a:spAutoFit/>
          </a:bodyPr>
          <a:lstStyle/>
          <a:p>
            <a:r>
              <a:rPr lang="en-US" sz="4000">
                <a:latin typeface="Britannic Bold" panose="020B0903060703020204" pitchFamily="34" charset="77"/>
              </a:rPr>
              <a:t>Project Development</a:t>
            </a:r>
          </a:p>
        </p:txBody>
      </p:sp>
      <p:pic>
        <p:nvPicPr>
          <p:cNvPr id="12" name="Graphic 11" descr="Social network with solid fill">
            <a:extLst>
              <a:ext uri="{FF2B5EF4-FFF2-40B4-BE49-F238E27FC236}">
                <a16:creationId xmlns:a16="http://schemas.microsoft.com/office/drawing/2014/main" id="{F8E5E670-FA29-5CF6-1641-85D4FC8040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75" y="-1"/>
            <a:ext cx="1015663" cy="1015663"/>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DE695C9D-D251-CA70-6682-1D145E2F6FF1}"/>
              </a:ext>
            </a:extLst>
          </p:cNvPr>
          <p:cNvPicPr>
            <a:picLocks noChangeAspect="1"/>
          </p:cNvPicPr>
          <p:nvPr/>
        </p:nvPicPr>
        <p:blipFill>
          <a:blip r:embed="rId4"/>
          <a:stretch>
            <a:fillRect/>
          </a:stretch>
        </p:blipFill>
        <p:spPr>
          <a:xfrm>
            <a:off x="-18393282" y="556525"/>
            <a:ext cx="7772400" cy="5826191"/>
          </a:xfrm>
          <a:prstGeom prst="rect">
            <a:avLst/>
          </a:prstGeom>
        </p:spPr>
      </p:pic>
      <p:sp>
        <p:nvSpPr>
          <p:cNvPr id="21" name="Rounded Rectangle 20">
            <a:extLst>
              <a:ext uri="{FF2B5EF4-FFF2-40B4-BE49-F238E27FC236}">
                <a16:creationId xmlns:a16="http://schemas.microsoft.com/office/drawing/2014/main" id="{02975595-5B54-B1C8-EA8F-C111FA8189CA}"/>
              </a:ext>
            </a:extLst>
          </p:cNvPr>
          <p:cNvSpPr/>
          <p:nvPr/>
        </p:nvSpPr>
        <p:spPr>
          <a:xfrm>
            <a:off x="14730832" y="893796"/>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DA26A581-2D0C-9F4D-A11E-7530CFB5C777}"/>
              </a:ext>
            </a:extLst>
          </p:cNvPr>
          <p:cNvSpPr/>
          <p:nvPr/>
        </p:nvSpPr>
        <p:spPr>
          <a:xfrm>
            <a:off x="14730832" y="2173399"/>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AAC70933-C5C2-5A7C-6404-28ADC05B84CD}"/>
              </a:ext>
            </a:extLst>
          </p:cNvPr>
          <p:cNvSpPr/>
          <p:nvPr/>
        </p:nvSpPr>
        <p:spPr>
          <a:xfrm>
            <a:off x="14730832" y="3514987"/>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76F1BD76-8BB1-180A-8B77-25CBAEDAA205}"/>
              </a:ext>
            </a:extLst>
          </p:cNvPr>
          <p:cNvSpPr/>
          <p:nvPr/>
        </p:nvSpPr>
        <p:spPr>
          <a:xfrm>
            <a:off x="14730832" y="4856575"/>
            <a:ext cx="5423302" cy="854226"/>
          </a:xfrm>
          <a:prstGeom prst="roundRect">
            <a:avLst/>
          </a:prstGeom>
          <a:solidFill>
            <a:srgbClr val="D5BD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22CC2E9-6225-6B3D-9DCB-8CA4759B7BE5}"/>
              </a:ext>
            </a:extLst>
          </p:cNvPr>
          <p:cNvSpPr txBox="1"/>
          <p:nvPr/>
        </p:nvSpPr>
        <p:spPr>
          <a:xfrm>
            <a:off x="15054230" y="1015662"/>
            <a:ext cx="5014534" cy="584775"/>
          </a:xfrm>
          <a:prstGeom prst="rect">
            <a:avLst/>
          </a:prstGeom>
          <a:noFill/>
        </p:spPr>
        <p:txBody>
          <a:bodyPr wrap="square" rtlCol="0">
            <a:spAutoFit/>
          </a:bodyPr>
          <a:lstStyle/>
          <a:p>
            <a:r>
              <a:rPr lang="en-US" sz="3200">
                <a:latin typeface="Britannic Bold" panose="020B0903060703020204" pitchFamily="34" charset="77"/>
              </a:rPr>
              <a:t>ADD YOUR TEXT HERE 1</a:t>
            </a:r>
          </a:p>
        </p:txBody>
      </p:sp>
      <p:sp>
        <p:nvSpPr>
          <p:cNvPr id="26" name="TextBox 25">
            <a:extLst>
              <a:ext uri="{FF2B5EF4-FFF2-40B4-BE49-F238E27FC236}">
                <a16:creationId xmlns:a16="http://schemas.microsoft.com/office/drawing/2014/main" id="{868FFB26-7CA5-09BA-D6BE-3B0D1594434B}"/>
              </a:ext>
            </a:extLst>
          </p:cNvPr>
          <p:cNvSpPr txBox="1"/>
          <p:nvPr/>
        </p:nvSpPr>
        <p:spPr>
          <a:xfrm>
            <a:off x="15054230" y="2310491"/>
            <a:ext cx="5014534" cy="584775"/>
          </a:xfrm>
          <a:prstGeom prst="rect">
            <a:avLst/>
          </a:prstGeom>
          <a:noFill/>
        </p:spPr>
        <p:txBody>
          <a:bodyPr wrap="square" rtlCol="0">
            <a:spAutoFit/>
          </a:bodyPr>
          <a:lstStyle/>
          <a:p>
            <a:r>
              <a:rPr lang="en-US" sz="3200">
                <a:latin typeface="Britannic Bold" panose="020B0903060703020204" pitchFamily="34" charset="77"/>
              </a:rPr>
              <a:t>ADD YOUR TEXT HERE 2</a:t>
            </a:r>
          </a:p>
        </p:txBody>
      </p:sp>
      <p:sp>
        <p:nvSpPr>
          <p:cNvPr id="27" name="TextBox 26">
            <a:extLst>
              <a:ext uri="{FF2B5EF4-FFF2-40B4-BE49-F238E27FC236}">
                <a16:creationId xmlns:a16="http://schemas.microsoft.com/office/drawing/2014/main" id="{9B2EB074-4465-52B1-91DB-0AF1A25C0603}"/>
              </a:ext>
            </a:extLst>
          </p:cNvPr>
          <p:cNvSpPr txBox="1"/>
          <p:nvPr/>
        </p:nvSpPr>
        <p:spPr>
          <a:xfrm>
            <a:off x="15054230" y="3649712"/>
            <a:ext cx="5014534" cy="584775"/>
          </a:xfrm>
          <a:prstGeom prst="rect">
            <a:avLst/>
          </a:prstGeom>
          <a:noFill/>
        </p:spPr>
        <p:txBody>
          <a:bodyPr wrap="square" rtlCol="0">
            <a:spAutoFit/>
          </a:bodyPr>
          <a:lstStyle/>
          <a:p>
            <a:r>
              <a:rPr lang="en-US" sz="3200">
                <a:latin typeface="Britannic Bold" panose="020B0903060703020204" pitchFamily="34" charset="77"/>
              </a:rPr>
              <a:t>ADD YOUR TEXT HERE 3</a:t>
            </a:r>
          </a:p>
        </p:txBody>
      </p:sp>
      <p:sp>
        <p:nvSpPr>
          <p:cNvPr id="28" name="TextBox 27">
            <a:extLst>
              <a:ext uri="{FF2B5EF4-FFF2-40B4-BE49-F238E27FC236}">
                <a16:creationId xmlns:a16="http://schemas.microsoft.com/office/drawing/2014/main" id="{3C89C13D-4AF9-5B96-DB61-D073ECA5B724}"/>
              </a:ext>
            </a:extLst>
          </p:cNvPr>
          <p:cNvSpPr txBox="1"/>
          <p:nvPr/>
        </p:nvSpPr>
        <p:spPr>
          <a:xfrm>
            <a:off x="15054230" y="4999458"/>
            <a:ext cx="5014534" cy="584775"/>
          </a:xfrm>
          <a:prstGeom prst="rect">
            <a:avLst/>
          </a:prstGeom>
          <a:noFill/>
        </p:spPr>
        <p:txBody>
          <a:bodyPr wrap="square" rtlCol="0">
            <a:spAutoFit/>
          </a:bodyPr>
          <a:lstStyle/>
          <a:p>
            <a:r>
              <a:rPr lang="en-US" sz="3200">
                <a:latin typeface="Britannic Bold" panose="020B0903060703020204" pitchFamily="34" charset="77"/>
              </a:rPr>
              <a:t>ADD YOUR TEXT HERE 4</a:t>
            </a:r>
          </a:p>
        </p:txBody>
      </p:sp>
      <p:pic>
        <p:nvPicPr>
          <p:cNvPr id="30" name="Picture 29" descr="Logo, icon&#10;&#10;Description automatically generated">
            <a:extLst>
              <a:ext uri="{FF2B5EF4-FFF2-40B4-BE49-F238E27FC236}">
                <a16:creationId xmlns:a16="http://schemas.microsoft.com/office/drawing/2014/main" id="{7ACA09B8-957C-3503-3B73-6E49F2928B2B}"/>
              </a:ext>
            </a:extLst>
          </p:cNvPr>
          <p:cNvPicPr>
            <a:picLocks noChangeAspect="1"/>
          </p:cNvPicPr>
          <p:nvPr/>
        </p:nvPicPr>
        <p:blipFill>
          <a:blip r:embed="rId5"/>
          <a:stretch>
            <a:fillRect/>
          </a:stretch>
        </p:blipFill>
        <p:spPr>
          <a:xfrm rot="1726026">
            <a:off x="6170535" y="1706518"/>
            <a:ext cx="4772173" cy="2999324"/>
          </a:xfrm>
          <a:prstGeom prst="rect">
            <a:avLst/>
          </a:prstGeom>
        </p:spPr>
      </p:pic>
      <p:sp>
        <p:nvSpPr>
          <p:cNvPr id="2" name="Frame 1">
            <a:extLst>
              <a:ext uri="{FF2B5EF4-FFF2-40B4-BE49-F238E27FC236}">
                <a16:creationId xmlns:a16="http://schemas.microsoft.com/office/drawing/2014/main" id="{96357605-C3EB-ED2D-0893-E19449D7E790}"/>
              </a:ext>
            </a:extLst>
          </p:cNvPr>
          <p:cNvSpPr/>
          <p:nvPr/>
        </p:nvSpPr>
        <p:spPr>
          <a:xfrm>
            <a:off x="582365" y="1360388"/>
            <a:ext cx="4566684" cy="4925768"/>
          </a:xfrm>
          <a:prstGeom prst="frame">
            <a:avLst>
              <a:gd name="adj1" fmla="val 435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35CF861B-E8C3-4136-67F5-41B430DE618B}"/>
              </a:ext>
            </a:extLst>
          </p:cNvPr>
          <p:cNvSpPr txBox="1"/>
          <p:nvPr/>
        </p:nvSpPr>
        <p:spPr>
          <a:xfrm>
            <a:off x="2749201" y="33297514"/>
            <a:ext cx="5988207" cy="1569660"/>
          </a:xfrm>
          <a:prstGeom prst="rect">
            <a:avLst/>
          </a:prstGeom>
          <a:noFill/>
        </p:spPr>
        <p:txBody>
          <a:bodyPr wrap="square" rtlCol="0">
            <a:spAutoFit/>
          </a:bodyPr>
          <a:lstStyle/>
          <a:p>
            <a:r>
              <a:rPr lang="en-US" sz="9600">
                <a:latin typeface="Britannic Bold" panose="020B0903060703020204" pitchFamily="34" charset="77"/>
              </a:rPr>
              <a:t>thank you</a:t>
            </a:r>
          </a:p>
        </p:txBody>
      </p:sp>
      <p:sp>
        <p:nvSpPr>
          <p:cNvPr id="14" name="Content Placeholder 2">
            <a:extLst>
              <a:ext uri="{FF2B5EF4-FFF2-40B4-BE49-F238E27FC236}">
                <a16:creationId xmlns:a16="http://schemas.microsoft.com/office/drawing/2014/main" id="{157BDC0A-EE7E-B094-4BC8-0D23C50BE781}"/>
              </a:ext>
            </a:extLst>
          </p:cNvPr>
          <p:cNvSpPr txBox="1">
            <a:spLocks/>
          </p:cNvSpPr>
          <p:nvPr/>
        </p:nvSpPr>
        <p:spPr>
          <a:xfrm>
            <a:off x="1072813" y="1581975"/>
            <a:ext cx="6247722" cy="4830385"/>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CA" sz="2000" b="1">
                <a:latin typeface="Britannic Bold" panose="020B0903060703020204" pitchFamily="34" charset="0"/>
              </a:rPr>
              <a:t>3 parts </a:t>
            </a:r>
          </a:p>
          <a:p>
            <a:pPr marL="0" indent="0">
              <a:lnSpc>
                <a:spcPct val="110000"/>
              </a:lnSpc>
              <a:buFont typeface="Arial" panose="020B0604020202020204" pitchFamily="34" charset="0"/>
              <a:buNone/>
            </a:pPr>
            <a:r>
              <a:rPr lang="en-CA" sz="2000">
                <a:latin typeface="Britannic Bold" panose="020B0903060703020204" pitchFamily="34" charset="0"/>
              </a:rPr>
              <a:t>- Attachment Device</a:t>
            </a:r>
          </a:p>
          <a:p>
            <a:pPr marL="457200" indent="-457200">
              <a:lnSpc>
                <a:spcPct val="110000"/>
              </a:lnSpc>
              <a:buFont typeface="+mj-lt"/>
              <a:buAutoNum type="arabicPeriod"/>
            </a:pPr>
            <a:r>
              <a:rPr lang="en-CA" sz="2000">
                <a:latin typeface="Britannic Bold" panose="020B0903060703020204" pitchFamily="34" charset="0"/>
              </a:rPr>
              <a:t>4 small Suction cup</a:t>
            </a:r>
          </a:p>
          <a:p>
            <a:pPr marL="457200" indent="-457200">
              <a:lnSpc>
                <a:spcPct val="110000"/>
              </a:lnSpc>
              <a:buFont typeface="+mj-lt"/>
              <a:buAutoNum type="arabicPeriod"/>
            </a:pPr>
            <a:r>
              <a:rPr lang="en-CA" sz="2000">
                <a:latin typeface="Britannic Bold" panose="020B0903060703020204" pitchFamily="34" charset="0"/>
              </a:rPr>
              <a:t>1 large suction cup</a:t>
            </a:r>
          </a:p>
          <a:p>
            <a:pPr marL="457200" indent="-457200">
              <a:lnSpc>
                <a:spcPct val="110000"/>
              </a:lnSpc>
              <a:buFont typeface="+mj-lt"/>
              <a:buAutoNum type="arabicPeriod"/>
            </a:pPr>
            <a:r>
              <a:rPr lang="en-CA" sz="2000">
                <a:latin typeface="Britannic Bold" panose="020B0903060703020204" pitchFamily="34" charset="0"/>
              </a:rPr>
              <a:t>C- Clamp </a:t>
            </a:r>
          </a:p>
          <a:p>
            <a:pPr marL="0" indent="0">
              <a:lnSpc>
                <a:spcPct val="110000"/>
              </a:lnSpc>
              <a:buFont typeface="Arial" panose="020B0604020202020204" pitchFamily="34" charset="0"/>
              <a:buNone/>
            </a:pPr>
            <a:r>
              <a:rPr lang="en-CA" sz="2000">
                <a:latin typeface="Britannic Bold" panose="020B0903060703020204" pitchFamily="34" charset="0"/>
              </a:rPr>
              <a:t>- Cup holder</a:t>
            </a:r>
          </a:p>
          <a:p>
            <a:pPr marL="457200" indent="-457200">
              <a:lnSpc>
                <a:spcPct val="110000"/>
              </a:lnSpc>
              <a:buFont typeface="+mj-lt"/>
              <a:buAutoNum type="arabicPeriod"/>
            </a:pPr>
            <a:r>
              <a:rPr lang="en-CA" sz="2000">
                <a:latin typeface="Britannic Bold" panose="020B0903060703020204" pitchFamily="34" charset="0"/>
              </a:rPr>
              <a:t> friction padding</a:t>
            </a:r>
          </a:p>
          <a:p>
            <a:pPr marL="457200" indent="-457200">
              <a:lnSpc>
                <a:spcPct val="110000"/>
              </a:lnSpc>
              <a:buFont typeface="+mj-lt"/>
              <a:buAutoNum type="arabicPeriod"/>
            </a:pPr>
            <a:r>
              <a:rPr lang="en-CA" sz="2000">
                <a:latin typeface="Britannic Bold" panose="020B0903060703020204" pitchFamily="34" charset="0"/>
              </a:rPr>
              <a:t>Magnetic attraction </a:t>
            </a:r>
          </a:p>
          <a:p>
            <a:pPr marL="0" indent="0">
              <a:lnSpc>
                <a:spcPct val="110000"/>
              </a:lnSpc>
              <a:buFont typeface="Arial" panose="020B0604020202020204" pitchFamily="34" charset="0"/>
              <a:buNone/>
            </a:pPr>
            <a:r>
              <a:rPr lang="en-CA" sz="2000">
                <a:latin typeface="Britannic Bold" panose="020B0903060703020204" pitchFamily="34" charset="0"/>
              </a:rPr>
              <a:t>- protective padding</a:t>
            </a:r>
          </a:p>
          <a:p>
            <a:pPr marL="457200" indent="-457200">
              <a:lnSpc>
                <a:spcPct val="110000"/>
              </a:lnSpc>
              <a:buFont typeface="+mj-lt"/>
              <a:buAutoNum type="arabicPeriod"/>
            </a:pPr>
            <a:r>
              <a:rPr lang="en-CA" sz="2000">
                <a:latin typeface="Britannic Bold" panose="020B0903060703020204" pitchFamily="34" charset="0"/>
              </a:rPr>
              <a:t>Foam lining</a:t>
            </a:r>
          </a:p>
          <a:p>
            <a:pPr marL="457200" indent="-457200">
              <a:lnSpc>
                <a:spcPct val="110000"/>
              </a:lnSpc>
              <a:buFont typeface="+mj-lt"/>
              <a:buAutoNum type="arabicPeriod"/>
            </a:pPr>
            <a:r>
              <a:rPr lang="en-CA" sz="2000">
                <a:latin typeface="Britannic Bold" panose="020B0903060703020204" pitchFamily="34" charset="0"/>
              </a:rPr>
              <a:t>Rubber lining </a:t>
            </a:r>
          </a:p>
          <a:p>
            <a:pPr marL="0" indent="0">
              <a:lnSpc>
                <a:spcPct val="110000"/>
              </a:lnSpc>
              <a:buFont typeface="Arial" panose="020B0604020202020204" pitchFamily="34" charset="0"/>
              <a:buNone/>
            </a:pPr>
            <a:endParaRPr lang="en-CA" sz="1800"/>
          </a:p>
        </p:txBody>
      </p:sp>
      <p:sp>
        <p:nvSpPr>
          <p:cNvPr id="3" name="TextBox 2">
            <a:extLst>
              <a:ext uri="{FF2B5EF4-FFF2-40B4-BE49-F238E27FC236}">
                <a16:creationId xmlns:a16="http://schemas.microsoft.com/office/drawing/2014/main" id="{63B5FCEC-918A-5B3D-CE67-4824899DDB02}"/>
              </a:ext>
            </a:extLst>
          </p:cNvPr>
          <p:cNvSpPr txBox="1"/>
          <p:nvPr/>
        </p:nvSpPr>
        <p:spPr>
          <a:xfrm>
            <a:off x="536222" y="6284148"/>
            <a:ext cx="17968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Nicholas</a:t>
            </a:r>
            <a:endParaRPr lang="en-US"/>
          </a:p>
        </p:txBody>
      </p:sp>
    </p:spTree>
    <p:extLst>
      <p:ext uri="{BB962C8B-B14F-4D97-AF65-F5344CB8AC3E}">
        <p14:creationId xmlns:p14="http://schemas.microsoft.com/office/powerpoint/2010/main" val="116973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DB6B1F0-8A5B-3D4D-BDC6-AD34717B33C3}" vid="{CE6878E9-F9C6-B94E-96AE-96CA24BCD42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11d56e7-5347-4263-bb52-5609b7427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2FAD674E70BC44AF749D7A3EAE3DF0" ma:contentTypeVersion="7" ma:contentTypeDescription="Create a new document." ma:contentTypeScope="" ma:versionID="1716dfd506c1c99ebfd0cae6e84ae1ac">
  <xsd:schema xmlns:xsd="http://www.w3.org/2001/XMLSchema" xmlns:xs="http://www.w3.org/2001/XMLSchema" xmlns:p="http://schemas.microsoft.com/office/2006/metadata/properties" xmlns:ns3="611d56e7-5347-4263-bb52-5609b74273b9" xmlns:ns4="2e7996df-c91d-4191-a916-00e3aa0da5d0" targetNamespace="http://schemas.microsoft.com/office/2006/metadata/properties" ma:root="true" ma:fieldsID="9dd7f979eef7d06335fc07018c05a08c" ns3:_="" ns4:_="">
    <xsd:import namespace="611d56e7-5347-4263-bb52-5609b74273b9"/>
    <xsd:import namespace="2e7996df-c91d-4191-a916-00e3aa0da5d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d56e7-5347-4263-bb52-5609b74273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7996df-c91d-4191-a916-00e3aa0da5d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469B32-19EC-4175-9C7C-BBB0F74C12B5}">
  <ds:schemaRefs>
    <ds:schemaRef ds:uri="http://schemas.microsoft.com/sharepoint/v3/contenttype/forms"/>
  </ds:schemaRefs>
</ds:datastoreItem>
</file>

<file path=customXml/itemProps2.xml><?xml version="1.0" encoding="utf-8"?>
<ds:datastoreItem xmlns:ds="http://schemas.openxmlformats.org/officeDocument/2006/customXml" ds:itemID="{90950BC1-8977-4939-A2C8-EAB98A0E4FA0}">
  <ds:schemaRefs>
    <ds:schemaRef ds:uri="2e7996df-c91d-4191-a916-00e3aa0da5d0"/>
    <ds:schemaRef ds:uri="611d56e7-5347-4263-bb52-5609b74273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E49EED-C440-42E6-893A-C870C81448C6}">
  <ds:schemaRefs>
    <ds:schemaRef ds:uri="2e7996df-c91d-4191-a916-00e3aa0da5d0"/>
    <ds:schemaRef ds:uri="611d56e7-5347-4263-bb52-5609b74273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TM04033925[[fn=Droplet]]</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Droplet</vt:lpstr>
      <vt:lpstr>Office Theme</vt:lpstr>
      <vt:lpstr>Adapted cup holder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“Cup” Champions</dc:title>
  <dc:creator>Maya Jessome</dc:creator>
  <cp:revision>3</cp:revision>
  <dcterms:created xsi:type="dcterms:W3CDTF">2023-10-14T01:05:13Z</dcterms:created>
  <dcterms:modified xsi:type="dcterms:W3CDTF">2023-10-18T12:46:38Z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0x0101001F2FAD674E70BC44AF749D7A3EAE3DF0</vt:lpwstr>
  </property>
</Properties>
</file>