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65" r:id="rId7"/>
    <p:sldId id="261" r:id="rId8"/>
    <p:sldId id="266" r:id="rId9"/>
    <p:sldId id="267" r:id="rId10"/>
    <p:sldId id="268" r:id="rId11"/>
    <p:sldId id="264" r:id="rId12"/>
    <p:sldId id="277" r:id="rId13"/>
    <p:sldId id="263" r:id="rId14"/>
    <p:sldId id="278" r:id="rId15"/>
    <p:sldId id="258" r:id="rId16"/>
    <p:sldId id="279" r:id="rId17"/>
    <p:sldId id="257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71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0E839F-A38F-78E8-A077-AE0FB49A513C}" v="296" dt="2024-03-15T01:58:33.663"/>
    <p1510:client id="{998AB605-7464-9569-ADE8-FC901F414FCD}" v="12" dt="2024-03-14T14:41:40.197"/>
    <p1510:client id="{D16EBA1D-9B47-382D-3C4E-441F50E95CAB}" v="203" dt="2024-03-14T13:21:56.001"/>
    <p1510:client id="{FB349D46-E63D-C470-129E-81F80D58FD3E}" v="635" dt="2024-03-14T14:34:12.231"/>
    <p1510:client id="{FD437652-6C4E-46D7-9326-B4556BF55E85}" v="3251" dt="2024-03-15T03:49:25.1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1128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E01309-1FA3-4FD0-94EB-1CA52361D6A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5B1A23B3-4029-45B8-BF5D-27503FED4DA6}">
      <dgm:prSet custT="1"/>
      <dgm:spPr>
        <a:noFill/>
        <a:ln>
          <a:noFill/>
        </a:ln>
      </dgm:spPr>
      <dgm:t>
        <a:bodyPr/>
        <a:lstStyle/>
        <a:p>
          <a:pPr algn="ctr"/>
          <a:r>
            <a: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Garamond" panose="02020404030301010803" pitchFamily="18" charset="0"/>
            </a:rPr>
            <a:t>Avoid specifics: </a:t>
          </a:r>
          <a:r>
            <a:rPr lang="en-US" sz="2400" dirty="0">
              <a:latin typeface="Garamond" panose="02020404030301010803" pitchFamily="18" charset="0"/>
            </a:rPr>
            <a:t>Real countries, real people or robots.</a:t>
          </a:r>
          <a:endParaRPr lang="en-CA" sz="2400" dirty="0">
            <a:latin typeface="Garamond" panose="02020404030301010803" pitchFamily="18" charset="0"/>
          </a:endParaRPr>
        </a:p>
      </dgm:t>
    </dgm:pt>
    <dgm:pt modelId="{74D67725-E6F4-41A0-8A02-9605E85639CF}" type="parTrans" cxnId="{D5415034-C983-4DFD-939F-210570849E41}">
      <dgm:prSet/>
      <dgm:spPr/>
      <dgm:t>
        <a:bodyPr/>
        <a:lstStyle/>
        <a:p>
          <a:endParaRPr lang="en-CA"/>
        </a:p>
      </dgm:t>
    </dgm:pt>
    <dgm:pt modelId="{DE0BDE3A-7AC4-4869-8D9F-1709F86202E0}" type="sibTrans" cxnId="{D5415034-C983-4DFD-939F-210570849E41}">
      <dgm:prSet/>
      <dgm:spPr/>
      <dgm:t>
        <a:bodyPr/>
        <a:lstStyle/>
        <a:p>
          <a:endParaRPr lang="en-CA"/>
        </a:p>
      </dgm:t>
    </dgm:pt>
    <dgm:pt modelId="{160C962B-A744-4A71-80AF-E90E4B77F47E}">
      <dgm:prSet custT="1"/>
      <dgm:spPr>
        <a:noFill/>
        <a:ln>
          <a:noFill/>
        </a:ln>
      </dgm:spPr>
      <dgm:t>
        <a:bodyPr/>
        <a:lstStyle/>
        <a:p>
          <a:r>
            <a:rPr lang="en-CA" sz="2400" dirty="0">
              <a:solidFill>
                <a:schemeClr val="accent2">
                  <a:lumMod val="60000"/>
                  <a:lumOff val="40000"/>
                </a:schemeClr>
              </a:solidFill>
              <a:latin typeface="Garamond" panose="02020404030301010803" pitchFamily="18" charset="0"/>
            </a:rPr>
            <a:t>Avoid triggering audience: </a:t>
          </a:r>
          <a:r>
            <a:rPr lang="en-CA" sz="2400" dirty="0">
              <a:latin typeface="Garamond" panose="02020404030301010803" pitchFamily="18" charset="0"/>
            </a:rPr>
            <a:t>Minimize sensitive content.</a:t>
          </a:r>
        </a:p>
      </dgm:t>
    </dgm:pt>
    <dgm:pt modelId="{A362BA5C-AF1A-4269-B914-4C96AF045853}" type="parTrans" cxnId="{477B230B-C53D-4305-9824-AEC536E79E27}">
      <dgm:prSet/>
      <dgm:spPr/>
      <dgm:t>
        <a:bodyPr/>
        <a:lstStyle/>
        <a:p>
          <a:endParaRPr lang="en-CA"/>
        </a:p>
      </dgm:t>
    </dgm:pt>
    <dgm:pt modelId="{7359AA9A-165D-4CC3-96F4-AA230F4F750C}" type="sibTrans" cxnId="{477B230B-C53D-4305-9824-AEC536E79E27}">
      <dgm:prSet/>
      <dgm:spPr/>
      <dgm:t>
        <a:bodyPr/>
        <a:lstStyle/>
        <a:p>
          <a:endParaRPr lang="en-CA"/>
        </a:p>
      </dgm:t>
    </dgm:pt>
    <dgm:pt modelId="{2D3D1B2D-9287-4819-A2A4-71800936A0D2}">
      <dgm:prSet custT="1"/>
      <dgm:spPr>
        <a:noFill/>
        <a:ln>
          <a:noFill/>
        </a:ln>
      </dgm:spPr>
      <dgm:t>
        <a:bodyPr/>
        <a:lstStyle/>
        <a:p>
          <a:r>
            <a:rPr lang="en-CA" sz="2400" dirty="0">
              <a:latin typeface="Garamond" panose="02020404030301010803" pitchFamily="18" charset="0"/>
            </a:rPr>
            <a:t>The video should be </a:t>
          </a:r>
          <a:r>
            <a:rPr lang="en-CA" sz="2400" dirty="0">
              <a:solidFill>
                <a:schemeClr val="accent2">
                  <a:lumMod val="60000"/>
                  <a:lumOff val="40000"/>
                </a:schemeClr>
              </a:solidFill>
              <a:latin typeface="Garamond" panose="02020404030301010803" pitchFamily="18" charset="0"/>
            </a:rPr>
            <a:t>within one minute</a:t>
          </a:r>
        </a:p>
      </dgm:t>
    </dgm:pt>
    <dgm:pt modelId="{554CC1EC-EC36-48E4-9DE0-DB279B85E563}" type="parTrans" cxnId="{85F87E94-D706-4CED-8929-6F27D2FB0B11}">
      <dgm:prSet/>
      <dgm:spPr/>
      <dgm:t>
        <a:bodyPr/>
        <a:lstStyle/>
        <a:p>
          <a:endParaRPr lang="en-CA"/>
        </a:p>
      </dgm:t>
    </dgm:pt>
    <dgm:pt modelId="{ADDA29ED-01AE-4B82-879E-716ED890177E}" type="sibTrans" cxnId="{85F87E94-D706-4CED-8929-6F27D2FB0B11}">
      <dgm:prSet/>
      <dgm:spPr/>
      <dgm:t>
        <a:bodyPr/>
        <a:lstStyle/>
        <a:p>
          <a:endParaRPr lang="en-CA"/>
        </a:p>
      </dgm:t>
    </dgm:pt>
    <dgm:pt modelId="{92879BFA-D2CB-4CF6-9FD0-A97A92924BD3}">
      <dgm:prSet custT="1"/>
      <dgm:spPr>
        <a:noFill/>
        <a:ln>
          <a:noFill/>
        </a:ln>
      </dgm:spPr>
      <dgm:t>
        <a:bodyPr/>
        <a:lstStyle/>
        <a:p>
          <a:r>
            <a:rPr lang="en-CA" sz="2400" dirty="0">
              <a:latin typeface="Garamond" panose="02020404030301010803" pitchFamily="18" charset="0"/>
            </a:rPr>
            <a:t>Project should utilize </a:t>
          </a:r>
          <a:r>
            <a:rPr lang="en-CA" sz="2400" dirty="0">
              <a:solidFill>
                <a:schemeClr val="accent2">
                  <a:lumMod val="60000"/>
                  <a:lumOff val="40000"/>
                </a:schemeClr>
              </a:solidFill>
              <a:latin typeface="Garamond" panose="02020404030301010803" pitchFamily="18" charset="0"/>
            </a:rPr>
            <a:t>3D VR environment / experience</a:t>
          </a:r>
        </a:p>
      </dgm:t>
    </dgm:pt>
    <dgm:pt modelId="{DBB95E9C-B7F1-44EC-985D-26BB0A9C4D3E}" type="parTrans" cxnId="{3B867675-BECA-4045-9474-7173571A51AF}">
      <dgm:prSet/>
      <dgm:spPr/>
      <dgm:t>
        <a:bodyPr/>
        <a:lstStyle/>
        <a:p>
          <a:endParaRPr lang="en-CA"/>
        </a:p>
      </dgm:t>
    </dgm:pt>
    <dgm:pt modelId="{ED632464-C836-4ACC-8004-27E1D74D2660}" type="sibTrans" cxnId="{3B867675-BECA-4045-9474-7173571A51AF}">
      <dgm:prSet/>
      <dgm:spPr/>
      <dgm:t>
        <a:bodyPr/>
        <a:lstStyle/>
        <a:p>
          <a:endParaRPr lang="en-CA"/>
        </a:p>
      </dgm:t>
    </dgm:pt>
    <dgm:pt modelId="{9420CECB-A19E-4AA8-965A-75457497F66C}" type="pres">
      <dgm:prSet presAssocID="{44E01309-1FA3-4FD0-94EB-1CA52361D6A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184A912-E39E-444A-B03B-D93CDB38B52E}" type="pres">
      <dgm:prSet presAssocID="{5B1A23B3-4029-45B8-BF5D-27503FED4DA6}" presName="root" presStyleCnt="0"/>
      <dgm:spPr/>
    </dgm:pt>
    <dgm:pt modelId="{D3F92E1B-F95C-4485-B3D7-435BA40A672E}" type="pres">
      <dgm:prSet presAssocID="{5B1A23B3-4029-45B8-BF5D-27503FED4DA6}" presName="rootComposite" presStyleCnt="0"/>
      <dgm:spPr/>
    </dgm:pt>
    <dgm:pt modelId="{BC328AA9-3EEA-46A3-B726-1FDD1BF5CA7F}" type="pres">
      <dgm:prSet presAssocID="{5B1A23B3-4029-45B8-BF5D-27503FED4DA6}" presName="rootText" presStyleLbl="node1" presStyleIdx="0" presStyleCnt="4"/>
      <dgm:spPr/>
    </dgm:pt>
    <dgm:pt modelId="{FB605E83-CA98-4319-876F-12C2B06A0FDC}" type="pres">
      <dgm:prSet presAssocID="{5B1A23B3-4029-45B8-BF5D-27503FED4DA6}" presName="rootConnector" presStyleLbl="node1" presStyleIdx="0" presStyleCnt="4"/>
      <dgm:spPr/>
    </dgm:pt>
    <dgm:pt modelId="{F5C18C49-E1D2-4072-9DDB-D119CE4BA2D7}" type="pres">
      <dgm:prSet presAssocID="{5B1A23B3-4029-45B8-BF5D-27503FED4DA6}" presName="childShape" presStyleCnt="0"/>
      <dgm:spPr/>
    </dgm:pt>
    <dgm:pt modelId="{EBC64570-059C-4D49-BDF3-F317C6CF1410}" type="pres">
      <dgm:prSet presAssocID="{160C962B-A744-4A71-80AF-E90E4B77F47E}" presName="root" presStyleCnt="0"/>
      <dgm:spPr/>
    </dgm:pt>
    <dgm:pt modelId="{844DAE79-FC69-49F1-9890-BF1B264C8A69}" type="pres">
      <dgm:prSet presAssocID="{160C962B-A744-4A71-80AF-E90E4B77F47E}" presName="rootComposite" presStyleCnt="0"/>
      <dgm:spPr/>
    </dgm:pt>
    <dgm:pt modelId="{D2734EC5-A35E-447A-9777-EF0BAFB171F6}" type="pres">
      <dgm:prSet presAssocID="{160C962B-A744-4A71-80AF-E90E4B77F47E}" presName="rootText" presStyleLbl="node1" presStyleIdx="1" presStyleCnt="4"/>
      <dgm:spPr/>
    </dgm:pt>
    <dgm:pt modelId="{88A7D6F8-1346-415B-BE41-10539271C0EC}" type="pres">
      <dgm:prSet presAssocID="{160C962B-A744-4A71-80AF-E90E4B77F47E}" presName="rootConnector" presStyleLbl="node1" presStyleIdx="1" presStyleCnt="4"/>
      <dgm:spPr/>
    </dgm:pt>
    <dgm:pt modelId="{D04F369E-4DD6-4668-92A8-78B870860DC3}" type="pres">
      <dgm:prSet presAssocID="{160C962B-A744-4A71-80AF-E90E4B77F47E}" presName="childShape" presStyleCnt="0"/>
      <dgm:spPr/>
    </dgm:pt>
    <dgm:pt modelId="{D2974300-CD51-4478-8E62-8EC9207D311C}" type="pres">
      <dgm:prSet presAssocID="{2D3D1B2D-9287-4819-A2A4-71800936A0D2}" presName="root" presStyleCnt="0"/>
      <dgm:spPr/>
    </dgm:pt>
    <dgm:pt modelId="{28042268-403F-4DBB-A2DC-5A3280645B90}" type="pres">
      <dgm:prSet presAssocID="{2D3D1B2D-9287-4819-A2A4-71800936A0D2}" presName="rootComposite" presStyleCnt="0"/>
      <dgm:spPr/>
    </dgm:pt>
    <dgm:pt modelId="{4F745689-E1DD-4394-BC89-8BBB1F921118}" type="pres">
      <dgm:prSet presAssocID="{2D3D1B2D-9287-4819-A2A4-71800936A0D2}" presName="rootText" presStyleLbl="node1" presStyleIdx="2" presStyleCnt="4"/>
      <dgm:spPr/>
    </dgm:pt>
    <dgm:pt modelId="{8160CDA9-08E3-4523-8B73-B4FE966F789A}" type="pres">
      <dgm:prSet presAssocID="{2D3D1B2D-9287-4819-A2A4-71800936A0D2}" presName="rootConnector" presStyleLbl="node1" presStyleIdx="2" presStyleCnt="4"/>
      <dgm:spPr/>
    </dgm:pt>
    <dgm:pt modelId="{32253332-DA05-4677-907C-BCFA534D8CE1}" type="pres">
      <dgm:prSet presAssocID="{2D3D1B2D-9287-4819-A2A4-71800936A0D2}" presName="childShape" presStyleCnt="0"/>
      <dgm:spPr/>
    </dgm:pt>
    <dgm:pt modelId="{A4858FF3-28B3-43FB-AC68-E87C01FB7D8A}" type="pres">
      <dgm:prSet presAssocID="{92879BFA-D2CB-4CF6-9FD0-A97A92924BD3}" presName="root" presStyleCnt="0"/>
      <dgm:spPr/>
    </dgm:pt>
    <dgm:pt modelId="{E7BC30CE-1279-4339-B0B2-A777B83B5EF3}" type="pres">
      <dgm:prSet presAssocID="{92879BFA-D2CB-4CF6-9FD0-A97A92924BD3}" presName="rootComposite" presStyleCnt="0"/>
      <dgm:spPr/>
    </dgm:pt>
    <dgm:pt modelId="{839CA8F3-B4BF-4475-9A52-8143846CC72D}" type="pres">
      <dgm:prSet presAssocID="{92879BFA-D2CB-4CF6-9FD0-A97A92924BD3}" presName="rootText" presStyleLbl="node1" presStyleIdx="3" presStyleCnt="4"/>
      <dgm:spPr/>
    </dgm:pt>
    <dgm:pt modelId="{67D00B71-6F42-4987-8C5F-EAAF0910DF16}" type="pres">
      <dgm:prSet presAssocID="{92879BFA-D2CB-4CF6-9FD0-A97A92924BD3}" presName="rootConnector" presStyleLbl="node1" presStyleIdx="3" presStyleCnt="4"/>
      <dgm:spPr/>
    </dgm:pt>
    <dgm:pt modelId="{D52CE47D-FACB-47B9-9DDE-917A1FB38806}" type="pres">
      <dgm:prSet presAssocID="{92879BFA-D2CB-4CF6-9FD0-A97A92924BD3}" presName="childShape" presStyleCnt="0"/>
      <dgm:spPr/>
    </dgm:pt>
  </dgm:ptLst>
  <dgm:cxnLst>
    <dgm:cxn modelId="{B7AEE507-E467-4050-8A8B-E28F6B86E3B5}" type="presOf" srcId="{160C962B-A744-4A71-80AF-E90E4B77F47E}" destId="{D2734EC5-A35E-447A-9777-EF0BAFB171F6}" srcOrd="0" destOrd="0" presId="urn:microsoft.com/office/officeart/2005/8/layout/hierarchy3"/>
    <dgm:cxn modelId="{477B230B-C53D-4305-9824-AEC536E79E27}" srcId="{44E01309-1FA3-4FD0-94EB-1CA52361D6A8}" destId="{160C962B-A744-4A71-80AF-E90E4B77F47E}" srcOrd="1" destOrd="0" parTransId="{A362BA5C-AF1A-4269-B914-4C96AF045853}" sibTransId="{7359AA9A-165D-4CC3-96F4-AA230F4F750C}"/>
    <dgm:cxn modelId="{942BAC17-D368-43CA-A26F-CD613CFDB6B7}" type="presOf" srcId="{2D3D1B2D-9287-4819-A2A4-71800936A0D2}" destId="{4F745689-E1DD-4394-BC89-8BBB1F921118}" srcOrd="0" destOrd="0" presId="urn:microsoft.com/office/officeart/2005/8/layout/hierarchy3"/>
    <dgm:cxn modelId="{33DA2F30-60AA-4644-AF77-8708241D7FE1}" type="presOf" srcId="{92879BFA-D2CB-4CF6-9FD0-A97A92924BD3}" destId="{839CA8F3-B4BF-4475-9A52-8143846CC72D}" srcOrd="0" destOrd="0" presId="urn:microsoft.com/office/officeart/2005/8/layout/hierarchy3"/>
    <dgm:cxn modelId="{D5415034-C983-4DFD-939F-210570849E41}" srcId="{44E01309-1FA3-4FD0-94EB-1CA52361D6A8}" destId="{5B1A23B3-4029-45B8-BF5D-27503FED4DA6}" srcOrd="0" destOrd="0" parTransId="{74D67725-E6F4-41A0-8A02-9605E85639CF}" sibTransId="{DE0BDE3A-7AC4-4869-8D9F-1709F86202E0}"/>
    <dgm:cxn modelId="{2EEA2C5C-A577-44AD-99BB-592472A82C96}" type="presOf" srcId="{5B1A23B3-4029-45B8-BF5D-27503FED4DA6}" destId="{FB605E83-CA98-4319-876F-12C2B06A0FDC}" srcOrd="1" destOrd="0" presId="urn:microsoft.com/office/officeart/2005/8/layout/hierarchy3"/>
    <dgm:cxn modelId="{3B867675-BECA-4045-9474-7173571A51AF}" srcId="{44E01309-1FA3-4FD0-94EB-1CA52361D6A8}" destId="{92879BFA-D2CB-4CF6-9FD0-A97A92924BD3}" srcOrd="3" destOrd="0" parTransId="{DBB95E9C-B7F1-44EC-985D-26BB0A9C4D3E}" sibTransId="{ED632464-C836-4ACC-8004-27E1D74D2660}"/>
    <dgm:cxn modelId="{0C6F6C76-8096-4000-881D-9053ABBBC786}" type="presOf" srcId="{92879BFA-D2CB-4CF6-9FD0-A97A92924BD3}" destId="{67D00B71-6F42-4987-8C5F-EAAF0910DF16}" srcOrd="1" destOrd="0" presId="urn:microsoft.com/office/officeart/2005/8/layout/hierarchy3"/>
    <dgm:cxn modelId="{7CA1C88E-255C-4F81-8C3B-0817C29D57DB}" type="presOf" srcId="{5B1A23B3-4029-45B8-BF5D-27503FED4DA6}" destId="{BC328AA9-3EEA-46A3-B726-1FDD1BF5CA7F}" srcOrd="0" destOrd="0" presId="urn:microsoft.com/office/officeart/2005/8/layout/hierarchy3"/>
    <dgm:cxn modelId="{85F87E94-D706-4CED-8929-6F27D2FB0B11}" srcId="{44E01309-1FA3-4FD0-94EB-1CA52361D6A8}" destId="{2D3D1B2D-9287-4819-A2A4-71800936A0D2}" srcOrd="2" destOrd="0" parTransId="{554CC1EC-EC36-48E4-9DE0-DB279B85E563}" sibTransId="{ADDA29ED-01AE-4B82-879E-716ED890177E}"/>
    <dgm:cxn modelId="{105FB2D2-99AE-44C5-BF18-384D24AE6E0E}" type="presOf" srcId="{2D3D1B2D-9287-4819-A2A4-71800936A0D2}" destId="{8160CDA9-08E3-4523-8B73-B4FE966F789A}" srcOrd="1" destOrd="0" presId="urn:microsoft.com/office/officeart/2005/8/layout/hierarchy3"/>
    <dgm:cxn modelId="{2DDB84DE-E724-4BA3-97EB-F091140A609B}" type="presOf" srcId="{160C962B-A744-4A71-80AF-E90E4B77F47E}" destId="{88A7D6F8-1346-415B-BE41-10539271C0EC}" srcOrd="1" destOrd="0" presId="urn:microsoft.com/office/officeart/2005/8/layout/hierarchy3"/>
    <dgm:cxn modelId="{036139DF-3417-45D2-A665-B4F2272AF51D}" type="presOf" srcId="{44E01309-1FA3-4FD0-94EB-1CA52361D6A8}" destId="{9420CECB-A19E-4AA8-965A-75457497F66C}" srcOrd="0" destOrd="0" presId="urn:microsoft.com/office/officeart/2005/8/layout/hierarchy3"/>
    <dgm:cxn modelId="{72CA7174-38B7-4D29-9DED-B17AADF87446}" type="presParOf" srcId="{9420CECB-A19E-4AA8-965A-75457497F66C}" destId="{6184A912-E39E-444A-B03B-D93CDB38B52E}" srcOrd="0" destOrd="0" presId="urn:microsoft.com/office/officeart/2005/8/layout/hierarchy3"/>
    <dgm:cxn modelId="{FE79D121-17E9-4411-828B-940B0CE19AFB}" type="presParOf" srcId="{6184A912-E39E-444A-B03B-D93CDB38B52E}" destId="{D3F92E1B-F95C-4485-B3D7-435BA40A672E}" srcOrd="0" destOrd="0" presId="urn:microsoft.com/office/officeart/2005/8/layout/hierarchy3"/>
    <dgm:cxn modelId="{52FED18D-B893-4521-BA9A-792ABAA0AB14}" type="presParOf" srcId="{D3F92E1B-F95C-4485-B3D7-435BA40A672E}" destId="{BC328AA9-3EEA-46A3-B726-1FDD1BF5CA7F}" srcOrd="0" destOrd="0" presId="urn:microsoft.com/office/officeart/2005/8/layout/hierarchy3"/>
    <dgm:cxn modelId="{7212ED20-BF37-4BE6-AF06-499682BCB710}" type="presParOf" srcId="{D3F92E1B-F95C-4485-B3D7-435BA40A672E}" destId="{FB605E83-CA98-4319-876F-12C2B06A0FDC}" srcOrd="1" destOrd="0" presId="urn:microsoft.com/office/officeart/2005/8/layout/hierarchy3"/>
    <dgm:cxn modelId="{4EA304C3-7593-4FBD-9387-380D94259865}" type="presParOf" srcId="{6184A912-E39E-444A-B03B-D93CDB38B52E}" destId="{F5C18C49-E1D2-4072-9DDB-D119CE4BA2D7}" srcOrd="1" destOrd="0" presId="urn:microsoft.com/office/officeart/2005/8/layout/hierarchy3"/>
    <dgm:cxn modelId="{6895982B-3BAE-420D-8DC4-68C91C2C8A8E}" type="presParOf" srcId="{9420CECB-A19E-4AA8-965A-75457497F66C}" destId="{EBC64570-059C-4D49-BDF3-F317C6CF1410}" srcOrd="1" destOrd="0" presId="urn:microsoft.com/office/officeart/2005/8/layout/hierarchy3"/>
    <dgm:cxn modelId="{961BDF27-35CA-4402-B793-E64C11AC1A91}" type="presParOf" srcId="{EBC64570-059C-4D49-BDF3-F317C6CF1410}" destId="{844DAE79-FC69-49F1-9890-BF1B264C8A69}" srcOrd="0" destOrd="0" presId="urn:microsoft.com/office/officeart/2005/8/layout/hierarchy3"/>
    <dgm:cxn modelId="{30D8CE42-0447-4932-9D4D-70AB481EC0EE}" type="presParOf" srcId="{844DAE79-FC69-49F1-9890-BF1B264C8A69}" destId="{D2734EC5-A35E-447A-9777-EF0BAFB171F6}" srcOrd="0" destOrd="0" presId="urn:microsoft.com/office/officeart/2005/8/layout/hierarchy3"/>
    <dgm:cxn modelId="{EA0C4B65-7949-4C7B-9E42-9BE805EF37C8}" type="presParOf" srcId="{844DAE79-FC69-49F1-9890-BF1B264C8A69}" destId="{88A7D6F8-1346-415B-BE41-10539271C0EC}" srcOrd="1" destOrd="0" presId="urn:microsoft.com/office/officeart/2005/8/layout/hierarchy3"/>
    <dgm:cxn modelId="{1DC11A71-BAA6-4FCA-8C20-5A7DFD96E33C}" type="presParOf" srcId="{EBC64570-059C-4D49-BDF3-F317C6CF1410}" destId="{D04F369E-4DD6-4668-92A8-78B870860DC3}" srcOrd="1" destOrd="0" presId="urn:microsoft.com/office/officeart/2005/8/layout/hierarchy3"/>
    <dgm:cxn modelId="{9BF9A726-60D3-4BF9-AFC4-A07A0BD43C65}" type="presParOf" srcId="{9420CECB-A19E-4AA8-965A-75457497F66C}" destId="{D2974300-CD51-4478-8E62-8EC9207D311C}" srcOrd="2" destOrd="0" presId="urn:microsoft.com/office/officeart/2005/8/layout/hierarchy3"/>
    <dgm:cxn modelId="{94BC669F-961F-4F3A-9964-1AEAE49E8CB7}" type="presParOf" srcId="{D2974300-CD51-4478-8E62-8EC9207D311C}" destId="{28042268-403F-4DBB-A2DC-5A3280645B90}" srcOrd="0" destOrd="0" presId="urn:microsoft.com/office/officeart/2005/8/layout/hierarchy3"/>
    <dgm:cxn modelId="{ED320E4A-110F-4865-AF63-E94E1FFBDAAE}" type="presParOf" srcId="{28042268-403F-4DBB-A2DC-5A3280645B90}" destId="{4F745689-E1DD-4394-BC89-8BBB1F921118}" srcOrd="0" destOrd="0" presId="urn:microsoft.com/office/officeart/2005/8/layout/hierarchy3"/>
    <dgm:cxn modelId="{7CD39434-24E3-4F93-909F-04C5CE047FC0}" type="presParOf" srcId="{28042268-403F-4DBB-A2DC-5A3280645B90}" destId="{8160CDA9-08E3-4523-8B73-B4FE966F789A}" srcOrd="1" destOrd="0" presId="urn:microsoft.com/office/officeart/2005/8/layout/hierarchy3"/>
    <dgm:cxn modelId="{85B9E6C9-9607-45FC-A023-2F10F907C8B8}" type="presParOf" srcId="{D2974300-CD51-4478-8E62-8EC9207D311C}" destId="{32253332-DA05-4677-907C-BCFA534D8CE1}" srcOrd="1" destOrd="0" presId="urn:microsoft.com/office/officeart/2005/8/layout/hierarchy3"/>
    <dgm:cxn modelId="{C17A9B97-52AE-41A5-AE61-2167FA3FD8E3}" type="presParOf" srcId="{9420CECB-A19E-4AA8-965A-75457497F66C}" destId="{A4858FF3-28B3-43FB-AC68-E87C01FB7D8A}" srcOrd="3" destOrd="0" presId="urn:microsoft.com/office/officeart/2005/8/layout/hierarchy3"/>
    <dgm:cxn modelId="{1DA1A864-FED6-4F36-8359-25FCD6BBA564}" type="presParOf" srcId="{A4858FF3-28B3-43FB-AC68-E87C01FB7D8A}" destId="{E7BC30CE-1279-4339-B0B2-A777B83B5EF3}" srcOrd="0" destOrd="0" presId="urn:microsoft.com/office/officeart/2005/8/layout/hierarchy3"/>
    <dgm:cxn modelId="{00BAB3A0-B968-4102-A1CF-0ED41F22C0F2}" type="presParOf" srcId="{E7BC30CE-1279-4339-B0B2-A777B83B5EF3}" destId="{839CA8F3-B4BF-4475-9A52-8143846CC72D}" srcOrd="0" destOrd="0" presId="urn:microsoft.com/office/officeart/2005/8/layout/hierarchy3"/>
    <dgm:cxn modelId="{08C3C674-0C78-42E2-9280-174971A0D1DA}" type="presParOf" srcId="{E7BC30CE-1279-4339-B0B2-A777B83B5EF3}" destId="{67D00B71-6F42-4987-8C5F-EAAF0910DF16}" srcOrd="1" destOrd="0" presId="urn:microsoft.com/office/officeart/2005/8/layout/hierarchy3"/>
    <dgm:cxn modelId="{F789C8C0-9CAF-4BEC-B1AD-9B2C773EAF85}" type="presParOf" srcId="{A4858FF3-28B3-43FB-AC68-E87C01FB7D8A}" destId="{D52CE47D-FACB-47B9-9DDE-917A1FB3880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E01309-1FA3-4FD0-94EB-1CA52361D6A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5B1A23B3-4029-45B8-BF5D-27503FED4DA6}">
      <dgm:prSet custT="1"/>
      <dgm:spPr>
        <a:noFill/>
        <a:ln>
          <a:noFill/>
        </a:ln>
      </dgm:spPr>
      <dgm:t>
        <a:bodyPr/>
        <a:lstStyle/>
        <a:p>
          <a:pPr algn="ctr"/>
          <a:r>
            <a: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Garamond" panose="02020404030301010803" pitchFamily="18" charset="0"/>
            </a:rPr>
            <a:t>Avoid specifics: </a:t>
          </a:r>
          <a:r>
            <a:rPr lang="en-US" sz="2400" dirty="0">
              <a:latin typeface="Garamond" panose="02020404030301010803" pitchFamily="18" charset="0"/>
            </a:rPr>
            <a:t>Real countries, real people or robots.</a:t>
          </a:r>
          <a:endParaRPr lang="en-CA" sz="2400" dirty="0">
            <a:latin typeface="Garamond" panose="02020404030301010803" pitchFamily="18" charset="0"/>
          </a:endParaRPr>
        </a:p>
      </dgm:t>
    </dgm:pt>
    <dgm:pt modelId="{74D67725-E6F4-41A0-8A02-9605E85639CF}" type="parTrans" cxnId="{D5415034-C983-4DFD-939F-210570849E41}">
      <dgm:prSet/>
      <dgm:spPr/>
      <dgm:t>
        <a:bodyPr/>
        <a:lstStyle/>
        <a:p>
          <a:endParaRPr lang="en-CA"/>
        </a:p>
      </dgm:t>
    </dgm:pt>
    <dgm:pt modelId="{DE0BDE3A-7AC4-4869-8D9F-1709F86202E0}" type="sibTrans" cxnId="{D5415034-C983-4DFD-939F-210570849E41}">
      <dgm:prSet/>
      <dgm:spPr/>
      <dgm:t>
        <a:bodyPr/>
        <a:lstStyle/>
        <a:p>
          <a:endParaRPr lang="en-CA"/>
        </a:p>
      </dgm:t>
    </dgm:pt>
    <dgm:pt modelId="{160C962B-A744-4A71-80AF-E90E4B77F47E}">
      <dgm:prSet custT="1"/>
      <dgm:spPr>
        <a:noFill/>
        <a:ln>
          <a:noFill/>
        </a:ln>
      </dgm:spPr>
      <dgm:t>
        <a:bodyPr/>
        <a:lstStyle/>
        <a:p>
          <a:r>
            <a:rPr lang="en-CA" sz="2400" dirty="0">
              <a:solidFill>
                <a:schemeClr val="accent2">
                  <a:lumMod val="60000"/>
                  <a:lumOff val="40000"/>
                </a:schemeClr>
              </a:solidFill>
              <a:latin typeface="Garamond" panose="02020404030301010803" pitchFamily="18" charset="0"/>
            </a:rPr>
            <a:t>Avoid triggering audience: </a:t>
          </a:r>
          <a:r>
            <a:rPr lang="en-CA" sz="2400" dirty="0">
              <a:latin typeface="Garamond" panose="02020404030301010803" pitchFamily="18" charset="0"/>
            </a:rPr>
            <a:t>Minimize sensitive content.</a:t>
          </a:r>
        </a:p>
      </dgm:t>
    </dgm:pt>
    <dgm:pt modelId="{A362BA5C-AF1A-4269-B914-4C96AF045853}" type="parTrans" cxnId="{477B230B-C53D-4305-9824-AEC536E79E27}">
      <dgm:prSet/>
      <dgm:spPr/>
      <dgm:t>
        <a:bodyPr/>
        <a:lstStyle/>
        <a:p>
          <a:endParaRPr lang="en-CA"/>
        </a:p>
      </dgm:t>
    </dgm:pt>
    <dgm:pt modelId="{7359AA9A-165D-4CC3-96F4-AA230F4F750C}" type="sibTrans" cxnId="{477B230B-C53D-4305-9824-AEC536E79E27}">
      <dgm:prSet/>
      <dgm:spPr/>
      <dgm:t>
        <a:bodyPr/>
        <a:lstStyle/>
        <a:p>
          <a:endParaRPr lang="en-CA"/>
        </a:p>
      </dgm:t>
    </dgm:pt>
    <dgm:pt modelId="{2D3D1B2D-9287-4819-A2A4-71800936A0D2}">
      <dgm:prSet custT="1"/>
      <dgm:spPr>
        <a:noFill/>
        <a:ln>
          <a:noFill/>
        </a:ln>
      </dgm:spPr>
      <dgm:t>
        <a:bodyPr/>
        <a:lstStyle/>
        <a:p>
          <a:r>
            <a:rPr lang="en-CA" sz="2400" dirty="0">
              <a:latin typeface="Garamond" panose="02020404030301010803" pitchFamily="18" charset="0"/>
            </a:rPr>
            <a:t>The video should be </a:t>
          </a:r>
          <a:r>
            <a:rPr lang="en-CA" sz="2400" dirty="0">
              <a:solidFill>
                <a:schemeClr val="accent2">
                  <a:lumMod val="60000"/>
                  <a:lumOff val="40000"/>
                </a:schemeClr>
              </a:solidFill>
              <a:latin typeface="Garamond" panose="02020404030301010803" pitchFamily="18" charset="0"/>
            </a:rPr>
            <a:t>within one minute</a:t>
          </a:r>
        </a:p>
      </dgm:t>
    </dgm:pt>
    <dgm:pt modelId="{554CC1EC-EC36-48E4-9DE0-DB279B85E563}" type="parTrans" cxnId="{85F87E94-D706-4CED-8929-6F27D2FB0B11}">
      <dgm:prSet/>
      <dgm:spPr/>
      <dgm:t>
        <a:bodyPr/>
        <a:lstStyle/>
        <a:p>
          <a:endParaRPr lang="en-CA"/>
        </a:p>
      </dgm:t>
    </dgm:pt>
    <dgm:pt modelId="{ADDA29ED-01AE-4B82-879E-716ED890177E}" type="sibTrans" cxnId="{85F87E94-D706-4CED-8929-6F27D2FB0B11}">
      <dgm:prSet/>
      <dgm:spPr/>
      <dgm:t>
        <a:bodyPr/>
        <a:lstStyle/>
        <a:p>
          <a:endParaRPr lang="en-CA"/>
        </a:p>
      </dgm:t>
    </dgm:pt>
    <dgm:pt modelId="{92879BFA-D2CB-4CF6-9FD0-A97A92924BD3}">
      <dgm:prSet custT="1"/>
      <dgm:spPr>
        <a:noFill/>
        <a:ln>
          <a:noFill/>
        </a:ln>
      </dgm:spPr>
      <dgm:t>
        <a:bodyPr/>
        <a:lstStyle/>
        <a:p>
          <a:r>
            <a:rPr lang="en-CA" sz="2400" dirty="0">
              <a:latin typeface="Garamond" panose="02020404030301010803" pitchFamily="18" charset="0"/>
            </a:rPr>
            <a:t>Project should utilize </a:t>
          </a:r>
          <a:r>
            <a:rPr lang="en-CA" sz="2400" dirty="0">
              <a:solidFill>
                <a:schemeClr val="accent2">
                  <a:lumMod val="60000"/>
                  <a:lumOff val="40000"/>
                </a:schemeClr>
              </a:solidFill>
              <a:latin typeface="Garamond" panose="02020404030301010803" pitchFamily="18" charset="0"/>
            </a:rPr>
            <a:t>3D VR environment / experience</a:t>
          </a:r>
        </a:p>
      </dgm:t>
    </dgm:pt>
    <dgm:pt modelId="{DBB95E9C-B7F1-44EC-985D-26BB0A9C4D3E}" type="parTrans" cxnId="{3B867675-BECA-4045-9474-7173571A51AF}">
      <dgm:prSet/>
      <dgm:spPr/>
      <dgm:t>
        <a:bodyPr/>
        <a:lstStyle/>
        <a:p>
          <a:endParaRPr lang="en-CA"/>
        </a:p>
      </dgm:t>
    </dgm:pt>
    <dgm:pt modelId="{ED632464-C836-4ACC-8004-27E1D74D2660}" type="sibTrans" cxnId="{3B867675-BECA-4045-9474-7173571A51AF}">
      <dgm:prSet/>
      <dgm:spPr/>
      <dgm:t>
        <a:bodyPr/>
        <a:lstStyle/>
        <a:p>
          <a:endParaRPr lang="en-CA"/>
        </a:p>
      </dgm:t>
    </dgm:pt>
    <dgm:pt modelId="{9420CECB-A19E-4AA8-965A-75457497F66C}" type="pres">
      <dgm:prSet presAssocID="{44E01309-1FA3-4FD0-94EB-1CA52361D6A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184A912-E39E-444A-B03B-D93CDB38B52E}" type="pres">
      <dgm:prSet presAssocID="{5B1A23B3-4029-45B8-BF5D-27503FED4DA6}" presName="root" presStyleCnt="0"/>
      <dgm:spPr/>
    </dgm:pt>
    <dgm:pt modelId="{D3F92E1B-F95C-4485-B3D7-435BA40A672E}" type="pres">
      <dgm:prSet presAssocID="{5B1A23B3-4029-45B8-BF5D-27503FED4DA6}" presName="rootComposite" presStyleCnt="0"/>
      <dgm:spPr/>
    </dgm:pt>
    <dgm:pt modelId="{BC328AA9-3EEA-46A3-B726-1FDD1BF5CA7F}" type="pres">
      <dgm:prSet presAssocID="{5B1A23B3-4029-45B8-BF5D-27503FED4DA6}" presName="rootText" presStyleLbl="node1" presStyleIdx="0" presStyleCnt="4"/>
      <dgm:spPr/>
    </dgm:pt>
    <dgm:pt modelId="{FB605E83-CA98-4319-876F-12C2B06A0FDC}" type="pres">
      <dgm:prSet presAssocID="{5B1A23B3-4029-45B8-BF5D-27503FED4DA6}" presName="rootConnector" presStyleLbl="node1" presStyleIdx="0" presStyleCnt="4"/>
      <dgm:spPr/>
    </dgm:pt>
    <dgm:pt modelId="{F5C18C49-E1D2-4072-9DDB-D119CE4BA2D7}" type="pres">
      <dgm:prSet presAssocID="{5B1A23B3-4029-45B8-BF5D-27503FED4DA6}" presName="childShape" presStyleCnt="0"/>
      <dgm:spPr/>
    </dgm:pt>
    <dgm:pt modelId="{EBC64570-059C-4D49-BDF3-F317C6CF1410}" type="pres">
      <dgm:prSet presAssocID="{160C962B-A744-4A71-80AF-E90E4B77F47E}" presName="root" presStyleCnt="0"/>
      <dgm:spPr/>
    </dgm:pt>
    <dgm:pt modelId="{844DAE79-FC69-49F1-9890-BF1B264C8A69}" type="pres">
      <dgm:prSet presAssocID="{160C962B-A744-4A71-80AF-E90E4B77F47E}" presName="rootComposite" presStyleCnt="0"/>
      <dgm:spPr/>
    </dgm:pt>
    <dgm:pt modelId="{D2734EC5-A35E-447A-9777-EF0BAFB171F6}" type="pres">
      <dgm:prSet presAssocID="{160C962B-A744-4A71-80AF-E90E4B77F47E}" presName="rootText" presStyleLbl="node1" presStyleIdx="1" presStyleCnt="4"/>
      <dgm:spPr/>
    </dgm:pt>
    <dgm:pt modelId="{88A7D6F8-1346-415B-BE41-10539271C0EC}" type="pres">
      <dgm:prSet presAssocID="{160C962B-A744-4A71-80AF-E90E4B77F47E}" presName="rootConnector" presStyleLbl="node1" presStyleIdx="1" presStyleCnt="4"/>
      <dgm:spPr/>
    </dgm:pt>
    <dgm:pt modelId="{D04F369E-4DD6-4668-92A8-78B870860DC3}" type="pres">
      <dgm:prSet presAssocID="{160C962B-A744-4A71-80AF-E90E4B77F47E}" presName="childShape" presStyleCnt="0"/>
      <dgm:spPr/>
    </dgm:pt>
    <dgm:pt modelId="{D2974300-CD51-4478-8E62-8EC9207D311C}" type="pres">
      <dgm:prSet presAssocID="{2D3D1B2D-9287-4819-A2A4-71800936A0D2}" presName="root" presStyleCnt="0"/>
      <dgm:spPr/>
    </dgm:pt>
    <dgm:pt modelId="{28042268-403F-4DBB-A2DC-5A3280645B90}" type="pres">
      <dgm:prSet presAssocID="{2D3D1B2D-9287-4819-A2A4-71800936A0D2}" presName="rootComposite" presStyleCnt="0"/>
      <dgm:spPr/>
    </dgm:pt>
    <dgm:pt modelId="{4F745689-E1DD-4394-BC89-8BBB1F921118}" type="pres">
      <dgm:prSet presAssocID="{2D3D1B2D-9287-4819-A2A4-71800936A0D2}" presName="rootText" presStyleLbl="node1" presStyleIdx="2" presStyleCnt="4"/>
      <dgm:spPr/>
    </dgm:pt>
    <dgm:pt modelId="{8160CDA9-08E3-4523-8B73-B4FE966F789A}" type="pres">
      <dgm:prSet presAssocID="{2D3D1B2D-9287-4819-A2A4-71800936A0D2}" presName="rootConnector" presStyleLbl="node1" presStyleIdx="2" presStyleCnt="4"/>
      <dgm:spPr/>
    </dgm:pt>
    <dgm:pt modelId="{32253332-DA05-4677-907C-BCFA534D8CE1}" type="pres">
      <dgm:prSet presAssocID="{2D3D1B2D-9287-4819-A2A4-71800936A0D2}" presName="childShape" presStyleCnt="0"/>
      <dgm:spPr/>
    </dgm:pt>
    <dgm:pt modelId="{A4858FF3-28B3-43FB-AC68-E87C01FB7D8A}" type="pres">
      <dgm:prSet presAssocID="{92879BFA-D2CB-4CF6-9FD0-A97A92924BD3}" presName="root" presStyleCnt="0"/>
      <dgm:spPr/>
    </dgm:pt>
    <dgm:pt modelId="{E7BC30CE-1279-4339-B0B2-A777B83B5EF3}" type="pres">
      <dgm:prSet presAssocID="{92879BFA-D2CB-4CF6-9FD0-A97A92924BD3}" presName="rootComposite" presStyleCnt="0"/>
      <dgm:spPr/>
    </dgm:pt>
    <dgm:pt modelId="{839CA8F3-B4BF-4475-9A52-8143846CC72D}" type="pres">
      <dgm:prSet presAssocID="{92879BFA-D2CB-4CF6-9FD0-A97A92924BD3}" presName="rootText" presStyleLbl="node1" presStyleIdx="3" presStyleCnt="4"/>
      <dgm:spPr/>
    </dgm:pt>
    <dgm:pt modelId="{67D00B71-6F42-4987-8C5F-EAAF0910DF16}" type="pres">
      <dgm:prSet presAssocID="{92879BFA-D2CB-4CF6-9FD0-A97A92924BD3}" presName="rootConnector" presStyleLbl="node1" presStyleIdx="3" presStyleCnt="4"/>
      <dgm:spPr/>
    </dgm:pt>
    <dgm:pt modelId="{D52CE47D-FACB-47B9-9DDE-917A1FB38806}" type="pres">
      <dgm:prSet presAssocID="{92879BFA-D2CB-4CF6-9FD0-A97A92924BD3}" presName="childShape" presStyleCnt="0"/>
      <dgm:spPr/>
    </dgm:pt>
  </dgm:ptLst>
  <dgm:cxnLst>
    <dgm:cxn modelId="{B7AEE507-E467-4050-8A8B-E28F6B86E3B5}" type="presOf" srcId="{160C962B-A744-4A71-80AF-E90E4B77F47E}" destId="{D2734EC5-A35E-447A-9777-EF0BAFB171F6}" srcOrd="0" destOrd="0" presId="urn:microsoft.com/office/officeart/2005/8/layout/hierarchy3"/>
    <dgm:cxn modelId="{477B230B-C53D-4305-9824-AEC536E79E27}" srcId="{44E01309-1FA3-4FD0-94EB-1CA52361D6A8}" destId="{160C962B-A744-4A71-80AF-E90E4B77F47E}" srcOrd="1" destOrd="0" parTransId="{A362BA5C-AF1A-4269-B914-4C96AF045853}" sibTransId="{7359AA9A-165D-4CC3-96F4-AA230F4F750C}"/>
    <dgm:cxn modelId="{942BAC17-D368-43CA-A26F-CD613CFDB6B7}" type="presOf" srcId="{2D3D1B2D-9287-4819-A2A4-71800936A0D2}" destId="{4F745689-E1DD-4394-BC89-8BBB1F921118}" srcOrd="0" destOrd="0" presId="urn:microsoft.com/office/officeart/2005/8/layout/hierarchy3"/>
    <dgm:cxn modelId="{33DA2F30-60AA-4644-AF77-8708241D7FE1}" type="presOf" srcId="{92879BFA-D2CB-4CF6-9FD0-A97A92924BD3}" destId="{839CA8F3-B4BF-4475-9A52-8143846CC72D}" srcOrd="0" destOrd="0" presId="urn:microsoft.com/office/officeart/2005/8/layout/hierarchy3"/>
    <dgm:cxn modelId="{D5415034-C983-4DFD-939F-210570849E41}" srcId="{44E01309-1FA3-4FD0-94EB-1CA52361D6A8}" destId="{5B1A23B3-4029-45B8-BF5D-27503FED4DA6}" srcOrd="0" destOrd="0" parTransId="{74D67725-E6F4-41A0-8A02-9605E85639CF}" sibTransId="{DE0BDE3A-7AC4-4869-8D9F-1709F86202E0}"/>
    <dgm:cxn modelId="{2EEA2C5C-A577-44AD-99BB-592472A82C96}" type="presOf" srcId="{5B1A23B3-4029-45B8-BF5D-27503FED4DA6}" destId="{FB605E83-CA98-4319-876F-12C2B06A0FDC}" srcOrd="1" destOrd="0" presId="urn:microsoft.com/office/officeart/2005/8/layout/hierarchy3"/>
    <dgm:cxn modelId="{3B867675-BECA-4045-9474-7173571A51AF}" srcId="{44E01309-1FA3-4FD0-94EB-1CA52361D6A8}" destId="{92879BFA-D2CB-4CF6-9FD0-A97A92924BD3}" srcOrd="3" destOrd="0" parTransId="{DBB95E9C-B7F1-44EC-985D-26BB0A9C4D3E}" sibTransId="{ED632464-C836-4ACC-8004-27E1D74D2660}"/>
    <dgm:cxn modelId="{0C6F6C76-8096-4000-881D-9053ABBBC786}" type="presOf" srcId="{92879BFA-D2CB-4CF6-9FD0-A97A92924BD3}" destId="{67D00B71-6F42-4987-8C5F-EAAF0910DF16}" srcOrd="1" destOrd="0" presId="urn:microsoft.com/office/officeart/2005/8/layout/hierarchy3"/>
    <dgm:cxn modelId="{7CA1C88E-255C-4F81-8C3B-0817C29D57DB}" type="presOf" srcId="{5B1A23B3-4029-45B8-BF5D-27503FED4DA6}" destId="{BC328AA9-3EEA-46A3-B726-1FDD1BF5CA7F}" srcOrd="0" destOrd="0" presId="urn:microsoft.com/office/officeart/2005/8/layout/hierarchy3"/>
    <dgm:cxn modelId="{85F87E94-D706-4CED-8929-6F27D2FB0B11}" srcId="{44E01309-1FA3-4FD0-94EB-1CA52361D6A8}" destId="{2D3D1B2D-9287-4819-A2A4-71800936A0D2}" srcOrd="2" destOrd="0" parTransId="{554CC1EC-EC36-48E4-9DE0-DB279B85E563}" sibTransId="{ADDA29ED-01AE-4B82-879E-716ED890177E}"/>
    <dgm:cxn modelId="{105FB2D2-99AE-44C5-BF18-384D24AE6E0E}" type="presOf" srcId="{2D3D1B2D-9287-4819-A2A4-71800936A0D2}" destId="{8160CDA9-08E3-4523-8B73-B4FE966F789A}" srcOrd="1" destOrd="0" presId="urn:microsoft.com/office/officeart/2005/8/layout/hierarchy3"/>
    <dgm:cxn modelId="{2DDB84DE-E724-4BA3-97EB-F091140A609B}" type="presOf" srcId="{160C962B-A744-4A71-80AF-E90E4B77F47E}" destId="{88A7D6F8-1346-415B-BE41-10539271C0EC}" srcOrd="1" destOrd="0" presId="urn:microsoft.com/office/officeart/2005/8/layout/hierarchy3"/>
    <dgm:cxn modelId="{036139DF-3417-45D2-A665-B4F2272AF51D}" type="presOf" srcId="{44E01309-1FA3-4FD0-94EB-1CA52361D6A8}" destId="{9420CECB-A19E-4AA8-965A-75457497F66C}" srcOrd="0" destOrd="0" presId="urn:microsoft.com/office/officeart/2005/8/layout/hierarchy3"/>
    <dgm:cxn modelId="{72CA7174-38B7-4D29-9DED-B17AADF87446}" type="presParOf" srcId="{9420CECB-A19E-4AA8-965A-75457497F66C}" destId="{6184A912-E39E-444A-B03B-D93CDB38B52E}" srcOrd="0" destOrd="0" presId="urn:microsoft.com/office/officeart/2005/8/layout/hierarchy3"/>
    <dgm:cxn modelId="{FE79D121-17E9-4411-828B-940B0CE19AFB}" type="presParOf" srcId="{6184A912-E39E-444A-B03B-D93CDB38B52E}" destId="{D3F92E1B-F95C-4485-B3D7-435BA40A672E}" srcOrd="0" destOrd="0" presId="urn:microsoft.com/office/officeart/2005/8/layout/hierarchy3"/>
    <dgm:cxn modelId="{52FED18D-B893-4521-BA9A-792ABAA0AB14}" type="presParOf" srcId="{D3F92E1B-F95C-4485-B3D7-435BA40A672E}" destId="{BC328AA9-3EEA-46A3-B726-1FDD1BF5CA7F}" srcOrd="0" destOrd="0" presId="urn:microsoft.com/office/officeart/2005/8/layout/hierarchy3"/>
    <dgm:cxn modelId="{7212ED20-BF37-4BE6-AF06-499682BCB710}" type="presParOf" srcId="{D3F92E1B-F95C-4485-B3D7-435BA40A672E}" destId="{FB605E83-CA98-4319-876F-12C2B06A0FDC}" srcOrd="1" destOrd="0" presId="urn:microsoft.com/office/officeart/2005/8/layout/hierarchy3"/>
    <dgm:cxn modelId="{4EA304C3-7593-4FBD-9387-380D94259865}" type="presParOf" srcId="{6184A912-E39E-444A-B03B-D93CDB38B52E}" destId="{F5C18C49-E1D2-4072-9DDB-D119CE4BA2D7}" srcOrd="1" destOrd="0" presId="urn:microsoft.com/office/officeart/2005/8/layout/hierarchy3"/>
    <dgm:cxn modelId="{6895982B-3BAE-420D-8DC4-68C91C2C8A8E}" type="presParOf" srcId="{9420CECB-A19E-4AA8-965A-75457497F66C}" destId="{EBC64570-059C-4D49-BDF3-F317C6CF1410}" srcOrd="1" destOrd="0" presId="urn:microsoft.com/office/officeart/2005/8/layout/hierarchy3"/>
    <dgm:cxn modelId="{961BDF27-35CA-4402-B793-E64C11AC1A91}" type="presParOf" srcId="{EBC64570-059C-4D49-BDF3-F317C6CF1410}" destId="{844DAE79-FC69-49F1-9890-BF1B264C8A69}" srcOrd="0" destOrd="0" presId="urn:microsoft.com/office/officeart/2005/8/layout/hierarchy3"/>
    <dgm:cxn modelId="{30D8CE42-0447-4932-9D4D-70AB481EC0EE}" type="presParOf" srcId="{844DAE79-FC69-49F1-9890-BF1B264C8A69}" destId="{D2734EC5-A35E-447A-9777-EF0BAFB171F6}" srcOrd="0" destOrd="0" presId="urn:microsoft.com/office/officeart/2005/8/layout/hierarchy3"/>
    <dgm:cxn modelId="{EA0C4B65-7949-4C7B-9E42-9BE805EF37C8}" type="presParOf" srcId="{844DAE79-FC69-49F1-9890-BF1B264C8A69}" destId="{88A7D6F8-1346-415B-BE41-10539271C0EC}" srcOrd="1" destOrd="0" presId="urn:microsoft.com/office/officeart/2005/8/layout/hierarchy3"/>
    <dgm:cxn modelId="{1DC11A71-BAA6-4FCA-8C20-5A7DFD96E33C}" type="presParOf" srcId="{EBC64570-059C-4D49-BDF3-F317C6CF1410}" destId="{D04F369E-4DD6-4668-92A8-78B870860DC3}" srcOrd="1" destOrd="0" presId="urn:microsoft.com/office/officeart/2005/8/layout/hierarchy3"/>
    <dgm:cxn modelId="{9BF9A726-60D3-4BF9-AFC4-A07A0BD43C65}" type="presParOf" srcId="{9420CECB-A19E-4AA8-965A-75457497F66C}" destId="{D2974300-CD51-4478-8E62-8EC9207D311C}" srcOrd="2" destOrd="0" presId="urn:microsoft.com/office/officeart/2005/8/layout/hierarchy3"/>
    <dgm:cxn modelId="{94BC669F-961F-4F3A-9964-1AEAE49E8CB7}" type="presParOf" srcId="{D2974300-CD51-4478-8E62-8EC9207D311C}" destId="{28042268-403F-4DBB-A2DC-5A3280645B90}" srcOrd="0" destOrd="0" presId="urn:microsoft.com/office/officeart/2005/8/layout/hierarchy3"/>
    <dgm:cxn modelId="{ED320E4A-110F-4865-AF63-E94E1FFBDAAE}" type="presParOf" srcId="{28042268-403F-4DBB-A2DC-5A3280645B90}" destId="{4F745689-E1DD-4394-BC89-8BBB1F921118}" srcOrd="0" destOrd="0" presId="urn:microsoft.com/office/officeart/2005/8/layout/hierarchy3"/>
    <dgm:cxn modelId="{7CD39434-24E3-4F93-909F-04C5CE047FC0}" type="presParOf" srcId="{28042268-403F-4DBB-A2DC-5A3280645B90}" destId="{8160CDA9-08E3-4523-8B73-B4FE966F789A}" srcOrd="1" destOrd="0" presId="urn:microsoft.com/office/officeart/2005/8/layout/hierarchy3"/>
    <dgm:cxn modelId="{85B9E6C9-9607-45FC-A023-2F10F907C8B8}" type="presParOf" srcId="{D2974300-CD51-4478-8E62-8EC9207D311C}" destId="{32253332-DA05-4677-907C-BCFA534D8CE1}" srcOrd="1" destOrd="0" presId="urn:microsoft.com/office/officeart/2005/8/layout/hierarchy3"/>
    <dgm:cxn modelId="{C17A9B97-52AE-41A5-AE61-2167FA3FD8E3}" type="presParOf" srcId="{9420CECB-A19E-4AA8-965A-75457497F66C}" destId="{A4858FF3-28B3-43FB-AC68-E87C01FB7D8A}" srcOrd="3" destOrd="0" presId="urn:microsoft.com/office/officeart/2005/8/layout/hierarchy3"/>
    <dgm:cxn modelId="{1DA1A864-FED6-4F36-8359-25FCD6BBA564}" type="presParOf" srcId="{A4858FF3-28B3-43FB-AC68-E87C01FB7D8A}" destId="{E7BC30CE-1279-4339-B0B2-A777B83B5EF3}" srcOrd="0" destOrd="0" presId="urn:microsoft.com/office/officeart/2005/8/layout/hierarchy3"/>
    <dgm:cxn modelId="{00BAB3A0-B968-4102-A1CF-0ED41F22C0F2}" type="presParOf" srcId="{E7BC30CE-1279-4339-B0B2-A777B83B5EF3}" destId="{839CA8F3-B4BF-4475-9A52-8143846CC72D}" srcOrd="0" destOrd="0" presId="urn:microsoft.com/office/officeart/2005/8/layout/hierarchy3"/>
    <dgm:cxn modelId="{08C3C674-0C78-42E2-9280-174971A0D1DA}" type="presParOf" srcId="{E7BC30CE-1279-4339-B0B2-A777B83B5EF3}" destId="{67D00B71-6F42-4987-8C5F-EAAF0910DF16}" srcOrd="1" destOrd="0" presId="urn:microsoft.com/office/officeart/2005/8/layout/hierarchy3"/>
    <dgm:cxn modelId="{F789C8C0-9CAF-4BEC-B1AD-9B2C773EAF85}" type="presParOf" srcId="{A4858FF3-28B3-43FB-AC68-E87C01FB7D8A}" destId="{D52CE47D-FACB-47B9-9DDE-917A1FB3880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87497F-EEAB-4149-B563-E5C0579FB05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6F2E237B-B573-4539-9B12-77B5BE4F406A}">
      <dgm:prSet custT="1"/>
      <dgm:spPr>
        <a:noFill/>
        <a:ln>
          <a:noFill/>
        </a:ln>
      </dgm:spPr>
      <dgm:t>
        <a:bodyPr/>
        <a:lstStyle/>
        <a:p>
          <a:endParaRPr lang="en-CA" sz="4000" b="1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C46355B2-EC5A-4DFD-B900-A70A57E63FF5}" type="parTrans" cxnId="{0F1779FB-DF50-4E45-8125-4F573D01BB21}">
      <dgm:prSet/>
      <dgm:spPr/>
      <dgm:t>
        <a:bodyPr/>
        <a:lstStyle/>
        <a:p>
          <a:endParaRPr lang="en-CA"/>
        </a:p>
      </dgm:t>
    </dgm:pt>
    <dgm:pt modelId="{1C778C7D-171B-4FD2-B653-AF97B6195229}" type="sibTrans" cxnId="{0F1779FB-DF50-4E45-8125-4F573D01BB21}">
      <dgm:prSet/>
      <dgm:spPr/>
      <dgm:t>
        <a:bodyPr/>
        <a:lstStyle/>
        <a:p>
          <a:endParaRPr lang="en-CA"/>
        </a:p>
      </dgm:t>
    </dgm:pt>
    <dgm:pt modelId="{BE24396A-8CBC-47A9-89F5-C7640C72C19E}">
      <dgm:prSet custT="1"/>
      <dgm:spPr>
        <a:noFill/>
        <a:ln>
          <a:noFill/>
        </a:ln>
      </dgm:spPr>
      <dgm:t>
        <a:bodyPr/>
        <a:lstStyle/>
        <a:p>
          <a:r>
            <a:rPr lang="en-US" sz="3200" dirty="0">
              <a:solidFill>
                <a:schemeClr val="bg1"/>
              </a:solidFill>
              <a:latin typeface="Garamond" panose="02020404030301010803" pitchFamily="18" charset="0"/>
            </a:rPr>
            <a:t>Demonstrate a </a:t>
          </a:r>
          <a:r>
            <a:rPr lang="en-US" sz="3200" b="1" dirty="0">
              <a:solidFill>
                <a:schemeClr val="bg1"/>
              </a:solidFill>
              <a:latin typeface="Garamond" panose="02020404030301010803" pitchFamily="18" charset="0"/>
            </a:rPr>
            <a:t>VR environment</a:t>
          </a:r>
          <a:r>
            <a:rPr lang="en-US" sz="3200" dirty="0">
              <a:solidFill>
                <a:schemeClr val="bg1"/>
              </a:solidFill>
              <a:latin typeface="Garamond" panose="02020404030301010803" pitchFamily="18" charset="0"/>
            </a:rPr>
            <a:t> where LAWs rule</a:t>
          </a:r>
          <a:endParaRPr lang="en-CA" sz="3200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CB8FBB24-423F-46BA-8C41-3EB76AF1AEB5}" type="parTrans" cxnId="{F938C550-E918-4826-9A30-007F44731660}">
      <dgm:prSet/>
      <dgm:spPr/>
      <dgm:t>
        <a:bodyPr/>
        <a:lstStyle/>
        <a:p>
          <a:endParaRPr lang="en-CA"/>
        </a:p>
      </dgm:t>
    </dgm:pt>
    <dgm:pt modelId="{926E7200-5D05-4617-967A-9E4D385E4D24}" type="sibTrans" cxnId="{F938C550-E918-4826-9A30-007F44731660}">
      <dgm:prSet/>
      <dgm:spPr/>
      <dgm:t>
        <a:bodyPr/>
        <a:lstStyle/>
        <a:p>
          <a:endParaRPr lang="en-CA"/>
        </a:p>
      </dgm:t>
    </dgm:pt>
    <dgm:pt modelId="{CBF48596-FD67-4339-BF2F-8A69982FB21D}">
      <dgm:prSet custT="1"/>
      <dgm:spPr>
        <a:noFill/>
        <a:ln>
          <a:noFill/>
        </a:ln>
      </dgm:spPr>
      <dgm:t>
        <a:bodyPr/>
        <a:lstStyle/>
        <a:p>
          <a:r>
            <a:rPr lang="en-US" sz="3200" dirty="0">
              <a:solidFill>
                <a:schemeClr val="bg1"/>
              </a:solidFill>
              <a:latin typeface="Garamond" panose="02020404030301010803" pitchFamily="18" charset="0"/>
            </a:rPr>
            <a:t>Demonstrate </a:t>
          </a:r>
          <a:r>
            <a:rPr lang="en-US" sz="3200" b="1" i="0" dirty="0">
              <a:solidFill>
                <a:schemeClr val="bg1"/>
              </a:solidFill>
              <a:latin typeface="Garamond" panose="02020404030301010803" pitchFamily="18" charset="0"/>
            </a:rPr>
            <a:t>affects on civilian life</a:t>
          </a:r>
          <a:r>
            <a:rPr lang="en-US" sz="3200" dirty="0">
              <a:solidFill>
                <a:schemeClr val="bg1"/>
              </a:solidFill>
              <a:latin typeface="Garamond" panose="02020404030301010803" pitchFamily="18" charset="0"/>
            </a:rPr>
            <a:t> (</a:t>
          </a:r>
          <a:r>
            <a:rPr lang="en-US" sz="3200" b="0" dirty="0">
              <a:solidFill>
                <a:schemeClr val="bg1"/>
              </a:solidFill>
              <a:latin typeface="Garamond" panose="02020404030301010803" pitchFamily="18" charset="0"/>
            </a:rPr>
            <a:t>adaptations, struggles, atmosphere</a:t>
          </a:r>
          <a:r>
            <a:rPr lang="en-US" sz="3200" dirty="0">
              <a:solidFill>
                <a:schemeClr val="bg1"/>
              </a:solidFill>
              <a:latin typeface="Garamond" panose="02020404030301010803" pitchFamily="18" charset="0"/>
            </a:rPr>
            <a:t>)</a:t>
          </a:r>
          <a:endParaRPr lang="en-CA" sz="3200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AF1E2358-6A8F-4364-BF18-64A39A084143}" type="parTrans" cxnId="{AB40BAB4-8C15-484D-B562-DD11B5204ADB}">
      <dgm:prSet/>
      <dgm:spPr/>
      <dgm:t>
        <a:bodyPr/>
        <a:lstStyle/>
        <a:p>
          <a:endParaRPr lang="en-CA"/>
        </a:p>
      </dgm:t>
    </dgm:pt>
    <dgm:pt modelId="{60AD3D92-3A6A-43BA-96E2-D290A104CF50}" type="sibTrans" cxnId="{AB40BAB4-8C15-484D-B562-DD11B5204ADB}">
      <dgm:prSet/>
      <dgm:spPr/>
      <dgm:t>
        <a:bodyPr/>
        <a:lstStyle/>
        <a:p>
          <a:endParaRPr lang="en-CA"/>
        </a:p>
      </dgm:t>
    </dgm:pt>
    <dgm:pt modelId="{B320ACA6-3741-4CE0-98A1-30CD98FB084D}">
      <dgm:prSet custT="1"/>
      <dgm:spPr>
        <a:noFill/>
        <a:ln>
          <a:noFill/>
        </a:ln>
      </dgm:spPr>
      <dgm:t>
        <a:bodyPr/>
        <a:lstStyle/>
        <a:p>
          <a:r>
            <a:rPr lang="en-US" sz="3200" b="1" dirty="0">
              <a:solidFill>
                <a:schemeClr val="bg1"/>
              </a:solidFill>
              <a:latin typeface="Garamond" panose="02020404030301010803" pitchFamily="18" charset="0"/>
            </a:rPr>
            <a:t>Emotionally convince the viewer </a:t>
          </a:r>
          <a:r>
            <a:rPr lang="en-US" sz="3200" dirty="0">
              <a:solidFill>
                <a:schemeClr val="bg1"/>
              </a:solidFill>
              <a:latin typeface="Garamond" panose="02020404030301010803" pitchFamily="18" charset="0"/>
            </a:rPr>
            <a:t>to go against allowing LAW usage.</a:t>
          </a:r>
          <a:endParaRPr lang="en-CA" sz="3200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A2C499C0-F506-45A2-9792-BC2278798D88}" type="parTrans" cxnId="{AD3997FC-F433-41CF-8E22-5362F50C6BA1}">
      <dgm:prSet/>
      <dgm:spPr/>
      <dgm:t>
        <a:bodyPr/>
        <a:lstStyle/>
        <a:p>
          <a:endParaRPr lang="en-CA"/>
        </a:p>
      </dgm:t>
    </dgm:pt>
    <dgm:pt modelId="{3CC353B2-1B31-4031-8A2F-E2A08F45039D}" type="sibTrans" cxnId="{AD3997FC-F433-41CF-8E22-5362F50C6BA1}">
      <dgm:prSet/>
      <dgm:spPr/>
      <dgm:t>
        <a:bodyPr/>
        <a:lstStyle/>
        <a:p>
          <a:endParaRPr lang="en-CA"/>
        </a:p>
      </dgm:t>
    </dgm:pt>
    <dgm:pt modelId="{B1569F70-07E3-49B2-9791-591DB2B49AFA}" type="pres">
      <dgm:prSet presAssocID="{8D87497F-EEAB-4149-B563-E5C0579FB050}" presName="Name0" presStyleCnt="0">
        <dgm:presLayoutVars>
          <dgm:dir/>
          <dgm:resizeHandles val="exact"/>
        </dgm:presLayoutVars>
      </dgm:prSet>
      <dgm:spPr/>
    </dgm:pt>
    <dgm:pt modelId="{19FC77B0-965D-4FDA-A930-8006E0C890E5}" type="pres">
      <dgm:prSet presAssocID="{6F2E237B-B573-4539-9B12-77B5BE4F406A}" presName="node" presStyleLbl="node1" presStyleIdx="0" presStyleCnt="1" custScaleX="85565" custScaleY="117810" custLinFactNeighborY="-2789">
        <dgm:presLayoutVars>
          <dgm:bulletEnabled val="1"/>
        </dgm:presLayoutVars>
      </dgm:prSet>
      <dgm:spPr/>
    </dgm:pt>
  </dgm:ptLst>
  <dgm:cxnLst>
    <dgm:cxn modelId="{877F6F3E-CC6D-42B0-B88B-5FC81352C211}" type="presOf" srcId="{BE24396A-8CBC-47A9-89F5-C7640C72C19E}" destId="{19FC77B0-965D-4FDA-A930-8006E0C890E5}" srcOrd="0" destOrd="1" presId="urn:microsoft.com/office/officeart/2005/8/layout/process1"/>
    <dgm:cxn modelId="{09287249-D00A-4CE4-B476-547EFB68B1CB}" type="presOf" srcId="{8D87497F-EEAB-4149-B563-E5C0579FB050}" destId="{B1569F70-07E3-49B2-9791-591DB2B49AFA}" srcOrd="0" destOrd="0" presId="urn:microsoft.com/office/officeart/2005/8/layout/process1"/>
    <dgm:cxn modelId="{F938C550-E918-4826-9A30-007F44731660}" srcId="{6F2E237B-B573-4539-9B12-77B5BE4F406A}" destId="{BE24396A-8CBC-47A9-89F5-C7640C72C19E}" srcOrd="0" destOrd="0" parTransId="{CB8FBB24-423F-46BA-8C41-3EB76AF1AEB5}" sibTransId="{926E7200-5D05-4617-967A-9E4D385E4D24}"/>
    <dgm:cxn modelId="{8FCC0F59-1C24-49DB-854D-B45A80FA08F6}" type="presOf" srcId="{6F2E237B-B573-4539-9B12-77B5BE4F406A}" destId="{19FC77B0-965D-4FDA-A930-8006E0C890E5}" srcOrd="0" destOrd="0" presId="urn:microsoft.com/office/officeart/2005/8/layout/process1"/>
    <dgm:cxn modelId="{9A702D85-0483-44DA-89B0-07CBE4E15D43}" type="presOf" srcId="{CBF48596-FD67-4339-BF2F-8A69982FB21D}" destId="{19FC77B0-965D-4FDA-A930-8006E0C890E5}" srcOrd="0" destOrd="2" presId="urn:microsoft.com/office/officeart/2005/8/layout/process1"/>
    <dgm:cxn modelId="{D1D07799-1206-42E7-AB1E-19004842618A}" type="presOf" srcId="{B320ACA6-3741-4CE0-98A1-30CD98FB084D}" destId="{19FC77B0-965D-4FDA-A930-8006E0C890E5}" srcOrd="0" destOrd="3" presId="urn:microsoft.com/office/officeart/2005/8/layout/process1"/>
    <dgm:cxn modelId="{AB40BAB4-8C15-484D-B562-DD11B5204ADB}" srcId="{6F2E237B-B573-4539-9B12-77B5BE4F406A}" destId="{CBF48596-FD67-4339-BF2F-8A69982FB21D}" srcOrd="1" destOrd="0" parTransId="{AF1E2358-6A8F-4364-BF18-64A39A084143}" sibTransId="{60AD3D92-3A6A-43BA-96E2-D290A104CF50}"/>
    <dgm:cxn modelId="{0F1779FB-DF50-4E45-8125-4F573D01BB21}" srcId="{8D87497F-EEAB-4149-B563-E5C0579FB050}" destId="{6F2E237B-B573-4539-9B12-77B5BE4F406A}" srcOrd="0" destOrd="0" parTransId="{C46355B2-EC5A-4DFD-B900-A70A57E63FF5}" sibTransId="{1C778C7D-171B-4FD2-B653-AF97B6195229}"/>
    <dgm:cxn modelId="{AD3997FC-F433-41CF-8E22-5362F50C6BA1}" srcId="{6F2E237B-B573-4539-9B12-77B5BE4F406A}" destId="{B320ACA6-3741-4CE0-98A1-30CD98FB084D}" srcOrd="2" destOrd="0" parTransId="{A2C499C0-F506-45A2-9792-BC2278798D88}" sibTransId="{3CC353B2-1B31-4031-8A2F-E2A08F45039D}"/>
    <dgm:cxn modelId="{6893457F-7206-4362-9E9C-86A6F5B3AB70}" type="presParOf" srcId="{B1569F70-07E3-49B2-9791-591DB2B49AFA}" destId="{19FC77B0-965D-4FDA-A930-8006E0C890E5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87497F-EEAB-4149-B563-E5C0579FB05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6F2E237B-B573-4539-9B12-77B5BE4F406A}">
      <dgm:prSet custT="1"/>
      <dgm:spPr>
        <a:noFill/>
        <a:ln>
          <a:noFill/>
        </a:ln>
      </dgm:spPr>
      <dgm:t>
        <a:bodyPr/>
        <a:lstStyle/>
        <a:p>
          <a:endParaRPr lang="en-CA" sz="4000" b="1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C46355B2-EC5A-4DFD-B900-A70A57E63FF5}" type="parTrans" cxnId="{0F1779FB-DF50-4E45-8125-4F573D01BB21}">
      <dgm:prSet/>
      <dgm:spPr/>
      <dgm:t>
        <a:bodyPr/>
        <a:lstStyle/>
        <a:p>
          <a:endParaRPr lang="en-CA"/>
        </a:p>
      </dgm:t>
    </dgm:pt>
    <dgm:pt modelId="{1C778C7D-171B-4FD2-B653-AF97B6195229}" type="sibTrans" cxnId="{0F1779FB-DF50-4E45-8125-4F573D01BB21}">
      <dgm:prSet/>
      <dgm:spPr/>
      <dgm:t>
        <a:bodyPr/>
        <a:lstStyle/>
        <a:p>
          <a:endParaRPr lang="en-CA"/>
        </a:p>
      </dgm:t>
    </dgm:pt>
    <dgm:pt modelId="{BE24396A-8CBC-47A9-89F5-C7640C72C19E}">
      <dgm:prSet custT="1"/>
      <dgm:spPr>
        <a:noFill/>
        <a:ln>
          <a:noFill/>
        </a:ln>
      </dgm:spPr>
      <dgm:t>
        <a:bodyPr/>
        <a:lstStyle/>
        <a:p>
          <a:r>
            <a:rPr lang="en-US" sz="3200" dirty="0">
              <a:solidFill>
                <a:schemeClr val="bg1"/>
              </a:solidFill>
              <a:latin typeface="Garamond" panose="02020404030301010803" pitchFamily="18" charset="0"/>
            </a:rPr>
            <a:t>Demonstrate a </a:t>
          </a:r>
          <a:r>
            <a:rPr lang="en-US" sz="3200" b="1" dirty="0">
              <a:solidFill>
                <a:schemeClr val="bg1"/>
              </a:solidFill>
              <a:latin typeface="Garamond" panose="02020404030301010803" pitchFamily="18" charset="0"/>
            </a:rPr>
            <a:t>VR environment</a:t>
          </a:r>
          <a:r>
            <a:rPr lang="en-US" sz="3200" dirty="0">
              <a:solidFill>
                <a:schemeClr val="bg1"/>
              </a:solidFill>
              <a:latin typeface="Garamond" panose="02020404030301010803" pitchFamily="18" charset="0"/>
            </a:rPr>
            <a:t> where LAWs rule</a:t>
          </a:r>
          <a:endParaRPr lang="en-CA" sz="3200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CB8FBB24-423F-46BA-8C41-3EB76AF1AEB5}" type="parTrans" cxnId="{F938C550-E918-4826-9A30-007F44731660}">
      <dgm:prSet/>
      <dgm:spPr/>
      <dgm:t>
        <a:bodyPr/>
        <a:lstStyle/>
        <a:p>
          <a:endParaRPr lang="en-CA"/>
        </a:p>
      </dgm:t>
    </dgm:pt>
    <dgm:pt modelId="{926E7200-5D05-4617-967A-9E4D385E4D24}" type="sibTrans" cxnId="{F938C550-E918-4826-9A30-007F44731660}">
      <dgm:prSet/>
      <dgm:spPr/>
      <dgm:t>
        <a:bodyPr/>
        <a:lstStyle/>
        <a:p>
          <a:endParaRPr lang="en-CA"/>
        </a:p>
      </dgm:t>
    </dgm:pt>
    <dgm:pt modelId="{CBF48596-FD67-4339-BF2F-8A69982FB21D}">
      <dgm:prSet custT="1"/>
      <dgm:spPr>
        <a:noFill/>
        <a:ln>
          <a:noFill/>
        </a:ln>
      </dgm:spPr>
      <dgm:t>
        <a:bodyPr/>
        <a:lstStyle/>
        <a:p>
          <a:r>
            <a:rPr lang="en-US" sz="3200" dirty="0">
              <a:solidFill>
                <a:schemeClr val="bg1"/>
              </a:solidFill>
              <a:latin typeface="Garamond" panose="02020404030301010803" pitchFamily="18" charset="0"/>
            </a:rPr>
            <a:t>Demonstrate </a:t>
          </a:r>
          <a:r>
            <a:rPr lang="en-US" sz="3200" b="1" i="0" dirty="0">
              <a:solidFill>
                <a:schemeClr val="bg1"/>
              </a:solidFill>
              <a:latin typeface="Garamond" panose="02020404030301010803" pitchFamily="18" charset="0"/>
            </a:rPr>
            <a:t>affects on civilian life</a:t>
          </a:r>
          <a:r>
            <a:rPr lang="en-US" sz="3200" dirty="0">
              <a:solidFill>
                <a:schemeClr val="bg1"/>
              </a:solidFill>
              <a:latin typeface="Garamond" panose="02020404030301010803" pitchFamily="18" charset="0"/>
            </a:rPr>
            <a:t> (</a:t>
          </a:r>
          <a:r>
            <a:rPr lang="en-US" sz="3200" b="0" dirty="0">
              <a:solidFill>
                <a:schemeClr val="bg1"/>
              </a:solidFill>
              <a:latin typeface="Garamond" panose="02020404030301010803" pitchFamily="18" charset="0"/>
            </a:rPr>
            <a:t>adaptations, struggles, atmosphere</a:t>
          </a:r>
          <a:r>
            <a:rPr lang="en-US" sz="3200" dirty="0">
              <a:solidFill>
                <a:schemeClr val="bg1"/>
              </a:solidFill>
              <a:latin typeface="Garamond" panose="02020404030301010803" pitchFamily="18" charset="0"/>
            </a:rPr>
            <a:t>)</a:t>
          </a:r>
          <a:endParaRPr lang="en-CA" sz="3200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AF1E2358-6A8F-4364-BF18-64A39A084143}" type="parTrans" cxnId="{AB40BAB4-8C15-484D-B562-DD11B5204ADB}">
      <dgm:prSet/>
      <dgm:spPr/>
      <dgm:t>
        <a:bodyPr/>
        <a:lstStyle/>
        <a:p>
          <a:endParaRPr lang="en-CA"/>
        </a:p>
      </dgm:t>
    </dgm:pt>
    <dgm:pt modelId="{60AD3D92-3A6A-43BA-96E2-D290A104CF50}" type="sibTrans" cxnId="{AB40BAB4-8C15-484D-B562-DD11B5204ADB}">
      <dgm:prSet/>
      <dgm:spPr/>
      <dgm:t>
        <a:bodyPr/>
        <a:lstStyle/>
        <a:p>
          <a:endParaRPr lang="en-CA"/>
        </a:p>
      </dgm:t>
    </dgm:pt>
    <dgm:pt modelId="{B320ACA6-3741-4CE0-98A1-30CD98FB084D}">
      <dgm:prSet custT="1"/>
      <dgm:spPr>
        <a:noFill/>
        <a:ln>
          <a:noFill/>
        </a:ln>
      </dgm:spPr>
      <dgm:t>
        <a:bodyPr/>
        <a:lstStyle/>
        <a:p>
          <a:r>
            <a:rPr lang="en-US" sz="3200" b="1" dirty="0">
              <a:solidFill>
                <a:schemeClr val="bg1"/>
              </a:solidFill>
              <a:latin typeface="Garamond" panose="02020404030301010803" pitchFamily="18" charset="0"/>
            </a:rPr>
            <a:t>Emotionally convince the viewer </a:t>
          </a:r>
          <a:r>
            <a:rPr lang="en-US" sz="3200" dirty="0">
              <a:solidFill>
                <a:schemeClr val="bg1"/>
              </a:solidFill>
              <a:latin typeface="Garamond" panose="02020404030301010803" pitchFamily="18" charset="0"/>
            </a:rPr>
            <a:t>to go against allowing LAW usage.</a:t>
          </a:r>
          <a:endParaRPr lang="en-CA" sz="3200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A2C499C0-F506-45A2-9792-BC2278798D88}" type="parTrans" cxnId="{AD3997FC-F433-41CF-8E22-5362F50C6BA1}">
      <dgm:prSet/>
      <dgm:spPr/>
      <dgm:t>
        <a:bodyPr/>
        <a:lstStyle/>
        <a:p>
          <a:endParaRPr lang="en-CA"/>
        </a:p>
      </dgm:t>
    </dgm:pt>
    <dgm:pt modelId="{3CC353B2-1B31-4031-8A2F-E2A08F45039D}" type="sibTrans" cxnId="{AD3997FC-F433-41CF-8E22-5362F50C6BA1}">
      <dgm:prSet/>
      <dgm:spPr/>
      <dgm:t>
        <a:bodyPr/>
        <a:lstStyle/>
        <a:p>
          <a:endParaRPr lang="en-CA"/>
        </a:p>
      </dgm:t>
    </dgm:pt>
    <dgm:pt modelId="{B1569F70-07E3-49B2-9791-591DB2B49AFA}" type="pres">
      <dgm:prSet presAssocID="{8D87497F-EEAB-4149-B563-E5C0579FB050}" presName="Name0" presStyleCnt="0">
        <dgm:presLayoutVars>
          <dgm:dir/>
          <dgm:resizeHandles val="exact"/>
        </dgm:presLayoutVars>
      </dgm:prSet>
      <dgm:spPr/>
    </dgm:pt>
    <dgm:pt modelId="{19FC77B0-965D-4FDA-A930-8006E0C890E5}" type="pres">
      <dgm:prSet presAssocID="{6F2E237B-B573-4539-9B12-77B5BE4F406A}" presName="node" presStyleLbl="node1" presStyleIdx="0" presStyleCnt="1" custScaleX="85565" custScaleY="117810" custLinFactNeighborY="-2789">
        <dgm:presLayoutVars>
          <dgm:bulletEnabled val="1"/>
        </dgm:presLayoutVars>
      </dgm:prSet>
      <dgm:spPr/>
    </dgm:pt>
  </dgm:ptLst>
  <dgm:cxnLst>
    <dgm:cxn modelId="{877F6F3E-CC6D-42B0-B88B-5FC81352C211}" type="presOf" srcId="{BE24396A-8CBC-47A9-89F5-C7640C72C19E}" destId="{19FC77B0-965D-4FDA-A930-8006E0C890E5}" srcOrd="0" destOrd="1" presId="urn:microsoft.com/office/officeart/2005/8/layout/process1"/>
    <dgm:cxn modelId="{09287249-D00A-4CE4-B476-547EFB68B1CB}" type="presOf" srcId="{8D87497F-EEAB-4149-B563-E5C0579FB050}" destId="{B1569F70-07E3-49B2-9791-591DB2B49AFA}" srcOrd="0" destOrd="0" presId="urn:microsoft.com/office/officeart/2005/8/layout/process1"/>
    <dgm:cxn modelId="{F938C550-E918-4826-9A30-007F44731660}" srcId="{6F2E237B-B573-4539-9B12-77B5BE4F406A}" destId="{BE24396A-8CBC-47A9-89F5-C7640C72C19E}" srcOrd="0" destOrd="0" parTransId="{CB8FBB24-423F-46BA-8C41-3EB76AF1AEB5}" sibTransId="{926E7200-5D05-4617-967A-9E4D385E4D24}"/>
    <dgm:cxn modelId="{8FCC0F59-1C24-49DB-854D-B45A80FA08F6}" type="presOf" srcId="{6F2E237B-B573-4539-9B12-77B5BE4F406A}" destId="{19FC77B0-965D-4FDA-A930-8006E0C890E5}" srcOrd="0" destOrd="0" presId="urn:microsoft.com/office/officeart/2005/8/layout/process1"/>
    <dgm:cxn modelId="{9A702D85-0483-44DA-89B0-07CBE4E15D43}" type="presOf" srcId="{CBF48596-FD67-4339-BF2F-8A69982FB21D}" destId="{19FC77B0-965D-4FDA-A930-8006E0C890E5}" srcOrd="0" destOrd="2" presId="urn:microsoft.com/office/officeart/2005/8/layout/process1"/>
    <dgm:cxn modelId="{D1D07799-1206-42E7-AB1E-19004842618A}" type="presOf" srcId="{B320ACA6-3741-4CE0-98A1-30CD98FB084D}" destId="{19FC77B0-965D-4FDA-A930-8006E0C890E5}" srcOrd="0" destOrd="3" presId="urn:microsoft.com/office/officeart/2005/8/layout/process1"/>
    <dgm:cxn modelId="{AB40BAB4-8C15-484D-B562-DD11B5204ADB}" srcId="{6F2E237B-B573-4539-9B12-77B5BE4F406A}" destId="{CBF48596-FD67-4339-BF2F-8A69982FB21D}" srcOrd="1" destOrd="0" parTransId="{AF1E2358-6A8F-4364-BF18-64A39A084143}" sibTransId="{60AD3D92-3A6A-43BA-96E2-D290A104CF50}"/>
    <dgm:cxn modelId="{0F1779FB-DF50-4E45-8125-4F573D01BB21}" srcId="{8D87497F-EEAB-4149-B563-E5C0579FB050}" destId="{6F2E237B-B573-4539-9B12-77B5BE4F406A}" srcOrd="0" destOrd="0" parTransId="{C46355B2-EC5A-4DFD-B900-A70A57E63FF5}" sibTransId="{1C778C7D-171B-4FD2-B653-AF97B6195229}"/>
    <dgm:cxn modelId="{AD3997FC-F433-41CF-8E22-5362F50C6BA1}" srcId="{6F2E237B-B573-4539-9B12-77B5BE4F406A}" destId="{B320ACA6-3741-4CE0-98A1-30CD98FB084D}" srcOrd="2" destOrd="0" parTransId="{A2C499C0-F506-45A2-9792-BC2278798D88}" sibTransId="{3CC353B2-1B31-4031-8A2F-E2A08F45039D}"/>
    <dgm:cxn modelId="{6893457F-7206-4362-9E9C-86A6F5B3AB70}" type="presParOf" srcId="{B1569F70-07E3-49B2-9791-591DB2B49AFA}" destId="{19FC77B0-965D-4FDA-A930-8006E0C890E5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87497F-EEAB-4149-B563-E5C0579FB05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6F2E237B-B573-4539-9B12-77B5BE4F406A}">
      <dgm:prSet custT="1"/>
      <dgm:spPr>
        <a:noFill/>
        <a:ln>
          <a:noFill/>
        </a:ln>
      </dgm:spPr>
      <dgm:t>
        <a:bodyPr/>
        <a:lstStyle/>
        <a:p>
          <a:endParaRPr lang="en-CA" sz="4000" b="1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C46355B2-EC5A-4DFD-B900-A70A57E63FF5}" type="parTrans" cxnId="{0F1779FB-DF50-4E45-8125-4F573D01BB21}">
      <dgm:prSet/>
      <dgm:spPr/>
      <dgm:t>
        <a:bodyPr/>
        <a:lstStyle/>
        <a:p>
          <a:endParaRPr lang="en-CA"/>
        </a:p>
      </dgm:t>
    </dgm:pt>
    <dgm:pt modelId="{1C778C7D-171B-4FD2-B653-AF97B6195229}" type="sibTrans" cxnId="{0F1779FB-DF50-4E45-8125-4F573D01BB21}">
      <dgm:prSet/>
      <dgm:spPr/>
      <dgm:t>
        <a:bodyPr/>
        <a:lstStyle/>
        <a:p>
          <a:endParaRPr lang="en-CA"/>
        </a:p>
      </dgm:t>
    </dgm:pt>
    <dgm:pt modelId="{BE24396A-8CBC-47A9-89F5-C7640C72C19E}">
      <dgm:prSet custT="1"/>
      <dgm:spPr>
        <a:noFill/>
        <a:ln>
          <a:noFill/>
        </a:ln>
      </dgm:spPr>
      <dgm:t>
        <a:bodyPr/>
        <a:lstStyle/>
        <a:p>
          <a:r>
            <a:rPr lang="en-US" sz="3200" dirty="0">
              <a:solidFill>
                <a:schemeClr val="bg1"/>
              </a:solidFill>
              <a:latin typeface="Garamond" panose="02020404030301010803" pitchFamily="18" charset="0"/>
            </a:rPr>
            <a:t>FPS =&gt; 30</a:t>
          </a:r>
          <a:endParaRPr lang="en-CA" sz="3200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CB8FBB24-423F-46BA-8C41-3EB76AF1AEB5}" type="parTrans" cxnId="{F938C550-E918-4826-9A30-007F44731660}">
      <dgm:prSet/>
      <dgm:spPr/>
      <dgm:t>
        <a:bodyPr/>
        <a:lstStyle/>
        <a:p>
          <a:endParaRPr lang="en-CA"/>
        </a:p>
      </dgm:t>
    </dgm:pt>
    <dgm:pt modelId="{926E7200-5D05-4617-967A-9E4D385E4D24}" type="sibTrans" cxnId="{F938C550-E918-4826-9A30-007F44731660}">
      <dgm:prSet/>
      <dgm:spPr/>
      <dgm:t>
        <a:bodyPr/>
        <a:lstStyle/>
        <a:p>
          <a:endParaRPr lang="en-CA"/>
        </a:p>
      </dgm:t>
    </dgm:pt>
    <dgm:pt modelId="{652D6631-915A-489C-B076-D662F0ECB08E}">
      <dgm:prSet custT="1"/>
      <dgm:spPr>
        <a:noFill/>
        <a:ln>
          <a:noFill/>
        </a:ln>
      </dgm:spPr>
      <dgm:t>
        <a:bodyPr/>
        <a:lstStyle/>
        <a:p>
          <a:r>
            <a:rPr lang="en-US" sz="3200" dirty="0">
              <a:solidFill>
                <a:schemeClr val="bg1"/>
              </a:solidFill>
              <a:latin typeface="Garamond" panose="02020404030301010803" pitchFamily="18" charset="0"/>
            </a:rPr>
            <a:t>Realistic Environment</a:t>
          </a:r>
          <a:endParaRPr lang="en-CA" sz="3200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D66BCA5A-B919-4225-A5F1-6EF96E5F7E19}" type="parTrans" cxnId="{91079436-258F-4BC4-9877-6BD41FE4DF59}">
      <dgm:prSet/>
      <dgm:spPr/>
      <dgm:t>
        <a:bodyPr/>
        <a:lstStyle/>
        <a:p>
          <a:endParaRPr lang="en-CA"/>
        </a:p>
      </dgm:t>
    </dgm:pt>
    <dgm:pt modelId="{18978D2A-4494-4F46-90E7-101CA5007FD5}" type="sibTrans" cxnId="{91079436-258F-4BC4-9877-6BD41FE4DF59}">
      <dgm:prSet/>
      <dgm:spPr/>
      <dgm:t>
        <a:bodyPr/>
        <a:lstStyle/>
        <a:p>
          <a:endParaRPr lang="en-CA"/>
        </a:p>
      </dgm:t>
    </dgm:pt>
    <dgm:pt modelId="{5B914222-991C-48E9-97C7-56B4096CDA8C}">
      <dgm:prSet custT="1"/>
      <dgm:spPr>
        <a:noFill/>
        <a:ln>
          <a:noFill/>
        </a:ln>
      </dgm:spPr>
      <dgm:t>
        <a:bodyPr/>
        <a:lstStyle/>
        <a:p>
          <a:r>
            <a:rPr lang="en-US" sz="3200" dirty="0">
              <a:solidFill>
                <a:schemeClr val="bg1"/>
              </a:solidFill>
              <a:latin typeface="Garamond" panose="02020404030301010803" pitchFamily="18" charset="0"/>
            </a:rPr>
            <a:t>Simple</a:t>
          </a:r>
          <a:endParaRPr lang="en-CA" sz="3200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93E8F481-B8FF-4E51-8D2D-A5421C89DE00}" type="parTrans" cxnId="{8FC3CC55-3771-4128-931B-7EEF6E73DBE6}">
      <dgm:prSet/>
      <dgm:spPr/>
      <dgm:t>
        <a:bodyPr/>
        <a:lstStyle/>
        <a:p>
          <a:endParaRPr lang="en-CA"/>
        </a:p>
      </dgm:t>
    </dgm:pt>
    <dgm:pt modelId="{0D7EAAB3-5543-41A0-A402-65001BCDA312}" type="sibTrans" cxnId="{8FC3CC55-3771-4128-931B-7EEF6E73DBE6}">
      <dgm:prSet/>
      <dgm:spPr/>
      <dgm:t>
        <a:bodyPr/>
        <a:lstStyle/>
        <a:p>
          <a:endParaRPr lang="en-CA"/>
        </a:p>
      </dgm:t>
    </dgm:pt>
    <dgm:pt modelId="{B1569F70-07E3-49B2-9791-591DB2B49AFA}" type="pres">
      <dgm:prSet presAssocID="{8D87497F-EEAB-4149-B563-E5C0579FB050}" presName="Name0" presStyleCnt="0">
        <dgm:presLayoutVars>
          <dgm:dir/>
          <dgm:resizeHandles val="exact"/>
        </dgm:presLayoutVars>
      </dgm:prSet>
      <dgm:spPr/>
    </dgm:pt>
    <dgm:pt modelId="{19FC77B0-965D-4FDA-A930-8006E0C890E5}" type="pres">
      <dgm:prSet presAssocID="{6F2E237B-B573-4539-9B12-77B5BE4F406A}" presName="node" presStyleLbl="node1" presStyleIdx="0" presStyleCnt="1" custScaleX="85565" custScaleY="117810" custLinFactNeighborY="-2789">
        <dgm:presLayoutVars>
          <dgm:bulletEnabled val="1"/>
        </dgm:presLayoutVars>
      </dgm:prSet>
      <dgm:spPr/>
    </dgm:pt>
  </dgm:ptLst>
  <dgm:cxnLst>
    <dgm:cxn modelId="{91079436-258F-4BC4-9877-6BD41FE4DF59}" srcId="{6F2E237B-B573-4539-9B12-77B5BE4F406A}" destId="{652D6631-915A-489C-B076-D662F0ECB08E}" srcOrd="1" destOrd="0" parTransId="{D66BCA5A-B919-4225-A5F1-6EF96E5F7E19}" sibTransId="{18978D2A-4494-4F46-90E7-101CA5007FD5}"/>
    <dgm:cxn modelId="{877F6F3E-CC6D-42B0-B88B-5FC81352C211}" type="presOf" srcId="{BE24396A-8CBC-47A9-89F5-C7640C72C19E}" destId="{19FC77B0-965D-4FDA-A930-8006E0C890E5}" srcOrd="0" destOrd="1" presId="urn:microsoft.com/office/officeart/2005/8/layout/process1"/>
    <dgm:cxn modelId="{D7A5D640-76D0-4F13-AF6B-398BA4F48965}" type="presOf" srcId="{652D6631-915A-489C-B076-D662F0ECB08E}" destId="{19FC77B0-965D-4FDA-A930-8006E0C890E5}" srcOrd="0" destOrd="2" presId="urn:microsoft.com/office/officeart/2005/8/layout/process1"/>
    <dgm:cxn modelId="{09287249-D00A-4CE4-B476-547EFB68B1CB}" type="presOf" srcId="{8D87497F-EEAB-4149-B563-E5C0579FB050}" destId="{B1569F70-07E3-49B2-9791-591DB2B49AFA}" srcOrd="0" destOrd="0" presId="urn:microsoft.com/office/officeart/2005/8/layout/process1"/>
    <dgm:cxn modelId="{F938C550-E918-4826-9A30-007F44731660}" srcId="{6F2E237B-B573-4539-9B12-77B5BE4F406A}" destId="{BE24396A-8CBC-47A9-89F5-C7640C72C19E}" srcOrd="0" destOrd="0" parTransId="{CB8FBB24-423F-46BA-8C41-3EB76AF1AEB5}" sibTransId="{926E7200-5D05-4617-967A-9E4D385E4D24}"/>
    <dgm:cxn modelId="{8FC3CC55-3771-4128-931B-7EEF6E73DBE6}" srcId="{6F2E237B-B573-4539-9B12-77B5BE4F406A}" destId="{5B914222-991C-48E9-97C7-56B4096CDA8C}" srcOrd="2" destOrd="0" parTransId="{93E8F481-B8FF-4E51-8D2D-A5421C89DE00}" sibTransId="{0D7EAAB3-5543-41A0-A402-65001BCDA312}"/>
    <dgm:cxn modelId="{8FCC0F59-1C24-49DB-854D-B45A80FA08F6}" type="presOf" srcId="{6F2E237B-B573-4539-9B12-77B5BE4F406A}" destId="{19FC77B0-965D-4FDA-A930-8006E0C890E5}" srcOrd="0" destOrd="0" presId="urn:microsoft.com/office/officeart/2005/8/layout/process1"/>
    <dgm:cxn modelId="{96B73FB7-48F2-4151-927C-D5790A578493}" type="presOf" srcId="{5B914222-991C-48E9-97C7-56B4096CDA8C}" destId="{19FC77B0-965D-4FDA-A930-8006E0C890E5}" srcOrd="0" destOrd="3" presId="urn:microsoft.com/office/officeart/2005/8/layout/process1"/>
    <dgm:cxn modelId="{0F1779FB-DF50-4E45-8125-4F573D01BB21}" srcId="{8D87497F-EEAB-4149-B563-E5C0579FB050}" destId="{6F2E237B-B573-4539-9B12-77B5BE4F406A}" srcOrd="0" destOrd="0" parTransId="{C46355B2-EC5A-4DFD-B900-A70A57E63FF5}" sibTransId="{1C778C7D-171B-4FD2-B653-AF97B6195229}"/>
    <dgm:cxn modelId="{6893457F-7206-4362-9E9C-86A6F5B3AB70}" type="presParOf" srcId="{B1569F70-07E3-49B2-9791-591DB2B49AFA}" destId="{19FC77B0-965D-4FDA-A930-8006E0C890E5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D87497F-EEAB-4149-B563-E5C0579FB05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6F2E237B-B573-4539-9B12-77B5BE4F406A}">
      <dgm:prSet custT="1"/>
      <dgm:spPr>
        <a:noFill/>
        <a:ln>
          <a:noFill/>
        </a:ln>
      </dgm:spPr>
      <dgm:t>
        <a:bodyPr/>
        <a:lstStyle/>
        <a:p>
          <a:endParaRPr lang="en-CA" sz="4000" b="1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C46355B2-EC5A-4DFD-B900-A70A57E63FF5}" type="parTrans" cxnId="{0F1779FB-DF50-4E45-8125-4F573D01BB21}">
      <dgm:prSet/>
      <dgm:spPr/>
      <dgm:t>
        <a:bodyPr/>
        <a:lstStyle/>
        <a:p>
          <a:endParaRPr lang="en-CA"/>
        </a:p>
      </dgm:t>
    </dgm:pt>
    <dgm:pt modelId="{1C778C7D-171B-4FD2-B653-AF97B6195229}" type="sibTrans" cxnId="{0F1779FB-DF50-4E45-8125-4F573D01BB21}">
      <dgm:prSet/>
      <dgm:spPr/>
      <dgm:t>
        <a:bodyPr/>
        <a:lstStyle/>
        <a:p>
          <a:endParaRPr lang="en-CA"/>
        </a:p>
      </dgm:t>
    </dgm:pt>
    <dgm:pt modelId="{BE24396A-8CBC-47A9-89F5-C7640C72C19E}">
      <dgm:prSet custT="1"/>
      <dgm:spPr>
        <a:noFill/>
        <a:ln>
          <a:noFill/>
        </a:ln>
      </dgm:spPr>
      <dgm:t>
        <a:bodyPr/>
        <a:lstStyle/>
        <a:p>
          <a:r>
            <a:rPr lang="en-US" sz="3200" dirty="0">
              <a:solidFill>
                <a:schemeClr val="bg1"/>
              </a:solidFill>
              <a:latin typeface="Garamond" panose="02020404030301010803" pitchFamily="18" charset="0"/>
            </a:rPr>
            <a:t>Do not show specific people or places or robots.</a:t>
          </a:r>
          <a:endParaRPr lang="en-CA" sz="3200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926E7200-5D05-4617-967A-9E4D385E4D24}" type="sibTrans" cxnId="{F938C550-E918-4826-9A30-007F44731660}">
      <dgm:prSet/>
      <dgm:spPr/>
      <dgm:t>
        <a:bodyPr/>
        <a:lstStyle/>
        <a:p>
          <a:endParaRPr lang="en-CA"/>
        </a:p>
      </dgm:t>
    </dgm:pt>
    <dgm:pt modelId="{CB8FBB24-423F-46BA-8C41-3EB76AF1AEB5}" type="parTrans" cxnId="{F938C550-E918-4826-9A30-007F44731660}">
      <dgm:prSet/>
      <dgm:spPr/>
      <dgm:t>
        <a:bodyPr/>
        <a:lstStyle/>
        <a:p>
          <a:endParaRPr lang="en-CA"/>
        </a:p>
      </dgm:t>
    </dgm:pt>
    <dgm:pt modelId="{874BC2B9-8E3A-4029-BEE5-B7BFFA073EE1}">
      <dgm:prSet custT="1"/>
      <dgm:spPr>
        <a:noFill/>
        <a:ln>
          <a:noFill/>
        </a:ln>
      </dgm:spPr>
      <dgm:t>
        <a:bodyPr/>
        <a:lstStyle/>
        <a:p>
          <a:r>
            <a:rPr lang="en-US" sz="3200" dirty="0">
              <a:solidFill>
                <a:schemeClr val="bg1"/>
              </a:solidFill>
              <a:latin typeface="Garamond" panose="02020404030301010803" pitchFamily="18" charset="0"/>
            </a:rPr>
            <a:t>Can not exceed much over 1 minute</a:t>
          </a:r>
          <a:endParaRPr lang="en-CA" sz="3200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76EDC132-E1D0-46C8-9A02-564BE18B8D8E}" type="parTrans" cxnId="{7C05EC04-4F4C-4500-B9A9-30F528E8F0AE}">
      <dgm:prSet/>
      <dgm:spPr/>
      <dgm:t>
        <a:bodyPr/>
        <a:lstStyle/>
        <a:p>
          <a:endParaRPr lang="en-CA"/>
        </a:p>
      </dgm:t>
    </dgm:pt>
    <dgm:pt modelId="{008DE843-DA1A-4F81-BDCA-D6C5F73F446E}" type="sibTrans" cxnId="{7C05EC04-4F4C-4500-B9A9-30F528E8F0AE}">
      <dgm:prSet/>
      <dgm:spPr/>
      <dgm:t>
        <a:bodyPr/>
        <a:lstStyle/>
        <a:p>
          <a:endParaRPr lang="en-CA"/>
        </a:p>
      </dgm:t>
    </dgm:pt>
    <dgm:pt modelId="{4E51A3FA-CF49-4F5E-B675-8E447A817E06}">
      <dgm:prSet custT="1"/>
      <dgm:spPr>
        <a:noFill/>
        <a:ln>
          <a:noFill/>
        </a:ln>
      </dgm:spPr>
      <dgm:t>
        <a:bodyPr/>
        <a:lstStyle/>
        <a:p>
          <a:endParaRPr lang="en-CA" sz="3200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F865CB2D-E320-4814-8D5B-676D031A7ED6}" type="parTrans" cxnId="{CBC6E2B1-89AA-46EA-A365-3D6E2C7457F6}">
      <dgm:prSet/>
      <dgm:spPr/>
      <dgm:t>
        <a:bodyPr/>
        <a:lstStyle/>
        <a:p>
          <a:endParaRPr lang="en-CA"/>
        </a:p>
      </dgm:t>
    </dgm:pt>
    <dgm:pt modelId="{444B5791-07CB-483A-8CA9-75193816677F}" type="sibTrans" cxnId="{CBC6E2B1-89AA-46EA-A365-3D6E2C7457F6}">
      <dgm:prSet/>
      <dgm:spPr/>
      <dgm:t>
        <a:bodyPr/>
        <a:lstStyle/>
        <a:p>
          <a:endParaRPr lang="en-CA"/>
        </a:p>
      </dgm:t>
    </dgm:pt>
    <dgm:pt modelId="{E785F82C-583E-4A30-BFFE-835C93E7EB08}">
      <dgm:prSet custT="1"/>
      <dgm:spPr>
        <a:noFill/>
        <a:ln>
          <a:noFill/>
        </a:ln>
      </dgm:spPr>
      <dgm:t>
        <a:bodyPr/>
        <a:lstStyle/>
        <a:p>
          <a:r>
            <a:rPr lang="en-US" sz="3200" dirty="0">
              <a:solidFill>
                <a:schemeClr val="bg1"/>
              </a:solidFill>
              <a:latin typeface="Garamond" panose="02020404030301010803" pitchFamily="18" charset="0"/>
            </a:rPr>
            <a:t>Can not trigger audience</a:t>
          </a:r>
          <a:endParaRPr lang="en-CA" sz="3200" dirty="0">
            <a:solidFill>
              <a:schemeClr val="bg1"/>
            </a:solidFill>
            <a:latin typeface="Garamond" panose="02020404030301010803" pitchFamily="18" charset="0"/>
          </a:endParaRPr>
        </a:p>
      </dgm:t>
    </dgm:pt>
    <dgm:pt modelId="{374C4AFD-BF5D-404D-B5ED-CB370130FF37}" type="parTrans" cxnId="{0BB94B07-E900-42A6-A7B0-BA75BD65C8E5}">
      <dgm:prSet/>
      <dgm:spPr/>
      <dgm:t>
        <a:bodyPr/>
        <a:lstStyle/>
        <a:p>
          <a:endParaRPr lang="en-CA"/>
        </a:p>
      </dgm:t>
    </dgm:pt>
    <dgm:pt modelId="{3E6659FF-8133-41B9-9A50-8BE1FC76C0DE}" type="sibTrans" cxnId="{0BB94B07-E900-42A6-A7B0-BA75BD65C8E5}">
      <dgm:prSet/>
      <dgm:spPr/>
      <dgm:t>
        <a:bodyPr/>
        <a:lstStyle/>
        <a:p>
          <a:endParaRPr lang="en-CA"/>
        </a:p>
      </dgm:t>
    </dgm:pt>
    <dgm:pt modelId="{B1569F70-07E3-49B2-9791-591DB2B49AFA}" type="pres">
      <dgm:prSet presAssocID="{8D87497F-EEAB-4149-B563-E5C0579FB050}" presName="Name0" presStyleCnt="0">
        <dgm:presLayoutVars>
          <dgm:dir/>
          <dgm:resizeHandles val="exact"/>
        </dgm:presLayoutVars>
      </dgm:prSet>
      <dgm:spPr/>
    </dgm:pt>
    <dgm:pt modelId="{19FC77B0-965D-4FDA-A930-8006E0C890E5}" type="pres">
      <dgm:prSet presAssocID="{6F2E237B-B573-4539-9B12-77B5BE4F406A}" presName="node" presStyleLbl="node1" presStyleIdx="0" presStyleCnt="1" custScaleX="85565" custScaleY="117810" custLinFactNeighborY="-2789">
        <dgm:presLayoutVars>
          <dgm:bulletEnabled val="1"/>
        </dgm:presLayoutVars>
      </dgm:prSet>
      <dgm:spPr/>
    </dgm:pt>
  </dgm:ptLst>
  <dgm:cxnLst>
    <dgm:cxn modelId="{7C05EC04-4F4C-4500-B9A9-30F528E8F0AE}" srcId="{6F2E237B-B573-4539-9B12-77B5BE4F406A}" destId="{874BC2B9-8E3A-4029-BEE5-B7BFFA073EE1}" srcOrd="1" destOrd="0" parTransId="{76EDC132-E1D0-46C8-9A02-564BE18B8D8E}" sibTransId="{008DE843-DA1A-4F81-BDCA-D6C5F73F446E}"/>
    <dgm:cxn modelId="{0BB94B07-E900-42A6-A7B0-BA75BD65C8E5}" srcId="{6F2E237B-B573-4539-9B12-77B5BE4F406A}" destId="{E785F82C-583E-4A30-BFFE-835C93E7EB08}" srcOrd="2" destOrd="0" parTransId="{374C4AFD-BF5D-404D-B5ED-CB370130FF37}" sibTransId="{3E6659FF-8133-41B9-9A50-8BE1FC76C0DE}"/>
    <dgm:cxn modelId="{7D6D451E-4C9D-4682-AFD4-B8E6983D4C6C}" type="presOf" srcId="{E785F82C-583E-4A30-BFFE-835C93E7EB08}" destId="{19FC77B0-965D-4FDA-A930-8006E0C890E5}" srcOrd="0" destOrd="3" presId="urn:microsoft.com/office/officeart/2005/8/layout/process1"/>
    <dgm:cxn modelId="{877F6F3E-CC6D-42B0-B88B-5FC81352C211}" type="presOf" srcId="{BE24396A-8CBC-47A9-89F5-C7640C72C19E}" destId="{19FC77B0-965D-4FDA-A930-8006E0C890E5}" srcOrd="0" destOrd="1" presId="urn:microsoft.com/office/officeart/2005/8/layout/process1"/>
    <dgm:cxn modelId="{09287249-D00A-4CE4-B476-547EFB68B1CB}" type="presOf" srcId="{8D87497F-EEAB-4149-B563-E5C0579FB050}" destId="{B1569F70-07E3-49B2-9791-591DB2B49AFA}" srcOrd="0" destOrd="0" presId="urn:microsoft.com/office/officeart/2005/8/layout/process1"/>
    <dgm:cxn modelId="{823BA950-34D0-420B-AC1A-E2F23716D67C}" type="presOf" srcId="{874BC2B9-8E3A-4029-BEE5-B7BFFA073EE1}" destId="{19FC77B0-965D-4FDA-A930-8006E0C890E5}" srcOrd="0" destOrd="2" presId="urn:microsoft.com/office/officeart/2005/8/layout/process1"/>
    <dgm:cxn modelId="{F938C550-E918-4826-9A30-007F44731660}" srcId="{6F2E237B-B573-4539-9B12-77B5BE4F406A}" destId="{BE24396A-8CBC-47A9-89F5-C7640C72C19E}" srcOrd="0" destOrd="0" parTransId="{CB8FBB24-423F-46BA-8C41-3EB76AF1AEB5}" sibTransId="{926E7200-5D05-4617-967A-9E4D385E4D24}"/>
    <dgm:cxn modelId="{8FCC0F59-1C24-49DB-854D-B45A80FA08F6}" type="presOf" srcId="{6F2E237B-B573-4539-9B12-77B5BE4F406A}" destId="{19FC77B0-965D-4FDA-A930-8006E0C890E5}" srcOrd="0" destOrd="0" presId="urn:microsoft.com/office/officeart/2005/8/layout/process1"/>
    <dgm:cxn modelId="{AF586991-949E-4D07-A840-E8F8EBA73C58}" type="presOf" srcId="{4E51A3FA-CF49-4F5E-B675-8E447A817E06}" destId="{19FC77B0-965D-4FDA-A930-8006E0C890E5}" srcOrd="0" destOrd="4" presId="urn:microsoft.com/office/officeart/2005/8/layout/process1"/>
    <dgm:cxn modelId="{CBC6E2B1-89AA-46EA-A365-3D6E2C7457F6}" srcId="{6F2E237B-B573-4539-9B12-77B5BE4F406A}" destId="{4E51A3FA-CF49-4F5E-B675-8E447A817E06}" srcOrd="3" destOrd="0" parTransId="{F865CB2D-E320-4814-8D5B-676D031A7ED6}" sibTransId="{444B5791-07CB-483A-8CA9-75193816677F}"/>
    <dgm:cxn modelId="{0F1779FB-DF50-4E45-8125-4F573D01BB21}" srcId="{8D87497F-EEAB-4149-B563-E5C0579FB050}" destId="{6F2E237B-B573-4539-9B12-77B5BE4F406A}" srcOrd="0" destOrd="0" parTransId="{C46355B2-EC5A-4DFD-B900-A70A57E63FF5}" sibTransId="{1C778C7D-171B-4FD2-B653-AF97B6195229}"/>
    <dgm:cxn modelId="{6893457F-7206-4362-9E9C-86A6F5B3AB70}" type="presParOf" srcId="{B1569F70-07E3-49B2-9791-591DB2B49AFA}" destId="{19FC77B0-965D-4FDA-A930-8006E0C890E5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28AA9-3EEA-46A3-B726-1FDD1BF5CA7F}">
      <dsp:nvSpPr>
        <dsp:cNvPr id="0" name=""/>
        <dsp:cNvSpPr/>
      </dsp:nvSpPr>
      <dsp:spPr>
        <a:xfrm>
          <a:off x="2091" y="667515"/>
          <a:ext cx="2403316" cy="1201658"/>
        </a:xfrm>
        <a:prstGeom prst="roundRect">
          <a:avLst>
            <a:gd name="adj" fmla="val 10000"/>
          </a:avLst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2">
                  <a:lumMod val="60000"/>
                  <a:lumOff val="40000"/>
                </a:schemeClr>
              </a:solidFill>
              <a:latin typeface="Garamond" panose="02020404030301010803" pitchFamily="18" charset="0"/>
            </a:rPr>
            <a:t>Avoid specifics: </a:t>
          </a:r>
          <a:r>
            <a:rPr lang="en-US" sz="2400" kern="1200" dirty="0">
              <a:latin typeface="Garamond" panose="02020404030301010803" pitchFamily="18" charset="0"/>
            </a:rPr>
            <a:t>Real countries, real people or robots.</a:t>
          </a:r>
          <a:endParaRPr lang="en-CA" sz="2400" kern="1200" dirty="0">
            <a:latin typeface="Garamond" panose="02020404030301010803" pitchFamily="18" charset="0"/>
          </a:endParaRPr>
        </a:p>
      </dsp:txBody>
      <dsp:txXfrm>
        <a:off x="37286" y="702710"/>
        <a:ext cx="2332926" cy="1131268"/>
      </dsp:txXfrm>
    </dsp:sp>
    <dsp:sp modelId="{D2734EC5-A35E-447A-9777-EF0BAFB171F6}">
      <dsp:nvSpPr>
        <dsp:cNvPr id="0" name=""/>
        <dsp:cNvSpPr/>
      </dsp:nvSpPr>
      <dsp:spPr>
        <a:xfrm>
          <a:off x="3006237" y="667515"/>
          <a:ext cx="2403316" cy="1201658"/>
        </a:xfrm>
        <a:prstGeom prst="roundRect">
          <a:avLst>
            <a:gd name="adj" fmla="val 10000"/>
          </a:avLst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>
              <a:solidFill>
                <a:schemeClr val="accent2">
                  <a:lumMod val="60000"/>
                  <a:lumOff val="40000"/>
                </a:schemeClr>
              </a:solidFill>
              <a:latin typeface="Garamond" panose="02020404030301010803" pitchFamily="18" charset="0"/>
            </a:rPr>
            <a:t>Avoid triggering audience: </a:t>
          </a:r>
          <a:r>
            <a:rPr lang="en-CA" sz="2400" kern="1200" dirty="0">
              <a:latin typeface="Garamond" panose="02020404030301010803" pitchFamily="18" charset="0"/>
            </a:rPr>
            <a:t>Minimize sensitive content.</a:t>
          </a:r>
        </a:p>
      </dsp:txBody>
      <dsp:txXfrm>
        <a:off x="3041432" y="702710"/>
        <a:ext cx="2332926" cy="1131268"/>
      </dsp:txXfrm>
    </dsp:sp>
    <dsp:sp modelId="{4F745689-E1DD-4394-BC89-8BBB1F921118}">
      <dsp:nvSpPr>
        <dsp:cNvPr id="0" name=""/>
        <dsp:cNvSpPr/>
      </dsp:nvSpPr>
      <dsp:spPr>
        <a:xfrm>
          <a:off x="6010383" y="667515"/>
          <a:ext cx="2403316" cy="1201658"/>
        </a:xfrm>
        <a:prstGeom prst="roundRect">
          <a:avLst>
            <a:gd name="adj" fmla="val 10000"/>
          </a:avLst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>
              <a:latin typeface="Garamond" panose="02020404030301010803" pitchFamily="18" charset="0"/>
            </a:rPr>
            <a:t>The video should be </a:t>
          </a:r>
          <a:r>
            <a:rPr lang="en-CA" sz="2400" kern="1200" dirty="0">
              <a:solidFill>
                <a:schemeClr val="accent2">
                  <a:lumMod val="60000"/>
                  <a:lumOff val="40000"/>
                </a:schemeClr>
              </a:solidFill>
              <a:latin typeface="Garamond" panose="02020404030301010803" pitchFamily="18" charset="0"/>
            </a:rPr>
            <a:t>within one minute</a:t>
          </a:r>
        </a:p>
      </dsp:txBody>
      <dsp:txXfrm>
        <a:off x="6045578" y="702710"/>
        <a:ext cx="2332926" cy="1131268"/>
      </dsp:txXfrm>
    </dsp:sp>
    <dsp:sp modelId="{839CA8F3-B4BF-4475-9A52-8143846CC72D}">
      <dsp:nvSpPr>
        <dsp:cNvPr id="0" name=""/>
        <dsp:cNvSpPr/>
      </dsp:nvSpPr>
      <dsp:spPr>
        <a:xfrm>
          <a:off x="9014529" y="667515"/>
          <a:ext cx="2403316" cy="1201658"/>
        </a:xfrm>
        <a:prstGeom prst="roundRect">
          <a:avLst>
            <a:gd name="adj" fmla="val 10000"/>
          </a:avLst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>
              <a:latin typeface="Garamond" panose="02020404030301010803" pitchFamily="18" charset="0"/>
            </a:rPr>
            <a:t>Project should utilize </a:t>
          </a:r>
          <a:r>
            <a:rPr lang="en-CA" sz="2400" kern="1200" dirty="0">
              <a:solidFill>
                <a:schemeClr val="accent2">
                  <a:lumMod val="60000"/>
                  <a:lumOff val="40000"/>
                </a:schemeClr>
              </a:solidFill>
              <a:latin typeface="Garamond" panose="02020404030301010803" pitchFamily="18" charset="0"/>
            </a:rPr>
            <a:t>3D VR environment / experience</a:t>
          </a:r>
        </a:p>
      </dsp:txBody>
      <dsp:txXfrm>
        <a:off x="9049724" y="702710"/>
        <a:ext cx="2332926" cy="11312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28AA9-3EEA-46A3-B726-1FDD1BF5CA7F}">
      <dsp:nvSpPr>
        <dsp:cNvPr id="0" name=""/>
        <dsp:cNvSpPr/>
      </dsp:nvSpPr>
      <dsp:spPr>
        <a:xfrm>
          <a:off x="2091" y="667515"/>
          <a:ext cx="2403316" cy="1201658"/>
        </a:xfrm>
        <a:prstGeom prst="roundRect">
          <a:avLst>
            <a:gd name="adj" fmla="val 10000"/>
          </a:avLst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2">
                  <a:lumMod val="60000"/>
                  <a:lumOff val="40000"/>
                </a:schemeClr>
              </a:solidFill>
              <a:latin typeface="Garamond" panose="02020404030301010803" pitchFamily="18" charset="0"/>
            </a:rPr>
            <a:t>Avoid specifics: </a:t>
          </a:r>
          <a:r>
            <a:rPr lang="en-US" sz="2400" kern="1200" dirty="0">
              <a:latin typeface="Garamond" panose="02020404030301010803" pitchFamily="18" charset="0"/>
            </a:rPr>
            <a:t>Real countries, real people or robots.</a:t>
          </a:r>
          <a:endParaRPr lang="en-CA" sz="2400" kern="1200" dirty="0">
            <a:latin typeface="Garamond" panose="02020404030301010803" pitchFamily="18" charset="0"/>
          </a:endParaRPr>
        </a:p>
      </dsp:txBody>
      <dsp:txXfrm>
        <a:off x="37286" y="702710"/>
        <a:ext cx="2332926" cy="1131268"/>
      </dsp:txXfrm>
    </dsp:sp>
    <dsp:sp modelId="{D2734EC5-A35E-447A-9777-EF0BAFB171F6}">
      <dsp:nvSpPr>
        <dsp:cNvPr id="0" name=""/>
        <dsp:cNvSpPr/>
      </dsp:nvSpPr>
      <dsp:spPr>
        <a:xfrm>
          <a:off x="3006237" y="667515"/>
          <a:ext cx="2403316" cy="1201658"/>
        </a:xfrm>
        <a:prstGeom prst="roundRect">
          <a:avLst>
            <a:gd name="adj" fmla="val 10000"/>
          </a:avLst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>
              <a:solidFill>
                <a:schemeClr val="accent2">
                  <a:lumMod val="60000"/>
                  <a:lumOff val="40000"/>
                </a:schemeClr>
              </a:solidFill>
              <a:latin typeface="Garamond" panose="02020404030301010803" pitchFamily="18" charset="0"/>
            </a:rPr>
            <a:t>Avoid triggering audience: </a:t>
          </a:r>
          <a:r>
            <a:rPr lang="en-CA" sz="2400" kern="1200" dirty="0">
              <a:latin typeface="Garamond" panose="02020404030301010803" pitchFamily="18" charset="0"/>
            </a:rPr>
            <a:t>Minimize sensitive content.</a:t>
          </a:r>
        </a:p>
      </dsp:txBody>
      <dsp:txXfrm>
        <a:off x="3041432" y="702710"/>
        <a:ext cx="2332926" cy="1131268"/>
      </dsp:txXfrm>
    </dsp:sp>
    <dsp:sp modelId="{4F745689-E1DD-4394-BC89-8BBB1F921118}">
      <dsp:nvSpPr>
        <dsp:cNvPr id="0" name=""/>
        <dsp:cNvSpPr/>
      </dsp:nvSpPr>
      <dsp:spPr>
        <a:xfrm>
          <a:off x="6010383" y="667515"/>
          <a:ext cx="2403316" cy="1201658"/>
        </a:xfrm>
        <a:prstGeom prst="roundRect">
          <a:avLst>
            <a:gd name="adj" fmla="val 10000"/>
          </a:avLst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>
              <a:latin typeface="Garamond" panose="02020404030301010803" pitchFamily="18" charset="0"/>
            </a:rPr>
            <a:t>The video should be </a:t>
          </a:r>
          <a:r>
            <a:rPr lang="en-CA" sz="2400" kern="1200" dirty="0">
              <a:solidFill>
                <a:schemeClr val="accent2">
                  <a:lumMod val="60000"/>
                  <a:lumOff val="40000"/>
                </a:schemeClr>
              </a:solidFill>
              <a:latin typeface="Garamond" panose="02020404030301010803" pitchFamily="18" charset="0"/>
            </a:rPr>
            <a:t>within one minute</a:t>
          </a:r>
        </a:p>
      </dsp:txBody>
      <dsp:txXfrm>
        <a:off x="6045578" y="702710"/>
        <a:ext cx="2332926" cy="1131268"/>
      </dsp:txXfrm>
    </dsp:sp>
    <dsp:sp modelId="{839CA8F3-B4BF-4475-9A52-8143846CC72D}">
      <dsp:nvSpPr>
        <dsp:cNvPr id="0" name=""/>
        <dsp:cNvSpPr/>
      </dsp:nvSpPr>
      <dsp:spPr>
        <a:xfrm>
          <a:off x="9014529" y="667515"/>
          <a:ext cx="2403316" cy="1201658"/>
        </a:xfrm>
        <a:prstGeom prst="roundRect">
          <a:avLst>
            <a:gd name="adj" fmla="val 10000"/>
          </a:avLst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>
              <a:latin typeface="Garamond" panose="02020404030301010803" pitchFamily="18" charset="0"/>
            </a:rPr>
            <a:t>Project should utilize </a:t>
          </a:r>
          <a:r>
            <a:rPr lang="en-CA" sz="2400" kern="1200" dirty="0">
              <a:solidFill>
                <a:schemeClr val="accent2">
                  <a:lumMod val="60000"/>
                  <a:lumOff val="40000"/>
                </a:schemeClr>
              </a:solidFill>
              <a:latin typeface="Garamond" panose="02020404030301010803" pitchFamily="18" charset="0"/>
            </a:rPr>
            <a:t>3D VR environment / experience</a:t>
          </a:r>
        </a:p>
      </dsp:txBody>
      <dsp:txXfrm>
        <a:off x="9049724" y="702710"/>
        <a:ext cx="2332926" cy="11312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C77B0-965D-4FDA-A930-8006E0C890E5}">
      <dsp:nvSpPr>
        <dsp:cNvPr id="0" name=""/>
        <dsp:cNvSpPr/>
      </dsp:nvSpPr>
      <dsp:spPr>
        <a:xfrm>
          <a:off x="513773" y="159386"/>
          <a:ext cx="6090896" cy="5031743"/>
        </a:xfrm>
        <a:prstGeom prst="roundRect">
          <a:avLst>
            <a:gd name="adj" fmla="val 10000"/>
          </a:avLst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4000" b="1" kern="1200" dirty="0">
            <a:solidFill>
              <a:schemeClr val="bg1"/>
            </a:solidFill>
            <a:latin typeface="Garamond" panose="02020404030301010803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bg1"/>
              </a:solidFill>
              <a:latin typeface="Garamond" panose="02020404030301010803" pitchFamily="18" charset="0"/>
            </a:rPr>
            <a:t>Demonstrate a </a:t>
          </a:r>
          <a:r>
            <a:rPr lang="en-US" sz="3200" b="1" kern="1200" dirty="0">
              <a:solidFill>
                <a:schemeClr val="bg1"/>
              </a:solidFill>
              <a:latin typeface="Garamond" panose="02020404030301010803" pitchFamily="18" charset="0"/>
            </a:rPr>
            <a:t>VR environment</a:t>
          </a:r>
          <a:r>
            <a:rPr lang="en-US" sz="3200" kern="1200" dirty="0">
              <a:solidFill>
                <a:schemeClr val="bg1"/>
              </a:solidFill>
              <a:latin typeface="Garamond" panose="02020404030301010803" pitchFamily="18" charset="0"/>
            </a:rPr>
            <a:t> where LAWs rule</a:t>
          </a:r>
          <a:endParaRPr lang="en-CA" sz="3200" kern="1200" dirty="0">
            <a:solidFill>
              <a:schemeClr val="bg1"/>
            </a:solidFill>
            <a:latin typeface="Garamond" panose="02020404030301010803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bg1"/>
              </a:solidFill>
              <a:latin typeface="Garamond" panose="02020404030301010803" pitchFamily="18" charset="0"/>
            </a:rPr>
            <a:t>Demonstrate </a:t>
          </a:r>
          <a:r>
            <a:rPr lang="en-US" sz="3200" b="1" i="0" kern="1200" dirty="0">
              <a:solidFill>
                <a:schemeClr val="bg1"/>
              </a:solidFill>
              <a:latin typeface="Garamond" panose="02020404030301010803" pitchFamily="18" charset="0"/>
            </a:rPr>
            <a:t>affects on civilian life</a:t>
          </a:r>
          <a:r>
            <a:rPr lang="en-US" sz="3200" kern="1200" dirty="0">
              <a:solidFill>
                <a:schemeClr val="bg1"/>
              </a:solidFill>
              <a:latin typeface="Garamond" panose="02020404030301010803" pitchFamily="18" charset="0"/>
            </a:rPr>
            <a:t> (</a:t>
          </a:r>
          <a:r>
            <a:rPr lang="en-US" sz="3200" b="0" kern="1200" dirty="0">
              <a:solidFill>
                <a:schemeClr val="bg1"/>
              </a:solidFill>
              <a:latin typeface="Garamond" panose="02020404030301010803" pitchFamily="18" charset="0"/>
            </a:rPr>
            <a:t>adaptations, struggles, atmosphere</a:t>
          </a:r>
          <a:r>
            <a:rPr lang="en-US" sz="3200" kern="1200" dirty="0">
              <a:solidFill>
                <a:schemeClr val="bg1"/>
              </a:solidFill>
              <a:latin typeface="Garamond" panose="02020404030301010803" pitchFamily="18" charset="0"/>
            </a:rPr>
            <a:t>)</a:t>
          </a:r>
          <a:endParaRPr lang="en-CA" sz="3200" kern="1200" dirty="0">
            <a:solidFill>
              <a:schemeClr val="bg1"/>
            </a:solidFill>
            <a:latin typeface="Garamond" panose="02020404030301010803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1" kern="1200" dirty="0">
              <a:solidFill>
                <a:schemeClr val="bg1"/>
              </a:solidFill>
              <a:latin typeface="Garamond" panose="02020404030301010803" pitchFamily="18" charset="0"/>
            </a:rPr>
            <a:t>Emotionally convince the viewer </a:t>
          </a:r>
          <a:r>
            <a:rPr lang="en-US" sz="3200" kern="1200" dirty="0">
              <a:solidFill>
                <a:schemeClr val="bg1"/>
              </a:solidFill>
              <a:latin typeface="Garamond" panose="02020404030301010803" pitchFamily="18" charset="0"/>
            </a:rPr>
            <a:t>to go against allowing LAW usage.</a:t>
          </a:r>
          <a:endParaRPr lang="en-CA" sz="3200" kern="1200" dirty="0">
            <a:solidFill>
              <a:schemeClr val="bg1"/>
            </a:solidFill>
            <a:latin typeface="Garamond" panose="02020404030301010803" pitchFamily="18" charset="0"/>
          </a:endParaRPr>
        </a:p>
      </dsp:txBody>
      <dsp:txXfrm>
        <a:off x="661148" y="306761"/>
        <a:ext cx="5796146" cy="47369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C77B0-965D-4FDA-A930-8006E0C890E5}">
      <dsp:nvSpPr>
        <dsp:cNvPr id="0" name=""/>
        <dsp:cNvSpPr/>
      </dsp:nvSpPr>
      <dsp:spPr>
        <a:xfrm>
          <a:off x="513773" y="159386"/>
          <a:ext cx="6090896" cy="5031743"/>
        </a:xfrm>
        <a:prstGeom prst="roundRect">
          <a:avLst>
            <a:gd name="adj" fmla="val 10000"/>
          </a:avLst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4000" b="1" kern="1200" dirty="0">
            <a:solidFill>
              <a:schemeClr val="bg1"/>
            </a:solidFill>
            <a:latin typeface="Garamond" panose="02020404030301010803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bg1"/>
              </a:solidFill>
              <a:latin typeface="Garamond" panose="02020404030301010803" pitchFamily="18" charset="0"/>
            </a:rPr>
            <a:t>Demonstrate a </a:t>
          </a:r>
          <a:r>
            <a:rPr lang="en-US" sz="3200" b="1" kern="1200" dirty="0">
              <a:solidFill>
                <a:schemeClr val="bg1"/>
              </a:solidFill>
              <a:latin typeface="Garamond" panose="02020404030301010803" pitchFamily="18" charset="0"/>
            </a:rPr>
            <a:t>VR environment</a:t>
          </a:r>
          <a:r>
            <a:rPr lang="en-US" sz="3200" kern="1200" dirty="0">
              <a:solidFill>
                <a:schemeClr val="bg1"/>
              </a:solidFill>
              <a:latin typeface="Garamond" panose="02020404030301010803" pitchFamily="18" charset="0"/>
            </a:rPr>
            <a:t> where LAWs rule</a:t>
          </a:r>
          <a:endParaRPr lang="en-CA" sz="3200" kern="1200" dirty="0">
            <a:solidFill>
              <a:schemeClr val="bg1"/>
            </a:solidFill>
            <a:latin typeface="Garamond" panose="02020404030301010803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bg1"/>
              </a:solidFill>
              <a:latin typeface="Garamond" panose="02020404030301010803" pitchFamily="18" charset="0"/>
            </a:rPr>
            <a:t>Demonstrate </a:t>
          </a:r>
          <a:r>
            <a:rPr lang="en-US" sz="3200" b="1" i="0" kern="1200" dirty="0">
              <a:solidFill>
                <a:schemeClr val="bg1"/>
              </a:solidFill>
              <a:latin typeface="Garamond" panose="02020404030301010803" pitchFamily="18" charset="0"/>
            </a:rPr>
            <a:t>affects on civilian life</a:t>
          </a:r>
          <a:r>
            <a:rPr lang="en-US" sz="3200" kern="1200" dirty="0">
              <a:solidFill>
                <a:schemeClr val="bg1"/>
              </a:solidFill>
              <a:latin typeface="Garamond" panose="02020404030301010803" pitchFamily="18" charset="0"/>
            </a:rPr>
            <a:t> (</a:t>
          </a:r>
          <a:r>
            <a:rPr lang="en-US" sz="3200" b="0" kern="1200" dirty="0">
              <a:solidFill>
                <a:schemeClr val="bg1"/>
              </a:solidFill>
              <a:latin typeface="Garamond" panose="02020404030301010803" pitchFamily="18" charset="0"/>
            </a:rPr>
            <a:t>adaptations, struggles, atmosphere</a:t>
          </a:r>
          <a:r>
            <a:rPr lang="en-US" sz="3200" kern="1200" dirty="0">
              <a:solidFill>
                <a:schemeClr val="bg1"/>
              </a:solidFill>
              <a:latin typeface="Garamond" panose="02020404030301010803" pitchFamily="18" charset="0"/>
            </a:rPr>
            <a:t>)</a:t>
          </a:r>
          <a:endParaRPr lang="en-CA" sz="3200" kern="1200" dirty="0">
            <a:solidFill>
              <a:schemeClr val="bg1"/>
            </a:solidFill>
            <a:latin typeface="Garamond" panose="02020404030301010803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1" kern="1200" dirty="0">
              <a:solidFill>
                <a:schemeClr val="bg1"/>
              </a:solidFill>
              <a:latin typeface="Garamond" panose="02020404030301010803" pitchFamily="18" charset="0"/>
            </a:rPr>
            <a:t>Emotionally convince the viewer </a:t>
          </a:r>
          <a:r>
            <a:rPr lang="en-US" sz="3200" kern="1200" dirty="0">
              <a:solidFill>
                <a:schemeClr val="bg1"/>
              </a:solidFill>
              <a:latin typeface="Garamond" panose="02020404030301010803" pitchFamily="18" charset="0"/>
            </a:rPr>
            <a:t>to go against allowing LAW usage.</a:t>
          </a:r>
          <a:endParaRPr lang="en-CA" sz="3200" kern="1200" dirty="0">
            <a:solidFill>
              <a:schemeClr val="bg1"/>
            </a:solidFill>
            <a:latin typeface="Garamond" panose="02020404030301010803" pitchFamily="18" charset="0"/>
          </a:endParaRPr>
        </a:p>
      </dsp:txBody>
      <dsp:txXfrm>
        <a:off x="661148" y="306761"/>
        <a:ext cx="5796146" cy="47369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C77B0-965D-4FDA-A930-8006E0C890E5}">
      <dsp:nvSpPr>
        <dsp:cNvPr id="0" name=""/>
        <dsp:cNvSpPr/>
      </dsp:nvSpPr>
      <dsp:spPr>
        <a:xfrm>
          <a:off x="513773" y="159386"/>
          <a:ext cx="6090896" cy="5031743"/>
        </a:xfrm>
        <a:prstGeom prst="roundRect">
          <a:avLst>
            <a:gd name="adj" fmla="val 10000"/>
          </a:avLst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4000" b="1" kern="1200" dirty="0">
            <a:solidFill>
              <a:schemeClr val="bg1"/>
            </a:solidFill>
            <a:latin typeface="Garamond" panose="02020404030301010803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bg1"/>
              </a:solidFill>
              <a:latin typeface="Garamond" panose="02020404030301010803" pitchFamily="18" charset="0"/>
            </a:rPr>
            <a:t>FPS =&gt; 30</a:t>
          </a:r>
          <a:endParaRPr lang="en-CA" sz="3200" kern="1200" dirty="0">
            <a:solidFill>
              <a:schemeClr val="bg1"/>
            </a:solidFill>
            <a:latin typeface="Garamond" panose="02020404030301010803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bg1"/>
              </a:solidFill>
              <a:latin typeface="Garamond" panose="02020404030301010803" pitchFamily="18" charset="0"/>
            </a:rPr>
            <a:t>Realistic Environment</a:t>
          </a:r>
          <a:endParaRPr lang="en-CA" sz="3200" kern="1200" dirty="0">
            <a:solidFill>
              <a:schemeClr val="bg1"/>
            </a:solidFill>
            <a:latin typeface="Garamond" panose="02020404030301010803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bg1"/>
              </a:solidFill>
              <a:latin typeface="Garamond" panose="02020404030301010803" pitchFamily="18" charset="0"/>
            </a:rPr>
            <a:t>Simple</a:t>
          </a:r>
          <a:endParaRPr lang="en-CA" sz="3200" kern="1200" dirty="0">
            <a:solidFill>
              <a:schemeClr val="bg1"/>
            </a:solidFill>
            <a:latin typeface="Garamond" panose="02020404030301010803" pitchFamily="18" charset="0"/>
          </a:endParaRPr>
        </a:p>
      </dsp:txBody>
      <dsp:txXfrm>
        <a:off x="661148" y="306761"/>
        <a:ext cx="5796146" cy="47369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C77B0-965D-4FDA-A930-8006E0C890E5}">
      <dsp:nvSpPr>
        <dsp:cNvPr id="0" name=""/>
        <dsp:cNvSpPr/>
      </dsp:nvSpPr>
      <dsp:spPr>
        <a:xfrm>
          <a:off x="513773" y="159386"/>
          <a:ext cx="6090896" cy="5031743"/>
        </a:xfrm>
        <a:prstGeom prst="roundRect">
          <a:avLst>
            <a:gd name="adj" fmla="val 10000"/>
          </a:avLst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CA" sz="4000" b="1" kern="1200" dirty="0">
            <a:solidFill>
              <a:schemeClr val="bg1"/>
            </a:solidFill>
            <a:latin typeface="Garamond" panose="02020404030301010803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bg1"/>
              </a:solidFill>
              <a:latin typeface="Garamond" panose="02020404030301010803" pitchFamily="18" charset="0"/>
            </a:rPr>
            <a:t>Do not show specific people or places or robots.</a:t>
          </a:r>
          <a:endParaRPr lang="en-CA" sz="3200" kern="1200" dirty="0">
            <a:solidFill>
              <a:schemeClr val="bg1"/>
            </a:solidFill>
            <a:latin typeface="Garamond" panose="02020404030301010803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bg1"/>
              </a:solidFill>
              <a:latin typeface="Garamond" panose="02020404030301010803" pitchFamily="18" charset="0"/>
            </a:rPr>
            <a:t>Can not exceed much over 1 minute</a:t>
          </a:r>
          <a:endParaRPr lang="en-CA" sz="3200" kern="1200" dirty="0">
            <a:solidFill>
              <a:schemeClr val="bg1"/>
            </a:solidFill>
            <a:latin typeface="Garamond" panose="02020404030301010803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bg1"/>
              </a:solidFill>
              <a:latin typeface="Garamond" panose="02020404030301010803" pitchFamily="18" charset="0"/>
            </a:rPr>
            <a:t>Can not trigger audience</a:t>
          </a:r>
          <a:endParaRPr lang="en-CA" sz="3200" kern="1200" dirty="0">
            <a:solidFill>
              <a:schemeClr val="bg1"/>
            </a:solidFill>
            <a:latin typeface="Garamond" panose="02020404030301010803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CA" sz="3200" kern="1200" dirty="0">
            <a:solidFill>
              <a:schemeClr val="bg1"/>
            </a:solidFill>
            <a:latin typeface="Garamond" panose="02020404030301010803" pitchFamily="18" charset="0"/>
          </a:endParaRPr>
        </a:p>
      </dsp:txBody>
      <dsp:txXfrm>
        <a:off x="661148" y="306761"/>
        <a:ext cx="5796146" cy="47369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028-56A2-6799-476B-591F22B76C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212BD9-0229-DEEE-B20C-0BA96B274A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0B33C-A0DF-2E8C-3219-5A832FF6F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64AF-1B9F-46A7-9896-21D6A62EB5CA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25A78-71AF-F6C8-1629-31573EA06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F2CB6-1634-B91F-AE3F-85A32C511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102F-2A07-4085-B3E8-C1C434A49F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1224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86C72-7ECA-2EFD-839D-4DDF478AF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DA52D-C129-E758-A1C6-E3E8F81DF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96646-C994-DE19-7C82-1AD2D2DA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64AF-1B9F-46A7-9896-21D6A62EB5CA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E8EDF-7F28-D9EB-661B-29DEEC8E3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6263B-A053-487C-7B13-555C5C271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102F-2A07-4085-B3E8-C1C434A49F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2456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F5F986-893F-170C-5EC6-A06F37F39C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4CF20E-03E8-61F1-F67E-788F91EE4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DD7FE-C260-ADF4-8385-F7AB8BC6F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64AF-1B9F-46A7-9896-21D6A62EB5CA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1A826-53EC-0D8F-75B7-FB472DE9B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2A828-BFB8-2166-559F-3B837C6D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102F-2A07-4085-B3E8-C1C434A49F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1922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D5C4C-0E73-D7B8-3061-5DC5F905B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5AE00-E63E-B625-5A82-206E6C577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56940-2C4F-4723-3273-86F7F5100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64AF-1B9F-46A7-9896-21D6A62EB5CA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D7C9A-5417-E6D8-E0F4-167DCF3D9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D9AE2-F680-26F3-349B-740424D7D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102F-2A07-4085-B3E8-C1C434A49F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271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FBB-1465-50D2-47CE-D0F23CF34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45DFE-F516-EF15-3280-DC513635A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82D90-A123-1C37-FC45-D1CC739C9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64AF-1B9F-46A7-9896-21D6A62EB5CA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5A07F-9340-89C0-3827-3EE07CA31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EB2F0-75D6-30C0-8E41-CDD3E899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102F-2A07-4085-B3E8-C1C434A49F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2545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03EC8-97D5-9088-B4FE-C93E52DA3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8C508-52F7-8724-92E5-1B4E01CB21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7FDB91-B533-9114-FE99-96267D1C3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E30554-24D4-875F-7707-9D45530F7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64AF-1B9F-46A7-9896-21D6A62EB5CA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1CDE0-C21A-F7B5-FEC3-F20B0C0C7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21214-7EC8-74B5-A169-9234560D6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102F-2A07-4085-B3E8-C1C434A49F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003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B68E-5790-9D49-62BD-D3D180631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476A7C-6EBD-B210-7C88-4255C10E7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C509E2-EC7A-E124-82DE-0F3ECEDE7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5EC444-3B8D-E60A-D3FA-3DC184B45A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22D59F-43C7-B403-03F7-4EF3ADD56A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E7A976-2DB1-0281-B634-C07197C25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64AF-1B9F-46A7-9896-21D6A62EB5CA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FCC1E3-8BBF-F76C-BE8E-01CF1403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3149F6-D033-B128-1385-67A0009AF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102F-2A07-4085-B3E8-C1C434A49F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7970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8863D-C37D-4F69-2014-A2B6B1A65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14256B-53AA-7226-64EE-1B7692D73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64AF-1B9F-46A7-9896-21D6A62EB5CA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C79DFE-E2F6-7733-5085-5F97B071C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B47E5-E41F-5564-B3C1-E7E929983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102F-2A07-4085-B3E8-C1C434A49F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9169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4B9B6A-330D-F8E5-2876-BF912F55B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64AF-1B9F-46A7-9896-21D6A62EB5CA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C2F35F-15A2-C582-0880-5FDE0B54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3122D-9FDC-1E72-D5BF-7E19BD9AC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102F-2A07-4085-B3E8-C1C434A49F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407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82313-F8A5-B43B-1BE4-C39A2C72C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C6D59-0870-1680-E4D1-7D862D3B8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65210A-7D03-BA1A-1B23-48679DBB9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0B572-6E4D-4CD5-837E-44C5A9D88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64AF-1B9F-46A7-9896-21D6A62EB5CA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479D1C-293D-05E9-BC8B-26AC9D489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6BBF2-A183-414F-3A16-93F3D2E63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102F-2A07-4085-B3E8-C1C434A49F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401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7F65B-C01A-0455-1C9C-D047686A1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E8F92E-C0A4-8772-A73C-E8B073DE22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E67BE-3191-484B-82E9-E4F61AA01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DFD68-42D7-A4D9-DABE-2AA63A8AA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64AF-1B9F-46A7-9896-21D6A62EB5CA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6EC22-1359-B5C8-0487-0F024BB9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02356-84A1-C61A-4131-C459E6162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7102F-2A07-4085-B3E8-C1C434A49F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7153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5AD142-507A-AD75-A88B-A1477CF5D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C5668-94F1-6E39-F0A9-EE4B57DDF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324ED-FCF0-8013-15CF-F3530EC54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2264AF-1B9F-46A7-9896-21D6A62EB5CA}" type="datetimeFigureOut">
              <a:rPr lang="en-CA" smtClean="0"/>
              <a:t>2024-03-14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32D71-971F-7709-FAB8-403BE97CD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FB4D5-4762-F8AD-E2C6-58190C294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37102F-2A07-4085-B3E8-C1C434A49F3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443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0C60C98-D4BC-0C1C-EB94-DCBE3BC24B57}"/>
              </a:ext>
            </a:extLst>
          </p:cNvPr>
          <p:cNvSpPr/>
          <p:nvPr/>
        </p:nvSpPr>
        <p:spPr>
          <a:xfrm rot="19083696">
            <a:off x="-1907035" y="228957"/>
            <a:ext cx="9980063" cy="69624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341E3E-9B8E-4541-FC6F-02E7A2873BC8}"/>
              </a:ext>
            </a:extLst>
          </p:cNvPr>
          <p:cNvGrpSpPr/>
          <p:nvPr/>
        </p:nvGrpSpPr>
        <p:grpSpPr>
          <a:xfrm>
            <a:off x="4943160" y="-1256239"/>
            <a:ext cx="10159832" cy="7223072"/>
            <a:chOff x="4640668" y="-1053037"/>
            <a:chExt cx="10159832" cy="7223072"/>
          </a:xfrm>
          <a:blipFill dpi="0" rotWithShape="1">
            <a:blip r:embed="rId2"/>
            <a:srcRect/>
            <a:tile tx="-5080000" ty="0" sx="100000" sy="100000" flip="none" algn="tl"/>
          </a:blip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9B39F7-C82F-0D2D-802C-E40C4515B647}"/>
                </a:ext>
              </a:extLst>
            </p:cNvPr>
            <p:cNvSpPr/>
            <p:nvPr/>
          </p:nvSpPr>
          <p:spPr>
            <a:xfrm rot="19082625">
              <a:off x="4768212" y="1494763"/>
              <a:ext cx="9003844" cy="29488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827048-3A16-B796-AC11-D0252C833810}"/>
                </a:ext>
              </a:extLst>
            </p:cNvPr>
            <p:cNvSpPr/>
            <p:nvPr/>
          </p:nvSpPr>
          <p:spPr>
            <a:xfrm rot="19082625">
              <a:off x="4640668" y="-1053037"/>
              <a:ext cx="6326909" cy="25677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EF1A566-A542-7D31-4BA1-4103592670D5}"/>
                </a:ext>
              </a:extLst>
            </p:cNvPr>
            <p:cNvSpPr/>
            <p:nvPr/>
          </p:nvSpPr>
          <p:spPr>
            <a:xfrm rot="19082625">
              <a:off x="8473591" y="3602326"/>
              <a:ext cx="6326909" cy="25677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AF3721C-C4C6-FD63-C927-B8A0133BE4B9}"/>
              </a:ext>
            </a:extLst>
          </p:cNvPr>
          <p:cNvSpPr txBox="1"/>
          <p:nvPr/>
        </p:nvSpPr>
        <p:spPr>
          <a:xfrm>
            <a:off x="0" y="1792333"/>
            <a:ext cx="672407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II</a:t>
            </a:r>
            <a:b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Abolish the L.A.Ws</a:t>
            </a:r>
            <a:endParaRPr lang="en-CA" sz="2800" dirty="0"/>
          </a:p>
        </p:txBody>
      </p:sp>
      <p:pic>
        <p:nvPicPr>
          <p:cNvPr id="1026" name="Picture 2" descr="Mines Action Canada">
            <a:extLst>
              <a:ext uri="{FF2B5EF4-FFF2-40B4-BE49-F238E27FC236}">
                <a16:creationId xmlns:a16="http://schemas.microsoft.com/office/drawing/2014/main" id="{70C7070C-EF2B-DA6B-067F-EB4BF547B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29" y="4820269"/>
            <a:ext cx="3932470" cy="178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D44940-B05D-F71B-5B18-93680AD8C728}"/>
              </a:ext>
            </a:extLst>
          </p:cNvPr>
          <p:cNvSpPr txBox="1"/>
          <p:nvPr/>
        </p:nvSpPr>
        <p:spPr>
          <a:xfrm>
            <a:off x="0" y="3598807"/>
            <a:ext cx="6724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Erfun Zadsar</a:t>
            </a:r>
          </a:p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Lane Morency</a:t>
            </a:r>
          </a:p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Mercy Ayodele</a:t>
            </a:r>
          </a:p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Abdulwahid Ahmed</a:t>
            </a:r>
            <a:endParaRPr lang="en-C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4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ketch of a room&#10;&#10;Description automatically generated">
            <a:extLst>
              <a:ext uri="{FF2B5EF4-FFF2-40B4-BE49-F238E27FC236}">
                <a16:creationId xmlns:a16="http://schemas.microsoft.com/office/drawing/2014/main" id="{E363C77B-31C6-C9C2-764A-32CDEAAD0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758611" cy="7842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FC555E-D2EA-C191-7FE9-2F927B68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180" y="0"/>
            <a:ext cx="10515600" cy="1325563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Prototype</a:t>
            </a:r>
            <a:r>
              <a:rPr lang="en-US" sz="5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5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9826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ketch of a room&#10;&#10;Description automatically generated">
            <a:extLst>
              <a:ext uri="{FF2B5EF4-FFF2-40B4-BE49-F238E27FC236}">
                <a16:creationId xmlns:a16="http://schemas.microsoft.com/office/drawing/2014/main" id="{E363C77B-31C6-C9C2-764A-32CDEAAD0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66611" y="-36095"/>
            <a:ext cx="17758611" cy="784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035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28EC547-3069-203F-9283-60A32ADC2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894FF1-7ED5-A715-5E3C-FCB43578B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356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Lessons</a:t>
            </a:r>
            <a:endParaRPr lang="en-CA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E580B-729D-BE56-B0F3-A3FBDC9CA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1380374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Test Results (client feedback)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63D2808B-FCDF-9AF8-8F2A-9B802A3F895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84013089"/>
              </p:ext>
            </p:extLst>
          </p:nvPr>
        </p:nvGraphicFramePr>
        <p:xfrm>
          <a:off x="862014" y="2204286"/>
          <a:ext cx="5157786" cy="3889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8893">
                  <a:extLst>
                    <a:ext uri="{9D8B030D-6E8A-4147-A177-3AD203B41FA5}">
                      <a16:colId xmlns:a16="http://schemas.microsoft.com/office/drawing/2014/main" val="3835136862"/>
                    </a:ext>
                  </a:extLst>
                </a:gridCol>
                <a:gridCol w="2578893">
                  <a:extLst>
                    <a:ext uri="{9D8B030D-6E8A-4147-A177-3AD203B41FA5}">
                      <a16:colId xmlns:a16="http://schemas.microsoft.com/office/drawing/2014/main" val="2046098819"/>
                    </a:ext>
                  </a:extLst>
                </a:gridCol>
              </a:tblGrid>
              <a:tr h="705649">
                <a:tc>
                  <a:txBody>
                    <a:bodyPr/>
                    <a:lstStyle/>
                    <a:p>
                      <a:r>
                        <a:rPr lang="en-US"/>
                        <a:t>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Interpretation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79801"/>
                  </a:ext>
                </a:extLst>
              </a:tr>
              <a:tr h="86245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latin typeface="Aptos"/>
                        </a:rPr>
                        <a:t>Ensure all tasks can be completed within the time frame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Aptos"/>
                        </a:rPr>
                        <a:t>Focus on completing the main tasks to the best of our ability before moving onto secondary tasks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259785"/>
                  </a:ext>
                </a:extLst>
              </a:tr>
              <a:tr h="70564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Aptos"/>
                        </a:rPr>
                        <a:t>Avoid triggering the audience. 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Aptos"/>
                        </a:rPr>
                        <a:t>Avoid fear or panic inducing content. 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026602"/>
                  </a:ext>
                </a:extLst>
              </a:tr>
              <a:tr h="70564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Aptos"/>
                        </a:rPr>
                        <a:t>Focus on quality over quantity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Aptos"/>
                        </a:rPr>
                        <a:t>Make sure the main scenes are fully complete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169107"/>
                  </a:ext>
                </a:extLst>
              </a:tr>
              <a:tr h="70564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Aptos"/>
                        </a:rPr>
                        <a:t>Do not pull “all-nighters.” 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latin typeface="Aptos"/>
                        </a:rPr>
                        <a:t>Reduce the amount of content. 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164868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A71734-FB59-230C-5022-8F393FA0DA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844" y="1380374"/>
            <a:ext cx="5183188" cy="82391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We Learned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6FB8C1-E84F-BDF8-54BA-8F7BEB605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4156" y="2306690"/>
            <a:ext cx="5183188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Ensure our main points are done effectively </a:t>
            </a:r>
          </a:p>
          <a:p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Don't stack too much on our plate</a:t>
            </a:r>
          </a:p>
          <a:p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Find ways to reduce the content without impacting our message</a:t>
            </a:r>
          </a:p>
        </p:txBody>
      </p:sp>
    </p:spTree>
    <p:extLst>
      <p:ext uri="{BB962C8B-B14F-4D97-AF65-F5344CB8AC3E}">
        <p14:creationId xmlns:p14="http://schemas.microsoft.com/office/powerpoint/2010/main" val="19348016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28EC547-3069-203F-9283-60A32ADC2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015" y="-939793"/>
            <a:ext cx="13980133" cy="873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894FF1-7ED5-A715-5E3C-FCB43578B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432" y="-10985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Lessons</a:t>
            </a:r>
            <a:endParaRPr lang="en-CA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E580B-729D-BE56-B0F3-A3FBDC9CA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5723815" y="1353387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Test Results (client feedback)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63D2808B-FCDF-9AF8-8F2A-9B802A3F895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11894000"/>
              </p:ext>
            </p:extLst>
          </p:nvPr>
        </p:nvGraphicFramePr>
        <p:xfrm>
          <a:off x="-5723815" y="2177299"/>
          <a:ext cx="5157786" cy="3889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8893">
                  <a:extLst>
                    <a:ext uri="{9D8B030D-6E8A-4147-A177-3AD203B41FA5}">
                      <a16:colId xmlns:a16="http://schemas.microsoft.com/office/drawing/2014/main" val="3835136862"/>
                    </a:ext>
                  </a:extLst>
                </a:gridCol>
                <a:gridCol w="2578893">
                  <a:extLst>
                    <a:ext uri="{9D8B030D-6E8A-4147-A177-3AD203B41FA5}">
                      <a16:colId xmlns:a16="http://schemas.microsoft.com/office/drawing/2014/main" val="2046098819"/>
                    </a:ext>
                  </a:extLst>
                </a:gridCol>
              </a:tblGrid>
              <a:tr h="705649">
                <a:tc>
                  <a:txBody>
                    <a:bodyPr/>
                    <a:lstStyle/>
                    <a:p>
                      <a:r>
                        <a:rPr lang="en-US"/>
                        <a:t>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Interpretation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79801"/>
                  </a:ext>
                </a:extLst>
              </a:tr>
              <a:tr h="86245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latin typeface="Aptos"/>
                        </a:rPr>
                        <a:t>Ensure all tasks can be completed within the time frame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Aptos"/>
                        </a:rPr>
                        <a:t>Focus on completing the main tasks to the best of our ability before moving onto secondary tasks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259785"/>
                  </a:ext>
                </a:extLst>
              </a:tr>
              <a:tr h="70564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Aptos"/>
                        </a:rPr>
                        <a:t>Avoid triggering the audience. 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Aptos"/>
                        </a:rPr>
                        <a:t>Avoid fear or panic inducing content. 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026602"/>
                  </a:ext>
                </a:extLst>
              </a:tr>
              <a:tr h="70564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Aptos"/>
                        </a:rPr>
                        <a:t>Focus on quality over quantity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Aptos"/>
                        </a:rPr>
                        <a:t>Make sure the main scenes are fully complete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169107"/>
                  </a:ext>
                </a:extLst>
              </a:tr>
              <a:tr h="70564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latin typeface="Aptos"/>
                        </a:rPr>
                        <a:t>Do not pull “all-nighters.” 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 dirty="0">
                          <a:latin typeface="Aptos"/>
                        </a:rPr>
                        <a:t>Reduce the amount of content. 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164868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A71734-FB59-230C-5022-8F393FA0DA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614444" y="1456628"/>
            <a:ext cx="5183188" cy="82391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We Learned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6FB8C1-E84F-BDF8-54BA-8F7BEB605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638756" y="2382944"/>
            <a:ext cx="5183188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Ensure our main points are done effectively </a:t>
            </a:r>
          </a:p>
          <a:p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Don't stack too much on our plate</a:t>
            </a:r>
          </a:p>
          <a:p>
            <a:r>
              <a:rPr lang="en-US" sz="3200" dirty="0">
                <a:solidFill>
                  <a:schemeClr val="bg1"/>
                </a:solidFill>
                <a:latin typeface="Garamond" panose="02020404030301010803" pitchFamily="18" charset="0"/>
              </a:rPr>
              <a:t>Find ways to reduce the content without impacting our message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D4430F-D8C3-5E63-DFF5-1502D79BDCB0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you get it done in a week?</a:t>
            </a:r>
            <a:endParaRPr lang="en-CA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781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Ukraine could achieve peace as war with Russia reaches day 500">
            <a:extLst>
              <a:ext uri="{FF2B5EF4-FFF2-40B4-BE49-F238E27FC236}">
                <a16:creationId xmlns:a16="http://schemas.microsoft.com/office/drawing/2014/main" id="{7E499F00-5605-F6AF-7D30-DD5CDE646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363DF5-4F5C-94A7-6CA4-1C1266E3EF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lt1">
                  <a:alpha val="18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19F6A3-67E3-6F5C-5836-0488E549F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26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 II:</a:t>
            </a:r>
            <a:endParaRPr lang="en-CA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069A93-60F6-C3A6-EC46-DF280077F9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Yes.</a:t>
            </a:r>
            <a:endParaRPr lang="en-CA" sz="27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130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6069A93-60F6-C3A6-EC46-DF280077F9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A" sz="27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C921C47-959F-2097-D027-77F828329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D08213D-35E0-1F5B-7BF7-514D879F0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0" y="5741987"/>
            <a:ext cx="4572000" cy="1116013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Apartment I</a:t>
            </a:r>
            <a:endParaRPr lang="en-CA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456734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A892E2E-A86B-EA51-AB8E-345203C1C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6069A93-60F6-C3A6-EC46-DF280077F9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A" sz="27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08213D-35E0-1F5B-7BF7-514D879F0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0" y="5741987"/>
            <a:ext cx="4572000" cy="1116013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Apartment II</a:t>
            </a:r>
            <a:endParaRPr lang="en-CA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567325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108CFA92-187F-F216-B818-388476874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6069A93-60F6-C3A6-EC46-DF280077F9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A" sz="27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08213D-35E0-1F5B-7BF7-514D879F0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0" y="5826208"/>
            <a:ext cx="4762500" cy="11160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Apartment III</a:t>
            </a:r>
            <a:endParaRPr lang="en-CA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17253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>
            <a:extLst>
              <a:ext uri="{FF2B5EF4-FFF2-40B4-BE49-F238E27FC236}">
                <a16:creationId xmlns:a16="http://schemas.microsoft.com/office/drawing/2014/main" id="{C207D00D-F988-057B-D88B-8455ADFAD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6069A93-60F6-C3A6-EC46-DF280077F9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A" sz="27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08213D-35E0-1F5B-7BF7-514D879F0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1987"/>
            <a:ext cx="4762500" cy="1116013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Laundry</a:t>
            </a:r>
            <a:endParaRPr lang="en-CA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946856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EA96071-AA32-4E2A-E174-E6C1122B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6069A93-60F6-C3A6-EC46-DF280077F9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A" sz="27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08213D-35E0-1F5B-7BF7-514D879F0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350" y="5741987"/>
            <a:ext cx="4762500" cy="1116013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Hallway</a:t>
            </a:r>
            <a:endParaRPr lang="en-CA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4056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unset over a body of water&#10;&#10;Description automatically generated">
            <a:extLst>
              <a:ext uri="{FF2B5EF4-FFF2-40B4-BE49-F238E27FC236}">
                <a16:creationId xmlns:a16="http://schemas.microsoft.com/office/drawing/2014/main" id="{CB3D1610-62F3-E891-8923-8DB672C1E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32E61B-F404-AD67-36C0-493737C7E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Empathize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Needs Identification </a:t>
            </a:r>
            <a:endParaRPr lang="en-C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747FC80-C82A-90EB-79A4-A7A6C4A343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6381368"/>
              </p:ext>
            </p:extLst>
          </p:nvPr>
        </p:nvGraphicFramePr>
        <p:xfrm>
          <a:off x="386031" y="1547014"/>
          <a:ext cx="11419937" cy="2536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itle 1">
            <a:extLst>
              <a:ext uri="{FF2B5EF4-FFF2-40B4-BE49-F238E27FC236}">
                <a16:creationId xmlns:a16="http://schemas.microsoft.com/office/drawing/2014/main" id="{0CE7C6C6-F487-E58B-64D9-38DABD6320AD}"/>
              </a:ext>
            </a:extLst>
          </p:cNvPr>
          <p:cNvSpPr txBox="1">
            <a:spLocks/>
          </p:cNvSpPr>
          <p:nvPr/>
        </p:nvSpPr>
        <p:spPr>
          <a:xfrm>
            <a:off x="838200" y="6858000"/>
            <a:ext cx="10515600" cy="918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 Statement: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9A07E12-EC0F-3585-3D8A-BEB3DC4255EB}"/>
              </a:ext>
            </a:extLst>
          </p:cNvPr>
          <p:cNvCxnSpPr>
            <a:cxnSpLocks/>
          </p:cNvCxnSpPr>
          <p:nvPr/>
        </p:nvCxnSpPr>
        <p:spPr>
          <a:xfrm>
            <a:off x="6068427" y="1960419"/>
            <a:ext cx="0" cy="146858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75F157E-1113-C5A0-AD82-CC9AF62C6A7C}"/>
              </a:ext>
            </a:extLst>
          </p:cNvPr>
          <p:cNvCxnSpPr>
            <a:cxnSpLocks/>
          </p:cNvCxnSpPr>
          <p:nvPr/>
        </p:nvCxnSpPr>
        <p:spPr>
          <a:xfrm>
            <a:off x="3029526" y="1960419"/>
            <a:ext cx="0" cy="146858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96FF29-DB37-2EE2-81AC-8E729EA28149}"/>
              </a:ext>
            </a:extLst>
          </p:cNvPr>
          <p:cNvCxnSpPr>
            <a:cxnSpLocks/>
          </p:cNvCxnSpPr>
          <p:nvPr/>
        </p:nvCxnSpPr>
        <p:spPr>
          <a:xfrm>
            <a:off x="9157371" y="1960419"/>
            <a:ext cx="0" cy="146858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A91A44D4-33B7-6F2D-C60F-BF1CD10F96CA}"/>
              </a:ext>
            </a:extLst>
          </p:cNvPr>
          <p:cNvSpPr txBox="1">
            <a:spLocks/>
          </p:cNvSpPr>
          <p:nvPr/>
        </p:nvSpPr>
        <p:spPr>
          <a:xfrm>
            <a:off x="838200" y="7462107"/>
            <a:ext cx="10515600" cy="3692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Create an emotional 1-minute video featuring a VR experience to demonstrate the negative psychological and physical implications of L.A.Ws from the perspective of a civilian. The video should convince lawmakers and the public to reject L.A.W usage / development.</a:t>
            </a:r>
          </a:p>
        </p:txBody>
      </p:sp>
    </p:spTree>
    <p:extLst>
      <p:ext uri="{BB962C8B-B14F-4D97-AF65-F5344CB8AC3E}">
        <p14:creationId xmlns:p14="http://schemas.microsoft.com/office/powerpoint/2010/main" val="225546369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6069A93-60F6-C3A6-EC46-DF280077F9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A" sz="27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08213D-35E0-1F5B-7BF7-514D879F0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350" y="5741987"/>
            <a:ext cx="4762500" cy="1116013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Foyer</a:t>
            </a:r>
            <a:endParaRPr lang="en-CA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4" name="Picture 8">
            <a:extLst>
              <a:ext uri="{FF2B5EF4-FFF2-40B4-BE49-F238E27FC236}">
                <a16:creationId xmlns:a16="http://schemas.microsoft.com/office/drawing/2014/main" id="{77489BD2-A580-A55E-1C64-6C8D585E1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952471A-CFCA-CC1A-70BB-B808337EEBF1}"/>
              </a:ext>
            </a:extLst>
          </p:cNvPr>
          <p:cNvSpPr txBox="1">
            <a:spLocks/>
          </p:cNvSpPr>
          <p:nvPr/>
        </p:nvSpPr>
        <p:spPr>
          <a:xfrm>
            <a:off x="8562975" y="5741987"/>
            <a:ext cx="4762500" cy="1116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Foyer</a:t>
            </a:r>
            <a:endParaRPr lang="en-CA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489963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>
            <a:extLst>
              <a:ext uri="{FF2B5EF4-FFF2-40B4-BE49-F238E27FC236}">
                <a16:creationId xmlns:a16="http://schemas.microsoft.com/office/drawing/2014/main" id="{89A39586-C3FC-A36B-FD56-458BDE30A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067" y="-561975"/>
            <a:ext cx="14190133" cy="798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6069A93-60F6-C3A6-EC46-DF280077F9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CA" sz="27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6FED5-5BB3-0195-BFC5-48F5FF5017C9}"/>
              </a:ext>
            </a:extLst>
          </p:cNvPr>
          <p:cNvSpPr txBox="1">
            <a:spLocks/>
          </p:cNvSpPr>
          <p:nvPr/>
        </p:nvSpPr>
        <p:spPr>
          <a:xfrm>
            <a:off x="411480" y="0"/>
            <a:ext cx="6865620" cy="13982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Results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F2F71743-6C90-2AE0-837A-5E06AA232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29" y="1629389"/>
            <a:ext cx="5609324" cy="50507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  <a:t>Achieved the ability of moving smoothly through the VR environment</a:t>
            </a:r>
          </a:p>
          <a:p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  <a:t>All rooms successfully designed (bar some details)</a:t>
            </a:r>
          </a:p>
          <a:p>
            <a:r>
              <a:rPr lang="en-US" sz="3600" dirty="0">
                <a:solidFill>
                  <a:schemeClr val="bg1"/>
                </a:solidFill>
                <a:latin typeface="Garamond" panose="02020404030301010803" pitchFamily="18" charset="0"/>
              </a:rPr>
              <a:t>Rooms are short and should only take a minute to pass through quickly</a:t>
            </a:r>
          </a:p>
          <a:p>
            <a:endParaRPr lang="en-US" sz="30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59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241FBC0-D954-8FFC-2333-1EB97A851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067" y="-561975"/>
            <a:ext cx="14190133" cy="798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371B5A-5C72-FE76-FAC3-9B9CD218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4" y="341062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8ED6D-9123-1CCE-4A30-75F97700C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(Prototype III) Complex VR functionality </a:t>
            </a:r>
          </a:p>
          <a:p>
            <a:pPr lvl="1"/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Go from room to room (open doors)</a:t>
            </a:r>
          </a:p>
          <a:p>
            <a:pPr lvl="1"/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Story Events (Sound triggers)</a:t>
            </a:r>
          </a:p>
          <a:p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Atmosphere</a:t>
            </a:r>
          </a:p>
          <a:p>
            <a:pPr lvl="1"/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Sound</a:t>
            </a:r>
          </a:p>
          <a:p>
            <a:pPr lvl="1"/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Detailing – news posters, wall hangings</a:t>
            </a:r>
          </a:p>
          <a:p>
            <a:r>
              <a:rPr lang="en-US" sz="4000" dirty="0">
                <a:solidFill>
                  <a:schemeClr val="bg1"/>
                </a:solidFill>
                <a:latin typeface="Garamond" panose="02020404030301010803" pitchFamily="18" charset="0"/>
              </a:rPr>
              <a:t>Prepare for D-Day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40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92CCFEF-5B52-EC8F-84A2-DB2CF214C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8" b="84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B5EC4E1-F09B-6DE9-6D83-5086B700BCB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Q&amp;A</a:t>
            </a:r>
            <a:endParaRPr lang="en-CA" sz="27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31312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unset over a body of water&#10;&#10;Description automatically generated">
            <a:extLst>
              <a:ext uri="{FF2B5EF4-FFF2-40B4-BE49-F238E27FC236}">
                <a16:creationId xmlns:a16="http://schemas.microsoft.com/office/drawing/2014/main" id="{CB3D1610-62F3-E891-8923-8DB672C1E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-679355" y="-382137"/>
            <a:ext cx="13708418" cy="771098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33DB7A2-A62C-14C8-A62A-6ADF8E8C6B91}"/>
              </a:ext>
            </a:extLst>
          </p:cNvPr>
          <p:cNvSpPr txBox="1">
            <a:spLocks/>
          </p:cNvSpPr>
          <p:nvPr/>
        </p:nvSpPr>
        <p:spPr>
          <a:xfrm>
            <a:off x="838198" y="2322645"/>
            <a:ext cx="10515600" cy="918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 Statement: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8978545-4ABB-9749-D5AB-AB70B35CF1B2}"/>
              </a:ext>
            </a:extLst>
          </p:cNvPr>
          <p:cNvSpPr txBox="1">
            <a:spLocks/>
          </p:cNvSpPr>
          <p:nvPr/>
        </p:nvSpPr>
        <p:spPr>
          <a:xfrm>
            <a:off x="838198" y="3012937"/>
            <a:ext cx="10515600" cy="3692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Create an emotional 1-minute video featuring a VR experience to demonstrate the negative psychological and physical implications of L.A.Ws from the perspective of a civilian. The video should convince lawmakers and the public to reject L.A.W usage / development.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E465FC-5ED2-681D-E5DE-7CEA4D078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-1111631"/>
            <a:ext cx="10515600" cy="1325563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Empathize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Needs Identification </a:t>
            </a:r>
            <a:endParaRPr lang="en-C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0F082CA-AC6F-6A45-B5A6-6342C1602C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2705340"/>
              </p:ext>
            </p:extLst>
          </p:nvPr>
        </p:nvGraphicFramePr>
        <p:xfrm>
          <a:off x="386031" y="213932"/>
          <a:ext cx="11419937" cy="2536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8FA9DA-8B00-8C68-113A-178A42F7B23B}"/>
              </a:ext>
            </a:extLst>
          </p:cNvPr>
          <p:cNvCxnSpPr>
            <a:cxnSpLocks/>
          </p:cNvCxnSpPr>
          <p:nvPr/>
        </p:nvCxnSpPr>
        <p:spPr>
          <a:xfrm>
            <a:off x="6068427" y="627337"/>
            <a:ext cx="0" cy="146858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7DD1CE-B687-AD42-E687-F6461325876F}"/>
              </a:ext>
            </a:extLst>
          </p:cNvPr>
          <p:cNvCxnSpPr>
            <a:cxnSpLocks/>
          </p:cNvCxnSpPr>
          <p:nvPr/>
        </p:nvCxnSpPr>
        <p:spPr>
          <a:xfrm>
            <a:off x="3029526" y="627337"/>
            <a:ext cx="0" cy="146858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105665-DF9A-9E74-BC38-D8EF5BF6922B}"/>
              </a:ext>
            </a:extLst>
          </p:cNvPr>
          <p:cNvCxnSpPr>
            <a:cxnSpLocks/>
          </p:cNvCxnSpPr>
          <p:nvPr/>
        </p:nvCxnSpPr>
        <p:spPr>
          <a:xfrm>
            <a:off x="9157371" y="627337"/>
            <a:ext cx="0" cy="146858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239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281E5E1-D27C-36B2-3346-24D352B36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6436"/>
          <a:stretch/>
        </p:blipFill>
        <p:spPr>
          <a:xfrm>
            <a:off x="0" y="-2115403"/>
            <a:ext cx="15952715" cy="8973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62AFAB-8A48-4C9B-12B9-9E493A6A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12192000" cy="1325563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Design Criteria &amp; Target Specification</a:t>
            </a:r>
            <a:endParaRPr lang="en-C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BF36DF-BF3F-38E7-6113-ABAB5F207331}"/>
              </a:ext>
            </a:extLst>
          </p:cNvPr>
          <p:cNvSpPr/>
          <p:nvPr/>
        </p:nvSpPr>
        <p:spPr>
          <a:xfrm>
            <a:off x="12192000" y="-3365"/>
            <a:ext cx="645995" cy="6858000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8791C706-AC68-E688-C07E-D8E90C7014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7709442"/>
              </p:ext>
            </p:extLst>
          </p:nvPr>
        </p:nvGraphicFramePr>
        <p:xfrm>
          <a:off x="12191999" y="416351"/>
          <a:ext cx="7118444" cy="5588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0974187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281E5E1-D27C-36B2-3346-24D352B36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6436"/>
          <a:stretch/>
        </p:blipFill>
        <p:spPr>
          <a:xfrm>
            <a:off x="-3760715" y="-2159712"/>
            <a:ext cx="15952715" cy="8973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62AFAB-8A48-4C9B-12B9-9E493A6A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83641" y="269590"/>
            <a:ext cx="10324532" cy="1682040"/>
          </a:xfrm>
        </p:spPr>
        <p:txBody>
          <a:bodyPr>
            <a:normAutofit/>
          </a:bodyPr>
          <a:lstStyle/>
          <a:p>
            <a:pPr algn="ctr"/>
            <a:r>
              <a:rPr lang="en-US" sz="9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Define</a:t>
            </a:r>
            <a:endParaRPr lang="en-C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9D0F43-7C92-1812-1006-1E6F6F79F291}"/>
              </a:ext>
            </a:extLst>
          </p:cNvPr>
          <p:cNvSpPr/>
          <p:nvPr/>
        </p:nvSpPr>
        <p:spPr>
          <a:xfrm>
            <a:off x="6096000" y="0"/>
            <a:ext cx="6096001" cy="6858000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310005F-2186-B7D3-AF51-93181E6013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7896476"/>
              </p:ext>
            </p:extLst>
          </p:nvPr>
        </p:nvGraphicFramePr>
        <p:xfrm>
          <a:off x="5584778" y="494686"/>
          <a:ext cx="7118444" cy="5588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D615402-3076-ADA1-9A4E-18846BB3DE79}"/>
              </a:ext>
            </a:extLst>
          </p:cNvPr>
          <p:cNvSpPr txBox="1"/>
          <p:nvPr/>
        </p:nvSpPr>
        <p:spPr>
          <a:xfrm>
            <a:off x="232012" y="1867277"/>
            <a:ext cx="6273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</a:rPr>
              <a:t>Functional Requirements</a:t>
            </a:r>
            <a:endParaRPr lang="en-CA" sz="4000" b="1" dirty="0">
              <a:solidFill>
                <a:schemeClr val="bg1">
                  <a:lumMod val="8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7C76B-7F93-D430-9FC7-FE12CE9A1206}"/>
              </a:ext>
            </a:extLst>
          </p:cNvPr>
          <p:cNvSpPr txBox="1"/>
          <p:nvPr/>
        </p:nvSpPr>
        <p:spPr>
          <a:xfrm>
            <a:off x="232012" y="3422292"/>
            <a:ext cx="6273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Non-Functional</a:t>
            </a:r>
            <a:endParaRPr lang="en-CA" sz="4000" b="1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7FADC0-D962-FF3D-F2B2-5485C6684FAE}"/>
              </a:ext>
            </a:extLst>
          </p:cNvPr>
          <p:cNvSpPr txBox="1"/>
          <p:nvPr/>
        </p:nvSpPr>
        <p:spPr>
          <a:xfrm>
            <a:off x="235425" y="4990886"/>
            <a:ext cx="6273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Constraints</a:t>
            </a:r>
            <a:endParaRPr lang="en-CA" sz="4000" b="1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3198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281E5E1-D27C-36B2-3346-24D352B36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6436"/>
          <a:stretch/>
        </p:blipFill>
        <p:spPr>
          <a:xfrm>
            <a:off x="-3760715" y="-2159712"/>
            <a:ext cx="15952715" cy="8973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62AFAB-8A48-4C9B-12B9-9E493A6A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83641" y="269590"/>
            <a:ext cx="10324532" cy="1682040"/>
          </a:xfrm>
        </p:spPr>
        <p:txBody>
          <a:bodyPr>
            <a:normAutofit/>
          </a:bodyPr>
          <a:lstStyle/>
          <a:p>
            <a:pPr algn="ctr"/>
            <a:r>
              <a:rPr lang="en-US" sz="9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Define</a:t>
            </a:r>
            <a:endParaRPr lang="en-C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9D0F43-7C92-1812-1006-1E6F6F79F291}"/>
              </a:ext>
            </a:extLst>
          </p:cNvPr>
          <p:cNvSpPr/>
          <p:nvPr/>
        </p:nvSpPr>
        <p:spPr>
          <a:xfrm>
            <a:off x="6096000" y="0"/>
            <a:ext cx="6096001" cy="6858000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310005F-2186-B7D3-AF51-93181E6013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3083614"/>
              </p:ext>
            </p:extLst>
          </p:nvPr>
        </p:nvGraphicFramePr>
        <p:xfrm>
          <a:off x="6096000" y="676880"/>
          <a:ext cx="7118444" cy="5588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D615402-3076-ADA1-9A4E-18846BB3DE79}"/>
              </a:ext>
            </a:extLst>
          </p:cNvPr>
          <p:cNvSpPr txBox="1"/>
          <p:nvPr/>
        </p:nvSpPr>
        <p:spPr>
          <a:xfrm>
            <a:off x="232012" y="1867277"/>
            <a:ext cx="6273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Functional Requirements</a:t>
            </a:r>
            <a:endParaRPr lang="en-CA" sz="4000" b="1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7C76B-7F93-D430-9FC7-FE12CE9A1206}"/>
              </a:ext>
            </a:extLst>
          </p:cNvPr>
          <p:cNvSpPr txBox="1"/>
          <p:nvPr/>
        </p:nvSpPr>
        <p:spPr>
          <a:xfrm>
            <a:off x="232012" y="3422292"/>
            <a:ext cx="6273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</a:rPr>
              <a:t>Non-Functional</a:t>
            </a:r>
            <a:endParaRPr lang="en-CA" sz="4000" b="1" dirty="0">
              <a:solidFill>
                <a:schemeClr val="bg1">
                  <a:lumMod val="8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7FADC0-D962-FF3D-F2B2-5485C6684FAE}"/>
              </a:ext>
            </a:extLst>
          </p:cNvPr>
          <p:cNvSpPr txBox="1"/>
          <p:nvPr/>
        </p:nvSpPr>
        <p:spPr>
          <a:xfrm>
            <a:off x="235425" y="4990886"/>
            <a:ext cx="6273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Constraints</a:t>
            </a:r>
            <a:endParaRPr lang="en-CA" sz="4000" b="1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140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281E5E1-D27C-36B2-3346-24D352B36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6436"/>
          <a:stretch/>
        </p:blipFill>
        <p:spPr>
          <a:xfrm>
            <a:off x="-3760715" y="-2159712"/>
            <a:ext cx="15952715" cy="8973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62AFAB-8A48-4C9B-12B9-9E493A6A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83641" y="269590"/>
            <a:ext cx="10324532" cy="1682040"/>
          </a:xfrm>
        </p:spPr>
        <p:txBody>
          <a:bodyPr>
            <a:normAutofit/>
          </a:bodyPr>
          <a:lstStyle/>
          <a:p>
            <a:pPr algn="ctr"/>
            <a:r>
              <a:rPr lang="en-US" sz="9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Define</a:t>
            </a:r>
            <a:endParaRPr lang="en-C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9D0F43-7C92-1812-1006-1E6F6F79F291}"/>
              </a:ext>
            </a:extLst>
          </p:cNvPr>
          <p:cNvSpPr/>
          <p:nvPr/>
        </p:nvSpPr>
        <p:spPr>
          <a:xfrm>
            <a:off x="6096000" y="0"/>
            <a:ext cx="6096001" cy="6858000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310005F-2186-B7D3-AF51-93181E6013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3683827"/>
              </p:ext>
            </p:extLst>
          </p:nvPr>
        </p:nvGraphicFramePr>
        <p:xfrm>
          <a:off x="5692254" y="461443"/>
          <a:ext cx="7118444" cy="5588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D615402-3076-ADA1-9A4E-18846BB3DE79}"/>
              </a:ext>
            </a:extLst>
          </p:cNvPr>
          <p:cNvSpPr txBox="1"/>
          <p:nvPr/>
        </p:nvSpPr>
        <p:spPr>
          <a:xfrm>
            <a:off x="232012" y="1867277"/>
            <a:ext cx="6273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Functional Requirements</a:t>
            </a:r>
            <a:endParaRPr lang="en-CA" sz="4000" b="1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7C76B-7F93-D430-9FC7-FE12CE9A1206}"/>
              </a:ext>
            </a:extLst>
          </p:cNvPr>
          <p:cNvSpPr txBox="1"/>
          <p:nvPr/>
        </p:nvSpPr>
        <p:spPr>
          <a:xfrm>
            <a:off x="232012" y="3422292"/>
            <a:ext cx="6273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aramond" panose="02020404030301010803" pitchFamily="18" charset="0"/>
              </a:rPr>
              <a:t>Non-Functional</a:t>
            </a:r>
            <a:endParaRPr lang="en-CA" sz="4000" b="1" dirty="0">
              <a:solidFill>
                <a:schemeClr val="tx1">
                  <a:lumMod val="85000"/>
                  <a:lumOff val="1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7FADC0-D962-FF3D-F2B2-5485C6684FAE}"/>
              </a:ext>
            </a:extLst>
          </p:cNvPr>
          <p:cNvSpPr txBox="1"/>
          <p:nvPr/>
        </p:nvSpPr>
        <p:spPr>
          <a:xfrm>
            <a:off x="235425" y="4990886"/>
            <a:ext cx="6273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85000"/>
                  </a:schemeClr>
                </a:solidFill>
                <a:latin typeface="Garamond" panose="02020404030301010803" pitchFamily="18" charset="0"/>
              </a:rPr>
              <a:t>Constraints</a:t>
            </a:r>
            <a:endParaRPr lang="en-CA" sz="4000" b="1" dirty="0">
              <a:solidFill>
                <a:schemeClr val="bg1">
                  <a:lumMod val="8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409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large body of water under a cloudy sky">
            <a:extLst>
              <a:ext uri="{FF2B5EF4-FFF2-40B4-BE49-F238E27FC236}">
                <a16:creationId xmlns:a16="http://schemas.microsoft.com/office/drawing/2014/main" id="{AC756576-8DDC-566E-072F-F1CA7BF9E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7" b="7897"/>
          <a:stretch/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BB2ECC-589B-2167-2D04-DBFD6F939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/>
                <a:cs typeface="Times New Roman"/>
              </a:rPr>
              <a:t>Ideate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/ Conceptual Design</a:t>
            </a:r>
            <a:endParaRPr lang="en-CA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30CF7-206D-1464-D0B6-9B9593721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690688"/>
            <a:ext cx="4090989" cy="82391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Ethical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EA9C2-2350-ABC7-A55E-ACCA7B9E6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19374"/>
            <a:ext cx="4198936" cy="25947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Garamond" panose="02020404030301010803" pitchFamily="18" charset="0"/>
              </a:rPr>
              <a:t>Miss-fires</a:t>
            </a:r>
          </a:p>
          <a:p>
            <a:r>
              <a:rPr lang="en-US" sz="3000" dirty="0">
                <a:solidFill>
                  <a:schemeClr val="bg1"/>
                </a:solidFill>
                <a:latin typeface="Garamond" panose="02020404030301010803" pitchFamily="18" charset="0"/>
              </a:rPr>
              <a:t>Accountability</a:t>
            </a:r>
          </a:p>
          <a:p>
            <a:r>
              <a:rPr lang="en-US" sz="3000" dirty="0">
                <a:solidFill>
                  <a:schemeClr val="bg1"/>
                </a:solidFill>
                <a:latin typeface="Garamond" panose="02020404030301010803" pitchFamily="18" charset="0"/>
              </a:rPr>
              <a:t>Occupation</a:t>
            </a:r>
          </a:p>
          <a:p>
            <a:r>
              <a:rPr lang="en-US" sz="3000" dirty="0">
                <a:solidFill>
                  <a:schemeClr val="bg1"/>
                </a:solidFill>
                <a:latin typeface="Garamond" panose="02020404030301010803" pitchFamily="18" charset="0"/>
              </a:rPr>
              <a:t>Cheaper and easier to manage than man-power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E20DE9-2C59-A71B-8984-CE16D88CB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5376" y="1690688"/>
            <a:ext cx="4913312" cy="82391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Civilian Changes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DFE272-11F7-05F2-F008-881AB6FDF8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5376" y="2619374"/>
            <a:ext cx="5183188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Garamond" panose="02020404030301010803" pitchFamily="18" charset="0"/>
              </a:rPr>
              <a:t>Secret Passageways</a:t>
            </a:r>
          </a:p>
          <a:p>
            <a:r>
              <a:rPr lang="en-US" sz="3000" dirty="0">
                <a:solidFill>
                  <a:schemeClr val="bg1"/>
                </a:solidFill>
                <a:latin typeface="Garamond" panose="02020404030301010803" pitchFamily="18" charset="0"/>
              </a:rPr>
              <a:t>Using tunnels and sewer systems to travel</a:t>
            </a:r>
          </a:p>
          <a:p>
            <a:r>
              <a:rPr lang="en-US" sz="3000" dirty="0">
                <a:solidFill>
                  <a:schemeClr val="bg1"/>
                </a:solidFill>
                <a:latin typeface="Garamond" panose="02020404030301010803" pitchFamily="18" charset="0"/>
              </a:rPr>
              <a:t>Strict curfew</a:t>
            </a:r>
          </a:p>
          <a:p>
            <a:r>
              <a:rPr lang="en-US" sz="3000" dirty="0">
                <a:solidFill>
                  <a:schemeClr val="bg1"/>
                </a:solidFill>
                <a:latin typeface="Garamond" panose="02020404030301010803" pitchFamily="18" charset="0"/>
              </a:rPr>
              <a:t>Facial concealment equipment</a:t>
            </a:r>
          </a:p>
          <a:p>
            <a:r>
              <a:rPr lang="en-US" sz="3000" dirty="0">
                <a:solidFill>
                  <a:schemeClr val="bg1"/>
                </a:solidFill>
                <a:latin typeface="Garamond" panose="02020404030301010803" pitchFamily="18" charset="0"/>
              </a:rPr>
              <a:t>Loss of ability to perform life altering tasks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7B5380-B5AA-118D-F9B9-7110F6304847}"/>
              </a:ext>
            </a:extLst>
          </p:cNvPr>
          <p:cNvSpPr/>
          <p:nvPr/>
        </p:nvSpPr>
        <p:spPr>
          <a:xfrm>
            <a:off x="12439650" y="0"/>
            <a:ext cx="839789" cy="6858000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F9584A-A7B5-DF53-39E4-57AE02CDD351}"/>
              </a:ext>
            </a:extLst>
          </p:cNvPr>
          <p:cNvSpPr/>
          <p:nvPr/>
        </p:nvSpPr>
        <p:spPr>
          <a:xfrm>
            <a:off x="839788" y="2619375"/>
            <a:ext cx="4087813" cy="2594767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F5AA66-ABF4-D85D-648D-16E69FFD0AD1}"/>
              </a:ext>
            </a:extLst>
          </p:cNvPr>
          <p:cNvSpPr/>
          <p:nvPr/>
        </p:nvSpPr>
        <p:spPr>
          <a:xfrm>
            <a:off x="6175376" y="2619374"/>
            <a:ext cx="4913312" cy="3571876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93993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/>
      <p:bldP spid="6" grpId="0" build="p"/>
      <p:bldP spid="7" grpId="0" uiExpand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large body of water under a cloudy sky">
            <a:extLst>
              <a:ext uri="{FF2B5EF4-FFF2-40B4-BE49-F238E27FC236}">
                <a16:creationId xmlns:a16="http://schemas.microsoft.com/office/drawing/2014/main" id="{AC756576-8DDC-566E-072F-F1CA7BF9E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7" b="7897"/>
          <a:stretch/>
        </p:blipFill>
        <p:spPr bwMode="auto">
          <a:xfrm>
            <a:off x="-601580" y="-433136"/>
            <a:ext cx="13732041" cy="772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BB2ECC-589B-2167-2D04-DBFD6F939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938838"/>
            <a:ext cx="10515600" cy="1325563"/>
          </a:xfrm>
        </p:spPr>
        <p:txBody>
          <a:bodyPr/>
          <a:lstStyle/>
          <a:p>
            <a:pPr algn="ctr"/>
            <a:r>
              <a:rPr lang="en-US" sz="6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/>
                <a:cs typeface="Times New Roman"/>
              </a:rPr>
              <a:t>Ideate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/>
                <a:cs typeface="Times New Roman"/>
              </a:rPr>
              <a:t>/ Conceptual Design</a:t>
            </a:r>
            <a:endParaRPr lang="en-CA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30CF7-206D-1464-D0B6-9B9593721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024" y="-4613275"/>
            <a:ext cx="4090989" cy="82391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Ethical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EA9C2-2350-ABC7-A55E-ACCA7B9E6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-3684589"/>
            <a:ext cx="4198936" cy="25947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Garamond" panose="02020404030301010803" pitchFamily="18" charset="0"/>
              </a:rPr>
              <a:t>Miss-fires</a:t>
            </a:r>
          </a:p>
          <a:p>
            <a:r>
              <a:rPr lang="en-US" sz="3000" dirty="0">
                <a:solidFill>
                  <a:schemeClr val="bg1"/>
                </a:solidFill>
                <a:latin typeface="Garamond" panose="02020404030301010803" pitchFamily="18" charset="0"/>
              </a:rPr>
              <a:t>Accountability</a:t>
            </a:r>
          </a:p>
          <a:p>
            <a:r>
              <a:rPr lang="en-US" sz="3000" dirty="0">
                <a:solidFill>
                  <a:schemeClr val="bg1"/>
                </a:solidFill>
                <a:latin typeface="Garamond" panose="02020404030301010803" pitchFamily="18" charset="0"/>
              </a:rPr>
              <a:t>Occupation</a:t>
            </a:r>
          </a:p>
          <a:p>
            <a:r>
              <a:rPr lang="en-US" sz="3000" dirty="0">
                <a:solidFill>
                  <a:schemeClr val="bg1"/>
                </a:solidFill>
                <a:latin typeface="Garamond" panose="02020404030301010803" pitchFamily="18" charset="0"/>
              </a:rPr>
              <a:t>Cheaper and easier to manage than man-power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E20DE9-2C59-A71B-8984-CE16D88CB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788" y="-4613275"/>
            <a:ext cx="4913312" cy="82391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Civilian Changes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DFE272-11F7-05F2-F008-881AB6FDF8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788" y="-3684589"/>
            <a:ext cx="5183188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Garamond" panose="02020404030301010803" pitchFamily="18" charset="0"/>
              </a:rPr>
              <a:t>Secret Passageways</a:t>
            </a:r>
          </a:p>
          <a:p>
            <a:r>
              <a:rPr lang="en-US" sz="3000" dirty="0">
                <a:solidFill>
                  <a:schemeClr val="bg1"/>
                </a:solidFill>
                <a:latin typeface="Garamond" panose="02020404030301010803" pitchFamily="18" charset="0"/>
              </a:rPr>
              <a:t>Using tunnels and sewer systems to travel</a:t>
            </a:r>
          </a:p>
          <a:p>
            <a:r>
              <a:rPr lang="en-US" sz="3000" dirty="0">
                <a:solidFill>
                  <a:schemeClr val="bg1"/>
                </a:solidFill>
                <a:latin typeface="Garamond" panose="02020404030301010803" pitchFamily="18" charset="0"/>
              </a:rPr>
              <a:t>Strict curfew</a:t>
            </a:r>
          </a:p>
          <a:p>
            <a:r>
              <a:rPr lang="en-US" sz="3000" dirty="0">
                <a:solidFill>
                  <a:schemeClr val="bg1"/>
                </a:solidFill>
                <a:latin typeface="Garamond" panose="02020404030301010803" pitchFamily="18" charset="0"/>
              </a:rPr>
              <a:t>Facial concealment equipment</a:t>
            </a:r>
          </a:p>
          <a:p>
            <a:r>
              <a:rPr lang="en-US" sz="3000" dirty="0">
                <a:solidFill>
                  <a:schemeClr val="bg1"/>
                </a:solidFill>
                <a:latin typeface="Garamond" panose="02020404030301010803" pitchFamily="18" charset="0"/>
              </a:rPr>
              <a:t>Loss of ability to perform life altering tasks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7B5380-B5AA-118D-F9B9-7110F6304847}"/>
              </a:ext>
            </a:extLst>
          </p:cNvPr>
          <p:cNvSpPr/>
          <p:nvPr/>
        </p:nvSpPr>
        <p:spPr>
          <a:xfrm>
            <a:off x="12439650" y="0"/>
            <a:ext cx="839789" cy="6858000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F9584A-A7B5-DF53-39E4-57AE02CDD351}"/>
              </a:ext>
            </a:extLst>
          </p:cNvPr>
          <p:cNvSpPr/>
          <p:nvPr/>
        </p:nvSpPr>
        <p:spPr>
          <a:xfrm>
            <a:off x="838200" y="-3684588"/>
            <a:ext cx="4087813" cy="2594767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F5AA66-ABF4-D85D-648D-16E69FFD0AD1}"/>
              </a:ext>
            </a:extLst>
          </p:cNvPr>
          <p:cNvSpPr/>
          <p:nvPr/>
        </p:nvSpPr>
        <p:spPr>
          <a:xfrm>
            <a:off x="6173788" y="-3684589"/>
            <a:ext cx="4913312" cy="3571876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3D15244-38BB-7BAD-E83B-134D7955BF59}"/>
              </a:ext>
            </a:extLst>
          </p:cNvPr>
          <p:cNvSpPr txBox="1">
            <a:spLocks/>
          </p:cNvSpPr>
          <p:nvPr/>
        </p:nvSpPr>
        <p:spPr>
          <a:xfrm>
            <a:off x="835023" y="962026"/>
            <a:ext cx="4090989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Chosen Concept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E716B7-03D7-5E24-BA87-26C5DA7E2077}"/>
              </a:ext>
            </a:extLst>
          </p:cNvPr>
          <p:cNvSpPr txBox="1">
            <a:spLocks/>
          </p:cNvSpPr>
          <p:nvPr/>
        </p:nvSpPr>
        <p:spPr>
          <a:xfrm>
            <a:off x="833434" y="1898650"/>
            <a:ext cx="4852991" cy="39973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00" dirty="0">
                <a:solidFill>
                  <a:schemeClr val="bg1"/>
                </a:solidFill>
                <a:latin typeface="Garamond" panose="02020404030301010803" pitchFamily="18" charset="0"/>
              </a:rPr>
              <a:t>Relentless Occupation</a:t>
            </a:r>
          </a:p>
          <a:p>
            <a:pPr lvl="1"/>
            <a:r>
              <a:rPr lang="en-US" sz="3800" dirty="0">
                <a:solidFill>
                  <a:schemeClr val="bg1"/>
                </a:solidFill>
                <a:latin typeface="Garamond" panose="02020404030301010803" pitchFamily="18" charset="0"/>
              </a:rPr>
              <a:t>Constant surveillance, even during night.</a:t>
            </a:r>
          </a:p>
          <a:p>
            <a:pPr lvl="1"/>
            <a:r>
              <a:rPr lang="en-US" sz="3800" dirty="0">
                <a:solidFill>
                  <a:schemeClr val="bg1"/>
                </a:solidFill>
                <a:latin typeface="Garamond" panose="02020404030301010803" pitchFamily="18" charset="0"/>
              </a:rPr>
              <a:t>Ability to constantly guard certain areas and restrict freedom of movement</a:t>
            </a:r>
          </a:p>
          <a:p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1B031C9-521F-5469-735B-811284BFE597}"/>
              </a:ext>
            </a:extLst>
          </p:cNvPr>
          <p:cNvSpPr txBox="1">
            <a:spLocks/>
          </p:cNvSpPr>
          <p:nvPr/>
        </p:nvSpPr>
        <p:spPr>
          <a:xfrm>
            <a:off x="6173788" y="967184"/>
            <a:ext cx="4913312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Civilian Adaptations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0F5A2B2A-49B5-ABBE-AF70-73F0D1AFD4B8}"/>
              </a:ext>
            </a:extLst>
          </p:cNvPr>
          <p:cNvSpPr txBox="1">
            <a:spLocks/>
          </p:cNvSpPr>
          <p:nvPr/>
        </p:nvSpPr>
        <p:spPr>
          <a:xfrm>
            <a:off x="6173788" y="1890711"/>
            <a:ext cx="5183188" cy="36845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Unconventional Routing</a:t>
            </a:r>
          </a:p>
          <a:p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Crawlspaces</a:t>
            </a:r>
          </a:p>
          <a:p>
            <a:r>
              <a:rPr lang="en-US" sz="4400" dirty="0">
                <a:solidFill>
                  <a:schemeClr val="bg1"/>
                </a:solidFill>
                <a:latin typeface="Garamond" panose="02020404030301010803" pitchFamily="18" charset="0"/>
              </a:rPr>
              <a:t>Warning Signs</a:t>
            </a:r>
          </a:p>
          <a:p>
            <a:endParaRPr lang="en-US" sz="30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771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E478DF1B165445B797528AE487D5F0" ma:contentTypeVersion="12" ma:contentTypeDescription="Create a new document." ma:contentTypeScope="" ma:versionID="bfac0a54ef37408e94732808d03d9d18">
  <xsd:schema xmlns:xsd="http://www.w3.org/2001/XMLSchema" xmlns:xs="http://www.w3.org/2001/XMLSchema" xmlns:p="http://schemas.microsoft.com/office/2006/metadata/properties" xmlns:ns3="72da41b2-7232-4b9f-bca1-01241bc33071" xmlns:ns4="9387e342-1601-46d9-a5ce-362cc25c143f" targetNamespace="http://schemas.microsoft.com/office/2006/metadata/properties" ma:root="true" ma:fieldsID="1bc97f6ba1cd483e1c4d9a21cf84d368" ns3:_="" ns4:_="">
    <xsd:import namespace="72da41b2-7232-4b9f-bca1-01241bc33071"/>
    <xsd:import namespace="9387e342-1601-46d9-a5ce-362cc25c143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da41b2-7232-4b9f-bca1-01241bc330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87e342-1601-46d9-a5ce-362cc25c143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2da41b2-7232-4b9f-bca1-01241bc33071" xsi:nil="true"/>
  </documentManagement>
</p:properties>
</file>

<file path=customXml/itemProps1.xml><?xml version="1.0" encoding="utf-8"?>
<ds:datastoreItem xmlns:ds="http://schemas.openxmlformats.org/officeDocument/2006/customXml" ds:itemID="{5667CF21-1585-4BC6-8A90-94D495B02B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da41b2-7232-4b9f-bca1-01241bc33071"/>
    <ds:schemaRef ds:uri="9387e342-1601-46d9-a5ce-362cc25c14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F8C60E1-D6A2-4289-9188-61ABE2EDD8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349824-BF1F-4905-BF55-4D0E3FC17AA0}">
  <ds:schemaRefs>
    <ds:schemaRef ds:uri="http://www.w3.org/XML/1998/namespace"/>
    <ds:schemaRef ds:uri="9387e342-1601-46d9-a5ce-362cc25c143f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purl.org/dc/elements/1.1/"/>
    <ds:schemaRef ds:uri="72da41b2-7232-4b9f-bca1-01241bc3307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715</Words>
  <Application>Microsoft Office PowerPoint</Application>
  <PresentationFormat>Widescreen</PresentationFormat>
  <Paragraphs>133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Aptos</vt:lpstr>
      <vt:lpstr>Aptos Display</vt:lpstr>
      <vt:lpstr>Arial</vt:lpstr>
      <vt:lpstr>Garamond</vt:lpstr>
      <vt:lpstr>Times New Roman</vt:lpstr>
      <vt:lpstr>Office Theme</vt:lpstr>
      <vt:lpstr>PowerPoint Presentation</vt:lpstr>
      <vt:lpstr>Empathize / Needs Identification </vt:lpstr>
      <vt:lpstr>Empathize / Needs Identification </vt:lpstr>
      <vt:lpstr>Define / Design Criteria &amp; Target Specification</vt:lpstr>
      <vt:lpstr>Define</vt:lpstr>
      <vt:lpstr>Define</vt:lpstr>
      <vt:lpstr>Define</vt:lpstr>
      <vt:lpstr>Ideate / Conceptual Design</vt:lpstr>
      <vt:lpstr>Ideate / Conceptual Design</vt:lpstr>
      <vt:lpstr>Prototype I</vt:lpstr>
      <vt:lpstr>PowerPoint Presentation</vt:lpstr>
      <vt:lpstr>Lessons</vt:lpstr>
      <vt:lpstr>Lessons</vt:lpstr>
      <vt:lpstr>Prototype II:</vt:lpstr>
      <vt:lpstr>Apartment I</vt:lpstr>
      <vt:lpstr>Apartment II</vt:lpstr>
      <vt:lpstr>Apartment III</vt:lpstr>
      <vt:lpstr>Laundry</vt:lpstr>
      <vt:lpstr>Hallway</vt:lpstr>
      <vt:lpstr>Foyer</vt:lpstr>
      <vt:lpstr>PowerPoint Presentation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Erfun Zadsar</dc:creator>
  <cp:lastModifiedBy>Erfun Zadsar</cp:lastModifiedBy>
  <cp:revision>2</cp:revision>
  <dcterms:created xsi:type="dcterms:W3CDTF">2024-03-09T17:47:47Z</dcterms:created>
  <dcterms:modified xsi:type="dcterms:W3CDTF">2024-03-15T03:49:25Z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0x01010041E478DF1B165445B797528AE487D5F0</vt:lpwstr>
  </property>
</Properties>
</file>