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58" r:id="rId7"/>
    <p:sldId id="268" r:id="rId8"/>
    <p:sldId id="259" r:id="rId9"/>
    <p:sldId id="260" r:id="rId10"/>
    <p:sldId id="261" r:id="rId11"/>
    <p:sldId id="262" r:id="rId12"/>
    <p:sldId id="269" r:id="rId13"/>
    <p:sldId id="265" r:id="rId14"/>
    <p:sldId id="271" r:id="rId15"/>
    <p:sldId id="263" r:id="rId16"/>
    <p:sldId id="264" r:id="rId17"/>
    <p:sldId id="266" r:id="rId18"/>
    <p:sldId id="270" r:id="rId19"/>
    <p:sldId id="267" r:id="rId20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CE9D5F-1C3A-1F5A-B8BD-0BA9FB67FD73}" v="163" dt="2022-10-19T21:27:31.228"/>
    <p1510:client id="{2283355E-693D-4E37-9E51-EAA51BBFBDED}" vWet="4" dt="2022-10-19T17:49:15.436"/>
    <p1510:client id="{6233898E-8C78-B2B9-D7CC-B11669A4ECE3}" v="6" dt="2022-10-19T21:43:16.325"/>
    <p1510:client id="{7F8B4BA1-FB46-04B5-7D4B-698AF1B6E071}" v="170" dt="2022-10-19T20:25:32.576"/>
    <p1510:client id="{DB7E3843-E49D-E027-44A9-AD050A0299D7}" v="207" dt="2022-10-19T17:57:19.925"/>
    <p1510:client id="{E27C5160-0ED1-43DE-BD5E-59305A9663E9}" v="180" dt="2022-10-19T20:27:54.1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3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C4ED84-6EAE-4BB9-A239-A4541838CFBF}" type="datetime1">
              <a:rPr lang="fr-FR" smtClean="0"/>
              <a:t>19/10/2022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A49DA-9B4C-4C11-AFC5-1C9CC1D3D925}" type="datetime1">
              <a:rPr lang="fr-FR" smtClean="0"/>
              <a:pPr/>
              <a:t>19/10/2022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84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/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pic>
        <p:nvPicPr>
          <p:cNvPr id="8" name="Graphisme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pic>
        <p:nvPicPr>
          <p:cNvPr id="11" name="Graphisme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sme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sme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#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#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#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5" name="Espace réservé du contenu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6" name="Espace réservé du contenu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endParaRPr lang="fr-FR" noProof="0"/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Pitch Deck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Deux conten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 LE TEXTE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CLIQUEZ ICI POUR MODIFIER LE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Pitch Deck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  <p:pic>
        <p:nvPicPr>
          <p:cNvPr id="11" name="Graphisme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sme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ICI POUR MODIFIER LE STYLE DU TITRE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25" name="Espace réservé du texte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26" name="Espace réservé du texte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28" name="Espace réservé du texte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21" name="Espace réservé de la date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22" name="Espace réservé du pied de page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Pitch Deck</a:t>
            </a:r>
          </a:p>
        </p:txBody>
      </p:sp>
      <p:sp>
        <p:nvSpPr>
          <p:cNvPr id="24" name="Espace réservé du numéro de diapositive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ICI POUR MODIFIER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8749" y="1361938"/>
            <a:ext cx="6765925" cy="496888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7" name="Espace réservé au graphique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286002"/>
            <a:ext cx="6094270" cy="3542143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 graphique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125" y="2284624"/>
            <a:ext cx="3147332" cy="306388"/>
          </a:xfrm>
        </p:spPr>
        <p:txBody>
          <a:bodyPr rtlCol="0"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Cliquez ici pour ajouter du contenu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Pitch Deck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Année</a:t>
            </a:r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Année</a:t>
            </a:r>
          </a:p>
        </p:txBody>
      </p:sp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6" name="Espace réservé du texte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8" name="Espace réservé du texte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9" name="Espace réservé du texte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Espace réservé de la date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37" name="Espace réservé du pied de page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Pitch Deck</a:t>
            </a:r>
          </a:p>
        </p:txBody>
      </p:sp>
      <p:sp>
        <p:nvSpPr>
          <p:cNvPr id="38" name="Espace réservé du numéro de diapositive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ICI POUR MODIFIER LE STYLE DU TITRE</a:t>
            </a:r>
          </a:p>
        </p:txBody>
      </p:sp>
      <p:sp>
        <p:nvSpPr>
          <p:cNvPr id="7" name="Espace réservé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 graphique SmartArt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Pitch Deck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 équipe 4 person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ICI POUR MODIFIER LE STYLE DU TITRE</a:t>
            </a:r>
          </a:p>
        </p:txBody>
      </p:sp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17" name="Espace réservé d’image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18" name="Espace réservé d’image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lvl="1" rtl="0"/>
            <a:r>
              <a:rPr lang="fr-FR" noProof="0"/>
              <a:t>Cliquez sur l’icône pour ajouter une image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19" name="Espace réservé d’image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Pitch Deck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 équipe 8 person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ICI POUR MODIFIER LE STYLE DU TITRE</a:t>
            </a:r>
          </a:p>
        </p:txBody>
      </p:sp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17" name="Espace réservé d’image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18" name="Espace réservé d’image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19" name="Espace réservé d’image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55" name="Espace réservé d’image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4" name="Espace réservé du texte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62" name="Espace réservé du texte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56" name="Espace réservé d’image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9" name="Espace réservé du texte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63" name="Espace réservé du texte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57" name="Espace réservé d’image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60" name="Espace réservé du texte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64" name="Espace réservé du texte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58" name="Espace réservé d’image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61" name="Espace réservé du texte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65" name="Espace réservé du texte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fr-FR" noProof="0"/>
              <a:t>Pitch Deck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  <p:pic>
        <p:nvPicPr>
          <p:cNvPr id="13" name="Graphisme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sme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ICI POUR MODIFIER LE STYLE DU TITRE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fr-FR" noProof="0"/>
              <a:t>Cliquez ici pour ajouter du contenu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#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4" name="Espace réservé du contenu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fr-FR" noProof="0"/>
              <a:t>Cliquez ici pour ajouter du contenu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#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CLIQUEZ ICI POUR MODIFIER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5" name="Espace réservé du contenu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fr-FR" noProof="0"/>
              <a:t>Cliquez ici pour ajouter du contenu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#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6" name="Espace réservé du contenu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fr-FR" noProof="0"/>
              <a:t>Cliquez ici pour ajouter du contenu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#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Pitch Deck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ynthè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e la date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22" name="Espace réservé du pied de page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Pitch Deck</a:t>
            </a:r>
          </a:p>
        </p:txBody>
      </p:sp>
      <p:sp>
        <p:nvSpPr>
          <p:cNvPr id="24" name="Espace réservé du numéro de diapositive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dre du jo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sme 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clus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pic>
        <p:nvPicPr>
          <p:cNvPr id="6" name="Graphisme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Pitch Deck</a:t>
            </a:r>
          </a:p>
        </p:txBody>
      </p:sp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ron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sme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ICI POUR MODIFIER LE 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fr-FR" noProof="0"/>
              <a:t>CLIQUEZ ICI POUR MODIFIER LES STYLES DU TEXTE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fr-FR" noProof="0"/>
              <a:t>CLIQUEZ ICI POUR MODIFIER LES STYLES DU TEXTE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fr-FR" noProof="0"/>
              <a:t>CLIQUEZ ICI POUR MODIFIER LES STYLES DU TEXTE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fr-FR" noProof="0"/>
              <a:t>CLIQUEZ ICI POUR MODIFIER LES STYLES DU TEXTE</a:t>
            </a:r>
          </a:p>
        </p:txBody>
      </p:sp>
      <p:sp>
        <p:nvSpPr>
          <p:cNvPr id="34" name="Espace réservé du texte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fr-FR" noProof="0"/>
              <a:t>Cliquez ici pour modifier le style du texte</a:t>
            </a:r>
          </a:p>
        </p:txBody>
      </p:sp>
      <p:sp>
        <p:nvSpPr>
          <p:cNvPr id="35" name="Espace réservé du texte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fr-FR" noProof="0"/>
              <a:t>Cliquez ici pour modifier le style du texte</a:t>
            </a:r>
          </a:p>
        </p:txBody>
      </p:sp>
      <p:sp>
        <p:nvSpPr>
          <p:cNvPr id="36" name="Espace réservé du texte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fr-FR" noProof="0"/>
              <a:t>Cliquez ici pour modifier le style du texte</a:t>
            </a:r>
          </a:p>
        </p:txBody>
      </p:sp>
      <p:sp>
        <p:nvSpPr>
          <p:cNvPr id="37" name="Espace réservé du texte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fr-FR" noProof="0"/>
              <a:t>Cliquez ici pour modifier le style du texte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 rtlCol="0"/>
          <a:lstStyle>
            <a:lvl1pPr>
              <a:defRPr sz="900"/>
            </a:lvl1pPr>
          </a:lstStyle>
          <a:p>
            <a:pPr algn="l" rtl="0"/>
            <a:r>
              <a:rPr lang="fr-FR" noProof="0"/>
              <a:t>Pitch Deck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colonn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ICI POUR MODIFIER LE STYLE DU TITRE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31" name="Espace réservé du texte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CLIQUEZ POUR AJOUTER UN SOUS-TITRE</a:t>
            </a:r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33" name="Espace réservé du texte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CLIQUEZ POUR AJOUTER UN SOUS-TITRE</a:t>
            </a:r>
          </a:p>
        </p:txBody>
      </p:sp>
      <p:sp>
        <p:nvSpPr>
          <p:cNvPr id="34" name="Espace réservé du texte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CLIQUEZ POUR AJOUTER UN SOUS-TITRE</a:t>
            </a:r>
          </a:p>
        </p:txBody>
      </p:sp>
      <p:sp>
        <p:nvSpPr>
          <p:cNvPr id="13" name="Espace réservé du texte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fr-FR" noProof="0"/>
              <a:t>Pitch Deck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 colon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ICI POUR MODIFIER LE STYLE DU TITRE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24" name="Espace réservé du texte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Pitch Deck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pic>
        <p:nvPicPr>
          <p:cNvPr id="2" name="Graphisme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Pitch Deck</a:t>
            </a:r>
          </a:p>
        </p:txBody>
      </p:sp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ut d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ICI POUR MODIFIER LE STYLE DU TITRE</a:t>
            </a:r>
          </a:p>
        </p:txBody>
      </p:sp>
      <p:pic>
        <p:nvPicPr>
          <p:cNvPr id="5" name="Graphisme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sme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16" name="Espace réservé du texte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17" name="Espace réservé de la date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18" name="Espace réservé du pied de page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Pitch Deck</a:t>
            </a:r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ois contenu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 LE TEXTE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CLIQUEZ ICI POUR MODIFIER LE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 LE TEXTE</a:t>
            </a:r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Pitch Deck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79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2840" y="1193800"/>
            <a:ext cx="4941771" cy="1122202"/>
          </a:xfrm>
        </p:spPr>
        <p:txBody>
          <a:bodyPr rtlCol="0"/>
          <a:lstStyle/>
          <a:p>
            <a:pPr rtl="0"/>
            <a:r>
              <a:rPr lang="fr-FR"/>
              <a:t>Présentation FA2.3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0" y="3078480"/>
            <a:ext cx="6277811" cy="2386910"/>
          </a:xfrm>
        </p:spPr>
        <p:txBody>
          <a:bodyPr rtlCol="0">
            <a:normAutofit/>
          </a:bodyPr>
          <a:lstStyle/>
          <a:p>
            <a:pPr rtl="0"/>
            <a:r>
              <a:rPr lang="fr-FR"/>
              <a:t>El Bachir Touré</a:t>
            </a:r>
          </a:p>
          <a:p>
            <a:pPr rtl="0"/>
            <a:r>
              <a:rPr lang="fr-FR"/>
              <a:t>Amine Abdelaziz</a:t>
            </a:r>
          </a:p>
          <a:p>
            <a:pPr rtl="0"/>
            <a:r>
              <a:rPr lang="fr-CA"/>
              <a:t>Joel </a:t>
            </a:r>
            <a:r>
              <a:rPr lang="fr-CA" err="1"/>
              <a:t>Stephane</a:t>
            </a:r>
            <a:r>
              <a:rPr lang="fr-CA"/>
              <a:t> </a:t>
            </a:r>
            <a:r>
              <a:rPr lang="fr-CA" err="1"/>
              <a:t>Nganko-Kouo</a:t>
            </a:r>
            <a:endParaRPr lang="fr-FR"/>
          </a:p>
          <a:p>
            <a:pPr rtl="0"/>
            <a:r>
              <a:rPr lang="fr-FR"/>
              <a:t>Rayane Oubarka</a:t>
            </a:r>
          </a:p>
          <a:p>
            <a:pPr rtl="0"/>
            <a:r>
              <a:rPr lang="fr-FR" err="1"/>
              <a:t>Ichrak</a:t>
            </a:r>
            <a:r>
              <a:rPr lang="fr-FR"/>
              <a:t> El </a:t>
            </a:r>
            <a:r>
              <a:rPr lang="fr-FR" err="1"/>
              <a:t>Hatimi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7757ED-3EB5-EECA-4BB8-1F3E77631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524" y="528320"/>
            <a:ext cx="4335781" cy="1258888"/>
          </a:xfrm>
        </p:spPr>
        <p:txBody>
          <a:bodyPr/>
          <a:lstStyle/>
          <a:p>
            <a:r>
              <a:rPr lang="fr-FR"/>
              <a:t>Rétroaction du client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BCDA59-DE67-5F8E-60C8-F19DF4ED2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CA"/>
              <a:t>-Le tuyau de la pompe est connecté au tuyau de retour d'eau du filtre à sable</a:t>
            </a:r>
          </a:p>
          <a:p>
            <a:r>
              <a:rPr lang="fr-CA"/>
              <a:t>-Le concept est correct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9B3C61-7E05-4444-3615-1CCF9DFB3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1AACB0-EB34-0AD2-467D-AA514733E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49A0F8-C50C-EF3A-48CE-F326871FA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fr-FR" noProof="0" smtClean="0"/>
              <a:t>10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53684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55E099-B3F8-4510-4867-64EAEAB61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Concept final après rétroaction</a:t>
            </a:r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C39CD6B5-2D9B-85D3-526C-FE4CC24D3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499" y="3052505"/>
            <a:ext cx="3828317" cy="2766795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ECB47-A228-27DF-BE37-F57CBA15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AE87E9-7F65-CEFF-D356-A94725988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817626-60A4-12C0-7649-DA96F0FD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fr-FR" noProof="0" smtClean="0"/>
              <a:t>11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83269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98406D-E66A-CAC9-B87F-CAA5C76ED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Plan du projet</a:t>
            </a:r>
            <a:endParaRPr lang="fr-CA"/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06EB66F3-CDC0-592D-CFC0-B15A25767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928" y="2532123"/>
            <a:ext cx="6183540" cy="2868038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C0EFDE-FB79-4651-0225-316113E9E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2F963B-EA78-E947-0C37-B9A067B9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4DF7D-F770-5B40-3D8A-BF42EAB7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fr-FR" noProof="0" smtClean="0"/>
              <a:t>12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58730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48B510-A446-C435-EC5C-F6C64D825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Prototype 1</a:t>
            </a:r>
            <a:endParaRPr lang="fr-CA"/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8952CADA-CF5A-C2D9-EB97-967EFB061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499" y="3313103"/>
            <a:ext cx="3171825" cy="1741506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53D753-ABEE-A70E-E649-2582864E7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399B2E-3AF2-8A44-B15E-C3E0973F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A5993C-5F04-C9F7-99B4-E672D5518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fr-FR" noProof="0" smtClean="0"/>
              <a:t>13</a:t>
            </a:fld>
            <a:endParaRPr lang="fr-FR" noProof="0"/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8EF1D299-1BA0-B0DC-C0F2-00732F9A5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754" y="3314409"/>
            <a:ext cx="2743200" cy="1846967"/>
          </a:xfrm>
          <a:prstGeom prst="rect">
            <a:avLst/>
          </a:prstGeom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B8BE718A-677C-4EB7-DA7B-033D85419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9169" y="2998639"/>
            <a:ext cx="2743200" cy="247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73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C4B71B-AD2F-D9CA-AE45-044642CF1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04" y="136525"/>
            <a:ext cx="5687061" cy="1614488"/>
          </a:xfrm>
        </p:spPr>
        <p:txBody>
          <a:bodyPr>
            <a:normAutofit/>
          </a:bodyPr>
          <a:lstStyle/>
          <a:p>
            <a:r>
              <a:rPr lang="fr-FR"/>
              <a:t> prochaines étapes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1452B5-B488-DCAE-5A66-45A453C0B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CA">
                <a:ea typeface="+mn-lt"/>
                <a:cs typeface="+mn-lt"/>
              </a:rPr>
              <a:t>Achats du matériel</a:t>
            </a:r>
          </a:p>
          <a:p>
            <a:r>
              <a:rPr lang="fr-CA">
                <a:ea typeface="+mn-lt"/>
                <a:cs typeface="+mn-lt"/>
              </a:rPr>
              <a:t>Produire et tester le prototype finale</a:t>
            </a:r>
            <a:endParaRPr lang="fr-FR"/>
          </a:p>
          <a:p>
            <a:r>
              <a:rPr lang="fr-FR"/>
              <a:t>Terminer le user guide</a:t>
            </a:r>
            <a:endParaRPr lang="fr-CA"/>
          </a:p>
          <a:p>
            <a:r>
              <a:rPr lang="fr-CA"/>
              <a:t>Rencontre 3 avec la cliente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A132BB-EBAB-C01B-096D-359F02FAB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C9B248-12D3-99BD-5C8F-897BDBE54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3BD72D-51DF-8A04-6F7B-F6AE19F1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fr-FR" noProof="0" smtClean="0"/>
              <a:t>14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286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5C0379-E9AC-76AE-F766-3D94D333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4952885" cy="1325563"/>
          </a:xfrm>
        </p:spPr>
        <p:txBody>
          <a:bodyPr>
            <a:normAutofit/>
          </a:bodyPr>
          <a:lstStyle/>
          <a:p>
            <a:r>
              <a:rPr lang="fr-FR"/>
              <a:t>Plan pour la prochaine rencontre avec le client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38C656-2D76-EB40-BB2E-86CE420C3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- Présentation du prototype 1 </a:t>
            </a:r>
          </a:p>
          <a:p>
            <a:r>
              <a:rPr lang="fr-FR"/>
              <a:t>- Rétroaction sur le prototype 1</a:t>
            </a:r>
          </a:p>
          <a:p>
            <a:r>
              <a:rPr lang="fr-FR"/>
              <a:t>- Questions à poser à la cliente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C93558-FD20-1DB5-00F0-C3599C7CF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1DB922-163A-CCCD-9DC5-013099301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9F76E1-7857-D40A-C9BC-C00E211F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fr-FR" noProof="0" smtClean="0"/>
              <a:t>15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13101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265385-48ED-82C2-55D0-E16ECD7BA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conclusion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9B62B4-4216-3B36-F700-6171ACDD4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5E5AEF-6F9A-DCE8-D94A-19AB740EE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0F37FA-EF0A-FDE5-C41D-B793C1197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057682-EC63-A4FF-DF9C-6FDE48BD3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fr-FR" noProof="0" smtClean="0"/>
              <a:t>16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55470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7A14AC-1C66-C8C2-F93B-E353A43CA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059" y="-168275"/>
            <a:ext cx="3171825" cy="1325563"/>
          </a:xfrm>
        </p:spPr>
        <p:txBody>
          <a:bodyPr/>
          <a:lstStyle/>
          <a:p>
            <a:r>
              <a:rPr lang="fr-FR"/>
              <a:t>Sommaire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BC89DD-FC3D-490F-128D-52C2E0EC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058" y="1237455"/>
            <a:ext cx="3258822" cy="4320065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fr-FR"/>
              <a:t>Besoins du client</a:t>
            </a:r>
          </a:p>
          <a:p>
            <a:pPr marL="285750" indent="-285750">
              <a:buFontTx/>
              <a:buChar char="-"/>
            </a:pPr>
            <a:r>
              <a:rPr lang="fr-FR"/>
              <a:t>Enonce du </a:t>
            </a:r>
            <a:r>
              <a:rPr lang="fr-FR" err="1"/>
              <a:t>probleme</a:t>
            </a:r>
            <a:endParaRPr lang="fr-FR"/>
          </a:p>
          <a:p>
            <a:pPr marL="285750" indent="-285750">
              <a:buFontTx/>
              <a:buChar char="-"/>
            </a:pPr>
            <a:r>
              <a:rPr lang="fr-FR"/>
              <a:t>Etalonnage</a:t>
            </a:r>
          </a:p>
          <a:p>
            <a:pPr marL="285750" indent="-285750">
              <a:buFontTx/>
              <a:buChar char="-"/>
            </a:pPr>
            <a:r>
              <a:rPr lang="fr-FR"/>
              <a:t>Spécifications finales</a:t>
            </a:r>
          </a:p>
          <a:p>
            <a:pPr marL="285750" indent="-285750">
              <a:buFontTx/>
              <a:buChar char="-"/>
            </a:pPr>
            <a:r>
              <a:rPr lang="fr-FR"/>
              <a:t>Concepts </a:t>
            </a:r>
          </a:p>
          <a:p>
            <a:pPr marL="285750" indent="-285750">
              <a:buFontTx/>
              <a:buChar char="-"/>
            </a:pPr>
            <a:r>
              <a:rPr lang="fr-FR"/>
              <a:t>Matrice décisionnelle</a:t>
            </a:r>
          </a:p>
          <a:p>
            <a:pPr marL="285750" indent="-285750">
              <a:buFontTx/>
              <a:buChar char="-"/>
            </a:pPr>
            <a:r>
              <a:rPr lang="fr-FR"/>
              <a:t>Plan du projet </a:t>
            </a:r>
          </a:p>
          <a:p>
            <a:pPr marL="285750" indent="-285750">
              <a:buFontTx/>
              <a:buChar char="-"/>
            </a:pPr>
            <a:r>
              <a:rPr lang="fr-FR"/>
              <a:t>Prototype 1</a:t>
            </a:r>
          </a:p>
          <a:p>
            <a:pPr marL="285750" indent="-285750">
              <a:buFontTx/>
              <a:buChar char="-"/>
            </a:pPr>
            <a:r>
              <a:rPr lang="fr-FR" err="1"/>
              <a:t>Retroaction</a:t>
            </a:r>
            <a:r>
              <a:rPr lang="fr-FR"/>
              <a:t> prototype 1</a:t>
            </a:r>
          </a:p>
          <a:p>
            <a:pPr marL="285750" indent="-285750">
              <a:buFontTx/>
              <a:buChar char="-"/>
            </a:pPr>
            <a:r>
              <a:rPr lang="fr-FR"/>
              <a:t>Leçons apprises et prochaine </a:t>
            </a:r>
            <a:r>
              <a:rPr lang="fr-FR" err="1"/>
              <a:t>etape</a:t>
            </a:r>
            <a:r>
              <a:rPr lang="fr-FR"/>
              <a:t> </a:t>
            </a:r>
          </a:p>
          <a:p>
            <a:pPr marL="285750" indent="-285750">
              <a:buFontTx/>
              <a:buChar char="-"/>
            </a:pPr>
            <a:r>
              <a:rPr lang="fr-FR"/>
              <a:t>Conclusion</a:t>
            </a:r>
          </a:p>
          <a:p>
            <a:pPr marL="285750" indent="-285750">
              <a:buFontTx/>
              <a:buChar char="-"/>
            </a:pPr>
            <a:endParaRPr lang="fr-FR"/>
          </a:p>
          <a:p>
            <a:pPr marL="285750" indent="-285750">
              <a:buFontTx/>
              <a:buChar char="-"/>
            </a:pPr>
            <a:endParaRPr lang="fr-FR"/>
          </a:p>
          <a:p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43D501-8ADE-1D91-B4B5-F5A565C55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9AC5FB-A1E9-FD9C-9AE8-A9979BAA6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654CD3-EAF7-C785-6DA2-9652EF9F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fr-FR" noProof="0" smtClean="0"/>
              <a:t>2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3813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997088-83FB-1682-A457-4598CB271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219" y="-233680"/>
            <a:ext cx="4202806" cy="1299528"/>
          </a:xfrm>
        </p:spPr>
        <p:txBody>
          <a:bodyPr/>
          <a:lstStyle/>
          <a:p>
            <a:r>
              <a:rPr lang="fr-FR"/>
              <a:t>Besoins du client</a:t>
            </a:r>
            <a:endParaRPr lang="fr-CA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4FD5A9BC-CE5D-D207-1808-43B5FE2FB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5394" y="1065848"/>
            <a:ext cx="4558126" cy="5509087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ED44C8-ADE5-546E-0E20-D249F892B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3EF442-3BE3-3746-467D-1AE7215E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0D977D-166D-2B4B-0471-3575299B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fr-FR" noProof="0" smtClean="0"/>
              <a:t>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25432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E62442-2D84-90A4-CDDE-6BDCF7544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56640"/>
            <a:ext cx="4762501" cy="1289368"/>
          </a:xfrm>
        </p:spPr>
        <p:txBody>
          <a:bodyPr/>
          <a:lstStyle/>
          <a:p>
            <a:r>
              <a:rPr lang="fr-FR"/>
              <a:t>Enonce du problème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FBEE7A-0837-651A-0D6A-C0449CEB7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On doit concevoir un distributeur de chlore facile à entretenir, automatique avec un minimum d’efforts demandés. Il doit être résistant aux différentes conditions météorologiques, durable, et ne doit pas dépasser 100 dollars.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A7E2F7-1388-EA50-86AD-A5648A9DC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63E564-5ACF-2381-C6E2-EC8B6109B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F68C2A-3DAE-E323-27A4-D0A9D14D4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fr-FR" noProof="0" smtClean="0"/>
              <a:t>4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59048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9284CD-4778-12C7-184C-D07BC8B11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140" y="-340995"/>
            <a:ext cx="3171825" cy="1325563"/>
          </a:xfrm>
        </p:spPr>
        <p:txBody>
          <a:bodyPr/>
          <a:lstStyle/>
          <a:p>
            <a:r>
              <a:rPr lang="fr-FR"/>
              <a:t>Etalonnage</a:t>
            </a:r>
            <a:endParaRPr lang="fr-CA"/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80D06CBF-0ACC-146E-374D-88B470D42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170" y="1920240"/>
            <a:ext cx="6232350" cy="4307153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7EA795-4730-4F65-C64A-E9329DFFE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BE0A8B-8E4D-2BBB-8AA2-6E31B104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111F63-EDE3-98DB-9A53-7B6C0255C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fr-FR" noProof="0" smtClean="0"/>
              <a:t>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63709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EC79A1-8B7B-4B6D-870B-260137280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907" y="0"/>
            <a:ext cx="4762501" cy="1655128"/>
          </a:xfrm>
        </p:spPr>
        <p:txBody>
          <a:bodyPr/>
          <a:lstStyle/>
          <a:p>
            <a:r>
              <a:rPr lang="fr-FR"/>
              <a:t>Spécifications Cibles</a:t>
            </a:r>
            <a:endParaRPr lang="fr-CA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74D56919-67E3-6643-4C3B-4139BBE59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500" y="2682241"/>
            <a:ext cx="6286500" cy="2990136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B98455-188E-BAC3-38AC-62F89F896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4D5C23-B33D-8AF0-3C20-045077C4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5B6515-AF80-6A17-7178-24641CF0F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fr-FR" noProof="0" smtClean="0"/>
              <a:t>6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9634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ADABD1-137E-31BD-AE9C-5293A46A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concepts</a:t>
            </a:r>
            <a:endParaRPr lang="fr-CA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CFE70C01-B136-3760-E8B2-BDF3093AF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9063" y="423544"/>
            <a:ext cx="2928059" cy="2519363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B56682-EFEF-8B8B-915C-B2578BFFC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C22973-AA74-DFB1-1117-2CA1DB522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93403-2809-49AC-02ED-A2C6B8B55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fr-FR" noProof="0" smtClean="0"/>
              <a:t>7</a:t>
            </a:fld>
            <a:endParaRPr lang="fr-FR" noProof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3A31773-642D-2D13-1EFD-EA91A0027017}"/>
              </a:ext>
            </a:extLst>
          </p:cNvPr>
          <p:cNvSpPr txBox="1"/>
          <p:nvPr/>
        </p:nvSpPr>
        <p:spPr>
          <a:xfrm>
            <a:off x="4433376" y="3194924"/>
            <a:ext cx="220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Concept de Bachir</a:t>
            </a:r>
            <a:endParaRPr lang="fr-CA">
              <a:solidFill>
                <a:schemeClr val="bg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F7F46FE-AA8D-DCC1-EC8B-D890C584F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888" y="428701"/>
            <a:ext cx="4151220" cy="251420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97E3851-23F5-3714-EE1E-638398C249E1}"/>
              </a:ext>
            </a:extLst>
          </p:cNvPr>
          <p:cNvSpPr txBox="1"/>
          <p:nvPr/>
        </p:nvSpPr>
        <p:spPr>
          <a:xfrm>
            <a:off x="7498080" y="3194924"/>
            <a:ext cx="392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Concept de Rayane</a:t>
            </a:r>
            <a:endParaRPr lang="fr-CA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72D96ED-2D81-41EF-1C2C-565DD0C84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229" y="3539808"/>
            <a:ext cx="4315704" cy="261398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87D0D7C-1308-4C7C-E719-5F4E2C41D2CD}"/>
              </a:ext>
            </a:extLst>
          </p:cNvPr>
          <p:cNvSpPr txBox="1"/>
          <p:nvPr/>
        </p:nvSpPr>
        <p:spPr>
          <a:xfrm>
            <a:off x="4094480" y="6217920"/>
            <a:ext cx="359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Concept de Abdelaziz</a:t>
            </a:r>
            <a:endParaRPr lang="fr-CA">
              <a:solidFill>
                <a:schemeClr val="bg1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FBB8B4D-95C2-A2F4-3706-CEB93F6B88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9080" y="3475365"/>
            <a:ext cx="3067000" cy="276731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4A5441F9-82B4-F664-664D-368353DB99EB}"/>
              </a:ext>
            </a:extLst>
          </p:cNvPr>
          <p:cNvSpPr txBox="1"/>
          <p:nvPr/>
        </p:nvSpPr>
        <p:spPr>
          <a:xfrm>
            <a:off x="8749080" y="6242683"/>
            <a:ext cx="280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Concept de </a:t>
            </a:r>
            <a:r>
              <a:rPr lang="fr-FR" err="1">
                <a:solidFill>
                  <a:schemeClr val="bg1"/>
                </a:solidFill>
              </a:rPr>
              <a:t>Ichrak</a:t>
            </a:r>
            <a:endParaRPr lang="fr-CA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8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D845F1-ADBE-2666-C3E1-6DE640C02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79" y="264159"/>
            <a:ext cx="4884421" cy="1350329"/>
          </a:xfrm>
        </p:spPr>
        <p:txBody>
          <a:bodyPr/>
          <a:lstStyle/>
          <a:p>
            <a:r>
              <a:rPr lang="fr-FR"/>
              <a:t>Matrice </a:t>
            </a:r>
            <a:r>
              <a:rPr lang="fr-FR" err="1"/>
              <a:t>decisionelle</a:t>
            </a:r>
            <a:endParaRPr lang="fr-CA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35BF853F-E0A9-3F3C-3D53-15BAAF880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500" y="2177794"/>
            <a:ext cx="4660900" cy="3040681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94C225-CF91-40E8-2943-A1B2B2C70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7B85A2-660D-2F49-7C3A-B47BF3A21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163BA5-84DE-2C4F-3D31-A16D0661E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fr-FR" noProof="0" smtClean="0"/>
              <a:t>8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29785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7C3BB0-2987-8719-114F-5291E59B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3465608" cy="1426550"/>
          </a:xfrm>
        </p:spPr>
        <p:txBody>
          <a:bodyPr/>
          <a:lstStyle/>
          <a:p>
            <a:r>
              <a:rPr lang="fr-FR"/>
              <a:t>Concept final présenté au client</a:t>
            </a:r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FE3CE462-236E-6326-2066-1AED48FEE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4545" y="2510937"/>
            <a:ext cx="4461363" cy="3123100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0696BE-AECA-648F-D828-C93DC8BC0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18CCE1-28BE-0610-07F3-A91961C3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B6C01C-1920-6E2F-0BFE-C1D303E4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fr-FR" noProof="0" smtClean="0"/>
              <a:t>9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63528238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g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418933_TF22318419_Win32" id="{C062C685-4AD8-43F3-8DE7-22C200D567C4}" vid="{98AFCDAB-92B1-4506-B98A-5C5B2F8D022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62971f75-aa27-45a1-8433-a917407b7c3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E18B4D7CA1EE45A7E682AC1F817CAC" ma:contentTypeVersion="11" ma:contentTypeDescription="Create a new document." ma:contentTypeScope="" ma:versionID="c1fe1ae459b37960fb550cc2288c0b68">
  <xsd:schema xmlns:xsd="http://www.w3.org/2001/XMLSchema" xmlns:xs="http://www.w3.org/2001/XMLSchema" xmlns:p="http://schemas.microsoft.com/office/2006/metadata/properties" xmlns:ns3="4993fb95-98ac-4389-a746-739a8fa19e5a" xmlns:ns4="62971f75-aa27-45a1-8433-a917407b7c33" targetNamespace="http://schemas.microsoft.com/office/2006/metadata/properties" ma:root="true" ma:fieldsID="602841fcae711cd7dc9ca2764d6038d8" ns3:_="" ns4:_="">
    <xsd:import namespace="4993fb95-98ac-4389-a746-739a8fa19e5a"/>
    <xsd:import namespace="62971f75-aa27-45a1-8433-a917407b7c3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93fb95-98ac-4389-a746-739a8fa19e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71f75-aa27-45a1-8433-a917407b7c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BA3906-9696-4247-AC0D-DD5C26B2A70A}">
  <ds:schemaRefs>
    <ds:schemaRef ds:uri="4993fb95-98ac-4389-a746-739a8fa19e5a"/>
    <ds:schemaRef ds:uri="62971f75-aa27-45a1-8433-a917407b7c3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D446390-8521-40A2-A462-EA068123BE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5AC8ED-7E2E-42F8-AB20-18D7C279690A}">
  <ds:schemaRefs>
    <ds:schemaRef ds:uri="4993fb95-98ac-4389-a746-739a8fa19e5a"/>
    <ds:schemaRef ds:uri="62971f75-aa27-45a1-8433-a917407b7c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Argumentaire de vente épuré</Template>
  <Application>Microsoft Office PowerPoint</Application>
  <PresentationFormat>Grand écran</PresentationFormat>
  <Slides>16</Slides>
  <Notes>1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Monoligne</vt:lpstr>
      <vt:lpstr>Présentation FA2.3</vt:lpstr>
      <vt:lpstr>Sommaire</vt:lpstr>
      <vt:lpstr>Besoins du client</vt:lpstr>
      <vt:lpstr>Enonce du problème</vt:lpstr>
      <vt:lpstr>Etalonnage</vt:lpstr>
      <vt:lpstr>Spécifications Cibles</vt:lpstr>
      <vt:lpstr>concepts</vt:lpstr>
      <vt:lpstr>Matrice decisionelle</vt:lpstr>
      <vt:lpstr>Concept final présenté au client</vt:lpstr>
      <vt:lpstr>Rétroaction du client</vt:lpstr>
      <vt:lpstr>Concept final après rétroaction</vt:lpstr>
      <vt:lpstr>Plan du projet</vt:lpstr>
      <vt:lpstr>Prototype 1</vt:lpstr>
      <vt:lpstr> prochaines étapes</vt:lpstr>
      <vt:lpstr>Plan pour la prochaine rencontre avec le client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FA2.3</dc:title>
  <dc:creator>Rayane Oubarka</dc:creator>
  <cp:revision>2</cp:revision>
  <dcterms:created xsi:type="dcterms:W3CDTF">2022-10-19T17:01:28Z</dcterms:created>
  <dcterms:modified xsi:type="dcterms:W3CDTF">2022-10-19T21:55:07Z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0x01010046E18B4D7CA1EE45A7E682AC1F817CAC</vt:lpwstr>
  </property>
</Properties>
</file>