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9" r:id="rId1"/>
    <p:sldMasterId id="214748370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osis" pitchFamily="2" charset="77"/>
      <p:regular r:id="rId17"/>
      <p:bold r:id="rId18"/>
    </p:embeddedFon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Lilita One" panose="02000000000000000000" pitchFamily="2" charset="0"/>
      <p:regular r:id="rId23"/>
    </p:embeddedFont>
    <p:embeddedFont>
      <p:font typeface="Oxygen" panose="02000503000000000000" pitchFamily="2" charset="77"/>
      <p:regular r:id="rId24"/>
      <p:bold r:id="rId25"/>
    </p:embeddedFont>
    <p:embeddedFont>
      <p:font typeface="Poppins" pitchFamily="2" charset="77"/>
      <p:regular r:id="rId26"/>
      <p:bold r:id="rId27"/>
      <p:italic r:id="rId28"/>
      <p:boldItalic r:id="rId29"/>
    </p:embeddedFont>
    <p:embeddedFont>
      <p:font typeface="Ranchers" panose="020B0903030202050004" pitchFamily="3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Slab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3"/>
    <p:restoredTop sz="94646"/>
  </p:normalViewPr>
  <p:slideViewPr>
    <p:cSldViewPr snapToGrid="0" snapToObjects="1">
      <p:cViewPr varScale="1">
        <p:scale>
          <a:sx n="127" d="100"/>
          <a:sy n="127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heme" Target="theme/theme1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7f69465e5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c7f69465e5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(10 seconds)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7f69465e5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c7f69465e5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(5 seconds)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7f69465e5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c7f69465e5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(15 seconds)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7f69465e5_0_1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7f69465e5_0_1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Branden (10 seconds)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c7f69465e5_0_1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c7f69465e5_0_1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Branden (15 seconds)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c7f69465e5_0_2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c7f69465e5_0_2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 (1 mins and 30 sec)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c7f69465e5_0_3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c7f69465e5_0_3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 (5 seconds)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7f69465e5_0_3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7f69465e5_0_3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7f69465e5_0_3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7f69465e5_0_3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home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650" y="2626031"/>
            <a:ext cx="9144000" cy="18867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9175" y="2963363"/>
            <a:ext cx="6598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4265975"/>
            <a:ext cx="9197400" cy="883431"/>
            <a:chOff x="0" y="5687967"/>
            <a:chExt cx="9197400" cy="1177908"/>
          </a:xfrm>
        </p:grpSpPr>
        <p:sp>
          <p:nvSpPr>
            <p:cNvPr id="13" name="Google Shape;13;p2"/>
            <p:cNvSpPr/>
            <p:nvPr/>
          </p:nvSpPr>
          <p:spPr>
            <a:xfrm>
              <a:off x="0" y="5948175"/>
              <a:ext cx="9197400" cy="9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18800" y="5687967"/>
              <a:ext cx="457800" cy="3363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leaf)">
  <p:cSld name="TITLE_AND_TWO_COLUMNS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/>
          </a:blip>
          <a:srcRect l="5767" t="29553" b="29557"/>
          <a:stretch/>
        </p:blipFill>
        <p:spPr>
          <a:xfrm rot="10800000" flipH="1">
            <a:off x="0" y="644575"/>
            <a:ext cx="1943100" cy="8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ea)">
  <p:cSld name="TITLE_AND_TWO_COLUMNS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3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2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ky)">
  <p:cSld name="TITLE_AND_TWO_COLUMNS_1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3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3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0" y="644600"/>
            <a:ext cx="1943101" cy="8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82184"/>
            <a:ext cx="82296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APTION_ONLY_1">
    <p:bg>
      <p:bgPr>
        <a:solidFill>
          <a:schemeClr val="l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lt1"/>
                </a:solidFill>
              </a:defRPr>
            </a:lvl1pPr>
            <a:lvl2pPr lvl="1" algn="ctr" rtl="0">
              <a:buNone/>
              <a:defRPr>
                <a:solidFill>
                  <a:schemeClr val="lt1"/>
                </a:solidFill>
              </a:defRPr>
            </a:lvl2pPr>
            <a:lvl3pPr lvl="2" algn="ctr" rtl="0">
              <a:buNone/>
              <a:defRPr>
                <a:solidFill>
                  <a:schemeClr val="lt1"/>
                </a:solidFill>
              </a:defRPr>
            </a:lvl3pPr>
            <a:lvl4pPr lvl="3" algn="ctr" rtl="0">
              <a:buNone/>
              <a:defRPr>
                <a:solidFill>
                  <a:schemeClr val="lt1"/>
                </a:solidFill>
              </a:defRPr>
            </a:lvl4pPr>
            <a:lvl5pPr lvl="4" algn="ctr" rtl="0">
              <a:buNone/>
              <a:defRPr>
                <a:solidFill>
                  <a:schemeClr val="lt1"/>
                </a:solidFill>
              </a:defRPr>
            </a:lvl5pPr>
            <a:lvl6pPr lvl="5" algn="ctr" rtl="0">
              <a:buNone/>
              <a:defRPr>
                <a:solidFill>
                  <a:schemeClr val="lt1"/>
                </a:solidFill>
              </a:defRPr>
            </a:lvl6pPr>
            <a:lvl7pPr lvl="6" algn="ctr" rtl="0">
              <a:buNone/>
              <a:defRPr>
                <a:solidFill>
                  <a:schemeClr val="lt1"/>
                </a:solidFill>
              </a:defRPr>
            </a:lvl7pPr>
            <a:lvl8pPr lvl="7" algn="ctr" rtl="0">
              <a:buNone/>
              <a:defRPr>
                <a:solidFill>
                  <a:schemeClr val="lt1"/>
                </a:solidFill>
              </a:defRPr>
            </a:lvl8pPr>
            <a:lvl9pPr lvl="8" algn="ct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leaf)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8EC641">
              <a:alpha val="8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ky)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689EE1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ea)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539EB9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/>
          <p:nvPr/>
        </p:nvSpPr>
        <p:spPr>
          <a:xfrm flipH="1">
            <a:off x="3309975" y="-436124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7650" y="1742525"/>
            <a:ext cx="9159300" cy="3400975"/>
          </a:xfrm>
          <a:custGeom>
            <a:avLst/>
            <a:gdLst/>
            <a:ahLst/>
            <a:cxnLst/>
            <a:rect l="l" t="t" r="r" b="b"/>
            <a:pathLst>
              <a:path w="366372" h="136039" extrusionOk="0">
                <a:moveTo>
                  <a:pt x="0" y="255"/>
                </a:moveTo>
                <a:lnTo>
                  <a:pt x="0" y="136039"/>
                </a:lnTo>
                <a:lnTo>
                  <a:pt x="366372" y="136039"/>
                </a:lnTo>
                <a:lnTo>
                  <a:pt x="366372" y="255"/>
                </a:lnTo>
                <a:lnTo>
                  <a:pt x="54110" y="0"/>
                </a:lnTo>
                <a:lnTo>
                  <a:pt x="45720" y="10462"/>
                </a:lnTo>
                <a:lnTo>
                  <a:pt x="36991" y="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884073" y="2166312"/>
            <a:ext cx="56601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884073" y="3411563"/>
            <a:ext cx="5660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2"/>
          <p:cNvGrpSpPr/>
          <p:nvPr/>
        </p:nvGrpSpPr>
        <p:grpSpPr>
          <a:xfrm>
            <a:off x="-3489403" y="-5976299"/>
            <a:ext cx="14625368" cy="15025318"/>
            <a:chOff x="-3489403" y="-5976299"/>
            <a:chExt cx="14625368" cy="15025318"/>
          </a:xfrm>
        </p:grpSpPr>
        <p:sp>
          <p:nvSpPr>
            <p:cNvPr id="118" name="Google Shape;118;p22"/>
            <p:cNvSpPr/>
            <p:nvPr/>
          </p:nvSpPr>
          <p:spPr>
            <a:xfrm rot="1800004" flipH="1">
              <a:off x="-2370672" y="-580638"/>
              <a:ext cx="10908984" cy="739797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2"/>
            <p:cNvSpPr/>
            <p:nvPr/>
          </p:nvSpPr>
          <p:spPr>
            <a:xfrm rot="-9739395" flipH="1">
              <a:off x="-1929123" y="-2078911"/>
              <a:ext cx="6188594" cy="41968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 rot="-5400000" flipH="1">
              <a:off x="3364929" y="-4485929"/>
              <a:ext cx="9261406" cy="628066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1558525" y="2076575"/>
            <a:ext cx="60270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819000" y="1285350"/>
            <a:ext cx="75060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-4499931">
            <a:off x="7030136" y="4273946"/>
            <a:ext cx="2589730" cy="17562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 rot="-9899943" flipH="1">
            <a:off x="-1612965" y="1571130"/>
            <a:ext cx="3986381" cy="270338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 flipH="1">
            <a:off x="5952139" y="-613925"/>
            <a:ext cx="5173411" cy="350837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1200000" y="3391821"/>
            <a:ext cx="33825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1200000" y="3802160"/>
            <a:ext cx="3382500" cy="7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title" idx="2"/>
          </p:nvPr>
        </p:nvSpPr>
        <p:spPr>
          <a:xfrm>
            <a:off x="4561492" y="3391821"/>
            <a:ext cx="33825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3"/>
          </p:nvPr>
        </p:nvSpPr>
        <p:spPr>
          <a:xfrm>
            <a:off x="4561499" y="3802160"/>
            <a:ext cx="3382500" cy="7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title" idx="4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5"/>
          <p:cNvGrpSpPr/>
          <p:nvPr/>
        </p:nvGrpSpPr>
        <p:grpSpPr>
          <a:xfrm>
            <a:off x="-1241606" y="-2242820"/>
            <a:ext cx="11037387" cy="3986403"/>
            <a:chOff x="-1241606" y="-2242820"/>
            <a:chExt cx="11037387" cy="3986403"/>
          </a:xfrm>
        </p:grpSpPr>
        <p:sp>
          <p:nvSpPr>
            <p:cNvPr id="138" name="Google Shape;138;p25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5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 flipH="1">
            <a:off x="4271435" y="1800100"/>
            <a:ext cx="6177491" cy="41892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6"/>
          <p:cNvSpPr/>
          <p:nvPr/>
        </p:nvSpPr>
        <p:spPr>
          <a:xfrm rot="8100000" flipH="1">
            <a:off x="-4207927" y="780748"/>
            <a:ext cx="7361261" cy="49920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1"/>
          </p:nvPr>
        </p:nvSpPr>
        <p:spPr>
          <a:xfrm>
            <a:off x="1454025" y="1494025"/>
            <a:ext cx="2710800" cy="28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-4862182" y="-1960533"/>
            <a:ext cx="15410032" cy="13903865"/>
            <a:chOff x="-4862182" y="-1960533"/>
            <a:chExt cx="15410032" cy="13903865"/>
          </a:xfrm>
        </p:grpSpPr>
        <p:sp>
          <p:nvSpPr>
            <p:cNvPr id="148" name="Google Shape;148;p27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3337800" y="814175"/>
            <a:ext cx="4987200" cy="351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title"/>
          </p:nvPr>
        </p:nvSpPr>
        <p:spPr>
          <a:xfrm>
            <a:off x="4962899" y="894575"/>
            <a:ext cx="3362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155" name="Google Shape;155;p28"/>
          <p:cNvSpPr/>
          <p:nvPr/>
        </p:nvSpPr>
        <p:spPr>
          <a:xfrm rot="-900031">
            <a:off x="-2177367" y="2722878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/>
          <p:nvPr/>
        </p:nvSpPr>
        <p:spPr>
          <a:xfrm rot="-900014">
            <a:off x="-1390726" y="1566499"/>
            <a:ext cx="7286832" cy="494159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9"/>
          <p:cNvSpPr/>
          <p:nvPr/>
        </p:nvSpPr>
        <p:spPr>
          <a:xfrm rot="-9899941">
            <a:off x="7292871" y="-207110"/>
            <a:ext cx="3438561" cy="233187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731845" y="2826259"/>
            <a:ext cx="19308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 hasCustomPrompt="1"/>
          </p:nvPr>
        </p:nvSpPr>
        <p:spPr>
          <a:xfrm>
            <a:off x="2994550" y="1629250"/>
            <a:ext cx="54402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30"/>
          <p:cNvSpPr txBox="1">
            <a:spLocks noGrp="1"/>
          </p:cNvSpPr>
          <p:nvPr>
            <p:ph type="subTitle" idx="1"/>
          </p:nvPr>
        </p:nvSpPr>
        <p:spPr>
          <a:xfrm>
            <a:off x="3818150" y="2887488"/>
            <a:ext cx="4619700" cy="5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3" name="Google Shape;163;p30"/>
          <p:cNvGrpSpPr/>
          <p:nvPr/>
        </p:nvGrpSpPr>
        <p:grpSpPr>
          <a:xfrm>
            <a:off x="-3999278" y="-4342890"/>
            <a:ext cx="15279196" cy="13844602"/>
            <a:chOff x="-3999278" y="-4342890"/>
            <a:chExt cx="15279196" cy="13844602"/>
          </a:xfrm>
        </p:grpSpPr>
        <p:sp>
          <p:nvSpPr>
            <p:cNvPr id="164" name="Google Shape;164;p30"/>
            <p:cNvSpPr/>
            <p:nvPr/>
          </p:nvSpPr>
          <p:spPr>
            <a:xfrm rot="-9000168" flipH="1">
              <a:off x="-3142183" y="-2603119"/>
              <a:ext cx="8487719" cy="5702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0"/>
            <p:cNvSpPr/>
            <p:nvPr/>
          </p:nvSpPr>
          <p:spPr>
            <a:xfrm rot="2699781" flipH="1">
              <a:off x="3728250" y="3085768"/>
              <a:ext cx="6920987" cy="465016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t="8313" b="8304"/>
          <a:stretch/>
        </p:blipFill>
        <p:spPr>
          <a:xfrm rot="-5400000">
            <a:off x="3554205" y="454046"/>
            <a:ext cx="2035624" cy="1127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4008250" y="1152569"/>
            <a:ext cx="1127700" cy="8832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624650" y="2161800"/>
            <a:ext cx="5894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◍"/>
              <a:defRPr i="1">
                <a:solidFill>
                  <a:schemeClr val="dk2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i="1">
                <a:solidFill>
                  <a:schemeClr val="dk2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i="1">
                <a:solidFill>
                  <a:schemeClr val="dk2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i="1">
                <a:solidFill>
                  <a:schemeClr val="dk2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i="1">
                <a:solidFill>
                  <a:schemeClr val="dk2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i="1">
                <a:solidFill>
                  <a:schemeClr val="dk2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i="1">
                <a:solidFill>
                  <a:schemeClr val="dk2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i="1">
                <a:solidFill>
                  <a:schemeClr val="dk2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1074648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9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345650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/>
          <p:nvPr/>
        </p:nvSpPr>
        <p:spPr>
          <a:xfrm rot="-1799977">
            <a:off x="-3608516" y="-94354"/>
            <a:ext cx="13031996" cy="883770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subTitle" idx="1"/>
          </p:nvPr>
        </p:nvSpPr>
        <p:spPr>
          <a:xfrm>
            <a:off x="5945879" y="3839904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title" hasCustomPrompt="1"/>
          </p:nvPr>
        </p:nvSpPr>
        <p:spPr>
          <a:xfrm>
            <a:off x="999151" y="1880464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1" name="Google Shape;171;p32"/>
          <p:cNvSpPr txBox="1">
            <a:spLocks noGrp="1"/>
          </p:cNvSpPr>
          <p:nvPr>
            <p:ph type="title" idx="2" hasCustomPrompt="1"/>
          </p:nvPr>
        </p:nvSpPr>
        <p:spPr>
          <a:xfrm>
            <a:off x="3628301" y="1878325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" name="Google Shape;172;p32"/>
          <p:cNvSpPr txBox="1">
            <a:spLocks noGrp="1"/>
          </p:cNvSpPr>
          <p:nvPr>
            <p:ph type="title" idx="3" hasCustomPrompt="1"/>
          </p:nvPr>
        </p:nvSpPr>
        <p:spPr>
          <a:xfrm>
            <a:off x="6257447" y="1880470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32"/>
          <p:cNvSpPr txBox="1">
            <a:spLocks noGrp="1"/>
          </p:cNvSpPr>
          <p:nvPr>
            <p:ph type="subTitle" idx="4"/>
          </p:nvPr>
        </p:nvSpPr>
        <p:spPr>
          <a:xfrm>
            <a:off x="694856" y="3846300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subTitle" idx="5"/>
          </p:nvPr>
        </p:nvSpPr>
        <p:spPr>
          <a:xfrm>
            <a:off x="3317255" y="3846300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title" idx="7"/>
          </p:nvPr>
        </p:nvSpPr>
        <p:spPr>
          <a:xfrm>
            <a:off x="670966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title" idx="8"/>
          </p:nvPr>
        </p:nvSpPr>
        <p:spPr>
          <a:xfrm>
            <a:off x="3293243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title" idx="9"/>
          </p:nvPr>
        </p:nvSpPr>
        <p:spPr>
          <a:xfrm>
            <a:off x="5915511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33"/>
          <p:cNvGrpSpPr/>
          <p:nvPr/>
        </p:nvGrpSpPr>
        <p:grpSpPr>
          <a:xfrm>
            <a:off x="-1175498" y="-934849"/>
            <a:ext cx="11292967" cy="9246786"/>
            <a:chOff x="-1175498" y="-934849"/>
            <a:chExt cx="11292967" cy="9246786"/>
          </a:xfrm>
        </p:grpSpPr>
        <p:sp>
          <p:nvSpPr>
            <p:cNvPr id="181" name="Google Shape;181;p33"/>
            <p:cNvSpPr/>
            <p:nvPr/>
          </p:nvSpPr>
          <p:spPr>
            <a:xfrm rot="-9900016" flipH="1">
              <a:off x="-974279" y="239587"/>
              <a:ext cx="2845233" cy="192930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 rot="-4500001" flipH="1">
              <a:off x="7292376" y="-250849"/>
              <a:ext cx="2952348" cy="200194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 rot="2699831" flipH="1">
              <a:off x="3139231" y="4141763"/>
              <a:ext cx="4473036" cy="303296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33"/>
          <p:cNvSpPr txBox="1">
            <a:spLocks noGrp="1"/>
          </p:cNvSpPr>
          <p:nvPr>
            <p:ph type="subTitle" idx="1"/>
          </p:nvPr>
        </p:nvSpPr>
        <p:spPr>
          <a:xfrm>
            <a:off x="835125" y="2307332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subTitle" idx="2"/>
          </p:nvPr>
        </p:nvSpPr>
        <p:spPr>
          <a:xfrm>
            <a:off x="3417212" y="2307332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subTitle" idx="3"/>
          </p:nvPr>
        </p:nvSpPr>
        <p:spPr>
          <a:xfrm>
            <a:off x="5999301" y="2307332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subTitle" idx="4"/>
          </p:nvPr>
        </p:nvSpPr>
        <p:spPr>
          <a:xfrm>
            <a:off x="835125" y="3827375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subTitle" idx="5"/>
          </p:nvPr>
        </p:nvSpPr>
        <p:spPr>
          <a:xfrm>
            <a:off x="3417212" y="3827375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subTitle" idx="6"/>
          </p:nvPr>
        </p:nvSpPr>
        <p:spPr>
          <a:xfrm>
            <a:off x="5999301" y="3827375"/>
            <a:ext cx="2309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842533" y="1921150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title" idx="7"/>
          </p:nvPr>
        </p:nvSpPr>
        <p:spPr>
          <a:xfrm>
            <a:off x="3424690" y="1921150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title" idx="8"/>
          </p:nvPr>
        </p:nvSpPr>
        <p:spPr>
          <a:xfrm>
            <a:off x="5999298" y="1921150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title" idx="9"/>
          </p:nvPr>
        </p:nvSpPr>
        <p:spPr>
          <a:xfrm>
            <a:off x="842533" y="3441313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13"/>
          </p:nvPr>
        </p:nvSpPr>
        <p:spPr>
          <a:xfrm>
            <a:off x="3424690" y="3441313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title" idx="14"/>
          </p:nvPr>
        </p:nvSpPr>
        <p:spPr>
          <a:xfrm>
            <a:off x="6006706" y="3441313"/>
            <a:ext cx="22944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 idx="15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7">
    <p:bg>
      <p:bgPr>
        <a:solidFill>
          <a:schemeClr val="accen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4"/>
          <p:cNvGrpSpPr/>
          <p:nvPr/>
        </p:nvGrpSpPr>
        <p:grpSpPr>
          <a:xfrm>
            <a:off x="-1562408" y="-2831656"/>
            <a:ext cx="13146447" cy="12065924"/>
            <a:chOff x="-1562408" y="-2831656"/>
            <a:chExt cx="13146447" cy="12065924"/>
          </a:xfrm>
        </p:grpSpPr>
        <p:sp>
          <p:nvSpPr>
            <p:cNvPr id="199" name="Google Shape;199;p34"/>
            <p:cNvSpPr/>
            <p:nvPr/>
          </p:nvSpPr>
          <p:spPr>
            <a:xfrm rot="-1800004">
              <a:off x="-443676" y="-395388"/>
              <a:ext cx="10908984" cy="739797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 rot="9739395">
              <a:off x="3835164" y="-1991161"/>
              <a:ext cx="6188594" cy="41968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1616700" y="2076575"/>
            <a:ext cx="59106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8">
    <p:bg>
      <p:bgPr>
        <a:solidFill>
          <a:schemeClr val="accen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35"/>
          <p:cNvGrpSpPr/>
          <p:nvPr/>
        </p:nvGrpSpPr>
        <p:grpSpPr>
          <a:xfrm>
            <a:off x="-5374925" y="-5596719"/>
            <a:ext cx="17864741" cy="11327085"/>
            <a:chOff x="-5374925" y="-5596719"/>
            <a:chExt cx="17864741" cy="11327085"/>
          </a:xfrm>
        </p:grpSpPr>
        <p:sp>
          <p:nvSpPr>
            <p:cNvPr id="206" name="Google Shape;206;p35"/>
            <p:cNvSpPr/>
            <p:nvPr/>
          </p:nvSpPr>
          <p:spPr>
            <a:xfrm rot="-8999937" flipH="1">
              <a:off x="-4306584" y="-3465528"/>
              <a:ext cx="10417543" cy="706470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 rot="470698" flipH="1">
              <a:off x="6318598" y="-1669766"/>
              <a:ext cx="5924736" cy="401788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1141875" y="2076575"/>
            <a:ext cx="68601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/>
          <p:nvPr/>
        </p:nvSpPr>
        <p:spPr>
          <a:xfrm rot="899910" flipH="1">
            <a:off x="-1792578" y="-2148990"/>
            <a:ext cx="6395364" cy="433704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_1">
    <p:bg>
      <p:bgPr>
        <a:solidFill>
          <a:schemeClr val="accen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37"/>
          <p:cNvGrpSpPr/>
          <p:nvPr/>
        </p:nvGrpSpPr>
        <p:grpSpPr>
          <a:xfrm>
            <a:off x="-546191" y="-1302926"/>
            <a:ext cx="14003916" cy="10162931"/>
            <a:chOff x="-546191" y="-1302926"/>
            <a:chExt cx="14003916" cy="10162931"/>
          </a:xfrm>
        </p:grpSpPr>
        <p:sp>
          <p:nvSpPr>
            <p:cNvPr id="216" name="Google Shape;216;p37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7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4990225" y="2268075"/>
            <a:ext cx="34449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2"/>
          </p:nvPr>
        </p:nvSpPr>
        <p:spPr>
          <a:xfrm>
            <a:off x="717350" y="2268075"/>
            <a:ext cx="43497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/>
          <p:nvPr/>
        </p:nvSpPr>
        <p:spPr>
          <a:xfrm rot="8100000" flipH="1">
            <a:off x="-2677269" y="270032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8"/>
          <p:cNvSpPr/>
          <p:nvPr/>
        </p:nvSpPr>
        <p:spPr>
          <a:xfrm rot="-2700000" flipH="1">
            <a:off x="7105814" y="1672304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9"/>
          <p:cNvGrpSpPr/>
          <p:nvPr/>
        </p:nvGrpSpPr>
        <p:grpSpPr>
          <a:xfrm>
            <a:off x="-828953" y="-833378"/>
            <a:ext cx="10527833" cy="6209627"/>
            <a:chOff x="-828953" y="-833378"/>
            <a:chExt cx="10527833" cy="6209627"/>
          </a:xfrm>
        </p:grpSpPr>
        <p:sp>
          <p:nvSpPr>
            <p:cNvPr id="227" name="Google Shape;227;p39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9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39"/>
          <p:cNvSpPr txBox="1">
            <a:spLocks noGrp="1"/>
          </p:cNvSpPr>
          <p:nvPr>
            <p:ph type="title"/>
          </p:nvPr>
        </p:nvSpPr>
        <p:spPr>
          <a:xfrm>
            <a:off x="743625" y="1849375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subTitle" idx="1"/>
          </p:nvPr>
        </p:nvSpPr>
        <p:spPr>
          <a:xfrm>
            <a:off x="743625" y="2228004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title" idx="2"/>
          </p:nvPr>
        </p:nvSpPr>
        <p:spPr>
          <a:xfrm>
            <a:off x="743625" y="3304586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9"/>
          <p:cNvSpPr txBox="1">
            <a:spLocks noGrp="1"/>
          </p:cNvSpPr>
          <p:nvPr>
            <p:ph type="subTitle" idx="3"/>
          </p:nvPr>
        </p:nvSpPr>
        <p:spPr>
          <a:xfrm>
            <a:off x="743625" y="3681201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9"/>
          <p:cNvSpPr txBox="1">
            <a:spLocks noGrp="1"/>
          </p:cNvSpPr>
          <p:nvPr>
            <p:ph type="title" idx="4"/>
          </p:nvPr>
        </p:nvSpPr>
        <p:spPr>
          <a:xfrm>
            <a:off x="6349200" y="1849350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subTitle" idx="5"/>
          </p:nvPr>
        </p:nvSpPr>
        <p:spPr>
          <a:xfrm>
            <a:off x="6349200" y="2228006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 idx="6"/>
          </p:nvPr>
        </p:nvSpPr>
        <p:spPr>
          <a:xfrm>
            <a:off x="6349200" y="3304579"/>
            <a:ext cx="20511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7"/>
          </p:nvPr>
        </p:nvSpPr>
        <p:spPr>
          <a:xfrm>
            <a:off x="6349200" y="3681198"/>
            <a:ext cx="2051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 idx="8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40"/>
          <p:cNvGrpSpPr/>
          <p:nvPr/>
        </p:nvGrpSpPr>
        <p:grpSpPr>
          <a:xfrm>
            <a:off x="-1695901" y="-1285622"/>
            <a:ext cx="11574741" cy="3975456"/>
            <a:chOff x="-1695901" y="-1285622"/>
            <a:chExt cx="11574741" cy="3975456"/>
          </a:xfrm>
        </p:grpSpPr>
        <p:sp>
          <p:nvSpPr>
            <p:cNvPr id="240" name="Google Shape;240;p40"/>
            <p:cNvSpPr/>
            <p:nvPr/>
          </p:nvSpPr>
          <p:spPr>
            <a:xfrm rot="-6299775" flipH="1">
              <a:off x="7129094" y="-620009"/>
              <a:ext cx="2873577" cy="194872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 rot="-9899864" flipH="1">
              <a:off x="-1492646" y="402329"/>
              <a:ext cx="2873658" cy="194878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3577475" y="2689827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subTitle" idx="1"/>
          </p:nvPr>
        </p:nvSpPr>
        <p:spPr>
          <a:xfrm>
            <a:off x="3577475" y="3073702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title" idx="2"/>
          </p:nvPr>
        </p:nvSpPr>
        <p:spPr>
          <a:xfrm>
            <a:off x="3577475" y="1805450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subTitle" idx="3"/>
          </p:nvPr>
        </p:nvSpPr>
        <p:spPr>
          <a:xfrm>
            <a:off x="3577475" y="2189329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title" idx="4"/>
          </p:nvPr>
        </p:nvSpPr>
        <p:spPr>
          <a:xfrm>
            <a:off x="3577475" y="3574203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subTitle" idx="5"/>
          </p:nvPr>
        </p:nvSpPr>
        <p:spPr>
          <a:xfrm>
            <a:off x="3577475" y="3958075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/>
          <p:nvPr/>
        </p:nvSpPr>
        <p:spPr>
          <a:xfrm rot="10092789">
            <a:off x="-3880070" y="2249773"/>
            <a:ext cx="14479287" cy="53571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852700" y="340613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1"/>
          <p:cNvSpPr txBox="1">
            <a:spLocks noGrp="1"/>
          </p:cNvSpPr>
          <p:nvPr>
            <p:ph type="subTitle" idx="1"/>
          </p:nvPr>
        </p:nvSpPr>
        <p:spPr>
          <a:xfrm>
            <a:off x="852700" y="3858144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title" idx="2"/>
          </p:nvPr>
        </p:nvSpPr>
        <p:spPr>
          <a:xfrm>
            <a:off x="3411595" y="340613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subTitle" idx="3"/>
          </p:nvPr>
        </p:nvSpPr>
        <p:spPr>
          <a:xfrm>
            <a:off x="3411595" y="3858144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1"/>
          <p:cNvSpPr txBox="1">
            <a:spLocks noGrp="1"/>
          </p:cNvSpPr>
          <p:nvPr>
            <p:ph type="title" idx="4"/>
          </p:nvPr>
        </p:nvSpPr>
        <p:spPr>
          <a:xfrm>
            <a:off x="5970501" y="340613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1"/>
          <p:cNvSpPr txBox="1">
            <a:spLocks noGrp="1"/>
          </p:cNvSpPr>
          <p:nvPr>
            <p:ph type="subTitle" idx="5"/>
          </p:nvPr>
        </p:nvSpPr>
        <p:spPr>
          <a:xfrm>
            <a:off x="5970500" y="3858144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1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5767" t="29553" b="29557"/>
          <a:stretch/>
        </p:blipFill>
        <p:spPr>
          <a:xfrm rot="10800000" flipH="1">
            <a:off x="0" y="644575"/>
            <a:ext cx="1943100" cy="8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 rot="-9000031">
            <a:off x="-3881077" y="-4396514"/>
            <a:ext cx="14481283" cy="8035296"/>
          </a:xfrm>
          <a:custGeom>
            <a:avLst/>
            <a:gdLst/>
            <a:ahLst/>
            <a:cxnLst/>
            <a:rect l="l" t="t" r="r" b="b"/>
            <a:pathLst>
              <a:path w="140976" h="78224" extrusionOk="0">
                <a:moveTo>
                  <a:pt x="83176" y="1"/>
                </a:moveTo>
                <a:cubicBezTo>
                  <a:pt x="74943" y="1"/>
                  <a:pt x="66561" y="1656"/>
                  <a:pt x="61825" y="5878"/>
                </a:cubicBezTo>
                <a:cubicBezTo>
                  <a:pt x="56202" y="10894"/>
                  <a:pt x="57448" y="17915"/>
                  <a:pt x="52524" y="23234"/>
                </a:cubicBezTo>
                <a:cubicBezTo>
                  <a:pt x="49485" y="26517"/>
                  <a:pt x="44348" y="28827"/>
                  <a:pt x="38755" y="30073"/>
                </a:cubicBezTo>
                <a:cubicBezTo>
                  <a:pt x="34067" y="31118"/>
                  <a:pt x="29122" y="31479"/>
                  <a:pt x="24208" y="31479"/>
                </a:cubicBezTo>
                <a:cubicBezTo>
                  <a:pt x="23260" y="31479"/>
                  <a:pt x="22313" y="31466"/>
                  <a:pt x="21369" y="31441"/>
                </a:cubicBezTo>
                <a:cubicBezTo>
                  <a:pt x="19894" y="31410"/>
                  <a:pt x="18418" y="31346"/>
                  <a:pt x="16956" y="31346"/>
                </a:cubicBezTo>
                <a:cubicBezTo>
                  <a:pt x="15586" y="31346"/>
                  <a:pt x="14226" y="31402"/>
                  <a:pt x="12888" y="31593"/>
                </a:cubicBezTo>
                <a:cubicBezTo>
                  <a:pt x="5867" y="32627"/>
                  <a:pt x="1064" y="37247"/>
                  <a:pt x="548" y="41806"/>
                </a:cubicBezTo>
                <a:cubicBezTo>
                  <a:pt x="0" y="46365"/>
                  <a:pt x="3010" y="50834"/>
                  <a:pt x="6931" y="54572"/>
                </a:cubicBezTo>
                <a:cubicBezTo>
                  <a:pt x="14925" y="62384"/>
                  <a:pt x="27022" y="68220"/>
                  <a:pt x="40396" y="71989"/>
                </a:cubicBezTo>
                <a:cubicBezTo>
                  <a:pt x="53770" y="75758"/>
                  <a:pt x="68421" y="77490"/>
                  <a:pt x="83102" y="78068"/>
                </a:cubicBezTo>
                <a:cubicBezTo>
                  <a:pt x="85551" y="78163"/>
                  <a:pt x="88027" y="78223"/>
                  <a:pt x="90506" y="78223"/>
                </a:cubicBezTo>
                <a:cubicBezTo>
                  <a:pt x="99105" y="78223"/>
                  <a:pt x="107738" y="77499"/>
                  <a:pt x="115383" y="74998"/>
                </a:cubicBezTo>
                <a:cubicBezTo>
                  <a:pt x="124744" y="71958"/>
                  <a:pt x="131887" y="66396"/>
                  <a:pt x="135839" y="60195"/>
                </a:cubicBezTo>
                <a:cubicBezTo>
                  <a:pt x="139517" y="54481"/>
                  <a:pt x="140976" y="47642"/>
                  <a:pt x="140155" y="41107"/>
                </a:cubicBezTo>
                <a:cubicBezTo>
                  <a:pt x="139456" y="35089"/>
                  <a:pt x="137936" y="29769"/>
                  <a:pt x="134471" y="24116"/>
                </a:cubicBezTo>
                <a:cubicBezTo>
                  <a:pt x="132495" y="20803"/>
                  <a:pt x="129790" y="17672"/>
                  <a:pt x="126447" y="14784"/>
                </a:cubicBezTo>
                <a:cubicBezTo>
                  <a:pt x="117510" y="7125"/>
                  <a:pt x="103984" y="1714"/>
                  <a:pt x="89151" y="286"/>
                </a:cubicBezTo>
                <a:cubicBezTo>
                  <a:pt x="87206" y="100"/>
                  <a:pt x="85196" y="1"/>
                  <a:pt x="831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title"/>
          </p:nvPr>
        </p:nvSpPr>
        <p:spPr>
          <a:xfrm>
            <a:off x="852700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subTitle" idx="1"/>
          </p:nvPr>
        </p:nvSpPr>
        <p:spPr>
          <a:xfrm>
            <a:off x="852700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title" idx="2"/>
          </p:nvPr>
        </p:nvSpPr>
        <p:spPr>
          <a:xfrm>
            <a:off x="3411595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subTitle" idx="3"/>
          </p:nvPr>
        </p:nvSpPr>
        <p:spPr>
          <a:xfrm>
            <a:off x="3411595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2"/>
          <p:cNvSpPr txBox="1">
            <a:spLocks noGrp="1"/>
          </p:cNvSpPr>
          <p:nvPr>
            <p:ph type="title" idx="4"/>
          </p:nvPr>
        </p:nvSpPr>
        <p:spPr>
          <a:xfrm>
            <a:off x="5970501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subTitle" idx="5"/>
          </p:nvPr>
        </p:nvSpPr>
        <p:spPr>
          <a:xfrm>
            <a:off x="5970500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accen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43"/>
          <p:cNvGrpSpPr/>
          <p:nvPr/>
        </p:nvGrpSpPr>
        <p:grpSpPr>
          <a:xfrm>
            <a:off x="-9670477" y="-4977466"/>
            <a:ext cx="30642184" cy="16931115"/>
            <a:chOff x="-9670477" y="-4977466"/>
            <a:chExt cx="30642184" cy="16931115"/>
          </a:xfrm>
        </p:grpSpPr>
        <p:sp>
          <p:nvSpPr>
            <p:cNvPr id="269" name="Google Shape;269;p43"/>
            <p:cNvSpPr/>
            <p:nvPr/>
          </p:nvSpPr>
          <p:spPr>
            <a:xfrm rot="-9900069" flipH="1">
              <a:off x="-8897507" y="-3300639"/>
              <a:ext cx="13987362" cy="78140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3"/>
            <p:cNvSpPr/>
            <p:nvPr/>
          </p:nvSpPr>
          <p:spPr>
            <a:xfrm rot="899950" flipH="1">
              <a:off x="2699579" y="204447"/>
              <a:ext cx="17315254" cy="967337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43"/>
          <p:cNvSpPr txBox="1">
            <a:spLocks noGrp="1"/>
          </p:cNvSpPr>
          <p:nvPr>
            <p:ph type="title"/>
          </p:nvPr>
        </p:nvSpPr>
        <p:spPr>
          <a:xfrm>
            <a:off x="4529750" y="2958592"/>
            <a:ext cx="3138900" cy="6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18287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300" b="0"/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subTitle" idx="1"/>
          </p:nvPr>
        </p:nvSpPr>
        <p:spPr>
          <a:xfrm>
            <a:off x="1475450" y="1500000"/>
            <a:ext cx="6193200" cy="14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/>
          <p:nvPr/>
        </p:nvSpPr>
        <p:spPr>
          <a:xfrm rot="8999708" flipH="1">
            <a:off x="3072411" y="1385966"/>
            <a:ext cx="3107617" cy="2694786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title" hasCustomPrompt="1"/>
          </p:nvPr>
        </p:nvSpPr>
        <p:spPr>
          <a:xfrm>
            <a:off x="5480653" y="1708200"/>
            <a:ext cx="28425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44"/>
          <p:cNvSpPr txBox="1">
            <a:spLocks noGrp="1"/>
          </p:cNvSpPr>
          <p:nvPr>
            <p:ph type="subTitle" idx="1"/>
          </p:nvPr>
        </p:nvSpPr>
        <p:spPr>
          <a:xfrm>
            <a:off x="5478575" y="2543798"/>
            <a:ext cx="28464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title" idx="2" hasCustomPrompt="1"/>
          </p:nvPr>
        </p:nvSpPr>
        <p:spPr>
          <a:xfrm>
            <a:off x="823429" y="1708200"/>
            <a:ext cx="28464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44"/>
          <p:cNvSpPr txBox="1">
            <a:spLocks noGrp="1"/>
          </p:cNvSpPr>
          <p:nvPr>
            <p:ph type="subTitle" idx="3"/>
          </p:nvPr>
        </p:nvSpPr>
        <p:spPr>
          <a:xfrm>
            <a:off x="819000" y="2543751"/>
            <a:ext cx="2855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44"/>
          <p:cNvSpPr txBox="1">
            <a:spLocks noGrp="1"/>
          </p:cNvSpPr>
          <p:nvPr>
            <p:ph type="title" idx="4" hasCustomPrompt="1"/>
          </p:nvPr>
        </p:nvSpPr>
        <p:spPr>
          <a:xfrm>
            <a:off x="819000" y="3224025"/>
            <a:ext cx="28551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44"/>
          <p:cNvSpPr txBox="1">
            <a:spLocks noGrp="1"/>
          </p:cNvSpPr>
          <p:nvPr>
            <p:ph type="subTitle" idx="5"/>
          </p:nvPr>
        </p:nvSpPr>
        <p:spPr>
          <a:xfrm>
            <a:off x="819000" y="4050051"/>
            <a:ext cx="2855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title" idx="7" hasCustomPrompt="1"/>
          </p:nvPr>
        </p:nvSpPr>
        <p:spPr>
          <a:xfrm>
            <a:off x="5471959" y="3224025"/>
            <a:ext cx="28509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44"/>
          <p:cNvSpPr txBox="1">
            <a:spLocks noGrp="1"/>
          </p:cNvSpPr>
          <p:nvPr>
            <p:ph type="subTitle" idx="8"/>
          </p:nvPr>
        </p:nvSpPr>
        <p:spPr>
          <a:xfrm>
            <a:off x="5469875" y="4050076"/>
            <a:ext cx="2855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4" name="Google Shape;284;p44"/>
          <p:cNvGrpSpPr/>
          <p:nvPr/>
        </p:nvGrpSpPr>
        <p:grpSpPr>
          <a:xfrm>
            <a:off x="-1347611" y="-1062156"/>
            <a:ext cx="12372632" cy="6686626"/>
            <a:chOff x="-1347611" y="-1062156"/>
            <a:chExt cx="12372632" cy="6686626"/>
          </a:xfrm>
        </p:grpSpPr>
        <p:sp>
          <p:nvSpPr>
            <p:cNvPr id="285" name="Google Shape;285;p44"/>
            <p:cNvSpPr/>
            <p:nvPr/>
          </p:nvSpPr>
          <p:spPr>
            <a:xfrm rot="-9900016" flipH="1">
              <a:off x="-1146391" y="-726838"/>
              <a:ext cx="2845233" cy="192930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4"/>
            <p:cNvSpPr/>
            <p:nvPr/>
          </p:nvSpPr>
          <p:spPr>
            <a:xfrm rot="-899984" flipH="1">
              <a:off x="7978569" y="3359848"/>
              <a:ext cx="2845233" cy="192930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bg>
      <p:bgPr>
        <a:solidFill>
          <a:schemeClr val="accen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/>
          <p:nvPr/>
        </p:nvSpPr>
        <p:spPr>
          <a:xfrm rot="8999739" flipH="1">
            <a:off x="59620" y="-1301699"/>
            <a:ext cx="10085646" cy="83450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 hasCustomPrompt="1"/>
          </p:nvPr>
        </p:nvSpPr>
        <p:spPr>
          <a:xfrm>
            <a:off x="10476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45"/>
          <p:cNvSpPr txBox="1">
            <a:spLocks noGrp="1"/>
          </p:cNvSpPr>
          <p:nvPr>
            <p:ph type="subTitle" idx="1"/>
          </p:nvPr>
        </p:nvSpPr>
        <p:spPr>
          <a:xfrm>
            <a:off x="1047588" y="3100500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45"/>
          <p:cNvSpPr txBox="1">
            <a:spLocks noGrp="1"/>
          </p:cNvSpPr>
          <p:nvPr>
            <p:ph type="title" idx="3" hasCustomPrompt="1"/>
          </p:nvPr>
        </p:nvSpPr>
        <p:spPr>
          <a:xfrm>
            <a:off x="50121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45"/>
          <p:cNvSpPr txBox="1">
            <a:spLocks noGrp="1"/>
          </p:cNvSpPr>
          <p:nvPr>
            <p:ph type="subTitle" idx="4"/>
          </p:nvPr>
        </p:nvSpPr>
        <p:spPr>
          <a:xfrm>
            <a:off x="6592208" y="3100581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/>
          <p:nvPr/>
        </p:nvSpPr>
        <p:spPr>
          <a:xfrm rot="7200027">
            <a:off x="-865298" y="-205190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6"/>
          <p:cNvSpPr txBox="1">
            <a:spLocks noGrp="1"/>
          </p:cNvSpPr>
          <p:nvPr>
            <p:ph type="title"/>
          </p:nvPr>
        </p:nvSpPr>
        <p:spPr>
          <a:xfrm>
            <a:off x="819000" y="1843400"/>
            <a:ext cx="3340500" cy="106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46"/>
          <p:cNvSpPr txBox="1">
            <a:spLocks noGrp="1"/>
          </p:cNvSpPr>
          <p:nvPr>
            <p:ph type="subTitle" idx="1"/>
          </p:nvPr>
        </p:nvSpPr>
        <p:spPr>
          <a:xfrm>
            <a:off x="819000" y="2979747"/>
            <a:ext cx="33405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13">
    <p:bg>
      <p:bgPr>
        <a:solidFill>
          <a:schemeClr val="accen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47"/>
          <p:cNvGrpSpPr/>
          <p:nvPr/>
        </p:nvGrpSpPr>
        <p:grpSpPr>
          <a:xfrm>
            <a:off x="-2622374" y="-7470858"/>
            <a:ext cx="14088186" cy="15221581"/>
            <a:chOff x="-2622374" y="-7470858"/>
            <a:chExt cx="14088186" cy="15221581"/>
          </a:xfrm>
        </p:grpSpPr>
        <p:sp>
          <p:nvSpPr>
            <p:cNvPr id="300" name="Google Shape;300;p47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7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47"/>
          <p:cNvSpPr txBox="1">
            <a:spLocks noGrp="1"/>
          </p:cNvSpPr>
          <p:nvPr>
            <p:ph type="title"/>
          </p:nvPr>
        </p:nvSpPr>
        <p:spPr>
          <a:xfrm>
            <a:off x="2271900" y="1443663"/>
            <a:ext cx="46002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subTitle" idx="1"/>
          </p:nvPr>
        </p:nvSpPr>
        <p:spPr>
          <a:xfrm>
            <a:off x="2517975" y="2835225"/>
            <a:ext cx="41079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/>
          <p:nvPr/>
        </p:nvSpPr>
        <p:spPr>
          <a:xfrm rot="-7200027" flipH="1">
            <a:off x="3941802" y="-205190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subTitle" idx="1"/>
          </p:nvPr>
        </p:nvSpPr>
        <p:spPr>
          <a:xfrm>
            <a:off x="4998475" y="2979740"/>
            <a:ext cx="33264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solidFill>
          <a:schemeClr val="accen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819000" y="3281225"/>
            <a:ext cx="58035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58035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2" name="Google Shape;312;p49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/>
          <p:nvPr/>
        </p:nvSpPr>
        <p:spPr>
          <a:xfrm rot="-3599998" flipH="1">
            <a:off x="2096203" y="-1393740"/>
            <a:ext cx="11709269" cy="79406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title"/>
          </p:nvPr>
        </p:nvSpPr>
        <p:spPr>
          <a:xfrm>
            <a:off x="819000" y="681525"/>
            <a:ext cx="329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50"/>
          <p:cNvSpPr txBox="1">
            <a:spLocks noGrp="1"/>
          </p:cNvSpPr>
          <p:nvPr>
            <p:ph type="subTitle" idx="1"/>
          </p:nvPr>
        </p:nvSpPr>
        <p:spPr>
          <a:xfrm>
            <a:off x="819000" y="1568975"/>
            <a:ext cx="3145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50"/>
          <p:cNvSpPr txBox="1"/>
          <p:nvPr/>
        </p:nvSpPr>
        <p:spPr>
          <a:xfrm>
            <a:off x="819000" y="3561900"/>
            <a:ext cx="2996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/>
          <p:nvPr/>
        </p:nvSpPr>
        <p:spPr>
          <a:xfrm rot="-9899867">
            <a:off x="7335495" y="-351955"/>
            <a:ext cx="2761705" cy="187286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51"/>
          <p:cNvSpPr/>
          <p:nvPr/>
        </p:nvSpPr>
        <p:spPr>
          <a:xfrm rot="899937">
            <a:off x="-2632860" y="1803084"/>
            <a:ext cx="6284395" cy="426179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6" name="Google Shape;36;p6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solidFill>
          <a:schemeClr val="accen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52"/>
          <p:cNvGrpSpPr/>
          <p:nvPr/>
        </p:nvGrpSpPr>
        <p:grpSpPr>
          <a:xfrm>
            <a:off x="-1434460" y="-1604967"/>
            <a:ext cx="11726995" cy="11113880"/>
            <a:chOff x="-1434460" y="-1604967"/>
            <a:chExt cx="11726995" cy="11113880"/>
          </a:xfrm>
        </p:grpSpPr>
        <p:sp>
          <p:nvSpPr>
            <p:cNvPr id="323" name="Google Shape;323;p52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2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2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3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53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  <a:defRPr sz="24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30" name="Google Shape;330;p53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3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ky)">
  <p:cSld name="TITLE_AND_BODY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2" name="Google Shape;42;p7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0" y="644600"/>
            <a:ext cx="1943101" cy="8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leaf)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 l="5767" t="29553" b="29557"/>
          <a:stretch/>
        </p:blipFill>
        <p:spPr>
          <a:xfrm rot="10800000" flipH="1">
            <a:off x="0" y="644575"/>
            <a:ext cx="1943100" cy="8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ea)">
  <p:cSld name="TITLE_AND_TWO_COLUMNS_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9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ky)">
  <p:cSld name="TITLE_AND_TWO_COLUMNS_2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0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0" y="644600"/>
            <a:ext cx="1943101" cy="8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Slab"/>
              <a:buNone/>
              <a:defRPr sz="24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◍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Char char="○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4"/>
          <p:cNvSpPr txBox="1">
            <a:spLocks noGrp="1"/>
          </p:cNvSpPr>
          <p:nvPr>
            <p:ph type="subTitle" idx="1"/>
          </p:nvPr>
        </p:nvSpPr>
        <p:spPr>
          <a:xfrm>
            <a:off x="545825" y="3220900"/>
            <a:ext cx="3610800" cy="68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Group 6 - GreenAR World </a:t>
            </a:r>
            <a:endParaRPr sz="2200"/>
          </a:p>
        </p:txBody>
      </p:sp>
      <p:sp>
        <p:nvSpPr>
          <p:cNvPr id="337" name="Google Shape;337;p54"/>
          <p:cNvSpPr txBox="1">
            <a:spLocks noGrp="1"/>
          </p:cNvSpPr>
          <p:nvPr>
            <p:ph type="ctrTitle"/>
          </p:nvPr>
        </p:nvSpPr>
        <p:spPr>
          <a:xfrm>
            <a:off x="304775" y="1378725"/>
            <a:ext cx="4824000" cy="167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/>
              <a:t>Design Day Presentation</a:t>
            </a:r>
            <a:endParaRPr sz="6100"/>
          </a:p>
        </p:txBody>
      </p:sp>
      <p:sp>
        <p:nvSpPr>
          <p:cNvPr id="338" name="Google Shape;338;p54"/>
          <p:cNvSpPr/>
          <p:nvPr/>
        </p:nvSpPr>
        <p:spPr>
          <a:xfrm rot="361530">
            <a:off x="7677627" y="444251"/>
            <a:ext cx="898224" cy="596500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54"/>
          <p:cNvSpPr/>
          <p:nvPr/>
        </p:nvSpPr>
        <p:spPr>
          <a:xfrm rot="-9899959">
            <a:off x="4885760" y="3776346"/>
            <a:ext cx="898215" cy="596494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54"/>
          <p:cNvSpPr/>
          <p:nvPr/>
        </p:nvSpPr>
        <p:spPr>
          <a:xfrm>
            <a:off x="4623050" y="908788"/>
            <a:ext cx="3856175" cy="3173523"/>
          </a:xfrm>
          <a:custGeom>
            <a:avLst/>
            <a:gdLst/>
            <a:ahLst/>
            <a:cxnLst/>
            <a:rect l="l" t="t" r="r" b="b"/>
            <a:pathLst>
              <a:path w="84835" h="70234" extrusionOk="0">
                <a:moveTo>
                  <a:pt x="59477" y="0"/>
                </a:moveTo>
                <a:cubicBezTo>
                  <a:pt x="53891" y="0"/>
                  <a:pt x="48180" y="1940"/>
                  <a:pt x="43314" y="5564"/>
                </a:cubicBezTo>
                <a:cubicBezTo>
                  <a:pt x="39465" y="3673"/>
                  <a:pt x="35171" y="1906"/>
                  <a:pt x="30283" y="1906"/>
                </a:cubicBezTo>
                <a:cubicBezTo>
                  <a:pt x="26138" y="1906"/>
                  <a:pt x="21566" y="3176"/>
                  <a:pt x="16475" y="6719"/>
                </a:cubicBezTo>
                <a:cubicBezTo>
                  <a:pt x="1581" y="17054"/>
                  <a:pt x="0" y="32525"/>
                  <a:pt x="8602" y="45534"/>
                </a:cubicBezTo>
                <a:cubicBezTo>
                  <a:pt x="17022" y="58240"/>
                  <a:pt x="31095" y="65717"/>
                  <a:pt x="43314" y="69851"/>
                </a:cubicBezTo>
                <a:cubicBezTo>
                  <a:pt x="44075" y="70111"/>
                  <a:pt x="44911" y="70233"/>
                  <a:pt x="45809" y="70233"/>
                </a:cubicBezTo>
                <a:cubicBezTo>
                  <a:pt x="54879" y="70233"/>
                  <a:pt x="70178" y="57724"/>
                  <a:pt x="76567" y="48209"/>
                </a:cubicBezTo>
                <a:cubicBezTo>
                  <a:pt x="84834" y="35899"/>
                  <a:pt x="83649" y="18482"/>
                  <a:pt x="78755" y="10792"/>
                </a:cubicBezTo>
                <a:cubicBezTo>
                  <a:pt x="74046" y="3399"/>
                  <a:pt x="66871" y="0"/>
                  <a:pt x="59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1" name="Google Shape;3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887" y="1235000"/>
            <a:ext cx="3564655" cy="26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5"/>
          <p:cNvPicPr preferRelativeResize="0"/>
          <p:nvPr/>
        </p:nvPicPr>
        <p:blipFill rotWithShape="1">
          <a:blip r:embed="rId3">
            <a:alphaModFix/>
          </a:blip>
          <a:srcRect l="25507" t="13419" r="1760" b="53568"/>
          <a:stretch/>
        </p:blipFill>
        <p:spPr>
          <a:xfrm>
            <a:off x="3931838" y="242647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7" name="Google Shape;347;p55"/>
          <p:cNvPicPr preferRelativeResize="0"/>
          <p:nvPr/>
        </p:nvPicPr>
        <p:blipFill rotWithShape="1">
          <a:blip r:embed="rId4">
            <a:alphaModFix/>
          </a:blip>
          <a:srcRect l="24462" t="9386" r="13733" b="44668"/>
          <a:stretch/>
        </p:blipFill>
        <p:spPr>
          <a:xfrm>
            <a:off x="2130314" y="242647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8" name="Google Shape;348;p55"/>
          <p:cNvSpPr txBox="1"/>
          <p:nvPr/>
        </p:nvSpPr>
        <p:spPr>
          <a:xfrm>
            <a:off x="2130325" y="3810974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Monica Harada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9" name="Google Shape;349;p55"/>
          <p:cNvPicPr preferRelativeResize="0"/>
          <p:nvPr/>
        </p:nvPicPr>
        <p:blipFill rotWithShape="1">
          <a:blip r:embed="rId5">
            <a:alphaModFix/>
          </a:blip>
          <a:srcRect l="6458" t="26500" r="-2133" b="24830"/>
          <a:stretch/>
        </p:blipFill>
        <p:spPr>
          <a:xfrm>
            <a:off x="7620325" y="2426475"/>
            <a:ext cx="1266900" cy="13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0" name="Google Shape;350;p55"/>
          <p:cNvPicPr preferRelativeResize="0"/>
          <p:nvPr/>
        </p:nvPicPr>
        <p:blipFill rotWithShape="1">
          <a:blip r:embed="rId6">
            <a:alphaModFix/>
          </a:blip>
          <a:srcRect t="455" b="445"/>
          <a:stretch/>
        </p:blipFill>
        <p:spPr>
          <a:xfrm>
            <a:off x="264478" y="242647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1" name="Google Shape;351;p55"/>
          <p:cNvPicPr preferRelativeResize="0"/>
          <p:nvPr/>
        </p:nvPicPr>
        <p:blipFill rotWithShape="1">
          <a:blip r:embed="rId7">
            <a:alphaModFix/>
          </a:blip>
          <a:srcRect l="24316"/>
          <a:stretch/>
        </p:blipFill>
        <p:spPr>
          <a:xfrm rot="10800000">
            <a:off x="5676827" y="2482425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2" name="Google Shape;352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773" y="809775"/>
            <a:ext cx="2006448" cy="150487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5"/>
          <p:cNvSpPr txBox="1"/>
          <p:nvPr/>
        </p:nvSpPr>
        <p:spPr>
          <a:xfrm>
            <a:off x="3931838" y="3821399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Branden Leung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55"/>
          <p:cNvSpPr txBox="1"/>
          <p:nvPr/>
        </p:nvSpPr>
        <p:spPr>
          <a:xfrm>
            <a:off x="7551550" y="3877349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Ethan Leung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Google Shape;355;p55"/>
          <p:cNvSpPr txBox="1"/>
          <p:nvPr/>
        </p:nvSpPr>
        <p:spPr>
          <a:xfrm>
            <a:off x="126938" y="3810975"/>
            <a:ext cx="156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Alexander Fournier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Chemical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55"/>
          <p:cNvSpPr txBox="1"/>
          <p:nvPr/>
        </p:nvSpPr>
        <p:spPr>
          <a:xfrm>
            <a:off x="5733325" y="3877349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Keera Moretti</a:t>
            </a:r>
            <a:b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BASc. Chemical Engineering</a:t>
            </a:r>
            <a:endParaRPr sz="1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55"/>
          <p:cNvSpPr txBox="1"/>
          <p:nvPr/>
        </p:nvSpPr>
        <p:spPr>
          <a:xfrm>
            <a:off x="3475700" y="109975"/>
            <a:ext cx="220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Our Team</a:t>
            </a:r>
            <a:endParaRPr sz="3000" b="1" i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6"/>
          <p:cNvSpPr txBox="1">
            <a:spLocks noGrp="1"/>
          </p:cNvSpPr>
          <p:nvPr>
            <p:ph type="title" idx="4294967295"/>
          </p:nvPr>
        </p:nvSpPr>
        <p:spPr>
          <a:xfrm>
            <a:off x="1745638" y="-118350"/>
            <a:ext cx="5588100" cy="1479300"/>
          </a:xfrm>
          <a:prstGeom prst="rect">
            <a:avLst/>
          </a:prstGeom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Problem Statement</a:t>
            </a:r>
            <a:endParaRPr sz="3900"/>
          </a:p>
        </p:txBody>
      </p:sp>
      <p:sp>
        <p:nvSpPr>
          <p:cNvPr id="363" name="Google Shape;363;p56"/>
          <p:cNvSpPr txBox="1">
            <a:spLocks noGrp="1"/>
          </p:cNvSpPr>
          <p:nvPr>
            <p:ph type="subTitle" idx="1"/>
          </p:nvPr>
        </p:nvSpPr>
        <p:spPr>
          <a:xfrm>
            <a:off x="518400" y="1065086"/>
            <a:ext cx="8107200" cy="3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A need exists for the general public to develop better recycling habits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Utilize a simple and intuitive way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Give proper recycling instructions about any disposable item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Must be cost effective and follow proper recycling regulations according to the City of Ottawa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Target market: catered towards users that possess a mobile device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364" name="Google Shape;364;p56"/>
          <p:cNvSpPr/>
          <p:nvPr/>
        </p:nvSpPr>
        <p:spPr>
          <a:xfrm rot="-10046864">
            <a:off x="1584228" y="259344"/>
            <a:ext cx="842324" cy="55939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6"/>
          <p:cNvSpPr/>
          <p:nvPr/>
        </p:nvSpPr>
        <p:spPr>
          <a:xfrm rot="9969284" flipH="1">
            <a:off x="6713448" y="259338"/>
            <a:ext cx="842339" cy="559391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700" y="3457025"/>
            <a:ext cx="2248597" cy="1686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7"/>
          <p:cNvSpPr txBox="1"/>
          <p:nvPr/>
        </p:nvSpPr>
        <p:spPr>
          <a:xfrm>
            <a:off x="900150" y="1044550"/>
            <a:ext cx="73437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Canada alone produces approximately 5 million metric tonnes of plastic waste each year [1]</a:t>
            </a:r>
            <a:endParaRPr sz="2300" b="1">
              <a:solidFill>
                <a:srgbClr val="9999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372" name="Google Shape;372;p57"/>
          <p:cNvGrpSpPr/>
          <p:nvPr/>
        </p:nvGrpSpPr>
        <p:grpSpPr>
          <a:xfrm>
            <a:off x="1390433" y="1786748"/>
            <a:ext cx="4377566" cy="3197557"/>
            <a:chOff x="3778727" y="4460423"/>
            <a:chExt cx="720160" cy="457867"/>
          </a:xfrm>
        </p:grpSpPr>
        <p:sp>
          <p:nvSpPr>
            <p:cNvPr id="373" name="Google Shape;373;p57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rgbClr val="8EC64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86%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74" name="Google Shape;374;p57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rgbClr val="539EB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4%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75" name="Google Shape;375;p57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rgbClr val="00443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9% 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76" name="Google Shape;376;p57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rgbClr val="689EE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1%</a:t>
              </a: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377" name="Google Shape;377;p57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cxnSp>
        <p:nvCxnSpPr>
          <p:cNvPr id="378" name="Google Shape;378;p57"/>
          <p:cNvCxnSpPr/>
          <p:nvPr/>
        </p:nvCxnSpPr>
        <p:spPr>
          <a:xfrm>
            <a:off x="5670939" y="2535423"/>
            <a:ext cx="1282200" cy="0"/>
          </a:xfrm>
          <a:prstGeom prst="straightConnector1">
            <a:avLst/>
          </a:prstGeom>
          <a:noFill/>
          <a:ln w="9525" cap="flat" cmpd="sng">
            <a:solidFill>
              <a:srgbClr val="8EC64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9" name="Google Shape;379;p57"/>
          <p:cNvSpPr txBox="1"/>
          <p:nvPr/>
        </p:nvSpPr>
        <p:spPr>
          <a:xfrm>
            <a:off x="7027924" y="2295610"/>
            <a:ext cx="1567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Landfills</a:t>
            </a:r>
            <a:endParaRPr sz="1300">
              <a:solidFill>
                <a:srgbClr val="004430"/>
              </a:solidFill>
            </a:endParaRPr>
          </a:p>
        </p:txBody>
      </p:sp>
      <p:cxnSp>
        <p:nvCxnSpPr>
          <p:cNvPr id="380" name="Google Shape;380;p57"/>
          <p:cNvCxnSpPr/>
          <p:nvPr/>
        </p:nvCxnSpPr>
        <p:spPr>
          <a:xfrm>
            <a:off x="5482072" y="3206738"/>
            <a:ext cx="1470900" cy="0"/>
          </a:xfrm>
          <a:prstGeom prst="straightConnector1">
            <a:avLst/>
          </a:prstGeom>
          <a:noFill/>
          <a:ln w="9525" cap="flat" cmpd="sng">
            <a:solidFill>
              <a:srgbClr val="00443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1" name="Google Shape;381;p57"/>
          <p:cNvSpPr txBox="1"/>
          <p:nvPr/>
        </p:nvSpPr>
        <p:spPr>
          <a:xfrm>
            <a:off x="7027924" y="2966912"/>
            <a:ext cx="1567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Recycled Plastic</a:t>
            </a:r>
            <a:endParaRPr sz="1300">
              <a:solidFill>
                <a:srgbClr val="004430"/>
              </a:solidFill>
            </a:endParaRPr>
          </a:p>
        </p:txBody>
      </p:sp>
      <p:cxnSp>
        <p:nvCxnSpPr>
          <p:cNvPr id="382" name="Google Shape;382;p57"/>
          <p:cNvCxnSpPr/>
          <p:nvPr/>
        </p:nvCxnSpPr>
        <p:spPr>
          <a:xfrm>
            <a:off x="5213677" y="3878053"/>
            <a:ext cx="1739400" cy="0"/>
          </a:xfrm>
          <a:prstGeom prst="straightConnector1">
            <a:avLst/>
          </a:prstGeom>
          <a:noFill/>
          <a:ln w="9525" cap="flat" cmpd="sng">
            <a:solidFill>
              <a:srgbClr val="539EB9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3" name="Google Shape;383;p57"/>
          <p:cNvSpPr txBox="1"/>
          <p:nvPr/>
        </p:nvSpPr>
        <p:spPr>
          <a:xfrm>
            <a:off x="7027924" y="3638213"/>
            <a:ext cx="1567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Incinerators</a:t>
            </a:r>
            <a:endParaRPr sz="1300">
              <a:solidFill>
                <a:srgbClr val="004430"/>
              </a:solidFill>
            </a:endParaRPr>
          </a:p>
        </p:txBody>
      </p:sp>
      <p:cxnSp>
        <p:nvCxnSpPr>
          <p:cNvPr id="384" name="Google Shape;384;p57"/>
          <p:cNvCxnSpPr/>
          <p:nvPr/>
        </p:nvCxnSpPr>
        <p:spPr>
          <a:xfrm>
            <a:off x="4985046" y="4549334"/>
            <a:ext cx="1968000" cy="0"/>
          </a:xfrm>
          <a:prstGeom prst="straightConnector1">
            <a:avLst/>
          </a:prstGeom>
          <a:noFill/>
          <a:ln w="9525" cap="flat" cmpd="sng">
            <a:solidFill>
              <a:srgbClr val="689EE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5" name="Google Shape;385;p57"/>
          <p:cNvSpPr txBox="1"/>
          <p:nvPr/>
        </p:nvSpPr>
        <p:spPr>
          <a:xfrm>
            <a:off x="7027925" y="4309525"/>
            <a:ext cx="1739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4430"/>
                </a:solidFill>
              </a:rPr>
              <a:t>Litter that can contaminate lakes and oceans</a:t>
            </a:r>
            <a:endParaRPr sz="1300">
              <a:solidFill>
                <a:srgbClr val="004430"/>
              </a:solidFill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457200" y="282184"/>
            <a:ext cx="822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57D3A"/>
                </a:solidFill>
                <a:latin typeface="Roboto Slab"/>
                <a:ea typeface="Roboto Slab"/>
                <a:cs typeface="Roboto Slab"/>
                <a:sym typeface="Roboto Slab"/>
              </a:rPr>
              <a:t>Product of Improper Recycling</a:t>
            </a:r>
            <a:endParaRPr sz="2200" b="1">
              <a:solidFill>
                <a:srgbClr val="057D3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8"/>
          <p:cNvSpPr txBox="1">
            <a:spLocks noGrp="1"/>
          </p:cNvSpPr>
          <p:nvPr>
            <p:ph type="title"/>
          </p:nvPr>
        </p:nvSpPr>
        <p:spPr>
          <a:xfrm>
            <a:off x="819000" y="306487"/>
            <a:ext cx="7506000" cy="578100"/>
          </a:xfrm>
          <a:prstGeom prst="rect">
            <a:avLst/>
          </a:prstGeom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Key Features</a:t>
            </a:r>
            <a:endParaRPr sz="3700"/>
          </a:p>
        </p:txBody>
      </p:sp>
      <p:sp>
        <p:nvSpPr>
          <p:cNvPr id="392" name="Google Shape;392;p58"/>
          <p:cNvSpPr txBox="1"/>
          <p:nvPr/>
        </p:nvSpPr>
        <p:spPr>
          <a:xfrm>
            <a:off x="595075" y="1131550"/>
            <a:ext cx="83022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004430"/>
                </a:solidFill>
                <a:latin typeface="Roboto"/>
                <a:ea typeface="Roboto"/>
                <a:cs typeface="Roboto"/>
                <a:sym typeface="Roboto"/>
              </a:rPr>
              <a:t>AR image recognition</a:t>
            </a: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004430"/>
                </a:solidFill>
                <a:latin typeface="Roboto"/>
                <a:ea typeface="Roboto"/>
                <a:cs typeface="Roboto"/>
                <a:sym typeface="Roboto"/>
              </a:rPr>
              <a:t>Point collection system and leaderboard</a:t>
            </a: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004430"/>
                </a:solidFill>
                <a:latin typeface="Roboto"/>
                <a:ea typeface="Roboto"/>
                <a:cs typeface="Roboto"/>
                <a:sym typeface="Roboto"/>
              </a:rPr>
              <a:t>Tutorial video and FAQ section</a:t>
            </a: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004430"/>
                </a:solidFill>
                <a:latin typeface="Roboto"/>
                <a:ea typeface="Roboto"/>
                <a:cs typeface="Roboto"/>
                <a:sym typeface="Roboto"/>
              </a:rPr>
              <a:t>Accurate, up to date information section</a:t>
            </a: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00443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004430"/>
                </a:solidFill>
                <a:latin typeface="Roboto"/>
                <a:ea typeface="Roboto"/>
                <a:cs typeface="Roboto"/>
                <a:sym typeface="Roboto"/>
              </a:rPr>
              <a:t>Search button, flash toggle, and collection day calendar </a:t>
            </a:r>
            <a:endParaRPr sz="1700">
              <a:solidFill>
                <a:srgbClr val="00443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93" name="Google Shape;393;p58"/>
          <p:cNvGrpSpPr/>
          <p:nvPr/>
        </p:nvGrpSpPr>
        <p:grpSpPr>
          <a:xfrm>
            <a:off x="2132060" y="202849"/>
            <a:ext cx="892914" cy="785318"/>
            <a:chOff x="2747600" y="6037050"/>
            <a:chExt cx="1615550" cy="1420875"/>
          </a:xfrm>
        </p:grpSpPr>
        <p:sp>
          <p:nvSpPr>
            <p:cNvPr id="394" name="Google Shape;394;p58"/>
            <p:cNvSpPr/>
            <p:nvPr/>
          </p:nvSpPr>
          <p:spPr>
            <a:xfrm>
              <a:off x="2747600" y="6037050"/>
              <a:ext cx="1615550" cy="1420875"/>
            </a:xfrm>
            <a:custGeom>
              <a:avLst/>
              <a:gdLst/>
              <a:ahLst/>
              <a:cxnLst/>
              <a:rect l="l" t="t" r="r" b="b"/>
              <a:pathLst>
                <a:path w="64622" h="56835" extrusionOk="0">
                  <a:moveTo>
                    <a:pt x="35294" y="0"/>
                  </a:moveTo>
                  <a:cubicBezTo>
                    <a:pt x="33155" y="0"/>
                    <a:pt x="31000" y="130"/>
                    <a:pt x="28907" y="147"/>
                  </a:cubicBezTo>
                  <a:lnTo>
                    <a:pt x="28026" y="147"/>
                  </a:lnTo>
                  <a:cubicBezTo>
                    <a:pt x="27991" y="146"/>
                    <a:pt x="27957" y="145"/>
                    <a:pt x="27923" y="145"/>
                  </a:cubicBezTo>
                  <a:cubicBezTo>
                    <a:pt x="27142" y="145"/>
                    <a:pt x="26423" y="480"/>
                    <a:pt x="25928" y="1150"/>
                  </a:cubicBezTo>
                  <a:cubicBezTo>
                    <a:pt x="25837" y="1302"/>
                    <a:pt x="25746" y="1454"/>
                    <a:pt x="25685" y="1637"/>
                  </a:cubicBezTo>
                  <a:cubicBezTo>
                    <a:pt x="25411" y="1819"/>
                    <a:pt x="25108" y="1971"/>
                    <a:pt x="24834" y="2184"/>
                  </a:cubicBezTo>
                  <a:cubicBezTo>
                    <a:pt x="22910" y="2088"/>
                    <a:pt x="20998" y="2029"/>
                    <a:pt x="19087" y="2029"/>
                  </a:cubicBezTo>
                  <a:cubicBezTo>
                    <a:pt x="16742" y="2029"/>
                    <a:pt x="14399" y="2118"/>
                    <a:pt x="12037" y="2336"/>
                  </a:cubicBezTo>
                  <a:cubicBezTo>
                    <a:pt x="11764" y="2366"/>
                    <a:pt x="11581" y="2548"/>
                    <a:pt x="11551" y="2792"/>
                  </a:cubicBezTo>
                  <a:lnTo>
                    <a:pt x="11308" y="3916"/>
                  </a:lnTo>
                  <a:cubicBezTo>
                    <a:pt x="10913" y="6166"/>
                    <a:pt x="11733" y="11789"/>
                    <a:pt x="14743" y="11850"/>
                  </a:cubicBezTo>
                  <a:lnTo>
                    <a:pt x="16658" y="11850"/>
                  </a:lnTo>
                  <a:lnTo>
                    <a:pt x="16658" y="11941"/>
                  </a:lnTo>
                  <a:cubicBezTo>
                    <a:pt x="16718" y="12366"/>
                    <a:pt x="16749" y="12853"/>
                    <a:pt x="16810" y="13339"/>
                  </a:cubicBezTo>
                  <a:cubicBezTo>
                    <a:pt x="16870" y="13722"/>
                    <a:pt x="16569" y="13985"/>
                    <a:pt x="16262" y="13985"/>
                  </a:cubicBezTo>
                  <a:cubicBezTo>
                    <a:pt x="16106" y="13985"/>
                    <a:pt x="15949" y="13918"/>
                    <a:pt x="15837" y="13764"/>
                  </a:cubicBezTo>
                  <a:cubicBezTo>
                    <a:pt x="15806" y="13673"/>
                    <a:pt x="15715" y="13643"/>
                    <a:pt x="15685" y="13582"/>
                  </a:cubicBezTo>
                  <a:cubicBezTo>
                    <a:pt x="15290" y="13157"/>
                    <a:pt x="14895" y="12701"/>
                    <a:pt x="14256" y="12397"/>
                  </a:cubicBezTo>
                  <a:cubicBezTo>
                    <a:pt x="13792" y="12165"/>
                    <a:pt x="13314" y="12050"/>
                    <a:pt x="12852" y="12050"/>
                  </a:cubicBezTo>
                  <a:cubicBezTo>
                    <a:pt x="12346" y="12050"/>
                    <a:pt x="11858" y="12187"/>
                    <a:pt x="11429" y="12457"/>
                  </a:cubicBezTo>
                  <a:cubicBezTo>
                    <a:pt x="10943" y="12761"/>
                    <a:pt x="10122" y="13491"/>
                    <a:pt x="10062" y="14889"/>
                  </a:cubicBezTo>
                  <a:cubicBezTo>
                    <a:pt x="10031" y="15284"/>
                    <a:pt x="10031" y="15710"/>
                    <a:pt x="9970" y="16166"/>
                  </a:cubicBezTo>
                  <a:cubicBezTo>
                    <a:pt x="9758" y="18992"/>
                    <a:pt x="9575" y="22002"/>
                    <a:pt x="10183" y="24828"/>
                  </a:cubicBezTo>
                  <a:cubicBezTo>
                    <a:pt x="10236" y="25174"/>
                    <a:pt x="9987" y="25520"/>
                    <a:pt x="9639" y="25520"/>
                  </a:cubicBezTo>
                  <a:cubicBezTo>
                    <a:pt x="9590" y="25520"/>
                    <a:pt x="9538" y="25512"/>
                    <a:pt x="9484" y="25497"/>
                  </a:cubicBezTo>
                  <a:lnTo>
                    <a:pt x="8663" y="25315"/>
                  </a:lnTo>
                  <a:cubicBezTo>
                    <a:pt x="8616" y="25308"/>
                    <a:pt x="8569" y="25304"/>
                    <a:pt x="8525" y="25304"/>
                  </a:cubicBezTo>
                  <a:cubicBezTo>
                    <a:pt x="8370" y="25304"/>
                    <a:pt x="8234" y="25349"/>
                    <a:pt x="8116" y="25467"/>
                  </a:cubicBezTo>
                  <a:lnTo>
                    <a:pt x="7508" y="26075"/>
                  </a:lnTo>
                  <a:cubicBezTo>
                    <a:pt x="7144" y="26439"/>
                    <a:pt x="6870" y="26956"/>
                    <a:pt x="6749" y="27442"/>
                  </a:cubicBezTo>
                  <a:cubicBezTo>
                    <a:pt x="6698" y="27719"/>
                    <a:pt x="6461" y="27891"/>
                    <a:pt x="6191" y="27891"/>
                  </a:cubicBezTo>
                  <a:cubicBezTo>
                    <a:pt x="6135" y="27891"/>
                    <a:pt x="6077" y="27884"/>
                    <a:pt x="6019" y="27868"/>
                  </a:cubicBezTo>
                  <a:cubicBezTo>
                    <a:pt x="5685" y="27746"/>
                    <a:pt x="5381" y="27655"/>
                    <a:pt x="5077" y="27564"/>
                  </a:cubicBezTo>
                  <a:cubicBezTo>
                    <a:pt x="4742" y="27442"/>
                    <a:pt x="4438" y="27412"/>
                    <a:pt x="4134" y="27321"/>
                  </a:cubicBezTo>
                  <a:lnTo>
                    <a:pt x="4013" y="27321"/>
                  </a:lnTo>
                  <a:cubicBezTo>
                    <a:pt x="3667" y="27201"/>
                    <a:pt x="3333" y="27163"/>
                    <a:pt x="3048" y="27163"/>
                  </a:cubicBezTo>
                  <a:cubicBezTo>
                    <a:pt x="2683" y="27163"/>
                    <a:pt x="2400" y="27226"/>
                    <a:pt x="2280" y="27260"/>
                  </a:cubicBezTo>
                  <a:cubicBezTo>
                    <a:pt x="943" y="27503"/>
                    <a:pt x="1" y="28780"/>
                    <a:pt x="31" y="30178"/>
                  </a:cubicBezTo>
                  <a:lnTo>
                    <a:pt x="31" y="30239"/>
                  </a:lnTo>
                  <a:cubicBezTo>
                    <a:pt x="31" y="30482"/>
                    <a:pt x="61" y="30756"/>
                    <a:pt x="153" y="30999"/>
                  </a:cubicBezTo>
                  <a:cubicBezTo>
                    <a:pt x="335" y="31728"/>
                    <a:pt x="700" y="32336"/>
                    <a:pt x="943" y="32762"/>
                  </a:cubicBezTo>
                  <a:cubicBezTo>
                    <a:pt x="1217" y="33187"/>
                    <a:pt x="1460" y="33522"/>
                    <a:pt x="1703" y="33856"/>
                  </a:cubicBezTo>
                  <a:cubicBezTo>
                    <a:pt x="1764" y="33977"/>
                    <a:pt x="1855" y="34099"/>
                    <a:pt x="1976" y="34160"/>
                  </a:cubicBezTo>
                  <a:cubicBezTo>
                    <a:pt x="2676" y="35102"/>
                    <a:pt x="3496" y="35953"/>
                    <a:pt x="4347" y="36622"/>
                  </a:cubicBezTo>
                  <a:cubicBezTo>
                    <a:pt x="4621" y="36865"/>
                    <a:pt x="4621" y="37230"/>
                    <a:pt x="4408" y="37503"/>
                  </a:cubicBezTo>
                  <a:cubicBezTo>
                    <a:pt x="3952" y="37959"/>
                    <a:pt x="3496" y="38689"/>
                    <a:pt x="3405" y="38962"/>
                  </a:cubicBezTo>
                  <a:cubicBezTo>
                    <a:pt x="2827" y="41120"/>
                    <a:pt x="4894" y="43522"/>
                    <a:pt x="6414" y="44798"/>
                  </a:cubicBezTo>
                  <a:cubicBezTo>
                    <a:pt x="7296" y="45528"/>
                    <a:pt x="8238" y="46166"/>
                    <a:pt x="9302" y="46622"/>
                  </a:cubicBezTo>
                  <a:cubicBezTo>
                    <a:pt x="9788" y="46865"/>
                    <a:pt x="12645" y="47504"/>
                    <a:pt x="12797" y="47807"/>
                  </a:cubicBezTo>
                  <a:cubicBezTo>
                    <a:pt x="13071" y="48415"/>
                    <a:pt x="13436" y="48932"/>
                    <a:pt x="13861" y="49388"/>
                  </a:cubicBezTo>
                  <a:cubicBezTo>
                    <a:pt x="14165" y="49753"/>
                    <a:pt x="14499" y="49996"/>
                    <a:pt x="14925" y="50270"/>
                  </a:cubicBezTo>
                  <a:cubicBezTo>
                    <a:pt x="15047" y="50361"/>
                    <a:pt x="15107" y="50422"/>
                    <a:pt x="15138" y="50543"/>
                  </a:cubicBezTo>
                  <a:cubicBezTo>
                    <a:pt x="15442" y="51303"/>
                    <a:pt x="16019" y="51911"/>
                    <a:pt x="16779" y="52276"/>
                  </a:cubicBezTo>
                  <a:cubicBezTo>
                    <a:pt x="16870" y="52336"/>
                    <a:pt x="16901" y="52367"/>
                    <a:pt x="16961" y="52367"/>
                  </a:cubicBezTo>
                  <a:cubicBezTo>
                    <a:pt x="17661" y="53795"/>
                    <a:pt x="18998" y="54859"/>
                    <a:pt x="20548" y="55163"/>
                  </a:cubicBezTo>
                  <a:cubicBezTo>
                    <a:pt x="20731" y="55224"/>
                    <a:pt x="20913" y="55254"/>
                    <a:pt x="21156" y="55254"/>
                  </a:cubicBezTo>
                  <a:cubicBezTo>
                    <a:pt x="21612" y="55771"/>
                    <a:pt x="22129" y="56197"/>
                    <a:pt x="22737" y="56470"/>
                  </a:cubicBezTo>
                  <a:cubicBezTo>
                    <a:pt x="23436" y="56774"/>
                    <a:pt x="24165" y="56835"/>
                    <a:pt x="24804" y="56835"/>
                  </a:cubicBezTo>
                  <a:cubicBezTo>
                    <a:pt x="25229" y="56835"/>
                    <a:pt x="25594" y="56805"/>
                    <a:pt x="25928" y="56774"/>
                  </a:cubicBezTo>
                  <a:lnTo>
                    <a:pt x="26141" y="56774"/>
                  </a:lnTo>
                  <a:cubicBezTo>
                    <a:pt x="27114" y="56683"/>
                    <a:pt x="28056" y="56592"/>
                    <a:pt x="29029" y="56501"/>
                  </a:cubicBezTo>
                  <a:cubicBezTo>
                    <a:pt x="29485" y="56470"/>
                    <a:pt x="29971" y="56379"/>
                    <a:pt x="30427" y="56349"/>
                  </a:cubicBezTo>
                  <a:cubicBezTo>
                    <a:pt x="31217" y="56288"/>
                    <a:pt x="31947" y="55832"/>
                    <a:pt x="32372" y="55163"/>
                  </a:cubicBezTo>
                  <a:cubicBezTo>
                    <a:pt x="32463" y="54981"/>
                    <a:pt x="32554" y="54829"/>
                    <a:pt x="32615" y="54646"/>
                  </a:cubicBezTo>
                  <a:cubicBezTo>
                    <a:pt x="33041" y="54495"/>
                    <a:pt x="33223" y="54464"/>
                    <a:pt x="33649" y="54312"/>
                  </a:cubicBezTo>
                  <a:cubicBezTo>
                    <a:pt x="33679" y="54343"/>
                    <a:pt x="33740" y="54343"/>
                    <a:pt x="33770" y="54373"/>
                  </a:cubicBezTo>
                  <a:cubicBezTo>
                    <a:pt x="35102" y="55231"/>
                    <a:pt x="36721" y="56290"/>
                    <a:pt x="38656" y="56290"/>
                  </a:cubicBezTo>
                  <a:cubicBezTo>
                    <a:pt x="38709" y="56290"/>
                    <a:pt x="38762" y="56289"/>
                    <a:pt x="38816" y="56288"/>
                  </a:cubicBezTo>
                  <a:cubicBezTo>
                    <a:pt x="39302" y="56227"/>
                    <a:pt x="39758" y="56166"/>
                    <a:pt x="40275" y="56014"/>
                  </a:cubicBezTo>
                  <a:cubicBezTo>
                    <a:pt x="40321" y="55999"/>
                    <a:pt x="40374" y="55991"/>
                    <a:pt x="40431" y="55991"/>
                  </a:cubicBezTo>
                  <a:cubicBezTo>
                    <a:pt x="40488" y="55991"/>
                    <a:pt x="40549" y="55999"/>
                    <a:pt x="40609" y="56014"/>
                  </a:cubicBezTo>
                  <a:cubicBezTo>
                    <a:pt x="40925" y="56103"/>
                    <a:pt x="41247" y="56149"/>
                    <a:pt x="41567" y="56149"/>
                  </a:cubicBezTo>
                  <a:cubicBezTo>
                    <a:pt x="42016" y="56149"/>
                    <a:pt x="42463" y="56058"/>
                    <a:pt x="42889" y="55862"/>
                  </a:cubicBezTo>
                  <a:cubicBezTo>
                    <a:pt x="42919" y="55832"/>
                    <a:pt x="42950" y="55832"/>
                    <a:pt x="43041" y="55771"/>
                  </a:cubicBezTo>
                  <a:cubicBezTo>
                    <a:pt x="43424" y="55865"/>
                    <a:pt x="43812" y="55910"/>
                    <a:pt x="44198" y="55910"/>
                  </a:cubicBezTo>
                  <a:cubicBezTo>
                    <a:pt x="45314" y="55910"/>
                    <a:pt x="46408" y="55529"/>
                    <a:pt x="47266" y="54829"/>
                  </a:cubicBezTo>
                  <a:cubicBezTo>
                    <a:pt x="47327" y="54768"/>
                    <a:pt x="47418" y="54707"/>
                    <a:pt x="47479" y="54646"/>
                  </a:cubicBezTo>
                  <a:cubicBezTo>
                    <a:pt x="47600" y="54525"/>
                    <a:pt x="47722" y="54495"/>
                    <a:pt x="47874" y="54495"/>
                  </a:cubicBezTo>
                  <a:cubicBezTo>
                    <a:pt x="48269" y="54464"/>
                    <a:pt x="48695" y="54373"/>
                    <a:pt x="49090" y="54221"/>
                  </a:cubicBezTo>
                  <a:cubicBezTo>
                    <a:pt x="50154" y="53795"/>
                    <a:pt x="50853" y="53005"/>
                    <a:pt x="51369" y="52336"/>
                  </a:cubicBezTo>
                  <a:cubicBezTo>
                    <a:pt x="51430" y="52215"/>
                    <a:pt x="51582" y="52124"/>
                    <a:pt x="51734" y="52093"/>
                  </a:cubicBezTo>
                  <a:cubicBezTo>
                    <a:pt x="53102" y="51911"/>
                    <a:pt x="54500" y="51212"/>
                    <a:pt x="55868" y="50118"/>
                  </a:cubicBezTo>
                  <a:cubicBezTo>
                    <a:pt x="58725" y="47807"/>
                    <a:pt x="61157" y="43704"/>
                    <a:pt x="61430" y="40725"/>
                  </a:cubicBezTo>
                  <a:lnTo>
                    <a:pt x="61491" y="39783"/>
                  </a:lnTo>
                  <a:cubicBezTo>
                    <a:pt x="61491" y="39631"/>
                    <a:pt x="61582" y="39479"/>
                    <a:pt x="61734" y="39418"/>
                  </a:cubicBezTo>
                  <a:cubicBezTo>
                    <a:pt x="63224" y="38233"/>
                    <a:pt x="64440" y="36561"/>
                    <a:pt x="64592" y="35315"/>
                  </a:cubicBezTo>
                  <a:cubicBezTo>
                    <a:pt x="64622" y="33218"/>
                    <a:pt x="63832" y="32275"/>
                    <a:pt x="63133" y="31819"/>
                  </a:cubicBezTo>
                  <a:cubicBezTo>
                    <a:pt x="62649" y="31497"/>
                    <a:pt x="62142" y="31388"/>
                    <a:pt x="61653" y="31388"/>
                  </a:cubicBezTo>
                  <a:cubicBezTo>
                    <a:pt x="61589" y="31388"/>
                    <a:pt x="61525" y="31390"/>
                    <a:pt x="61461" y="31394"/>
                  </a:cubicBezTo>
                  <a:cubicBezTo>
                    <a:pt x="61447" y="31395"/>
                    <a:pt x="61432" y="31396"/>
                    <a:pt x="61418" y="31396"/>
                  </a:cubicBezTo>
                  <a:cubicBezTo>
                    <a:pt x="61073" y="31396"/>
                    <a:pt x="60794" y="31044"/>
                    <a:pt x="60853" y="30664"/>
                  </a:cubicBezTo>
                  <a:cubicBezTo>
                    <a:pt x="61309" y="28993"/>
                    <a:pt x="61917" y="26379"/>
                    <a:pt x="62038" y="24312"/>
                  </a:cubicBezTo>
                  <a:cubicBezTo>
                    <a:pt x="62129" y="23035"/>
                    <a:pt x="62069" y="21181"/>
                    <a:pt x="60792" y="20117"/>
                  </a:cubicBezTo>
                  <a:cubicBezTo>
                    <a:pt x="60549" y="19904"/>
                    <a:pt x="60306" y="19752"/>
                    <a:pt x="60032" y="19661"/>
                  </a:cubicBezTo>
                  <a:cubicBezTo>
                    <a:pt x="59759" y="19540"/>
                    <a:pt x="59607" y="19266"/>
                    <a:pt x="59667" y="18962"/>
                  </a:cubicBezTo>
                  <a:cubicBezTo>
                    <a:pt x="60215" y="17078"/>
                    <a:pt x="60397" y="15102"/>
                    <a:pt x="60336" y="13764"/>
                  </a:cubicBezTo>
                  <a:lnTo>
                    <a:pt x="60336" y="13612"/>
                  </a:lnTo>
                  <a:cubicBezTo>
                    <a:pt x="60336" y="13369"/>
                    <a:pt x="60336" y="13035"/>
                    <a:pt x="60245" y="12609"/>
                  </a:cubicBezTo>
                  <a:lnTo>
                    <a:pt x="60245" y="12549"/>
                  </a:lnTo>
                  <a:cubicBezTo>
                    <a:pt x="60184" y="12153"/>
                    <a:pt x="60032" y="11363"/>
                    <a:pt x="59303" y="10725"/>
                  </a:cubicBezTo>
                  <a:cubicBezTo>
                    <a:pt x="58769" y="10208"/>
                    <a:pt x="58090" y="9948"/>
                    <a:pt x="57405" y="9948"/>
                  </a:cubicBezTo>
                  <a:cubicBezTo>
                    <a:pt x="56840" y="9948"/>
                    <a:pt x="56271" y="10125"/>
                    <a:pt x="55777" y="10482"/>
                  </a:cubicBezTo>
                  <a:lnTo>
                    <a:pt x="55078" y="11059"/>
                  </a:lnTo>
                  <a:cubicBezTo>
                    <a:pt x="55078" y="11029"/>
                    <a:pt x="55108" y="10998"/>
                    <a:pt x="55108" y="10938"/>
                  </a:cubicBezTo>
                  <a:cubicBezTo>
                    <a:pt x="55199" y="10573"/>
                    <a:pt x="55321" y="10147"/>
                    <a:pt x="55382" y="9722"/>
                  </a:cubicBezTo>
                  <a:cubicBezTo>
                    <a:pt x="55807" y="7989"/>
                    <a:pt x="57357" y="4980"/>
                    <a:pt x="55990" y="3430"/>
                  </a:cubicBezTo>
                  <a:cubicBezTo>
                    <a:pt x="55496" y="2850"/>
                    <a:pt x="54782" y="2546"/>
                    <a:pt x="53978" y="2546"/>
                  </a:cubicBezTo>
                  <a:cubicBezTo>
                    <a:pt x="53939" y="2546"/>
                    <a:pt x="53901" y="2547"/>
                    <a:pt x="53862" y="2548"/>
                  </a:cubicBezTo>
                  <a:cubicBezTo>
                    <a:pt x="53649" y="2548"/>
                    <a:pt x="53406" y="2579"/>
                    <a:pt x="53224" y="2640"/>
                  </a:cubicBezTo>
                  <a:cubicBezTo>
                    <a:pt x="53173" y="2650"/>
                    <a:pt x="53109" y="2653"/>
                    <a:pt x="53036" y="2653"/>
                  </a:cubicBezTo>
                  <a:cubicBezTo>
                    <a:pt x="52889" y="2653"/>
                    <a:pt x="52707" y="2640"/>
                    <a:pt x="52524" y="2640"/>
                  </a:cubicBezTo>
                  <a:cubicBezTo>
                    <a:pt x="52420" y="2631"/>
                    <a:pt x="52158" y="2628"/>
                    <a:pt x="51782" y="2628"/>
                  </a:cubicBezTo>
                  <a:cubicBezTo>
                    <a:pt x="50565" y="2628"/>
                    <a:pt x="48160" y="2662"/>
                    <a:pt x="46114" y="2662"/>
                  </a:cubicBezTo>
                  <a:cubicBezTo>
                    <a:pt x="44198" y="2662"/>
                    <a:pt x="42598" y="2632"/>
                    <a:pt x="42585" y="2518"/>
                  </a:cubicBezTo>
                  <a:cubicBezTo>
                    <a:pt x="42433" y="1667"/>
                    <a:pt x="41947" y="1150"/>
                    <a:pt x="41521" y="877"/>
                  </a:cubicBezTo>
                  <a:cubicBezTo>
                    <a:pt x="40944" y="512"/>
                    <a:pt x="40366" y="390"/>
                    <a:pt x="39910" y="299"/>
                  </a:cubicBezTo>
                  <a:cubicBezTo>
                    <a:pt x="38399" y="69"/>
                    <a:pt x="36851" y="0"/>
                    <a:pt x="35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58"/>
            <p:cNvGrpSpPr/>
            <p:nvPr/>
          </p:nvGrpSpPr>
          <p:grpSpPr>
            <a:xfrm>
              <a:off x="2828925" y="6121750"/>
              <a:ext cx="1447100" cy="1258100"/>
              <a:chOff x="2828925" y="6121750"/>
              <a:chExt cx="1447100" cy="1258100"/>
            </a:xfrm>
          </p:grpSpPr>
          <p:sp>
            <p:nvSpPr>
              <p:cNvPr id="396" name="Google Shape;396;p58"/>
              <p:cNvSpPr/>
              <p:nvPr/>
            </p:nvSpPr>
            <p:spPr>
              <a:xfrm>
                <a:off x="3825900" y="7037700"/>
                <a:ext cx="370850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9106" extrusionOk="0">
                    <a:moveTo>
                      <a:pt x="10330" y="2346"/>
                    </a:moveTo>
                    <a:cubicBezTo>
                      <a:pt x="10347" y="2346"/>
                      <a:pt x="10369" y="2353"/>
                      <a:pt x="10396" y="2371"/>
                    </a:cubicBezTo>
                    <a:cubicBezTo>
                      <a:pt x="10426" y="2432"/>
                      <a:pt x="10517" y="2462"/>
                      <a:pt x="10426" y="2584"/>
                    </a:cubicBezTo>
                    <a:cubicBezTo>
                      <a:pt x="10304" y="2766"/>
                      <a:pt x="10213" y="2918"/>
                      <a:pt x="10092" y="3101"/>
                    </a:cubicBezTo>
                    <a:cubicBezTo>
                      <a:pt x="9940" y="3283"/>
                      <a:pt x="9818" y="3496"/>
                      <a:pt x="9666" y="3678"/>
                    </a:cubicBezTo>
                    <a:cubicBezTo>
                      <a:pt x="9544" y="3830"/>
                      <a:pt x="9484" y="3952"/>
                      <a:pt x="9362" y="4043"/>
                    </a:cubicBezTo>
                    <a:cubicBezTo>
                      <a:pt x="9332" y="4104"/>
                      <a:pt x="9301" y="4134"/>
                      <a:pt x="9301" y="4195"/>
                    </a:cubicBezTo>
                    <a:cubicBezTo>
                      <a:pt x="9453" y="4195"/>
                      <a:pt x="9514" y="4104"/>
                      <a:pt x="9666" y="4043"/>
                    </a:cubicBezTo>
                    <a:cubicBezTo>
                      <a:pt x="9970" y="3952"/>
                      <a:pt x="10244" y="3739"/>
                      <a:pt x="10517" y="3587"/>
                    </a:cubicBezTo>
                    <a:cubicBezTo>
                      <a:pt x="10669" y="3526"/>
                      <a:pt x="10821" y="3405"/>
                      <a:pt x="11003" y="3344"/>
                    </a:cubicBezTo>
                    <a:cubicBezTo>
                      <a:pt x="11216" y="3192"/>
                      <a:pt x="11459" y="3070"/>
                      <a:pt x="11672" y="2918"/>
                    </a:cubicBezTo>
                    <a:cubicBezTo>
                      <a:pt x="11763" y="2827"/>
                      <a:pt x="11915" y="2827"/>
                      <a:pt x="11885" y="2645"/>
                    </a:cubicBezTo>
                    <a:cubicBezTo>
                      <a:pt x="11824" y="2523"/>
                      <a:pt x="11915" y="2493"/>
                      <a:pt x="12037" y="2493"/>
                    </a:cubicBezTo>
                    <a:cubicBezTo>
                      <a:pt x="12128" y="2493"/>
                      <a:pt x="12219" y="2432"/>
                      <a:pt x="12280" y="2432"/>
                    </a:cubicBezTo>
                    <a:cubicBezTo>
                      <a:pt x="12371" y="2432"/>
                      <a:pt x="12432" y="2432"/>
                      <a:pt x="12493" y="2493"/>
                    </a:cubicBezTo>
                    <a:cubicBezTo>
                      <a:pt x="12462" y="2614"/>
                      <a:pt x="12462" y="2675"/>
                      <a:pt x="12371" y="2766"/>
                    </a:cubicBezTo>
                    <a:cubicBezTo>
                      <a:pt x="12158" y="2979"/>
                      <a:pt x="11915" y="3192"/>
                      <a:pt x="11642" y="3344"/>
                    </a:cubicBezTo>
                    <a:cubicBezTo>
                      <a:pt x="11429" y="3435"/>
                      <a:pt x="11247" y="3587"/>
                      <a:pt x="11003" y="3708"/>
                    </a:cubicBezTo>
                    <a:cubicBezTo>
                      <a:pt x="10791" y="3830"/>
                      <a:pt x="10547" y="3982"/>
                      <a:pt x="10335" y="4104"/>
                    </a:cubicBezTo>
                    <a:cubicBezTo>
                      <a:pt x="10031" y="4256"/>
                      <a:pt x="9757" y="4408"/>
                      <a:pt x="9453" y="4590"/>
                    </a:cubicBezTo>
                    <a:cubicBezTo>
                      <a:pt x="9362" y="4620"/>
                      <a:pt x="9271" y="4620"/>
                      <a:pt x="9180" y="4742"/>
                    </a:cubicBezTo>
                    <a:cubicBezTo>
                      <a:pt x="9453" y="4772"/>
                      <a:pt x="9636" y="4894"/>
                      <a:pt x="9909" y="4924"/>
                    </a:cubicBezTo>
                    <a:cubicBezTo>
                      <a:pt x="10183" y="4955"/>
                      <a:pt x="10426" y="4924"/>
                      <a:pt x="10669" y="5015"/>
                    </a:cubicBezTo>
                    <a:cubicBezTo>
                      <a:pt x="10791" y="5046"/>
                      <a:pt x="10943" y="5046"/>
                      <a:pt x="11034" y="5076"/>
                    </a:cubicBezTo>
                    <a:cubicBezTo>
                      <a:pt x="11155" y="5107"/>
                      <a:pt x="11186" y="5198"/>
                      <a:pt x="11155" y="5319"/>
                    </a:cubicBezTo>
                    <a:cubicBezTo>
                      <a:pt x="11129" y="5398"/>
                      <a:pt x="11012" y="5477"/>
                      <a:pt x="10882" y="5477"/>
                    </a:cubicBezTo>
                    <a:cubicBezTo>
                      <a:pt x="10862" y="5477"/>
                      <a:pt x="10841" y="5475"/>
                      <a:pt x="10821" y="5471"/>
                    </a:cubicBezTo>
                    <a:cubicBezTo>
                      <a:pt x="10639" y="5380"/>
                      <a:pt x="10426" y="5380"/>
                      <a:pt x="10244" y="5350"/>
                    </a:cubicBezTo>
                    <a:cubicBezTo>
                      <a:pt x="9940" y="5319"/>
                      <a:pt x="9666" y="5350"/>
                      <a:pt x="9392" y="5228"/>
                    </a:cubicBezTo>
                    <a:cubicBezTo>
                      <a:pt x="9180" y="5167"/>
                      <a:pt x="8937" y="5076"/>
                      <a:pt x="8754" y="4924"/>
                    </a:cubicBezTo>
                    <a:cubicBezTo>
                      <a:pt x="8724" y="4894"/>
                      <a:pt x="8724" y="4894"/>
                      <a:pt x="8693" y="4894"/>
                    </a:cubicBezTo>
                    <a:cubicBezTo>
                      <a:pt x="8268" y="5076"/>
                      <a:pt x="7873" y="5259"/>
                      <a:pt x="7478" y="5411"/>
                    </a:cubicBezTo>
                    <a:cubicBezTo>
                      <a:pt x="7265" y="5502"/>
                      <a:pt x="7082" y="5502"/>
                      <a:pt x="6930" y="5563"/>
                    </a:cubicBezTo>
                    <a:cubicBezTo>
                      <a:pt x="6748" y="5654"/>
                      <a:pt x="6505" y="5715"/>
                      <a:pt x="6292" y="5715"/>
                    </a:cubicBezTo>
                    <a:cubicBezTo>
                      <a:pt x="6474" y="5867"/>
                      <a:pt x="6626" y="5988"/>
                      <a:pt x="6778" y="6079"/>
                    </a:cubicBezTo>
                    <a:cubicBezTo>
                      <a:pt x="7022" y="6171"/>
                      <a:pt x="7234" y="6262"/>
                      <a:pt x="7478" y="6383"/>
                    </a:cubicBezTo>
                    <a:cubicBezTo>
                      <a:pt x="7660" y="6444"/>
                      <a:pt x="7842" y="6535"/>
                      <a:pt x="8025" y="6566"/>
                    </a:cubicBezTo>
                    <a:cubicBezTo>
                      <a:pt x="8146" y="6596"/>
                      <a:pt x="8237" y="6626"/>
                      <a:pt x="8329" y="6687"/>
                    </a:cubicBezTo>
                    <a:cubicBezTo>
                      <a:pt x="8450" y="6718"/>
                      <a:pt x="8450" y="6839"/>
                      <a:pt x="8450" y="6930"/>
                    </a:cubicBezTo>
                    <a:cubicBezTo>
                      <a:pt x="8430" y="7011"/>
                      <a:pt x="8383" y="7025"/>
                      <a:pt x="8335" y="7025"/>
                    </a:cubicBezTo>
                    <a:cubicBezTo>
                      <a:pt x="8312" y="7025"/>
                      <a:pt x="8288" y="7022"/>
                      <a:pt x="8268" y="7022"/>
                    </a:cubicBezTo>
                    <a:cubicBezTo>
                      <a:pt x="8085" y="7022"/>
                      <a:pt x="7933" y="6930"/>
                      <a:pt x="7781" y="6870"/>
                    </a:cubicBezTo>
                    <a:cubicBezTo>
                      <a:pt x="7630" y="6778"/>
                      <a:pt x="7508" y="6778"/>
                      <a:pt x="7356" y="6718"/>
                    </a:cubicBezTo>
                    <a:cubicBezTo>
                      <a:pt x="6930" y="6535"/>
                      <a:pt x="6474" y="6414"/>
                      <a:pt x="6171" y="6079"/>
                    </a:cubicBezTo>
                    <a:cubicBezTo>
                      <a:pt x="6050" y="5911"/>
                      <a:pt x="5910" y="5857"/>
                      <a:pt x="5737" y="5857"/>
                    </a:cubicBezTo>
                    <a:cubicBezTo>
                      <a:pt x="5691" y="5857"/>
                      <a:pt x="5643" y="5860"/>
                      <a:pt x="5593" y="5867"/>
                    </a:cubicBezTo>
                    <a:cubicBezTo>
                      <a:pt x="5532" y="5867"/>
                      <a:pt x="5441" y="5867"/>
                      <a:pt x="5441" y="5806"/>
                    </a:cubicBezTo>
                    <a:cubicBezTo>
                      <a:pt x="5411" y="5775"/>
                      <a:pt x="5441" y="5684"/>
                      <a:pt x="5502" y="5654"/>
                    </a:cubicBezTo>
                    <a:cubicBezTo>
                      <a:pt x="5563" y="5654"/>
                      <a:pt x="5593" y="5563"/>
                      <a:pt x="5684" y="5563"/>
                    </a:cubicBezTo>
                    <a:cubicBezTo>
                      <a:pt x="5897" y="5563"/>
                      <a:pt x="6019" y="5471"/>
                      <a:pt x="6110" y="5319"/>
                    </a:cubicBezTo>
                    <a:cubicBezTo>
                      <a:pt x="6262" y="5015"/>
                      <a:pt x="6474" y="4864"/>
                      <a:pt x="6657" y="4620"/>
                    </a:cubicBezTo>
                    <a:cubicBezTo>
                      <a:pt x="6930" y="4347"/>
                      <a:pt x="7174" y="4104"/>
                      <a:pt x="7356" y="3739"/>
                    </a:cubicBezTo>
                    <a:cubicBezTo>
                      <a:pt x="7379" y="3692"/>
                      <a:pt x="7438" y="3628"/>
                      <a:pt x="7492" y="3628"/>
                    </a:cubicBezTo>
                    <a:cubicBezTo>
                      <a:pt x="7508" y="3628"/>
                      <a:pt x="7524" y="3634"/>
                      <a:pt x="7538" y="3648"/>
                    </a:cubicBezTo>
                    <a:cubicBezTo>
                      <a:pt x="7660" y="3648"/>
                      <a:pt x="7690" y="3678"/>
                      <a:pt x="7660" y="3800"/>
                    </a:cubicBezTo>
                    <a:cubicBezTo>
                      <a:pt x="7538" y="4134"/>
                      <a:pt x="7326" y="4347"/>
                      <a:pt x="7082" y="4590"/>
                    </a:cubicBezTo>
                    <a:cubicBezTo>
                      <a:pt x="6900" y="4864"/>
                      <a:pt x="6626" y="5046"/>
                      <a:pt x="6444" y="5319"/>
                    </a:cubicBezTo>
                    <a:cubicBezTo>
                      <a:pt x="6414" y="5350"/>
                      <a:pt x="6353" y="5350"/>
                      <a:pt x="6414" y="5380"/>
                    </a:cubicBezTo>
                    <a:cubicBezTo>
                      <a:pt x="6429" y="5395"/>
                      <a:pt x="6444" y="5403"/>
                      <a:pt x="6455" y="5403"/>
                    </a:cubicBezTo>
                    <a:cubicBezTo>
                      <a:pt x="6467" y="5403"/>
                      <a:pt x="6474" y="5395"/>
                      <a:pt x="6474" y="5380"/>
                    </a:cubicBezTo>
                    <a:cubicBezTo>
                      <a:pt x="6566" y="5319"/>
                      <a:pt x="6626" y="5350"/>
                      <a:pt x="6748" y="5319"/>
                    </a:cubicBezTo>
                    <a:cubicBezTo>
                      <a:pt x="7052" y="5228"/>
                      <a:pt x="7356" y="5076"/>
                      <a:pt x="7660" y="5015"/>
                    </a:cubicBezTo>
                    <a:cubicBezTo>
                      <a:pt x="7842" y="4924"/>
                      <a:pt x="8025" y="4803"/>
                      <a:pt x="8268" y="4742"/>
                    </a:cubicBezTo>
                    <a:cubicBezTo>
                      <a:pt x="8420" y="4712"/>
                      <a:pt x="8541" y="4590"/>
                      <a:pt x="8693" y="4560"/>
                    </a:cubicBezTo>
                    <a:cubicBezTo>
                      <a:pt x="8754" y="4499"/>
                      <a:pt x="8724" y="4408"/>
                      <a:pt x="8754" y="4347"/>
                    </a:cubicBezTo>
                    <a:cubicBezTo>
                      <a:pt x="8906" y="4104"/>
                      <a:pt x="9088" y="3860"/>
                      <a:pt x="9332" y="3648"/>
                    </a:cubicBezTo>
                    <a:cubicBezTo>
                      <a:pt x="9484" y="3496"/>
                      <a:pt x="9605" y="3344"/>
                      <a:pt x="9696" y="3131"/>
                    </a:cubicBezTo>
                    <a:cubicBezTo>
                      <a:pt x="9788" y="3040"/>
                      <a:pt x="9848" y="2918"/>
                      <a:pt x="9940" y="2827"/>
                    </a:cubicBezTo>
                    <a:cubicBezTo>
                      <a:pt x="10061" y="2736"/>
                      <a:pt x="10122" y="2584"/>
                      <a:pt x="10244" y="2432"/>
                    </a:cubicBezTo>
                    <a:cubicBezTo>
                      <a:pt x="10265" y="2389"/>
                      <a:pt x="10287" y="2346"/>
                      <a:pt x="10330" y="2346"/>
                    </a:cubicBezTo>
                    <a:close/>
                    <a:moveTo>
                      <a:pt x="14833" y="0"/>
                    </a:moveTo>
                    <a:lnTo>
                      <a:pt x="14833" y="0"/>
                    </a:lnTo>
                    <a:cubicBezTo>
                      <a:pt x="14073" y="61"/>
                      <a:pt x="13465" y="243"/>
                      <a:pt x="12766" y="517"/>
                    </a:cubicBezTo>
                    <a:cubicBezTo>
                      <a:pt x="10396" y="1398"/>
                      <a:pt x="0" y="3496"/>
                      <a:pt x="3860" y="7751"/>
                    </a:cubicBezTo>
                    <a:cubicBezTo>
                      <a:pt x="4739" y="8705"/>
                      <a:pt x="5708" y="9105"/>
                      <a:pt x="6696" y="9105"/>
                    </a:cubicBezTo>
                    <a:cubicBezTo>
                      <a:pt x="10493" y="9105"/>
                      <a:pt x="14568" y="3184"/>
                      <a:pt x="14833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58"/>
              <p:cNvSpPr/>
              <p:nvPr/>
            </p:nvSpPr>
            <p:spPr>
              <a:xfrm>
                <a:off x="3788650" y="6583400"/>
                <a:ext cx="430000" cy="4993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19974" extrusionOk="0">
                    <a:moveTo>
                      <a:pt x="9180" y="8506"/>
                    </a:moveTo>
                    <a:cubicBezTo>
                      <a:pt x="9180" y="8537"/>
                      <a:pt x="9180" y="8598"/>
                      <a:pt x="9150" y="8628"/>
                    </a:cubicBezTo>
                    <a:cubicBezTo>
                      <a:pt x="8998" y="8689"/>
                      <a:pt x="8937" y="8902"/>
                      <a:pt x="8785" y="8962"/>
                    </a:cubicBezTo>
                    <a:cubicBezTo>
                      <a:pt x="8724" y="8962"/>
                      <a:pt x="8724" y="8932"/>
                      <a:pt x="8724" y="8902"/>
                    </a:cubicBezTo>
                    <a:cubicBezTo>
                      <a:pt x="8876" y="8780"/>
                      <a:pt x="8968" y="8598"/>
                      <a:pt x="9180" y="8506"/>
                    </a:cubicBezTo>
                    <a:close/>
                    <a:moveTo>
                      <a:pt x="14737" y="3936"/>
                    </a:moveTo>
                    <a:cubicBezTo>
                      <a:pt x="14817" y="3936"/>
                      <a:pt x="14879" y="3970"/>
                      <a:pt x="14925" y="4038"/>
                    </a:cubicBezTo>
                    <a:cubicBezTo>
                      <a:pt x="15016" y="4099"/>
                      <a:pt x="14955" y="4190"/>
                      <a:pt x="14925" y="4281"/>
                    </a:cubicBezTo>
                    <a:cubicBezTo>
                      <a:pt x="14803" y="4585"/>
                      <a:pt x="14712" y="4889"/>
                      <a:pt x="14560" y="5163"/>
                    </a:cubicBezTo>
                    <a:cubicBezTo>
                      <a:pt x="14439" y="5406"/>
                      <a:pt x="14317" y="5588"/>
                      <a:pt x="14256" y="5801"/>
                    </a:cubicBezTo>
                    <a:cubicBezTo>
                      <a:pt x="14135" y="6105"/>
                      <a:pt x="13952" y="6379"/>
                      <a:pt x="13831" y="6683"/>
                    </a:cubicBezTo>
                    <a:cubicBezTo>
                      <a:pt x="13740" y="6865"/>
                      <a:pt x="13648" y="7078"/>
                      <a:pt x="13527" y="7230"/>
                    </a:cubicBezTo>
                    <a:cubicBezTo>
                      <a:pt x="13375" y="7473"/>
                      <a:pt x="13253" y="7716"/>
                      <a:pt x="13101" y="7929"/>
                    </a:cubicBezTo>
                    <a:cubicBezTo>
                      <a:pt x="12980" y="8172"/>
                      <a:pt x="12828" y="8354"/>
                      <a:pt x="12676" y="8598"/>
                    </a:cubicBezTo>
                    <a:cubicBezTo>
                      <a:pt x="12585" y="8750"/>
                      <a:pt x="12463" y="8932"/>
                      <a:pt x="12341" y="9084"/>
                    </a:cubicBezTo>
                    <a:cubicBezTo>
                      <a:pt x="12311" y="9145"/>
                      <a:pt x="12189" y="9206"/>
                      <a:pt x="12220" y="9297"/>
                    </a:cubicBezTo>
                    <a:cubicBezTo>
                      <a:pt x="12372" y="9297"/>
                      <a:pt x="12463" y="9206"/>
                      <a:pt x="12585" y="9114"/>
                    </a:cubicBezTo>
                    <a:cubicBezTo>
                      <a:pt x="12980" y="8841"/>
                      <a:pt x="13405" y="8506"/>
                      <a:pt x="13800" y="8202"/>
                    </a:cubicBezTo>
                    <a:cubicBezTo>
                      <a:pt x="13983" y="8050"/>
                      <a:pt x="14196" y="7899"/>
                      <a:pt x="14408" y="7716"/>
                    </a:cubicBezTo>
                    <a:cubicBezTo>
                      <a:pt x="14621" y="7534"/>
                      <a:pt x="14864" y="7321"/>
                      <a:pt x="15047" y="7108"/>
                    </a:cubicBezTo>
                    <a:cubicBezTo>
                      <a:pt x="15168" y="6987"/>
                      <a:pt x="15320" y="6865"/>
                      <a:pt x="15472" y="6713"/>
                    </a:cubicBezTo>
                    <a:cubicBezTo>
                      <a:pt x="15503" y="6683"/>
                      <a:pt x="15533" y="6652"/>
                      <a:pt x="15533" y="6561"/>
                    </a:cubicBezTo>
                    <a:cubicBezTo>
                      <a:pt x="15533" y="6500"/>
                      <a:pt x="15533" y="6409"/>
                      <a:pt x="15655" y="6379"/>
                    </a:cubicBezTo>
                    <a:cubicBezTo>
                      <a:pt x="15675" y="6374"/>
                      <a:pt x="15695" y="6371"/>
                      <a:pt x="15712" y="6371"/>
                    </a:cubicBezTo>
                    <a:cubicBezTo>
                      <a:pt x="15796" y="6371"/>
                      <a:pt x="15842" y="6430"/>
                      <a:pt x="15867" y="6531"/>
                    </a:cubicBezTo>
                    <a:cubicBezTo>
                      <a:pt x="15989" y="6531"/>
                      <a:pt x="15989" y="6652"/>
                      <a:pt x="15928" y="6774"/>
                    </a:cubicBezTo>
                    <a:cubicBezTo>
                      <a:pt x="15715" y="6987"/>
                      <a:pt x="15533" y="7230"/>
                      <a:pt x="15320" y="7351"/>
                    </a:cubicBezTo>
                    <a:cubicBezTo>
                      <a:pt x="15229" y="7412"/>
                      <a:pt x="15199" y="7473"/>
                      <a:pt x="15168" y="7534"/>
                    </a:cubicBezTo>
                    <a:cubicBezTo>
                      <a:pt x="14925" y="7777"/>
                      <a:pt x="14621" y="7990"/>
                      <a:pt x="14348" y="8202"/>
                    </a:cubicBezTo>
                    <a:cubicBezTo>
                      <a:pt x="14196" y="8354"/>
                      <a:pt x="14013" y="8476"/>
                      <a:pt x="13831" y="8628"/>
                    </a:cubicBezTo>
                    <a:cubicBezTo>
                      <a:pt x="13709" y="8689"/>
                      <a:pt x="13648" y="8810"/>
                      <a:pt x="13527" y="8871"/>
                    </a:cubicBezTo>
                    <a:cubicBezTo>
                      <a:pt x="13284" y="9084"/>
                      <a:pt x="13041" y="9266"/>
                      <a:pt x="12767" y="9418"/>
                    </a:cubicBezTo>
                    <a:cubicBezTo>
                      <a:pt x="12524" y="9570"/>
                      <a:pt x="12341" y="9692"/>
                      <a:pt x="12068" y="9753"/>
                    </a:cubicBezTo>
                    <a:cubicBezTo>
                      <a:pt x="11977" y="9813"/>
                      <a:pt x="11886" y="9844"/>
                      <a:pt x="11764" y="9844"/>
                    </a:cubicBezTo>
                    <a:cubicBezTo>
                      <a:pt x="11673" y="9844"/>
                      <a:pt x="11612" y="9996"/>
                      <a:pt x="11582" y="10057"/>
                    </a:cubicBezTo>
                    <a:lnTo>
                      <a:pt x="11247" y="10513"/>
                    </a:lnTo>
                    <a:cubicBezTo>
                      <a:pt x="11095" y="10756"/>
                      <a:pt x="10943" y="10938"/>
                      <a:pt x="10791" y="11181"/>
                    </a:cubicBezTo>
                    <a:cubicBezTo>
                      <a:pt x="10639" y="11364"/>
                      <a:pt x="10457" y="11546"/>
                      <a:pt x="10305" y="11789"/>
                    </a:cubicBezTo>
                    <a:cubicBezTo>
                      <a:pt x="10183" y="11972"/>
                      <a:pt x="10001" y="12123"/>
                      <a:pt x="9879" y="12306"/>
                    </a:cubicBezTo>
                    <a:cubicBezTo>
                      <a:pt x="9788" y="12427"/>
                      <a:pt x="9697" y="12488"/>
                      <a:pt x="9606" y="12610"/>
                    </a:cubicBezTo>
                    <a:cubicBezTo>
                      <a:pt x="9575" y="12640"/>
                      <a:pt x="9545" y="12701"/>
                      <a:pt x="9545" y="12731"/>
                    </a:cubicBezTo>
                    <a:cubicBezTo>
                      <a:pt x="9554" y="12750"/>
                      <a:pt x="9564" y="12757"/>
                      <a:pt x="9573" y="12757"/>
                    </a:cubicBezTo>
                    <a:cubicBezTo>
                      <a:pt x="9594" y="12757"/>
                      <a:pt x="9615" y="12722"/>
                      <a:pt x="9636" y="12701"/>
                    </a:cubicBezTo>
                    <a:cubicBezTo>
                      <a:pt x="10031" y="12579"/>
                      <a:pt x="10366" y="12336"/>
                      <a:pt x="10761" y="12184"/>
                    </a:cubicBezTo>
                    <a:cubicBezTo>
                      <a:pt x="11065" y="12032"/>
                      <a:pt x="11308" y="11850"/>
                      <a:pt x="11612" y="11668"/>
                    </a:cubicBezTo>
                    <a:cubicBezTo>
                      <a:pt x="11734" y="11576"/>
                      <a:pt x="11855" y="11424"/>
                      <a:pt x="12007" y="11394"/>
                    </a:cubicBezTo>
                    <a:cubicBezTo>
                      <a:pt x="12068" y="11364"/>
                      <a:pt x="12037" y="11333"/>
                      <a:pt x="12037" y="11242"/>
                    </a:cubicBezTo>
                    <a:cubicBezTo>
                      <a:pt x="12068" y="11120"/>
                      <a:pt x="12068" y="11029"/>
                      <a:pt x="12189" y="10968"/>
                    </a:cubicBezTo>
                    <a:cubicBezTo>
                      <a:pt x="12210" y="10963"/>
                      <a:pt x="12230" y="10961"/>
                      <a:pt x="12250" y="10961"/>
                    </a:cubicBezTo>
                    <a:cubicBezTo>
                      <a:pt x="12349" y="10961"/>
                      <a:pt x="12438" y="11024"/>
                      <a:pt x="12463" y="11151"/>
                    </a:cubicBezTo>
                    <a:cubicBezTo>
                      <a:pt x="12493" y="11364"/>
                      <a:pt x="12433" y="11455"/>
                      <a:pt x="12311" y="11637"/>
                    </a:cubicBezTo>
                    <a:cubicBezTo>
                      <a:pt x="12037" y="11880"/>
                      <a:pt x="11703" y="12123"/>
                      <a:pt x="11369" y="12336"/>
                    </a:cubicBezTo>
                    <a:cubicBezTo>
                      <a:pt x="11065" y="12549"/>
                      <a:pt x="10700" y="12701"/>
                      <a:pt x="10366" y="12853"/>
                    </a:cubicBezTo>
                    <a:cubicBezTo>
                      <a:pt x="10031" y="13005"/>
                      <a:pt x="9727" y="13096"/>
                      <a:pt x="9393" y="13248"/>
                    </a:cubicBezTo>
                    <a:cubicBezTo>
                      <a:pt x="9302" y="13279"/>
                      <a:pt x="9180" y="13339"/>
                      <a:pt x="9150" y="13339"/>
                    </a:cubicBezTo>
                    <a:cubicBezTo>
                      <a:pt x="8876" y="13339"/>
                      <a:pt x="8816" y="13522"/>
                      <a:pt x="8664" y="13674"/>
                    </a:cubicBezTo>
                    <a:cubicBezTo>
                      <a:pt x="8481" y="13856"/>
                      <a:pt x="8329" y="14099"/>
                      <a:pt x="8056" y="14251"/>
                    </a:cubicBezTo>
                    <a:cubicBezTo>
                      <a:pt x="8025" y="14282"/>
                      <a:pt x="7934" y="14312"/>
                      <a:pt x="7904" y="14403"/>
                    </a:cubicBezTo>
                    <a:cubicBezTo>
                      <a:pt x="7846" y="14442"/>
                      <a:pt x="7800" y="14480"/>
                      <a:pt x="7752" y="14480"/>
                    </a:cubicBezTo>
                    <a:cubicBezTo>
                      <a:pt x="7723" y="14480"/>
                      <a:pt x="7694" y="14467"/>
                      <a:pt x="7661" y="14434"/>
                    </a:cubicBezTo>
                    <a:cubicBezTo>
                      <a:pt x="7600" y="14373"/>
                      <a:pt x="7630" y="14282"/>
                      <a:pt x="7752" y="14251"/>
                    </a:cubicBezTo>
                    <a:cubicBezTo>
                      <a:pt x="8025" y="14069"/>
                      <a:pt x="8208" y="13795"/>
                      <a:pt x="8420" y="13613"/>
                    </a:cubicBezTo>
                    <a:cubicBezTo>
                      <a:pt x="8481" y="13552"/>
                      <a:pt x="8512" y="13552"/>
                      <a:pt x="8512" y="13522"/>
                    </a:cubicBezTo>
                    <a:cubicBezTo>
                      <a:pt x="8633" y="13400"/>
                      <a:pt x="8633" y="13339"/>
                      <a:pt x="8512" y="13218"/>
                    </a:cubicBezTo>
                    <a:cubicBezTo>
                      <a:pt x="8390" y="13096"/>
                      <a:pt x="8420" y="12944"/>
                      <a:pt x="8481" y="12853"/>
                    </a:cubicBezTo>
                    <a:cubicBezTo>
                      <a:pt x="8572" y="12549"/>
                      <a:pt x="8694" y="12275"/>
                      <a:pt x="8816" y="11972"/>
                    </a:cubicBezTo>
                    <a:cubicBezTo>
                      <a:pt x="8876" y="11789"/>
                      <a:pt x="8968" y="11546"/>
                      <a:pt x="9028" y="11364"/>
                    </a:cubicBezTo>
                    <a:cubicBezTo>
                      <a:pt x="9120" y="11212"/>
                      <a:pt x="9150" y="11029"/>
                      <a:pt x="9241" y="10877"/>
                    </a:cubicBezTo>
                    <a:cubicBezTo>
                      <a:pt x="9302" y="10634"/>
                      <a:pt x="9393" y="10421"/>
                      <a:pt x="9484" y="10178"/>
                    </a:cubicBezTo>
                    <a:cubicBezTo>
                      <a:pt x="9575" y="10057"/>
                      <a:pt x="9545" y="9905"/>
                      <a:pt x="9606" y="9753"/>
                    </a:cubicBezTo>
                    <a:cubicBezTo>
                      <a:pt x="9697" y="9540"/>
                      <a:pt x="9636" y="9266"/>
                      <a:pt x="9758" y="9054"/>
                    </a:cubicBezTo>
                    <a:cubicBezTo>
                      <a:pt x="9788" y="8962"/>
                      <a:pt x="9758" y="8841"/>
                      <a:pt x="9758" y="8780"/>
                    </a:cubicBezTo>
                    <a:cubicBezTo>
                      <a:pt x="9758" y="8658"/>
                      <a:pt x="9788" y="8598"/>
                      <a:pt x="9910" y="8598"/>
                    </a:cubicBezTo>
                    <a:cubicBezTo>
                      <a:pt x="10001" y="8598"/>
                      <a:pt x="10031" y="8628"/>
                      <a:pt x="10031" y="8689"/>
                    </a:cubicBezTo>
                    <a:cubicBezTo>
                      <a:pt x="10062" y="8932"/>
                      <a:pt x="10031" y="9145"/>
                      <a:pt x="10001" y="9418"/>
                    </a:cubicBezTo>
                    <a:cubicBezTo>
                      <a:pt x="9940" y="9601"/>
                      <a:pt x="9910" y="9753"/>
                      <a:pt x="9879" y="9965"/>
                    </a:cubicBezTo>
                    <a:lnTo>
                      <a:pt x="9758" y="10421"/>
                    </a:lnTo>
                    <a:cubicBezTo>
                      <a:pt x="9697" y="10634"/>
                      <a:pt x="9606" y="10816"/>
                      <a:pt x="9545" y="11060"/>
                    </a:cubicBezTo>
                    <a:cubicBezTo>
                      <a:pt x="9484" y="11181"/>
                      <a:pt x="9454" y="11333"/>
                      <a:pt x="9423" y="11424"/>
                    </a:cubicBezTo>
                    <a:cubicBezTo>
                      <a:pt x="9271" y="11789"/>
                      <a:pt x="9180" y="12154"/>
                      <a:pt x="8998" y="12488"/>
                    </a:cubicBezTo>
                    <a:lnTo>
                      <a:pt x="8876" y="12853"/>
                    </a:lnTo>
                    <a:cubicBezTo>
                      <a:pt x="8876" y="12883"/>
                      <a:pt x="8846" y="12914"/>
                      <a:pt x="8816" y="12944"/>
                    </a:cubicBezTo>
                    <a:cubicBezTo>
                      <a:pt x="8874" y="12968"/>
                      <a:pt x="8920" y="12982"/>
                      <a:pt x="8958" y="12982"/>
                    </a:cubicBezTo>
                    <a:cubicBezTo>
                      <a:pt x="9019" y="12982"/>
                      <a:pt x="9064" y="12946"/>
                      <a:pt x="9120" y="12853"/>
                    </a:cubicBezTo>
                    <a:cubicBezTo>
                      <a:pt x="9241" y="12640"/>
                      <a:pt x="9393" y="12549"/>
                      <a:pt x="9545" y="12336"/>
                    </a:cubicBezTo>
                    <a:cubicBezTo>
                      <a:pt x="9697" y="12154"/>
                      <a:pt x="9849" y="11972"/>
                      <a:pt x="10001" y="11820"/>
                    </a:cubicBezTo>
                    <a:cubicBezTo>
                      <a:pt x="10214" y="11576"/>
                      <a:pt x="10366" y="11333"/>
                      <a:pt x="10548" y="11090"/>
                    </a:cubicBezTo>
                    <a:lnTo>
                      <a:pt x="11126" y="10300"/>
                    </a:lnTo>
                    <a:cubicBezTo>
                      <a:pt x="11247" y="10148"/>
                      <a:pt x="11308" y="9965"/>
                      <a:pt x="11460" y="9844"/>
                    </a:cubicBezTo>
                    <a:cubicBezTo>
                      <a:pt x="11521" y="9813"/>
                      <a:pt x="11521" y="9753"/>
                      <a:pt x="11521" y="9722"/>
                    </a:cubicBezTo>
                    <a:cubicBezTo>
                      <a:pt x="11460" y="9388"/>
                      <a:pt x="11612" y="9054"/>
                      <a:pt x="11703" y="8750"/>
                    </a:cubicBezTo>
                    <a:cubicBezTo>
                      <a:pt x="11825" y="8385"/>
                      <a:pt x="11916" y="8050"/>
                      <a:pt x="12007" y="7716"/>
                    </a:cubicBezTo>
                    <a:cubicBezTo>
                      <a:pt x="12037" y="7534"/>
                      <a:pt x="12129" y="7321"/>
                      <a:pt x="12189" y="7139"/>
                    </a:cubicBezTo>
                    <a:cubicBezTo>
                      <a:pt x="12220" y="7017"/>
                      <a:pt x="12220" y="6865"/>
                      <a:pt x="12311" y="6713"/>
                    </a:cubicBezTo>
                    <a:cubicBezTo>
                      <a:pt x="12372" y="6531"/>
                      <a:pt x="12372" y="6318"/>
                      <a:pt x="12493" y="6105"/>
                    </a:cubicBezTo>
                    <a:cubicBezTo>
                      <a:pt x="12524" y="6044"/>
                      <a:pt x="12524" y="5953"/>
                      <a:pt x="12585" y="5923"/>
                    </a:cubicBezTo>
                    <a:cubicBezTo>
                      <a:pt x="12615" y="5710"/>
                      <a:pt x="12737" y="5497"/>
                      <a:pt x="12767" y="5284"/>
                    </a:cubicBezTo>
                    <a:cubicBezTo>
                      <a:pt x="12767" y="5193"/>
                      <a:pt x="12828" y="5163"/>
                      <a:pt x="12919" y="5163"/>
                    </a:cubicBezTo>
                    <a:cubicBezTo>
                      <a:pt x="12980" y="5163"/>
                      <a:pt x="12980" y="5254"/>
                      <a:pt x="12980" y="5315"/>
                    </a:cubicBezTo>
                    <a:cubicBezTo>
                      <a:pt x="13041" y="5497"/>
                      <a:pt x="12949" y="5649"/>
                      <a:pt x="12889" y="5801"/>
                    </a:cubicBezTo>
                    <a:cubicBezTo>
                      <a:pt x="12828" y="5923"/>
                      <a:pt x="12797" y="6075"/>
                      <a:pt x="12767" y="6196"/>
                    </a:cubicBezTo>
                    <a:cubicBezTo>
                      <a:pt x="12676" y="6500"/>
                      <a:pt x="12615" y="6804"/>
                      <a:pt x="12524" y="7078"/>
                    </a:cubicBezTo>
                    <a:cubicBezTo>
                      <a:pt x="12463" y="7321"/>
                      <a:pt x="12433" y="7564"/>
                      <a:pt x="12341" y="7838"/>
                    </a:cubicBezTo>
                    <a:cubicBezTo>
                      <a:pt x="12220" y="8142"/>
                      <a:pt x="12220" y="8446"/>
                      <a:pt x="12068" y="8689"/>
                    </a:cubicBezTo>
                    <a:cubicBezTo>
                      <a:pt x="12037" y="8810"/>
                      <a:pt x="12007" y="8962"/>
                      <a:pt x="12037" y="9084"/>
                    </a:cubicBezTo>
                    <a:cubicBezTo>
                      <a:pt x="12220" y="8841"/>
                      <a:pt x="12372" y="8598"/>
                      <a:pt x="12524" y="8354"/>
                    </a:cubicBezTo>
                    <a:cubicBezTo>
                      <a:pt x="12676" y="8142"/>
                      <a:pt x="12797" y="7899"/>
                      <a:pt x="12949" y="7686"/>
                    </a:cubicBezTo>
                    <a:cubicBezTo>
                      <a:pt x="13071" y="7534"/>
                      <a:pt x="13132" y="7321"/>
                      <a:pt x="13253" y="7139"/>
                    </a:cubicBezTo>
                    <a:cubicBezTo>
                      <a:pt x="13375" y="6987"/>
                      <a:pt x="13405" y="6835"/>
                      <a:pt x="13496" y="6683"/>
                    </a:cubicBezTo>
                    <a:lnTo>
                      <a:pt x="13831" y="6014"/>
                    </a:lnTo>
                    <a:cubicBezTo>
                      <a:pt x="13952" y="5710"/>
                      <a:pt x="14135" y="5406"/>
                      <a:pt x="14256" y="5102"/>
                    </a:cubicBezTo>
                    <a:cubicBezTo>
                      <a:pt x="14317" y="4829"/>
                      <a:pt x="14469" y="4555"/>
                      <a:pt x="14591" y="4342"/>
                    </a:cubicBezTo>
                    <a:cubicBezTo>
                      <a:pt x="14621" y="4251"/>
                      <a:pt x="14621" y="4221"/>
                      <a:pt x="14591" y="4190"/>
                    </a:cubicBezTo>
                    <a:cubicBezTo>
                      <a:pt x="14500" y="4069"/>
                      <a:pt x="14560" y="3977"/>
                      <a:pt x="14652" y="3947"/>
                    </a:cubicBezTo>
                    <a:cubicBezTo>
                      <a:pt x="14682" y="3939"/>
                      <a:pt x="14710" y="3936"/>
                      <a:pt x="14737" y="3936"/>
                    </a:cubicBezTo>
                    <a:close/>
                    <a:moveTo>
                      <a:pt x="16160" y="0"/>
                    </a:moveTo>
                    <a:cubicBezTo>
                      <a:pt x="16087" y="0"/>
                      <a:pt x="16010" y="9"/>
                      <a:pt x="15928" y="26"/>
                    </a:cubicBezTo>
                    <a:cubicBezTo>
                      <a:pt x="15624" y="117"/>
                      <a:pt x="15381" y="330"/>
                      <a:pt x="15199" y="573"/>
                    </a:cubicBezTo>
                    <a:cubicBezTo>
                      <a:pt x="12797" y="3370"/>
                      <a:pt x="10548" y="6227"/>
                      <a:pt x="7964" y="8902"/>
                    </a:cubicBezTo>
                    <a:cubicBezTo>
                      <a:pt x="6323" y="10604"/>
                      <a:pt x="1" y="16531"/>
                      <a:pt x="1916" y="19266"/>
                    </a:cubicBezTo>
                    <a:cubicBezTo>
                      <a:pt x="2283" y="19776"/>
                      <a:pt x="2857" y="19973"/>
                      <a:pt x="3526" y="19973"/>
                    </a:cubicBezTo>
                    <a:cubicBezTo>
                      <a:pt x="5290" y="19973"/>
                      <a:pt x="7710" y="18599"/>
                      <a:pt x="8724" y="17959"/>
                    </a:cubicBezTo>
                    <a:cubicBezTo>
                      <a:pt x="11916" y="15984"/>
                      <a:pt x="14408" y="13035"/>
                      <a:pt x="15655" y="9509"/>
                    </a:cubicBezTo>
                    <a:cubicBezTo>
                      <a:pt x="15959" y="8780"/>
                      <a:pt x="17022" y="5133"/>
                      <a:pt x="17144" y="2549"/>
                    </a:cubicBezTo>
                    <a:cubicBezTo>
                      <a:pt x="17200" y="1069"/>
                      <a:pt x="16974" y="0"/>
                      <a:pt x="1616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58"/>
              <p:cNvSpPr/>
              <p:nvPr/>
            </p:nvSpPr>
            <p:spPr>
              <a:xfrm>
                <a:off x="2907175" y="7002725"/>
                <a:ext cx="453675" cy="1700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6803" extrusionOk="0">
                    <a:moveTo>
                      <a:pt x="7436" y="278"/>
                    </a:moveTo>
                    <a:cubicBezTo>
                      <a:pt x="7481" y="278"/>
                      <a:pt x="7528" y="294"/>
                      <a:pt x="7569" y="335"/>
                    </a:cubicBezTo>
                    <a:cubicBezTo>
                      <a:pt x="7721" y="518"/>
                      <a:pt x="7904" y="639"/>
                      <a:pt x="8056" y="791"/>
                    </a:cubicBezTo>
                    <a:cubicBezTo>
                      <a:pt x="8268" y="1034"/>
                      <a:pt x="8542" y="1278"/>
                      <a:pt x="8785" y="1551"/>
                    </a:cubicBezTo>
                    <a:cubicBezTo>
                      <a:pt x="8846" y="1642"/>
                      <a:pt x="8968" y="1764"/>
                      <a:pt x="9089" y="1886"/>
                    </a:cubicBezTo>
                    <a:cubicBezTo>
                      <a:pt x="9150" y="2007"/>
                      <a:pt x="9271" y="2159"/>
                      <a:pt x="9302" y="2311"/>
                    </a:cubicBezTo>
                    <a:cubicBezTo>
                      <a:pt x="9332" y="2493"/>
                      <a:pt x="9484" y="2645"/>
                      <a:pt x="9484" y="2828"/>
                    </a:cubicBezTo>
                    <a:cubicBezTo>
                      <a:pt x="9484" y="2858"/>
                      <a:pt x="9545" y="2858"/>
                      <a:pt x="9575" y="2858"/>
                    </a:cubicBezTo>
                    <a:cubicBezTo>
                      <a:pt x="10366" y="2949"/>
                      <a:pt x="11156" y="2919"/>
                      <a:pt x="12007" y="2949"/>
                    </a:cubicBezTo>
                    <a:cubicBezTo>
                      <a:pt x="12372" y="2949"/>
                      <a:pt x="12737" y="2919"/>
                      <a:pt x="13101" y="2919"/>
                    </a:cubicBezTo>
                    <a:cubicBezTo>
                      <a:pt x="13193" y="2919"/>
                      <a:pt x="13253" y="2858"/>
                      <a:pt x="13284" y="2828"/>
                    </a:cubicBezTo>
                    <a:cubicBezTo>
                      <a:pt x="13327" y="2806"/>
                      <a:pt x="13370" y="2785"/>
                      <a:pt x="13402" y="2785"/>
                    </a:cubicBezTo>
                    <a:cubicBezTo>
                      <a:pt x="13415" y="2785"/>
                      <a:pt x="13427" y="2789"/>
                      <a:pt x="13436" y="2797"/>
                    </a:cubicBezTo>
                    <a:cubicBezTo>
                      <a:pt x="13527" y="2828"/>
                      <a:pt x="13557" y="2858"/>
                      <a:pt x="13557" y="2980"/>
                    </a:cubicBezTo>
                    <a:cubicBezTo>
                      <a:pt x="13588" y="3253"/>
                      <a:pt x="13588" y="3314"/>
                      <a:pt x="13527" y="3375"/>
                    </a:cubicBezTo>
                    <a:cubicBezTo>
                      <a:pt x="13375" y="3436"/>
                      <a:pt x="13223" y="3466"/>
                      <a:pt x="13071" y="3527"/>
                    </a:cubicBezTo>
                    <a:cubicBezTo>
                      <a:pt x="12782" y="3542"/>
                      <a:pt x="12493" y="3550"/>
                      <a:pt x="12212" y="3550"/>
                    </a:cubicBezTo>
                    <a:cubicBezTo>
                      <a:pt x="11931" y="3550"/>
                      <a:pt x="11658" y="3542"/>
                      <a:pt x="11399" y="3527"/>
                    </a:cubicBezTo>
                    <a:cubicBezTo>
                      <a:pt x="11034" y="3466"/>
                      <a:pt x="10670" y="3527"/>
                      <a:pt x="10335" y="3436"/>
                    </a:cubicBezTo>
                    <a:cubicBezTo>
                      <a:pt x="10214" y="3421"/>
                      <a:pt x="10107" y="3421"/>
                      <a:pt x="10001" y="3421"/>
                    </a:cubicBezTo>
                    <a:cubicBezTo>
                      <a:pt x="9895" y="3421"/>
                      <a:pt x="9788" y="3421"/>
                      <a:pt x="9667" y="3405"/>
                    </a:cubicBezTo>
                    <a:cubicBezTo>
                      <a:pt x="9650" y="3403"/>
                      <a:pt x="9635" y="3401"/>
                      <a:pt x="9621" y="3401"/>
                    </a:cubicBezTo>
                    <a:cubicBezTo>
                      <a:pt x="9479" y="3401"/>
                      <a:pt x="9451" y="3532"/>
                      <a:pt x="9423" y="3588"/>
                    </a:cubicBezTo>
                    <a:cubicBezTo>
                      <a:pt x="9332" y="3740"/>
                      <a:pt x="9180" y="3831"/>
                      <a:pt x="9059" y="3861"/>
                    </a:cubicBezTo>
                    <a:cubicBezTo>
                      <a:pt x="8816" y="3983"/>
                      <a:pt x="8512" y="4074"/>
                      <a:pt x="8208" y="4135"/>
                    </a:cubicBezTo>
                    <a:cubicBezTo>
                      <a:pt x="7904" y="4165"/>
                      <a:pt x="7630" y="4226"/>
                      <a:pt x="7326" y="4287"/>
                    </a:cubicBezTo>
                    <a:cubicBezTo>
                      <a:pt x="7174" y="4317"/>
                      <a:pt x="7022" y="4317"/>
                      <a:pt x="6870" y="4348"/>
                    </a:cubicBezTo>
                    <a:cubicBezTo>
                      <a:pt x="6779" y="4348"/>
                      <a:pt x="6749" y="4348"/>
                      <a:pt x="6718" y="4226"/>
                    </a:cubicBezTo>
                    <a:cubicBezTo>
                      <a:pt x="6718" y="4165"/>
                      <a:pt x="6749" y="4074"/>
                      <a:pt x="6840" y="4074"/>
                    </a:cubicBezTo>
                    <a:cubicBezTo>
                      <a:pt x="7022" y="4074"/>
                      <a:pt x="7174" y="4013"/>
                      <a:pt x="7326" y="4013"/>
                    </a:cubicBezTo>
                    <a:cubicBezTo>
                      <a:pt x="7478" y="4013"/>
                      <a:pt x="7630" y="3983"/>
                      <a:pt x="7782" y="3892"/>
                    </a:cubicBezTo>
                    <a:cubicBezTo>
                      <a:pt x="7812" y="3876"/>
                      <a:pt x="7850" y="3876"/>
                      <a:pt x="7888" y="3876"/>
                    </a:cubicBezTo>
                    <a:cubicBezTo>
                      <a:pt x="7926" y="3876"/>
                      <a:pt x="7964" y="3876"/>
                      <a:pt x="7995" y="3861"/>
                    </a:cubicBezTo>
                    <a:cubicBezTo>
                      <a:pt x="8360" y="3770"/>
                      <a:pt x="8724" y="3709"/>
                      <a:pt x="9028" y="3466"/>
                    </a:cubicBezTo>
                    <a:cubicBezTo>
                      <a:pt x="9059" y="3436"/>
                      <a:pt x="9150" y="3405"/>
                      <a:pt x="9150" y="3314"/>
                    </a:cubicBezTo>
                    <a:cubicBezTo>
                      <a:pt x="8968" y="3314"/>
                      <a:pt x="8816" y="3284"/>
                      <a:pt x="8664" y="3253"/>
                    </a:cubicBezTo>
                    <a:cubicBezTo>
                      <a:pt x="8299" y="3223"/>
                      <a:pt x="7995" y="3162"/>
                      <a:pt x="7660" y="3101"/>
                    </a:cubicBezTo>
                    <a:cubicBezTo>
                      <a:pt x="7387" y="3071"/>
                      <a:pt x="7083" y="2980"/>
                      <a:pt x="6840" y="2949"/>
                    </a:cubicBezTo>
                    <a:cubicBezTo>
                      <a:pt x="6718" y="2949"/>
                      <a:pt x="6597" y="2919"/>
                      <a:pt x="6475" y="2828"/>
                    </a:cubicBezTo>
                    <a:cubicBezTo>
                      <a:pt x="6450" y="2815"/>
                      <a:pt x="6419" y="2808"/>
                      <a:pt x="6390" y="2808"/>
                    </a:cubicBezTo>
                    <a:cubicBezTo>
                      <a:pt x="6349" y="2808"/>
                      <a:pt x="6310" y="2823"/>
                      <a:pt x="6293" y="2858"/>
                    </a:cubicBezTo>
                    <a:cubicBezTo>
                      <a:pt x="6171" y="3101"/>
                      <a:pt x="5989" y="3162"/>
                      <a:pt x="5806" y="3223"/>
                    </a:cubicBezTo>
                    <a:cubicBezTo>
                      <a:pt x="5472" y="3314"/>
                      <a:pt x="5107" y="3436"/>
                      <a:pt x="4743" y="3466"/>
                    </a:cubicBezTo>
                    <a:cubicBezTo>
                      <a:pt x="4499" y="3527"/>
                      <a:pt x="4287" y="3557"/>
                      <a:pt x="4043" y="3618"/>
                    </a:cubicBezTo>
                    <a:cubicBezTo>
                      <a:pt x="4013" y="3638"/>
                      <a:pt x="3976" y="3645"/>
                      <a:pt x="3935" y="3645"/>
                    </a:cubicBezTo>
                    <a:cubicBezTo>
                      <a:pt x="3854" y="3645"/>
                      <a:pt x="3760" y="3618"/>
                      <a:pt x="3679" y="3618"/>
                    </a:cubicBezTo>
                    <a:cubicBezTo>
                      <a:pt x="3587" y="3618"/>
                      <a:pt x="3587" y="3557"/>
                      <a:pt x="3587" y="3527"/>
                    </a:cubicBezTo>
                    <a:cubicBezTo>
                      <a:pt x="3587" y="3436"/>
                      <a:pt x="3648" y="3375"/>
                      <a:pt x="3709" y="3375"/>
                    </a:cubicBezTo>
                    <a:cubicBezTo>
                      <a:pt x="3952" y="3375"/>
                      <a:pt x="4165" y="3284"/>
                      <a:pt x="4439" y="3253"/>
                    </a:cubicBezTo>
                    <a:cubicBezTo>
                      <a:pt x="4621" y="3223"/>
                      <a:pt x="4864" y="3162"/>
                      <a:pt x="5046" y="3101"/>
                    </a:cubicBezTo>
                    <a:cubicBezTo>
                      <a:pt x="5107" y="3071"/>
                      <a:pt x="5229" y="3071"/>
                      <a:pt x="5320" y="3010"/>
                    </a:cubicBezTo>
                    <a:cubicBezTo>
                      <a:pt x="5533" y="2949"/>
                      <a:pt x="5715" y="2858"/>
                      <a:pt x="5928" y="2797"/>
                    </a:cubicBezTo>
                    <a:cubicBezTo>
                      <a:pt x="5958" y="2797"/>
                      <a:pt x="5989" y="2767"/>
                      <a:pt x="5989" y="2676"/>
                    </a:cubicBezTo>
                    <a:cubicBezTo>
                      <a:pt x="5806" y="2615"/>
                      <a:pt x="5624" y="2554"/>
                      <a:pt x="5411" y="2524"/>
                    </a:cubicBezTo>
                    <a:cubicBezTo>
                      <a:pt x="5107" y="2402"/>
                      <a:pt x="4803" y="2341"/>
                      <a:pt x="4560" y="2220"/>
                    </a:cubicBezTo>
                    <a:cubicBezTo>
                      <a:pt x="4287" y="2098"/>
                      <a:pt x="4013" y="2007"/>
                      <a:pt x="3739" y="1916"/>
                    </a:cubicBezTo>
                    <a:cubicBezTo>
                      <a:pt x="3496" y="1794"/>
                      <a:pt x="3223" y="1734"/>
                      <a:pt x="2949" y="1612"/>
                    </a:cubicBezTo>
                    <a:cubicBezTo>
                      <a:pt x="2797" y="1582"/>
                      <a:pt x="2676" y="1460"/>
                      <a:pt x="2554" y="1399"/>
                    </a:cubicBezTo>
                    <a:cubicBezTo>
                      <a:pt x="2463" y="1338"/>
                      <a:pt x="2463" y="1156"/>
                      <a:pt x="2493" y="1095"/>
                    </a:cubicBezTo>
                    <a:cubicBezTo>
                      <a:pt x="2521" y="1068"/>
                      <a:pt x="2542" y="1053"/>
                      <a:pt x="2560" y="1053"/>
                    </a:cubicBezTo>
                    <a:cubicBezTo>
                      <a:pt x="2581" y="1053"/>
                      <a:pt x="2598" y="1075"/>
                      <a:pt x="2615" y="1126"/>
                    </a:cubicBezTo>
                    <a:cubicBezTo>
                      <a:pt x="2767" y="1278"/>
                      <a:pt x="2949" y="1338"/>
                      <a:pt x="3162" y="1430"/>
                    </a:cubicBezTo>
                    <a:cubicBezTo>
                      <a:pt x="3314" y="1460"/>
                      <a:pt x="3405" y="1551"/>
                      <a:pt x="3557" y="1582"/>
                    </a:cubicBezTo>
                    <a:cubicBezTo>
                      <a:pt x="3709" y="1642"/>
                      <a:pt x="3861" y="1734"/>
                      <a:pt x="4074" y="1764"/>
                    </a:cubicBezTo>
                    <a:cubicBezTo>
                      <a:pt x="4165" y="1794"/>
                      <a:pt x="4287" y="1855"/>
                      <a:pt x="4408" y="1916"/>
                    </a:cubicBezTo>
                    <a:cubicBezTo>
                      <a:pt x="4591" y="2038"/>
                      <a:pt x="4773" y="2068"/>
                      <a:pt x="4925" y="2159"/>
                    </a:cubicBezTo>
                    <a:cubicBezTo>
                      <a:pt x="5198" y="2250"/>
                      <a:pt x="5502" y="2311"/>
                      <a:pt x="5806" y="2372"/>
                    </a:cubicBezTo>
                    <a:lnTo>
                      <a:pt x="5928" y="2372"/>
                    </a:lnTo>
                    <a:cubicBezTo>
                      <a:pt x="5746" y="2098"/>
                      <a:pt x="5533" y="1886"/>
                      <a:pt x="5320" y="1642"/>
                    </a:cubicBezTo>
                    <a:cubicBezTo>
                      <a:pt x="5168" y="1490"/>
                      <a:pt x="5046" y="1338"/>
                      <a:pt x="4925" y="1186"/>
                    </a:cubicBezTo>
                    <a:cubicBezTo>
                      <a:pt x="4773" y="974"/>
                      <a:pt x="4894" y="731"/>
                      <a:pt x="5138" y="700"/>
                    </a:cubicBezTo>
                    <a:cubicBezTo>
                      <a:pt x="5198" y="700"/>
                      <a:pt x="5290" y="700"/>
                      <a:pt x="5320" y="731"/>
                    </a:cubicBezTo>
                    <a:cubicBezTo>
                      <a:pt x="5350" y="822"/>
                      <a:pt x="5381" y="882"/>
                      <a:pt x="5320" y="974"/>
                    </a:cubicBezTo>
                    <a:cubicBezTo>
                      <a:pt x="5229" y="1034"/>
                      <a:pt x="5290" y="1034"/>
                      <a:pt x="5320" y="1126"/>
                    </a:cubicBezTo>
                    <a:cubicBezTo>
                      <a:pt x="5472" y="1338"/>
                      <a:pt x="5624" y="1490"/>
                      <a:pt x="5806" y="1703"/>
                    </a:cubicBezTo>
                    <a:cubicBezTo>
                      <a:pt x="5989" y="1916"/>
                      <a:pt x="6201" y="2159"/>
                      <a:pt x="6293" y="2402"/>
                    </a:cubicBezTo>
                    <a:cubicBezTo>
                      <a:pt x="6353" y="2493"/>
                      <a:pt x="6414" y="2554"/>
                      <a:pt x="6536" y="2554"/>
                    </a:cubicBezTo>
                    <a:cubicBezTo>
                      <a:pt x="6749" y="2554"/>
                      <a:pt x="6992" y="2645"/>
                      <a:pt x="7174" y="2676"/>
                    </a:cubicBezTo>
                    <a:cubicBezTo>
                      <a:pt x="7265" y="2706"/>
                      <a:pt x="7357" y="2706"/>
                      <a:pt x="7478" y="2706"/>
                    </a:cubicBezTo>
                    <a:cubicBezTo>
                      <a:pt x="7660" y="2706"/>
                      <a:pt x="7812" y="2797"/>
                      <a:pt x="8025" y="2797"/>
                    </a:cubicBezTo>
                    <a:cubicBezTo>
                      <a:pt x="8268" y="2828"/>
                      <a:pt x="8542" y="2919"/>
                      <a:pt x="8816" y="2919"/>
                    </a:cubicBezTo>
                    <a:lnTo>
                      <a:pt x="9150" y="2919"/>
                    </a:lnTo>
                    <a:cubicBezTo>
                      <a:pt x="9150" y="2828"/>
                      <a:pt x="9119" y="2797"/>
                      <a:pt x="9119" y="2706"/>
                    </a:cubicBezTo>
                    <a:cubicBezTo>
                      <a:pt x="8998" y="2463"/>
                      <a:pt x="8876" y="2220"/>
                      <a:pt x="8694" y="2007"/>
                    </a:cubicBezTo>
                    <a:cubicBezTo>
                      <a:pt x="8572" y="1855"/>
                      <a:pt x="8481" y="1703"/>
                      <a:pt x="8329" y="1551"/>
                    </a:cubicBezTo>
                    <a:cubicBezTo>
                      <a:pt x="8116" y="1399"/>
                      <a:pt x="7964" y="1186"/>
                      <a:pt x="7812" y="1034"/>
                    </a:cubicBezTo>
                    <a:cubicBezTo>
                      <a:pt x="7752" y="974"/>
                      <a:pt x="7660" y="882"/>
                      <a:pt x="7600" y="852"/>
                    </a:cubicBezTo>
                    <a:cubicBezTo>
                      <a:pt x="7448" y="791"/>
                      <a:pt x="7417" y="639"/>
                      <a:pt x="7296" y="548"/>
                    </a:cubicBezTo>
                    <a:cubicBezTo>
                      <a:pt x="7174" y="487"/>
                      <a:pt x="7265" y="396"/>
                      <a:pt x="7296" y="335"/>
                    </a:cubicBezTo>
                    <a:cubicBezTo>
                      <a:pt x="7329" y="302"/>
                      <a:pt x="7381" y="278"/>
                      <a:pt x="7436" y="278"/>
                    </a:cubicBezTo>
                    <a:close/>
                    <a:moveTo>
                      <a:pt x="2736" y="0"/>
                    </a:moveTo>
                    <a:cubicBezTo>
                      <a:pt x="1288" y="0"/>
                      <a:pt x="105" y="130"/>
                      <a:pt x="31" y="548"/>
                    </a:cubicBezTo>
                    <a:cubicBezTo>
                      <a:pt x="1" y="882"/>
                      <a:pt x="92" y="1156"/>
                      <a:pt x="244" y="1430"/>
                    </a:cubicBezTo>
                    <a:cubicBezTo>
                      <a:pt x="2111" y="5163"/>
                      <a:pt x="6602" y="6802"/>
                      <a:pt x="10952" y="6802"/>
                    </a:cubicBezTo>
                    <a:cubicBezTo>
                      <a:pt x="13189" y="6802"/>
                      <a:pt x="15388" y="6369"/>
                      <a:pt x="17174" y="5563"/>
                    </a:cubicBezTo>
                    <a:cubicBezTo>
                      <a:pt x="17296" y="5533"/>
                      <a:pt x="17387" y="5442"/>
                      <a:pt x="17478" y="5411"/>
                    </a:cubicBezTo>
                    <a:cubicBezTo>
                      <a:pt x="17512" y="5395"/>
                      <a:pt x="17554" y="5369"/>
                      <a:pt x="17595" y="5369"/>
                    </a:cubicBezTo>
                    <a:cubicBezTo>
                      <a:pt x="17630" y="5369"/>
                      <a:pt x="17664" y="5387"/>
                      <a:pt x="17691" y="5442"/>
                    </a:cubicBezTo>
                    <a:cubicBezTo>
                      <a:pt x="17782" y="5077"/>
                      <a:pt x="17904" y="4682"/>
                      <a:pt x="18056" y="4317"/>
                    </a:cubicBezTo>
                    <a:cubicBezTo>
                      <a:pt x="18086" y="4165"/>
                      <a:pt x="18117" y="4013"/>
                      <a:pt x="18147" y="3892"/>
                    </a:cubicBezTo>
                    <a:lnTo>
                      <a:pt x="18147" y="3892"/>
                    </a:lnTo>
                    <a:cubicBezTo>
                      <a:pt x="17965" y="4013"/>
                      <a:pt x="17782" y="4044"/>
                      <a:pt x="17600" y="4196"/>
                    </a:cubicBezTo>
                    <a:cubicBezTo>
                      <a:pt x="17575" y="4208"/>
                      <a:pt x="17550" y="4216"/>
                      <a:pt x="17527" y="4216"/>
                    </a:cubicBezTo>
                    <a:cubicBezTo>
                      <a:pt x="17494" y="4216"/>
                      <a:pt x="17466" y="4201"/>
                      <a:pt x="17448" y="4165"/>
                    </a:cubicBezTo>
                    <a:cubicBezTo>
                      <a:pt x="17326" y="4044"/>
                      <a:pt x="17205" y="3892"/>
                      <a:pt x="17083" y="3740"/>
                    </a:cubicBezTo>
                    <a:cubicBezTo>
                      <a:pt x="16901" y="3527"/>
                      <a:pt x="16688" y="3284"/>
                      <a:pt x="16445" y="3101"/>
                    </a:cubicBezTo>
                    <a:cubicBezTo>
                      <a:pt x="14196" y="1034"/>
                      <a:pt x="11034" y="548"/>
                      <a:pt x="8147" y="335"/>
                    </a:cubicBezTo>
                    <a:cubicBezTo>
                      <a:pt x="7568" y="281"/>
                      <a:pt x="4866" y="0"/>
                      <a:pt x="2736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8"/>
              <p:cNvSpPr/>
              <p:nvPr/>
            </p:nvSpPr>
            <p:spPr>
              <a:xfrm>
                <a:off x="2987725" y="6726900"/>
                <a:ext cx="39822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11176" extrusionOk="0">
                    <a:moveTo>
                      <a:pt x="2544" y="2475"/>
                    </a:moveTo>
                    <a:cubicBezTo>
                      <a:pt x="2584" y="2475"/>
                      <a:pt x="2618" y="2496"/>
                      <a:pt x="2676" y="2554"/>
                    </a:cubicBezTo>
                    <a:cubicBezTo>
                      <a:pt x="2736" y="2614"/>
                      <a:pt x="2858" y="2706"/>
                      <a:pt x="2919" y="2797"/>
                    </a:cubicBezTo>
                    <a:cubicBezTo>
                      <a:pt x="3223" y="3070"/>
                      <a:pt x="3587" y="3314"/>
                      <a:pt x="3922" y="3557"/>
                    </a:cubicBezTo>
                    <a:cubicBezTo>
                      <a:pt x="4135" y="3769"/>
                      <a:pt x="4408" y="3952"/>
                      <a:pt x="4682" y="4104"/>
                    </a:cubicBezTo>
                    <a:cubicBezTo>
                      <a:pt x="5016" y="4286"/>
                      <a:pt x="5350" y="4529"/>
                      <a:pt x="5715" y="4742"/>
                    </a:cubicBezTo>
                    <a:cubicBezTo>
                      <a:pt x="5867" y="4833"/>
                      <a:pt x="6019" y="4894"/>
                      <a:pt x="6110" y="5046"/>
                    </a:cubicBezTo>
                    <a:cubicBezTo>
                      <a:pt x="6171" y="5076"/>
                      <a:pt x="6232" y="5137"/>
                      <a:pt x="6323" y="5137"/>
                    </a:cubicBezTo>
                    <a:cubicBezTo>
                      <a:pt x="6323" y="5137"/>
                      <a:pt x="6353" y="5137"/>
                      <a:pt x="6353" y="5076"/>
                    </a:cubicBezTo>
                    <a:cubicBezTo>
                      <a:pt x="6323" y="4864"/>
                      <a:pt x="6171" y="4681"/>
                      <a:pt x="6049" y="4469"/>
                    </a:cubicBezTo>
                    <a:cubicBezTo>
                      <a:pt x="5928" y="4256"/>
                      <a:pt x="5806" y="4013"/>
                      <a:pt x="5746" y="3769"/>
                    </a:cubicBezTo>
                    <a:cubicBezTo>
                      <a:pt x="5715" y="3678"/>
                      <a:pt x="5746" y="3617"/>
                      <a:pt x="5806" y="3557"/>
                    </a:cubicBezTo>
                    <a:cubicBezTo>
                      <a:pt x="5858" y="3531"/>
                      <a:pt x="5909" y="3522"/>
                      <a:pt x="5956" y="3522"/>
                    </a:cubicBezTo>
                    <a:cubicBezTo>
                      <a:pt x="6020" y="3522"/>
                      <a:pt x="6075" y="3539"/>
                      <a:pt x="6110" y="3557"/>
                    </a:cubicBezTo>
                    <a:cubicBezTo>
                      <a:pt x="6201" y="3617"/>
                      <a:pt x="6232" y="3678"/>
                      <a:pt x="6171" y="3769"/>
                    </a:cubicBezTo>
                    <a:cubicBezTo>
                      <a:pt x="6110" y="3800"/>
                      <a:pt x="6171" y="3800"/>
                      <a:pt x="6171" y="3830"/>
                    </a:cubicBezTo>
                    <a:cubicBezTo>
                      <a:pt x="6323" y="4104"/>
                      <a:pt x="6445" y="4377"/>
                      <a:pt x="6566" y="4621"/>
                    </a:cubicBezTo>
                    <a:cubicBezTo>
                      <a:pt x="6688" y="4833"/>
                      <a:pt x="6749" y="5046"/>
                      <a:pt x="6749" y="5289"/>
                    </a:cubicBezTo>
                    <a:cubicBezTo>
                      <a:pt x="6749" y="5441"/>
                      <a:pt x="6840" y="5532"/>
                      <a:pt x="6961" y="5593"/>
                    </a:cubicBezTo>
                    <a:cubicBezTo>
                      <a:pt x="7174" y="5654"/>
                      <a:pt x="7326" y="5806"/>
                      <a:pt x="7569" y="5897"/>
                    </a:cubicBezTo>
                    <a:cubicBezTo>
                      <a:pt x="7782" y="5988"/>
                      <a:pt x="8025" y="6080"/>
                      <a:pt x="8208" y="6201"/>
                    </a:cubicBezTo>
                    <a:cubicBezTo>
                      <a:pt x="8481" y="6353"/>
                      <a:pt x="8724" y="6444"/>
                      <a:pt x="8998" y="6596"/>
                    </a:cubicBezTo>
                    <a:cubicBezTo>
                      <a:pt x="9150" y="6687"/>
                      <a:pt x="9332" y="6748"/>
                      <a:pt x="9484" y="6839"/>
                    </a:cubicBezTo>
                    <a:cubicBezTo>
                      <a:pt x="9484" y="6839"/>
                      <a:pt x="9545" y="6870"/>
                      <a:pt x="9575" y="6870"/>
                    </a:cubicBezTo>
                    <a:cubicBezTo>
                      <a:pt x="9656" y="6870"/>
                      <a:pt x="9724" y="6897"/>
                      <a:pt x="9787" y="6897"/>
                    </a:cubicBezTo>
                    <a:cubicBezTo>
                      <a:pt x="9819" y="6897"/>
                      <a:pt x="9849" y="6890"/>
                      <a:pt x="9879" y="6870"/>
                    </a:cubicBezTo>
                    <a:cubicBezTo>
                      <a:pt x="9940" y="6748"/>
                      <a:pt x="9849" y="6657"/>
                      <a:pt x="9788" y="6566"/>
                    </a:cubicBezTo>
                    <a:cubicBezTo>
                      <a:pt x="9606" y="6262"/>
                      <a:pt x="9454" y="5958"/>
                      <a:pt x="9271" y="5654"/>
                    </a:cubicBezTo>
                    <a:cubicBezTo>
                      <a:pt x="9119" y="5380"/>
                      <a:pt x="8937" y="5168"/>
                      <a:pt x="8785" y="4894"/>
                    </a:cubicBezTo>
                    <a:cubicBezTo>
                      <a:pt x="8724" y="4864"/>
                      <a:pt x="8694" y="4864"/>
                      <a:pt x="8663" y="4864"/>
                    </a:cubicBezTo>
                    <a:cubicBezTo>
                      <a:pt x="8512" y="4864"/>
                      <a:pt x="8542" y="4742"/>
                      <a:pt x="8542" y="4651"/>
                    </a:cubicBezTo>
                    <a:cubicBezTo>
                      <a:pt x="8542" y="4590"/>
                      <a:pt x="8572" y="4499"/>
                      <a:pt x="8694" y="4499"/>
                    </a:cubicBezTo>
                    <a:cubicBezTo>
                      <a:pt x="8846" y="4499"/>
                      <a:pt x="8967" y="4590"/>
                      <a:pt x="9028" y="4651"/>
                    </a:cubicBezTo>
                    <a:cubicBezTo>
                      <a:pt x="9150" y="4833"/>
                      <a:pt x="9271" y="4955"/>
                      <a:pt x="9332" y="5137"/>
                    </a:cubicBezTo>
                    <a:cubicBezTo>
                      <a:pt x="9393" y="5228"/>
                      <a:pt x="9454" y="5320"/>
                      <a:pt x="9545" y="5380"/>
                    </a:cubicBezTo>
                    <a:cubicBezTo>
                      <a:pt x="9758" y="5776"/>
                      <a:pt x="10001" y="6171"/>
                      <a:pt x="10214" y="6566"/>
                    </a:cubicBezTo>
                    <a:cubicBezTo>
                      <a:pt x="10305" y="6718"/>
                      <a:pt x="10305" y="6870"/>
                      <a:pt x="10214" y="7022"/>
                    </a:cubicBezTo>
                    <a:cubicBezTo>
                      <a:pt x="10183" y="7052"/>
                      <a:pt x="10183" y="7113"/>
                      <a:pt x="10214" y="7113"/>
                    </a:cubicBezTo>
                    <a:lnTo>
                      <a:pt x="11004" y="7447"/>
                    </a:lnTo>
                    <a:cubicBezTo>
                      <a:pt x="11247" y="7569"/>
                      <a:pt x="11460" y="7630"/>
                      <a:pt x="11703" y="7751"/>
                    </a:cubicBezTo>
                    <a:cubicBezTo>
                      <a:pt x="11977" y="7873"/>
                      <a:pt x="12189" y="7934"/>
                      <a:pt x="12463" y="8055"/>
                    </a:cubicBezTo>
                    <a:cubicBezTo>
                      <a:pt x="12585" y="8086"/>
                      <a:pt x="12645" y="8177"/>
                      <a:pt x="12767" y="8207"/>
                    </a:cubicBezTo>
                    <a:cubicBezTo>
                      <a:pt x="12888" y="8238"/>
                      <a:pt x="12919" y="8329"/>
                      <a:pt x="12949" y="8420"/>
                    </a:cubicBezTo>
                    <a:cubicBezTo>
                      <a:pt x="12797" y="8420"/>
                      <a:pt x="12706" y="8481"/>
                      <a:pt x="12615" y="8511"/>
                    </a:cubicBezTo>
                    <a:cubicBezTo>
                      <a:pt x="12550" y="8548"/>
                      <a:pt x="12499" y="8566"/>
                      <a:pt x="12458" y="8566"/>
                    </a:cubicBezTo>
                    <a:cubicBezTo>
                      <a:pt x="12365" y="8566"/>
                      <a:pt x="12323" y="8477"/>
                      <a:pt x="12281" y="8329"/>
                    </a:cubicBezTo>
                    <a:cubicBezTo>
                      <a:pt x="12281" y="8268"/>
                      <a:pt x="12250" y="8238"/>
                      <a:pt x="12189" y="8238"/>
                    </a:cubicBezTo>
                    <a:cubicBezTo>
                      <a:pt x="11946" y="8177"/>
                      <a:pt x="11673" y="8055"/>
                      <a:pt x="11399" y="7903"/>
                    </a:cubicBezTo>
                    <a:cubicBezTo>
                      <a:pt x="11217" y="7782"/>
                      <a:pt x="10974" y="7751"/>
                      <a:pt x="10791" y="7630"/>
                    </a:cubicBezTo>
                    <a:cubicBezTo>
                      <a:pt x="10457" y="7447"/>
                      <a:pt x="10122" y="7356"/>
                      <a:pt x="9758" y="7174"/>
                    </a:cubicBezTo>
                    <a:cubicBezTo>
                      <a:pt x="9743" y="7159"/>
                      <a:pt x="9720" y="7151"/>
                      <a:pt x="9689" y="7151"/>
                    </a:cubicBezTo>
                    <a:cubicBezTo>
                      <a:pt x="9659" y="7151"/>
                      <a:pt x="9621" y="7159"/>
                      <a:pt x="9575" y="7174"/>
                    </a:cubicBezTo>
                    <a:cubicBezTo>
                      <a:pt x="9302" y="7295"/>
                      <a:pt x="9059" y="7326"/>
                      <a:pt x="8785" y="7387"/>
                    </a:cubicBezTo>
                    <a:cubicBezTo>
                      <a:pt x="8238" y="7539"/>
                      <a:pt x="7691" y="7539"/>
                      <a:pt x="7144" y="7539"/>
                    </a:cubicBezTo>
                    <a:cubicBezTo>
                      <a:pt x="7083" y="7539"/>
                      <a:pt x="7022" y="7539"/>
                      <a:pt x="6961" y="7508"/>
                    </a:cubicBezTo>
                    <a:cubicBezTo>
                      <a:pt x="6870" y="7508"/>
                      <a:pt x="6870" y="7447"/>
                      <a:pt x="6870" y="7417"/>
                    </a:cubicBezTo>
                    <a:cubicBezTo>
                      <a:pt x="6870" y="7326"/>
                      <a:pt x="6931" y="7326"/>
                      <a:pt x="6992" y="7326"/>
                    </a:cubicBezTo>
                    <a:lnTo>
                      <a:pt x="7235" y="7326"/>
                    </a:lnTo>
                    <a:cubicBezTo>
                      <a:pt x="7296" y="7331"/>
                      <a:pt x="7358" y="7334"/>
                      <a:pt x="7419" y="7334"/>
                    </a:cubicBezTo>
                    <a:cubicBezTo>
                      <a:pt x="7691" y="7334"/>
                      <a:pt x="7959" y="7284"/>
                      <a:pt x="8208" y="7235"/>
                    </a:cubicBezTo>
                    <a:cubicBezTo>
                      <a:pt x="8481" y="7204"/>
                      <a:pt x="8785" y="7174"/>
                      <a:pt x="9059" y="7083"/>
                    </a:cubicBezTo>
                    <a:cubicBezTo>
                      <a:pt x="9102" y="7061"/>
                      <a:pt x="9129" y="7040"/>
                      <a:pt x="9185" y="7040"/>
                    </a:cubicBezTo>
                    <a:cubicBezTo>
                      <a:pt x="9208" y="7040"/>
                      <a:pt x="9236" y="7043"/>
                      <a:pt x="9271" y="7052"/>
                    </a:cubicBezTo>
                    <a:cubicBezTo>
                      <a:pt x="9150" y="6931"/>
                      <a:pt x="9059" y="6870"/>
                      <a:pt x="8967" y="6839"/>
                    </a:cubicBezTo>
                    <a:cubicBezTo>
                      <a:pt x="8663" y="6718"/>
                      <a:pt x="8390" y="6535"/>
                      <a:pt x="8086" y="6414"/>
                    </a:cubicBezTo>
                    <a:cubicBezTo>
                      <a:pt x="7934" y="6383"/>
                      <a:pt x="7843" y="6262"/>
                      <a:pt x="7691" y="6201"/>
                    </a:cubicBezTo>
                    <a:cubicBezTo>
                      <a:pt x="7417" y="6080"/>
                      <a:pt x="7144" y="5928"/>
                      <a:pt x="6931" y="5776"/>
                    </a:cubicBezTo>
                    <a:cubicBezTo>
                      <a:pt x="6875" y="5733"/>
                      <a:pt x="6818" y="5711"/>
                      <a:pt x="6768" y="5711"/>
                    </a:cubicBezTo>
                    <a:cubicBezTo>
                      <a:pt x="6710" y="5711"/>
                      <a:pt x="6660" y="5741"/>
                      <a:pt x="6627" y="5806"/>
                    </a:cubicBezTo>
                    <a:cubicBezTo>
                      <a:pt x="6566" y="5897"/>
                      <a:pt x="6475" y="5897"/>
                      <a:pt x="6414" y="5897"/>
                    </a:cubicBezTo>
                    <a:cubicBezTo>
                      <a:pt x="6070" y="5897"/>
                      <a:pt x="5712" y="5911"/>
                      <a:pt x="5358" y="5911"/>
                    </a:cubicBezTo>
                    <a:cubicBezTo>
                      <a:pt x="5181" y="5911"/>
                      <a:pt x="5006" y="5907"/>
                      <a:pt x="4834" y="5897"/>
                    </a:cubicBezTo>
                    <a:cubicBezTo>
                      <a:pt x="4712" y="5897"/>
                      <a:pt x="4682" y="5836"/>
                      <a:pt x="4682" y="5745"/>
                    </a:cubicBezTo>
                    <a:cubicBezTo>
                      <a:pt x="4682" y="5624"/>
                      <a:pt x="4742" y="5624"/>
                      <a:pt x="4864" y="5624"/>
                    </a:cubicBezTo>
                    <a:lnTo>
                      <a:pt x="5715" y="5624"/>
                    </a:lnTo>
                    <a:cubicBezTo>
                      <a:pt x="5928" y="5624"/>
                      <a:pt x="6171" y="5593"/>
                      <a:pt x="6353" y="5532"/>
                    </a:cubicBezTo>
                    <a:cubicBezTo>
                      <a:pt x="6384" y="5532"/>
                      <a:pt x="6384" y="5532"/>
                      <a:pt x="6384" y="5502"/>
                    </a:cubicBezTo>
                    <a:cubicBezTo>
                      <a:pt x="6384" y="5472"/>
                      <a:pt x="6353" y="5472"/>
                      <a:pt x="6353" y="5472"/>
                    </a:cubicBezTo>
                    <a:cubicBezTo>
                      <a:pt x="6201" y="5380"/>
                      <a:pt x="6080" y="5320"/>
                      <a:pt x="5928" y="5198"/>
                    </a:cubicBezTo>
                    <a:cubicBezTo>
                      <a:pt x="5746" y="5046"/>
                      <a:pt x="5563" y="4925"/>
                      <a:pt x="5320" y="4833"/>
                    </a:cubicBezTo>
                    <a:lnTo>
                      <a:pt x="4651" y="4377"/>
                    </a:lnTo>
                    <a:lnTo>
                      <a:pt x="3618" y="3678"/>
                    </a:lnTo>
                    <a:lnTo>
                      <a:pt x="3040" y="3222"/>
                    </a:lnTo>
                    <a:cubicBezTo>
                      <a:pt x="2919" y="3162"/>
                      <a:pt x="2828" y="3070"/>
                      <a:pt x="2706" y="2949"/>
                    </a:cubicBezTo>
                    <a:cubicBezTo>
                      <a:pt x="2584" y="2888"/>
                      <a:pt x="2524" y="2766"/>
                      <a:pt x="2432" y="2645"/>
                    </a:cubicBezTo>
                    <a:cubicBezTo>
                      <a:pt x="2402" y="2614"/>
                      <a:pt x="2402" y="2554"/>
                      <a:pt x="2463" y="2493"/>
                    </a:cubicBezTo>
                    <a:cubicBezTo>
                      <a:pt x="2496" y="2482"/>
                      <a:pt x="2521" y="2475"/>
                      <a:pt x="2544" y="2475"/>
                    </a:cubicBezTo>
                    <a:close/>
                    <a:moveTo>
                      <a:pt x="244" y="0"/>
                    </a:moveTo>
                    <a:cubicBezTo>
                      <a:pt x="1" y="213"/>
                      <a:pt x="1" y="487"/>
                      <a:pt x="122" y="760"/>
                    </a:cubicBezTo>
                    <a:cubicBezTo>
                      <a:pt x="244" y="1034"/>
                      <a:pt x="335" y="1338"/>
                      <a:pt x="487" y="1581"/>
                    </a:cubicBezTo>
                    <a:cubicBezTo>
                      <a:pt x="578" y="1703"/>
                      <a:pt x="639" y="1824"/>
                      <a:pt x="700" y="1946"/>
                    </a:cubicBezTo>
                    <a:cubicBezTo>
                      <a:pt x="3071" y="6535"/>
                      <a:pt x="8390" y="10791"/>
                      <a:pt x="13709" y="11064"/>
                    </a:cubicBezTo>
                    <a:cubicBezTo>
                      <a:pt x="14106" y="11111"/>
                      <a:pt x="14431" y="11176"/>
                      <a:pt x="14753" y="11176"/>
                    </a:cubicBezTo>
                    <a:cubicBezTo>
                      <a:pt x="14850" y="11176"/>
                      <a:pt x="14948" y="11170"/>
                      <a:pt x="15047" y="11156"/>
                    </a:cubicBezTo>
                    <a:lnTo>
                      <a:pt x="15533" y="11156"/>
                    </a:lnTo>
                    <a:cubicBezTo>
                      <a:pt x="15776" y="10821"/>
                      <a:pt x="15898" y="10396"/>
                      <a:pt x="15928" y="10001"/>
                    </a:cubicBezTo>
                    <a:lnTo>
                      <a:pt x="15533" y="10001"/>
                    </a:lnTo>
                    <a:cubicBezTo>
                      <a:pt x="15472" y="10001"/>
                      <a:pt x="15381" y="9940"/>
                      <a:pt x="15351" y="9879"/>
                    </a:cubicBezTo>
                    <a:cubicBezTo>
                      <a:pt x="15290" y="9727"/>
                      <a:pt x="15168" y="9605"/>
                      <a:pt x="15077" y="9453"/>
                    </a:cubicBezTo>
                    <a:cubicBezTo>
                      <a:pt x="15016" y="9301"/>
                      <a:pt x="14895" y="9180"/>
                      <a:pt x="14773" y="9028"/>
                    </a:cubicBezTo>
                    <a:cubicBezTo>
                      <a:pt x="11430" y="4529"/>
                      <a:pt x="5624" y="1216"/>
                      <a:pt x="244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8"/>
              <p:cNvSpPr/>
              <p:nvPr/>
            </p:nvSpPr>
            <p:spPr>
              <a:xfrm>
                <a:off x="3062950" y="6406000"/>
                <a:ext cx="198375" cy="367875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14715" extrusionOk="0">
                    <a:moveTo>
                      <a:pt x="1641" y="3725"/>
                    </a:moveTo>
                    <a:cubicBezTo>
                      <a:pt x="1757" y="3725"/>
                      <a:pt x="1863" y="3787"/>
                      <a:pt x="1885" y="3900"/>
                    </a:cubicBezTo>
                    <a:cubicBezTo>
                      <a:pt x="1977" y="4174"/>
                      <a:pt x="2037" y="4447"/>
                      <a:pt x="2098" y="4690"/>
                    </a:cubicBezTo>
                    <a:cubicBezTo>
                      <a:pt x="2159" y="4964"/>
                      <a:pt x="2250" y="5268"/>
                      <a:pt x="2311" y="5572"/>
                    </a:cubicBezTo>
                    <a:cubicBezTo>
                      <a:pt x="2402" y="5845"/>
                      <a:pt x="2433" y="6119"/>
                      <a:pt x="2493" y="6362"/>
                    </a:cubicBezTo>
                    <a:cubicBezTo>
                      <a:pt x="2585" y="6605"/>
                      <a:pt x="2706" y="6818"/>
                      <a:pt x="2706" y="7092"/>
                    </a:cubicBezTo>
                    <a:cubicBezTo>
                      <a:pt x="2706" y="7244"/>
                      <a:pt x="2797" y="7365"/>
                      <a:pt x="2797" y="7517"/>
                    </a:cubicBezTo>
                    <a:cubicBezTo>
                      <a:pt x="2919" y="7426"/>
                      <a:pt x="2949" y="7335"/>
                      <a:pt x="3010" y="7213"/>
                    </a:cubicBezTo>
                    <a:cubicBezTo>
                      <a:pt x="3101" y="6940"/>
                      <a:pt x="3162" y="6666"/>
                      <a:pt x="3253" y="6423"/>
                    </a:cubicBezTo>
                    <a:cubicBezTo>
                      <a:pt x="3314" y="6210"/>
                      <a:pt x="3344" y="5997"/>
                      <a:pt x="3405" y="5815"/>
                    </a:cubicBezTo>
                    <a:cubicBezTo>
                      <a:pt x="3496" y="5572"/>
                      <a:pt x="3496" y="5359"/>
                      <a:pt x="3618" y="5146"/>
                    </a:cubicBezTo>
                    <a:cubicBezTo>
                      <a:pt x="3679" y="5055"/>
                      <a:pt x="3709" y="4934"/>
                      <a:pt x="3709" y="4782"/>
                    </a:cubicBezTo>
                    <a:cubicBezTo>
                      <a:pt x="3770" y="4660"/>
                      <a:pt x="3831" y="4599"/>
                      <a:pt x="3922" y="4599"/>
                    </a:cubicBezTo>
                    <a:cubicBezTo>
                      <a:pt x="3983" y="4599"/>
                      <a:pt x="4104" y="4599"/>
                      <a:pt x="4135" y="4660"/>
                    </a:cubicBezTo>
                    <a:cubicBezTo>
                      <a:pt x="4226" y="4751"/>
                      <a:pt x="4165" y="4812"/>
                      <a:pt x="4135" y="4903"/>
                    </a:cubicBezTo>
                    <a:cubicBezTo>
                      <a:pt x="3983" y="5116"/>
                      <a:pt x="3922" y="5390"/>
                      <a:pt x="3861" y="5663"/>
                    </a:cubicBezTo>
                    <a:cubicBezTo>
                      <a:pt x="3831" y="5876"/>
                      <a:pt x="3770" y="6058"/>
                      <a:pt x="3679" y="6301"/>
                    </a:cubicBezTo>
                    <a:cubicBezTo>
                      <a:pt x="3618" y="6484"/>
                      <a:pt x="3557" y="6666"/>
                      <a:pt x="3496" y="6879"/>
                    </a:cubicBezTo>
                    <a:cubicBezTo>
                      <a:pt x="3375" y="7213"/>
                      <a:pt x="3253" y="7578"/>
                      <a:pt x="2949" y="7852"/>
                    </a:cubicBezTo>
                    <a:cubicBezTo>
                      <a:pt x="2919" y="7882"/>
                      <a:pt x="2919" y="7882"/>
                      <a:pt x="2919" y="7943"/>
                    </a:cubicBezTo>
                    <a:cubicBezTo>
                      <a:pt x="3071" y="8307"/>
                      <a:pt x="3192" y="8733"/>
                      <a:pt x="3344" y="9098"/>
                    </a:cubicBezTo>
                    <a:cubicBezTo>
                      <a:pt x="3405" y="9311"/>
                      <a:pt x="3496" y="9493"/>
                      <a:pt x="3527" y="9675"/>
                    </a:cubicBezTo>
                    <a:cubicBezTo>
                      <a:pt x="3557" y="9827"/>
                      <a:pt x="3648" y="9979"/>
                      <a:pt x="3709" y="10131"/>
                    </a:cubicBezTo>
                    <a:cubicBezTo>
                      <a:pt x="3800" y="10283"/>
                      <a:pt x="3800" y="10435"/>
                      <a:pt x="3861" y="10587"/>
                    </a:cubicBezTo>
                    <a:lnTo>
                      <a:pt x="3983" y="10922"/>
                    </a:lnTo>
                    <a:cubicBezTo>
                      <a:pt x="4135" y="10922"/>
                      <a:pt x="4135" y="10770"/>
                      <a:pt x="4135" y="10709"/>
                    </a:cubicBezTo>
                    <a:cubicBezTo>
                      <a:pt x="4135" y="10435"/>
                      <a:pt x="4256" y="10222"/>
                      <a:pt x="4287" y="9979"/>
                    </a:cubicBezTo>
                    <a:cubicBezTo>
                      <a:pt x="4317" y="9614"/>
                      <a:pt x="4469" y="9219"/>
                      <a:pt x="4530" y="8855"/>
                    </a:cubicBezTo>
                    <a:cubicBezTo>
                      <a:pt x="4530" y="8642"/>
                      <a:pt x="4591" y="8490"/>
                      <a:pt x="4621" y="8338"/>
                    </a:cubicBezTo>
                    <a:cubicBezTo>
                      <a:pt x="4674" y="8259"/>
                      <a:pt x="4795" y="8180"/>
                      <a:pt x="4885" y="8180"/>
                    </a:cubicBezTo>
                    <a:cubicBezTo>
                      <a:pt x="4899" y="8180"/>
                      <a:pt x="4913" y="8182"/>
                      <a:pt x="4925" y="8186"/>
                    </a:cubicBezTo>
                    <a:cubicBezTo>
                      <a:pt x="5016" y="8247"/>
                      <a:pt x="5047" y="8399"/>
                      <a:pt x="5016" y="8490"/>
                    </a:cubicBezTo>
                    <a:cubicBezTo>
                      <a:pt x="4925" y="8733"/>
                      <a:pt x="4864" y="9007"/>
                      <a:pt x="4864" y="9219"/>
                    </a:cubicBezTo>
                    <a:cubicBezTo>
                      <a:pt x="4864" y="9463"/>
                      <a:pt x="4773" y="9675"/>
                      <a:pt x="4712" y="9918"/>
                    </a:cubicBezTo>
                    <a:cubicBezTo>
                      <a:pt x="4682" y="9979"/>
                      <a:pt x="4712" y="10101"/>
                      <a:pt x="4682" y="10162"/>
                    </a:cubicBezTo>
                    <a:cubicBezTo>
                      <a:pt x="4591" y="10526"/>
                      <a:pt x="4560" y="10861"/>
                      <a:pt x="4378" y="11165"/>
                    </a:cubicBezTo>
                    <a:cubicBezTo>
                      <a:pt x="4317" y="11225"/>
                      <a:pt x="4287" y="11347"/>
                      <a:pt x="4196" y="11469"/>
                    </a:cubicBezTo>
                    <a:lnTo>
                      <a:pt x="4196" y="11499"/>
                    </a:lnTo>
                    <a:cubicBezTo>
                      <a:pt x="4347" y="11742"/>
                      <a:pt x="4347" y="11985"/>
                      <a:pt x="4499" y="12229"/>
                    </a:cubicBezTo>
                    <a:cubicBezTo>
                      <a:pt x="4621" y="12411"/>
                      <a:pt x="4712" y="12654"/>
                      <a:pt x="4773" y="12867"/>
                    </a:cubicBezTo>
                    <a:cubicBezTo>
                      <a:pt x="4803" y="12897"/>
                      <a:pt x="4743" y="12958"/>
                      <a:pt x="4712" y="12988"/>
                    </a:cubicBezTo>
                    <a:cubicBezTo>
                      <a:pt x="4703" y="12997"/>
                      <a:pt x="4692" y="13001"/>
                      <a:pt x="4679" y="13001"/>
                    </a:cubicBezTo>
                    <a:cubicBezTo>
                      <a:pt x="4649" y="13001"/>
                      <a:pt x="4612" y="12980"/>
                      <a:pt x="4591" y="12958"/>
                    </a:cubicBezTo>
                    <a:cubicBezTo>
                      <a:pt x="4347" y="12684"/>
                      <a:pt x="4256" y="12350"/>
                      <a:pt x="4135" y="11985"/>
                    </a:cubicBezTo>
                    <a:cubicBezTo>
                      <a:pt x="4104" y="11894"/>
                      <a:pt x="4013" y="11773"/>
                      <a:pt x="3983" y="11621"/>
                    </a:cubicBezTo>
                    <a:cubicBezTo>
                      <a:pt x="3983" y="11560"/>
                      <a:pt x="3952" y="11552"/>
                      <a:pt x="3918" y="11552"/>
                    </a:cubicBezTo>
                    <a:cubicBezTo>
                      <a:pt x="3907" y="11552"/>
                      <a:pt x="3895" y="11553"/>
                      <a:pt x="3884" y="11553"/>
                    </a:cubicBezTo>
                    <a:cubicBezTo>
                      <a:pt x="3861" y="11553"/>
                      <a:pt x="3841" y="11550"/>
                      <a:pt x="3831" y="11529"/>
                    </a:cubicBezTo>
                    <a:cubicBezTo>
                      <a:pt x="3709" y="11469"/>
                      <a:pt x="3648" y="11347"/>
                      <a:pt x="3527" y="11286"/>
                    </a:cubicBezTo>
                    <a:cubicBezTo>
                      <a:pt x="3284" y="11134"/>
                      <a:pt x="3132" y="10922"/>
                      <a:pt x="2919" y="10770"/>
                    </a:cubicBezTo>
                    <a:cubicBezTo>
                      <a:pt x="2767" y="10678"/>
                      <a:pt x="2615" y="10466"/>
                      <a:pt x="2463" y="10314"/>
                    </a:cubicBezTo>
                    <a:cubicBezTo>
                      <a:pt x="2220" y="10070"/>
                      <a:pt x="1977" y="9858"/>
                      <a:pt x="1703" y="9645"/>
                    </a:cubicBezTo>
                    <a:cubicBezTo>
                      <a:pt x="1612" y="9554"/>
                      <a:pt x="1551" y="9493"/>
                      <a:pt x="1581" y="9371"/>
                    </a:cubicBezTo>
                    <a:cubicBezTo>
                      <a:pt x="1600" y="9298"/>
                      <a:pt x="1629" y="9258"/>
                      <a:pt x="1670" y="9258"/>
                    </a:cubicBezTo>
                    <a:cubicBezTo>
                      <a:pt x="1697" y="9258"/>
                      <a:pt x="1728" y="9275"/>
                      <a:pt x="1764" y="9311"/>
                    </a:cubicBezTo>
                    <a:cubicBezTo>
                      <a:pt x="2068" y="9493"/>
                      <a:pt x="2311" y="9706"/>
                      <a:pt x="2524" y="9979"/>
                    </a:cubicBezTo>
                    <a:cubicBezTo>
                      <a:pt x="2615" y="10010"/>
                      <a:pt x="2676" y="10070"/>
                      <a:pt x="2767" y="10131"/>
                    </a:cubicBezTo>
                    <a:cubicBezTo>
                      <a:pt x="3071" y="10435"/>
                      <a:pt x="3375" y="10709"/>
                      <a:pt x="3679" y="10982"/>
                    </a:cubicBezTo>
                    <a:cubicBezTo>
                      <a:pt x="3700" y="11004"/>
                      <a:pt x="3722" y="11025"/>
                      <a:pt x="3754" y="11025"/>
                    </a:cubicBezTo>
                    <a:cubicBezTo>
                      <a:pt x="3767" y="11025"/>
                      <a:pt x="3783" y="11022"/>
                      <a:pt x="3800" y="11013"/>
                    </a:cubicBezTo>
                    <a:cubicBezTo>
                      <a:pt x="3831" y="10982"/>
                      <a:pt x="3740" y="10982"/>
                      <a:pt x="3740" y="10922"/>
                    </a:cubicBezTo>
                    <a:cubicBezTo>
                      <a:pt x="3679" y="10618"/>
                      <a:pt x="3557" y="10405"/>
                      <a:pt x="3496" y="10101"/>
                    </a:cubicBezTo>
                    <a:cubicBezTo>
                      <a:pt x="3496" y="10010"/>
                      <a:pt x="3405" y="9918"/>
                      <a:pt x="3375" y="9827"/>
                    </a:cubicBezTo>
                    <a:cubicBezTo>
                      <a:pt x="3284" y="9675"/>
                      <a:pt x="3284" y="9493"/>
                      <a:pt x="3223" y="9341"/>
                    </a:cubicBezTo>
                    <a:cubicBezTo>
                      <a:pt x="3071" y="9007"/>
                      <a:pt x="2949" y="8642"/>
                      <a:pt x="2828" y="8307"/>
                    </a:cubicBezTo>
                    <a:cubicBezTo>
                      <a:pt x="2797" y="8186"/>
                      <a:pt x="2767" y="8125"/>
                      <a:pt x="2767" y="8034"/>
                    </a:cubicBezTo>
                    <a:cubicBezTo>
                      <a:pt x="2767" y="8004"/>
                      <a:pt x="2767" y="7973"/>
                      <a:pt x="2737" y="7973"/>
                    </a:cubicBezTo>
                    <a:cubicBezTo>
                      <a:pt x="2402" y="7852"/>
                      <a:pt x="2129" y="7578"/>
                      <a:pt x="1855" y="7365"/>
                    </a:cubicBezTo>
                    <a:cubicBezTo>
                      <a:pt x="1460" y="7031"/>
                      <a:pt x="1095" y="6727"/>
                      <a:pt x="670" y="6423"/>
                    </a:cubicBezTo>
                    <a:cubicBezTo>
                      <a:pt x="639" y="6423"/>
                      <a:pt x="609" y="6362"/>
                      <a:pt x="578" y="6332"/>
                    </a:cubicBezTo>
                    <a:cubicBezTo>
                      <a:pt x="487" y="6271"/>
                      <a:pt x="457" y="6180"/>
                      <a:pt x="518" y="6119"/>
                    </a:cubicBezTo>
                    <a:cubicBezTo>
                      <a:pt x="548" y="6089"/>
                      <a:pt x="586" y="6073"/>
                      <a:pt x="628" y="6073"/>
                    </a:cubicBezTo>
                    <a:cubicBezTo>
                      <a:pt x="670" y="6073"/>
                      <a:pt x="715" y="6089"/>
                      <a:pt x="761" y="6119"/>
                    </a:cubicBezTo>
                    <a:cubicBezTo>
                      <a:pt x="1095" y="6362"/>
                      <a:pt x="1460" y="6636"/>
                      <a:pt x="1825" y="6909"/>
                    </a:cubicBezTo>
                    <a:cubicBezTo>
                      <a:pt x="2037" y="7092"/>
                      <a:pt x="2250" y="7335"/>
                      <a:pt x="2554" y="7426"/>
                    </a:cubicBezTo>
                    <a:cubicBezTo>
                      <a:pt x="2554" y="7244"/>
                      <a:pt x="2493" y="7092"/>
                      <a:pt x="2341" y="6970"/>
                    </a:cubicBezTo>
                    <a:cubicBezTo>
                      <a:pt x="2311" y="6909"/>
                      <a:pt x="2311" y="6818"/>
                      <a:pt x="2311" y="6757"/>
                    </a:cubicBezTo>
                    <a:cubicBezTo>
                      <a:pt x="2281" y="6453"/>
                      <a:pt x="2129" y="6180"/>
                      <a:pt x="2098" y="5876"/>
                    </a:cubicBezTo>
                    <a:cubicBezTo>
                      <a:pt x="2037" y="5602"/>
                      <a:pt x="1946" y="5298"/>
                      <a:pt x="1885" y="5055"/>
                    </a:cubicBezTo>
                    <a:cubicBezTo>
                      <a:pt x="1825" y="4751"/>
                      <a:pt x="1703" y="4447"/>
                      <a:pt x="1673" y="4143"/>
                    </a:cubicBezTo>
                    <a:cubicBezTo>
                      <a:pt x="1642" y="4052"/>
                      <a:pt x="1551" y="4052"/>
                      <a:pt x="1521" y="4022"/>
                    </a:cubicBezTo>
                    <a:cubicBezTo>
                      <a:pt x="1399" y="3900"/>
                      <a:pt x="1399" y="3839"/>
                      <a:pt x="1521" y="3748"/>
                    </a:cubicBezTo>
                    <a:cubicBezTo>
                      <a:pt x="1560" y="3732"/>
                      <a:pt x="1601" y="3725"/>
                      <a:pt x="1641" y="3725"/>
                    </a:cubicBezTo>
                    <a:close/>
                    <a:moveTo>
                      <a:pt x="955" y="1"/>
                    </a:moveTo>
                    <a:cubicBezTo>
                      <a:pt x="852" y="1"/>
                      <a:pt x="749" y="32"/>
                      <a:pt x="639" y="101"/>
                    </a:cubicBezTo>
                    <a:cubicBezTo>
                      <a:pt x="335" y="283"/>
                      <a:pt x="274" y="557"/>
                      <a:pt x="274" y="861"/>
                    </a:cubicBezTo>
                    <a:cubicBezTo>
                      <a:pt x="183" y="2228"/>
                      <a:pt x="1" y="4022"/>
                      <a:pt x="1" y="5845"/>
                    </a:cubicBezTo>
                    <a:cubicBezTo>
                      <a:pt x="1" y="8794"/>
                      <a:pt x="366" y="12563"/>
                      <a:pt x="3253" y="14113"/>
                    </a:cubicBezTo>
                    <a:cubicBezTo>
                      <a:pt x="4061" y="14532"/>
                      <a:pt x="4717" y="14714"/>
                      <a:pt x="5245" y="14714"/>
                    </a:cubicBezTo>
                    <a:cubicBezTo>
                      <a:pt x="7934" y="14714"/>
                      <a:pt x="7279" y="9976"/>
                      <a:pt x="6262" y="7639"/>
                    </a:cubicBezTo>
                    <a:cubicBezTo>
                      <a:pt x="5229" y="5238"/>
                      <a:pt x="3800" y="2806"/>
                      <a:pt x="2098" y="830"/>
                    </a:cubicBezTo>
                    <a:cubicBezTo>
                      <a:pt x="1855" y="557"/>
                      <a:pt x="1642" y="283"/>
                      <a:pt x="1338" y="131"/>
                    </a:cubicBezTo>
                    <a:cubicBezTo>
                      <a:pt x="1205" y="48"/>
                      <a:pt x="1080" y="1"/>
                      <a:pt x="95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58"/>
              <p:cNvSpPr/>
              <p:nvPr/>
            </p:nvSpPr>
            <p:spPr>
              <a:xfrm>
                <a:off x="2828925" y="6769525"/>
                <a:ext cx="2811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7796" extrusionOk="0">
                    <a:moveTo>
                      <a:pt x="1813" y="1688"/>
                    </a:moveTo>
                    <a:cubicBezTo>
                      <a:pt x="1866" y="1688"/>
                      <a:pt x="1923" y="1723"/>
                      <a:pt x="1945" y="1791"/>
                    </a:cubicBezTo>
                    <a:cubicBezTo>
                      <a:pt x="2097" y="2004"/>
                      <a:pt x="2280" y="2216"/>
                      <a:pt x="2523" y="2368"/>
                    </a:cubicBezTo>
                    <a:cubicBezTo>
                      <a:pt x="2644" y="2429"/>
                      <a:pt x="2736" y="2460"/>
                      <a:pt x="2827" y="2581"/>
                    </a:cubicBezTo>
                    <a:cubicBezTo>
                      <a:pt x="2948" y="2703"/>
                      <a:pt x="3100" y="2764"/>
                      <a:pt x="3192" y="2824"/>
                    </a:cubicBezTo>
                    <a:cubicBezTo>
                      <a:pt x="3313" y="2855"/>
                      <a:pt x="3404" y="3007"/>
                      <a:pt x="3496" y="3037"/>
                    </a:cubicBezTo>
                    <a:cubicBezTo>
                      <a:pt x="3617" y="3068"/>
                      <a:pt x="3739" y="3220"/>
                      <a:pt x="3891" y="3311"/>
                    </a:cubicBezTo>
                    <a:cubicBezTo>
                      <a:pt x="3921" y="3159"/>
                      <a:pt x="3799" y="3007"/>
                      <a:pt x="3769" y="2855"/>
                    </a:cubicBezTo>
                    <a:cubicBezTo>
                      <a:pt x="3648" y="2581"/>
                      <a:pt x="3496" y="2368"/>
                      <a:pt x="3465" y="2064"/>
                    </a:cubicBezTo>
                    <a:cubicBezTo>
                      <a:pt x="3435" y="1973"/>
                      <a:pt x="3313" y="1943"/>
                      <a:pt x="3435" y="1821"/>
                    </a:cubicBezTo>
                    <a:cubicBezTo>
                      <a:pt x="3470" y="1786"/>
                      <a:pt x="3525" y="1751"/>
                      <a:pt x="3583" y="1751"/>
                    </a:cubicBezTo>
                    <a:cubicBezTo>
                      <a:pt x="3626" y="1751"/>
                      <a:pt x="3670" y="1770"/>
                      <a:pt x="3708" y="1821"/>
                    </a:cubicBezTo>
                    <a:cubicBezTo>
                      <a:pt x="3769" y="1852"/>
                      <a:pt x="3799" y="1943"/>
                      <a:pt x="3799" y="2004"/>
                    </a:cubicBezTo>
                    <a:cubicBezTo>
                      <a:pt x="3860" y="2277"/>
                      <a:pt x="4012" y="2520"/>
                      <a:pt x="4103" y="2733"/>
                    </a:cubicBezTo>
                    <a:cubicBezTo>
                      <a:pt x="4195" y="2916"/>
                      <a:pt x="4255" y="3128"/>
                      <a:pt x="4225" y="3341"/>
                    </a:cubicBezTo>
                    <a:cubicBezTo>
                      <a:pt x="4195" y="3584"/>
                      <a:pt x="4347" y="3645"/>
                      <a:pt x="4499" y="3767"/>
                    </a:cubicBezTo>
                    <a:cubicBezTo>
                      <a:pt x="4681" y="3888"/>
                      <a:pt x="4863" y="3949"/>
                      <a:pt x="5015" y="4071"/>
                    </a:cubicBezTo>
                    <a:cubicBezTo>
                      <a:pt x="5228" y="4192"/>
                      <a:pt x="5441" y="4253"/>
                      <a:pt x="5623" y="4435"/>
                    </a:cubicBezTo>
                    <a:cubicBezTo>
                      <a:pt x="5654" y="4466"/>
                      <a:pt x="5676" y="4481"/>
                      <a:pt x="5695" y="4481"/>
                    </a:cubicBezTo>
                    <a:cubicBezTo>
                      <a:pt x="5714" y="4481"/>
                      <a:pt x="5730" y="4466"/>
                      <a:pt x="5745" y="4435"/>
                    </a:cubicBezTo>
                    <a:cubicBezTo>
                      <a:pt x="5775" y="4405"/>
                      <a:pt x="5775" y="4344"/>
                      <a:pt x="5745" y="4283"/>
                    </a:cubicBezTo>
                    <a:cubicBezTo>
                      <a:pt x="5714" y="4192"/>
                      <a:pt x="5684" y="4101"/>
                      <a:pt x="5623" y="4040"/>
                    </a:cubicBezTo>
                    <a:cubicBezTo>
                      <a:pt x="5532" y="3767"/>
                      <a:pt x="5410" y="3463"/>
                      <a:pt x="5289" y="3189"/>
                    </a:cubicBezTo>
                    <a:cubicBezTo>
                      <a:pt x="5258" y="3128"/>
                      <a:pt x="5380" y="2976"/>
                      <a:pt x="5471" y="2976"/>
                    </a:cubicBezTo>
                    <a:cubicBezTo>
                      <a:pt x="5684" y="2976"/>
                      <a:pt x="5775" y="3068"/>
                      <a:pt x="5745" y="3220"/>
                    </a:cubicBezTo>
                    <a:cubicBezTo>
                      <a:pt x="5745" y="3371"/>
                      <a:pt x="5836" y="3493"/>
                      <a:pt x="5866" y="3615"/>
                    </a:cubicBezTo>
                    <a:cubicBezTo>
                      <a:pt x="6018" y="3949"/>
                      <a:pt x="6170" y="4253"/>
                      <a:pt x="6201" y="4587"/>
                    </a:cubicBezTo>
                    <a:cubicBezTo>
                      <a:pt x="6201" y="4739"/>
                      <a:pt x="6322" y="4800"/>
                      <a:pt x="6444" y="4861"/>
                    </a:cubicBezTo>
                    <a:cubicBezTo>
                      <a:pt x="6657" y="4982"/>
                      <a:pt x="6839" y="5104"/>
                      <a:pt x="7082" y="5195"/>
                    </a:cubicBezTo>
                    <a:lnTo>
                      <a:pt x="7538" y="5438"/>
                    </a:lnTo>
                    <a:cubicBezTo>
                      <a:pt x="7569" y="5454"/>
                      <a:pt x="7599" y="5461"/>
                      <a:pt x="7629" y="5461"/>
                    </a:cubicBezTo>
                    <a:cubicBezTo>
                      <a:pt x="7660" y="5461"/>
                      <a:pt x="7690" y="5454"/>
                      <a:pt x="7721" y="5438"/>
                    </a:cubicBezTo>
                    <a:cubicBezTo>
                      <a:pt x="7737" y="5434"/>
                      <a:pt x="7754" y="5432"/>
                      <a:pt x="7773" y="5432"/>
                    </a:cubicBezTo>
                    <a:cubicBezTo>
                      <a:pt x="7895" y="5432"/>
                      <a:pt x="8063" y="5515"/>
                      <a:pt x="8116" y="5621"/>
                    </a:cubicBezTo>
                    <a:cubicBezTo>
                      <a:pt x="8116" y="5712"/>
                      <a:pt x="8146" y="5803"/>
                      <a:pt x="8055" y="5864"/>
                    </a:cubicBezTo>
                    <a:cubicBezTo>
                      <a:pt x="8024" y="5879"/>
                      <a:pt x="7979" y="5887"/>
                      <a:pt x="7933" y="5887"/>
                    </a:cubicBezTo>
                    <a:cubicBezTo>
                      <a:pt x="7888" y="5887"/>
                      <a:pt x="7842" y="5879"/>
                      <a:pt x="7812" y="5864"/>
                    </a:cubicBezTo>
                    <a:cubicBezTo>
                      <a:pt x="7447" y="5742"/>
                      <a:pt x="7143" y="5560"/>
                      <a:pt x="6839" y="5408"/>
                    </a:cubicBezTo>
                    <a:cubicBezTo>
                      <a:pt x="6687" y="5286"/>
                      <a:pt x="6505" y="5256"/>
                      <a:pt x="6353" y="5104"/>
                    </a:cubicBezTo>
                    <a:cubicBezTo>
                      <a:pt x="6299" y="5051"/>
                      <a:pt x="6240" y="5027"/>
                      <a:pt x="6186" y="5027"/>
                    </a:cubicBezTo>
                    <a:cubicBezTo>
                      <a:pt x="6115" y="5027"/>
                      <a:pt x="6053" y="5066"/>
                      <a:pt x="6018" y="5134"/>
                    </a:cubicBezTo>
                    <a:cubicBezTo>
                      <a:pt x="5988" y="5134"/>
                      <a:pt x="5988" y="5165"/>
                      <a:pt x="5927" y="5165"/>
                    </a:cubicBezTo>
                    <a:cubicBezTo>
                      <a:pt x="5731" y="5189"/>
                      <a:pt x="5516" y="5273"/>
                      <a:pt x="5297" y="5273"/>
                    </a:cubicBezTo>
                    <a:cubicBezTo>
                      <a:pt x="5244" y="5273"/>
                      <a:pt x="5190" y="5268"/>
                      <a:pt x="5137" y="5256"/>
                    </a:cubicBezTo>
                    <a:cubicBezTo>
                      <a:pt x="4863" y="5165"/>
                      <a:pt x="4620" y="5195"/>
                      <a:pt x="4347" y="5165"/>
                    </a:cubicBezTo>
                    <a:cubicBezTo>
                      <a:pt x="4255" y="5165"/>
                      <a:pt x="4225" y="5134"/>
                      <a:pt x="4195" y="5043"/>
                    </a:cubicBezTo>
                    <a:cubicBezTo>
                      <a:pt x="4195" y="5013"/>
                      <a:pt x="4195" y="4952"/>
                      <a:pt x="4225" y="4891"/>
                    </a:cubicBezTo>
                    <a:cubicBezTo>
                      <a:pt x="4281" y="4854"/>
                      <a:pt x="4326" y="4828"/>
                      <a:pt x="4374" y="4828"/>
                    </a:cubicBezTo>
                    <a:cubicBezTo>
                      <a:pt x="4403" y="4828"/>
                      <a:pt x="4433" y="4838"/>
                      <a:pt x="4468" y="4861"/>
                    </a:cubicBezTo>
                    <a:lnTo>
                      <a:pt x="4499" y="4861"/>
                    </a:lnTo>
                    <a:cubicBezTo>
                      <a:pt x="4769" y="4861"/>
                      <a:pt x="5039" y="4957"/>
                      <a:pt x="5330" y="4957"/>
                    </a:cubicBezTo>
                    <a:cubicBezTo>
                      <a:pt x="5367" y="4957"/>
                      <a:pt x="5404" y="4955"/>
                      <a:pt x="5441" y="4952"/>
                    </a:cubicBezTo>
                    <a:cubicBezTo>
                      <a:pt x="5562" y="4952"/>
                      <a:pt x="5684" y="4861"/>
                      <a:pt x="5775" y="4861"/>
                    </a:cubicBezTo>
                    <a:cubicBezTo>
                      <a:pt x="5836" y="4861"/>
                      <a:pt x="5836" y="4830"/>
                      <a:pt x="5866" y="4800"/>
                    </a:cubicBezTo>
                    <a:cubicBezTo>
                      <a:pt x="5836" y="4739"/>
                      <a:pt x="5836" y="4709"/>
                      <a:pt x="5775" y="4709"/>
                    </a:cubicBezTo>
                    <a:cubicBezTo>
                      <a:pt x="5441" y="4527"/>
                      <a:pt x="5106" y="4283"/>
                      <a:pt x="4772" y="4101"/>
                    </a:cubicBezTo>
                    <a:cubicBezTo>
                      <a:pt x="4559" y="3979"/>
                      <a:pt x="4407" y="3888"/>
                      <a:pt x="4225" y="3767"/>
                    </a:cubicBezTo>
                    <a:cubicBezTo>
                      <a:pt x="4195" y="3736"/>
                      <a:pt x="4164" y="3736"/>
                      <a:pt x="4164" y="3736"/>
                    </a:cubicBezTo>
                    <a:cubicBezTo>
                      <a:pt x="4119" y="3767"/>
                      <a:pt x="4065" y="3774"/>
                      <a:pt x="4016" y="3774"/>
                    </a:cubicBezTo>
                    <a:cubicBezTo>
                      <a:pt x="3967" y="3774"/>
                      <a:pt x="3921" y="3767"/>
                      <a:pt x="3891" y="3767"/>
                    </a:cubicBezTo>
                    <a:cubicBezTo>
                      <a:pt x="3702" y="3779"/>
                      <a:pt x="3508" y="3787"/>
                      <a:pt x="3313" y="3787"/>
                    </a:cubicBezTo>
                    <a:cubicBezTo>
                      <a:pt x="3037" y="3787"/>
                      <a:pt x="2760" y="3772"/>
                      <a:pt x="2492" y="3736"/>
                    </a:cubicBezTo>
                    <a:cubicBezTo>
                      <a:pt x="2371" y="3736"/>
                      <a:pt x="2340" y="3645"/>
                      <a:pt x="2340" y="3584"/>
                    </a:cubicBezTo>
                    <a:cubicBezTo>
                      <a:pt x="2340" y="3509"/>
                      <a:pt x="2382" y="3455"/>
                      <a:pt x="2447" y="3455"/>
                    </a:cubicBezTo>
                    <a:cubicBezTo>
                      <a:pt x="2461" y="3455"/>
                      <a:pt x="2476" y="3457"/>
                      <a:pt x="2492" y="3463"/>
                    </a:cubicBezTo>
                    <a:cubicBezTo>
                      <a:pt x="2644" y="3493"/>
                      <a:pt x="2796" y="3493"/>
                      <a:pt x="2948" y="3493"/>
                    </a:cubicBezTo>
                    <a:cubicBezTo>
                      <a:pt x="3252" y="3493"/>
                      <a:pt x="3496" y="3493"/>
                      <a:pt x="3769" y="3463"/>
                    </a:cubicBezTo>
                    <a:cubicBezTo>
                      <a:pt x="3496" y="3220"/>
                      <a:pt x="3192" y="3037"/>
                      <a:pt x="2827" y="2885"/>
                    </a:cubicBezTo>
                    <a:cubicBezTo>
                      <a:pt x="2492" y="2672"/>
                      <a:pt x="2128" y="2399"/>
                      <a:pt x="1885" y="2095"/>
                    </a:cubicBezTo>
                    <a:cubicBezTo>
                      <a:pt x="1824" y="2004"/>
                      <a:pt x="1793" y="1943"/>
                      <a:pt x="1733" y="1852"/>
                    </a:cubicBezTo>
                    <a:cubicBezTo>
                      <a:pt x="1641" y="1791"/>
                      <a:pt x="1733" y="1761"/>
                      <a:pt x="1763" y="1700"/>
                    </a:cubicBezTo>
                    <a:cubicBezTo>
                      <a:pt x="1778" y="1692"/>
                      <a:pt x="1795" y="1688"/>
                      <a:pt x="1813" y="1688"/>
                    </a:cubicBezTo>
                    <a:close/>
                    <a:moveTo>
                      <a:pt x="891" y="1"/>
                    </a:moveTo>
                    <a:cubicBezTo>
                      <a:pt x="789" y="1"/>
                      <a:pt x="686" y="14"/>
                      <a:pt x="578" y="28"/>
                    </a:cubicBezTo>
                    <a:cubicBezTo>
                      <a:pt x="243" y="119"/>
                      <a:pt x="0" y="454"/>
                      <a:pt x="0" y="849"/>
                    </a:cubicBezTo>
                    <a:cubicBezTo>
                      <a:pt x="0" y="940"/>
                      <a:pt x="0" y="1031"/>
                      <a:pt x="122" y="1183"/>
                    </a:cubicBezTo>
                    <a:cubicBezTo>
                      <a:pt x="243" y="1609"/>
                      <a:pt x="426" y="1973"/>
                      <a:pt x="669" y="2368"/>
                    </a:cubicBezTo>
                    <a:cubicBezTo>
                      <a:pt x="912" y="2764"/>
                      <a:pt x="1216" y="3128"/>
                      <a:pt x="1520" y="3493"/>
                    </a:cubicBezTo>
                    <a:cubicBezTo>
                      <a:pt x="3313" y="5894"/>
                      <a:pt x="5532" y="7080"/>
                      <a:pt x="8420" y="7779"/>
                    </a:cubicBezTo>
                    <a:cubicBezTo>
                      <a:pt x="8444" y="7791"/>
                      <a:pt x="8471" y="7796"/>
                      <a:pt x="8499" y="7796"/>
                    </a:cubicBezTo>
                    <a:cubicBezTo>
                      <a:pt x="8614" y="7796"/>
                      <a:pt x="8760" y="7718"/>
                      <a:pt x="8906" y="7718"/>
                    </a:cubicBezTo>
                    <a:cubicBezTo>
                      <a:pt x="8920" y="7721"/>
                      <a:pt x="8933" y="7722"/>
                      <a:pt x="8945" y="7722"/>
                    </a:cubicBezTo>
                    <a:cubicBezTo>
                      <a:pt x="9069" y="7722"/>
                      <a:pt x="9130" y="7594"/>
                      <a:pt x="9240" y="7566"/>
                    </a:cubicBezTo>
                    <a:cubicBezTo>
                      <a:pt x="11246" y="6989"/>
                      <a:pt x="8207" y="3432"/>
                      <a:pt x="7569" y="2855"/>
                    </a:cubicBezTo>
                    <a:cubicBezTo>
                      <a:pt x="6079" y="1609"/>
                      <a:pt x="4195" y="849"/>
                      <a:pt x="2340" y="302"/>
                    </a:cubicBezTo>
                    <a:cubicBezTo>
                      <a:pt x="2067" y="241"/>
                      <a:pt x="1824" y="180"/>
                      <a:pt x="1581" y="150"/>
                    </a:cubicBezTo>
                    <a:cubicBezTo>
                      <a:pt x="1459" y="119"/>
                      <a:pt x="1337" y="119"/>
                      <a:pt x="1277" y="89"/>
                    </a:cubicBezTo>
                    <a:cubicBezTo>
                      <a:pt x="1142" y="22"/>
                      <a:pt x="1017" y="1"/>
                      <a:pt x="891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58"/>
              <p:cNvSpPr/>
              <p:nvPr/>
            </p:nvSpPr>
            <p:spPr>
              <a:xfrm>
                <a:off x="4032575" y="6356175"/>
                <a:ext cx="145925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0062" extrusionOk="0">
                    <a:moveTo>
                      <a:pt x="4190" y="2756"/>
                    </a:moveTo>
                    <a:cubicBezTo>
                      <a:pt x="4201" y="2756"/>
                      <a:pt x="4213" y="2758"/>
                      <a:pt x="4226" y="2762"/>
                    </a:cubicBezTo>
                    <a:cubicBezTo>
                      <a:pt x="4287" y="2823"/>
                      <a:pt x="4347" y="2884"/>
                      <a:pt x="4287" y="3006"/>
                    </a:cubicBezTo>
                    <a:cubicBezTo>
                      <a:pt x="4226" y="3279"/>
                      <a:pt x="4104" y="3492"/>
                      <a:pt x="4043" y="3765"/>
                    </a:cubicBezTo>
                    <a:cubicBezTo>
                      <a:pt x="3952" y="3978"/>
                      <a:pt x="3891" y="4221"/>
                      <a:pt x="3770" y="4434"/>
                    </a:cubicBezTo>
                    <a:cubicBezTo>
                      <a:pt x="3679" y="4586"/>
                      <a:pt x="3618" y="4799"/>
                      <a:pt x="3588" y="4951"/>
                    </a:cubicBezTo>
                    <a:cubicBezTo>
                      <a:pt x="3496" y="5194"/>
                      <a:pt x="3375" y="5437"/>
                      <a:pt x="3284" y="5711"/>
                    </a:cubicBezTo>
                    <a:cubicBezTo>
                      <a:pt x="3162" y="6015"/>
                      <a:pt x="3010" y="6258"/>
                      <a:pt x="2888" y="6531"/>
                    </a:cubicBezTo>
                    <a:cubicBezTo>
                      <a:pt x="2866" y="6600"/>
                      <a:pt x="2877" y="6634"/>
                      <a:pt x="2923" y="6634"/>
                    </a:cubicBezTo>
                    <a:cubicBezTo>
                      <a:pt x="2938" y="6634"/>
                      <a:pt x="2957" y="6630"/>
                      <a:pt x="2980" y="6623"/>
                    </a:cubicBezTo>
                    <a:cubicBezTo>
                      <a:pt x="3040" y="6562"/>
                      <a:pt x="3162" y="6562"/>
                      <a:pt x="3192" y="6501"/>
                    </a:cubicBezTo>
                    <a:cubicBezTo>
                      <a:pt x="3314" y="6349"/>
                      <a:pt x="3466" y="6319"/>
                      <a:pt x="3588" y="6227"/>
                    </a:cubicBezTo>
                    <a:cubicBezTo>
                      <a:pt x="3770" y="6076"/>
                      <a:pt x="3983" y="5984"/>
                      <a:pt x="4226" y="5802"/>
                    </a:cubicBezTo>
                    <a:cubicBezTo>
                      <a:pt x="4261" y="5784"/>
                      <a:pt x="4306" y="5767"/>
                      <a:pt x="4350" y="5767"/>
                    </a:cubicBezTo>
                    <a:cubicBezTo>
                      <a:pt x="4382" y="5767"/>
                      <a:pt x="4413" y="5776"/>
                      <a:pt x="4439" y="5802"/>
                    </a:cubicBezTo>
                    <a:cubicBezTo>
                      <a:pt x="4499" y="5893"/>
                      <a:pt x="4499" y="5954"/>
                      <a:pt x="4408" y="6045"/>
                    </a:cubicBezTo>
                    <a:cubicBezTo>
                      <a:pt x="4195" y="6258"/>
                      <a:pt x="3891" y="6410"/>
                      <a:pt x="3618" y="6623"/>
                    </a:cubicBezTo>
                    <a:cubicBezTo>
                      <a:pt x="3527" y="6653"/>
                      <a:pt x="3436" y="6683"/>
                      <a:pt x="3344" y="6775"/>
                    </a:cubicBezTo>
                    <a:cubicBezTo>
                      <a:pt x="3162" y="6927"/>
                      <a:pt x="2919" y="6987"/>
                      <a:pt x="2706" y="7048"/>
                    </a:cubicBezTo>
                    <a:lnTo>
                      <a:pt x="2615" y="7109"/>
                    </a:lnTo>
                    <a:cubicBezTo>
                      <a:pt x="2432" y="7443"/>
                      <a:pt x="2311" y="7838"/>
                      <a:pt x="2129" y="8142"/>
                    </a:cubicBezTo>
                    <a:lnTo>
                      <a:pt x="2129" y="8264"/>
                    </a:lnTo>
                    <a:cubicBezTo>
                      <a:pt x="2311" y="8112"/>
                      <a:pt x="2554" y="8051"/>
                      <a:pt x="2706" y="8021"/>
                    </a:cubicBezTo>
                    <a:cubicBezTo>
                      <a:pt x="2858" y="7960"/>
                      <a:pt x="3040" y="7899"/>
                      <a:pt x="3162" y="7747"/>
                    </a:cubicBezTo>
                    <a:cubicBezTo>
                      <a:pt x="3180" y="7712"/>
                      <a:pt x="3208" y="7697"/>
                      <a:pt x="3241" y="7697"/>
                    </a:cubicBezTo>
                    <a:cubicBezTo>
                      <a:pt x="3264" y="7697"/>
                      <a:pt x="3289" y="7704"/>
                      <a:pt x="3314" y="7717"/>
                    </a:cubicBezTo>
                    <a:cubicBezTo>
                      <a:pt x="3375" y="7747"/>
                      <a:pt x="3405" y="7808"/>
                      <a:pt x="3405" y="7899"/>
                    </a:cubicBezTo>
                    <a:cubicBezTo>
                      <a:pt x="3405" y="8112"/>
                      <a:pt x="3223" y="8142"/>
                      <a:pt x="3101" y="8203"/>
                    </a:cubicBezTo>
                    <a:cubicBezTo>
                      <a:pt x="2767" y="8416"/>
                      <a:pt x="2402" y="8568"/>
                      <a:pt x="2007" y="8720"/>
                    </a:cubicBezTo>
                    <a:cubicBezTo>
                      <a:pt x="1946" y="8720"/>
                      <a:pt x="1855" y="8750"/>
                      <a:pt x="1825" y="8811"/>
                    </a:cubicBezTo>
                    <a:cubicBezTo>
                      <a:pt x="1789" y="8847"/>
                      <a:pt x="1753" y="8859"/>
                      <a:pt x="1723" y="8859"/>
                    </a:cubicBezTo>
                    <a:cubicBezTo>
                      <a:pt x="1676" y="8859"/>
                      <a:pt x="1642" y="8830"/>
                      <a:pt x="1642" y="8811"/>
                    </a:cubicBezTo>
                    <a:cubicBezTo>
                      <a:pt x="1581" y="8720"/>
                      <a:pt x="1521" y="8750"/>
                      <a:pt x="1429" y="8720"/>
                    </a:cubicBezTo>
                    <a:cubicBezTo>
                      <a:pt x="1277" y="8629"/>
                      <a:pt x="1247" y="8507"/>
                      <a:pt x="1217" y="8355"/>
                    </a:cubicBezTo>
                    <a:cubicBezTo>
                      <a:pt x="1186" y="7990"/>
                      <a:pt x="1125" y="7656"/>
                      <a:pt x="1095" y="7291"/>
                    </a:cubicBezTo>
                    <a:cubicBezTo>
                      <a:pt x="1065" y="7109"/>
                      <a:pt x="973" y="6896"/>
                      <a:pt x="913" y="6683"/>
                    </a:cubicBezTo>
                    <a:cubicBezTo>
                      <a:pt x="913" y="6653"/>
                      <a:pt x="882" y="6623"/>
                      <a:pt x="821" y="6592"/>
                    </a:cubicBezTo>
                    <a:cubicBezTo>
                      <a:pt x="791" y="6531"/>
                      <a:pt x="791" y="6501"/>
                      <a:pt x="791" y="6471"/>
                    </a:cubicBezTo>
                    <a:cubicBezTo>
                      <a:pt x="821" y="6440"/>
                      <a:pt x="821" y="6349"/>
                      <a:pt x="913" y="6349"/>
                    </a:cubicBezTo>
                    <a:cubicBezTo>
                      <a:pt x="973" y="6349"/>
                      <a:pt x="1095" y="6379"/>
                      <a:pt x="1125" y="6471"/>
                    </a:cubicBezTo>
                    <a:cubicBezTo>
                      <a:pt x="1247" y="6683"/>
                      <a:pt x="1277" y="6957"/>
                      <a:pt x="1369" y="7231"/>
                    </a:cubicBezTo>
                    <a:cubicBezTo>
                      <a:pt x="1429" y="7565"/>
                      <a:pt x="1490" y="7899"/>
                      <a:pt x="1521" y="8264"/>
                    </a:cubicBezTo>
                    <a:cubicBezTo>
                      <a:pt x="1551" y="8294"/>
                      <a:pt x="1551" y="8325"/>
                      <a:pt x="1581" y="8325"/>
                    </a:cubicBezTo>
                    <a:cubicBezTo>
                      <a:pt x="1604" y="8317"/>
                      <a:pt x="1629" y="8315"/>
                      <a:pt x="1654" y="8315"/>
                    </a:cubicBezTo>
                    <a:cubicBezTo>
                      <a:pt x="1678" y="8315"/>
                      <a:pt x="1703" y="8317"/>
                      <a:pt x="1726" y="8317"/>
                    </a:cubicBezTo>
                    <a:cubicBezTo>
                      <a:pt x="1771" y="8317"/>
                      <a:pt x="1809" y="8310"/>
                      <a:pt x="1825" y="8264"/>
                    </a:cubicBezTo>
                    <a:cubicBezTo>
                      <a:pt x="1885" y="8051"/>
                      <a:pt x="2007" y="7838"/>
                      <a:pt x="2098" y="7656"/>
                    </a:cubicBezTo>
                    <a:cubicBezTo>
                      <a:pt x="2159" y="7443"/>
                      <a:pt x="2250" y="7261"/>
                      <a:pt x="2341" y="7079"/>
                    </a:cubicBezTo>
                    <a:cubicBezTo>
                      <a:pt x="2463" y="6896"/>
                      <a:pt x="2402" y="6775"/>
                      <a:pt x="2341" y="6623"/>
                    </a:cubicBezTo>
                    <a:cubicBezTo>
                      <a:pt x="2341" y="6623"/>
                      <a:pt x="2311" y="6592"/>
                      <a:pt x="2311" y="6531"/>
                    </a:cubicBezTo>
                    <a:cubicBezTo>
                      <a:pt x="2372" y="6136"/>
                      <a:pt x="2250" y="5741"/>
                      <a:pt x="2189" y="5316"/>
                    </a:cubicBezTo>
                    <a:cubicBezTo>
                      <a:pt x="2159" y="5103"/>
                      <a:pt x="2189" y="4829"/>
                      <a:pt x="2098" y="4617"/>
                    </a:cubicBezTo>
                    <a:lnTo>
                      <a:pt x="2098" y="4404"/>
                    </a:lnTo>
                    <a:cubicBezTo>
                      <a:pt x="2098" y="4343"/>
                      <a:pt x="2159" y="4343"/>
                      <a:pt x="2189" y="4313"/>
                    </a:cubicBezTo>
                    <a:cubicBezTo>
                      <a:pt x="2218" y="4294"/>
                      <a:pt x="2240" y="4287"/>
                      <a:pt x="2259" y="4287"/>
                    </a:cubicBezTo>
                    <a:cubicBezTo>
                      <a:pt x="2302" y="4287"/>
                      <a:pt x="2330" y="4322"/>
                      <a:pt x="2372" y="4343"/>
                    </a:cubicBezTo>
                    <a:cubicBezTo>
                      <a:pt x="2402" y="4404"/>
                      <a:pt x="2432" y="4465"/>
                      <a:pt x="2432" y="4525"/>
                    </a:cubicBezTo>
                    <a:cubicBezTo>
                      <a:pt x="2432" y="4677"/>
                      <a:pt x="2463" y="4799"/>
                      <a:pt x="2463" y="4951"/>
                    </a:cubicBezTo>
                    <a:cubicBezTo>
                      <a:pt x="2463" y="5133"/>
                      <a:pt x="2554" y="5346"/>
                      <a:pt x="2584" y="5559"/>
                    </a:cubicBezTo>
                    <a:cubicBezTo>
                      <a:pt x="2615" y="5741"/>
                      <a:pt x="2615" y="5924"/>
                      <a:pt x="2615" y="6106"/>
                    </a:cubicBezTo>
                    <a:lnTo>
                      <a:pt x="2615" y="6379"/>
                    </a:lnTo>
                    <a:cubicBezTo>
                      <a:pt x="2767" y="6167"/>
                      <a:pt x="2858" y="5893"/>
                      <a:pt x="2949" y="5650"/>
                    </a:cubicBezTo>
                    <a:cubicBezTo>
                      <a:pt x="3192" y="5285"/>
                      <a:pt x="3314" y="4829"/>
                      <a:pt x="3496" y="4434"/>
                    </a:cubicBezTo>
                    <a:cubicBezTo>
                      <a:pt x="3588" y="4252"/>
                      <a:pt x="3648" y="4069"/>
                      <a:pt x="3679" y="3887"/>
                    </a:cubicBezTo>
                    <a:cubicBezTo>
                      <a:pt x="3679" y="3796"/>
                      <a:pt x="3739" y="3735"/>
                      <a:pt x="3770" y="3644"/>
                    </a:cubicBezTo>
                    <a:cubicBezTo>
                      <a:pt x="3891" y="3370"/>
                      <a:pt x="3922" y="3127"/>
                      <a:pt x="4043" y="2884"/>
                    </a:cubicBezTo>
                    <a:cubicBezTo>
                      <a:pt x="4070" y="2831"/>
                      <a:pt x="4119" y="2756"/>
                      <a:pt x="4190" y="2756"/>
                    </a:cubicBezTo>
                    <a:close/>
                    <a:moveTo>
                      <a:pt x="4976" y="1"/>
                    </a:moveTo>
                    <a:cubicBezTo>
                      <a:pt x="4865" y="1"/>
                      <a:pt x="4756" y="40"/>
                      <a:pt x="4651" y="118"/>
                    </a:cubicBezTo>
                    <a:cubicBezTo>
                      <a:pt x="2736" y="1516"/>
                      <a:pt x="639" y="5012"/>
                      <a:pt x="92" y="7261"/>
                    </a:cubicBezTo>
                    <a:cubicBezTo>
                      <a:pt x="31" y="7504"/>
                      <a:pt x="1" y="7717"/>
                      <a:pt x="31" y="7899"/>
                    </a:cubicBezTo>
                    <a:cubicBezTo>
                      <a:pt x="31" y="8446"/>
                      <a:pt x="92" y="8750"/>
                      <a:pt x="214" y="9024"/>
                    </a:cubicBezTo>
                    <a:cubicBezTo>
                      <a:pt x="457" y="9419"/>
                      <a:pt x="730" y="9814"/>
                      <a:pt x="1217" y="9966"/>
                    </a:cubicBezTo>
                    <a:cubicBezTo>
                      <a:pt x="1380" y="10031"/>
                      <a:pt x="1542" y="10062"/>
                      <a:pt x="1710" y="10062"/>
                    </a:cubicBezTo>
                    <a:cubicBezTo>
                      <a:pt x="1855" y="10062"/>
                      <a:pt x="2004" y="10039"/>
                      <a:pt x="2159" y="9997"/>
                    </a:cubicBezTo>
                    <a:cubicBezTo>
                      <a:pt x="5046" y="9358"/>
                      <a:pt x="5837" y="4009"/>
                      <a:pt x="5746" y="1759"/>
                    </a:cubicBezTo>
                    <a:cubicBezTo>
                      <a:pt x="5746" y="1516"/>
                      <a:pt x="5746" y="1273"/>
                      <a:pt x="5685" y="999"/>
                    </a:cubicBezTo>
                    <a:cubicBezTo>
                      <a:pt x="5654" y="726"/>
                      <a:pt x="5624" y="422"/>
                      <a:pt x="5411" y="209"/>
                    </a:cubicBezTo>
                    <a:cubicBezTo>
                      <a:pt x="5272" y="70"/>
                      <a:pt x="5123" y="1"/>
                      <a:pt x="497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58"/>
              <p:cNvSpPr/>
              <p:nvPr/>
            </p:nvSpPr>
            <p:spPr>
              <a:xfrm>
                <a:off x="4147325" y="6869425"/>
                <a:ext cx="128700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039" extrusionOk="0">
                    <a:moveTo>
                      <a:pt x="4465" y="1"/>
                    </a:moveTo>
                    <a:cubicBezTo>
                      <a:pt x="3992" y="1"/>
                      <a:pt x="3292" y="408"/>
                      <a:pt x="2584" y="865"/>
                    </a:cubicBezTo>
                    <a:cubicBezTo>
                      <a:pt x="1520" y="1564"/>
                      <a:pt x="1" y="2476"/>
                      <a:pt x="61" y="3935"/>
                    </a:cubicBezTo>
                    <a:cubicBezTo>
                      <a:pt x="78" y="4726"/>
                      <a:pt x="420" y="5039"/>
                      <a:pt x="917" y="5039"/>
                    </a:cubicBezTo>
                    <a:cubicBezTo>
                      <a:pt x="2293" y="5039"/>
                      <a:pt x="4860" y="2646"/>
                      <a:pt x="5016" y="1351"/>
                    </a:cubicBezTo>
                    <a:cubicBezTo>
                      <a:pt x="5148" y="354"/>
                      <a:pt x="4905" y="1"/>
                      <a:pt x="446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58"/>
              <p:cNvSpPr/>
              <p:nvPr/>
            </p:nvSpPr>
            <p:spPr>
              <a:xfrm>
                <a:off x="3961150" y="7096325"/>
                <a:ext cx="177850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80" extrusionOk="0">
                    <a:moveTo>
                      <a:pt x="4920" y="1"/>
                    </a:moveTo>
                    <a:cubicBezTo>
                      <a:pt x="4877" y="1"/>
                      <a:pt x="4855" y="44"/>
                      <a:pt x="4834" y="87"/>
                    </a:cubicBezTo>
                    <a:cubicBezTo>
                      <a:pt x="4712" y="239"/>
                      <a:pt x="4651" y="391"/>
                      <a:pt x="4530" y="482"/>
                    </a:cubicBezTo>
                    <a:cubicBezTo>
                      <a:pt x="4438" y="573"/>
                      <a:pt x="4378" y="695"/>
                      <a:pt x="4286" y="786"/>
                    </a:cubicBezTo>
                    <a:cubicBezTo>
                      <a:pt x="4195" y="999"/>
                      <a:pt x="4074" y="1151"/>
                      <a:pt x="3922" y="1303"/>
                    </a:cubicBezTo>
                    <a:cubicBezTo>
                      <a:pt x="3678" y="1515"/>
                      <a:pt x="3496" y="1759"/>
                      <a:pt x="3344" y="2002"/>
                    </a:cubicBezTo>
                    <a:cubicBezTo>
                      <a:pt x="3314" y="2063"/>
                      <a:pt x="3344" y="2154"/>
                      <a:pt x="3283" y="2215"/>
                    </a:cubicBezTo>
                    <a:cubicBezTo>
                      <a:pt x="3131" y="2245"/>
                      <a:pt x="3010" y="2367"/>
                      <a:pt x="2858" y="2397"/>
                    </a:cubicBezTo>
                    <a:cubicBezTo>
                      <a:pt x="2615" y="2458"/>
                      <a:pt x="2432" y="2579"/>
                      <a:pt x="2250" y="2670"/>
                    </a:cubicBezTo>
                    <a:cubicBezTo>
                      <a:pt x="1946" y="2731"/>
                      <a:pt x="1642" y="2883"/>
                      <a:pt x="1338" y="2974"/>
                    </a:cubicBezTo>
                    <a:cubicBezTo>
                      <a:pt x="1216" y="3005"/>
                      <a:pt x="1156" y="2974"/>
                      <a:pt x="1064" y="3035"/>
                    </a:cubicBezTo>
                    <a:cubicBezTo>
                      <a:pt x="1064" y="3050"/>
                      <a:pt x="1057" y="3058"/>
                      <a:pt x="1045" y="3058"/>
                    </a:cubicBezTo>
                    <a:cubicBezTo>
                      <a:pt x="1034" y="3058"/>
                      <a:pt x="1019" y="3050"/>
                      <a:pt x="1004" y="3035"/>
                    </a:cubicBezTo>
                    <a:cubicBezTo>
                      <a:pt x="943" y="3005"/>
                      <a:pt x="1004" y="3005"/>
                      <a:pt x="1034" y="2974"/>
                    </a:cubicBezTo>
                    <a:cubicBezTo>
                      <a:pt x="1216" y="2701"/>
                      <a:pt x="1490" y="2519"/>
                      <a:pt x="1672" y="2245"/>
                    </a:cubicBezTo>
                    <a:cubicBezTo>
                      <a:pt x="1916" y="2002"/>
                      <a:pt x="2128" y="1789"/>
                      <a:pt x="2250" y="1455"/>
                    </a:cubicBezTo>
                    <a:cubicBezTo>
                      <a:pt x="2280" y="1333"/>
                      <a:pt x="2250" y="1303"/>
                      <a:pt x="2128" y="1303"/>
                    </a:cubicBezTo>
                    <a:cubicBezTo>
                      <a:pt x="2114" y="1289"/>
                      <a:pt x="2098" y="1283"/>
                      <a:pt x="2082" y="1283"/>
                    </a:cubicBezTo>
                    <a:cubicBezTo>
                      <a:pt x="2028" y="1283"/>
                      <a:pt x="1969" y="1347"/>
                      <a:pt x="1946" y="1394"/>
                    </a:cubicBezTo>
                    <a:cubicBezTo>
                      <a:pt x="1764" y="1759"/>
                      <a:pt x="1520" y="2002"/>
                      <a:pt x="1247" y="2275"/>
                    </a:cubicBezTo>
                    <a:cubicBezTo>
                      <a:pt x="1064" y="2519"/>
                      <a:pt x="852" y="2670"/>
                      <a:pt x="700" y="2974"/>
                    </a:cubicBezTo>
                    <a:cubicBezTo>
                      <a:pt x="609" y="3126"/>
                      <a:pt x="487" y="3218"/>
                      <a:pt x="274" y="3218"/>
                    </a:cubicBezTo>
                    <a:cubicBezTo>
                      <a:pt x="183" y="3218"/>
                      <a:pt x="153" y="3309"/>
                      <a:pt x="92" y="3309"/>
                    </a:cubicBezTo>
                    <a:cubicBezTo>
                      <a:pt x="31" y="3339"/>
                      <a:pt x="1" y="3430"/>
                      <a:pt x="31" y="3461"/>
                    </a:cubicBezTo>
                    <a:cubicBezTo>
                      <a:pt x="31" y="3522"/>
                      <a:pt x="122" y="3522"/>
                      <a:pt x="183" y="3522"/>
                    </a:cubicBezTo>
                    <a:cubicBezTo>
                      <a:pt x="233" y="3515"/>
                      <a:pt x="281" y="3512"/>
                      <a:pt x="327" y="3512"/>
                    </a:cubicBezTo>
                    <a:cubicBezTo>
                      <a:pt x="500" y="3512"/>
                      <a:pt x="640" y="3566"/>
                      <a:pt x="761" y="3734"/>
                    </a:cubicBezTo>
                    <a:cubicBezTo>
                      <a:pt x="1064" y="4069"/>
                      <a:pt x="1520" y="4190"/>
                      <a:pt x="1946" y="4373"/>
                    </a:cubicBezTo>
                    <a:cubicBezTo>
                      <a:pt x="2098" y="4433"/>
                      <a:pt x="2220" y="4433"/>
                      <a:pt x="2371" y="4525"/>
                    </a:cubicBezTo>
                    <a:cubicBezTo>
                      <a:pt x="2523" y="4585"/>
                      <a:pt x="2675" y="4677"/>
                      <a:pt x="2858" y="4677"/>
                    </a:cubicBezTo>
                    <a:cubicBezTo>
                      <a:pt x="2878" y="4677"/>
                      <a:pt x="2902" y="4680"/>
                      <a:pt x="2925" y="4680"/>
                    </a:cubicBezTo>
                    <a:cubicBezTo>
                      <a:pt x="2973" y="4680"/>
                      <a:pt x="3020" y="4666"/>
                      <a:pt x="3040" y="4585"/>
                    </a:cubicBezTo>
                    <a:cubicBezTo>
                      <a:pt x="3040" y="4494"/>
                      <a:pt x="3040" y="4373"/>
                      <a:pt x="2919" y="4342"/>
                    </a:cubicBezTo>
                    <a:cubicBezTo>
                      <a:pt x="2827" y="4281"/>
                      <a:pt x="2736" y="4251"/>
                      <a:pt x="2615" y="4221"/>
                    </a:cubicBezTo>
                    <a:cubicBezTo>
                      <a:pt x="2432" y="4190"/>
                      <a:pt x="2250" y="4099"/>
                      <a:pt x="2068" y="4038"/>
                    </a:cubicBezTo>
                    <a:cubicBezTo>
                      <a:pt x="1824" y="3917"/>
                      <a:pt x="1612" y="3826"/>
                      <a:pt x="1368" y="3734"/>
                    </a:cubicBezTo>
                    <a:cubicBezTo>
                      <a:pt x="1216" y="3643"/>
                      <a:pt x="1064" y="3522"/>
                      <a:pt x="882" y="3370"/>
                    </a:cubicBezTo>
                    <a:cubicBezTo>
                      <a:pt x="1095" y="3370"/>
                      <a:pt x="1338" y="3309"/>
                      <a:pt x="1520" y="3218"/>
                    </a:cubicBezTo>
                    <a:cubicBezTo>
                      <a:pt x="1672" y="3157"/>
                      <a:pt x="1855" y="3157"/>
                      <a:pt x="2068" y="3066"/>
                    </a:cubicBezTo>
                    <a:cubicBezTo>
                      <a:pt x="2463" y="2914"/>
                      <a:pt x="2858" y="2731"/>
                      <a:pt x="3283" y="2549"/>
                    </a:cubicBezTo>
                    <a:cubicBezTo>
                      <a:pt x="3314" y="2549"/>
                      <a:pt x="3314" y="2549"/>
                      <a:pt x="3344" y="2579"/>
                    </a:cubicBezTo>
                    <a:cubicBezTo>
                      <a:pt x="3527" y="2731"/>
                      <a:pt x="3770" y="2822"/>
                      <a:pt x="3982" y="2883"/>
                    </a:cubicBezTo>
                    <a:cubicBezTo>
                      <a:pt x="4256" y="3005"/>
                      <a:pt x="4530" y="2974"/>
                      <a:pt x="4834" y="3005"/>
                    </a:cubicBezTo>
                    <a:cubicBezTo>
                      <a:pt x="5016" y="3035"/>
                      <a:pt x="5229" y="3035"/>
                      <a:pt x="5411" y="3126"/>
                    </a:cubicBezTo>
                    <a:cubicBezTo>
                      <a:pt x="5431" y="3130"/>
                      <a:pt x="5452" y="3132"/>
                      <a:pt x="5472" y="3132"/>
                    </a:cubicBezTo>
                    <a:cubicBezTo>
                      <a:pt x="5602" y="3132"/>
                      <a:pt x="5719" y="3053"/>
                      <a:pt x="5745" y="2974"/>
                    </a:cubicBezTo>
                    <a:cubicBezTo>
                      <a:pt x="5776" y="2853"/>
                      <a:pt x="5745" y="2762"/>
                      <a:pt x="5624" y="2731"/>
                    </a:cubicBezTo>
                    <a:cubicBezTo>
                      <a:pt x="5533" y="2701"/>
                      <a:pt x="5381" y="2701"/>
                      <a:pt x="5259" y="2670"/>
                    </a:cubicBezTo>
                    <a:cubicBezTo>
                      <a:pt x="5016" y="2579"/>
                      <a:pt x="4773" y="2610"/>
                      <a:pt x="4499" y="2579"/>
                    </a:cubicBezTo>
                    <a:cubicBezTo>
                      <a:pt x="4226" y="2549"/>
                      <a:pt x="4043" y="2427"/>
                      <a:pt x="3770" y="2397"/>
                    </a:cubicBezTo>
                    <a:cubicBezTo>
                      <a:pt x="3861" y="2275"/>
                      <a:pt x="3952" y="2275"/>
                      <a:pt x="4104" y="2215"/>
                    </a:cubicBezTo>
                    <a:cubicBezTo>
                      <a:pt x="4408" y="2002"/>
                      <a:pt x="4682" y="1850"/>
                      <a:pt x="4986" y="1698"/>
                    </a:cubicBezTo>
                    <a:cubicBezTo>
                      <a:pt x="5198" y="1607"/>
                      <a:pt x="5441" y="1455"/>
                      <a:pt x="5654" y="1333"/>
                    </a:cubicBezTo>
                    <a:cubicBezTo>
                      <a:pt x="5897" y="1211"/>
                      <a:pt x="6080" y="1060"/>
                      <a:pt x="6323" y="938"/>
                    </a:cubicBezTo>
                    <a:cubicBezTo>
                      <a:pt x="6566" y="786"/>
                      <a:pt x="6809" y="604"/>
                      <a:pt x="7022" y="391"/>
                    </a:cubicBezTo>
                    <a:cubicBezTo>
                      <a:pt x="7083" y="300"/>
                      <a:pt x="7113" y="239"/>
                      <a:pt x="7083" y="148"/>
                    </a:cubicBezTo>
                    <a:cubicBezTo>
                      <a:pt x="7022" y="87"/>
                      <a:pt x="6961" y="87"/>
                      <a:pt x="6870" y="87"/>
                    </a:cubicBezTo>
                    <a:cubicBezTo>
                      <a:pt x="6809" y="87"/>
                      <a:pt x="6718" y="148"/>
                      <a:pt x="6627" y="148"/>
                    </a:cubicBezTo>
                    <a:cubicBezTo>
                      <a:pt x="6505" y="148"/>
                      <a:pt x="6414" y="178"/>
                      <a:pt x="6475" y="300"/>
                    </a:cubicBezTo>
                    <a:cubicBezTo>
                      <a:pt x="6505" y="482"/>
                      <a:pt x="6353" y="482"/>
                      <a:pt x="6262" y="573"/>
                    </a:cubicBezTo>
                    <a:cubicBezTo>
                      <a:pt x="6049" y="725"/>
                      <a:pt x="5806" y="847"/>
                      <a:pt x="5593" y="999"/>
                    </a:cubicBezTo>
                    <a:cubicBezTo>
                      <a:pt x="5411" y="1060"/>
                      <a:pt x="5259" y="1181"/>
                      <a:pt x="5107" y="1242"/>
                    </a:cubicBezTo>
                    <a:cubicBezTo>
                      <a:pt x="4834" y="1394"/>
                      <a:pt x="4560" y="1607"/>
                      <a:pt x="4256" y="1698"/>
                    </a:cubicBezTo>
                    <a:cubicBezTo>
                      <a:pt x="4104" y="1759"/>
                      <a:pt x="4043" y="1850"/>
                      <a:pt x="3891" y="1850"/>
                    </a:cubicBezTo>
                    <a:cubicBezTo>
                      <a:pt x="3891" y="1789"/>
                      <a:pt x="3922" y="1759"/>
                      <a:pt x="3952" y="1698"/>
                    </a:cubicBezTo>
                    <a:cubicBezTo>
                      <a:pt x="4074" y="1607"/>
                      <a:pt x="4134" y="1485"/>
                      <a:pt x="4256" y="1333"/>
                    </a:cubicBezTo>
                    <a:cubicBezTo>
                      <a:pt x="4408" y="1151"/>
                      <a:pt x="4530" y="938"/>
                      <a:pt x="4682" y="756"/>
                    </a:cubicBezTo>
                    <a:cubicBezTo>
                      <a:pt x="4803" y="573"/>
                      <a:pt x="4894" y="421"/>
                      <a:pt x="5016" y="239"/>
                    </a:cubicBezTo>
                    <a:cubicBezTo>
                      <a:pt x="5107" y="117"/>
                      <a:pt x="5016" y="87"/>
                      <a:pt x="4986" y="26"/>
                    </a:cubicBezTo>
                    <a:cubicBezTo>
                      <a:pt x="4959" y="8"/>
                      <a:pt x="4937" y="1"/>
                      <a:pt x="4920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8"/>
              <p:cNvSpPr/>
              <p:nvPr/>
            </p:nvSpPr>
            <p:spPr>
              <a:xfrm>
                <a:off x="3978625" y="6678750"/>
                <a:ext cx="209750" cy="2655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10623" extrusionOk="0">
                    <a:moveTo>
                      <a:pt x="7225" y="0"/>
                    </a:moveTo>
                    <a:cubicBezTo>
                      <a:pt x="7201" y="0"/>
                      <a:pt x="7174" y="4"/>
                      <a:pt x="7144" y="12"/>
                    </a:cubicBezTo>
                    <a:cubicBezTo>
                      <a:pt x="7022" y="42"/>
                      <a:pt x="6992" y="133"/>
                      <a:pt x="7053" y="255"/>
                    </a:cubicBezTo>
                    <a:cubicBezTo>
                      <a:pt x="7083" y="285"/>
                      <a:pt x="7083" y="315"/>
                      <a:pt x="7053" y="407"/>
                    </a:cubicBezTo>
                    <a:cubicBezTo>
                      <a:pt x="6931" y="619"/>
                      <a:pt x="6809" y="893"/>
                      <a:pt x="6718" y="1167"/>
                    </a:cubicBezTo>
                    <a:cubicBezTo>
                      <a:pt x="6597" y="1470"/>
                      <a:pt x="6414" y="1774"/>
                      <a:pt x="6293" y="2078"/>
                    </a:cubicBezTo>
                    <a:lnTo>
                      <a:pt x="5958" y="2747"/>
                    </a:lnTo>
                    <a:cubicBezTo>
                      <a:pt x="5897" y="2899"/>
                      <a:pt x="5837" y="3051"/>
                      <a:pt x="5746" y="3203"/>
                    </a:cubicBezTo>
                    <a:cubicBezTo>
                      <a:pt x="5624" y="3416"/>
                      <a:pt x="5533" y="3598"/>
                      <a:pt x="5442" y="3750"/>
                    </a:cubicBezTo>
                    <a:cubicBezTo>
                      <a:pt x="5290" y="3963"/>
                      <a:pt x="5168" y="4206"/>
                      <a:pt x="5016" y="4419"/>
                    </a:cubicBezTo>
                    <a:cubicBezTo>
                      <a:pt x="4864" y="4662"/>
                      <a:pt x="4712" y="4936"/>
                      <a:pt x="4530" y="5148"/>
                    </a:cubicBezTo>
                    <a:lnTo>
                      <a:pt x="4530" y="5179"/>
                    </a:lnTo>
                    <a:cubicBezTo>
                      <a:pt x="4469" y="5179"/>
                      <a:pt x="4469" y="5148"/>
                      <a:pt x="4469" y="5148"/>
                    </a:cubicBezTo>
                    <a:lnTo>
                      <a:pt x="4530" y="5148"/>
                    </a:lnTo>
                    <a:cubicBezTo>
                      <a:pt x="4469" y="5027"/>
                      <a:pt x="4469" y="4875"/>
                      <a:pt x="4469" y="4844"/>
                    </a:cubicBezTo>
                    <a:cubicBezTo>
                      <a:pt x="4621" y="4571"/>
                      <a:pt x="4621" y="4267"/>
                      <a:pt x="4742" y="3963"/>
                    </a:cubicBezTo>
                    <a:cubicBezTo>
                      <a:pt x="4834" y="3720"/>
                      <a:pt x="4864" y="3477"/>
                      <a:pt x="4925" y="3203"/>
                    </a:cubicBezTo>
                    <a:cubicBezTo>
                      <a:pt x="5016" y="2960"/>
                      <a:pt x="5077" y="2656"/>
                      <a:pt x="5168" y="2352"/>
                    </a:cubicBezTo>
                    <a:cubicBezTo>
                      <a:pt x="5198" y="2230"/>
                      <a:pt x="5229" y="2078"/>
                      <a:pt x="5290" y="1957"/>
                    </a:cubicBezTo>
                    <a:cubicBezTo>
                      <a:pt x="5350" y="1805"/>
                      <a:pt x="5442" y="1653"/>
                      <a:pt x="5381" y="1470"/>
                    </a:cubicBezTo>
                    <a:cubicBezTo>
                      <a:pt x="5381" y="1379"/>
                      <a:pt x="5381" y="1319"/>
                      <a:pt x="5320" y="1319"/>
                    </a:cubicBezTo>
                    <a:cubicBezTo>
                      <a:pt x="5229" y="1319"/>
                      <a:pt x="5168" y="1349"/>
                      <a:pt x="5168" y="1440"/>
                    </a:cubicBezTo>
                    <a:cubicBezTo>
                      <a:pt x="5138" y="1653"/>
                      <a:pt x="5016" y="1835"/>
                      <a:pt x="4986" y="2078"/>
                    </a:cubicBezTo>
                    <a:cubicBezTo>
                      <a:pt x="4925" y="2109"/>
                      <a:pt x="4925" y="2200"/>
                      <a:pt x="4894" y="2261"/>
                    </a:cubicBezTo>
                    <a:cubicBezTo>
                      <a:pt x="4773" y="2443"/>
                      <a:pt x="4773" y="2686"/>
                      <a:pt x="4712" y="2869"/>
                    </a:cubicBezTo>
                    <a:cubicBezTo>
                      <a:pt x="4621" y="3021"/>
                      <a:pt x="4621" y="3173"/>
                      <a:pt x="4590" y="3294"/>
                    </a:cubicBezTo>
                    <a:cubicBezTo>
                      <a:pt x="4530" y="3477"/>
                      <a:pt x="4438" y="3659"/>
                      <a:pt x="4408" y="3872"/>
                    </a:cubicBezTo>
                    <a:cubicBezTo>
                      <a:pt x="4317" y="4206"/>
                      <a:pt x="4226" y="4540"/>
                      <a:pt x="4104" y="4875"/>
                    </a:cubicBezTo>
                    <a:cubicBezTo>
                      <a:pt x="4013" y="5179"/>
                      <a:pt x="3861" y="5543"/>
                      <a:pt x="3922" y="5878"/>
                    </a:cubicBezTo>
                    <a:cubicBezTo>
                      <a:pt x="3922" y="5908"/>
                      <a:pt x="3922" y="5939"/>
                      <a:pt x="3861" y="5999"/>
                    </a:cubicBezTo>
                    <a:cubicBezTo>
                      <a:pt x="3709" y="6091"/>
                      <a:pt x="3648" y="6303"/>
                      <a:pt x="3527" y="6455"/>
                    </a:cubicBezTo>
                    <a:lnTo>
                      <a:pt x="2949" y="7246"/>
                    </a:lnTo>
                    <a:cubicBezTo>
                      <a:pt x="2767" y="7458"/>
                      <a:pt x="2615" y="7732"/>
                      <a:pt x="2402" y="7975"/>
                    </a:cubicBezTo>
                    <a:cubicBezTo>
                      <a:pt x="2250" y="8127"/>
                      <a:pt x="2098" y="8309"/>
                      <a:pt x="1946" y="8492"/>
                    </a:cubicBezTo>
                    <a:cubicBezTo>
                      <a:pt x="1794" y="8674"/>
                      <a:pt x="1642" y="8796"/>
                      <a:pt x="1521" y="8978"/>
                    </a:cubicBezTo>
                    <a:cubicBezTo>
                      <a:pt x="1457" y="9083"/>
                      <a:pt x="1409" y="9116"/>
                      <a:pt x="1335" y="9116"/>
                    </a:cubicBezTo>
                    <a:cubicBezTo>
                      <a:pt x="1302" y="9116"/>
                      <a:pt x="1264" y="9109"/>
                      <a:pt x="1217" y="9100"/>
                    </a:cubicBezTo>
                    <a:cubicBezTo>
                      <a:pt x="1247" y="9069"/>
                      <a:pt x="1277" y="9039"/>
                      <a:pt x="1277" y="8978"/>
                    </a:cubicBezTo>
                    <a:lnTo>
                      <a:pt x="1399" y="8644"/>
                    </a:lnTo>
                    <a:cubicBezTo>
                      <a:pt x="1581" y="8309"/>
                      <a:pt x="1672" y="7914"/>
                      <a:pt x="1824" y="7580"/>
                    </a:cubicBezTo>
                    <a:cubicBezTo>
                      <a:pt x="1855" y="7458"/>
                      <a:pt x="1885" y="7306"/>
                      <a:pt x="1946" y="7215"/>
                    </a:cubicBezTo>
                    <a:cubicBezTo>
                      <a:pt x="2007" y="6972"/>
                      <a:pt x="2098" y="6790"/>
                      <a:pt x="2159" y="6547"/>
                    </a:cubicBezTo>
                    <a:lnTo>
                      <a:pt x="2280" y="6091"/>
                    </a:lnTo>
                    <a:cubicBezTo>
                      <a:pt x="2311" y="5908"/>
                      <a:pt x="2341" y="5756"/>
                      <a:pt x="2402" y="5574"/>
                    </a:cubicBezTo>
                    <a:cubicBezTo>
                      <a:pt x="2432" y="5300"/>
                      <a:pt x="2463" y="5088"/>
                      <a:pt x="2432" y="4844"/>
                    </a:cubicBezTo>
                    <a:cubicBezTo>
                      <a:pt x="2432" y="4784"/>
                      <a:pt x="2402" y="4723"/>
                      <a:pt x="2311" y="4723"/>
                    </a:cubicBezTo>
                    <a:cubicBezTo>
                      <a:pt x="2189" y="4723"/>
                      <a:pt x="2159" y="4814"/>
                      <a:pt x="2159" y="4936"/>
                    </a:cubicBezTo>
                    <a:cubicBezTo>
                      <a:pt x="2159" y="4996"/>
                      <a:pt x="2189" y="5118"/>
                      <a:pt x="2159" y="5179"/>
                    </a:cubicBezTo>
                    <a:cubicBezTo>
                      <a:pt x="2037" y="5422"/>
                      <a:pt x="2098" y="5695"/>
                      <a:pt x="2007" y="5908"/>
                    </a:cubicBezTo>
                    <a:cubicBezTo>
                      <a:pt x="1946" y="6060"/>
                      <a:pt x="1976" y="6212"/>
                      <a:pt x="1885" y="6334"/>
                    </a:cubicBezTo>
                    <a:cubicBezTo>
                      <a:pt x="1794" y="6547"/>
                      <a:pt x="1703" y="6790"/>
                      <a:pt x="1642" y="7002"/>
                    </a:cubicBezTo>
                    <a:cubicBezTo>
                      <a:pt x="1551" y="7154"/>
                      <a:pt x="1521" y="7367"/>
                      <a:pt x="1429" y="7519"/>
                    </a:cubicBezTo>
                    <a:cubicBezTo>
                      <a:pt x="1369" y="7702"/>
                      <a:pt x="1277" y="7914"/>
                      <a:pt x="1217" y="8127"/>
                    </a:cubicBezTo>
                    <a:cubicBezTo>
                      <a:pt x="1095" y="8431"/>
                      <a:pt x="973" y="8674"/>
                      <a:pt x="882" y="8978"/>
                    </a:cubicBezTo>
                    <a:cubicBezTo>
                      <a:pt x="821" y="9100"/>
                      <a:pt x="791" y="9252"/>
                      <a:pt x="913" y="9373"/>
                    </a:cubicBezTo>
                    <a:cubicBezTo>
                      <a:pt x="1034" y="9495"/>
                      <a:pt x="1034" y="9556"/>
                      <a:pt x="913" y="9677"/>
                    </a:cubicBezTo>
                    <a:cubicBezTo>
                      <a:pt x="913" y="9708"/>
                      <a:pt x="882" y="9708"/>
                      <a:pt x="821" y="9738"/>
                    </a:cubicBezTo>
                    <a:cubicBezTo>
                      <a:pt x="609" y="9951"/>
                      <a:pt x="426" y="10194"/>
                      <a:pt x="153" y="10407"/>
                    </a:cubicBezTo>
                    <a:cubicBezTo>
                      <a:pt x="31" y="10437"/>
                      <a:pt x="1" y="10498"/>
                      <a:pt x="62" y="10589"/>
                    </a:cubicBezTo>
                    <a:cubicBezTo>
                      <a:pt x="96" y="10612"/>
                      <a:pt x="127" y="10622"/>
                      <a:pt x="156" y="10622"/>
                    </a:cubicBezTo>
                    <a:cubicBezTo>
                      <a:pt x="204" y="10622"/>
                      <a:pt x="248" y="10596"/>
                      <a:pt x="305" y="10559"/>
                    </a:cubicBezTo>
                    <a:cubicBezTo>
                      <a:pt x="335" y="10468"/>
                      <a:pt x="426" y="10437"/>
                      <a:pt x="457" y="10407"/>
                    </a:cubicBezTo>
                    <a:cubicBezTo>
                      <a:pt x="730" y="10255"/>
                      <a:pt x="882" y="10012"/>
                      <a:pt x="1065" y="9829"/>
                    </a:cubicBezTo>
                    <a:cubicBezTo>
                      <a:pt x="1217" y="9677"/>
                      <a:pt x="1277" y="9495"/>
                      <a:pt x="1551" y="9495"/>
                    </a:cubicBezTo>
                    <a:cubicBezTo>
                      <a:pt x="1581" y="9495"/>
                      <a:pt x="1703" y="9434"/>
                      <a:pt x="1794" y="9404"/>
                    </a:cubicBezTo>
                    <a:cubicBezTo>
                      <a:pt x="2128" y="9252"/>
                      <a:pt x="2432" y="9130"/>
                      <a:pt x="2767" y="8978"/>
                    </a:cubicBezTo>
                    <a:cubicBezTo>
                      <a:pt x="3101" y="8826"/>
                      <a:pt x="3466" y="8674"/>
                      <a:pt x="3770" y="8492"/>
                    </a:cubicBezTo>
                    <a:cubicBezTo>
                      <a:pt x="4104" y="8279"/>
                      <a:pt x="4438" y="8036"/>
                      <a:pt x="4712" y="7762"/>
                    </a:cubicBezTo>
                    <a:cubicBezTo>
                      <a:pt x="4834" y="7610"/>
                      <a:pt x="4894" y="7519"/>
                      <a:pt x="4864" y="7306"/>
                    </a:cubicBezTo>
                    <a:cubicBezTo>
                      <a:pt x="4839" y="7180"/>
                      <a:pt x="4750" y="7116"/>
                      <a:pt x="4651" y="7116"/>
                    </a:cubicBezTo>
                    <a:cubicBezTo>
                      <a:pt x="4631" y="7116"/>
                      <a:pt x="4611" y="7119"/>
                      <a:pt x="4590" y="7124"/>
                    </a:cubicBezTo>
                    <a:cubicBezTo>
                      <a:pt x="4469" y="7154"/>
                      <a:pt x="4469" y="7276"/>
                      <a:pt x="4438" y="7398"/>
                    </a:cubicBezTo>
                    <a:cubicBezTo>
                      <a:pt x="4438" y="7458"/>
                      <a:pt x="4469" y="7519"/>
                      <a:pt x="4408" y="7550"/>
                    </a:cubicBezTo>
                    <a:cubicBezTo>
                      <a:pt x="4256" y="7580"/>
                      <a:pt x="4135" y="7732"/>
                      <a:pt x="4013" y="7823"/>
                    </a:cubicBezTo>
                    <a:cubicBezTo>
                      <a:pt x="3709" y="8006"/>
                      <a:pt x="3466" y="8188"/>
                      <a:pt x="3162" y="8340"/>
                    </a:cubicBezTo>
                    <a:cubicBezTo>
                      <a:pt x="2767" y="8492"/>
                      <a:pt x="2432" y="8735"/>
                      <a:pt x="2037" y="8826"/>
                    </a:cubicBezTo>
                    <a:cubicBezTo>
                      <a:pt x="2016" y="8869"/>
                      <a:pt x="1994" y="8912"/>
                      <a:pt x="1973" y="8912"/>
                    </a:cubicBezTo>
                    <a:cubicBezTo>
                      <a:pt x="1964" y="8912"/>
                      <a:pt x="1955" y="8905"/>
                      <a:pt x="1946" y="8887"/>
                    </a:cubicBezTo>
                    <a:cubicBezTo>
                      <a:pt x="1946" y="8826"/>
                      <a:pt x="1976" y="8796"/>
                      <a:pt x="2007" y="8765"/>
                    </a:cubicBezTo>
                    <a:cubicBezTo>
                      <a:pt x="2098" y="8644"/>
                      <a:pt x="2189" y="8583"/>
                      <a:pt x="2280" y="8461"/>
                    </a:cubicBezTo>
                    <a:cubicBezTo>
                      <a:pt x="2402" y="8279"/>
                      <a:pt x="2584" y="8127"/>
                      <a:pt x="2706" y="7914"/>
                    </a:cubicBezTo>
                    <a:cubicBezTo>
                      <a:pt x="2858" y="7702"/>
                      <a:pt x="3040" y="7519"/>
                      <a:pt x="3192" y="7306"/>
                    </a:cubicBezTo>
                    <a:cubicBezTo>
                      <a:pt x="3344" y="7094"/>
                      <a:pt x="3496" y="6911"/>
                      <a:pt x="3648" y="6668"/>
                    </a:cubicBezTo>
                    <a:lnTo>
                      <a:pt x="3983" y="6212"/>
                    </a:lnTo>
                    <a:cubicBezTo>
                      <a:pt x="4013" y="6151"/>
                      <a:pt x="4074" y="5999"/>
                      <a:pt x="4165" y="5999"/>
                    </a:cubicBezTo>
                    <a:cubicBezTo>
                      <a:pt x="4287" y="5999"/>
                      <a:pt x="4378" y="5939"/>
                      <a:pt x="4469" y="5908"/>
                    </a:cubicBezTo>
                    <a:cubicBezTo>
                      <a:pt x="4742" y="5847"/>
                      <a:pt x="4925" y="5726"/>
                      <a:pt x="5168" y="5574"/>
                    </a:cubicBezTo>
                    <a:cubicBezTo>
                      <a:pt x="5442" y="5422"/>
                      <a:pt x="5685" y="5240"/>
                      <a:pt x="5928" y="5027"/>
                    </a:cubicBezTo>
                    <a:cubicBezTo>
                      <a:pt x="6049" y="4966"/>
                      <a:pt x="6110" y="4844"/>
                      <a:pt x="6232" y="4784"/>
                    </a:cubicBezTo>
                    <a:cubicBezTo>
                      <a:pt x="6414" y="4632"/>
                      <a:pt x="6597" y="4510"/>
                      <a:pt x="6749" y="4358"/>
                    </a:cubicBezTo>
                    <a:cubicBezTo>
                      <a:pt x="7022" y="4115"/>
                      <a:pt x="7326" y="3933"/>
                      <a:pt x="7569" y="3659"/>
                    </a:cubicBezTo>
                    <a:cubicBezTo>
                      <a:pt x="7600" y="3629"/>
                      <a:pt x="7630" y="3537"/>
                      <a:pt x="7721" y="3507"/>
                    </a:cubicBezTo>
                    <a:cubicBezTo>
                      <a:pt x="7934" y="3355"/>
                      <a:pt x="8116" y="3142"/>
                      <a:pt x="8329" y="2899"/>
                    </a:cubicBezTo>
                    <a:cubicBezTo>
                      <a:pt x="8390" y="2808"/>
                      <a:pt x="8390" y="2686"/>
                      <a:pt x="8360" y="2595"/>
                    </a:cubicBezTo>
                    <a:cubicBezTo>
                      <a:pt x="8333" y="2516"/>
                      <a:pt x="8261" y="2437"/>
                      <a:pt x="8164" y="2437"/>
                    </a:cubicBezTo>
                    <a:cubicBezTo>
                      <a:pt x="8148" y="2437"/>
                      <a:pt x="8133" y="2439"/>
                      <a:pt x="8116" y="2443"/>
                    </a:cubicBezTo>
                    <a:cubicBezTo>
                      <a:pt x="8025" y="2504"/>
                      <a:pt x="8025" y="2565"/>
                      <a:pt x="8025" y="2656"/>
                    </a:cubicBezTo>
                    <a:cubicBezTo>
                      <a:pt x="8025" y="2717"/>
                      <a:pt x="7964" y="2747"/>
                      <a:pt x="7934" y="2808"/>
                    </a:cubicBezTo>
                    <a:cubicBezTo>
                      <a:pt x="7782" y="2960"/>
                      <a:pt x="7630" y="3051"/>
                      <a:pt x="7508" y="3173"/>
                    </a:cubicBezTo>
                    <a:cubicBezTo>
                      <a:pt x="7326" y="3416"/>
                      <a:pt x="7113" y="3598"/>
                      <a:pt x="6870" y="3781"/>
                    </a:cubicBezTo>
                    <a:cubicBezTo>
                      <a:pt x="6688" y="3963"/>
                      <a:pt x="6445" y="4115"/>
                      <a:pt x="6262" y="4267"/>
                    </a:cubicBezTo>
                    <a:cubicBezTo>
                      <a:pt x="5897" y="4571"/>
                      <a:pt x="5472" y="4936"/>
                      <a:pt x="5046" y="5179"/>
                    </a:cubicBezTo>
                    <a:cubicBezTo>
                      <a:pt x="4925" y="5270"/>
                      <a:pt x="4864" y="5392"/>
                      <a:pt x="4712" y="5392"/>
                    </a:cubicBezTo>
                    <a:cubicBezTo>
                      <a:pt x="4682" y="5270"/>
                      <a:pt x="4773" y="5240"/>
                      <a:pt x="4834" y="5148"/>
                    </a:cubicBezTo>
                    <a:cubicBezTo>
                      <a:pt x="4925" y="4996"/>
                      <a:pt x="5046" y="4814"/>
                      <a:pt x="5168" y="4662"/>
                    </a:cubicBezTo>
                    <a:cubicBezTo>
                      <a:pt x="5320" y="4419"/>
                      <a:pt x="5472" y="4236"/>
                      <a:pt x="5594" y="4024"/>
                    </a:cubicBezTo>
                    <a:cubicBezTo>
                      <a:pt x="5746" y="3781"/>
                      <a:pt x="5837" y="3568"/>
                      <a:pt x="5989" y="3294"/>
                    </a:cubicBezTo>
                    <a:cubicBezTo>
                      <a:pt x="6110" y="3142"/>
                      <a:pt x="6232" y="2960"/>
                      <a:pt x="6293" y="2747"/>
                    </a:cubicBezTo>
                    <a:cubicBezTo>
                      <a:pt x="6414" y="2443"/>
                      <a:pt x="6597" y="2200"/>
                      <a:pt x="6718" y="1896"/>
                    </a:cubicBezTo>
                    <a:cubicBezTo>
                      <a:pt x="6809" y="1653"/>
                      <a:pt x="6901" y="1470"/>
                      <a:pt x="7022" y="1227"/>
                    </a:cubicBezTo>
                    <a:cubicBezTo>
                      <a:pt x="7174" y="984"/>
                      <a:pt x="7296" y="680"/>
                      <a:pt x="7417" y="376"/>
                    </a:cubicBezTo>
                    <a:cubicBezTo>
                      <a:pt x="7448" y="255"/>
                      <a:pt x="7478" y="163"/>
                      <a:pt x="7417" y="103"/>
                    </a:cubicBezTo>
                    <a:cubicBezTo>
                      <a:pt x="7349" y="34"/>
                      <a:pt x="7298" y="0"/>
                      <a:pt x="722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58"/>
              <p:cNvSpPr/>
              <p:nvPr/>
            </p:nvSpPr>
            <p:spPr>
              <a:xfrm>
                <a:off x="2967225" y="7012500"/>
                <a:ext cx="2781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11125" h="3896" extrusionOk="0">
                    <a:moveTo>
                      <a:pt x="5006" y="0"/>
                    </a:moveTo>
                    <a:cubicBezTo>
                      <a:pt x="4954" y="0"/>
                      <a:pt x="4898" y="18"/>
                      <a:pt x="4863" y="36"/>
                    </a:cubicBezTo>
                    <a:cubicBezTo>
                      <a:pt x="4803" y="127"/>
                      <a:pt x="4742" y="188"/>
                      <a:pt x="4863" y="279"/>
                    </a:cubicBezTo>
                    <a:cubicBezTo>
                      <a:pt x="4955" y="340"/>
                      <a:pt x="5015" y="491"/>
                      <a:pt x="5167" y="583"/>
                    </a:cubicBezTo>
                    <a:cubicBezTo>
                      <a:pt x="5228" y="613"/>
                      <a:pt x="5319" y="674"/>
                      <a:pt x="5380" y="765"/>
                    </a:cubicBezTo>
                    <a:cubicBezTo>
                      <a:pt x="5532" y="917"/>
                      <a:pt x="5684" y="1099"/>
                      <a:pt x="5866" y="1251"/>
                    </a:cubicBezTo>
                    <a:cubicBezTo>
                      <a:pt x="6018" y="1403"/>
                      <a:pt x="6140" y="1555"/>
                      <a:pt x="6262" y="1707"/>
                    </a:cubicBezTo>
                    <a:cubicBezTo>
                      <a:pt x="6444" y="1950"/>
                      <a:pt x="6566" y="2163"/>
                      <a:pt x="6687" y="2437"/>
                    </a:cubicBezTo>
                    <a:cubicBezTo>
                      <a:pt x="6687" y="2528"/>
                      <a:pt x="6717" y="2558"/>
                      <a:pt x="6717" y="2619"/>
                    </a:cubicBezTo>
                    <a:lnTo>
                      <a:pt x="6383" y="2619"/>
                    </a:lnTo>
                    <a:cubicBezTo>
                      <a:pt x="6110" y="2619"/>
                      <a:pt x="5836" y="2558"/>
                      <a:pt x="5562" y="2528"/>
                    </a:cubicBezTo>
                    <a:cubicBezTo>
                      <a:pt x="5380" y="2528"/>
                      <a:pt x="5228" y="2437"/>
                      <a:pt x="5046" y="2437"/>
                    </a:cubicBezTo>
                    <a:cubicBezTo>
                      <a:pt x="4924" y="2437"/>
                      <a:pt x="4803" y="2437"/>
                      <a:pt x="4742" y="2406"/>
                    </a:cubicBezTo>
                    <a:cubicBezTo>
                      <a:pt x="4559" y="2376"/>
                      <a:pt x="4316" y="2285"/>
                      <a:pt x="4103" y="2285"/>
                    </a:cubicBezTo>
                    <a:cubicBezTo>
                      <a:pt x="3982" y="2285"/>
                      <a:pt x="3891" y="2224"/>
                      <a:pt x="3860" y="2133"/>
                    </a:cubicBezTo>
                    <a:cubicBezTo>
                      <a:pt x="3739" y="1859"/>
                      <a:pt x="3556" y="1647"/>
                      <a:pt x="3374" y="1403"/>
                    </a:cubicBezTo>
                    <a:cubicBezTo>
                      <a:pt x="3192" y="1221"/>
                      <a:pt x="3040" y="1069"/>
                      <a:pt x="2888" y="826"/>
                    </a:cubicBezTo>
                    <a:cubicBezTo>
                      <a:pt x="2827" y="765"/>
                      <a:pt x="2796" y="765"/>
                      <a:pt x="2888" y="674"/>
                    </a:cubicBezTo>
                    <a:cubicBezTo>
                      <a:pt x="2948" y="613"/>
                      <a:pt x="2918" y="552"/>
                      <a:pt x="2888" y="461"/>
                    </a:cubicBezTo>
                    <a:cubicBezTo>
                      <a:pt x="2827" y="431"/>
                      <a:pt x="2766" y="431"/>
                      <a:pt x="2675" y="431"/>
                    </a:cubicBezTo>
                    <a:cubicBezTo>
                      <a:pt x="2462" y="461"/>
                      <a:pt x="2341" y="704"/>
                      <a:pt x="2492" y="917"/>
                    </a:cubicBezTo>
                    <a:cubicBezTo>
                      <a:pt x="2614" y="1069"/>
                      <a:pt x="2736" y="1221"/>
                      <a:pt x="2888" y="1373"/>
                    </a:cubicBezTo>
                    <a:cubicBezTo>
                      <a:pt x="3100" y="1616"/>
                      <a:pt x="3283" y="1829"/>
                      <a:pt x="3496" y="2102"/>
                    </a:cubicBezTo>
                    <a:cubicBezTo>
                      <a:pt x="3435" y="2102"/>
                      <a:pt x="3404" y="2102"/>
                      <a:pt x="3344" y="1920"/>
                    </a:cubicBezTo>
                    <a:cubicBezTo>
                      <a:pt x="3040" y="1829"/>
                      <a:pt x="2736" y="1799"/>
                      <a:pt x="2462" y="1677"/>
                    </a:cubicBezTo>
                    <a:cubicBezTo>
                      <a:pt x="2310" y="1616"/>
                      <a:pt x="2128" y="1555"/>
                      <a:pt x="1915" y="1464"/>
                    </a:cubicBezTo>
                    <a:cubicBezTo>
                      <a:pt x="1824" y="1373"/>
                      <a:pt x="1702" y="1343"/>
                      <a:pt x="1581" y="1312"/>
                    </a:cubicBezTo>
                    <a:cubicBezTo>
                      <a:pt x="1398" y="1251"/>
                      <a:pt x="1246" y="1191"/>
                      <a:pt x="1094" y="1099"/>
                    </a:cubicBezTo>
                    <a:cubicBezTo>
                      <a:pt x="942" y="1069"/>
                      <a:pt x="821" y="1008"/>
                      <a:pt x="669" y="947"/>
                    </a:cubicBezTo>
                    <a:cubicBezTo>
                      <a:pt x="486" y="887"/>
                      <a:pt x="304" y="795"/>
                      <a:pt x="152" y="643"/>
                    </a:cubicBezTo>
                    <a:cubicBezTo>
                      <a:pt x="116" y="608"/>
                      <a:pt x="91" y="593"/>
                      <a:pt x="70" y="593"/>
                    </a:cubicBezTo>
                    <a:cubicBezTo>
                      <a:pt x="56" y="593"/>
                      <a:pt x="43" y="600"/>
                      <a:pt x="30" y="613"/>
                    </a:cubicBezTo>
                    <a:cubicBezTo>
                      <a:pt x="0" y="704"/>
                      <a:pt x="0" y="887"/>
                      <a:pt x="61" y="917"/>
                    </a:cubicBezTo>
                    <a:cubicBezTo>
                      <a:pt x="213" y="1008"/>
                      <a:pt x="334" y="1099"/>
                      <a:pt x="486" y="1160"/>
                    </a:cubicBezTo>
                    <a:cubicBezTo>
                      <a:pt x="760" y="1251"/>
                      <a:pt x="1003" y="1343"/>
                      <a:pt x="1277" y="1464"/>
                    </a:cubicBezTo>
                    <a:cubicBezTo>
                      <a:pt x="1550" y="1525"/>
                      <a:pt x="1824" y="1647"/>
                      <a:pt x="2067" y="1768"/>
                    </a:cubicBezTo>
                    <a:cubicBezTo>
                      <a:pt x="2341" y="1859"/>
                      <a:pt x="2644" y="1950"/>
                      <a:pt x="2948" y="2072"/>
                    </a:cubicBezTo>
                    <a:cubicBezTo>
                      <a:pt x="3131" y="2102"/>
                      <a:pt x="3344" y="2133"/>
                      <a:pt x="3526" y="2224"/>
                    </a:cubicBezTo>
                    <a:cubicBezTo>
                      <a:pt x="3526" y="2285"/>
                      <a:pt x="3496" y="2315"/>
                      <a:pt x="3435" y="2315"/>
                    </a:cubicBezTo>
                    <a:cubicBezTo>
                      <a:pt x="3252" y="2406"/>
                      <a:pt x="3070" y="2467"/>
                      <a:pt x="2827" y="2558"/>
                    </a:cubicBezTo>
                    <a:cubicBezTo>
                      <a:pt x="2766" y="2589"/>
                      <a:pt x="2644" y="2589"/>
                      <a:pt x="2584" y="2619"/>
                    </a:cubicBezTo>
                    <a:cubicBezTo>
                      <a:pt x="2371" y="2710"/>
                      <a:pt x="2158" y="2741"/>
                      <a:pt x="1976" y="2771"/>
                    </a:cubicBezTo>
                    <a:cubicBezTo>
                      <a:pt x="1702" y="2832"/>
                      <a:pt x="1459" y="2893"/>
                      <a:pt x="1246" y="2893"/>
                    </a:cubicBezTo>
                    <a:cubicBezTo>
                      <a:pt x="1155" y="2893"/>
                      <a:pt x="1125" y="2984"/>
                      <a:pt x="1125" y="3045"/>
                    </a:cubicBezTo>
                    <a:cubicBezTo>
                      <a:pt x="1125" y="3075"/>
                      <a:pt x="1125" y="3166"/>
                      <a:pt x="1216" y="3166"/>
                    </a:cubicBezTo>
                    <a:cubicBezTo>
                      <a:pt x="1277" y="3166"/>
                      <a:pt x="1364" y="3180"/>
                      <a:pt x="1452" y="3180"/>
                    </a:cubicBezTo>
                    <a:cubicBezTo>
                      <a:pt x="1496" y="3180"/>
                      <a:pt x="1540" y="3176"/>
                      <a:pt x="1581" y="3166"/>
                    </a:cubicBezTo>
                    <a:cubicBezTo>
                      <a:pt x="1824" y="3075"/>
                      <a:pt x="2037" y="3045"/>
                      <a:pt x="2280" y="3014"/>
                    </a:cubicBezTo>
                    <a:cubicBezTo>
                      <a:pt x="2644" y="2984"/>
                      <a:pt x="2979" y="2862"/>
                      <a:pt x="3344" y="2741"/>
                    </a:cubicBezTo>
                    <a:cubicBezTo>
                      <a:pt x="3526" y="2710"/>
                      <a:pt x="3708" y="2619"/>
                      <a:pt x="3830" y="2406"/>
                    </a:cubicBezTo>
                    <a:cubicBezTo>
                      <a:pt x="3847" y="2356"/>
                      <a:pt x="3882" y="2334"/>
                      <a:pt x="3920" y="2334"/>
                    </a:cubicBezTo>
                    <a:cubicBezTo>
                      <a:pt x="3951" y="2334"/>
                      <a:pt x="3985" y="2349"/>
                      <a:pt x="4012" y="2376"/>
                    </a:cubicBezTo>
                    <a:cubicBezTo>
                      <a:pt x="4134" y="2437"/>
                      <a:pt x="4255" y="2467"/>
                      <a:pt x="4347" y="2467"/>
                    </a:cubicBezTo>
                    <a:cubicBezTo>
                      <a:pt x="4620" y="2528"/>
                      <a:pt x="4924" y="2589"/>
                      <a:pt x="5198" y="2619"/>
                    </a:cubicBezTo>
                    <a:cubicBezTo>
                      <a:pt x="5532" y="2710"/>
                      <a:pt x="5836" y="2741"/>
                      <a:pt x="6170" y="2771"/>
                    </a:cubicBezTo>
                    <a:cubicBezTo>
                      <a:pt x="6322" y="2832"/>
                      <a:pt x="6474" y="2862"/>
                      <a:pt x="6687" y="2862"/>
                    </a:cubicBezTo>
                    <a:cubicBezTo>
                      <a:pt x="6687" y="2923"/>
                      <a:pt x="6596" y="2984"/>
                      <a:pt x="6566" y="3014"/>
                    </a:cubicBezTo>
                    <a:cubicBezTo>
                      <a:pt x="6262" y="3227"/>
                      <a:pt x="5866" y="3318"/>
                      <a:pt x="5532" y="3379"/>
                    </a:cubicBezTo>
                    <a:cubicBezTo>
                      <a:pt x="5502" y="3409"/>
                      <a:pt x="5464" y="3409"/>
                      <a:pt x="5426" y="3409"/>
                    </a:cubicBezTo>
                    <a:cubicBezTo>
                      <a:pt x="5388" y="3409"/>
                      <a:pt x="5350" y="3409"/>
                      <a:pt x="5319" y="3440"/>
                    </a:cubicBezTo>
                    <a:cubicBezTo>
                      <a:pt x="5167" y="3501"/>
                      <a:pt x="5015" y="3531"/>
                      <a:pt x="4863" y="3531"/>
                    </a:cubicBezTo>
                    <a:cubicBezTo>
                      <a:pt x="4711" y="3531"/>
                      <a:pt x="4559" y="3622"/>
                      <a:pt x="4347" y="3622"/>
                    </a:cubicBezTo>
                    <a:cubicBezTo>
                      <a:pt x="4286" y="3622"/>
                      <a:pt x="4255" y="3683"/>
                      <a:pt x="4255" y="3774"/>
                    </a:cubicBezTo>
                    <a:cubicBezTo>
                      <a:pt x="4286" y="3896"/>
                      <a:pt x="4316" y="3896"/>
                      <a:pt x="4407" y="3896"/>
                    </a:cubicBezTo>
                    <a:cubicBezTo>
                      <a:pt x="4559" y="3835"/>
                      <a:pt x="4711" y="3835"/>
                      <a:pt x="4863" y="3805"/>
                    </a:cubicBezTo>
                    <a:cubicBezTo>
                      <a:pt x="5167" y="3774"/>
                      <a:pt x="5410" y="3683"/>
                      <a:pt x="5714" y="3653"/>
                    </a:cubicBezTo>
                    <a:cubicBezTo>
                      <a:pt x="6018" y="3622"/>
                      <a:pt x="6322" y="3501"/>
                      <a:pt x="6596" y="3379"/>
                    </a:cubicBezTo>
                    <a:cubicBezTo>
                      <a:pt x="6717" y="3349"/>
                      <a:pt x="6869" y="3288"/>
                      <a:pt x="6930" y="3136"/>
                    </a:cubicBezTo>
                    <a:cubicBezTo>
                      <a:pt x="6986" y="3053"/>
                      <a:pt x="7016" y="2919"/>
                      <a:pt x="7159" y="2919"/>
                    </a:cubicBezTo>
                    <a:cubicBezTo>
                      <a:pt x="7173" y="2919"/>
                      <a:pt x="7188" y="2920"/>
                      <a:pt x="7204" y="2923"/>
                    </a:cubicBezTo>
                    <a:cubicBezTo>
                      <a:pt x="7325" y="2954"/>
                      <a:pt x="7432" y="2954"/>
                      <a:pt x="7534" y="2954"/>
                    </a:cubicBezTo>
                    <a:cubicBezTo>
                      <a:pt x="7637" y="2954"/>
                      <a:pt x="7736" y="2954"/>
                      <a:pt x="7842" y="2984"/>
                    </a:cubicBezTo>
                    <a:cubicBezTo>
                      <a:pt x="8207" y="3045"/>
                      <a:pt x="8572" y="3014"/>
                      <a:pt x="8906" y="3045"/>
                    </a:cubicBezTo>
                    <a:cubicBezTo>
                      <a:pt x="9180" y="3060"/>
                      <a:pt x="9461" y="3068"/>
                      <a:pt x="9742" y="3068"/>
                    </a:cubicBezTo>
                    <a:cubicBezTo>
                      <a:pt x="10023" y="3068"/>
                      <a:pt x="10304" y="3060"/>
                      <a:pt x="10578" y="3045"/>
                    </a:cubicBezTo>
                    <a:cubicBezTo>
                      <a:pt x="10730" y="3014"/>
                      <a:pt x="10882" y="2984"/>
                      <a:pt x="11034" y="2893"/>
                    </a:cubicBezTo>
                    <a:cubicBezTo>
                      <a:pt x="11125" y="2862"/>
                      <a:pt x="11125" y="2771"/>
                      <a:pt x="11125" y="2710"/>
                    </a:cubicBezTo>
                    <a:cubicBezTo>
                      <a:pt x="11125" y="2589"/>
                      <a:pt x="11094" y="2558"/>
                      <a:pt x="11003" y="2528"/>
                    </a:cubicBezTo>
                    <a:cubicBezTo>
                      <a:pt x="10994" y="2509"/>
                      <a:pt x="10979" y="2502"/>
                      <a:pt x="10961" y="2502"/>
                    </a:cubicBezTo>
                    <a:cubicBezTo>
                      <a:pt x="10922" y="2502"/>
                      <a:pt x="10872" y="2537"/>
                      <a:pt x="10851" y="2558"/>
                    </a:cubicBezTo>
                    <a:cubicBezTo>
                      <a:pt x="10821" y="2589"/>
                      <a:pt x="10730" y="2619"/>
                      <a:pt x="10669" y="2619"/>
                    </a:cubicBezTo>
                    <a:cubicBezTo>
                      <a:pt x="10274" y="2619"/>
                      <a:pt x="9939" y="2680"/>
                      <a:pt x="9575" y="2680"/>
                    </a:cubicBezTo>
                    <a:cubicBezTo>
                      <a:pt x="8724" y="2619"/>
                      <a:pt x="7933" y="2680"/>
                      <a:pt x="7143" y="2589"/>
                    </a:cubicBezTo>
                    <a:cubicBezTo>
                      <a:pt x="7082" y="2589"/>
                      <a:pt x="7052" y="2589"/>
                      <a:pt x="7052" y="2558"/>
                    </a:cubicBezTo>
                    <a:cubicBezTo>
                      <a:pt x="7052" y="2376"/>
                      <a:pt x="6900" y="2224"/>
                      <a:pt x="6869" y="2011"/>
                    </a:cubicBezTo>
                    <a:cubicBezTo>
                      <a:pt x="6839" y="1859"/>
                      <a:pt x="6717" y="1707"/>
                      <a:pt x="6626" y="1616"/>
                    </a:cubicBezTo>
                    <a:cubicBezTo>
                      <a:pt x="6535" y="1495"/>
                      <a:pt x="6414" y="1373"/>
                      <a:pt x="6322" y="1251"/>
                    </a:cubicBezTo>
                    <a:cubicBezTo>
                      <a:pt x="6110" y="1008"/>
                      <a:pt x="5836" y="765"/>
                      <a:pt x="5623" y="491"/>
                    </a:cubicBezTo>
                    <a:cubicBezTo>
                      <a:pt x="5471" y="340"/>
                      <a:pt x="5258" y="248"/>
                      <a:pt x="5107" y="36"/>
                    </a:cubicBezTo>
                    <a:cubicBezTo>
                      <a:pt x="5081" y="10"/>
                      <a:pt x="5044" y="0"/>
                      <a:pt x="5006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58"/>
              <p:cNvSpPr/>
              <p:nvPr/>
            </p:nvSpPr>
            <p:spPr>
              <a:xfrm>
                <a:off x="3048525" y="6789525"/>
                <a:ext cx="2614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091" extrusionOk="0">
                    <a:moveTo>
                      <a:pt x="143" y="0"/>
                    </a:moveTo>
                    <a:cubicBezTo>
                      <a:pt x="120" y="0"/>
                      <a:pt x="95" y="7"/>
                      <a:pt x="61" y="18"/>
                    </a:cubicBezTo>
                    <a:cubicBezTo>
                      <a:pt x="0" y="79"/>
                      <a:pt x="0" y="140"/>
                      <a:pt x="31" y="170"/>
                    </a:cubicBezTo>
                    <a:cubicBezTo>
                      <a:pt x="122" y="292"/>
                      <a:pt x="183" y="413"/>
                      <a:pt x="304" y="474"/>
                    </a:cubicBezTo>
                    <a:cubicBezTo>
                      <a:pt x="426" y="596"/>
                      <a:pt x="517" y="687"/>
                      <a:pt x="639" y="748"/>
                    </a:cubicBezTo>
                    <a:lnTo>
                      <a:pt x="1216" y="1204"/>
                    </a:lnTo>
                    <a:lnTo>
                      <a:pt x="2250" y="1903"/>
                    </a:lnTo>
                    <a:lnTo>
                      <a:pt x="2918" y="2359"/>
                    </a:lnTo>
                    <a:cubicBezTo>
                      <a:pt x="3162" y="2450"/>
                      <a:pt x="3344" y="2571"/>
                      <a:pt x="3526" y="2723"/>
                    </a:cubicBezTo>
                    <a:cubicBezTo>
                      <a:pt x="3678" y="2845"/>
                      <a:pt x="3800" y="2906"/>
                      <a:pt x="3952" y="2997"/>
                    </a:cubicBezTo>
                    <a:cubicBezTo>
                      <a:pt x="3952" y="2997"/>
                      <a:pt x="3982" y="2997"/>
                      <a:pt x="3982" y="3027"/>
                    </a:cubicBezTo>
                    <a:cubicBezTo>
                      <a:pt x="3982" y="3058"/>
                      <a:pt x="3982" y="3058"/>
                      <a:pt x="3952" y="3058"/>
                    </a:cubicBezTo>
                    <a:cubicBezTo>
                      <a:pt x="3769" y="3119"/>
                      <a:pt x="3526" y="3149"/>
                      <a:pt x="3314" y="3149"/>
                    </a:cubicBezTo>
                    <a:lnTo>
                      <a:pt x="2462" y="3149"/>
                    </a:lnTo>
                    <a:cubicBezTo>
                      <a:pt x="2341" y="3149"/>
                      <a:pt x="2280" y="3149"/>
                      <a:pt x="2280" y="3271"/>
                    </a:cubicBezTo>
                    <a:cubicBezTo>
                      <a:pt x="2280" y="3392"/>
                      <a:pt x="2310" y="3423"/>
                      <a:pt x="2432" y="3423"/>
                    </a:cubicBezTo>
                    <a:cubicBezTo>
                      <a:pt x="2604" y="3433"/>
                      <a:pt x="2780" y="3436"/>
                      <a:pt x="2957" y="3436"/>
                    </a:cubicBezTo>
                    <a:cubicBezTo>
                      <a:pt x="3310" y="3436"/>
                      <a:pt x="3668" y="3423"/>
                      <a:pt x="4013" y="3423"/>
                    </a:cubicBezTo>
                    <a:cubicBezTo>
                      <a:pt x="4073" y="3423"/>
                      <a:pt x="4165" y="3423"/>
                      <a:pt x="4225" y="3331"/>
                    </a:cubicBezTo>
                    <a:cubicBezTo>
                      <a:pt x="4258" y="3266"/>
                      <a:pt x="4308" y="3236"/>
                      <a:pt x="4366" y="3236"/>
                    </a:cubicBezTo>
                    <a:cubicBezTo>
                      <a:pt x="4416" y="3236"/>
                      <a:pt x="4473" y="3259"/>
                      <a:pt x="4529" y="3301"/>
                    </a:cubicBezTo>
                    <a:cubicBezTo>
                      <a:pt x="4742" y="3453"/>
                      <a:pt x="5016" y="3605"/>
                      <a:pt x="5289" y="3727"/>
                    </a:cubicBezTo>
                    <a:cubicBezTo>
                      <a:pt x="5441" y="3787"/>
                      <a:pt x="5532" y="3909"/>
                      <a:pt x="5684" y="3939"/>
                    </a:cubicBezTo>
                    <a:cubicBezTo>
                      <a:pt x="5988" y="4061"/>
                      <a:pt x="6262" y="4243"/>
                      <a:pt x="6566" y="4365"/>
                    </a:cubicBezTo>
                    <a:cubicBezTo>
                      <a:pt x="6657" y="4395"/>
                      <a:pt x="6748" y="4486"/>
                      <a:pt x="6870" y="4578"/>
                    </a:cubicBezTo>
                    <a:cubicBezTo>
                      <a:pt x="6837" y="4569"/>
                      <a:pt x="6811" y="4566"/>
                      <a:pt x="6789" y="4566"/>
                    </a:cubicBezTo>
                    <a:cubicBezTo>
                      <a:pt x="6730" y="4566"/>
                      <a:pt x="6702" y="4594"/>
                      <a:pt x="6657" y="4638"/>
                    </a:cubicBezTo>
                    <a:cubicBezTo>
                      <a:pt x="6383" y="4699"/>
                      <a:pt x="6080" y="4730"/>
                      <a:pt x="5806" y="4790"/>
                    </a:cubicBezTo>
                    <a:cubicBezTo>
                      <a:pt x="5560" y="4815"/>
                      <a:pt x="5294" y="4859"/>
                      <a:pt x="5025" y="4859"/>
                    </a:cubicBezTo>
                    <a:cubicBezTo>
                      <a:pt x="4961" y="4859"/>
                      <a:pt x="4897" y="4857"/>
                      <a:pt x="4833" y="4851"/>
                    </a:cubicBezTo>
                    <a:lnTo>
                      <a:pt x="4590" y="4851"/>
                    </a:lnTo>
                    <a:cubicBezTo>
                      <a:pt x="4529" y="4851"/>
                      <a:pt x="4469" y="4851"/>
                      <a:pt x="4469" y="4942"/>
                    </a:cubicBezTo>
                    <a:cubicBezTo>
                      <a:pt x="4469" y="4973"/>
                      <a:pt x="4469" y="5034"/>
                      <a:pt x="4560" y="5034"/>
                    </a:cubicBezTo>
                    <a:cubicBezTo>
                      <a:pt x="4621" y="5094"/>
                      <a:pt x="4681" y="5094"/>
                      <a:pt x="4742" y="5094"/>
                    </a:cubicBezTo>
                    <a:cubicBezTo>
                      <a:pt x="5289" y="5094"/>
                      <a:pt x="5836" y="5094"/>
                      <a:pt x="6383" y="4942"/>
                    </a:cubicBezTo>
                    <a:cubicBezTo>
                      <a:pt x="6657" y="4851"/>
                      <a:pt x="6900" y="4821"/>
                      <a:pt x="7174" y="4699"/>
                    </a:cubicBezTo>
                    <a:cubicBezTo>
                      <a:pt x="7219" y="4684"/>
                      <a:pt x="7257" y="4676"/>
                      <a:pt x="7288" y="4676"/>
                    </a:cubicBezTo>
                    <a:cubicBezTo>
                      <a:pt x="7318" y="4676"/>
                      <a:pt x="7341" y="4684"/>
                      <a:pt x="7356" y="4699"/>
                    </a:cubicBezTo>
                    <a:cubicBezTo>
                      <a:pt x="7721" y="4882"/>
                      <a:pt x="8055" y="4973"/>
                      <a:pt x="8390" y="5155"/>
                    </a:cubicBezTo>
                    <a:cubicBezTo>
                      <a:pt x="8572" y="5277"/>
                      <a:pt x="8815" y="5307"/>
                      <a:pt x="8998" y="5429"/>
                    </a:cubicBezTo>
                    <a:cubicBezTo>
                      <a:pt x="9271" y="5581"/>
                      <a:pt x="9545" y="5702"/>
                      <a:pt x="9788" y="5763"/>
                    </a:cubicBezTo>
                    <a:cubicBezTo>
                      <a:pt x="9849" y="5763"/>
                      <a:pt x="9879" y="5793"/>
                      <a:pt x="9879" y="5854"/>
                    </a:cubicBezTo>
                    <a:cubicBezTo>
                      <a:pt x="9921" y="6002"/>
                      <a:pt x="9963" y="6091"/>
                      <a:pt x="10056" y="6091"/>
                    </a:cubicBezTo>
                    <a:cubicBezTo>
                      <a:pt x="10097" y="6091"/>
                      <a:pt x="10148" y="6074"/>
                      <a:pt x="10213" y="6037"/>
                    </a:cubicBezTo>
                    <a:cubicBezTo>
                      <a:pt x="10305" y="6006"/>
                      <a:pt x="10456" y="5945"/>
                      <a:pt x="10396" y="5793"/>
                    </a:cubicBezTo>
                    <a:cubicBezTo>
                      <a:pt x="10365" y="5702"/>
                      <a:pt x="10335" y="5611"/>
                      <a:pt x="10213" y="5581"/>
                    </a:cubicBezTo>
                    <a:cubicBezTo>
                      <a:pt x="10092" y="5550"/>
                      <a:pt x="10031" y="5459"/>
                      <a:pt x="9909" y="5429"/>
                    </a:cubicBezTo>
                    <a:cubicBezTo>
                      <a:pt x="9636" y="5307"/>
                      <a:pt x="9423" y="5246"/>
                      <a:pt x="9149" y="5125"/>
                    </a:cubicBezTo>
                    <a:cubicBezTo>
                      <a:pt x="8937" y="5003"/>
                      <a:pt x="8694" y="4942"/>
                      <a:pt x="8481" y="4821"/>
                    </a:cubicBezTo>
                    <a:lnTo>
                      <a:pt x="7660" y="4486"/>
                    </a:lnTo>
                    <a:cubicBezTo>
                      <a:pt x="7630" y="4486"/>
                      <a:pt x="7630" y="4426"/>
                      <a:pt x="7660" y="4395"/>
                    </a:cubicBezTo>
                    <a:cubicBezTo>
                      <a:pt x="7751" y="4243"/>
                      <a:pt x="7751" y="4091"/>
                      <a:pt x="7660" y="3939"/>
                    </a:cubicBezTo>
                    <a:cubicBezTo>
                      <a:pt x="7447" y="3575"/>
                      <a:pt x="7204" y="3149"/>
                      <a:pt x="6991" y="2754"/>
                    </a:cubicBezTo>
                    <a:cubicBezTo>
                      <a:pt x="6900" y="2693"/>
                      <a:pt x="6839" y="2602"/>
                      <a:pt x="6809" y="2511"/>
                    </a:cubicBezTo>
                    <a:cubicBezTo>
                      <a:pt x="6718" y="2359"/>
                      <a:pt x="6596" y="2207"/>
                      <a:pt x="6505" y="2055"/>
                    </a:cubicBezTo>
                    <a:cubicBezTo>
                      <a:pt x="6414" y="1964"/>
                      <a:pt x="6292" y="1903"/>
                      <a:pt x="6140" y="1903"/>
                    </a:cubicBezTo>
                    <a:cubicBezTo>
                      <a:pt x="6049" y="1903"/>
                      <a:pt x="5988" y="1964"/>
                      <a:pt x="5988" y="2055"/>
                    </a:cubicBezTo>
                    <a:cubicBezTo>
                      <a:pt x="5988" y="2116"/>
                      <a:pt x="5958" y="2237"/>
                      <a:pt x="6110" y="2237"/>
                    </a:cubicBezTo>
                    <a:cubicBezTo>
                      <a:pt x="6140" y="2237"/>
                      <a:pt x="6201" y="2237"/>
                      <a:pt x="6231" y="2268"/>
                    </a:cubicBezTo>
                    <a:cubicBezTo>
                      <a:pt x="6383" y="2541"/>
                      <a:pt x="6566" y="2754"/>
                      <a:pt x="6718" y="3027"/>
                    </a:cubicBezTo>
                    <a:cubicBezTo>
                      <a:pt x="6900" y="3331"/>
                      <a:pt x="7052" y="3635"/>
                      <a:pt x="7265" y="3939"/>
                    </a:cubicBezTo>
                    <a:cubicBezTo>
                      <a:pt x="7295" y="4030"/>
                      <a:pt x="7417" y="4122"/>
                      <a:pt x="7326" y="4243"/>
                    </a:cubicBezTo>
                    <a:cubicBezTo>
                      <a:pt x="7305" y="4274"/>
                      <a:pt x="7278" y="4284"/>
                      <a:pt x="7247" y="4284"/>
                    </a:cubicBezTo>
                    <a:cubicBezTo>
                      <a:pt x="7184" y="4284"/>
                      <a:pt x="7103" y="4243"/>
                      <a:pt x="7022" y="4243"/>
                    </a:cubicBezTo>
                    <a:cubicBezTo>
                      <a:pt x="6991" y="4243"/>
                      <a:pt x="6961" y="4213"/>
                      <a:pt x="6961" y="4213"/>
                    </a:cubicBezTo>
                    <a:cubicBezTo>
                      <a:pt x="6809" y="4152"/>
                      <a:pt x="6596" y="4061"/>
                      <a:pt x="6444" y="3970"/>
                    </a:cubicBezTo>
                    <a:cubicBezTo>
                      <a:pt x="6201" y="3848"/>
                      <a:pt x="5928" y="3727"/>
                      <a:pt x="5654" y="3575"/>
                    </a:cubicBezTo>
                    <a:cubicBezTo>
                      <a:pt x="5472" y="3453"/>
                      <a:pt x="5228" y="3392"/>
                      <a:pt x="5016" y="3271"/>
                    </a:cubicBezTo>
                    <a:cubicBezTo>
                      <a:pt x="4773" y="3179"/>
                      <a:pt x="4621" y="3027"/>
                      <a:pt x="4408" y="2967"/>
                    </a:cubicBezTo>
                    <a:cubicBezTo>
                      <a:pt x="4286" y="2936"/>
                      <a:pt x="4225" y="2815"/>
                      <a:pt x="4225" y="2663"/>
                    </a:cubicBezTo>
                    <a:cubicBezTo>
                      <a:pt x="4225" y="2420"/>
                      <a:pt x="4134" y="2207"/>
                      <a:pt x="4013" y="2024"/>
                    </a:cubicBezTo>
                    <a:cubicBezTo>
                      <a:pt x="3921" y="1751"/>
                      <a:pt x="3769" y="1477"/>
                      <a:pt x="3617" y="1204"/>
                    </a:cubicBezTo>
                    <a:cubicBezTo>
                      <a:pt x="3617" y="1173"/>
                      <a:pt x="3587" y="1173"/>
                      <a:pt x="3617" y="1143"/>
                    </a:cubicBezTo>
                    <a:cubicBezTo>
                      <a:pt x="3678" y="1052"/>
                      <a:pt x="3648" y="991"/>
                      <a:pt x="3587" y="961"/>
                    </a:cubicBezTo>
                    <a:cubicBezTo>
                      <a:pt x="3537" y="927"/>
                      <a:pt x="3478" y="903"/>
                      <a:pt x="3420" y="903"/>
                    </a:cubicBezTo>
                    <a:cubicBezTo>
                      <a:pt x="3372" y="903"/>
                      <a:pt x="3324" y="919"/>
                      <a:pt x="3283" y="961"/>
                    </a:cubicBezTo>
                    <a:cubicBezTo>
                      <a:pt x="3192" y="991"/>
                      <a:pt x="3162" y="1052"/>
                      <a:pt x="3192" y="1143"/>
                    </a:cubicBezTo>
                    <a:cubicBezTo>
                      <a:pt x="3283" y="1416"/>
                      <a:pt x="3374" y="1629"/>
                      <a:pt x="3496" y="1872"/>
                    </a:cubicBezTo>
                    <a:cubicBezTo>
                      <a:pt x="3617" y="2055"/>
                      <a:pt x="3769" y="2237"/>
                      <a:pt x="3800" y="2480"/>
                    </a:cubicBezTo>
                    <a:lnTo>
                      <a:pt x="3800" y="2541"/>
                    </a:lnTo>
                    <a:cubicBezTo>
                      <a:pt x="3769" y="2541"/>
                      <a:pt x="3769" y="2511"/>
                      <a:pt x="3800" y="2480"/>
                    </a:cubicBezTo>
                    <a:cubicBezTo>
                      <a:pt x="3716" y="2480"/>
                      <a:pt x="3661" y="2480"/>
                      <a:pt x="3665" y="2510"/>
                    </a:cubicBezTo>
                    <a:lnTo>
                      <a:pt x="3665" y="2510"/>
                    </a:lnTo>
                    <a:cubicBezTo>
                      <a:pt x="3573" y="2401"/>
                      <a:pt x="3443" y="2345"/>
                      <a:pt x="3314" y="2268"/>
                    </a:cubicBezTo>
                    <a:cubicBezTo>
                      <a:pt x="2949" y="2055"/>
                      <a:pt x="2614" y="1812"/>
                      <a:pt x="2280" y="1629"/>
                    </a:cubicBezTo>
                    <a:cubicBezTo>
                      <a:pt x="2006" y="1477"/>
                      <a:pt x="1733" y="1295"/>
                      <a:pt x="1520" y="1082"/>
                    </a:cubicBezTo>
                    <a:cubicBezTo>
                      <a:pt x="1186" y="839"/>
                      <a:pt x="821" y="596"/>
                      <a:pt x="517" y="322"/>
                    </a:cubicBezTo>
                    <a:cubicBezTo>
                      <a:pt x="456" y="231"/>
                      <a:pt x="335" y="140"/>
                      <a:pt x="274" y="79"/>
                    </a:cubicBezTo>
                    <a:cubicBezTo>
                      <a:pt x="216" y="21"/>
                      <a:pt x="183" y="0"/>
                      <a:pt x="143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8"/>
              <p:cNvSpPr/>
              <p:nvPr/>
            </p:nvSpPr>
            <p:spPr>
              <a:xfrm>
                <a:off x="3075875" y="6497550"/>
                <a:ext cx="115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9308" extrusionOk="0">
                    <a:moveTo>
                      <a:pt x="1205" y="0"/>
                    </a:moveTo>
                    <a:cubicBezTo>
                      <a:pt x="1153" y="0"/>
                      <a:pt x="1103" y="18"/>
                      <a:pt x="1064" y="56"/>
                    </a:cubicBezTo>
                    <a:cubicBezTo>
                      <a:pt x="1004" y="117"/>
                      <a:pt x="1004" y="208"/>
                      <a:pt x="1064" y="329"/>
                    </a:cubicBezTo>
                    <a:cubicBezTo>
                      <a:pt x="1125" y="360"/>
                      <a:pt x="1216" y="360"/>
                      <a:pt x="1216" y="421"/>
                    </a:cubicBezTo>
                    <a:cubicBezTo>
                      <a:pt x="1308" y="724"/>
                      <a:pt x="1429" y="1028"/>
                      <a:pt x="1460" y="1332"/>
                    </a:cubicBezTo>
                    <a:cubicBezTo>
                      <a:pt x="1490" y="1606"/>
                      <a:pt x="1612" y="1879"/>
                      <a:pt x="1642" y="2183"/>
                    </a:cubicBezTo>
                    <a:cubicBezTo>
                      <a:pt x="1672" y="2487"/>
                      <a:pt x="1824" y="2761"/>
                      <a:pt x="1885" y="3065"/>
                    </a:cubicBezTo>
                    <a:cubicBezTo>
                      <a:pt x="1885" y="3126"/>
                      <a:pt x="1885" y="3217"/>
                      <a:pt x="1916" y="3278"/>
                    </a:cubicBezTo>
                    <a:cubicBezTo>
                      <a:pt x="1976" y="3430"/>
                      <a:pt x="2037" y="3582"/>
                      <a:pt x="2037" y="3764"/>
                    </a:cubicBezTo>
                    <a:cubicBezTo>
                      <a:pt x="1733" y="3673"/>
                      <a:pt x="1520" y="3430"/>
                      <a:pt x="1368" y="3186"/>
                    </a:cubicBezTo>
                    <a:cubicBezTo>
                      <a:pt x="1034" y="2943"/>
                      <a:pt x="669" y="2670"/>
                      <a:pt x="305" y="2396"/>
                    </a:cubicBezTo>
                    <a:cubicBezTo>
                      <a:pt x="274" y="2366"/>
                      <a:pt x="236" y="2351"/>
                      <a:pt x="198" y="2351"/>
                    </a:cubicBezTo>
                    <a:cubicBezTo>
                      <a:pt x="160" y="2351"/>
                      <a:pt x="122" y="2366"/>
                      <a:pt x="92" y="2396"/>
                    </a:cubicBezTo>
                    <a:cubicBezTo>
                      <a:pt x="1" y="2487"/>
                      <a:pt x="61" y="2548"/>
                      <a:pt x="122" y="2639"/>
                    </a:cubicBezTo>
                    <a:cubicBezTo>
                      <a:pt x="153" y="2670"/>
                      <a:pt x="213" y="2670"/>
                      <a:pt x="244" y="2700"/>
                    </a:cubicBezTo>
                    <a:cubicBezTo>
                      <a:pt x="609" y="3004"/>
                      <a:pt x="1034" y="3308"/>
                      <a:pt x="1399" y="3673"/>
                    </a:cubicBezTo>
                    <a:cubicBezTo>
                      <a:pt x="1672" y="3916"/>
                      <a:pt x="1946" y="4159"/>
                      <a:pt x="2280" y="4250"/>
                    </a:cubicBezTo>
                    <a:cubicBezTo>
                      <a:pt x="2311" y="4250"/>
                      <a:pt x="2311" y="4311"/>
                      <a:pt x="2311" y="4342"/>
                    </a:cubicBezTo>
                    <a:cubicBezTo>
                      <a:pt x="2311" y="4463"/>
                      <a:pt x="2371" y="4524"/>
                      <a:pt x="2402" y="4615"/>
                    </a:cubicBezTo>
                    <a:cubicBezTo>
                      <a:pt x="2523" y="4949"/>
                      <a:pt x="2615" y="5284"/>
                      <a:pt x="2767" y="5649"/>
                    </a:cubicBezTo>
                    <a:cubicBezTo>
                      <a:pt x="2858" y="5770"/>
                      <a:pt x="2858" y="5983"/>
                      <a:pt x="2919" y="6135"/>
                    </a:cubicBezTo>
                    <a:cubicBezTo>
                      <a:pt x="2979" y="6196"/>
                      <a:pt x="3010" y="6287"/>
                      <a:pt x="3040" y="6408"/>
                    </a:cubicBezTo>
                    <a:cubicBezTo>
                      <a:pt x="3101" y="6712"/>
                      <a:pt x="3223" y="6956"/>
                      <a:pt x="3314" y="7229"/>
                    </a:cubicBezTo>
                    <a:cubicBezTo>
                      <a:pt x="3344" y="7260"/>
                      <a:pt x="3375" y="7260"/>
                      <a:pt x="3344" y="7320"/>
                    </a:cubicBezTo>
                    <a:cubicBezTo>
                      <a:pt x="3314" y="7320"/>
                      <a:pt x="3283" y="7320"/>
                      <a:pt x="3223" y="7260"/>
                    </a:cubicBezTo>
                    <a:cubicBezTo>
                      <a:pt x="2919" y="6956"/>
                      <a:pt x="2615" y="6712"/>
                      <a:pt x="2311" y="6439"/>
                    </a:cubicBezTo>
                    <a:cubicBezTo>
                      <a:pt x="2250" y="6408"/>
                      <a:pt x="2159" y="6348"/>
                      <a:pt x="2098" y="6287"/>
                    </a:cubicBezTo>
                    <a:cubicBezTo>
                      <a:pt x="1885" y="6013"/>
                      <a:pt x="1642" y="5801"/>
                      <a:pt x="1338" y="5588"/>
                    </a:cubicBezTo>
                    <a:cubicBezTo>
                      <a:pt x="1304" y="5571"/>
                      <a:pt x="1277" y="5563"/>
                      <a:pt x="1256" y="5563"/>
                    </a:cubicBezTo>
                    <a:cubicBezTo>
                      <a:pt x="1199" y="5563"/>
                      <a:pt x="1178" y="5613"/>
                      <a:pt x="1156" y="5679"/>
                    </a:cubicBezTo>
                    <a:cubicBezTo>
                      <a:pt x="1095" y="5801"/>
                      <a:pt x="1186" y="5861"/>
                      <a:pt x="1247" y="5952"/>
                    </a:cubicBezTo>
                    <a:cubicBezTo>
                      <a:pt x="1520" y="6165"/>
                      <a:pt x="1794" y="6348"/>
                      <a:pt x="2007" y="6621"/>
                    </a:cubicBezTo>
                    <a:cubicBezTo>
                      <a:pt x="2159" y="6773"/>
                      <a:pt x="2311" y="6956"/>
                      <a:pt x="2463" y="7077"/>
                    </a:cubicBezTo>
                    <a:cubicBezTo>
                      <a:pt x="2706" y="7229"/>
                      <a:pt x="2888" y="7411"/>
                      <a:pt x="3071" y="7563"/>
                    </a:cubicBezTo>
                    <a:cubicBezTo>
                      <a:pt x="3192" y="7685"/>
                      <a:pt x="3283" y="7776"/>
                      <a:pt x="3375" y="7837"/>
                    </a:cubicBezTo>
                    <a:cubicBezTo>
                      <a:pt x="3395" y="7847"/>
                      <a:pt x="3418" y="7847"/>
                      <a:pt x="3441" y="7847"/>
                    </a:cubicBezTo>
                    <a:lnTo>
                      <a:pt x="3441" y="7847"/>
                    </a:lnTo>
                    <a:cubicBezTo>
                      <a:pt x="3486" y="7847"/>
                      <a:pt x="3527" y="7847"/>
                      <a:pt x="3527" y="7928"/>
                    </a:cubicBezTo>
                    <a:cubicBezTo>
                      <a:pt x="3587" y="8080"/>
                      <a:pt x="3648" y="8171"/>
                      <a:pt x="3679" y="8293"/>
                    </a:cubicBezTo>
                    <a:cubicBezTo>
                      <a:pt x="3800" y="8597"/>
                      <a:pt x="3922" y="8931"/>
                      <a:pt x="4165" y="9235"/>
                    </a:cubicBezTo>
                    <a:cubicBezTo>
                      <a:pt x="4187" y="9280"/>
                      <a:pt x="4209" y="9308"/>
                      <a:pt x="4232" y="9308"/>
                    </a:cubicBezTo>
                    <a:cubicBezTo>
                      <a:pt x="4240" y="9308"/>
                      <a:pt x="4248" y="9304"/>
                      <a:pt x="4256" y="9296"/>
                    </a:cubicBezTo>
                    <a:cubicBezTo>
                      <a:pt x="4317" y="9235"/>
                      <a:pt x="4378" y="9235"/>
                      <a:pt x="4347" y="9174"/>
                    </a:cubicBezTo>
                    <a:cubicBezTo>
                      <a:pt x="4256" y="8931"/>
                      <a:pt x="4195" y="8718"/>
                      <a:pt x="4074" y="8536"/>
                    </a:cubicBezTo>
                    <a:cubicBezTo>
                      <a:pt x="3922" y="8293"/>
                      <a:pt x="3922" y="8019"/>
                      <a:pt x="3770" y="7807"/>
                    </a:cubicBezTo>
                    <a:lnTo>
                      <a:pt x="3770" y="7776"/>
                    </a:lnTo>
                    <a:cubicBezTo>
                      <a:pt x="3861" y="7685"/>
                      <a:pt x="3891" y="7563"/>
                      <a:pt x="3922" y="7472"/>
                    </a:cubicBezTo>
                    <a:cubicBezTo>
                      <a:pt x="4104" y="7168"/>
                      <a:pt x="4165" y="6804"/>
                      <a:pt x="4226" y="6469"/>
                    </a:cubicBezTo>
                    <a:cubicBezTo>
                      <a:pt x="4226" y="6408"/>
                      <a:pt x="4226" y="6287"/>
                      <a:pt x="4256" y="6196"/>
                    </a:cubicBezTo>
                    <a:cubicBezTo>
                      <a:pt x="4317" y="5983"/>
                      <a:pt x="4408" y="5740"/>
                      <a:pt x="4408" y="5527"/>
                    </a:cubicBezTo>
                    <a:cubicBezTo>
                      <a:pt x="4408" y="5253"/>
                      <a:pt x="4499" y="5041"/>
                      <a:pt x="4560" y="4797"/>
                    </a:cubicBezTo>
                    <a:cubicBezTo>
                      <a:pt x="4621" y="4645"/>
                      <a:pt x="4560" y="4524"/>
                      <a:pt x="4499" y="4494"/>
                    </a:cubicBezTo>
                    <a:cubicBezTo>
                      <a:pt x="4473" y="4488"/>
                      <a:pt x="4448" y="4486"/>
                      <a:pt x="4424" y="4486"/>
                    </a:cubicBezTo>
                    <a:cubicBezTo>
                      <a:pt x="4308" y="4486"/>
                      <a:pt x="4220" y="4545"/>
                      <a:pt x="4195" y="4645"/>
                    </a:cubicBezTo>
                    <a:cubicBezTo>
                      <a:pt x="4165" y="4828"/>
                      <a:pt x="4074" y="4980"/>
                      <a:pt x="4074" y="5132"/>
                    </a:cubicBezTo>
                    <a:cubicBezTo>
                      <a:pt x="4043" y="5527"/>
                      <a:pt x="3891" y="5892"/>
                      <a:pt x="3861" y="6287"/>
                    </a:cubicBezTo>
                    <a:cubicBezTo>
                      <a:pt x="3861" y="6560"/>
                      <a:pt x="3739" y="6773"/>
                      <a:pt x="3709" y="7016"/>
                    </a:cubicBezTo>
                    <a:cubicBezTo>
                      <a:pt x="3709" y="7077"/>
                      <a:pt x="3709" y="7199"/>
                      <a:pt x="3557" y="7229"/>
                    </a:cubicBezTo>
                    <a:cubicBezTo>
                      <a:pt x="3496" y="7108"/>
                      <a:pt x="3496" y="7016"/>
                      <a:pt x="3435" y="6895"/>
                    </a:cubicBezTo>
                    <a:cubicBezTo>
                      <a:pt x="3314" y="6743"/>
                      <a:pt x="3344" y="6591"/>
                      <a:pt x="3283" y="6439"/>
                    </a:cubicBezTo>
                    <a:cubicBezTo>
                      <a:pt x="3192" y="6287"/>
                      <a:pt x="3131" y="6135"/>
                      <a:pt x="3101" y="5983"/>
                    </a:cubicBezTo>
                    <a:cubicBezTo>
                      <a:pt x="3040" y="5801"/>
                      <a:pt x="2979" y="5588"/>
                      <a:pt x="2888" y="5405"/>
                    </a:cubicBezTo>
                    <a:cubicBezTo>
                      <a:pt x="2736" y="5041"/>
                      <a:pt x="2645" y="4615"/>
                      <a:pt x="2493" y="4220"/>
                    </a:cubicBezTo>
                    <a:cubicBezTo>
                      <a:pt x="2493" y="4190"/>
                      <a:pt x="2493" y="4190"/>
                      <a:pt x="2523" y="4159"/>
                    </a:cubicBezTo>
                    <a:cubicBezTo>
                      <a:pt x="2827" y="3886"/>
                      <a:pt x="2949" y="3521"/>
                      <a:pt x="3040" y="3156"/>
                    </a:cubicBezTo>
                    <a:cubicBezTo>
                      <a:pt x="3131" y="2974"/>
                      <a:pt x="3192" y="2791"/>
                      <a:pt x="3253" y="2609"/>
                    </a:cubicBezTo>
                    <a:cubicBezTo>
                      <a:pt x="3314" y="2366"/>
                      <a:pt x="3405" y="2183"/>
                      <a:pt x="3435" y="1940"/>
                    </a:cubicBezTo>
                    <a:cubicBezTo>
                      <a:pt x="3496" y="1697"/>
                      <a:pt x="3587" y="1424"/>
                      <a:pt x="3709" y="1180"/>
                    </a:cubicBezTo>
                    <a:cubicBezTo>
                      <a:pt x="3739" y="1120"/>
                      <a:pt x="3739" y="1028"/>
                      <a:pt x="3709" y="968"/>
                    </a:cubicBezTo>
                    <a:cubicBezTo>
                      <a:pt x="3618" y="876"/>
                      <a:pt x="3557" y="876"/>
                      <a:pt x="3466" y="876"/>
                    </a:cubicBezTo>
                    <a:cubicBezTo>
                      <a:pt x="3344" y="937"/>
                      <a:pt x="3283" y="968"/>
                      <a:pt x="3283" y="1089"/>
                    </a:cubicBezTo>
                    <a:cubicBezTo>
                      <a:pt x="3253" y="1241"/>
                      <a:pt x="3192" y="1332"/>
                      <a:pt x="3162" y="1454"/>
                    </a:cubicBezTo>
                    <a:cubicBezTo>
                      <a:pt x="3040" y="1697"/>
                      <a:pt x="3040" y="1879"/>
                      <a:pt x="2979" y="2092"/>
                    </a:cubicBezTo>
                    <a:cubicBezTo>
                      <a:pt x="2949" y="2305"/>
                      <a:pt x="2888" y="2518"/>
                      <a:pt x="2827" y="2700"/>
                    </a:cubicBezTo>
                    <a:cubicBezTo>
                      <a:pt x="2736" y="2974"/>
                      <a:pt x="2675" y="3247"/>
                      <a:pt x="2554" y="3521"/>
                    </a:cubicBezTo>
                    <a:cubicBezTo>
                      <a:pt x="2523" y="3612"/>
                      <a:pt x="2493" y="3734"/>
                      <a:pt x="2371" y="3825"/>
                    </a:cubicBezTo>
                    <a:cubicBezTo>
                      <a:pt x="2371" y="3673"/>
                      <a:pt x="2250" y="3551"/>
                      <a:pt x="2250" y="3399"/>
                    </a:cubicBezTo>
                    <a:cubicBezTo>
                      <a:pt x="2220" y="3126"/>
                      <a:pt x="2128" y="2913"/>
                      <a:pt x="2068" y="2670"/>
                    </a:cubicBezTo>
                    <a:cubicBezTo>
                      <a:pt x="1976" y="2396"/>
                      <a:pt x="1946" y="2153"/>
                      <a:pt x="1885" y="1879"/>
                    </a:cubicBezTo>
                    <a:cubicBezTo>
                      <a:pt x="1794" y="1606"/>
                      <a:pt x="1672" y="1302"/>
                      <a:pt x="1642" y="998"/>
                    </a:cubicBezTo>
                    <a:cubicBezTo>
                      <a:pt x="1581" y="724"/>
                      <a:pt x="1520" y="481"/>
                      <a:pt x="1460" y="208"/>
                    </a:cubicBezTo>
                    <a:cubicBezTo>
                      <a:pt x="1439" y="83"/>
                      <a:pt x="1318" y="0"/>
                      <a:pt x="120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58"/>
              <p:cNvSpPr/>
              <p:nvPr/>
            </p:nvSpPr>
            <p:spPr>
              <a:xfrm>
                <a:off x="2872975" y="6810950"/>
                <a:ext cx="1611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4169" extrusionOk="0">
                    <a:moveTo>
                      <a:pt x="125" y="1"/>
                    </a:moveTo>
                    <a:cubicBezTo>
                      <a:pt x="105" y="1"/>
                      <a:pt x="85" y="5"/>
                      <a:pt x="62" y="12"/>
                    </a:cubicBezTo>
                    <a:cubicBezTo>
                      <a:pt x="31" y="43"/>
                      <a:pt x="1" y="134"/>
                      <a:pt x="31" y="164"/>
                    </a:cubicBezTo>
                    <a:cubicBezTo>
                      <a:pt x="123" y="255"/>
                      <a:pt x="123" y="316"/>
                      <a:pt x="183" y="407"/>
                    </a:cubicBezTo>
                    <a:cubicBezTo>
                      <a:pt x="457" y="711"/>
                      <a:pt x="791" y="955"/>
                      <a:pt x="1126" y="1198"/>
                    </a:cubicBezTo>
                    <a:cubicBezTo>
                      <a:pt x="1430" y="1380"/>
                      <a:pt x="1703" y="1623"/>
                      <a:pt x="2007" y="1806"/>
                    </a:cubicBezTo>
                    <a:cubicBezTo>
                      <a:pt x="1825" y="1806"/>
                      <a:pt x="1656" y="1819"/>
                      <a:pt x="1491" y="1819"/>
                    </a:cubicBezTo>
                    <a:cubicBezTo>
                      <a:pt x="1409" y="1819"/>
                      <a:pt x="1328" y="1816"/>
                      <a:pt x="1247" y="1806"/>
                    </a:cubicBezTo>
                    <a:cubicBezTo>
                      <a:pt x="1095" y="1806"/>
                      <a:pt x="943" y="1806"/>
                      <a:pt x="791" y="1745"/>
                    </a:cubicBezTo>
                    <a:cubicBezTo>
                      <a:pt x="779" y="1741"/>
                      <a:pt x="767" y="1739"/>
                      <a:pt x="756" y="1739"/>
                    </a:cubicBezTo>
                    <a:cubicBezTo>
                      <a:pt x="685" y="1739"/>
                      <a:pt x="639" y="1814"/>
                      <a:pt x="639" y="1866"/>
                    </a:cubicBezTo>
                    <a:cubicBezTo>
                      <a:pt x="639" y="1958"/>
                      <a:pt x="670" y="2018"/>
                      <a:pt x="791" y="2018"/>
                    </a:cubicBezTo>
                    <a:cubicBezTo>
                      <a:pt x="1247" y="2049"/>
                      <a:pt x="1734" y="2049"/>
                      <a:pt x="2189" y="2049"/>
                    </a:cubicBezTo>
                    <a:cubicBezTo>
                      <a:pt x="2242" y="2049"/>
                      <a:pt x="2294" y="2069"/>
                      <a:pt x="2346" y="2069"/>
                    </a:cubicBezTo>
                    <a:cubicBezTo>
                      <a:pt x="2385" y="2069"/>
                      <a:pt x="2424" y="2058"/>
                      <a:pt x="2463" y="2018"/>
                    </a:cubicBezTo>
                    <a:cubicBezTo>
                      <a:pt x="2463" y="2018"/>
                      <a:pt x="2493" y="2049"/>
                      <a:pt x="2524" y="2049"/>
                    </a:cubicBezTo>
                    <a:cubicBezTo>
                      <a:pt x="2737" y="2140"/>
                      <a:pt x="2889" y="2292"/>
                      <a:pt x="3071" y="2414"/>
                    </a:cubicBezTo>
                    <a:cubicBezTo>
                      <a:pt x="3405" y="2596"/>
                      <a:pt x="3740" y="2809"/>
                      <a:pt x="4104" y="3021"/>
                    </a:cubicBezTo>
                    <a:lnTo>
                      <a:pt x="4165" y="3082"/>
                    </a:lnTo>
                    <a:cubicBezTo>
                      <a:pt x="4135" y="3113"/>
                      <a:pt x="4135" y="3173"/>
                      <a:pt x="4104" y="3173"/>
                    </a:cubicBezTo>
                    <a:cubicBezTo>
                      <a:pt x="3983" y="3173"/>
                      <a:pt x="3861" y="3234"/>
                      <a:pt x="3740" y="3234"/>
                    </a:cubicBezTo>
                    <a:cubicBezTo>
                      <a:pt x="3496" y="3234"/>
                      <a:pt x="3273" y="3156"/>
                      <a:pt x="3006" y="3156"/>
                    </a:cubicBezTo>
                    <a:cubicBezTo>
                      <a:pt x="2940" y="3156"/>
                      <a:pt x="2870" y="3161"/>
                      <a:pt x="2797" y="3173"/>
                    </a:cubicBezTo>
                    <a:lnTo>
                      <a:pt x="2767" y="3173"/>
                    </a:lnTo>
                    <a:cubicBezTo>
                      <a:pt x="2728" y="3145"/>
                      <a:pt x="2699" y="3134"/>
                      <a:pt x="2675" y="3134"/>
                    </a:cubicBezTo>
                    <a:cubicBezTo>
                      <a:pt x="2623" y="3134"/>
                      <a:pt x="2596" y="3183"/>
                      <a:pt x="2554" y="3204"/>
                    </a:cubicBezTo>
                    <a:cubicBezTo>
                      <a:pt x="2463" y="3234"/>
                      <a:pt x="2463" y="3325"/>
                      <a:pt x="2493" y="3356"/>
                    </a:cubicBezTo>
                    <a:cubicBezTo>
                      <a:pt x="2493" y="3417"/>
                      <a:pt x="2585" y="3477"/>
                      <a:pt x="2645" y="3477"/>
                    </a:cubicBezTo>
                    <a:cubicBezTo>
                      <a:pt x="2919" y="3508"/>
                      <a:pt x="3193" y="3477"/>
                      <a:pt x="3466" y="3538"/>
                    </a:cubicBezTo>
                    <a:cubicBezTo>
                      <a:pt x="3530" y="3562"/>
                      <a:pt x="3597" y="3572"/>
                      <a:pt x="3665" y="3572"/>
                    </a:cubicBezTo>
                    <a:cubicBezTo>
                      <a:pt x="3854" y="3572"/>
                      <a:pt x="4055" y="3500"/>
                      <a:pt x="4256" y="3477"/>
                    </a:cubicBezTo>
                    <a:cubicBezTo>
                      <a:pt x="4287" y="3477"/>
                      <a:pt x="4287" y="3477"/>
                      <a:pt x="4317" y="3417"/>
                    </a:cubicBezTo>
                    <a:cubicBezTo>
                      <a:pt x="4388" y="3364"/>
                      <a:pt x="4458" y="3331"/>
                      <a:pt x="4529" y="3331"/>
                    </a:cubicBezTo>
                    <a:cubicBezTo>
                      <a:pt x="4580" y="3331"/>
                      <a:pt x="4631" y="3348"/>
                      <a:pt x="4682" y="3386"/>
                    </a:cubicBezTo>
                    <a:cubicBezTo>
                      <a:pt x="4834" y="3538"/>
                      <a:pt x="5016" y="3629"/>
                      <a:pt x="5168" y="3690"/>
                    </a:cubicBezTo>
                    <a:cubicBezTo>
                      <a:pt x="5472" y="3842"/>
                      <a:pt x="5776" y="4055"/>
                      <a:pt x="6111" y="4146"/>
                    </a:cubicBezTo>
                    <a:cubicBezTo>
                      <a:pt x="6156" y="4161"/>
                      <a:pt x="6202" y="4169"/>
                      <a:pt x="6247" y="4169"/>
                    </a:cubicBezTo>
                    <a:cubicBezTo>
                      <a:pt x="6293" y="4169"/>
                      <a:pt x="6338" y="4161"/>
                      <a:pt x="6384" y="4146"/>
                    </a:cubicBezTo>
                    <a:cubicBezTo>
                      <a:pt x="6445" y="4116"/>
                      <a:pt x="6445" y="3994"/>
                      <a:pt x="6414" y="3933"/>
                    </a:cubicBezTo>
                    <a:cubicBezTo>
                      <a:pt x="6389" y="3857"/>
                      <a:pt x="6213" y="3737"/>
                      <a:pt x="6103" y="3737"/>
                    </a:cubicBezTo>
                    <a:cubicBezTo>
                      <a:pt x="6083" y="3737"/>
                      <a:pt x="6064" y="3741"/>
                      <a:pt x="6050" y="3751"/>
                    </a:cubicBezTo>
                    <a:cubicBezTo>
                      <a:pt x="6004" y="3766"/>
                      <a:pt x="5974" y="3774"/>
                      <a:pt x="5943" y="3774"/>
                    </a:cubicBezTo>
                    <a:cubicBezTo>
                      <a:pt x="5913" y="3774"/>
                      <a:pt x="5883" y="3766"/>
                      <a:pt x="5837" y="3751"/>
                    </a:cubicBezTo>
                    <a:lnTo>
                      <a:pt x="5381" y="3508"/>
                    </a:lnTo>
                    <a:cubicBezTo>
                      <a:pt x="5168" y="3386"/>
                      <a:pt x="4955" y="3295"/>
                      <a:pt x="4743" y="3173"/>
                    </a:cubicBezTo>
                    <a:cubicBezTo>
                      <a:pt x="4621" y="3113"/>
                      <a:pt x="4530" y="3052"/>
                      <a:pt x="4530" y="2900"/>
                    </a:cubicBezTo>
                    <a:cubicBezTo>
                      <a:pt x="4469" y="2535"/>
                      <a:pt x="4317" y="2231"/>
                      <a:pt x="4165" y="1927"/>
                    </a:cubicBezTo>
                    <a:cubicBezTo>
                      <a:pt x="4135" y="1806"/>
                      <a:pt x="4013" y="1684"/>
                      <a:pt x="4074" y="1532"/>
                    </a:cubicBezTo>
                    <a:cubicBezTo>
                      <a:pt x="4074" y="1369"/>
                      <a:pt x="3976" y="1254"/>
                      <a:pt x="3846" y="1254"/>
                    </a:cubicBezTo>
                    <a:cubicBezTo>
                      <a:pt x="3831" y="1254"/>
                      <a:pt x="3816" y="1255"/>
                      <a:pt x="3800" y="1259"/>
                    </a:cubicBezTo>
                    <a:cubicBezTo>
                      <a:pt x="3679" y="1259"/>
                      <a:pt x="3557" y="1411"/>
                      <a:pt x="3618" y="1502"/>
                    </a:cubicBezTo>
                    <a:cubicBezTo>
                      <a:pt x="3709" y="1775"/>
                      <a:pt x="3831" y="2018"/>
                      <a:pt x="3952" y="2322"/>
                    </a:cubicBezTo>
                    <a:cubicBezTo>
                      <a:pt x="3983" y="2444"/>
                      <a:pt x="4013" y="2535"/>
                      <a:pt x="4074" y="2596"/>
                    </a:cubicBezTo>
                    <a:cubicBezTo>
                      <a:pt x="4104" y="2626"/>
                      <a:pt x="4104" y="2718"/>
                      <a:pt x="4074" y="2748"/>
                    </a:cubicBezTo>
                    <a:cubicBezTo>
                      <a:pt x="4044" y="2763"/>
                      <a:pt x="4021" y="2771"/>
                      <a:pt x="4002" y="2771"/>
                    </a:cubicBezTo>
                    <a:cubicBezTo>
                      <a:pt x="3983" y="2771"/>
                      <a:pt x="3968" y="2763"/>
                      <a:pt x="3952" y="2748"/>
                    </a:cubicBezTo>
                    <a:cubicBezTo>
                      <a:pt x="3800" y="2596"/>
                      <a:pt x="3527" y="2535"/>
                      <a:pt x="3344" y="2383"/>
                    </a:cubicBezTo>
                    <a:cubicBezTo>
                      <a:pt x="3162" y="2262"/>
                      <a:pt x="3010" y="2170"/>
                      <a:pt x="2797" y="2079"/>
                    </a:cubicBezTo>
                    <a:cubicBezTo>
                      <a:pt x="2645" y="1988"/>
                      <a:pt x="2493" y="1866"/>
                      <a:pt x="2554" y="1654"/>
                    </a:cubicBezTo>
                    <a:cubicBezTo>
                      <a:pt x="2585" y="1471"/>
                      <a:pt x="2493" y="1228"/>
                      <a:pt x="2433" y="1046"/>
                    </a:cubicBezTo>
                    <a:cubicBezTo>
                      <a:pt x="2311" y="803"/>
                      <a:pt x="2159" y="590"/>
                      <a:pt x="2129" y="316"/>
                    </a:cubicBezTo>
                    <a:cubicBezTo>
                      <a:pt x="2098" y="255"/>
                      <a:pt x="2037" y="195"/>
                      <a:pt x="2007" y="134"/>
                    </a:cubicBezTo>
                    <a:cubicBezTo>
                      <a:pt x="1977" y="73"/>
                      <a:pt x="1939" y="43"/>
                      <a:pt x="1893" y="43"/>
                    </a:cubicBezTo>
                    <a:cubicBezTo>
                      <a:pt x="1848" y="43"/>
                      <a:pt x="1794" y="73"/>
                      <a:pt x="1734" y="134"/>
                    </a:cubicBezTo>
                    <a:cubicBezTo>
                      <a:pt x="1673" y="195"/>
                      <a:pt x="1794" y="286"/>
                      <a:pt x="1794" y="347"/>
                    </a:cubicBezTo>
                    <a:cubicBezTo>
                      <a:pt x="1825" y="620"/>
                      <a:pt x="2007" y="894"/>
                      <a:pt x="2098" y="1167"/>
                    </a:cubicBezTo>
                    <a:cubicBezTo>
                      <a:pt x="2129" y="1319"/>
                      <a:pt x="2220" y="1411"/>
                      <a:pt x="2189" y="1623"/>
                    </a:cubicBezTo>
                    <a:cubicBezTo>
                      <a:pt x="2098" y="1532"/>
                      <a:pt x="1977" y="1380"/>
                      <a:pt x="1825" y="1350"/>
                    </a:cubicBezTo>
                    <a:cubicBezTo>
                      <a:pt x="1703" y="1319"/>
                      <a:pt x="1642" y="1167"/>
                      <a:pt x="1521" y="1107"/>
                    </a:cubicBezTo>
                    <a:cubicBezTo>
                      <a:pt x="1369" y="1076"/>
                      <a:pt x="1217" y="1015"/>
                      <a:pt x="1126" y="894"/>
                    </a:cubicBezTo>
                    <a:cubicBezTo>
                      <a:pt x="1034" y="772"/>
                      <a:pt x="913" y="742"/>
                      <a:pt x="822" y="651"/>
                    </a:cubicBezTo>
                    <a:cubicBezTo>
                      <a:pt x="609" y="499"/>
                      <a:pt x="427" y="316"/>
                      <a:pt x="275" y="104"/>
                    </a:cubicBezTo>
                    <a:cubicBezTo>
                      <a:pt x="229" y="35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58"/>
              <p:cNvSpPr/>
              <p:nvPr/>
            </p:nvSpPr>
            <p:spPr>
              <a:xfrm>
                <a:off x="4052350" y="6424275"/>
                <a:ext cx="94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6103" extrusionOk="0">
                    <a:moveTo>
                      <a:pt x="3431" y="0"/>
                    </a:moveTo>
                    <a:cubicBezTo>
                      <a:pt x="3374" y="0"/>
                      <a:pt x="3308" y="55"/>
                      <a:pt x="3283" y="130"/>
                    </a:cubicBezTo>
                    <a:cubicBezTo>
                      <a:pt x="3161" y="403"/>
                      <a:pt x="3131" y="646"/>
                      <a:pt x="3009" y="889"/>
                    </a:cubicBezTo>
                    <a:cubicBezTo>
                      <a:pt x="2979" y="950"/>
                      <a:pt x="2948" y="1041"/>
                      <a:pt x="2948" y="1102"/>
                    </a:cubicBezTo>
                    <a:cubicBezTo>
                      <a:pt x="2888" y="1315"/>
                      <a:pt x="2827" y="1528"/>
                      <a:pt x="2736" y="1680"/>
                    </a:cubicBezTo>
                    <a:cubicBezTo>
                      <a:pt x="2523" y="2105"/>
                      <a:pt x="2432" y="2531"/>
                      <a:pt x="2219" y="2896"/>
                    </a:cubicBezTo>
                    <a:cubicBezTo>
                      <a:pt x="2097" y="3139"/>
                      <a:pt x="2037" y="3382"/>
                      <a:pt x="1885" y="3625"/>
                    </a:cubicBezTo>
                    <a:lnTo>
                      <a:pt x="1885" y="3352"/>
                    </a:lnTo>
                    <a:cubicBezTo>
                      <a:pt x="1885" y="3169"/>
                      <a:pt x="1885" y="2987"/>
                      <a:pt x="1824" y="2774"/>
                    </a:cubicBezTo>
                    <a:cubicBezTo>
                      <a:pt x="1793" y="2592"/>
                      <a:pt x="1763" y="2409"/>
                      <a:pt x="1733" y="2166"/>
                    </a:cubicBezTo>
                    <a:cubicBezTo>
                      <a:pt x="1733" y="2044"/>
                      <a:pt x="1672" y="1923"/>
                      <a:pt x="1672" y="1771"/>
                    </a:cubicBezTo>
                    <a:cubicBezTo>
                      <a:pt x="1672" y="1680"/>
                      <a:pt x="1641" y="1619"/>
                      <a:pt x="1611" y="1558"/>
                    </a:cubicBezTo>
                    <a:cubicBezTo>
                      <a:pt x="1590" y="1537"/>
                      <a:pt x="1538" y="1515"/>
                      <a:pt x="1498" y="1515"/>
                    </a:cubicBezTo>
                    <a:cubicBezTo>
                      <a:pt x="1482" y="1515"/>
                      <a:pt x="1468" y="1519"/>
                      <a:pt x="1459" y="1528"/>
                    </a:cubicBezTo>
                    <a:cubicBezTo>
                      <a:pt x="1368" y="1528"/>
                      <a:pt x="1338" y="1558"/>
                      <a:pt x="1338" y="1649"/>
                    </a:cubicBezTo>
                    <a:cubicBezTo>
                      <a:pt x="1338" y="1741"/>
                      <a:pt x="1307" y="1801"/>
                      <a:pt x="1338" y="1832"/>
                    </a:cubicBezTo>
                    <a:cubicBezTo>
                      <a:pt x="1459" y="2075"/>
                      <a:pt x="1429" y="2348"/>
                      <a:pt x="1459" y="2561"/>
                    </a:cubicBezTo>
                    <a:cubicBezTo>
                      <a:pt x="1489" y="2956"/>
                      <a:pt x="1611" y="3352"/>
                      <a:pt x="1581" y="3777"/>
                    </a:cubicBezTo>
                    <a:cubicBezTo>
                      <a:pt x="1581" y="3807"/>
                      <a:pt x="1611" y="3807"/>
                      <a:pt x="1611" y="3868"/>
                    </a:cubicBezTo>
                    <a:cubicBezTo>
                      <a:pt x="1611" y="4020"/>
                      <a:pt x="1733" y="4111"/>
                      <a:pt x="1611" y="4324"/>
                    </a:cubicBezTo>
                    <a:cubicBezTo>
                      <a:pt x="1489" y="4476"/>
                      <a:pt x="1429" y="4689"/>
                      <a:pt x="1338" y="4871"/>
                    </a:cubicBezTo>
                    <a:cubicBezTo>
                      <a:pt x="1277" y="5084"/>
                      <a:pt x="1155" y="5297"/>
                      <a:pt x="1064" y="5479"/>
                    </a:cubicBezTo>
                    <a:cubicBezTo>
                      <a:pt x="1044" y="5560"/>
                      <a:pt x="983" y="5574"/>
                      <a:pt x="927" y="5574"/>
                    </a:cubicBezTo>
                    <a:cubicBezTo>
                      <a:pt x="898" y="5574"/>
                      <a:pt x="871" y="5570"/>
                      <a:pt x="851" y="5570"/>
                    </a:cubicBezTo>
                    <a:cubicBezTo>
                      <a:pt x="760" y="5570"/>
                      <a:pt x="760" y="5540"/>
                      <a:pt x="760" y="5479"/>
                    </a:cubicBezTo>
                    <a:cubicBezTo>
                      <a:pt x="730" y="5145"/>
                      <a:pt x="699" y="4810"/>
                      <a:pt x="608" y="4476"/>
                    </a:cubicBezTo>
                    <a:cubicBezTo>
                      <a:pt x="547" y="4203"/>
                      <a:pt x="547" y="3929"/>
                      <a:pt x="395" y="3716"/>
                    </a:cubicBezTo>
                    <a:cubicBezTo>
                      <a:pt x="365" y="3625"/>
                      <a:pt x="243" y="3595"/>
                      <a:pt x="152" y="3595"/>
                    </a:cubicBezTo>
                    <a:cubicBezTo>
                      <a:pt x="91" y="3595"/>
                      <a:pt x="91" y="3655"/>
                      <a:pt x="61" y="3716"/>
                    </a:cubicBezTo>
                    <a:cubicBezTo>
                      <a:pt x="0" y="3747"/>
                      <a:pt x="61" y="3777"/>
                      <a:pt x="91" y="3807"/>
                    </a:cubicBezTo>
                    <a:cubicBezTo>
                      <a:pt x="122" y="3838"/>
                      <a:pt x="152" y="3899"/>
                      <a:pt x="152" y="3929"/>
                    </a:cubicBezTo>
                    <a:cubicBezTo>
                      <a:pt x="243" y="4111"/>
                      <a:pt x="304" y="4324"/>
                      <a:pt x="365" y="4537"/>
                    </a:cubicBezTo>
                    <a:cubicBezTo>
                      <a:pt x="395" y="4902"/>
                      <a:pt x="426" y="5266"/>
                      <a:pt x="456" y="5601"/>
                    </a:cubicBezTo>
                    <a:cubicBezTo>
                      <a:pt x="517" y="5753"/>
                      <a:pt x="547" y="5874"/>
                      <a:pt x="699" y="5935"/>
                    </a:cubicBezTo>
                    <a:cubicBezTo>
                      <a:pt x="760" y="5966"/>
                      <a:pt x="851" y="5935"/>
                      <a:pt x="882" y="6057"/>
                    </a:cubicBezTo>
                    <a:cubicBezTo>
                      <a:pt x="897" y="6087"/>
                      <a:pt x="927" y="6102"/>
                      <a:pt x="961" y="6102"/>
                    </a:cubicBezTo>
                    <a:cubicBezTo>
                      <a:pt x="996" y="6102"/>
                      <a:pt x="1034" y="6087"/>
                      <a:pt x="1064" y="6057"/>
                    </a:cubicBezTo>
                    <a:cubicBezTo>
                      <a:pt x="1094" y="6026"/>
                      <a:pt x="1186" y="5966"/>
                      <a:pt x="1277" y="5935"/>
                    </a:cubicBezTo>
                    <a:cubicBezTo>
                      <a:pt x="1641" y="5783"/>
                      <a:pt x="1976" y="5631"/>
                      <a:pt x="2371" y="5449"/>
                    </a:cubicBezTo>
                    <a:cubicBezTo>
                      <a:pt x="2493" y="5358"/>
                      <a:pt x="2645" y="5327"/>
                      <a:pt x="2675" y="5145"/>
                    </a:cubicBezTo>
                    <a:cubicBezTo>
                      <a:pt x="2675" y="5084"/>
                      <a:pt x="2645" y="4993"/>
                      <a:pt x="2553" y="4962"/>
                    </a:cubicBezTo>
                    <a:cubicBezTo>
                      <a:pt x="2540" y="4935"/>
                      <a:pt x="2514" y="4920"/>
                      <a:pt x="2487" y="4920"/>
                    </a:cubicBezTo>
                    <a:cubicBezTo>
                      <a:pt x="2453" y="4920"/>
                      <a:pt x="2418" y="4943"/>
                      <a:pt x="2401" y="4993"/>
                    </a:cubicBezTo>
                    <a:cubicBezTo>
                      <a:pt x="2280" y="5145"/>
                      <a:pt x="2097" y="5175"/>
                      <a:pt x="1945" y="5266"/>
                    </a:cubicBezTo>
                    <a:cubicBezTo>
                      <a:pt x="1763" y="5327"/>
                      <a:pt x="1520" y="5358"/>
                      <a:pt x="1338" y="5540"/>
                    </a:cubicBezTo>
                    <a:cubicBezTo>
                      <a:pt x="1338" y="5449"/>
                      <a:pt x="1338" y="5449"/>
                      <a:pt x="1368" y="5358"/>
                    </a:cubicBezTo>
                    <a:cubicBezTo>
                      <a:pt x="1611" y="5023"/>
                      <a:pt x="1733" y="4689"/>
                      <a:pt x="1885" y="4355"/>
                    </a:cubicBezTo>
                    <a:cubicBezTo>
                      <a:pt x="1885" y="4294"/>
                      <a:pt x="1915" y="4263"/>
                      <a:pt x="1945" y="4263"/>
                    </a:cubicBezTo>
                    <a:cubicBezTo>
                      <a:pt x="2189" y="4233"/>
                      <a:pt x="2401" y="4142"/>
                      <a:pt x="2584" y="3990"/>
                    </a:cubicBezTo>
                    <a:cubicBezTo>
                      <a:pt x="2675" y="3959"/>
                      <a:pt x="2797" y="3929"/>
                      <a:pt x="2857" y="3838"/>
                    </a:cubicBezTo>
                    <a:cubicBezTo>
                      <a:pt x="3131" y="3655"/>
                      <a:pt x="3435" y="3534"/>
                      <a:pt x="3648" y="3291"/>
                    </a:cubicBezTo>
                    <a:cubicBezTo>
                      <a:pt x="3739" y="3200"/>
                      <a:pt x="3769" y="3139"/>
                      <a:pt x="3708" y="3048"/>
                    </a:cubicBezTo>
                    <a:cubicBezTo>
                      <a:pt x="3663" y="3017"/>
                      <a:pt x="3625" y="3002"/>
                      <a:pt x="3587" y="3002"/>
                    </a:cubicBezTo>
                    <a:cubicBezTo>
                      <a:pt x="3549" y="3002"/>
                      <a:pt x="3511" y="3017"/>
                      <a:pt x="3465" y="3048"/>
                    </a:cubicBezTo>
                    <a:cubicBezTo>
                      <a:pt x="3283" y="3200"/>
                      <a:pt x="3040" y="3321"/>
                      <a:pt x="2827" y="3473"/>
                    </a:cubicBezTo>
                    <a:cubicBezTo>
                      <a:pt x="2705" y="3595"/>
                      <a:pt x="2553" y="3625"/>
                      <a:pt x="2432" y="3747"/>
                    </a:cubicBezTo>
                    <a:cubicBezTo>
                      <a:pt x="2401" y="3807"/>
                      <a:pt x="2280" y="3807"/>
                      <a:pt x="2219" y="3838"/>
                    </a:cubicBezTo>
                    <a:cubicBezTo>
                      <a:pt x="2192" y="3856"/>
                      <a:pt x="2171" y="3863"/>
                      <a:pt x="2155" y="3863"/>
                    </a:cubicBezTo>
                    <a:cubicBezTo>
                      <a:pt x="2115" y="3863"/>
                      <a:pt x="2106" y="3820"/>
                      <a:pt x="2128" y="3777"/>
                    </a:cubicBezTo>
                    <a:cubicBezTo>
                      <a:pt x="2249" y="3503"/>
                      <a:pt x="2401" y="3230"/>
                      <a:pt x="2523" y="2926"/>
                    </a:cubicBezTo>
                    <a:cubicBezTo>
                      <a:pt x="2584" y="2683"/>
                      <a:pt x="2736" y="2440"/>
                      <a:pt x="2827" y="2166"/>
                    </a:cubicBezTo>
                    <a:cubicBezTo>
                      <a:pt x="2857" y="1984"/>
                      <a:pt x="2948" y="1832"/>
                      <a:pt x="3009" y="1680"/>
                    </a:cubicBezTo>
                    <a:cubicBezTo>
                      <a:pt x="3131" y="1467"/>
                      <a:pt x="3192" y="1224"/>
                      <a:pt x="3283" y="1011"/>
                    </a:cubicBezTo>
                    <a:cubicBezTo>
                      <a:pt x="3344" y="737"/>
                      <a:pt x="3465" y="494"/>
                      <a:pt x="3556" y="251"/>
                    </a:cubicBezTo>
                    <a:cubicBezTo>
                      <a:pt x="3587" y="99"/>
                      <a:pt x="3496" y="38"/>
                      <a:pt x="3465" y="8"/>
                    </a:cubicBezTo>
                    <a:cubicBezTo>
                      <a:pt x="3454" y="3"/>
                      <a:pt x="3443" y="0"/>
                      <a:pt x="343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58"/>
              <p:cNvSpPr/>
              <p:nvPr/>
            </p:nvSpPr>
            <p:spPr>
              <a:xfrm>
                <a:off x="4089575" y="6807450"/>
                <a:ext cx="23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1" extrusionOk="0">
                    <a:moveTo>
                      <a:pt x="0" y="0"/>
                    </a:moveTo>
                    <a:cubicBezTo>
                      <a:pt x="0" y="0"/>
                      <a:pt x="0" y="31"/>
                      <a:pt x="31" y="31"/>
                    </a:cubicBezTo>
                    <a:cubicBezTo>
                      <a:pt x="92" y="31"/>
                      <a:pt x="92" y="31"/>
                      <a:pt x="9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58"/>
              <p:cNvSpPr/>
              <p:nvPr/>
            </p:nvSpPr>
            <p:spPr>
              <a:xfrm>
                <a:off x="3142750" y="6851525"/>
                <a:ext cx="1550" cy="15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0"/>
                    </a:moveTo>
                    <a:cubicBezTo>
                      <a:pt x="0" y="31"/>
                      <a:pt x="0" y="61"/>
                      <a:pt x="31" y="61"/>
                    </a:cubicBezTo>
                    <a:cubicBezTo>
                      <a:pt x="61" y="31"/>
                      <a:pt x="31" y="31"/>
                      <a:pt x="31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58"/>
              <p:cNvSpPr/>
              <p:nvPr/>
            </p:nvSpPr>
            <p:spPr>
              <a:xfrm>
                <a:off x="3097925" y="6165775"/>
                <a:ext cx="988625" cy="1154625"/>
              </a:xfrm>
              <a:custGeom>
                <a:avLst/>
                <a:gdLst/>
                <a:ahLst/>
                <a:cxnLst/>
                <a:rect l="l" t="t" r="r" b="b"/>
                <a:pathLst>
                  <a:path w="39545" h="46185" extrusionOk="0">
                    <a:moveTo>
                      <a:pt x="5039" y="1"/>
                    </a:moveTo>
                    <a:cubicBezTo>
                      <a:pt x="3381" y="1"/>
                      <a:pt x="1736" y="60"/>
                      <a:pt x="122" y="226"/>
                    </a:cubicBezTo>
                    <a:cubicBezTo>
                      <a:pt x="0" y="895"/>
                      <a:pt x="182" y="1503"/>
                      <a:pt x="395" y="2232"/>
                    </a:cubicBezTo>
                    <a:lnTo>
                      <a:pt x="608" y="3266"/>
                    </a:lnTo>
                    <a:cubicBezTo>
                      <a:pt x="760" y="3874"/>
                      <a:pt x="882" y="4482"/>
                      <a:pt x="1064" y="5090"/>
                    </a:cubicBezTo>
                    <a:cubicBezTo>
                      <a:pt x="1186" y="5394"/>
                      <a:pt x="1186" y="5394"/>
                      <a:pt x="1489" y="5394"/>
                    </a:cubicBezTo>
                    <a:lnTo>
                      <a:pt x="1672" y="5394"/>
                    </a:lnTo>
                    <a:cubicBezTo>
                      <a:pt x="2736" y="5424"/>
                      <a:pt x="3830" y="5424"/>
                      <a:pt x="4894" y="5485"/>
                    </a:cubicBezTo>
                    <a:lnTo>
                      <a:pt x="5015" y="5485"/>
                    </a:lnTo>
                    <a:cubicBezTo>
                      <a:pt x="5076" y="5485"/>
                      <a:pt x="5076" y="5545"/>
                      <a:pt x="5076" y="5576"/>
                    </a:cubicBezTo>
                    <a:cubicBezTo>
                      <a:pt x="5137" y="5880"/>
                      <a:pt x="5167" y="6153"/>
                      <a:pt x="5198" y="6457"/>
                    </a:cubicBezTo>
                    <a:cubicBezTo>
                      <a:pt x="5259" y="6701"/>
                      <a:pt x="5259" y="7004"/>
                      <a:pt x="5289" y="7308"/>
                    </a:cubicBezTo>
                    <a:cubicBezTo>
                      <a:pt x="6049" y="14421"/>
                      <a:pt x="8359" y="36032"/>
                      <a:pt x="8724" y="39771"/>
                    </a:cubicBezTo>
                    <a:cubicBezTo>
                      <a:pt x="8845" y="41139"/>
                      <a:pt x="8359" y="44634"/>
                      <a:pt x="9544" y="45576"/>
                    </a:cubicBezTo>
                    <a:cubicBezTo>
                      <a:pt x="9781" y="45782"/>
                      <a:pt x="10276" y="45852"/>
                      <a:pt x="10863" y="45852"/>
                    </a:cubicBezTo>
                    <a:cubicBezTo>
                      <a:pt x="12008" y="45852"/>
                      <a:pt x="13501" y="45586"/>
                      <a:pt x="14104" y="45546"/>
                    </a:cubicBezTo>
                    <a:cubicBezTo>
                      <a:pt x="14438" y="45546"/>
                      <a:pt x="14772" y="45576"/>
                      <a:pt x="15107" y="45576"/>
                    </a:cubicBezTo>
                    <a:cubicBezTo>
                      <a:pt x="20031" y="45759"/>
                      <a:pt x="24925" y="45576"/>
                      <a:pt x="29788" y="46124"/>
                    </a:cubicBezTo>
                    <a:cubicBezTo>
                      <a:pt x="30274" y="46184"/>
                      <a:pt x="30821" y="46154"/>
                      <a:pt x="31308" y="46184"/>
                    </a:cubicBezTo>
                    <a:cubicBezTo>
                      <a:pt x="31581" y="46184"/>
                      <a:pt x="31581" y="46184"/>
                      <a:pt x="31581" y="45911"/>
                    </a:cubicBezTo>
                    <a:cubicBezTo>
                      <a:pt x="31520" y="39011"/>
                      <a:pt x="34104" y="12932"/>
                      <a:pt x="35259" y="7521"/>
                    </a:cubicBezTo>
                    <a:cubicBezTo>
                      <a:pt x="35320" y="7217"/>
                      <a:pt x="35320" y="6852"/>
                      <a:pt x="35320" y="6549"/>
                    </a:cubicBezTo>
                    <a:cubicBezTo>
                      <a:pt x="35320" y="6457"/>
                      <a:pt x="35320" y="6397"/>
                      <a:pt x="35472" y="6397"/>
                    </a:cubicBezTo>
                    <a:cubicBezTo>
                      <a:pt x="36019" y="6397"/>
                      <a:pt x="36505" y="6457"/>
                      <a:pt x="37052" y="6457"/>
                    </a:cubicBezTo>
                    <a:lnTo>
                      <a:pt x="37752" y="6457"/>
                    </a:lnTo>
                    <a:cubicBezTo>
                      <a:pt x="37964" y="6457"/>
                      <a:pt x="38116" y="6336"/>
                      <a:pt x="38147" y="6153"/>
                    </a:cubicBezTo>
                    <a:cubicBezTo>
                      <a:pt x="38268" y="5454"/>
                      <a:pt x="38451" y="4816"/>
                      <a:pt x="38603" y="4178"/>
                    </a:cubicBezTo>
                    <a:cubicBezTo>
                      <a:pt x="38724" y="3722"/>
                      <a:pt x="38846" y="3266"/>
                      <a:pt x="38937" y="2749"/>
                    </a:cubicBezTo>
                    <a:cubicBezTo>
                      <a:pt x="39028" y="2445"/>
                      <a:pt x="39059" y="2111"/>
                      <a:pt x="39211" y="1807"/>
                    </a:cubicBezTo>
                    <a:cubicBezTo>
                      <a:pt x="39302" y="1624"/>
                      <a:pt x="39332" y="1472"/>
                      <a:pt x="39363" y="1290"/>
                    </a:cubicBezTo>
                    <a:cubicBezTo>
                      <a:pt x="39363" y="1199"/>
                      <a:pt x="39393" y="1077"/>
                      <a:pt x="39454" y="1017"/>
                    </a:cubicBezTo>
                    <a:cubicBezTo>
                      <a:pt x="39515" y="865"/>
                      <a:pt x="39545" y="773"/>
                      <a:pt x="39454" y="682"/>
                    </a:cubicBezTo>
                    <a:cubicBezTo>
                      <a:pt x="39363" y="561"/>
                      <a:pt x="39211" y="530"/>
                      <a:pt x="39059" y="530"/>
                    </a:cubicBezTo>
                    <a:cubicBezTo>
                      <a:pt x="38907" y="530"/>
                      <a:pt x="38755" y="530"/>
                      <a:pt x="38603" y="561"/>
                    </a:cubicBezTo>
                    <a:cubicBezTo>
                      <a:pt x="38412" y="583"/>
                      <a:pt x="38213" y="589"/>
                      <a:pt x="38010" y="589"/>
                    </a:cubicBezTo>
                    <a:cubicBezTo>
                      <a:pt x="37788" y="589"/>
                      <a:pt x="37561" y="582"/>
                      <a:pt x="37337" y="582"/>
                    </a:cubicBezTo>
                    <a:cubicBezTo>
                      <a:pt x="37211" y="582"/>
                      <a:pt x="37085" y="584"/>
                      <a:pt x="36961" y="591"/>
                    </a:cubicBezTo>
                    <a:cubicBezTo>
                      <a:pt x="36823" y="604"/>
                      <a:pt x="36690" y="611"/>
                      <a:pt x="36559" y="611"/>
                    </a:cubicBezTo>
                    <a:cubicBezTo>
                      <a:pt x="36375" y="611"/>
                      <a:pt x="36197" y="596"/>
                      <a:pt x="36019" y="561"/>
                    </a:cubicBezTo>
                    <a:cubicBezTo>
                      <a:pt x="35969" y="536"/>
                      <a:pt x="35922" y="527"/>
                      <a:pt x="35875" y="527"/>
                    </a:cubicBezTo>
                    <a:cubicBezTo>
                      <a:pt x="35751" y="527"/>
                      <a:pt x="35635" y="591"/>
                      <a:pt x="35502" y="591"/>
                    </a:cubicBezTo>
                    <a:cubicBezTo>
                      <a:pt x="35290" y="591"/>
                      <a:pt x="35107" y="530"/>
                      <a:pt x="34925" y="530"/>
                    </a:cubicBezTo>
                    <a:cubicBezTo>
                      <a:pt x="31916" y="530"/>
                      <a:pt x="28876" y="469"/>
                      <a:pt x="25867" y="439"/>
                    </a:cubicBezTo>
                    <a:cubicBezTo>
                      <a:pt x="22736" y="409"/>
                      <a:pt x="19605" y="378"/>
                      <a:pt x="16444" y="378"/>
                    </a:cubicBezTo>
                    <a:cubicBezTo>
                      <a:pt x="12718" y="315"/>
                      <a:pt x="8845" y="1"/>
                      <a:pt x="5039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58"/>
              <p:cNvSpPr/>
              <p:nvPr/>
            </p:nvSpPr>
            <p:spPr>
              <a:xfrm>
                <a:off x="3098675" y="6163500"/>
                <a:ext cx="987875" cy="163725"/>
              </a:xfrm>
              <a:custGeom>
                <a:avLst/>
                <a:gdLst/>
                <a:ahLst/>
                <a:cxnLst/>
                <a:rect l="l" t="t" r="r" b="b"/>
                <a:pathLst>
                  <a:path w="39515" h="6549" extrusionOk="0">
                    <a:moveTo>
                      <a:pt x="5041" y="0"/>
                    </a:moveTo>
                    <a:cubicBezTo>
                      <a:pt x="3382" y="0"/>
                      <a:pt x="1736" y="60"/>
                      <a:pt x="122" y="226"/>
                    </a:cubicBezTo>
                    <a:cubicBezTo>
                      <a:pt x="0" y="895"/>
                      <a:pt x="213" y="1563"/>
                      <a:pt x="396" y="2232"/>
                    </a:cubicBezTo>
                    <a:lnTo>
                      <a:pt x="608" y="3266"/>
                    </a:lnTo>
                    <a:cubicBezTo>
                      <a:pt x="760" y="3874"/>
                      <a:pt x="882" y="4481"/>
                      <a:pt x="1064" y="5089"/>
                    </a:cubicBezTo>
                    <a:cubicBezTo>
                      <a:pt x="1156" y="5393"/>
                      <a:pt x="1156" y="5393"/>
                      <a:pt x="1490" y="5393"/>
                    </a:cubicBezTo>
                    <a:lnTo>
                      <a:pt x="1672" y="5393"/>
                    </a:lnTo>
                    <a:cubicBezTo>
                      <a:pt x="2736" y="5424"/>
                      <a:pt x="3861" y="5393"/>
                      <a:pt x="4925" y="5515"/>
                    </a:cubicBezTo>
                    <a:cubicBezTo>
                      <a:pt x="4864" y="5545"/>
                      <a:pt x="4985" y="5576"/>
                      <a:pt x="5016" y="5576"/>
                    </a:cubicBezTo>
                    <a:cubicBezTo>
                      <a:pt x="10639" y="5636"/>
                      <a:pt x="35351" y="6457"/>
                      <a:pt x="35503" y="6488"/>
                    </a:cubicBezTo>
                    <a:cubicBezTo>
                      <a:pt x="36019" y="6548"/>
                      <a:pt x="36536" y="6548"/>
                      <a:pt x="37053" y="6548"/>
                    </a:cubicBezTo>
                    <a:lnTo>
                      <a:pt x="37782" y="6548"/>
                    </a:lnTo>
                    <a:cubicBezTo>
                      <a:pt x="37995" y="6548"/>
                      <a:pt x="38117" y="6427"/>
                      <a:pt x="38147" y="6244"/>
                    </a:cubicBezTo>
                    <a:cubicBezTo>
                      <a:pt x="38269" y="5576"/>
                      <a:pt x="38451" y="4937"/>
                      <a:pt x="38603" y="4269"/>
                    </a:cubicBezTo>
                    <a:cubicBezTo>
                      <a:pt x="38725" y="3752"/>
                      <a:pt x="38877" y="3296"/>
                      <a:pt x="38968" y="2840"/>
                    </a:cubicBezTo>
                    <a:cubicBezTo>
                      <a:pt x="39029" y="2506"/>
                      <a:pt x="39059" y="2202"/>
                      <a:pt x="39211" y="1898"/>
                    </a:cubicBezTo>
                    <a:cubicBezTo>
                      <a:pt x="39302" y="1746"/>
                      <a:pt x="39333" y="1563"/>
                      <a:pt x="39363" y="1351"/>
                    </a:cubicBezTo>
                    <a:cubicBezTo>
                      <a:pt x="39363" y="1290"/>
                      <a:pt x="39424" y="1168"/>
                      <a:pt x="39454" y="1108"/>
                    </a:cubicBezTo>
                    <a:cubicBezTo>
                      <a:pt x="39485" y="986"/>
                      <a:pt x="39515" y="864"/>
                      <a:pt x="39454" y="743"/>
                    </a:cubicBezTo>
                    <a:cubicBezTo>
                      <a:pt x="39333" y="652"/>
                      <a:pt x="39181" y="591"/>
                      <a:pt x="39059" y="591"/>
                    </a:cubicBezTo>
                    <a:cubicBezTo>
                      <a:pt x="38907" y="591"/>
                      <a:pt x="38755" y="652"/>
                      <a:pt x="38603" y="652"/>
                    </a:cubicBezTo>
                    <a:cubicBezTo>
                      <a:pt x="38412" y="674"/>
                      <a:pt x="38213" y="680"/>
                      <a:pt x="38012" y="680"/>
                    </a:cubicBezTo>
                    <a:cubicBezTo>
                      <a:pt x="37791" y="680"/>
                      <a:pt x="37569" y="673"/>
                      <a:pt x="37351" y="673"/>
                    </a:cubicBezTo>
                    <a:cubicBezTo>
                      <a:pt x="37229" y="673"/>
                      <a:pt x="37109" y="675"/>
                      <a:pt x="36992" y="682"/>
                    </a:cubicBezTo>
                    <a:cubicBezTo>
                      <a:pt x="36840" y="682"/>
                      <a:pt x="36688" y="690"/>
                      <a:pt x="36529" y="690"/>
                    </a:cubicBezTo>
                    <a:cubicBezTo>
                      <a:pt x="36369" y="690"/>
                      <a:pt x="36202" y="682"/>
                      <a:pt x="36019" y="652"/>
                    </a:cubicBezTo>
                    <a:cubicBezTo>
                      <a:pt x="35974" y="636"/>
                      <a:pt x="35930" y="631"/>
                      <a:pt x="35887" y="631"/>
                    </a:cubicBezTo>
                    <a:cubicBezTo>
                      <a:pt x="35759" y="631"/>
                      <a:pt x="35639" y="682"/>
                      <a:pt x="35503" y="682"/>
                    </a:cubicBezTo>
                    <a:cubicBezTo>
                      <a:pt x="35320" y="682"/>
                      <a:pt x="35108" y="591"/>
                      <a:pt x="34925" y="591"/>
                    </a:cubicBezTo>
                    <a:cubicBezTo>
                      <a:pt x="31916" y="591"/>
                      <a:pt x="28876" y="560"/>
                      <a:pt x="25898" y="530"/>
                    </a:cubicBezTo>
                    <a:cubicBezTo>
                      <a:pt x="22736" y="500"/>
                      <a:pt x="19606" y="408"/>
                      <a:pt x="16475" y="378"/>
                    </a:cubicBezTo>
                    <a:cubicBezTo>
                      <a:pt x="12728" y="315"/>
                      <a:pt x="8848" y="0"/>
                      <a:pt x="50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8"/>
              <p:cNvSpPr/>
              <p:nvPr/>
            </p:nvSpPr>
            <p:spPr>
              <a:xfrm>
                <a:off x="3440900" y="6121750"/>
                <a:ext cx="3113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2452" h="2276" extrusionOk="0">
                    <a:moveTo>
                      <a:pt x="1729" y="0"/>
                    </a:moveTo>
                    <a:cubicBezTo>
                      <a:pt x="1379" y="0"/>
                      <a:pt x="1028" y="18"/>
                      <a:pt x="681" y="18"/>
                    </a:cubicBezTo>
                    <a:cubicBezTo>
                      <a:pt x="572" y="18"/>
                      <a:pt x="463" y="16"/>
                      <a:pt x="354" y="12"/>
                    </a:cubicBezTo>
                    <a:cubicBezTo>
                      <a:pt x="329" y="4"/>
                      <a:pt x="305" y="1"/>
                      <a:pt x="281" y="1"/>
                    </a:cubicBezTo>
                    <a:cubicBezTo>
                      <a:pt x="109" y="1"/>
                      <a:pt x="0" y="185"/>
                      <a:pt x="81" y="346"/>
                    </a:cubicBezTo>
                    <a:cubicBezTo>
                      <a:pt x="202" y="619"/>
                      <a:pt x="202" y="863"/>
                      <a:pt x="202" y="1136"/>
                    </a:cubicBezTo>
                    <a:cubicBezTo>
                      <a:pt x="202" y="1471"/>
                      <a:pt x="233" y="1774"/>
                      <a:pt x="445" y="2048"/>
                    </a:cubicBezTo>
                    <a:cubicBezTo>
                      <a:pt x="604" y="2055"/>
                      <a:pt x="764" y="2057"/>
                      <a:pt x="924" y="2057"/>
                    </a:cubicBezTo>
                    <a:cubicBezTo>
                      <a:pt x="1210" y="2057"/>
                      <a:pt x="1498" y="2050"/>
                      <a:pt x="1781" y="2050"/>
                    </a:cubicBezTo>
                    <a:cubicBezTo>
                      <a:pt x="2040" y="2050"/>
                      <a:pt x="2296" y="2056"/>
                      <a:pt x="2543" y="2078"/>
                    </a:cubicBezTo>
                    <a:cubicBezTo>
                      <a:pt x="2767" y="2114"/>
                      <a:pt x="2996" y="2122"/>
                      <a:pt x="3225" y="2122"/>
                    </a:cubicBezTo>
                    <a:cubicBezTo>
                      <a:pt x="3412" y="2122"/>
                      <a:pt x="3599" y="2117"/>
                      <a:pt x="3785" y="2117"/>
                    </a:cubicBezTo>
                    <a:cubicBezTo>
                      <a:pt x="3960" y="2117"/>
                      <a:pt x="4134" y="2121"/>
                      <a:pt x="4306" y="2139"/>
                    </a:cubicBezTo>
                    <a:cubicBezTo>
                      <a:pt x="4655" y="2154"/>
                      <a:pt x="5020" y="2154"/>
                      <a:pt x="5392" y="2154"/>
                    </a:cubicBezTo>
                    <a:cubicBezTo>
                      <a:pt x="5765" y="2154"/>
                      <a:pt x="6145" y="2154"/>
                      <a:pt x="6525" y="2170"/>
                    </a:cubicBezTo>
                    <a:cubicBezTo>
                      <a:pt x="6788" y="2170"/>
                      <a:pt x="7065" y="2156"/>
                      <a:pt x="7328" y="2156"/>
                    </a:cubicBezTo>
                    <a:cubicBezTo>
                      <a:pt x="7460" y="2156"/>
                      <a:pt x="7588" y="2160"/>
                      <a:pt x="7710" y="2170"/>
                    </a:cubicBezTo>
                    <a:cubicBezTo>
                      <a:pt x="7980" y="2192"/>
                      <a:pt x="8253" y="2198"/>
                      <a:pt x="8528" y="2198"/>
                    </a:cubicBezTo>
                    <a:cubicBezTo>
                      <a:pt x="8828" y="2198"/>
                      <a:pt x="9130" y="2191"/>
                      <a:pt x="9429" y="2191"/>
                    </a:cubicBezTo>
                    <a:cubicBezTo>
                      <a:pt x="9597" y="2191"/>
                      <a:pt x="9764" y="2193"/>
                      <a:pt x="9929" y="2200"/>
                    </a:cubicBezTo>
                    <a:lnTo>
                      <a:pt x="11236" y="2200"/>
                    </a:lnTo>
                    <a:cubicBezTo>
                      <a:pt x="11327" y="2200"/>
                      <a:pt x="11388" y="2200"/>
                      <a:pt x="11479" y="2230"/>
                    </a:cubicBezTo>
                    <a:cubicBezTo>
                      <a:pt x="11510" y="2261"/>
                      <a:pt x="11555" y="2276"/>
                      <a:pt x="11605" y="2276"/>
                    </a:cubicBezTo>
                    <a:cubicBezTo>
                      <a:pt x="11654" y="2276"/>
                      <a:pt x="11707" y="2261"/>
                      <a:pt x="11753" y="2230"/>
                    </a:cubicBezTo>
                    <a:cubicBezTo>
                      <a:pt x="11905" y="2170"/>
                      <a:pt x="11996" y="2170"/>
                      <a:pt x="12148" y="2170"/>
                    </a:cubicBezTo>
                    <a:cubicBezTo>
                      <a:pt x="12209" y="2078"/>
                      <a:pt x="12209" y="2018"/>
                      <a:pt x="12209" y="1926"/>
                    </a:cubicBezTo>
                    <a:cubicBezTo>
                      <a:pt x="12300" y="1562"/>
                      <a:pt x="12421" y="1167"/>
                      <a:pt x="12421" y="802"/>
                    </a:cubicBezTo>
                    <a:cubicBezTo>
                      <a:pt x="12452" y="650"/>
                      <a:pt x="12421" y="467"/>
                      <a:pt x="12269" y="346"/>
                    </a:cubicBezTo>
                    <a:cubicBezTo>
                      <a:pt x="12057" y="194"/>
                      <a:pt x="11783" y="164"/>
                      <a:pt x="11540" y="103"/>
                    </a:cubicBezTo>
                    <a:cubicBezTo>
                      <a:pt x="11236" y="72"/>
                      <a:pt x="10947" y="65"/>
                      <a:pt x="10658" y="65"/>
                    </a:cubicBezTo>
                    <a:cubicBezTo>
                      <a:pt x="10370" y="65"/>
                      <a:pt x="10081" y="72"/>
                      <a:pt x="9777" y="72"/>
                    </a:cubicBezTo>
                    <a:cubicBezTo>
                      <a:pt x="9154" y="51"/>
                      <a:pt x="8515" y="29"/>
                      <a:pt x="7883" y="29"/>
                    </a:cubicBezTo>
                    <a:cubicBezTo>
                      <a:pt x="7621" y="29"/>
                      <a:pt x="7360" y="33"/>
                      <a:pt x="7102" y="42"/>
                    </a:cubicBezTo>
                    <a:cubicBezTo>
                      <a:pt x="6991" y="52"/>
                      <a:pt x="6879" y="55"/>
                      <a:pt x="6767" y="55"/>
                    </a:cubicBezTo>
                    <a:cubicBezTo>
                      <a:pt x="6542" y="55"/>
                      <a:pt x="6312" y="42"/>
                      <a:pt x="6069" y="42"/>
                    </a:cubicBezTo>
                    <a:cubicBezTo>
                      <a:pt x="5856" y="12"/>
                      <a:pt x="5582" y="12"/>
                      <a:pt x="5309" y="12"/>
                    </a:cubicBezTo>
                    <a:cubicBezTo>
                      <a:pt x="5157" y="12"/>
                      <a:pt x="5005" y="42"/>
                      <a:pt x="4853" y="42"/>
                    </a:cubicBezTo>
                    <a:cubicBezTo>
                      <a:pt x="4326" y="42"/>
                      <a:pt x="3799" y="69"/>
                      <a:pt x="3272" y="69"/>
                    </a:cubicBezTo>
                    <a:cubicBezTo>
                      <a:pt x="3009" y="69"/>
                      <a:pt x="2745" y="62"/>
                      <a:pt x="2482" y="42"/>
                    </a:cubicBezTo>
                    <a:cubicBezTo>
                      <a:pt x="2234" y="10"/>
                      <a:pt x="1982" y="0"/>
                      <a:pt x="172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8"/>
              <p:cNvSpPr/>
              <p:nvPr/>
            </p:nvSpPr>
            <p:spPr>
              <a:xfrm>
                <a:off x="3819825" y="7156225"/>
                <a:ext cx="200625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263" extrusionOk="0">
                    <a:moveTo>
                      <a:pt x="3617" y="1"/>
                    </a:moveTo>
                    <a:cubicBezTo>
                      <a:pt x="1945" y="1"/>
                      <a:pt x="1064" y="2037"/>
                      <a:pt x="334" y="4013"/>
                    </a:cubicBezTo>
                    <a:lnTo>
                      <a:pt x="0" y="4621"/>
                    </a:lnTo>
                    <a:cubicBezTo>
                      <a:pt x="912" y="5168"/>
                      <a:pt x="1824" y="5624"/>
                      <a:pt x="2705" y="5958"/>
                    </a:cubicBezTo>
                    <a:cubicBezTo>
                      <a:pt x="3161" y="6110"/>
                      <a:pt x="3587" y="6262"/>
                      <a:pt x="3951" y="6262"/>
                    </a:cubicBezTo>
                    <a:cubicBezTo>
                      <a:pt x="4803" y="6232"/>
                      <a:pt x="5350" y="5442"/>
                      <a:pt x="5897" y="4621"/>
                    </a:cubicBezTo>
                    <a:cubicBezTo>
                      <a:pt x="6596" y="3557"/>
                      <a:pt x="7295" y="2493"/>
                      <a:pt x="8024" y="1430"/>
                    </a:cubicBezTo>
                    <a:cubicBezTo>
                      <a:pt x="7113" y="1095"/>
                      <a:pt x="6170" y="761"/>
                      <a:pt x="5258" y="426"/>
                    </a:cubicBezTo>
                    <a:cubicBezTo>
                      <a:pt x="4681" y="183"/>
                      <a:pt x="4134" y="1"/>
                      <a:pt x="361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58"/>
              <p:cNvSpPr/>
              <p:nvPr/>
            </p:nvSpPr>
            <p:spPr>
              <a:xfrm>
                <a:off x="3806200" y="7145800"/>
                <a:ext cx="2248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972" extrusionOk="0">
                    <a:moveTo>
                      <a:pt x="4135" y="744"/>
                    </a:moveTo>
                    <a:cubicBezTo>
                      <a:pt x="4650" y="744"/>
                      <a:pt x="5172" y="960"/>
                      <a:pt x="5651" y="1147"/>
                    </a:cubicBezTo>
                    <a:cubicBezTo>
                      <a:pt x="6409" y="1425"/>
                      <a:pt x="7187" y="1703"/>
                      <a:pt x="7951" y="1980"/>
                    </a:cubicBezTo>
                    <a:lnTo>
                      <a:pt x="7951" y="1980"/>
                    </a:lnTo>
                    <a:cubicBezTo>
                      <a:pt x="7539" y="2617"/>
                      <a:pt x="7127" y="3239"/>
                      <a:pt x="6715" y="3883"/>
                    </a:cubicBezTo>
                    <a:cubicBezTo>
                      <a:pt x="6259" y="4552"/>
                      <a:pt x="5864" y="5281"/>
                      <a:pt x="5256" y="5859"/>
                    </a:cubicBezTo>
                    <a:cubicBezTo>
                      <a:pt x="4972" y="6144"/>
                      <a:pt x="4675" y="6247"/>
                      <a:pt x="4365" y="6247"/>
                    </a:cubicBezTo>
                    <a:cubicBezTo>
                      <a:pt x="3982" y="6247"/>
                      <a:pt x="3580" y="6088"/>
                      <a:pt x="3159" y="5920"/>
                    </a:cubicBezTo>
                    <a:cubicBezTo>
                      <a:pt x="2375" y="5612"/>
                      <a:pt x="1617" y="5201"/>
                      <a:pt x="885" y="4782"/>
                    </a:cubicBezTo>
                    <a:lnTo>
                      <a:pt x="885" y="4782"/>
                    </a:lnTo>
                    <a:cubicBezTo>
                      <a:pt x="1035" y="4781"/>
                      <a:pt x="1184" y="4701"/>
                      <a:pt x="1244" y="4521"/>
                    </a:cubicBezTo>
                    <a:cubicBezTo>
                      <a:pt x="1487" y="3792"/>
                      <a:pt x="1791" y="3062"/>
                      <a:pt x="2156" y="2394"/>
                    </a:cubicBezTo>
                    <a:cubicBezTo>
                      <a:pt x="2460" y="1816"/>
                      <a:pt x="2855" y="1208"/>
                      <a:pt x="3433" y="904"/>
                    </a:cubicBezTo>
                    <a:cubicBezTo>
                      <a:pt x="3662" y="789"/>
                      <a:pt x="3898" y="744"/>
                      <a:pt x="4135" y="744"/>
                    </a:cubicBezTo>
                    <a:close/>
                    <a:moveTo>
                      <a:pt x="4103" y="1"/>
                    </a:moveTo>
                    <a:cubicBezTo>
                      <a:pt x="3754" y="1"/>
                      <a:pt x="3408" y="76"/>
                      <a:pt x="3068" y="266"/>
                    </a:cubicBezTo>
                    <a:cubicBezTo>
                      <a:pt x="1609" y="1026"/>
                      <a:pt x="1031" y="2910"/>
                      <a:pt x="515" y="4278"/>
                    </a:cubicBezTo>
                    <a:cubicBezTo>
                      <a:pt x="473" y="4420"/>
                      <a:pt x="498" y="4537"/>
                      <a:pt x="559" y="4622"/>
                    </a:cubicBezTo>
                    <a:lnTo>
                      <a:pt x="559" y="4622"/>
                    </a:lnTo>
                    <a:cubicBezTo>
                      <a:pt x="539" y="4619"/>
                      <a:pt x="520" y="4617"/>
                      <a:pt x="501" y="4617"/>
                    </a:cubicBezTo>
                    <a:cubicBezTo>
                      <a:pt x="183" y="4617"/>
                      <a:pt x="1" y="5082"/>
                      <a:pt x="332" y="5312"/>
                    </a:cubicBezTo>
                    <a:cubicBezTo>
                      <a:pt x="1183" y="5798"/>
                      <a:pt x="2095" y="6254"/>
                      <a:pt x="3068" y="6649"/>
                    </a:cubicBezTo>
                    <a:cubicBezTo>
                      <a:pt x="3504" y="6834"/>
                      <a:pt x="3949" y="6972"/>
                      <a:pt x="4389" y="6972"/>
                    </a:cubicBezTo>
                    <a:cubicBezTo>
                      <a:pt x="4745" y="6972"/>
                      <a:pt x="5098" y="6881"/>
                      <a:pt x="5439" y="6649"/>
                    </a:cubicBezTo>
                    <a:cubicBezTo>
                      <a:pt x="6138" y="6163"/>
                      <a:pt x="6594" y="5342"/>
                      <a:pt x="7050" y="4673"/>
                    </a:cubicBezTo>
                    <a:cubicBezTo>
                      <a:pt x="7658" y="3761"/>
                      <a:pt x="8235" y="2880"/>
                      <a:pt x="8843" y="1968"/>
                    </a:cubicBezTo>
                    <a:cubicBezTo>
                      <a:pt x="8995" y="1755"/>
                      <a:pt x="8843" y="1512"/>
                      <a:pt x="8600" y="1451"/>
                    </a:cubicBezTo>
                    <a:cubicBezTo>
                      <a:pt x="7536" y="1056"/>
                      <a:pt x="6472" y="631"/>
                      <a:pt x="5408" y="266"/>
                    </a:cubicBezTo>
                    <a:cubicBezTo>
                      <a:pt x="4972" y="115"/>
                      <a:pt x="4535" y="1"/>
                      <a:pt x="4103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58"/>
              <p:cNvSpPr/>
              <p:nvPr/>
            </p:nvSpPr>
            <p:spPr>
              <a:xfrm>
                <a:off x="3844900" y="7202600"/>
                <a:ext cx="145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2834" extrusionOk="0">
                    <a:moveTo>
                      <a:pt x="5714" y="0"/>
                    </a:moveTo>
                    <a:cubicBezTo>
                      <a:pt x="5228" y="91"/>
                      <a:pt x="4742" y="304"/>
                      <a:pt x="4286" y="486"/>
                    </a:cubicBezTo>
                    <a:cubicBezTo>
                      <a:pt x="3800" y="699"/>
                      <a:pt x="3283" y="942"/>
                      <a:pt x="2796" y="1185"/>
                    </a:cubicBezTo>
                    <a:cubicBezTo>
                      <a:pt x="2341" y="1459"/>
                      <a:pt x="1885" y="1702"/>
                      <a:pt x="1429" y="2006"/>
                    </a:cubicBezTo>
                    <a:cubicBezTo>
                      <a:pt x="1246" y="2158"/>
                      <a:pt x="1003" y="2280"/>
                      <a:pt x="790" y="2401"/>
                    </a:cubicBezTo>
                    <a:cubicBezTo>
                      <a:pt x="547" y="2523"/>
                      <a:pt x="304" y="2523"/>
                      <a:pt x="61" y="2614"/>
                    </a:cubicBezTo>
                    <a:cubicBezTo>
                      <a:pt x="0" y="2644"/>
                      <a:pt x="0" y="2766"/>
                      <a:pt x="91" y="2827"/>
                    </a:cubicBezTo>
                    <a:cubicBezTo>
                      <a:pt x="123" y="2831"/>
                      <a:pt x="155" y="2834"/>
                      <a:pt x="188" y="2834"/>
                    </a:cubicBezTo>
                    <a:cubicBezTo>
                      <a:pt x="589" y="2834"/>
                      <a:pt x="1028" y="2505"/>
                      <a:pt x="1337" y="2280"/>
                    </a:cubicBezTo>
                    <a:cubicBezTo>
                      <a:pt x="1793" y="1976"/>
                      <a:pt x="2280" y="1672"/>
                      <a:pt x="2705" y="1398"/>
                    </a:cubicBezTo>
                    <a:cubicBezTo>
                      <a:pt x="3161" y="1125"/>
                      <a:pt x="3678" y="882"/>
                      <a:pt x="4195" y="638"/>
                    </a:cubicBezTo>
                    <a:cubicBezTo>
                      <a:pt x="4468" y="547"/>
                      <a:pt x="4772" y="426"/>
                      <a:pt x="5046" y="304"/>
                    </a:cubicBezTo>
                    <a:cubicBezTo>
                      <a:pt x="5259" y="213"/>
                      <a:pt x="5532" y="152"/>
                      <a:pt x="5775" y="30"/>
                    </a:cubicBezTo>
                    <a:cubicBezTo>
                      <a:pt x="5806" y="30"/>
                      <a:pt x="5775" y="0"/>
                      <a:pt x="571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8"/>
              <p:cNvSpPr/>
              <p:nvPr/>
            </p:nvSpPr>
            <p:spPr>
              <a:xfrm>
                <a:off x="3930000" y="7183025"/>
                <a:ext cx="72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5" extrusionOk="0">
                    <a:moveTo>
                      <a:pt x="270" y="0"/>
                    </a:moveTo>
                    <a:cubicBezTo>
                      <a:pt x="259" y="0"/>
                      <a:pt x="244" y="8"/>
                      <a:pt x="244" y="23"/>
                    </a:cubicBezTo>
                    <a:cubicBezTo>
                      <a:pt x="244" y="114"/>
                      <a:pt x="183" y="175"/>
                      <a:pt x="183" y="266"/>
                    </a:cubicBezTo>
                    <a:cubicBezTo>
                      <a:pt x="183" y="327"/>
                      <a:pt x="183" y="418"/>
                      <a:pt x="152" y="449"/>
                    </a:cubicBezTo>
                    <a:cubicBezTo>
                      <a:pt x="152" y="601"/>
                      <a:pt x="122" y="753"/>
                      <a:pt x="122" y="905"/>
                    </a:cubicBezTo>
                    <a:cubicBezTo>
                      <a:pt x="92" y="1209"/>
                      <a:pt x="31" y="1482"/>
                      <a:pt x="0" y="1786"/>
                    </a:cubicBezTo>
                    <a:cubicBezTo>
                      <a:pt x="0" y="1832"/>
                      <a:pt x="46" y="1855"/>
                      <a:pt x="92" y="1855"/>
                    </a:cubicBezTo>
                    <a:cubicBezTo>
                      <a:pt x="137" y="1855"/>
                      <a:pt x="183" y="1832"/>
                      <a:pt x="183" y="1786"/>
                    </a:cubicBezTo>
                    <a:cubicBezTo>
                      <a:pt x="183" y="1482"/>
                      <a:pt x="244" y="1209"/>
                      <a:pt x="244" y="905"/>
                    </a:cubicBezTo>
                    <a:cubicBezTo>
                      <a:pt x="244" y="753"/>
                      <a:pt x="274" y="631"/>
                      <a:pt x="274" y="479"/>
                    </a:cubicBezTo>
                    <a:lnTo>
                      <a:pt x="274" y="297"/>
                    </a:lnTo>
                    <a:lnTo>
                      <a:pt x="274" y="175"/>
                    </a:lnTo>
                    <a:lnTo>
                      <a:pt x="274" y="23"/>
                    </a:lnTo>
                    <a:cubicBezTo>
                      <a:pt x="289" y="8"/>
                      <a:pt x="282" y="0"/>
                      <a:pt x="27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8"/>
              <p:cNvSpPr/>
              <p:nvPr/>
            </p:nvSpPr>
            <p:spPr>
              <a:xfrm>
                <a:off x="3933900" y="7228275"/>
                <a:ext cx="28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71" extrusionOk="0">
                    <a:moveTo>
                      <a:pt x="64" y="0"/>
                    </a:moveTo>
                    <a:cubicBezTo>
                      <a:pt x="20" y="0"/>
                      <a:pt x="1" y="76"/>
                      <a:pt x="27" y="128"/>
                    </a:cubicBezTo>
                    <a:cubicBezTo>
                      <a:pt x="240" y="280"/>
                      <a:pt x="422" y="371"/>
                      <a:pt x="574" y="523"/>
                    </a:cubicBezTo>
                    <a:lnTo>
                      <a:pt x="847" y="797"/>
                    </a:lnTo>
                    <a:cubicBezTo>
                      <a:pt x="878" y="827"/>
                      <a:pt x="908" y="918"/>
                      <a:pt x="939" y="949"/>
                    </a:cubicBezTo>
                    <a:cubicBezTo>
                      <a:pt x="999" y="979"/>
                      <a:pt x="1030" y="1070"/>
                      <a:pt x="1091" y="1070"/>
                    </a:cubicBezTo>
                    <a:cubicBezTo>
                      <a:pt x="1151" y="1070"/>
                      <a:pt x="1151" y="1070"/>
                      <a:pt x="1151" y="1040"/>
                    </a:cubicBezTo>
                    <a:cubicBezTo>
                      <a:pt x="1151" y="949"/>
                      <a:pt x="1091" y="918"/>
                      <a:pt x="1060" y="827"/>
                    </a:cubicBezTo>
                    <a:cubicBezTo>
                      <a:pt x="1030" y="797"/>
                      <a:pt x="999" y="736"/>
                      <a:pt x="908" y="675"/>
                    </a:cubicBezTo>
                    <a:cubicBezTo>
                      <a:pt x="847" y="584"/>
                      <a:pt x="726" y="493"/>
                      <a:pt x="635" y="432"/>
                    </a:cubicBezTo>
                    <a:cubicBezTo>
                      <a:pt x="452" y="280"/>
                      <a:pt x="270" y="128"/>
                      <a:pt x="88" y="7"/>
                    </a:cubicBezTo>
                    <a:cubicBezTo>
                      <a:pt x="79" y="2"/>
                      <a:pt x="72" y="0"/>
                      <a:pt x="6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58"/>
              <p:cNvSpPr/>
              <p:nvPr/>
            </p:nvSpPr>
            <p:spPr>
              <a:xfrm>
                <a:off x="3910250" y="7199925"/>
                <a:ext cx="45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6" extrusionOk="0">
                    <a:moveTo>
                      <a:pt x="38" y="1"/>
                    </a:moveTo>
                    <a:cubicBezTo>
                      <a:pt x="15" y="1"/>
                      <a:pt x="0" y="16"/>
                      <a:pt x="0" y="46"/>
                    </a:cubicBezTo>
                    <a:lnTo>
                      <a:pt x="0" y="867"/>
                    </a:lnTo>
                    <a:lnTo>
                      <a:pt x="0" y="1292"/>
                    </a:lnTo>
                    <a:cubicBezTo>
                      <a:pt x="0" y="1414"/>
                      <a:pt x="0" y="1566"/>
                      <a:pt x="30" y="1657"/>
                    </a:cubicBezTo>
                    <a:cubicBezTo>
                      <a:pt x="30" y="1676"/>
                      <a:pt x="75" y="1705"/>
                      <a:pt x="111" y="1705"/>
                    </a:cubicBezTo>
                    <a:cubicBezTo>
                      <a:pt x="133" y="1705"/>
                      <a:pt x="152" y="1693"/>
                      <a:pt x="152" y="1657"/>
                    </a:cubicBezTo>
                    <a:cubicBezTo>
                      <a:pt x="182" y="1566"/>
                      <a:pt x="152" y="1414"/>
                      <a:pt x="152" y="1292"/>
                    </a:cubicBezTo>
                    <a:lnTo>
                      <a:pt x="152" y="867"/>
                    </a:lnTo>
                    <a:cubicBezTo>
                      <a:pt x="152" y="593"/>
                      <a:pt x="122" y="289"/>
                      <a:pt x="122" y="46"/>
                    </a:cubicBezTo>
                    <a:cubicBezTo>
                      <a:pt x="91" y="16"/>
                      <a:pt x="61" y="1"/>
                      <a:pt x="3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58"/>
              <p:cNvSpPr/>
              <p:nvPr/>
            </p:nvSpPr>
            <p:spPr>
              <a:xfrm>
                <a:off x="3913450" y="7241225"/>
                <a:ext cx="268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46" extrusionOk="0">
                    <a:moveTo>
                      <a:pt x="103" y="0"/>
                    </a:moveTo>
                    <a:cubicBezTo>
                      <a:pt x="67" y="0"/>
                      <a:pt x="0" y="100"/>
                      <a:pt x="54" y="127"/>
                    </a:cubicBezTo>
                    <a:cubicBezTo>
                      <a:pt x="206" y="279"/>
                      <a:pt x="358" y="400"/>
                      <a:pt x="480" y="552"/>
                    </a:cubicBezTo>
                    <a:cubicBezTo>
                      <a:pt x="541" y="613"/>
                      <a:pt x="632" y="674"/>
                      <a:pt x="693" y="735"/>
                    </a:cubicBezTo>
                    <a:cubicBezTo>
                      <a:pt x="784" y="826"/>
                      <a:pt x="845" y="887"/>
                      <a:pt x="936" y="917"/>
                    </a:cubicBezTo>
                    <a:cubicBezTo>
                      <a:pt x="949" y="937"/>
                      <a:pt x="964" y="945"/>
                      <a:pt x="978" y="945"/>
                    </a:cubicBezTo>
                    <a:cubicBezTo>
                      <a:pt x="1029" y="945"/>
                      <a:pt x="1075" y="837"/>
                      <a:pt x="1027" y="765"/>
                    </a:cubicBezTo>
                    <a:cubicBezTo>
                      <a:pt x="966" y="704"/>
                      <a:pt x="875" y="674"/>
                      <a:pt x="814" y="583"/>
                    </a:cubicBezTo>
                    <a:cubicBezTo>
                      <a:pt x="723" y="522"/>
                      <a:pt x="662" y="461"/>
                      <a:pt x="571" y="400"/>
                    </a:cubicBezTo>
                    <a:cubicBezTo>
                      <a:pt x="419" y="279"/>
                      <a:pt x="298" y="127"/>
                      <a:pt x="115" y="5"/>
                    </a:cubicBezTo>
                    <a:cubicBezTo>
                      <a:pt x="112" y="2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8"/>
              <p:cNvSpPr/>
              <p:nvPr/>
            </p:nvSpPr>
            <p:spPr>
              <a:xfrm>
                <a:off x="3879075" y="7212925"/>
                <a:ext cx="610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801" extrusionOk="0">
                    <a:moveTo>
                      <a:pt x="192" y="1"/>
                    </a:moveTo>
                    <a:cubicBezTo>
                      <a:pt x="171" y="1"/>
                      <a:pt x="153" y="16"/>
                      <a:pt x="153" y="43"/>
                    </a:cubicBezTo>
                    <a:cubicBezTo>
                      <a:pt x="92" y="317"/>
                      <a:pt x="92" y="621"/>
                      <a:pt x="62" y="894"/>
                    </a:cubicBezTo>
                    <a:cubicBezTo>
                      <a:pt x="31" y="1137"/>
                      <a:pt x="1" y="1441"/>
                      <a:pt x="1" y="1715"/>
                    </a:cubicBezTo>
                    <a:cubicBezTo>
                      <a:pt x="1" y="1768"/>
                      <a:pt x="52" y="1800"/>
                      <a:pt x="95" y="1800"/>
                    </a:cubicBezTo>
                    <a:cubicBezTo>
                      <a:pt x="126" y="1800"/>
                      <a:pt x="153" y="1783"/>
                      <a:pt x="153" y="1745"/>
                    </a:cubicBezTo>
                    <a:cubicBezTo>
                      <a:pt x="183" y="1502"/>
                      <a:pt x="183" y="1198"/>
                      <a:pt x="214" y="924"/>
                    </a:cubicBezTo>
                    <a:cubicBezTo>
                      <a:pt x="214" y="651"/>
                      <a:pt x="244" y="347"/>
                      <a:pt x="244" y="73"/>
                    </a:cubicBezTo>
                    <a:cubicBezTo>
                      <a:pt x="244" y="23"/>
                      <a:pt x="216" y="1"/>
                      <a:pt x="19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8"/>
              <p:cNvSpPr/>
              <p:nvPr/>
            </p:nvSpPr>
            <p:spPr>
              <a:xfrm>
                <a:off x="3884650" y="7263250"/>
                <a:ext cx="335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70" extrusionOk="0">
                    <a:moveTo>
                      <a:pt x="122" y="1"/>
                    </a:moveTo>
                    <a:cubicBezTo>
                      <a:pt x="64" y="1"/>
                      <a:pt x="1" y="100"/>
                      <a:pt x="82" y="127"/>
                    </a:cubicBezTo>
                    <a:cubicBezTo>
                      <a:pt x="416" y="401"/>
                      <a:pt x="781" y="614"/>
                      <a:pt x="1146" y="857"/>
                    </a:cubicBezTo>
                    <a:cubicBezTo>
                      <a:pt x="1159" y="865"/>
                      <a:pt x="1172" y="869"/>
                      <a:pt x="1185" y="869"/>
                    </a:cubicBezTo>
                    <a:cubicBezTo>
                      <a:pt x="1266" y="869"/>
                      <a:pt x="1341" y="731"/>
                      <a:pt x="1237" y="705"/>
                    </a:cubicBezTo>
                    <a:cubicBezTo>
                      <a:pt x="872" y="462"/>
                      <a:pt x="507" y="249"/>
                      <a:pt x="143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58"/>
              <p:cNvSpPr/>
              <p:nvPr/>
            </p:nvSpPr>
            <p:spPr>
              <a:xfrm>
                <a:off x="3594125" y="7243625"/>
                <a:ext cx="21432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4535" extrusionOk="0">
                    <a:moveTo>
                      <a:pt x="5062" y="1"/>
                    </a:moveTo>
                    <a:cubicBezTo>
                      <a:pt x="4378" y="1"/>
                      <a:pt x="3698" y="392"/>
                      <a:pt x="3040" y="760"/>
                    </a:cubicBezTo>
                    <a:cubicBezTo>
                      <a:pt x="2007" y="1338"/>
                      <a:pt x="1004" y="1946"/>
                      <a:pt x="0" y="2493"/>
                    </a:cubicBezTo>
                    <a:cubicBezTo>
                      <a:pt x="760" y="2949"/>
                      <a:pt x="1551" y="3374"/>
                      <a:pt x="2311" y="3830"/>
                    </a:cubicBezTo>
                    <a:cubicBezTo>
                      <a:pt x="2767" y="4104"/>
                      <a:pt x="3222" y="4377"/>
                      <a:pt x="3709" y="4469"/>
                    </a:cubicBezTo>
                    <a:cubicBezTo>
                      <a:pt x="3899" y="4513"/>
                      <a:pt x="4089" y="4534"/>
                      <a:pt x="4278" y="4534"/>
                    </a:cubicBezTo>
                    <a:cubicBezTo>
                      <a:pt x="5623" y="4534"/>
                      <a:pt x="6913" y="3468"/>
                      <a:pt x="8086" y="2402"/>
                    </a:cubicBezTo>
                    <a:lnTo>
                      <a:pt x="8572" y="2037"/>
                    </a:lnTo>
                    <a:cubicBezTo>
                      <a:pt x="7903" y="1459"/>
                      <a:pt x="7174" y="973"/>
                      <a:pt x="6444" y="517"/>
                    </a:cubicBezTo>
                    <a:cubicBezTo>
                      <a:pt x="6110" y="304"/>
                      <a:pt x="5776" y="122"/>
                      <a:pt x="5381" y="31"/>
                    </a:cubicBezTo>
                    <a:cubicBezTo>
                      <a:pt x="5274" y="10"/>
                      <a:pt x="5168" y="1"/>
                      <a:pt x="506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58"/>
              <p:cNvSpPr/>
              <p:nvPr/>
            </p:nvSpPr>
            <p:spPr>
              <a:xfrm>
                <a:off x="3584250" y="7234325"/>
                <a:ext cx="236350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116" extrusionOk="0">
                    <a:moveTo>
                      <a:pt x="5340" y="688"/>
                    </a:moveTo>
                    <a:cubicBezTo>
                      <a:pt x="5850" y="688"/>
                      <a:pt x="6306" y="909"/>
                      <a:pt x="6809" y="1193"/>
                    </a:cubicBezTo>
                    <a:cubicBezTo>
                      <a:pt x="7410" y="1575"/>
                      <a:pt x="8011" y="2007"/>
                      <a:pt x="8567" y="2465"/>
                    </a:cubicBezTo>
                    <a:lnTo>
                      <a:pt x="8567" y="2465"/>
                    </a:lnTo>
                    <a:cubicBezTo>
                      <a:pt x="8531" y="2452"/>
                      <a:pt x="8492" y="2445"/>
                      <a:pt x="8453" y="2445"/>
                    </a:cubicBezTo>
                    <a:cubicBezTo>
                      <a:pt x="8380" y="2445"/>
                      <a:pt x="8305" y="2470"/>
                      <a:pt x="8238" y="2531"/>
                    </a:cubicBezTo>
                    <a:cubicBezTo>
                      <a:pt x="7277" y="3401"/>
                      <a:pt x="6079" y="4598"/>
                      <a:pt x="4702" y="4598"/>
                    </a:cubicBezTo>
                    <a:cubicBezTo>
                      <a:pt x="4685" y="4598"/>
                      <a:pt x="4668" y="4598"/>
                      <a:pt x="4651" y="4597"/>
                    </a:cubicBezTo>
                    <a:cubicBezTo>
                      <a:pt x="3891" y="4597"/>
                      <a:pt x="3192" y="4141"/>
                      <a:pt x="2554" y="3746"/>
                    </a:cubicBezTo>
                    <a:cubicBezTo>
                      <a:pt x="2019" y="3468"/>
                      <a:pt x="1503" y="3153"/>
                      <a:pt x="1004" y="2844"/>
                    </a:cubicBezTo>
                    <a:lnTo>
                      <a:pt x="1004" y="2844"/>
                    </a:lnTo>
                    <a:lnTo>
                      <a:pt x="2706" y="1862"/>
                    </a:lnTo>
                    <a:cubicBezTo>
                      <a:pt x="3344" y="1467"/>
                      <a:pt x="3982" y="1011"/>
                      <a:pt x="4712" y="798"/>
                    </a:cubicBezTo>
                    <a:cubicBezTo>
                      <a:pt x="4933" y="721"/>
                      <a:pt x="5141" y="688"/>
                      <a:pt x="5340" y="688"/>
                    </a:cubicBezTo>
                    <a:close/>
                    <a:moveTo>
                      <a:pt x="5386" y="1"/>
                    </a:moveTo>
                    <a:cubicBezTo>
                      <a:pt x="5256" y="1"/>
                      <a:pt x="5123" y="13"/>
                      <a:pt x="4985" y="38"/>
                    </a:cubicBezTo>
                    <a:cubicBezTo>
                      <a:pt x="4195" y="190"/>
                      <a:pt x="3465" y="676"/>
                      <a:pt x="2736" y="1041"/>
                    </a:cubicBezTo>
                    <a:cubicBezTo>
                      <a:pt x="1885" y="1558"/>
                      <a:pt x="1064" y="2044"/>
                      <a:pt x="183" y="2500"/>
                    </a:cubicBezTo>
                    <a:cubicBezTo>
                      <a:pt x="0" y="2622"/>
                      <a:pt x="0" y="2926"/>
                      <a:pt x="183" y="3017"/>
                    </a:cubicBezTo>
                    <a:lnTo>
                      <a:pt x="2584" y="4385"/>
                    </a:lnTo>
                    <a:cubicBezTo>
                      <a:pt x="3226" y="4764"/>
                      <a:pt x="3897" y="5116"/>
                      <a:pt x="4650" y="5116"/>
                    </a:cubicBezTo>
                    <a:cubicBezTo>
                      <a:pt x="4680" y="5116"/>
                      <a:pt x="4711" y="5115"/>
                      <a:pt x="4742" y="5114"/>
                    </a:cubicBezTo>
                    <a:cubicBezTo>
                      <a:pt x="6292" y="5053"/>
                      <a:pt x="7599" y="3868"/>
                      <a:pt x="8663" y="2865"/>
                    </a:cubicBezTo>
                    <a:cubicBezTo>
                      <a:pt x="8786" y="2809"/>
                      <a:pt x="8802" y="2711"/>
                      <a:pt x="8758" y="2624"/>
                    </a:cubicBezTo>
                    <a:lnTo>
                      <a:pt x="8758" y="2624"/>
                    </a:lnTo>
                    <a:cubicBezTo>
                      <a:pt x="8818" y="2671"/>
                      <a:pt x="8883" y="2691"/>
                      <a:pt x="8948" y="2691"/>
                    </a:cubicBezTo>
                    <a:cubicBezTo>
                      <a:pt x="9210" y="2691"/>
                      <a:pt x="9453" y="2360"/>
                      <a:pt x="9210" y="2166"/>
                    </a:cubicBezTo>
                    <a:cubicBezTo>
                      <a:pt x="8542" y="1619"/>
                      <a:pt x="7873" y="1102"/>
                      <a:pt x="7143" y="646"/>
                    </a:cubicBezTo>
                    <a:cubicBezTo>
                      <a:pt x="6587" y="292"/>
                      <a:pt x="6030" y="1"/>
                      <a:pt x="538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8"/>
              <p:cNvSpPr/>
              <p:nvPr/>
            </p:nvSpPr>
            <p:spPr>
              <a:xfrm>
                <a:off x="3626800" y="7285350"/>
                <a:ext cx="1580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34" extrusionOk="0">
                    <a:moveTo>
                      <a:pt x="5857" y="0"/>
                    </a:moveTo>
                    <a:cubicBezTo>
                      <a:pt x="5535" y="0"/>
                      <a:pt x="5162" y="100"/>
                      <a:pt x="4864" y="186"/>
                    </a:cubicBezTo>
                    <a:cubicBezTo>
                      <a:pt x="4347" y="307"/>
                      <a:pt x="3800" y="398"/>
                      <a:pt x="3283" y="490"/>
                    </a:cubicBezTo>
                    <a:cubicBezTo>
                      <a:pt x="2736" y="550"/>
                      <a:pt x="2159" y="641"/>
                      <a:pt x="1642" y="672"/>
                    </a:cubicBezTo>
                    <a:cubicBezTo>
                      <a:pt x="1127" y="702"/>
                      <a:pt x="551" y="672"/>
                      <a:pt x="5" y="762"/>
                    </a:cubicBezTo>
                    <a:lnTo>
                      <a:pt x="5" y="762"/>
                    </a:lnTo>
                    <a:cubicBezTo>
                      <a:pt x="3" y="758"/>
                      <a:pt x="2" y="755"/>
                      <a:pt x="1" y="755"/>
                    </a:cubicBezTo>
                    <a:cubicBezTo>
                      <a:pt x="1" y="755"/>
                      <a:pt x="1" y="757"/>
                      <a:pt x="1" y="763"/>
                    </a:cubicBezTo>
                    <a:cubicBezTo>
                      <a:pt x="2" y="763"/>
                      <a:pt x="4" y="763"/>
                      <a:pt x="5" y="762"/>
                    </a:cubicBezTo>
                    <a:lnTo>
                      <a:pt x="5" y="762"/>
                    </a:lnTo>
                    <a:cubicBezTo>
                      <a:pt x="12" y="774"/>
                      <a:pt x="27" y="793"/>
                      <a:pt x="61" y="793"/>
                    </a:cubicBezTo>
                    <a:cubicBezTo>
                      <a:pt x="223" y="824"/>
                      <a:pt x="396" y="834"/>
                      <a:pt x="571" y="834"/>
                    </a:cubicBezTo>
                    <a:cubicBezTo>
                      <a:pt x="923" y="834"/>
                      <a:pt x="1287" y="793"/>
                      <a:pt x="1611" y="793"/>
                    </a:cubicBezTo>
                    <a:cubicBezTo>
                      <a:pt x="2098" y="763"/>
                      <a:pt x="2584" y="733"/>
                      <a:pt x="3101" y="641"/>
                    </a:cubicBezTo>
                    <a:cubicBezTo>
                      <a:pt x="3587" y="550"/>
                      <a:pt x="4104" y="490"/>
                      <a:pt x="4621" y="368"/>
                    </a:cubicBezTo>
                    <a:cubicBezTo>
                      <a:pt x="4833" y="338"/>
                      <a:pt x="5107" y="277"/>
                      <a:pt x="5381" y="216"/>
                    </a:cubicBezTo>
                    <a:cubicBezTo>
                      <a:pt x="5482" y="206"/>
                      <a:pt x="5576" y="202"/>
                      <a:pt x="5668" y="202"/>
                    </a:cubicBezTo>
                    <a:cubicBezTo>
                      <a:pt x="5850" y="202"/>
                      <a:pt x="6019" y="216"/>
                      <a:pt x="6201" y="216"/>
                    </a:cubicBezTo>
                    <a:cubicBezTo>
                      <a:pt x="6292" y="216"/>
                      <a:pt x="6323" y="94"/>
                      <a:pt x="6232" y="64"/>
                    </a:cubicBezTo>
                    <a:cubicBezTo>
                      <a:pt x="6122" y="18"/>
                      <a:pt x="5994" y="0"/>
                      <a:pt x="585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8"/>
              <p:cNvSpPr/>
              <p:nvPr/>
            </p:nvSpPr>
            <p:spPr>
              <a:xfrm>
                <a:off x="3668600" y="7298550"/>
                <a:ext cx="2135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82" extrusionOk="0">
                    <a:moveTo>
                      <a:pt x="732" y="1"/>
                    </a:moveTo>
                    <a:cubicBezTo>
                      <a:pt x="701" y="1"/>
                      <a:pt x="667" y="15"/>
                      <a:pt x="639" y="53"/>
                    </a:cubicBezTo>
                    <a:cubicBezTo>
                      <a:pt x="547" y="235"/>
                      <a:pt x="426" y="448"/>
                      <a:pt x="304" y="661"/>
                    </a:cubicBezTo>
                    <a:cubicBezTo>
                      <a:pt x="274" y="752"/>
                      <a:pt x="183" y="843"/>
                      <a:pt x="152" y="965"/>
                    </a:cubicBezTo>
                    <a:cubicBezTo>
                      <a:pt x="122" y="995"/>
                      <a:pt x="122" y="1025"/>
                      <a:pt x="91" y="1117"/>
                    </a:cubicBezTo>
                    <a:cubicBezTo>
                      <a:pt x="91" y="1147"/>
                      <a:pt x="31" y="1147"/>
                      <a:pt x="31" y="1177"/>
                    </a:cubicBezTo>
                    <a:cubicBezTo>
                      <a:pt x="31" y="1208"/>
                      <a:pt x="31" y="1208"/>
                      <a:pt x="0" y="1269"/>
                    </a:cubicBezTo>
                    <a:cubicBezTo>
                      <a:pt x="0" y="1269"/>
                      <a:pt x="41" y="1282"/>
                      <a:pt x="68" y="1282"/>
                    </a:cubicBezTo>
                    <a:cubicBezTo>
                      <a:pt x="81" y="1282"/>
                      <a:pt x="91" y="1279"/>
                      <a:pt x="91" y="1269"/>
                    </a:cubicBezTo>
                    <a:cubicBezTo>
                      <a:pt x="91" y="1208"/>
                      <a:pt x="122" y="1208"/>
                      <a:pt x="122" y="1208"/>
                    </a:cubicBezTo>
                    <a:cubicBezTo>
                      <a:pt x="152" y="1177"/>
                      <a:pt x="152" y="1177"/>
                      <a:pt x="152" y="1147"/>
                    </a:cubicBezTo>
                    <a:cubicBezTo>
                      <a:pt x="183" y="1117"/>
                      <a:pt x="243" y="1056"/>
                      <a:pt x="243" y="995"/>
                    </a:cubicBezTo>
                    <a:cubicBezTo>
                      <a:pt x="304" y="873"/>
                      <a:pt x="335" y="813"/>
                      <a:pt x="426" y="691"/>
                    </a:cubicBezTo>
                    <a:cubicBezTo>
                      <a:pt x="547" y="509"/>
                      <a:pt x="639" y="296"/>
                      <a:pt x="791" y="113"/>
                    </a:cubicBezTo>
                    <a:cubicBezTo>
                      <a:pt x="853" y="72"/>
                      <a:pt x="801" y="1"/>
                      <a:pt x="73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8"/>
              <p:cNvSpPr/>
              <p:nvPr/>
            </p:nvSpPr>
            <p:spPr>
              <a:xfrm>
                <a:off x="3667075" y="7273925"/>
                <a:ext cx="204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14" extrusionOk="0">
                    <a:moveTo>
                      <a:pt x="84" y="0"/>
                    </a:moveTo>
                    <a:cubicBezTo>
                      <a:pt x="77" y="0"/>
                      <a:pt x="69" y="2"/>
                      <a:pt x="61" y="4"/>
                    </a:cubicBezTo>
                    <a:cubicBezTo>
                      <a:pt x="0" y="35"/>
                      <a:pt x="61" y="156"/>
                      <a:pt x="92" y="217"/>
                    </a:cubicBezTo>
                    <a:cubicBezTo>
                      <a:pt x="183" y="369"/>
                      <a:pt x="304" y="491"/>
                      <a:pt x="365" y="643"/>
                    </a:cubicBezTo>
                    <a:cubicBezTo>
                      <a:pt x="487" y="795"/>
                      <a:pt x="608" y="916"/>
                      <a:pt x="760" y="1007"/>
                    </a:cubicBezTo>
                    <a:cubicBezTo>
                      <a:pt x="760" y="1012"/>
                      <a:pt x="762" y="1013"/>
                      <a:pt x="764" y="1013"/>
                    </a:cubicBezTo>
                    <a:cubicBezTo>
                      <a:pt x="776" y="1013"/>
                      <a:pt x="817" y="942"/>
                      <a:pt x="791" y="916"/>
                    </a:cubicBezTo>
                    <a:cubicBezTo>
                      <a:pt x="578" y="673"/>
                      <a:pt x="365" y="460"/>
                      <a:pt x="213" y="156"/>
                    </a:cubicBezTo>
                    <a:cubicBezTo>
                      <a:pt x="186" y="129"/>
                      <a:pt x="158" y="0"/>
                      <a:pt x="8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8"/>
              <p:cNvSpPr/>
              <p:nvPr/>
            </p:nvSpPr>
            <p:spPr>
              <a:xfrm>
                <a:off x="3699000" y="7293450"/>
                <a:ext cx="144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242" extrusionOk="0">
                    <a:moveTo>
                      <a:pt x="529" y="1"/>
                    </a:moveTo>
                    <a:cubicBezTo>
                      <a:pt x="522" y="1"/>
                      <a:pt x="517" y="5"/>
                      <a:pt x="517" y="14"/>
                    </a:cubicBezTo>
                    <a:cubicBezTo>
                      <a:pt x="426" y="105"/>
                      <a:pt x="395" y="196"/>
                      <a:pt x="334" y="287"/>
                    </a:cubicBezTo>
                    <a:cubicBezTo>
                      <a:pt x="304" y="409"/>
                      <a:pt x="274" y="469"/>
                      <a:pt x="243" y="591"/>
                    </a:cubicBezTo>
                    <a:cubicBezTo>
                      <a:pt x="152" y="773"/>
                      <a:pt x="91" y="956"/>
                      <a:pt x="0" y="1199"/>
                    </a:cubicBezTo>
                    <a:cubicBezTo>
                      <a:pt x="0" y="1220"/>
                      <a:pt x="46" y="1242"/>
                      <a:pt x="72" y="1242"/>
                    </a:cubicBezTo>
                    <a:cubicBezTo>
                      <a:pt x="83" y="1242"/>
                      <a:pt x="91" y="1238"/>
                      <a:pt x="91" y="1229"/>
                    </a:cubicBezTo>
                    <a:cubicBezTo>
                      <a:pt x="152" y="1047"/>
                      <a:pt x="274" y="865"/>
                      <a:pt x="365" y="652"/>
                    </a:cubicBezTo>
                    <a:cubicBezTo>
                      <a:pt x="395" y="561"/>
                      <a:pt x="426" y="469"/>
                      <a:pt x="456" y="348"/>
                    </a:cubicBezTo>
                    <a:cubicBezTo>
                      <a:pt x="517" y="287"/>
                      <a:pt x="578" y="166"/>
                      <a:pt x="578" y="44"/>
                    </a:cubicBezTo>
                    <a:cubicBezTo>
                      <a:pt x="578" y="22"/>
                      <a:pt x="547" y="1"/>
                      <a:pt x="5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8"/>
              <p:cNvSpPr/>
              <p:nvPr/>
            </p:nvSpPr>
            <p:spPr>
              <a:xfrm>
                <a:off x="3691850" y="7272300"/>
                <a:ext cx="184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68" extrusionOk="0">
                    <a:moveTo>
                      <a:pt x="89" y="0"/>
                    </a:moveTo>
                    <a:cubicBezTo>
                      <a:pt x="47" y="0"/>
                      <a:pt x="1" y="57"/>
                      <a:pt x="43" y="100"/>
                    </a:cubicBezTo>
                    <a:cubicBezTo>
                      <a:pt x="73" y="191"/>
                      <a:pt x="134" y="221"/>
                      <a:pt x="195" y="282"/>
                    </a:cubicBezTo>
                    <a:cubicBezTo>
                      <a:pt x="225" y="373"/>
                      <a:pt x="286" y="404"/>
                      <a:pt x="347" y="495"/>
                    </a:cubicBezTo>
                    <a:cubicBezTo>
                      <a:pt x="438" y="586"/>
                      <a:pt x="529" y="708"/>
                      <a:pt x="651" y="860"/>
                    </a:cubicBezTo>
                    <a:cubicBezTo>
                      <a:pt x="657" y="865"/>
                      <a:pt x="664" y="868"/>
                      <a:pt x="671" y="868"/>
                    </a:cubicBezTo>
                    <a:cubicBezTo>
                      <a:pt x="701" y="868"/>
                      <a:pt x="736" y="823"/>
                      <a:pt x="712" y="799"/>
                    </a:cubicBezTo>
                    <a:cubicBezTo>
                      <a:pt x="651" y="677"/>
                      <a:pt x="529" y="525"/>
                      <a:pt x="438" y="404"/>
                    </a:cubicBezTo>
                    <a:cubicBezTo>
                      <a:pt x="408" y="343"/>
                      <a:pt x="377" y="282"/>
                      <a:pt x="286" y="221"/>
                    </a:cubicBezTo>
                    <a:cubicBezTo>
                      <a:pt x="256" y="130"/>
                      <a:pt x="225" y="69"/>
                      <a:pt x="134" y="39"/>
                    </a:cubicBezTo>
                    <a:cubicBezTo>
                      <a:pt x="125" y="11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8"/>
              <p:cNvSpPr/>
              <p:nvPr/>
            </p:nvSpPr>
            <p:spPr>
              <a:xfrm>
                <a:off x="3728300" y="7290125"/>
                <a:ext cx="199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66" extrusionOk="0">
                    <a:moveTo>
                      <a:pt x="707" y="0"/>
                    </a:moveTo>
                    <a:cubicBezTo>
                      <a:pt x="688" y="0"/>
                      <a:pt x="669" y="8"/>
                      <a:pt x="652" y="25"/>
                    </a:cubicBezTo>
                    <a:cubicBezTo>
                      <a:pt x="561" y="238"/>
                      <a:pt x="439" y="420"/>
                      <a:pt x="348" y="602"/>
                    </a:cubicBezTo>
                    <a:cubicBezTo>
                      <a:pt x="257" y="785"/>
                      <a:pt x="166" y="998"/>
                      <a:pt x="44" y="1180"/>
                    </a:cubicBezTo>
                    <a:cubicBezTo>
                      <a:pt x="1" y="1223"/>
                      <a:pt x="19" y="1266"/>
                      <a:pt x="54" y="1266"/>
                    </a:cubicBezTo>
                    <a:cubicBezTo>
                      <a:pt x="69" y="1266"/>
                      <a:pt x="87" y="1259"/>
                      <a:pt x="105" y="1241"/>
                    </a:cubicBezTo>
                    <a:lnTo>
                      <a:pt x="439" y="694"/>
                    </a:lnTo>
                    <a:lnTo>
                      <a:pt x="773" y="116"/>
                    </a:lnTo>
                    <a:cubicBezTo>
                      <a:pt x="795" y="50"/>
                      <a:pt x="754" y="0"/>
                      <a:pt x="70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8"/>
              <p:cNvSpPr/>
              <p:nvPr/>
            </p:nvSpPr>
            <p:spPr>
              <a:xfrm>
                <a:off x="3720275" y="7263575"/>
                <a:ext cx="25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3" extrusionOk="0">
                    <a:moveTo>
                      <a:pt x="91" y="0"/>
                    </a:moveTo>
                    <a:cubicBezTo>
                      <a:pt x="69" y="0"/>
                      <a:pt x="46" y="8"/>
                      <a:pt x="31" y="23"/>
                    </a:cubicBezTo>
                    <a:cubicBezTo>
                      <a:pt x="0" y="84"/>
                      <a:pt x="0" y="114"/>
                      <a:pt x="31" y="145"/>
                    </a:cubicBezTo>
                    <a:cubicBezTo>
                      <a:pt x="304" y="388"/>
                      <a:pt x="578" y="631"/>
                      <a:pt x="882" y="874"/>
                    </a:cubicBezTo>
                    <a:cubicBezTo>
                      <a:pt x="893" y="880"/>
                      <a:pt x="905" y="882"/>
                      <a:pt x="917" y="882"/>
                    </a:cubicBezTo>
                    <a:cubicBezTo>
                      <a:pt x="970" y="882"/>
                      <a:pt x="1017" y="833"/>
                      <a:pt x="942" y="783"/>
                    </a:cubicBezTo>
                    <a:cubicBezTo>
                      <a:pt x="669" y="540"/>
                      <a:pt x="426" y="297"/>
                      <a:pt x="152" y="23"/>
                    </a:cubicBezTo>
                    <a:cubicBezTo>
                      <a:pt x="137" y="8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8"/>
              <p:cNvSpPr/>
              <p:nvPr/>
            </p:nvSpPr>
            <p:spPr>
              <a:xfrm>
                <a:off x="3683025" y="7085575"/>
                <a:ext cx="120850" cy="2006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8025" extrusionOk="0">
                    <a:moveTo>
                      <a:pt x="730" y="0"/>
                    </a:moveTo>
                    <a:cubicBezTo>
                      <a:pt x="548" y="882"/>
                      <a:pt x="396" y="1763"/>
                      <a:pt x="183" y="2645"/>
                    </a:cubicBezTo>
                    <a:cubicBezTo>
                      <a:pt x="122" y="3161"/>
                      <a:pt x="1" y="3708"/>
                      <a:pt x="31" y="4195"/>
                    </a:cubicBezTo>
                    <a:cubicBezTo>
                      <a:pt x="183" y="5836"/>
                      <a:pt x="1855" y="6809"/>
                      <a:pt x="3436" y="7690"/>
                    </a:cubicBezTo>
                    <a:lnTo>
                      <a:pt x="3922" y="8025"/>
                    </a:lnTo>
                    <a:cubicBezTo>
                      <a:pt x="4226" y="7204"/>
                      <a:pt x="4499" y="6353"/>
                      <a:pt x="4682" y="5502"/>
                    </a:cubicBezTo>
                    <a:cubicBezTo>
                      <a:pt x="4743" y="5107"/>
                      <a:pt x="4834" y="4711"/>
                      <a:pt x="4803" y="4347"/>
                    </a:cubicBezTo>
                    <a:cubicBezTo>
                      <a:pt x="4682" y="3496"/>
                      <a:pt x="3983" y="2888"/>
                      <a:pt x="3344" y="2341"/>
                    </a:cubicBezTo>
                    <a:cubicBezTo>
                      <a:pt x="2463" y="1581"/>
                      <a:pt x="1612" y="760"/>
                      <a:pt x="73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58"/>
              <p:cNvSpPr/>
              <p:nvPr/>
            </p:nvSpPr>
            <p:spPr>
              <a:xfrm>
                <a:off x="3673150" y="7077975"/>
                <a:ext cx="139075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8590" extrusionOk="0">
                    <a:moveTo>
                      <a:pt x="1354" y="916"/>
                    </a:moveTo>
                    <a:lnTo>
                      <a:pt x="1354" y="916"/>
                    </a:lnTo>
                    <a:cubicBezTo>
                      <a:pt x="1854" y="1360"/>
                      <a:pt x="2350" y="1790"/>
                      <a:pt x="2827" y="2219"/>
                    </a:cubicBezTo>
                    <a:cubicBezTo>
                      <a:pt x="3375" y="2705"/>
                      <a:pt x="3982" y="3161"/>
                      <a:pt x="4438" y="3739"/>
                    </a:cubicBezTo>
                    <a:cubicBezTo>
                      <a:pt x="4955" y="4408"/>
                      <a:pt x="4925" y="5076"/>
                      <a:pt x="4742" y="5867"/>
                    </a:cubicBezTo>
                    <a:cubicBezTo>
                      <a:pt x="4561" y="6538"/>
                      <a:pt x="4359" y="7210"/>
                      <a:pt x="4115" y="7864"/>
                    </a:cubicBezTo>
                    <a:lnTo>
                      <a:pt x="4115" y="7864"/>
                    </a:lnTo>
                    <a:cubicBezTo>
                      <a:pt x="4097" y="7798"/>
                      <a:pt x="4055" y="7736"/>
                      <a:pt x="3982" y="7690"/>
                    </a:cubicBezTo>
                    <a:cubicBezTo>
                      <a:pt x="2858" y="7082"/>
                      <a:pt x="1551" y="6353"/>
                      <a:pt x="973" y="5167"/>
                    </a:cubicBezTo>
                    <a:cubicBezTo>
                      <a:pt x="609" y="4499"/>
                      <a:pt x="791" y="3739"/>
                      <a:pt x="943" y="3009"/>
                    </a:cubicBezTo>
                    <a:cubicBezTo>
                      <a:pt x="1089" y="2302"/>
                      <a:pt x="1216" y="1615"/>
                      <a:pt x="1354" y="916"/>
                    </a:cubicBezTo>
                    <a:close/>
                    <a:moveTo>
                      <a:pt x="1081" y="0"/>
                    </a:moveTo>
                    <a:cubicBezTo>
                      <a:pt x="950" y="0"/>
                      <a:pt x="816" y="77"/>
                      <a:pt x="761" y="243"/>
                    </a:cubicBezTo>
                    <a:cubicBezTo>
                      <a:pt x="578" y="1186"/>
                      <a:pt x="365" y="2189"/>
                      <a:pt x="213" y="3131"/>
                    </a:cubicBezTo>
                    <a:cubicBezTo>
                      <a:pt x="61" y="3891"/>
                      <a:pt x="1" y="4681"/>
                      <a:pt x="305" y="5411"/>
                    </a:cubicBezTo>
                    <a:cubicBezTo>
                      <a:pt x="913" y="6748"/>
                      <a:pt x="2372" y="7538"/>
                      <a:pt x="3587" y="8207"/>
                    </a:cubicBezTo>
                    <a:cubicBezTo>
                      <a:pt x="3662" y="8250"/>
                      <a:pt x="3733" y="8268"/>
                      <a:pt x="3798" y="8268"/>
                    </a:cubicBezTo>
                    <a:cubicBezTo>
                      <a:pt x="3868" y="8268"/>
                      <a:pt x="3930" y="8247"/>
                      <a:pt x="3981" y="8211"/>
                    </a:cubicBezTo>
                    <a:lnTo>
                      <a:pt x="3981" y="8211"/>
                    </a:lnTo>
                    <a:cubicBezTo>
                      <a:pt x="3894" y="8443"/>
                      <a:pt x="4070" y="8590"/>
                      <a:pt x="4260" y="8590"/>
                    </a:cubicBezTo>
                    <a:cubicBezTo>
                      <a:pt x="4391" y="8590"/>
                      <a:pt x="4529" y="8520"/>
                      <a:pt x="4590" y="8359"/>
                    </a:cubicBezTo>
                    <a:cubicBezTo>
                      <a:pt x="4925" y="7538"/>
                      <a:pt x="5168" y="6657"/>
                      <a:pt x="5381" y="5775"/>
                    </a:cubicBezTo>
                    <a:cubicBezTo>
                      <a:pt x="5533" y="5015"/>
                      <a:pt x="5563" y="4316"/>
                      <a:pt x="5107" y="3617"/>
                    </a:cubicBezTo>
                    <a:cubicBezTo>
                      <a:pt x="4682" y="2979"/>
                      <a:pt x="4043" y="2493"/>
                      <a:pt x="3466" y="1976"/>
                    </a:cubicBezTo>
                    <a:cubicBezTo>
                      <a:pt x="2736" y="1338"/>
                      <a:pt x="2037" y="730"/>
                      <a:pt x="1308" y="91"/>
                    </a:cubicBezTo>
                    <a:cubicBezTo>
                      <a:pt x="1248" y="32"/>
                      <a:pt x="1166" y="0"/>
                      <a:pt x="108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58"/>
              <p:cNvSpPr/>
              <p:nvPr/>
            </p:nvSpPr>
            <p:spPr>
              <a:xfrm>
                <a:off x="3712675" y="7117675"/>
                <a:ext cx="676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5754" extrusionOk="0">
                    <a:moveTo>
                      <a:pt x="31" y="0"/>
                    </a:moveTo>
                    <a:cubicBezTo>
                      <a:pt x="15" y="0"/>
                      <a:pt x="0" y="8"/>
                      <a:pt x="0" y="23"/>
                    </a:cubicBezTo>
                    <a:cubicBezTo>
                      <a:pt x="61" y="509"/>
                      <a:pt x="304" y="996"/>
                      <a:pt x="487" y="1452"/>
                    </a:cubicBezTo>
                    <a:cubicBezTo>
                      <a:pt x="669" y="1938"/>
                      <a:pt x="912" y="2455"/>
                      <a:pt x="1125" y="2941"/>
                    </a:cubicBezTo>
                    <a:cubicBezTo>
                      <a:pt x="1368" y="3397"/>
                      <a:pt x="1642" y="3853"/>
                      <a:pt x="1885" y="4309"/>
                    </a:cubicBezTo>
                    <a:cubicBezTo>
                      <a:pt x="2006" y="4522"/>
                      <a:pt x="2158" y="4765"/>
                      <a:pt x="2280" y="4978"/>
                    </a:cubicBezTo>
                    <a:cubicBezTo>
                      <a:pt x="2401" y="5221"/>
                      <a:pt x="2432" y="5494"/>
                      <a:pt x="2493" y="5707"/>
                    </a:cubicBezTo>
                    <a:cubicBezTo>
                      <a:pt x="2504" y="5741"/>
                      <a:pt x="2527" y="5754"/>
                      <a:pt x="2553" y="5754"/>
                    </a:cubicBezTo>
                    <a:cubicBezTo>
                      <a:pt x="2596" y="5754"/>
                      <a:pt x="2645" y="5715"/>
                      <a:pt x="2645" y="5677"/>
                    </a:cubicBezTo>
                    <a:cubicBezTo>
                      <a:pt x="2705" y="5251"/>
                      <a:pt x="2341" y="4765"/>
                      <a:pt x="2128" y="4431"/>
                    </a:cubicBezTo>
                    <a:cubicBezTo>
                      <a:pt x="1854" y="3975"/>
                      <a:pt x="1550" y="3488"/>
                      <a:pt x="1338" y="3032"/>
                    </a:cubicBezTo>
                    <a:cubicBezTo>
                      <a:pt x="1064" y="2516"/>
                      <a:pt x="821" y="2060"/>
                      <a:pt x="639" y="1573"/>
                    </a:cubicBezTo>
                    <a:cubicBezTo>
                      <a:pt x="517" y="1300"/>
                      <a:pt x="426" y="1057"/>
                      <a:pt x="335" y="783"/>
                    </a:cubicBezTo>
                    <a:cubicBezTo>
                      <a:pt x="274" y="540"/>
                      <a:pt x="183" y="297"/>
                      <a:pt x="61" y="23"/>
                    </a:cubicBezTo>
                    <a:cubicBezTo>
                      <a:pt x="61" y="8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58"/>
              <p:cNvSpPr/>
              <p:nvPr/>
            </p:nvSpPr>
            <p:spPr>
              <a:xfrm>
                <a:off x="3702025" y="7165350"/>
                <a:ext cx="378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400" extrusionOk="0">
                    <a:moveTo>
                      <a:pt x="92" y="1"/>
                    </a:moveTo>
                    <a:cubicBezTo>
                      <a:pt x="1" y="1"/>
                      <a:pt x="1" y="61"/>
                      <a:pt x="31" y="92"/>
                    </a:cubicBezTo>
                    <a:cubicBezTo>
                      <a:pt x="92" y="92"/>
                      <a:pt x="122" y="122"/>
                      <a:pt x="183" y="122"/>
                    </a:cubicBezTo>
                    <a:cubicBezTo>
                      <a:pt x="244" y="122"/>
                      <a:pt x="305" y="153"/>
                      <a:pt x="335" y="153"/>
                    </a:cubicBezTo>
                    <a:cubicBezTo>
                      <a:pt x="457" y="183"/>
                      <a:pt x="578" y="183"/>
                      <a:pt x="700" y="244"/>
                    </a:cubicBezTo>
                    <a:cubicBezTo>
                      <a:pt x="913" y="274"/>
                      <a:pt x="1156" y="335"/>
                      <a:pt x="1368" y="396"/>
                    </a:cubicBezTo>
                    <a:cubicBezTo>
                      <a:pt x="1378" y="398"/>
                      <a:pt x="1387" y="399"/>
                      <a:pt x="1395" y="399"/>
                    </a:cubicBezTo>
                    <a:cubicBezTo>
                      <a:pt x="1494" y="399"/>
                      <a:pt x="1511" y="244"/>
                      <a:pt x="1399" y="244"/>
                    </a:cubicBezTo>
                    <a:lnTo>
                      <a:pt x="730" y="122"/>
                    </a:lnTo>
                    <a:cubicBezTo>
                      <a:pt x="609" y="92"/>
                      <a:pt x="487" y="92"/>
                      <a:pt x="396" y="31"/>
                    </a:cubicBezTo>
                    <a:cubicBezTo>
                      <a:pt x="335" y="3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58"/>
              <p:cNvSpPr/>
              <p:nvPr/>
            </p:nvSpPr>
            <p:spPr>
              <a:xfrm>
                <a:off x="3737625" y="7146350"/>
                <a:ext cx="183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39" extrusionOk="0">
                    <a:moveTo>
                      <a:pt x="704" y="1"/>
                    </a:moveTo>
                    <a:cubicBezTo>
                      <a:pt x="674" y="1"/>
                      <a:pt x="644" y="62"/>
                      <a:pt x="583" y="92"/>
                    </a:cubicBezTo>
                    <a:lnTo>
                      <a:pt x="492" y="214"/>
                    </a:lnTo>
                    <a:cubicBezTo>
                      <a:pt x="400" y="274"/>
                      <a:pt x="340" y="366"/>
                      <a:pt x="279" y="457"/>
                    </a:cubicBezTo>
                    <a:cubicBezTo>
                      <a:pt x="188" y="609"/>
                      <a:pt x="96" y="821"/>
                      <a:pt x="36" y="1004"/>
                    </a:cubicBezTo>
                    <a:cubicBezTo>
                      <a:pt x="1" y="1021"/>
                      <a:pt x="16" y="1039"/>
                      <a:pt x="36" y="1039"/>
                    </a:cubicBezTo>
                    <a:cubicBezTo>
                      <a:pt x="50" y="1039"/>
                      <a:pt x="66" y="1030"/>
                      <a:pt x="66" y="1004"/>
                    </a:cubicBezTo>
                    <a:cubicBezTo>
                      <a:pt x="127" y="852"/>
                      <a:pt x="248" y="669"/>
                      <a:pt x="370" y="518"/>
                    </a:cubicBezTo>
                    <a:cubicBezTo>
                      <a:pt x="400" y="426"/>
                      <a:pt x="492" y="366"/>
                      <a:pt x="552" y="274"/>
                    </a:cubicBezTo>
                    <a:lnTo>
                      <a:pt x="674" y="153"/>
                    </a:lnTo>
                    <a:cubicBezTo>
                      <a:pt x="704" y="122"/>
                      <a:pt x="735" y="92"/>
                      <a:pt x="735" y="62"/>
                    </a:cubicBezTo>
                    <a:cubicBezTo>
                      <a:pt x="735" y="62"/>
                      <a:pt x="735" y="1"/>
                      <a:pt x="70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58"/>
              <p:cNvSpPr/>
              <p:nvPr/>
            </p:nvSpPr>
            <p:spPr>
              <a:xfrm>
                <a:off x="3717225" y="7191200"/>
                <a:ext cx="342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57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122"/>
                    </a:cubicBezTo>
                    <a:cubicBezTo>
                      <a:pt x="305" y="152"/>
                      <a:pt x="487" y="152"/>
                      <a:pt x="730" y="182"/>
                    </a:cubicBezTo>
                    <a:cubicBezTo>
                      <a:pt x="852" y="182"/>
                      <a:pt x="943" y="243"/>
                      <a:pt x="1034" y="243"/>
                    </a:cubicBezTo>
                    <a:cubicBezTo>
                      <a:pt x="1115" y="243"/>
                      <a:pt x="1169" y="257"/>
                      <a:pt x="1232" y="257"/>
                    </a:cubicBezTo>
                    <a:cubicBezTo>
                      <a:pt x="1264" y="257"/>
                      <a:pt x="1297" y="253"/>
                      <a:pt x="1338" y="243"/>
                    </a:cubicBezTo>
                    <a:cubicBezTo>
                      <a:pt x="1368" y="243"/>
                      <a:pt x="1368" y="152"/>
                      <a:pt x="1338" y="122"/>
                    </a:cubicBezTo>
                    <a:cubicBezTo>
                      <a:pt x="1247" y="91"/>
                      <a:pt x="1156" y="91"/>
                      <a:pt x="1034" y="91"/>
                    </a:cubicBezTo>
                    <a:cubicBezTo>
                      <a:pt x="912" y="91"/>
                      <a:pt x="791" y="91"/>
                      <a:pt x="730" y="31"/>
                    </a:cubicBezTo>
                    <a:cubicBezTo>
                      <a:pt x="487" y="31"/>
                      <a:pt x="305" y="0"/>
                      <a:pt x="9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8"/>
              <p:cNvSpPr/>
              <p:nvPr/>
            </p:nvSpPr>
            <p:spPr>
              <a:xfrm>
                <a:off x="3748375" y="7169525"/>
                <a:ext cx="16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24" extrusionOk="0">
                    <a:moveTo>
                      <a:pt x="597" y="1"/>
                    </a:moveTo>
                    <a:cubicBezTo>
                      <a:pt x="578" y="1"/>
                      <a:pt x="563" y="16"/>
                      <a:pt x="548" y="46"/>
                    </a:cubicBezTo>
                    <a:cubicBezTo>
                      <a:pt x="518" y="107"/>
                      <a:pt x="457" y="198"/>
                      <a:pt x="396" y="259"/>
                    </a:cubicBezTo>
                    <a:cubicBezTo>
                      <a:pt x="366" y="350"/>
                      <a:pt x="305" y="381"/>
                      <a:pt x="274" y="442"/>
                    </a:cubicBezTo>
                    <a:cubicBezTo>
                      <a:pt x="214" y="594"/>
                      <a:pt x="122" y="715"/>
                      <a:pt x="1" y="867"/>
                    </a:cubicBezTo>
                    <a:cubicBezTo>
                      <a:pt x="1" y="888"/>
                      <a:pt x="44" y="924"/>
                      <a:pt x="81" y="924"/>
                    </a:cubicBezTo>
                    <a:cubicBezTo>
                      <a:pt x="98" y="924"/>
                      <a:pt x="113" y="916"/>
                      <a:pt x="122" y="898"/>
                    </a:cubicBezTo>
                    <a:cubicBezTo>
                      <a:pt x="214" y="806"/>
                      <a:pt x="305" y="654"/>
                      <a:pt x="396" y="533"/>
                    </a:cubicBezTo>
                    <a:cubicBezTo>
                      <a:pt x="426" y="442"/>
                      <a:pt x="457" y="411"/>
                      <a:pt x="518" y="350"/>
                    </a:cubicBezTo>
                    <a:cubicBezTo>
                      <a:pt x="548" y="259"/>
                      <a:pt x="609" y="229"/>
                      <a:pt x="670" y="138"/>
                    </a:cubicBezTo>
                    <a:lnTo>
                      <a:pt x="670" y="46"/>
                    </a:lnTo>
                    <a:cubicBezTo>
                      <a:pt x="639" y="16"/>
                      <a:pt x="616" y="1"/>
                      <a:pt x="59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8"/>
              <p:cNvSpPr/>
              <p:nvPr/>
            </p:nvSpPr>
            <p:spPr>
              <a:xfrm>
                <a:off x="3728625" y="7217775"/>
                <a:ext cx="36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7" extrusionOk="0">
                    <a:moveTo>
                      <a:pt x="122" y="1"/>
                    </a:moveTo>
                    <a:cubicBezTo>
                      <a:pt x="31" y="1"/>
                      <a:pt x="1" y="123"/>
                      <a:pt x="92" y="123"/>
                    </a:cubicBezTo>
                    <a:cubicBezTo>
                      <a:pt x="304" y="153"/>
                      <a:pt x="487" y="183"/>
                      <a:pt x="730" y="275"/>
                    </a:cubicBezTo>
                    <a:cubicBezTo>
                      <a:pt x="943" y="305"/>
                      <a:pt x="1156" y="396"/>
                      <a:pt x="1368" y="396"/>
                    </a:cubicBezTo>
                    <a:cubicBezTo>
                      <a:pt x="1460" y="396"/>
                      <a:pt x="1460" y="275"/>
                      <a:pt x="1399" y="244"/>
                    </a:cubicBezTo>
                    <a:cubicBezTo>
                      <a:pt x="1216" y="153"/>
                      <a:pt x="1004" y="153"/>
                      <a:pt x="760" y="123"/>
                    </a:cubicBezTo>
                    <a:cubicBezTo>
                      <a:pt x="548" y="92"/>
                      <a:pt x="335" y="3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8"/>
              <p:cNvSpPr/>
              <p:nvPr/>
            </p:nvSpPr>
            <p:spPr>
              <a:xfrm>
                <a:off x="3767850" y="7193550"/>
                <a:ext cx="157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161" extrusionOk="0">
                    <a:moveTo>
                      <a:pt x="518" y="1"/>
                    </a:moveTo>
                    <a:cubicBezTo>
                      <a:pt x="488" y="1"/>
                      <a:pt x="458" y="18"/>
                      <a:pt x="438" y="58"/>
                    </a:cubicBezTo>
                    <a:cubicBezTo>
                      <a:pt x="286" y="392"/>
                      <a:pt x="194" y="757"/>
                      <a:pt x="43" y="1061"/>
                    </a:cubicBezTo>
                    <a:cubicBezTo>
                      <a:pt x="0" y="1103"/>
                      <a:pt x="46" y="1161"/>
                      <a:pt x="88" y="1161"/>
                    </a:cubicBezTo>
                    <a:cubicBezTo>
                      <a:pt x="107" y="1161"/>
                      <a:pt x="124" y="1150"/>
                      <a:pt x="134" y="1122"/>
                    </a:cubicBezTo>
                    <a:cubicBezTo>
                      <a:pt x="286" y="788"/>
                      <a:pt x="438" y="484"/>
                      <a:pt x="590" y="149"/>
                    </a:cubicBezTo>
                    <a:cubicBezTo>
                      <a:pt x="630" y="68"/>
                      <a:pt x="576" y="1"/>
                      <a:pt x="51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8"/>
              <p:cNvSpPr/>
              <p:nvPr/>
            </p:nvSpPr>
            <p:spPr>
              <a:xfrm>
                <a:off x="3755225" y="7229175"/>
                <a:ext cx="38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36" extrusionOk="0">
                    <a:moveTo>
                      <a:pt x="152" y="1"/>
                    </a:moveTo>
                    <a:cubicBezTo>
                      <a:pt x="31" y="1"/>
                      <a:pt x="0" y="153"/>
                      <a:pt x="92" y="153"/>
                    </a:cubicBezTo>
                    <a:cubicBezTo>
                      <a:pt x="304" y="183"/>
                      <a:pt x="487" y="244"/>
                      <a:pt x="730" y="274"/>
                    </a:cubicBezTo>
                    <a:cubicBezTo>
                      <a:pt x="851" y="274"/>
                      <a:pt x="943" y="305"/>
                      <a:pt x="1034" y="305"/>
                    </a:cubicBezTo>
                    <a:cubicBezTo>
                      <a:pt x="1155" y="305"/>
                      <a:pt x="1247" y="335"/>
                      <a:pt x="1368" y="335"/>
                    </a:cubicBezTo>
                    <a:cubicBezTo>
                      <a:pt x="1490" y="335"/>
                      <a:pt x="1520" y="183"/>
                      <a:pt x="1399" y="153"/>
                    </a:cubicBezTo>
                    <a:cubicBezTo>
                      <a:pt x="1307" y="122"/>
                      <a:pt x="1186" y="122"/>
                      <a:pt x="1095" y="122"/>
                    </a:cubicBezTo>
                    <a:cubicBezTo>
                      <a:pt x="1003" y="122"/>
                      <a:pt x="882" y="92"/>
                      <a:pt x="791" y="92"/>
                    </a:cubicBezTo>
                    <a:cubicBezTo>
                      <a:pt x="578" y="31"/>
                      <a:pt x="396" y="31"/>
                      <a:pt x="152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58"/>
              <p:cNvSpPr/>
              <p:nvPr/>
            </p:nvSpPr>
            <p:spPr>
              <a:xfrm>
                <a:off x="3790175" y="7190625"/>
                <a:ext cx="61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55" extrusionOk="0">
                    <a:moveTo>
                      <a:pt x="122" y="0"/>
                    </a:moveTo>
                    <a:cubicBezTo>
                      <a:pt x="61" y="0"/>
                      <a:pt x="1" y="38"/>
                      <a:pt x="1" y="114"/>
                    </a:cubicBezTo>
                    <a:cubicBezTo>
                      <a:pt x="61" y="570"/>
                      <a:pt x="61" y="1026"/>
                      <a:pt x="92" y="1513"/>
                    </a:cubicBezTo>
                    <a:cubicBezTo>
                      <a:pt x="78" y="1540"/>
                      <a:pt x="101" y="1555"/>
                      <a:pt x="134" y="1555"/>
                    </a:cubicBezTo>
                    <a:cubicBezTo>
                      <a:pt x="173" y="1555"/>
                      <a:pt x="227" y="1532"/>
                      <a:pt x="244" y="1482"/>
                    </a:cubicBezTo>
                    <a:lnTo>
                      <a:pt x="244" y="114"/>
                    </a:lnTo>
                    <a:cubicBezTo>
                      <a:pt x="244" y="38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58"/>
              <p:cNvSpPr/>
              <p:nvPr/>
            </p:nvSpPr>
            <p:spPr>
              <a:xfrm>
                <a:off x="3697475" y="7159075"/>
                <a:ext cx="208225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8070" extrusionOk="0">
                    <a:moveTo>
                      <a:pt x="4694" y="0"/>
                    </a:moveTo>
                    <a:cubicBezTo>
                      <a:pt x="4444" y="0"/>
                      <a:pt x="4201" y="60"/>
                      <a:pt x="3982" y="191"/>
                    </a:cubicBezTo>
                    <a:cubicBezTo>
                      <a:pt x="3070" y="677"/>
                      <a:pt x="2736" y="2106"/>
                      <a:pt x="1824" y="2531"/>
                    </a:cubicBezTo>
                    <a:cubicBezTo>
                      <a:pt x="1490" y="2683"/>
                      <a:pt x="1095" y="2683"/>
                      <a:pt x="760" y="2896"/>
                    </a:cubicBezTo>
                    <a:cubicBezTo>
                      <a:pt x="61" y="3291"/>
                      <a:pt x="0" y="4446"/>
                      <a:pt x="426" y="5054"/>
                    </a:cubicBezTo>
                    <a:cubicBezTo>
                      <a:pt x="517" y="5206"/>
                      <a:pt x="639" y="5358"/>
                      <a:pt x="791" y="5419"/>
                    </a:cubicBezTo>
                    <a:cubicBezTo>
                      <a:pt x="1216" y="5784"/>
                      <a:pt x="1520" y="6270"/>
                      <a:pt x="1702" y="6848"/>
                    </a:cubicBezTo>
                    <a:cubicBezTo>
                      <a:pt x="1794" y="7060"/>
                      <a:pt x="1854" y="7243"/>
                      <a:pt x="1976" y="7395"/>
                    </a:cubicBezTo>
                    <a:cubicBezTo>
                      <a:pt x="2205" y="7784"/>
                      <a:pt x="2607" y="8070"/>
                      <a:pt x="3038" y="8070"/>
                    </a:cubicBezTo>
                    <a:cubicBezTo>
                      <a:pt x="3179" y="8070"/>
                      <a:pt x="3323" y="8040"/>
                      <a:pt x="3465" y="7972"/>
                    </a:cubicBezTo>
                    <a:cubicBezTo>
                      <a:pt x="3709" y="7851"/>
                      <a:pt x="3921" y="7638"/>
                      <a:pt x="4165" y="7607"/>
                    </a:cubicBezTo>
                    <a:cubicBezTo>
                      <a:pt x="4214" y="7593"/>
                      <a:pt x="4260" y="7587"/>
                      <a:pt x="4304" y="7587"/>
                    </a:cubicBezTo>
                    <a:cubicBezTo>
                      <a:pt x="4448" y="7587"/>
                      <a:pt x="4565" y="7652"/>
                      <a:pt x="4681" y="7699"/>
                    </a:cubicBezTo>
                    <a:cubicBezTo>
                      <a:pt x="4963" y="7796"/>
                      <a:pt x="5269" y="7851"/>
                      <a:pt x="5578" y="7851"/>
                    </a:cubicBezTo>
                    <a:cubicBezTo>
                      <a:pt x="6135" y="7851"/>
                      <a:pt x="6705" y="7673"/>
                      <a:pt x="7174" y="7243"/>
                    </a:cubicBezTo>
                    <a:cubicBezTo>
                      <a:pt x="7903" y="6635"/>
                      <a:pt x="8329" y="5419"/>
                      <a:pt x="7934" y="4598"/>
                    </a:cubicBezTo>
                    <a:cubicBezTo>
                      <a:pt x="7751" y="4203"/>
                      <a:pt x="7447" y="3899"/>
                      <a:pt x="7204" y="3595"/>
                    </a:cubicBezTo>
                    <a:cubicBezTo>
                      <a:pt x="6718" y="2957"/>
                      <a:pt x="6991" y="2440"/>
                      <a:pt x="6839" y="1711"/>
                    </a:cubicBezTo>
                    <a:cubicBezTo>
                      <a:pt x="6748" y="1619"/>
                      <a:pt x="6718" y="1528"/>
                      <a:pt x="6687" y="1407"/>
                    </a:cubicBezTo>
                    <a:cubicBezTo>
                      <a:pt x="6341" y="598"/>
                      <a:pt x="5485" y="0"/>
                      <a:pt x="469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58"/>
              <p:cNvSpPr/>
              <p:nvPr/>
            </p:nvSpPr>
            <p:spPr>
              <a:xfrm>
                <a:off x="3771175" y="7240325"/>
                <a:ext cx="699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8" extrusionOk="0">
                    <a:moveTo>
                      <a:pt x="1408" y="1"/>
                    </a:moveTo>
                    <a:cubicBezTo>
                      <a:pt x="1174" y="1"/>
                      <a:pt x="937" y="82"/>
                      <a:pt x="730" y="254"/>
                    </a:cubicBezTo>
                    <a:cubicBezTo>
                      <a:pt x="153" y="649"/>
                      <a:pt x="1" y="1561"/>
                      <a:pt x="396" y="2230"/>
                    </a:cubicBezTo>
                    <a:cubicBezTo>
                      <a:pt x="623" y="2627"/>
                      <a:pt x="991" y="2848"/>
                      <a:pt x="1376" y="2848"/>
                    </a:cubicBezTo>
                    <a:cubicBezTo>
                      <a:pt x="1610" y="2848"/>
                      <a:pt x="1850" y="2767"/>
                      <a:pt x="2068" y="2594"/>
                    </a:cubicBezTo>
                    <a:cubicBezTo>
                      <a:pt x="2645" y="2169"/>
                      <a:pt x="2797" y="1257"/>
                      <a:pt x="2402" y="619"/>
                    </a:cubicBezTo>
                    <a:cubicBezTo>
                      <a:pt x="2175" y="221"/>
                      <a:pt x="1795" y="1"/>
                      <a:pt x="14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58"/>
              <p:cNvSpPr/>
              <p:nvPr/>
            </p:nvSpPr>
            <p:spPr>
              <a:xfrm>
                <a:off x="3804625" y="7197450"/>
                <a:ext cx="2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890" extrusionOk="0">
                    <a:moveTo>
                      <a:pt x="61" y="1"/>
                    </a:moveTo>
                    <a:cubicBezTo>
                      <a:pt x="46" y="1"/>
                      <a:pt x="30" y="8"/>
                      <a:pt x="30" y="24"/>
                    </a:cubicBezTo>
                    <a:cubicBezTo>
                      <a:pt x="0" y="176"/>
                      <a:pt x="0" y="297"/>
                      <a:pt x="0" y="449"/>
                    </a:cubicBezTo>
                    <a:lnTo>
                      <a:pt x="0" y="844"/>
                    </a:lnTo>
                    <a:cubicBezTo>
                      <a:pt x="0" y="875"/>
                      <a:pt x="23" y="890"/>
                      <a:pt x="46" y="890"/>
                    </a:cubicBezTo>
                    <a:cubicBezTo>
                      <a:pt x="68" y="890"/>
                      <a:pt x="91" y="875"/>
                      <a:pt x="91" y="844"/>
                    </a:cubicBezTo>
                    <a:lnTo>
                      <a:pt x="91" y="449"/>
                    </a:lnTo>
                    <a:lnTo>
                      <a:pt x="91" y="24"/>
                    </a:lnTo>
                    <a:cubicBezTo>
                      <a:pt x="91" y="8"/>
                      <a:pt x="76" y="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58"/>
              <p:cNvSpPr/>
              <p:nvPr/>
            </p:nvSpPr>
            <p:spPr>
              <a:xfrm>
                <a:off x="3817250" y="7198675"/>
                <a:ext cx="101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822" extrusionOk="0">
                    <a:moveTo>
                      <a:pt x="382" y="0"/>
                    </a:moveTo>
                    <a:cubicBezTo>
                      <a:pt x="372" y="0"/>
                      <a:pt x="359" y="10"/>
                      <a:pt x="346" y="35"/>
                    </a:cubicBezTo>
                    <a:cubicBezTo>
                      <a:pt x="255" y="309"/>
                      <a:pt x="133" y="552"/>
                      <a:pt x="42" y="765"/>
                    </a:cubicBezTo>
                    <a:cubicBezTo>
                      <a:pt x="0" y="786"/>
                      <a:pt x="16" y="821"/>
                      <a:pt x="40" y="821"/>
                    </a:cubicBezTo>
                    <a:cubicBezTo>
                      <a:pt x="51" y="821"/>
                      <a:pt x="63" y="814"/>
                      <a:pt x="73" y="795"/>
                    </a:cubicBezTo>
                    <a:cubicBezTo>
                      <a:pt x="225" y="583"/>
                      <a:pt x="346" y="309"/>
                      <a:pt x="407" y="35"/>
                    </a:cubicBezTo>
                    <a:cubicBezTo>
                      <a:pt x="407" y="18"/>
                      <a:pt x="397" y="0"/>
                      <a:pt x="3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58"/>
              <p:cNvSpPr/>
              <p:nvPr/>
            </p:nvSpPr>
            <p:spPr>
              <a:xfrm>
                <a:off x="3851600" y="729365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2" extrusionOk="0">
                    <a:moveTo>
                      <a:pt x="23" y="1"/>
                    </a:moveTo>
                    <a:cubicBezTo>
                      <a:pt x="6" y="1"/>
                      <a:pt x="1" y="18"/>
                      <a:pt x="36" y="36"/>
                    </a:cubicBezTo>
                    <a:lnTo>
                      <a:pt x="218" y="249"/>
                    </a:lnTo>
                    <a:lnTo>
                      <a:pt x="279" y="309"/>
                    </a:lnTo>
                    <a:lnTo>
                      <a:pt x="401" y="431"/>
                    </a:lnTo>
                    <a:lnTo>
                      <a:pt x="431" y="431"/>
                    </a:lnTo>
                    <a:lnTo>
                      <a:pt x="431" y="401"/>
                    </a:lnTo>
                    <a:lnTo>
                      <a:pt x="370" y="309"/>
                    </a:lnTo>
                    <a:cubicBezTo>
                      <a:pt x="340" y="279"/>
                      <a:pt x="279" y="249"/>
                      <a:pt x="249" y="249"/>
                    </a:cubicBezTo>
                    <a:lnTo>
                      <a:pt x="66" y="36"/>
                    </a:lnTo>
                    <a:cubicBezTo>
                      <a:pt x="54" y="10"/>
                      <a:pt x="35" y="1"/>
                      <a:pt x="23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58"/>
              <p:cNvSpPr/>
              <p:nvPr/>
            </p:nvSpPr>
            <p:spPr>
              <a:xfrm>
                <a:off x="3850975" y="7283125"/>
                <a:ext cx="99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3" extrusionOk="0">
                    <a:moveTo>
                      <a:pt x="21" y="35"/>
                    </a:moveTo>
                    <a:cubicBezTo>
                      <a:pt x="7" y="35"/>
                      <a:pt x="21" y="62"/>
                      <a:pt x="61" y="62"/>
                    </a:cubicBezTo>
                    <a:cubicBezTo>
                      <a:pt x="41" y="42"/>
                      <a:pt x="27" y="35"/>
                      <a:pt x="21" y="35"/>
                    </a:cubicBezTo>
                    <a:close/>
                    <a:moveTo>
                      <a:pt x="0" y="1"/>
                    </a:moveTo>
                    <a:cubicBezTo>
                      <a:pt x="91" y="62"/>
                      <a:pt x="91" y="62"/>
                      <a:pt x="61" y="62"/>
                    </a:cubicBezTo>
                    <a:cubicBezTo>
                      <a:pt x="91" y="62"/>
                      <a:pt x="91" y="62"/>
                      <a:pt x="91" y="92"/>
                    </a:cubicBezTo>
                    <a:lnTo>
                      <a:pt x="122" y="92"/>
                    </a:lnTo>
                    <a:cubicBezTo>
                      <a:pt x="152" y="92"/>
                      <a:pt x="213" y="123"/>
                      <a:pt x="213" y="123"/>
                    </a:cubicBezTo>
                    <a:lnTo>
                      <a:pt x="274" y="153"/>
                    </a:lnTo>
                    <a:lnTo>
                      <a:pt x="335" y="153"/>
                    </a:lnTo>
                    <a:cubicBezTo>
                      <a:pt x="395" y="153"/>
                      <a:pt x="395" y="123"/>
                      <a:pt x="335" y="92"/>
                    </a:cubicBezTo>
                    <a:lnTo>
                      <a:pt x="274" y="92"/>
                    </a:lnTo>
                    <a:cubicBezTo>
                      <a:pt x="243" y="92"/>
                      <a:pt x="213" y="92"/>
                      <a:pt x="152" y="31"/>
                    </a:cubicBezTo>
                    <a:cubicBezTo>
                      <a:pt x="122" y="31"/>
                      <a:pt x="91" y="3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58"/>
              <p:cNvSpPr/>
              <p:nvPr/>
            </p:nvSpPr>
            <p:spPr>
              <a:xfrm>
                <a:off x="3777250" y="7319875"/>
                <a:ext cx="76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32" extrusionOk="0">
                    <a:moveTo>
                      <a:pt x="241" y="0"/>
                    </a:moveTo>
                    <a:cubicBezTo>
                      <a:pt x="219" y="0"/>
                      <a:pt x="196" y="8"/>
                      <a:pt x="183" y="20"/>
                    </a:cubicBezTo>
                    <a:cubicBezTo>
                      <a:pt x="153" y="51"/>
                      <a:pt x="153" y="142"/>
                      <a:pt x="153" y="172"/>
                    </a:cubicBezTo>
                    <a:cubicBezTo>
                      <a:pt x="153" y="203"/>
                      <a:pt x="122" y="294"/>
                      <a:pt x="122" y="324"/>
                    </a:cubicBezTo>
                    <a:lnTo>
                      <a:pt x="1" y="659"/>
                    </a:lnTo>
                    <a:cubicBezTo>
                      <a:pt x="1" y="703"/>
                      <a:pt x="17" y="731"/>
                      <a:pt x="38" y="731"/>
                    </a:cubicBezTo>
                    <a:cubicBezTo>
                      <a:pt x="45" y="731"/>
                      <a:pt x="54" y="728"/>
                      <a:pt x="62" y="719"/>
                    </a:cubicBezTo>
                    <a:lnTo>
                      <a:pt x="183" y="355"/>
                    </a:lnTo>
                    <a:cubicBezTo>
                      <a:pt x="183" y="324"/>
                      <a:pt x="214" y="264"/>
                      <a:pt x="214" y="203"/>
                    </a:cubicBezTo>
                    <a:cubicBezTo>
                      <a:pt x="244" y="172"/>
                      <a:pt x="244" y="112"/>
                      <a:pt x="305" y="51"/>
                    </a:cubicBezTo>
                    <a:cubicBezTo>
                      <a:pt x="305" y="15"/>
                      <a:pt x="274" y="0"/>
                      <a:pt x="2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58"/>
              <p:cNvSpPr/>
              <p:nvPr/>
            </p:nvSpPr>
            <p:spPr>
              <a:xfrm>
                <a:off x="3765850" y="7311950"/>
                <a:ext cx="157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915" extrusionOk="0">
                    <a:moveTo>
                      <a:pt x="582" y="0"/>
                    </a:moveTo>
                    <a:cubicBezTo>
                      <a:pt x="564" y="0"/>
                      <a:pt x="541" y="10"/>
                      <a:pt x="518" y="33"/>
                    </a:cubicBezTo>
                    <a:cubicBezTo>
                      <a:pt x="457" y="185"/>
                      <a:pt x="366" y="307"/>
                      <a:pt x="244" y="459"/>
                    </a:cubicBezTo>
                    <a:cubicBezTo>
                      <a:pt x="214" y="520"/>
                      <a:pt x="183" y="611"/>
                      <a:pt x="153" y="641"/>
                    </a:cubicBezTo>
                    <a:cubicBezTo>
                      <a:pt x="123" y="672"/>
                      <a:pt x="123" y="733"/>
                      <a:pt x="62" y="763"/>
                    </a:cubicBezTo>
                    <a:cubicBezTo>
                      <a:pt x="62" y="793"/>
                      <a:pt x="31" y="793"/>
                      <a:pt x="31" y="824"/>
                    </a:cubicBezTo>
                    <a:cubicBezTo>
                      <a:pt x="31" y="884"/>
                      <a:pt x="31" y="884"/>
                      <a:pt x="1" y="915"/>
                    </a:cubicBezTo>
                    <a:cubicBezTo>
                      <a:pt x="16" y="900"/>
                      <a:pt x="31" y="900"/>
                      <a:pt x="43" y="900"/>
                    </a:cubicBezTo>
                    <a:cubicBezTo>
                      <a:pt x="54" y="900"/>
                      <a:pt x="62" y="900"/>
                      <a:pt x="62" y="884"/>
                    </a:cubicBezTo>
                    <a:lnTo>
                      <a:pt x="123" y="824"/>
                    </a:lnTo>
                    <a:lnTo>
                      <a:pt x="153" y="793"/>
                    </a:lnTo>
                    <a:cubicBezTo>
                      <a:pt x="183" y="763"/>
                      <a:pt x="183" y="733"/>
                      <a:pt x="214" y="672"/>
                    </a:cubicBezTo>
                    <a:cubicBezTo>
                      <a:pt x="244" y="611"/>
                      <a:pt x="305" y="520"/>
                      <a:pt x="335" y="489"/>
                    </a:cubicBezTo>
                    <a:cubicBezTo>
                      <a:pt x="396" y="337"/>
                      <a:pt x="518" y="216"/>
                      <a:pt x="609" y="64"/>
                    </a:cubicBezTo>
                    <a:cubicBezTo>
                      <a:pt x="628" y="26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58"/>
              <p:cNvSpPr/>
              <p:nvPr/>
            </p:nvSpPr>
            <p:spPr>
              <a:xfrm>
                <a:off x="3747625" y="7264150"/>
                <a:ext cx="152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2" extrusionOk="0">
                    <a:moveTo>
                      <a:pt x="31" y="0"/>
                    </a:moveTo>
                    <a:cubicBezTo>
                      <a:pt x="0" y="91"/>
                      <a:pt x="0" y="122"/>
                      <a:pt x="31" y="122"/>
                    </a:cubicBezTo>
                    <a:lnTo>
                      <a:pt x="548" y="122"/>
                    </a:lnTo>
                    <a:cubicBezTo>
                      <a:pt x="608" y="122"/>
                      <a:pt x="608" y="0"/>
                      <a:pt x="548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58"/>
              <p:cNvSpPr/>
              <p:nvPr/>
            </p:nvSpPr>
            <p:spPr>
              <a:xfrm>
                <a:off x="3751425" y="7251100"/>
                <a:ext cx="151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15" extrusionOk="0">
                    <a:moveTo>
                      <a:pt x="6" y="1"/>
                    </a:moveTo>
                    <a:cubicBezTo>
                      <a:pt x="0" y="1"/>
                      <a:pt x="0" y="18"/>
                      <a:pt x="0" y="36"/>
                    </a:cubicBezTo>
                    <a:cubicBezTo>
                      <a:pt x="31" y="66"/>
                      <a:pt x="31" y="66"/>
                      <a:pt x="92" y="66"/>
                    </a:cubicBezTo>
                    <a:cubicBezTo>
                      <a:pt x="122" y="66"/>
                      <a:pt x="122" y="127"/>
                      <a:pt x="152" y="127"/>
                    </a:cubicBezTo>
                    <a:cubicBezTo>
                      <a:pt x="183" y="157"/>
                      <a:pt x="244" y="157"/>
                      <a:pt x="274" y="188"/>
                    </a:cubicBezTo>
                    <a:cubicBezTo>
                      <a:pt x="335" y="218"/>
                      <a:pt x="426" y="279"/>
                      <a:pt x="548" y="309"/>
                    </a:cubicBezTo>
                    <a:cubicBezTo>
                      <a:pt x="551" y="313"/>
                      <a:pt x="554" y="314"/>
                      <a:pt x="558" y="314"/>
                    </a:cubicBezTo>
                    <a:cubicBezTo>
                      <a:pt x="584" y="314"/>
                      <a:pt x="605" y="218"/>
                      <a:pt x="578" y="218"/>
                    </a:cubicBezTo>
                    <a:cubicBezTo>
                      <a:pt x="487" y="188"/>
                      <a:pt x="396" y="157"/>
                      <a:pt x="304" y="127"/>
                    </a:cubicBezTo>
                    <a:cubicBezTo>
                      <a:pt x="274" y="127"/>
                      <a:pt x="213" y="66"/>
                      <a:pt x="183" y="66"/>
                    </a:cubicBezTo>
                    <a:cubicBezTo>
                      <a:pt x="152" y="66"/>
                      <a:pt x="152" y="66"/>
                      <a:pt x="122" y="36"/>
                    </a:cubicBezTo>
                    <a:lnTo>
                      <a:pt x="31" y="36"/>
                    </a:lnTo>
                    <a:cubicBezTo>
                      <a:pt x="18" y="10"/>
                      <a:pt x="11" y="1"/>
                      <a:pt x="6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8"/>
              <p:cNvSpPr/>
              <p:nvPr/>
            </p:nvSpPr>
            <p:spPr>
              <a:xfrm>
                <a:off x="3299275" y="7223050"/>
                <a:ext cx="2006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5916" extrusionOk="0">
                    <a:moveTo>
                      <a:pt x="4287" y="1"/>
                    </a:moveTo>
                    <a:cubicBezTo>
                      <a:pt x="3209" y="1"/>
                      <a:pt x="1929" y="402"/>
                      <a:pt x="700" y="823"/>
                    </a:cubicBezTo>
                    <a:lnTo>
                      <a:pt x="1" y="975"/>
                    </a:lnTo>
                    <a:cubicBezTo>
                      <a:pt x="183" y="2100"/>
                      <a:pt x="426" y="3133"/>
                      <a:pt x="730" y="4137"/>
                    </a:cubicBezTo>
                    <a:cubicBezTo>
                      <a:pt x="822" y="4592"/>
                      <a:pt x="1034" y="5048"/>
                      <a:pt x="1308" y="5352"/>
                    </a:cubicBezTo>
                    <a:cubicBezTo>
                      <a:pt x="1686" y="5790"/>
                      <a:pt x="2260" y="5915"/>
                      <a:pt x="2901" y="5915"/>
                    </a:cubicBezTo>
                    <a:cubicBezTo>
                      <a:pt x="3239" y="5915"/>
                      <a:pt x="3596" y="5881"/>
                      <a:pt x="3952" y="5839"/>
                    </a:cubicBezTo>
                    <a:cubicBezTo>
                      <a:pt x="5290" y="5687"/>
                      <a:pt x="6658" y="5565"/>
                      <a:pt x="8025" y="5413"/>
                    </a:cubicBezTo>
                    <a:cubicBezTo>
                      <a:pt x="7661" y="4440"/>
                      <a:pt x="7326" y="3407"/>
                      <a:pt x="6992" y="2404"/>
                    </a:cubicBezTo>
                    <a:cubicBezTo>
                      <a:pt x="6810" y="1796"/>
                      <a:pt x="6566" y="1188"/>
                      <a:pt x="6232" y="793"/>
                    </a:cubicBezTo>
                    <a:cubicBezTo>
                      <a:pt x="5757" y="215"/>
                      <a:pt x="5076" y="1"/>
                      <a:pt x="42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8"/>
              <p:cNvSpPr/>
              <p:nvPr/>
            </p:nvSpPr>
            <p:spPr>
              <a:xfrm>
                <a:off x="3287725" y="7212525"/>
                <a:ext cx="2236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6693" extrusionOk="0">
                    <a:moveTo>
                      <a:pt x="4806" y="796"/>
                    </a:moveTo>
                    <a:cubicBezTo>
                      <a:pt x="5167" y="796"/>
                      <a:pt x="5524" y="849"/>
                      <a:pt x="5843" y="1001"/>
                    </a:cubicBezTo>
                    <a:cubicBezTo>
                      <a:pt x="6572" y="1396"/>
                      <a:pt x="6846" y="2187"/>
                      <a:pt x="7089" y="2916"/>
                    </a:cubicBezTo>
                    <a:cubicBezTo>
                      <a:pt x="7373" y="3742"/>
                      <a:pt x="7657" y="4612"/>
                      <a:pt x="7941" y="5470"/>
                    </a:cubicBezTo>
                    <a:lnTo>
                      <a:pt x="7941" y="5470"/>
                    </a:lnTo>
                    <a:cubicBezTo>
                      <a:pt x="7091" y="5562"/>
                      <a:pt x="6244" y="5637"/>
                      <a:pt x="5417" y="5713"/>
                    </a:cubicBezTo>
                    <a:cubicBezTo>
                      <a:pt x="4801" y="5779"/>
                      <a:pt x="4137" y="5893"/>
                      <a:pt x="3494" y="5893"/>
                    </a:cubicBezTo>
                    <a:cubicBezTo>
                      <a:pt x="3249" y="5893"/>
                      <a:pt x="3008" y="5876"/>
                      <a:pt x="2773" y="5834"/>
                    </a:cubicBezTo>
                    <a:cubicBezTo>
                      <a:pt x="1922" y="5682"/>
                      <a:pt x="1679" y="4892"/>
                      <a:pt x="1466" y="4132"/>
                    </a:cubicBezTo>
                    <a:cubicBezTo>
                      <a:pt x="1205" y="3233"/>
                      <a:pt x="971" y="2306"/>
                      <a:pt x="819" y="1404"/>
                    </a:cubicBezTo>
                    <a:lnTo>
                      <a:pt x="819" y="1404"/>
                    </a:lnTo>
                    <a:cubicBezTo>
                      <a:pt x="868" y="1520"/>
                      <a:pt x="969" y="1607"/>
                      <a:pt x="1109" y="1607"/>
                    </a:cubicBezTo>
                    <a:cubicBezTo>
                      <a:pt x="1154" y="1607"/>
                      <a:pt x="1202" y="1598"/>
                      <a:pt x="1253" y="1579"/>
                    </a:cubicBezTo>
                    <a:cubicBezTo>
                      <a:pt x="2044" y="1305"/>
                      <a:pt x="2895" y="1062"/>
                      <a:pt x="3746" y="910"/>
                    </a:cubicBezTo>
                    <a:cubicBezTo>
                      <a:pt x="4080" y="849"/>
                      <a:pt x="4445" y="796"/>
                      <a:pt x="4806" y="796"/>
                    </a:cubicBezTo>
                    <a:close/>
                    <a:moveTo>
                      <a:pt x="4702" y="1"/>
                    </a:moveTo>
                    <a:cubicBezTo>
                      <a:pt x="3466" y="1"/>
                      <a:pt x="2145" y="512"/>
                      <a:pt x="1071" y="849"/>
                    </a:cubicBezTo>
                    <a:cubicBezTo>
                      <a:pt x="880" y="909"/>
                      <a:pt x="793" y="1061"/>
                      <a:pt x="785" y="1214"/>
                    </a:cubicBezTo>
                    <a:lnTo>
                      <a:pt x="785" y="1214"/>
                    </a:lnTo>
                    <a:cubicBezTo>
                      <a:pt x="743" y="1063"/>
                      <a:pt x="620" y="998"/>
                      <a:pt x="486" y="998"/>
                    </a:cubicBezTo>
                    <a:cubicBezTo>
                      <a:pt x="260" y="998"/>
                      <a:pt x="1" y="1184"/>
                      <a:pt x="37" y="1457"/>
                    </a:cubicBezTo>
                    <a:cubicBezTo>
                      <a:pt x="189" y="2521"/>
                      <a:pt x="433" y="3585"/>
                      <a:pt x="767" y="4618"/>
                    </a:cubicBezTo>
                    <a:cubicBezTo>
                      <a:pt x="1040" y="5469"/>
                      <a:pt x="1375" y="6229"/>
                      <a:pt x="2256" y="6533"/>
                    </a:cubicBezTo>
                    <a:cubicBezTo>
                      <a:pt x="2605" y="6653"/>
                      <a:pt x="2967" y="6693"/>
                      <a:pt x="3335" y="6693"/>
                    </a:cubicBezTo>
                    <a:cubicBezTo>
                      <a:pt x="3897" y="6693"/>
                      <a:pt x="4471" y="6600"/>
                      <a:pt x="5022" y="6564"/>
                    </a:cubicBezTo>
                    <a:cubicBezTo>
                      <a:pt x="6177" y="6442"/>
                      <a:pt x="7332" y="6320"/>
                      <a:pt x="8487" y="6229"/>
                    </a:cubicBezTo>
                    <a:cubicBezTo>
                      <a:pt x="8700" y="6169"/>
                      <a:pt x="8943" y="5986"/>
                      <a:pt x="8852" y="5713"/>
                    </a:cubicBezTo>
                    <a:lnTo>
                      <a:pt x="7728" y="2430"/>
                    </a:lnTo>
                    <a:cubicBezTo>
                      <a:pt x="7424" y="1609"/>
                      <a:pt x="7089" y="788"/>
                      <a:pt x="6269" y="363"/>
                    </a:cubicBezTo>
                    <a:cubicBezTo>
                      <a:pt x="5783" y="101"/>
                      <a:pt x="5251" y="1"/>
                      <a:pt x="470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58"/>
              <p:cNvSpPr/>
              <p:nvPr/>
            </p:nvSpPr>
            <p:spPr>
              <a:xfrm>
                <a:off x="3315375" y="7266225"/>
                <a:ext cx="1549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2957" extrusionOk="0">
                    <a:moveTo>
                      <a:pt x="142" y="1"/>
                    </a:moveTo>
                    <a:cubicBezTo>
                      <a:pt x="80" y="1"/>
                      <a:pt x="0" y="60"/>
                      <a:pt x="26" y="160"/>
                    </a:cubicBezTo>
                    <a:cubicBezTo>
                      <a:pt x="147" y="343"/>
                      <a:pt x="390" y="464"/>
                      <a:pt x="573" y="555"/>
                    </a:cubicBezTo>
                    <a:cubicBezTo>
                      <a:pt x="786" y="677"/>
                      <a:pt x="1029" y="768"/>
                      <a:pt x="1241" y="829"/>
                    </a:cubicBezTo>
                    <a:cubicBezTo>
                      <a:pt x="1819" y="981"/>
                      <a:pt x="2366" y="1194"/>
                      <a:pt x="2883" y="1376"/>
                    </a:cubicBezTo>
                    <a:cubicBezTo>
                      <a:pt x="3460" y="1558"/>
                      <a:pt x="3977" y="1832"/>
                      <a:pt x="4524" y="2106"/>
                    </a:cubicBezTo>
                    <a:cubicBezTo>
                      <a:pt x="4798" y="2197"/>
                      <a:pt x="5041" y="2349"/>
                      <a:pt x="5284" y="2501"/>
                    </a:cubicBezTo>
                    <a:cubicBezTo>
                      <a:pt x="5558" y="2653"/>
                      <a:pt x="5770" y="2865"/>
                      <a:pt x="6074" y="2957"/>
                    </a:cubicBezTo>
                    <a:cubicBezTo>
                      <a:pt x="6166" y="2957"/>
                      <a:pt x="6196" y="2926"/>
                      <a:pt x="6166" y="2896"/>
                    </a:cubicBezTo>
                    <a:cubicBezTo>
                      <a:pt x="5983" y="2713"/>
                      <a:pt x="5710" y="2592"/>
                      <a:pt x="5527" y="2440"/>
                    </a:cubicBezTo>
                    <a:cubicBezTo>
                      <a:pt x="5254" y="2288"/>
                      <a:pt x="5011" y="2136"/>
                      <a:pt x="4767" y="1984"/>
                    </a:cubicBezTo>
                    <a:cubicBezTo>
                      <a:pt x="4251" y="1710"/>
                      <a:pt x="3764" y="1498"/>
                      <a:pt x="3278" y="1255"/>
                    </a:cubicBezTo>
                    <a:cubicBezTo>
                      <a:pt x="2731" y="1042"/>
                      <a:pt x="2214" y="829"/>
                      <a:pt x="1637" y="677"/>
                    </a:cubicBezTo>
                    <a:cubicBezTo>
                      <a:pt x="1363" y="616"/>
                      <a:pt x="1120" y="525"/>
                      <a:pt x="877" y="403"/>
                    </a:cubicBezTo>
                    <a:cubicBezTo>
                      <a:pt x="755" y="373"/>
                      <a:pt x="664" y="312"/>
                      <a:pt x="542" y="221"/>
                    </a:cubicBezTo>
                    <a:cubicBezTo>
                      <a:pt x="421" y="160"/>
                      <a:pt x="360" y="39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58"/>
              <p:cNvSpPr/>
              <p:nvPr/>
            </p:nvSpPr>
            <p:spPr>
              <a:xfrm>
                <a:off x="3408500" y="7282175"/>
                <a:ext cx="428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4" extrusionOk="0">
                    <a:moveTo>
                      <a:pt x="1668" y="0"/>
                    </a:moveTo>
                    <a:cubicBezTo>
                      <a:pt x="1662" y="0"/>
                      <a:pt x="1656" y="3"/>
                      <a:pt x="1650" y="9"/>
                    </a:cubicBezTo>
                    <a:cubicBezTo>
                      <a:pt x="1590" y="9"/>
                      <a:pt x="1590" y="39"/>
                      <a:pt x="1559" y="39"/>
                    </a:cubicBezTo>
                    <a:cubicBezTo>
                      <a:pt x="1529" y="39"/>
                      <a:pt x="1498" y="100"/>
                      <a:pt x="1438" y="130"/>
                    </a:cubicBezTo>
                    <a:cubicBezTo>
                      <a:pt x="1377" y="161"/>
                      <a:pt x="1286" y="191"/>
                      <a:pt x="1255" y="252"/>
                    </a:cubicBezTo>
                    <a:cubicBezTo>
                      <a:pt x="1134" y="313"/>
                      <a:pt x="982" y="404"/>
                      <a:pt x="890" y="465"/>
                    </a:cubicBezTo>
                    <a:cubicBezTo>
                      <a:pt x="617" y="617"/>
                      <a:pt x="343" y="799"/>
                      <a:pt x="70" y="951"/>
                    </a:cubicBezTo>
                    <a:cubicBezTo>
                      <a:pt x="0" y="1020"/>
                      <a:pt x="37" y="1143"/>
                      <a:pt x="112" y="1143"/>
                    </a:cubicBezTo>
                    <a:cubicBezTo>
                      <a:pt x="136" y="1143"/>
                      <a:pt x="163" y="1132"/>
                      <a:pt x="191" y="1103"/>
                    </a:cubicBezTo>
                    <a:cubicBezTo>
                      <a:pt x="465" y="920"/>
                      <a:pt x="678" y="738"/>
                      <a:pt x="951" y="586"/>
                    </a:cubicBezTo>
                    <a:cubicBezTo>
                      <a:pt x="1073" y="495"/>
                      <a:pt x="1194" y="404"/>
                      <a:pt x="1346" y="313"/>
                    </a:cubicBezTo>
                    <a:cubicBezTo>
                      <a:pt x="1407" y="282"/>
                      <a:pt x="1438" y="221"/>
                      <a:pt x="1529" y="191"/>
                    </a:cubicBezTo>
                    <a:cubicBezTo>
                      <a:pt x="1559" y="161"/>
                      <a:pt x="1590" y="161"/>
                      <a:pt x="1650" y="130"/>
                    </a:cubicBezTo>
                    <a:lnTo>
                      <a:pt x="1711" y="39"/>
                    </a:lnTo>
                    <a:cubicBezTo>
                      <a:pt x="1711" y="39"/>
                      <a:pt x="1692" y="0"/>
                      <a:pt x="16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58"/>
              <p:cNvSpPr/>
              <p:nvPr/>
            </p:nvSpPr>
            <p:spPr>
              <a:xfrm>
                <a:off x="3406425" y="7312025"/>
                <a:ext cx="687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573" extrusionOk="0">
                    <a:moveTo>
                      <a:pt x="244" y="0"/>
                    </a:moveTo>
                    <a:cubicBezTo>
                      <a:pt x="244" y="0"/>
                      <a:pt x="122" y="0"/>
                      <a:pt x="122" y="61"/>
                    </a:cubicBezTo>
                    <a:cubicBezTo>
                      <a:pt x="122" y="304"/>
                      <a:pt x="153" y="578"/>
                      <a:pt x="122" y="790"/>
                    </a:cubicBezTo>
                    <a:cubicBezTo>
                      <a:pt x="122" y="942"/>
                      <a:pt x="92" y="1064"/>
                      <a:pt x="92" y="1185"/>
                    </a:cubicBezTo>
                    <a:cubicBezTo>
                      <a:pt x="92" y="1246"/>
                      <a:pt x="62" y="1337"/>
                      <a:pt x="62" y="1368"/>
                    </a:cubicBezTo>
                    <a:cubicBezTo>
                      <a:pt x="62" y="1429"/>
                      <a:pt x="1" y="1520"/>
                      <a:pt x="62" y="1550"/>
                    </a:cubicBezTo>
                    <a:cubicBezTo>
                      <a:pt x="77" y="1565"/>
                      <a:pt x="92" y="1573"/>
                      <a:pt x="103" y="1573"/>
                    </a:cubicBezTo>
                    <a:cubicBezTo>
                      <a:pt x="115" y="1573"/>
                      <a:pt x="122" y="1565"/>
                      <a:pt x="122" y="1550"/>
                    </a:cubicBezTo>
                    <a:cubicBezTo>
                      <a:pt x="214" y="1520"/>
                      <a:pt x="214" y="1429"/>
                      <a:pt x="214" y="1368"/>
                    </a:cubicBezTo>
                    <a:cubicBezTo>
                      <a:pt x="214" y="1277"/>
                      <a:pt x="244" y="1246"/>
                      <a:pt x="244" y="1185"/>
                    </a:cubicBezTo>
                    <a:cubicBezTo>
                      <a:pt x="274" y="1033"/>
                      <a:pt x="274" y="912"/>
                      <a:pt x="274" y="760"/>
                    </a:cubicBezTo>
                    <a:cubicBezTo>
                      <a:pt x="274" y="486"/>
                      <a:pt x="274" y="274"/>
                      <a:pt x="24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58"/>
              <p:cNvSpPr/>
              <p:nvPr/>
            </p:nvSpPr>
            <p:spPr>
              <a:xfrm>
                <a:off x="3382975" y="7272750"/>
                <a:ext cx="369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43" extrusionOk="0">
                    <a:moveTo>
                      <a:pt x="1394" y="0"/>
                    </a:moveTo>
                    <a:cubicBezTo>
                      <a:pt x="1382" y="0"/>
                      <a:pt x="1372" y="6"/>
                      <a:pt x="1364" y="21"/>
                    </a:cubicBezTo>
                    <a:lnTo>
                      <a:pt x="696" y="568"/>
                    </a:lnTo>
                    <a:cubicBezTo>
                      <a:pt x="574" y="659"/>
                      <a:pt x="452" y="781"/>
                      <a:pt x="331" y="842"/>
                    </a:cubicBezTo>
                    <a:cubicBezTo>
                      <a:pt x="240" y="933"/>
                      <a:pt x="118" y="1024"/>
                      <a:pt x="27" y="1145"/>
                    </a:cubicBezTo>
                    <a:cubicBezTo>
                      <a:pt x="1" y="1172"/>
                      <a:pt x="65" y="1243"/>
                      <a:pt x="102" y="1243"/>
                    </a:cubicBezTo>
                    <a:cubicBezTo>
                      <a:pt x="108" y="1243"/>
                      <a:pt x="114" y="1241"/>
                      <a:pt x="118" y="1237"/>
                    </a:cubicBezTo>
                    <a:cubicBezTo>
                      <a:pt x="240" y="1145"/>
                      <a:pt x="331" y="1085"/>
                      <a:pt x="452" y="963"/>
                    </a:cubicBezTo>
                    <a:cubicBezTo>
                      <a:pt x="574" y="842"/>
                      <a:pt x="696" y="781"/>
                      <a:pt x="787" y="659"/>
                    </a:cubicBezTo>
                    <a:cubicBezTo>
                      <a:pt x="1030" y="477"/>
                      <a:pt x="1243" y="264"/>
                      <a:pt x="1455" y="82"/>
                    </a:cubicBezTo>
                    <a:cubicBezTo>
                      <a:pt x="1479" y="59"/>
                      <a:pt x="1432" y="0"/>
                      <a:pt x="13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58"/>
              <p:cNvSpPr/>
              <p:nvPr/>
            </p:nvSpPr>
            <p:spPr>
              <a:xfrm>
                <a:off x="3382875" y="7304925"/>
                <a:ext cx="610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79" extrusionOk="0">
                    <a:moveTo>
                      <a:pt x="187" y="1"/>
                    </a:moveTo>
                    <a:cubicBezTo>
                      <a:pt x="144" y="1"/>
                      <a:pt x="92" y="30"/>
                      <a:pt x="92" y="102"/>
                    </a:cubicBezTo>
                    <a:cubicBezTo>
                      <a:pt x="92" y="284"/>
                      <a:pt x="31" y="497"/>
                      <a:pt x="31" y="710"/>
                    </a:cubicBezTo>
                    <a:lnTo>
                      <a:pt x="31" y="1014"/>
                    </a:lnTo>
                    <a:cubicBezTo>
                      <a:pt x="31" y="1105"/>
                      <a:pt x="0" y="1226"/>
                      <a:pt x="31" y="1287"/>
                    </a:cubicBezTo>
                    <a:cubicBezTo>
                      <a:pt x="31" y="1348"/>
                      <a:pt x="69" y="1378"/>
                      <a:pt x="114" y="1378"/>
                    </a:cubicBezTo>
                    <a:cubicBezTo>
                      <a:pt x="160" y="1378"/>
                      <a:pt x="213" y="1348"/>
                      <a:pt x="244" y="1287"/>
                    </a:cubicBezTo>
                    <a:lnTo>
                      <a:pt x="244" y="1014"/>
                    </a:lnTo>
                    <a:lnTo>
                      <a:pt x="244" y="710"/>
                    </a:lnTo>
                    <a:lnTo>
                      <a:pt x="244" y="41"/>
                    </a:lnTo>
                    <a:cubicBezTo>
                      <a:pt x="244" y="16"/>
                      <a:pt x="218" y="1"/>
                      <a:pt x="1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58"/>
              <p:cNvSpPr/>
              <p:nvPr/>
            </p:nvSpPr>
            <p:spPr>
              <a:xfrm>
                <a:off x="3349675" y="7258675"/>
                <a:ext cx="42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97" extrusionOk="0">
                    <a:moveTo>
                      <a:pt x="1598" y="0"/>
                    </a:moveTo>
                    <a:cubicBezTo>
                      <a:pt x="1589" y="0"/>
                      <a:pt x="1580" y="2"/>
                      <a:pt x="1572" y="6"/>
                    </a:cubicBezTo>
                    <a:cubicBezTo>
                      <a:pt x="1298" y="158"/>
                      <a:pt x="1055" y="341"/>
                      <a:pt x="812" y="493"/>
                    </a:cubicBezTo>
                    <a:cubicBezTo>
                      <a:pt x="569" y="645"/>
                      <a:pt x="295" y="797"/>
                      <a:pt x="82" y="1040"/>
                    </a:cubicBezTo>
                    <a:cubicBezTo>
                      <a:pt x="1" y="1094"/>
                      <a:pt x="65" y="1197"/>
                      <a:pt x="166" y="1197"/>
                    </a:cubicBezTo>
                    <a:cubicBezTo>
                      <a:pt x="178" y="1197"/>
                      <a:pt x="191" y="1195"/>
                      <a:pt x="204" y="1192"/>
                    </a:cubicBezTo>
                    <a:cubicBezTo>
                      <a:pt x="447" y="1040"/>
                      <a:pt x="690" y="827"/>
                      <a:pt x="903" y="645"/>
                    </a:cubicBezTo>
                    <a:cubicBezTo>
                      <a:pt x="1146" y="462"/>
                      <a:pt x="1420" y="310"/>
                      <a:pt x="1632" y="128"/>
                    </a:cubicBezTo>
                    <a:cubicBezTo>
                      <a:pt x="1711" y="75"/>
                      <a:pt x="1654" y="0"/>
                      <a:pt x="159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8"/>
              <p:cNvSpPr/>
              <p:nvPr/>
            </p:nvSpPr>
            <p:spPr>
              <a:xfrm>
                <a:off x="3347450" y="7295650"/>
                <a:ext cx="85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546" extrusionOk="0">
                    <a:moveTo>
                      <a:pt x="96" y="1"/>
                    </a:moveTo>
                    <a:cubicBezTo>
                      <a:pt x="54" y="1"/>
                      <a:pt x="0" y="39"/>
                      <a:pt x="19" y="78"/>
                    </a:cubicBezTo>
                    <a:lnTo>
                      <a:pt x="141" y="1445"/>
                    </a:lnTo>
                    <a:cubicBezTo>
                      <a:pt x="141" y="1514"/>
                      <a:pt x="184" y="1545"/>
                      <a:pt x="229" y="1545"/>
                    </a:cubicBezTo>
                    <a:cubicBezTo>
                      <a:pt x="283" y="1545"/>
                      <a:pt x="340" y="1498"/>
                      <a:pt x="323" y="1415"/>
                    </a:cubicBezTo>
                    <a:cubicBezTo>
                      <a:pt x="232" y="959"/>
                      <a:pt x="202" y="503"/>
                      <a:pt x="141" y="47"/>
                    </a:cubicBezTo>
                    <a:cubicBezTo>
                      <a:pt x="141" y="14"/>
                      <a:pt x="120" y="1"/>
                      <a:pt x="9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8"/>
              <p:cNvSpPr/>
              <p:nvPr/>
            </p:nvSpPr>
            <p:spPr>
              <a:xfrm>
                <a:off x="3117675" y="7081775"/>
                <a:ext cx="1550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8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973"/>
                      <a:pt x="304" y="1885"/>
                      <a:pt x="456" y="2827"/>
                    </a:cubicBezTo>
                    <a:cubicBezTo>
                      <a:pt x="548" y="3404"/>
                      <a:pt x="669" y="3952"/>
                      <a:pt x="882" y="4468"/>
                    </a:cubicBezTo>
                    <a:cubicBezTo>
                      <a:pt x="1642" y="6018"/>
                      <a:pt x="3648" y="6383"/>
                      <a:pt x="5563" y="6657"/>
                    </a:cubicBezTo>
                    <a:lnTo>
                      <a:pt x="6171" y="6839"/>
                    </a:lnTo>
                    <a:cubicBezTo>
                      <a:pt x="6201" y="5897"/>
                      <a:pt x="6140" y="4955"/>
                      <a:pt x="6019" y="4043"/>
                    </a:cubicBezTo>
                    <a:cubicBezTo>
                      <a:pt x="5928" y="3617"/>
                      <a:pt x="5867" y="3161"/>
                      <a:pt x="5684" y="2827"/>
                    </a:cubicBezTo>
                    <a:cubicBezTo>
                      <a:pt x="5289" y="2037"/>
                      <a:pt x="4377" y="1672"/>
                      <a:pt x="3496" y="1338"/>
                    </a:cubicBezTo>
                    <a:cubicBezTo>
                      <a:pt x="2341" y="882"/>
                      <a:pt x="1186" y="456"/>
                      <a:pt x="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8"/>
              <p:cNvSpPr/>
              <p:nvPr/>
            </p:nvSpPr>
            <p:spPr>
              <a:xfrm>
                <a:off x="3108650" y="7073750"/>
                <a:ext cx="171675" cy="186225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7449" extrusionOk="0">
                    <a:moveTo>
                      <a:pt x="797" y="888"/>
                    </a:moveTo>
                    <a:cubicBezTo>
                      <a:pt x="1483" y="1146"/>
                      <a:pt x="2183" y="1393"/>
                      <a:pt x="2884" y="1659"/>
                    </a:cubicBezTo>
                    <a:cubicBezTo>
                      <a:pt x="3614" y="1932"/>
                      <a:pt x="4374" y="2145"/>
                      <a:pt x="5012" y="2570"/>
                    </a:cubicBezTo>
                    <a:cubicBezTo>
                      <a:pt x="5741" y="3026"/>
                      <a:pt x="5924" y="3665"/>
                      <a:pt x="6045" y="4485"/>
                    </a:cubicBezTo>
                    <a:cubicBezTo>
                      <a:pt x="6125" y="5224"/>
                      <a:pt x="6181" y="6008"/>
                      <a:pt x="6194" y="6779"/>
                    </a:cubicBezTo>
                    <a:lnTo>
                      <a:pt x="6194" y="6779"/>
                    </a:lnTo>
                    <a:cubicBezTo>
                      <a:pt x="6157" y="6710"/>
                      <a:pt x="6089" y="6658"/>
                      <a:pt x="5985" y="6643"/>
                    </a:cubicBezTo>
                    <a:cubicBezTo>
                      <a:pt x="4678" y="6461"/>
                      <a:pt x="3067" y="6248"/>
                      <a:pt x="2033" y="5306"/>
                    </a:cubicBezTo>
                    <a:cubicBezTo>
                      <a:pt x="1425" y="4729"/>
                      <a:pt x="1273" y="3969"/>
                      <a:pt x="1182" y="3178"/>
                    </a:cubicBezTo>
                    <a:cubicBezTo>
                      <a:pt x="1063" y="2419"/>
                      <a:pt x="945" y="1641"/>
                      <a:pt x="797" y="888"/>
                    </a:cubicBezTo>
                    <a:close/>
                    <a:moveTo>
                      <a:pt x="354" y="1"/>
                    </a:moveTo>
                    <a:cubicBezTo>
                      <a:pt x="137" y="1"/>
                      <a:pt x="0" y="257"/>
                      <a:pt x="27" y="443"/>
                    </a:cubicBezTo>
                    <a:cubicBezTo>
                      <a:pt x="209" y="1507"/>
                      <a:pt x="361" y="2570"/>
                      <a:pt x="574" y="3634"/>
                    </a:cubicBezTo>
                    <a:cubicBezTo>
                      <a:pt x="726" y="4425"/>
                      <a:pt x="969" y="5245"/>
                      <a:pt x="1577" y="5792"/>
                    </a:cubicBezTo>
                    <a:cubicBezTo>
                      <a:pt x="2702" y="6856"/>
                      <a:pt x="4404" y="7099"/>
                      <a:pt x="5833" y="7312"/>
                    </a:cubicBezTo>
                    <a:cubicBezTo>
                      <a:pt x="5850" y="7315"/>
                      <a:pt x="5867" y="7316"/>
                      <a:pt x="5883" y="7316"/>
                    </a:cubicBezTo>
                    <a:cubicBezTo>
                      <a:pt x="6032" y="7316"/>
                      <a:pt x="6145" y="7210"/>
                      <a:pt x="6197" y="7082"/>
                    </a:cubicBezTo>
                    <a:lnTo>
                      <a:pt x="6197" y="7082"/>
                    </a:lnTo>
                    <a:cubicBezTo>
                      <a:pt x="6197" y="7098"/>
                      <a:pt x="6197" y="7114"/>
                      <a:pt x="6197" y="7130"/>
                    </a:cubicBezTo>
                    <a:cubicBezTo>
                      <a:pt x="6197" y="7343"/>
                      <a:pt x="6365" y="7449"/>
                      <a:pt x="6532" y="7449"/>
                    </a:cubicBezTo>
                    <a:cubicBezTo>
                      <a:pt x="6699" y="7449"/>
                      <a:pt x="6866" y="7343"/>
                      <a:pt x="6866" y="7130"/>
                    </a:cubicBezTo>
                    <a:cubicBezTo>
                      <a:pt x="6866" y="6188"/>
                      <a:pt x="6836" y="5184"/>
                      <a:pt x="6684" y="4242"/>
                    </a:cubicBezTo>
                    <a:cubicBezTo>
                      <a:pt x="6562" y="3422"/>
                      <a:pt x="6289" y="2692"/>
                      <a:pt x="5620" y="2145"/>
                    </a:cubicBezTo>
                    <a:cubicBezTo>
                      <a:pt x="4982" y="1659"/>
                      <a:pt x="4130" y="1385"/>
                      <a:pt x="3371" y="1142"/>
                    </a:cubicBezTo>
                    <a:cubicBezTo>
                      <a:pt x="2398" y="747"/>
                      <a:pt x="1395" y="382"/>
                      <a:pt x="453" y="17"/>
                    </a:cubicBezTo>
                    <a:cubicBezTo>
                      <a:pt x="418" y="6"/>
                      <a:pt x="386" y="1"/>
                      <a:pt x="35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8"/>
              <p:cNvSpPr/>
              <p:nvPr/>
            </p:nvSpPr>
            <p:spPr>
              <a:xfrm>
                <a:off x="3140475" y="7109450"/>
                <a:ext cx="1214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4784" extrusionOk="0">
                    <a:moveTo>
                      <a:pt x="47" y="0"/>
                    </a:moveTo>
                    <a:cubicBezTo>
                      <a:pt x="23" y="0"/>
                      <a:pt x="0" y="30"/>
                      <a:pt x="0" y="48"/>
                    </a:cubicBezTo>
                    <a:cubicBezTo>
                      <a:pt x="122" y="261"/>
                      <a:pt x="304" y="474"/>
                      <a:pt x="456" y="656"/>
                    </a:cubicBezTo>
                    <a:cubicBezTo>
                      <a:pt x="669" y="869"/>
                      <a:pt x="851" y="1112"/>
                      <a:pt x="1034" y="1294"/>
                    </a:cubicBezTo>
                    <a:cubicBezTo>
                      <a:pt x="1429" y="1720"/>
                      <a:pt x="1824" y="2145"/>
                      <a:pt x="2250" y="2510"/>
                    </a:cubicBezTo>
                    <a:cubicBezTo>
                      <a:pt x="2645" y="2905"/>
                      <a:pt x="3040" y="3240"/>
                      <a:pt x="3465" y="3574"/>
                    </a:cubicBezTo>
                    <a:lnTo>
                      <a:pt x="4164" y="4152"/>
                    </a:lnTo>
                    <a:cubicBezTo>
                      <a:pt x="4347" y="4334"/>
                      <a:pt x="4468" y="4608"/>
                      <a:pt x="4681" y="4760"/>
                    </a:cubicBezTo>
                    <a:cubicBezTo>
                      <a:pt x="4707" y="4776"/>
                      <a:pt x="4732" y="4784"/>
                      <a:pt x="4755" y="4784"/>
                    </a:cubicBezTo>
                    <a:cubicBezTo>
                      <a:pt x="4814" y="4784"/>
                      <a:pt x="4855" y="4734"/>
                      <a:pt x="4833" y="4668"/>
                    </a:cubicBezTo>
                    <a:cubicBezTo>
                      <a:pt x="4772" y="4456"/>
                      <a:pt x="4560" y="4273"/>
                      <a:pt x="4408" y="4091"/>
                    </a:cubicBezTo>
                    <a:cubicBezTo>
                      <a:pt x="4225" y="3908"/>
                      <a:pt x="4043" y="3756"/>
                      <a:pt x="3861" y="3604"/>
                    </a:cubicBezTo>
                    <a:cubicBezTo>
                      <a:pt x="3405" y="3240"/>
                      <a:pt x="2949" y="2875"/>
                      <a:pt x="2493" y="2510"/>
                    </a:cubicBezTo>
                    <a:cubicBezTo>
                      <a:pt x="2067" y="2115"/>
                      <a:pt x="1642" y="1750"/>
                      <a:pt x="1277" y="1325"/>
                    </a:cubicBezTo>
                    <a:cubicBezTo>
                      <a:pt x="1064" y="1142"/>
                      <a:pt x="882" y="930"/>
                      <a:pt x="699" y="717"/>
                    </a:cubicBezTo>
                    <a:cubicBezTo>
                      <a:pt x="517" y="504"/>
                      <a:pt x="304" y="231"/>
                      <a:pt x="91" y="48"/>
                    </a:cubicBezTo>
                    <a:cubicBezTo>
                      <a:pt x="80" y="12"/>
                      <a:pt x="63" y="0"/>
                      <a:pt x="4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8"/>
              <p:cNvSpPr/>
              <p:nvPr/>
            </p:nvSpPr>
            <p:spPr>
              <a:xfrm>
                <a:off x="3148075" y="7153950"/>
                <a:ext cx="395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66" extrusionOk="0">
                    <a:moveTo>
                      <a:pt x="1429" y="1"/>
                    </a:moveTo>
                    <a:cubicBezTo>
                      <a:pt x="1186" y="62"/>
                      <a:pt x="973" y="92"/>
                      <a:pt x="699" y="122"/>
                    </a:cubicBezTo>
                    <a:cubicBezTo>
                      <a:pt x="578" y="153"/>
                      <a:pt x="456" y="153"/>
                      <a:pt x="365" y="214"/>
                    </a:cubicBezTo>
                    <a:cubicBezTo>
                      <a:pt x="304" y="214"/>
                      <a:pt x="243" y="214"/>
                      <a:pt x="213" y="244"/>
                    </a:cubicBezTo>
                    <a:lnTo>
                      <a:pt x="122" y="244"/>
                    </a:lnTo>
                    <a:cubicBezTo>
                      <a:pt x="91" y="244"/>
                      <a:pt x="61" y="274"/>
                      <a:pt x="0" y="274"/>
                    </a:cubicBezTo>
                    <a:cubicBezTo>
                      <a:pt x="0" y="305"/>
                      <a:pt x="0" y="365"/>
                      <a:pt x="61" y="365"/>
                    </a:cubicBezTo>
                    <a:lnTo>
                      <a:pt x="213" y="365"/>
                    </a:lnTo>
                    <a:cubicBezTo>
                      <a:pt x="274" y="365"/>
                      <a:pt x="304" y="365"/>
                      <a:pt x="395" y="305"/>
                    </a:cubicBezTo>
                    <a:cubicBezTo>
                      <a:pt x="517" y="305"/>
                      <a:pt x="608" y="274"/>
                      <a:pt x="730" y="274"/>
                    </a:cubicBezTo>
                    <a:cubicBezTo>
                      <a:pt x="973" y="244"/>
                      <a:pt x="1216" y="214"/>
                      <a:pt x="1459" y="214"/>
                    </a:cubicBezTo>
                    <a:cubicBezTo>
                      <a:pt x="1581" y="214"/>
                      <a:pt x="1581" y="1"/>
                      <a:pt x="14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58"/>
              <p:cNvSpPr/>
              <p:nvPr/>
            </p:nvSpPr>
            <p:spPr>
              <a:xfrm>
                <a:off x="3182275" y="7122050"/>
                <a:ext cx="114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315" extrusionOk="0">
                    <a:moveTo>
                      <a:pt x="365" y="0"/>
                    </a:moveTo>
                    <a:cubicBezTo>
                      <a:pt x="274" y="31"/>
                      <a:pt x="243" y="182"/>
                      <a:pt x="182" y="274"/>
                    </a:cubicBezTo>
                    <a:lnTo>
                      <a:pt x="91" y="608"/>
                    </a:lnTo>
                    <a:cubicBezTo>
                      <a:pt x="61" y="790"/>
                      <a:pt x="0" y="1034"/>
                      <a:pt x="0" y="1246"/>
                    </a:cubicBezTo>
                    <a:cubicBezTo>
                      <a:pt x="46" y="1292"/>
                      <a:pt x="99" y="1315"/>
                      <a:pt x="141" y="1315"/>
                    </a:cubicBezTo>
                    <a:cubicBezTo>
                      <a:pt x="182" y="1315"/>
                      <a:pt x="213" y="1292"/>
                      <a:pt x="213" y="1246"/>
                    </a:cubicBezTo>
                    <a:cubicBezTo>
                      <a:pt x="243" y="1064"/>
                      <a:pt x="243" y="821"/>
                      <a:pt x="304" y="638"/>
                    </a:cubicBezTo>
                    <a:cubicBezTo>
                      <a:pt x="365" y="517"/>
                      <a:pt x="365" y="456"/>
                      <a:pt x="395" y="334"/>
                    </a:cubicBezTo>
                    <a:cubicBezTo>
                      <a:pt x="395" y="304"/>
                      <a:pt x="426" y="213"/>
                      <a:pt x="426" y="182"/>
                    </a:cubicBezTo>
                    <a:cubicBezTo>
                      <a:pt x="456" y="152"/>
                      <a:pt x="456" y="61"/>
                      <a:pt x="426" y="31"/>
                    </a:cubicBezTo>
                    <a:cubicBezTo>
                      <a:pt x="426" y="31"/>
                      <a:pt x="395" y="0"/>
                      <a:pt x="36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58"/>
              <p:cNvSpPr/>
              <p:nvPr/>
            </p:nvSpPr>
            <p:spPr>
              <a:xfrm>
                <a:off x="3173150" y="7172200"/>
                <a:ext cx="342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7" extrusionOk="0">
                    <a:moveTo>
                      <a:pt x="1277" y="0"/>
                    </a:moveTo>
                    <a:cubicBezTo>
                      <a:pt x="1186" y="0"/>
                      <a:pt x="1064" y="31"/>
                      <a:pt x="973" y="91"/>
                    </a:cubicBezTo>
                    <a:lnTo>
                      <a:pt x="639" y="183"/>
                    </a:lnTo>
                    <a:cubicBezTo>
                      <a:pt x="426" y="274"/>
                      <a:pt x="213" y="335"/>
                      <a:pt x="0" y="395"/>
                    </a:cubicBezTo>
                    <a:cubicBezTo>
                      <a:pt x="0" y="395"/>
                      <a:pt x="31" y="456"/>
                      <a:pt x="61" y="456"/>
                    </a:cubicBezTo>
                    <a:cubicBezTo>
                      <a:pt x="304" y="426"/>
                      <a:pt x="517" y="335"/>
                      <a:pt x="730" y="304"/>
                    </a:cubicBezTo>
                    <a:cubicBezTo>
                      <a:pt x="821" y="274"/>
                      <a:pt x="943" y="274"/>
                      <a:pt x="1034" y="243"/>
                    </a:cubicBezTo>
                    <a:cubicBezTo>
                      <a:pt x="1125" y="183"/>
                      <a:pt x="1246" y="183"/>
                      <a:pt x="1338" y="122"/>
                    </a:cubicBezTo>
                    <a:cubicBezTo>
                      <a:pt x="1368" y="91"/>
                      <a:pt x="1368" y="0"/>
                      <a:pt x="127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58"/>
              <p:cNvSpPr/>
              <p:nvPr/>
            </p:nvSpPr>
            <p:spPr>
              <a:xfrm>
                <a:off x="3204625" y="7142900"/>
                <a:ext cx="95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106" extrusionOk="0">
                    <a:moveTo>
                      <a:pt x="305" y="1"/>
                    </a:moveTo>
                    <a:cubicBezTo>
                      <a:pt x="275" y="1"/>
                      <a:pt x="244" y="25"/>
                      <a:pt x="231" y="78"/>
                    </a:cubicBezTo>
                    <a:cubicBezTo>
                      <a:pt x="170" y="139"/>
                      <a:pt x="170" y="230"/>
                      <a:pt x="170" y="291"/>
                    </a:cubicBezTo>
                    <a:cubicBezTo>
                      <a:pt x="170" y="382"/>
                      <a:pt x="139" y="443"/>
                      <a:pt x="139" y="534"/>
                    </a:cubicBezTo>
                    <a:cubicBezTo>
                      <a:pt x="109" y="686"/>
                      <a:pt x="79" y="868"/>
                      <a:pt x="18" y="1020"/>
                    </a:cubicBezTo>
                    <a:cubicBezTo>
                      <a:pt x="0" y="1073"/>
                      <a:pt x="34" y="1106"/>
                      <a:pt x="65" y="1106"/>
                    </a:cubicBezTo>
                    <a:cubicBezTo>
                      <a:pt x="88" y="1106"/>
                      <a:pt x="109" y="1089"/>
                      <a:pt x="109" y="1051"/>
                    </a:cubicBezTo>
                    <a:cubicBezTo>
                      <a:pt x="139" y="899"/>
                      <a:pt x="170" y="716"/>
                      <a:pt x="231" y="564"/>
                    </a:cubicBezTo>
                    <a:cubicBezTo>
                      <a:pt x="261" y="504"/>
                      <a:pt x="261" y="412"/>
                      <a:pt x="291" y="352"/>
                    </a:cubicBezTo>
                    <a:cubicBezTo>
                      <a:pt x="322" y="260"/>
                      <a:pt x="322" y="200"/>
                      <a:pt x="383" y="108"/>
                    </a:cubicBezTo>
                    <a:cubicBezTo>
                      <a:pt x="383" y="40"/>
                      <a:pt x="344" y="1"/>
                      <a:pt x="30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58"/>
              <p:cNvSpPr/>
              <p:nvPr/>
            </p:nvSpPr>
            <p:spPr>
              <a:xfrm>
                <a:off x="3195425" y="7195750"/>
                <a:ext cx="385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401" extrusionOk="0">
                    <a:moveTo>
                      <a:pt x="1450" y="0"/>
                    </a:moveTo>
                    <a:cubicBezTo>
                      <a:pt x="1237" y="0"/>
                      <a:pt x="994" y="92"/>
                      <a:pt x="781" y="122"/>
                    </a:cubicBezTo>
                    <a:lnTo>
                      <a:pt x="82" y="244"/>
                    </a:lnTo>
                    <a:cubicBezTo>
                      <a:pt x="1" y="298"/>
                      <a:pt x="16" y="400"/>
                      <a:pt x="63" y="400"/>
                    </a:cubicBezTo>
                    <a:cubicBezTo>
                      <a:pt x="69" y="400"/>
                      <a:pt x="75" y="399"/>
                      <a:pt x="82" y="396"/>
                    </a:cubicBezTo>
                    <a:lnTo>
                      <a:pt x="781" y="274"/>
                    </a:lnTo>
                    <a:cubicBezTo>
                      <a:pt x="994" y="244"/>
                      <a:pt x="1237" y="244"/>
                      <a:pt x="1450" y="152"/>
                    </a:cubicBezTo>
                    <a:cubicBezTo>
                      <a:pt x="1541" y="122"/>
                      <a:pt x="1541" y="0"/>
                      <a:pt x="145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8"/>
              <p:cNvSpPr/>
              <p:nvPr/>
            </p:nvSpPr>
            <p:spPr>
              <a:xfrm>
                <a:off x="3233925" y="7160800"/>
                <a:ext cx="53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85" extrusionOk="0">
                    <a:moveTo>
                      <a:pt x="123" y="0"/>
                    </a:moveTo>
                    <a:cubicBezTo>
                      <a:pt x="77" y="0"/>
                      <a:pt x="31" y="31"/>
                      <a:pt x="31" y="91"/>
                    </a:cubicBezTo>
                    <a:cubicBezTo>
                      <a:pt x="31" y="456"/>
                      <a:pt x="1" y="851"/>
                      <a:pt x="1" y="1216"/>
                    </a:cubicBezTo>
                    <a:cubicBezTo>
                      <a:pt x="16" y="1262"/>
                      <a:pt x="54" y="1285"/>
                      <a:pt x="88" y="1285"/>
                    </a:cubicBezTo>
                    <a:cubicBezTo>
                      <a:pt x="123" y="1285"/>
                      <a:pt x="153" y="1262"/>
                      <a:pt x="153" y="1216"/>
                    </a:cubicBezTo>
                    <a:cubicBezTo>
                      <a:pt x="183" y="851"/>
                      <a:pt x="214" y="456"/>
                      <a:pt x="214" y="91"/>
                    </a:cubicBezTo>
                    <a:cubicBezTo>
                      <a:pt x="214" y="31"/>
                      <a:pt x="168" y="0"/>
                      <a:pt x="12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58"/>
              <p:cNvSpPr/>
              <p:nvPr/>
            </p:nvSpPr>
            <p:spPr>
              <a:xfrm>
                <a:off x="3244575" y="7023250"/>
                <a:ext cx="127675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56" extrusionOk="0">
                    <a:moveTo>
                      <a:pt x="5107" y="1"/>
                    </a:moveTo>
                    <a:lnTo>
                      <a:pt x="5107" y="1"/>
                    </a:lnTo>
                    <a:cubicBezTo>
                      <a:pt x="4286" y="457"/>
                      <a:pt x="3435" y="882"/>
                      <a:pt x="2614" y="1338"/>
                    </a:cubicBezTo>
                    <a:cubicBezTo>
                      <a:pt x="2067" y="1581"/>
                      <a:pt x="1581" y="1855"/>
                      <a:pt x="1216" y="2250"/>
                    </a:cubicBezTo>
                    <a:cubicBezTo>
                      <a:pt x="0" y="3466"/>
                      <a:pt x="244" y="5502"/>
                      <a:pt x="608" y="7356"/>
                    </a:cubicBezTo>
                    <a:lnTo>
                      <a:pt x="639" y="8056"/>
                    </a:lnTo>
                    <a:cubicBezTo>
                      <a:pt x="1551" y="7752"/>
                      <a:pt x="2371" y="7417"/>
                      <a:pt x="3222" y="6992"/>
                    </a:cubicBezTo>
                    <a:cubicBezTo>
                      <a:pt x="3618" y="6809"/>
                      <a:pt x="4013" y="6597"/>
                      <a:pt x="4286" y="6293"/>
                    </a:cubicBezTo>
                    <a:cubicBezTo>
                      <a:pt x="4894" y="5654"/>
                      <a:pt x="4925" y="4682"/>
                      <a:pt x="4955" y="3770"/>
                    </a:cubicBezTo>
                    <a:cubicBezTo>
                      <a:pt x="5046" y="2493"/>
                      <a:pt x="5077" y="1247"/>
                      <a:pt x="510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58"/>
              <p:cNvSpPr/>
              <p:nvPr/>
            </p:nvSpPr>
            <p:spPr>
              <a:xfrm>
                <a:off x="3236225" y="7014600"/>
                <a:ext cx="14440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729" extrusionOk="0">
                    <a:moveTo>
                      <a:pt x="5081" y="927"/>
                    </a:moveTo>
                    <a:lnTo>
                      <a:pt x="4985" y="3082"/>
                    </a:lnTo>
                    <a:cubicBezTo>
                      <a:pt x="4955" y="3873"/>
                      <a:pt x="4985" y="4724"/>
                      <a:pt x="4803" y="5514"/>
                    </a:cubicBezTo>
                    <a:cubicBezTo>
                      <a:pt x="4620" y="6304"/>
                      <a:pt x="4073" y="6699"/>
                      <a:pt x="3344" y="7034"/>
                    </a:cubicBezTo>
                    <a:cubicBezTo>
                      <a:pt x="2643" y="7411"/>
                      <a:pt x="1870" y="7693"/>
                      <a:pt x="1131" y="7964"/>
                    </a:cubicBezTo>
                    <a:lnTo>
                      <a:pt x="1131" y="7964"/>
                    </a:lnTo>
                    <a:cubicBezTo>
                      <a:pt x="1213" y="7890"/>
                      <a:pt x="1266" y="7778"/>
                      <a:pt x="1246" y="7642"/>
                    </a:cubicBezTo>
                    <a:cubicBezTo>
                      <a:pt x="1003" y="6304"/>
                      <a:pt x="669" y="4632"/>
                      <a:pt x="1338" y="3386"/>
                    </a:cubicBezTo>
                    <a:cubicBezTo>
                      <a:pt x="1733" y="2687"/>
                      <a:pt x="2401" y="2322"/>
                      <a:pt x="3100" y="1988"/>
                    </a:cubicBezTo>
                    <a:cubicBezTo>
                      <a:pt x="3752" y="1602"/>
                      <a:pt x="4422" y="1274"/>
                      <a:pt x="5081" y="927"/>
                    </a:cubicBezTo>
                    <a:close/>
                    <a:moveTo>
                      <a:pt x="5434" y="0"/>
                    </a:moveTo>
                    <a:cubicBezTo>
                      <a:pt x="5383" y="0"/>
                      <a:pt x="5332" y="14"/>
                      <a:pt x="5289" y="43"/>
                    </a:cubicBezTo>
                    <a:cubicBezTo>
                      <a:pt x="4377" y="529"/>
                      <a:pt x="3435" y="985"/>
                      <a:pt x="2523" y="1532"/>
                    </a:cubicBezTo>
                    <a:cubicBezTo>
                      <a:pt x="1793" y="1897"/>
                      <a:pt x="1125" y="2383"/>
                      <a:pt x="730" y="3143"/>
                    </a:cubicBezTo>
                    <a:cubicBezTo>
                      <a:pt x="0" y="4602"/>
                      <a:pt x="365" y="6304"/>
                      <a:pt x="608" y="7824"/>
                    </a:cubicBezTo>
                    <a:cubicBezTo>
                      <a:pt x="631" y="7985"/>
                      <a:pt x="736" y="8059"/>
                      <a:pt x="855" y="8066"/>
                    </a:cubicBezTo>
                    <a:lnTo>
                      <a:pt x="855" y="8066"/>
                    </a:lnTo>
                    <a:cubicBezTo>
                      <a:pt x="854" y="8066"/>
                      <a:pt x="853" y="8067"/>
                      <a:pt x="851" y="8067"/>
                    </a:cubicBezTo>
                    <a:cubicBezTo>
                      <a:pt x="470" y="8203"/>
                      <a:pt x="601" y="8729"/>
                      <a:pt x="916" y="8729"/>
                    </a:cubicBezTo>
                    <a:cubicBezTo>
                      <a:pt x="953" y="8729"/>
                      <a:pt x="992" y="8721"/>
                      <a:pt x="1034" y="8705"/>
                    </a:cubicBezTo>
                    <a:cubicBezTo>
                      <a:pt x="1945" y="8402"/>
                      <a:pt x="2857" y="8067"/>
                      <a:pt x="3739" y="7611"/>
                    </a:cubicBezTo>
                    <a:cubicBezTo>
                      <a:pt x="4468" y="7216"/>
                      <a:pt x="5076" y="6791"/>
                      <a:pt x="5380" y="6000"/>
                    </a:cubicBezTo>
                    <a:cubicBezTo>
                      <a:pt x="5684" y="5240"/>
                      <a:pt x="5623" y="4329"/>
                      <a:pt x="5684" y="3538"/>
                    </a:cubicBezTo>
                    <a:lnTo>
                      <a:pt x="5775" y="347"/>
                    </a:lnTo>
                    <a:cubicBezTo>
                      <a:pt x="5775" y="138"/>
                      <a:pt x="5599" y="0"/>
                      <a:pt x="543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58"/>
              <p:cNvSpPr/>
              <p:nvPr/>
            </p:nvSpPr>
            <p:spPr>
              <a:xfrm>
                <a:off x="3278925" y="7053650"/>
                <a:ext cx="766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6066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3049" y="16"/>
                      <a:pt x="3026" y="16"/>
                      <a:pt x="3007" y="16"/>
                    </a:cubicBezTo>
                    <a:cubicBezTo>
                      <a:pt x="2988" y="16"/>
                      <a:pt x="2973" y="16"/>
                      <a:pt x="2973" y="31"/>
                    </a:cubicBezTo>
                    <a:cubicBezTo>
                      <a:pt x="2639" y="456"/>
                      <a:pt x="2365" y="973"/>
                      <a:pt x="2122" y="1429"/>
                    </a:cubicBezTo>
                    <a:cubicBezTo>
                      <a:pt x="1848" y="1946"/>
                      <a:pt x="1575" y="2463"/>
                      <a:pt x="1362" y="3010"/>
                    </a:cubicBezTo>
                    <a:cubicBezTo>
                      <a:pt x="1119" y="3496"/>
                      <a:pt x="937" y="3982"/>
                      <a:pt x="754" y="4469"/>
                    </a:cubicBezTo>
                    <a:cubicBezTo>
                      <a:pt x="633" y="4742"/>
                      <a:pt x="541" y="5016"/>
                      <a:pt x="450" y="5229"/>
                    </a:cubicBezTo>
                    <a:cubicBezTo>
                      <a:pt x="329" y="5472"/>
                      <a:pt x="146" y="5684"/>
                      <a:pt x="25" y="5928"/>
                    </a:cubicBezTo>
                    <a:cubicBezTo>
                      <a:pt x="0" y="5977"/>
                      <a:pt x="35" y="6066"/>
                      <a:pt x="98" y="6066"/>
                    </a:cubicBezTo>
                    <a:cubicBezTo>
                      <a:pt x="113" y="6066"/>
                      <a:pt x="129" y="6061"/>
                      <a:pt x="146" y="6049"/>
                    </a:cubicBezTo>
                    <a:cubicBezTo>
                      <a:pt x="481" y="5806"/>
                      <a:pt x="663" y="5198"/>
                      <a:pt x="815" y="4833"/>
                    </a:cubicBezTo>
                    <a:cubicBezTo>
                      <a:pt x="997" y="4286"/>
                      <a:pt x="1210" y="3709"/>
                      <a:pt x="1423" y="3192"/>
                    </a:cubicBezTo>
                    <a:cubicBezTo>
                      <a:pt x="1666" y="2615"/>
                      <a:pt x="1909" y="2098"/>
                      <a:pt x="2183" y="1551"/>
                    </a:cubicBezTo>
                    <a:cubicBezTo>
                      <a:pt x="2335" y="1277"/>
                      <a:pt x="2456" y="1064"/>
                      <a:pt x="2608" y="791"/>
                    </a:cubicBezTo>
                    <a:cubicBezTo>
                      <a:pt x="2760" y="517"/>
                      <a:pt x="2943" y="304"/>
                      <a:pt x="306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58"/>
              <p:cNvSpPr/>
              <p:nvPr/>
            </p:nvSpPr>
            <p:spPr>
              <a:xfrm>
                <a:off x="3305650" y="7077900"/>
                <a:ext cx="20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23" extrusionOk="0">
                    <a:moveTo>
                      <a:pt x="53" y="0"/>
                    </a:moveTo>
                    <a:cubicBezTo>
                      <a:pt x="17" y="0"/>
                      <a:pt x="1" y="26"/>
                      <a:pt x="20" y="64"/>
                    </a:cubicBezTo>
                    <a:cubicBezTo>
                      <a:pt x="20" y="94"/>
                      <a:pt x="20" y="94"/>
                      <a:pt x="50" y="125"/>
                    </a:cubicBezTo>
                    <a:cubicBezTo>
                      <a:pt x="50" y="155"/>
                      <a:pt x="80" y="155"/>
                      <a:pt x="80" y="216"/>
                    </a:cubicBezTo>
                    <a:cubicBezTo>
                      <a:pt x="111" y="277"/>
                      <a:pt x="111" y="307"/>
                      <a:pt x="171" y="398"/>
                    </a:cubicBezTo>
                    <a:cubicBezTo>
                      <a:pt x="202" y="520"/>
                      <a:pt x="293" y="611"/>
                      <a:pt x="323" y="702"/>
                    </a:cubicBezTo>
                    <a:cubicBezTo>
                      <a:pt x="445" y="915"/>
                      <a:pt x="536" y="1158"/>
                      <a:pt x="627" y="1371"/>
                    </a:cubicBezTo>
                    <a:cubicBezTo>
                      <a:pt x="637" y="1409"/>
                      <a:pt x="661" y="1423"/>
                      <a:pt x="688" y="1423"/>
                    </a:cubicBezTo>
                    <a:cubicBezTo>
                      <a:pt x="748" y="1423"/>
                      <a:pt x="821" y="1352"/>
                      <a:pt x="779" y="1310"/>
                    </a:cubicBezTo>
                    <a:cubicBezTo>
                      <a:pt x="658" y="1067"/>
                      <a:pt x="536" y="885"/>
                      <a:pt x="445" y="672"/>
                    </a:cubicBezTo>
                    <a:cubicBezTo>
                      <a:pt x="384" y="550"/>
                      <a:pt x="323" y="459"/>
                      <a:pt x="293" y="368"/>
                    </a:cubicBezTo>
                    <a:cubicBezTo>
                      <a:pt x="232" y="307"/>
                      <a:pt x="232" y="246"/>
                      <a:pt x="202" y="216"/>
                    </a:cubicBezTo>
                    <a:cubicBezTo>
                      <a:pt x="202" y="155"/>
                      <a:pt x="171" y="125"/>
                      <a:pt x="171" y="125"/>
                    </a:cubicBezTo>
                    <a:cubicBezTo>
                      <a:pt x="171" y="94"/>
                      <a:pt x="141" y="94"/>
                      <a:pt x="141" y="34"/>
                    </a:cubicBezTo>
                    <a:cubicBezTo>
                      <a:pt x="106" y="10"/>
                      <a:pt x="76" y="0"/>
                      <a:pt x="5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58"/>
              <p:cNvSpPr/>
              <p:nvPr/>
            </p:nvSpPr>
            <p:spPr>
              <a:xfrm>
                <a:off x="3325125" y="7106075"/>
                <a:ext cx="334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4" extrusionOk="0">
                    <a:moveTo>
                      <a:pt x="639" y="1"/>
                    </a:moveTo>
                    <a:cubicBezTo>
                      <a:pt x="426" y="31"/>
                      <a:pt x="213" y="62"/>
                      <a:pt x="31" y="153"/>
                    </a:cubicBezTo>
                    <a:cubicBezTo>
                      <a:pt x="0" y="183"/>
                      <a:pt x="31" y="244"/>
                      <a:pt x="61" y="244"/>
                    </a:cubicBezTo>
                    <a:cubicBezTo>
                      <a:pt x="274" y="214"/>
                      <a:pt x="487" y="183"/>
                      <a:pt x="669" y="153"/>
                    </a:cubicBezTo>
                    <a:lnTo>
                      <a:pt x="1125" y="153"/>
                    </a:lnTo>
                    <a:cubicBezTo>
                      <a:pt x="1186" y="153"/>
                      <a:pt x="1247" y="153"/>
                      <a:pt x="1277" y="92"/>
                    </a:cubicBezTo>
                    <a:cubicBezTo>
                      <a:pt x="1338" y="62"/>
                      <a:pt x="1277" y="62"/>
                      <a:pt x="1277" y="31"/>
                    </a:cubicBezTo>
                    <a:cubicBezTo>
                      <a:pt x="1247" y="1"/>
                      <a:pt x="1186" y="1"/>
                      <a:pt x="112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58"/>
              <p:cNvSpPr/>
              <p:nvPr/>
            </p:nvSpPr>
            <p:spPr>
              <a:xfrm>
                <a:off x="3293975" y="7106850"/>
                <a:ext cx="213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28" extrusionOk="0">
                    <a:moveTo>
                      <a:pt x="61" y="0"/>
                    </a:moveTo>
                    <a:cubicBezTo>
                      <a:pt x="61" y="31"/>
                      <a:pt x="0" y="61"/>
                      <a:pt x="31" y="122"/>
                    </a:cubicBezTo>
                    <a:cubicBezTo>
                      <a:pt x="152" y="304"/>
                      <a:pt x="304" y="487"/>
                      <a:pt x="395" y="669"/>
                    </a:cubicBezTo>
                    <a:cubicBezTo>
                      <a:pt x="487" y="760"/>
                      <a:pt x="517" y="882"/>
                      <a:pt x="608" y="942"/>
                    </a:cubicBezTo>
                    <a:cubicBezTo>
                      <a:pt x="669" y="1034"/>
                      <a:pt x="699" y="1125"/>
                      <a:pt x="790" y="1216"/>
                    </a:cubicBezTo>
                    <a:cubicBezTo>
                      <a:pt x="798" y="1224"/>
                      <a:pt x="806" y="1227"/>
                      <a:pt x="813" y="1227"/>
                    </a:cubicBezTo>
                    <a:cubicBezTo>
                      <a:pt x="834" y="1227"/>
                      <a:pt x="851" y="1193"/>
                      <a:pt x="851" y="1125"/>
                    </a:cubicBezTo>
                    <a:cubicBezTo>
                      <a:pt x="821" y="1034"/>
                      <a:pt x="760" y="942"/>
                      <a:pt x="669" y="821"/>
                    </a:cubicBezTo>
                    <a:cubicBezTo>
                      <a:pt x="608" y="760"/>
                      <a:pt x="547" y="639"/>
                      <a:pt x="487" y="578"/>
                    </a:cubicBezTo>
                    <a:cubicBezTo>
                      <a:pt x="335" y="365"/>
                      <a:pt x="213" y="183"/>
                      <a:pt x="6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58"/>
              <p:cNvSpPr/>
              <p:nvPr/>
            </p:nvSpPr>
            <p:spPr>
              <a:xfrm>
                <a:off x="3316775" y="7129650"/>
                <a:ext cx="289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74" extrusionOk="0">
                    <a:moveTo>
                      <a:pt x="1094" y="0"/>
                    </a:moveTo>
                    <a:cubicBezTo>
                      <a:pt x="1003" y="0"/>
                      <a:pt x="942" y="0"/>
                      <a:pt x="821" y="30"/>
                    </a:cubicBezTo>
                    <a:cubicBezTo>
                      <a:pt x="760" y="30"/>
                      <a:pt x="669" y="61"/>
                      <a:pt x="547" y="61"/>
                    </a:cubicBezTo>
                    <a:cubicBezTo>
                      <a:pt x="395" y="122"/>
                      <a:pt x="213" y="122"/>
                      <a:pt x="61" y="152"/>
                    </a:cubicBezTo>
                    <a:cubicBezTo>
                      <a:pt x="0" y="152"/>
                      <a:pt x="0" y="274"/>
                      <a:pt x="61" y="274"/>
                    </a:cubicBezTo>
                    <a:cubicBezTo>
                      <a:pt x="213" y="274"/>
                      <a:pt x="395" y="213"/>
                      <a:pt x="547" y="213"/>
                    </a:cubicBezTo>
                    <a:cubicBezTo>
                      <a:pt x="638" y="213"/>
                      <a:pt x="699" y="213"/>
                      <a:pt x="821" y="182"/>
                    </a:cubicBezTo>
                    <a:cubicBezTo>
                      <a:pt x="912" y="182"/>
                      <a:pt x="1003" y="182"/>
                      <a:pt x="1094" y="152"/>
                    </a:cubicBezTo>
                    <a:cubicBezTo>
                      <a:pt x="1155" y="152"/>
                      <a:pt x="1155" y="0"/>
                      <a:pt x="10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58"/>
              <p:cNvSpPr/>
              <p:nvPr/>
            </p:nvSpPr>
            <p:spPr>
              <a:xfrm>
                <a:off x="3279700" y="7135975"/>
                <a:ext cx="201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35" extrusionOk="0">
                    <a:moveTo>
                      <a:pt x="85" y="0"/>
                    </a:moveTo>
                    <a:cubicBezTo>
                      <a:pt x="66" y="0"/>
                      <a:pt x="1" y="58"/>
                      <a:pt x="24" y="81"/>
                    </a:cubicBezTo>
                    <a:cubicBezTo>
                      <a:pt x="146" y="264"/>
                      <a:pt x="267" y="507"/>
                      <a:pt x="328" y="689"/>
                    </a:cubicBezTo>
                    <a:cubicBezTo>
                      <a:pt x="450" y="872"/>
                      <a:pt x="510" y="1115"/>
                      <a:pt x="662" y="1297"/>
                    </a:cubicBezTo>
                    <a:cubicBezTo>
                      <a:pt x="680" y="1324"/>
                      <a:pt x="701" y="1335"/>
                      <a:pt x="720" y="1335"/>
                    </a:cubicBezTo>
                    <a:cubicBezTo>
                      <a:pt x="766" y="1335"/>
                      <a:pt x="805" y="1271"/>
                      <a:pt x="784" y="1206"/>
                    </a:cubicBezTo>
                    <a:cubicBezTo>
                      <a:pt x="723" y="993"/>
                      <a:pt x="571" y="811"/>
                      <a:pt x="450" y="629"/>
                    </a:cubicBezTo>
                    <a:cubicBezTo>
                      <a:pt x="328" y="416"/>
                      <a:pt x="206" y="203"/>
                      <a:pt x="85" y="21"/>
                    </a:cubicBezTo>
                    <a:cubicBezTo>
                      <a:pt x="92" y="6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58"/>
              <p:cNvSpPr/>
              <p:nvPr/>
            </p:nvSpPr>
            <p:spPr>
              <a:xfrm>
                <a:off x="3303850" y="7160025"/>
                <a:ext cx="34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88" extrusionOk="0">
                    <a:moveTo>
                      <a:pt x="1216" y="1"/>
                    </a:moveTo>
                    <a:cubicBezTo>
                      <a:pt x="851" y="122"/>
                      <a:pt x="456" y="214"/>
                      <a:pt x="122" y="335"/>
                    </a:cubicBezTo>
                    <a:cubicBezTo>
                      <a:pt x="0" y="366"/>
                      <a:pt x="61" y="487"/>
                      <a:pt x="122" y="487"/>
                    </a:cubicBezTo>
                    <a:cubicBezTo>
                      <a:pt x="517" y="426"/>
                      <a:pt x="882" y="305"/>
                      <a:pt x="1277" y="183"/>
                    </a:cubicBezTo>
                    <a:cubicBezTo>
                      <a:pt x="1368" y="153"/>
                      <a:pt x="1338" y="1"/>
                      <a:pt x="121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58"/>
              <p:cNvSpPr/>
              <p:nvPr/>
            </p:nvSpPr>
            <p:spPr>
              <a:xfrm>
                <a:off x="3287400" y="7166125"/>
                <a:ext cx="233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30" extrusionOk="0">
                    <a:moveTo>
                      <a:pt x="93" y="1"/>
                    </a:moveTo>
                    <a:cubicBezTo>
                      <a:pt x="43" y="1"/>
                      <a:pt x="1" y="52"/>
                      <a:pt x="20" y="91"/>
                    </a:cubicBezTo>
                    <a:cubicBezTo>
                      <a:pt x="142" y="274"/>
                      <a:pt x="263" y="486"/>
                      <a:pt x="354" y="699"/>
                    </a:cubicBezTo>
                    <a:cubicBezTo>
                      <a:pt x="446" y="821"/>
                      <a:pt x="476" y="882"/>
                      <a:pt x="567" y="1003"/>
                    </a:cubicBezTo>
                    <a:cubicBezTo>
                      <a:pt x="628" y="1125"/>
                      <a:pt x="658" y="1185"/>
                      <a:pt x="750" y="1307"/>
                    </a:cubicBezTo>
                    <a:cubicBezTo>
                      <a:pt x="765" y="1322"/>
                      <a:pt x="795" y="1330"/>
                      <a:pt x="826" y="1330"/>
                    </a:cubicBezTo>
                    <a:cubicBezTo>
                      <a:pt x="856" y="1330"/>
                      <a:pt x="886" y="1322"/>
                      <a:pt x="901" y="1307"/>
                    </a:cubicBezTo>
                    <a:cubicBezTo>
                      <a:pt x="932" y="1277"/>
                      <a:pt x="932" y="1246"/>
                      <a:pt x="932" y="1185"/>
                    </a:cubicBezTo>
                    <a:cubicBezTo>
                      <a:pt x="901" y="1094"/>
                      <a:pt x="810" y="1003"/>
                      <a:pt x="750" y="882"/>
                    </a:cubicBezTo>
                    <a:cubicBezTo>
                      <a:pt x="658" y="821"/>
                      <a:pt x="628" y="699"/>
                      <a:pt x="567" y="638"/>
                    </a:cubicBezTo>
                    <a:cubicBezTo>
                      <a:pt x="446" y="426"/>
                      <a:pt x="294" y="243"/>
                      <a:pt x="172" y="61"/>
                    </a:cubicBezTo>
                    <a:cubicBezTo>
                      <a:pt x="150" y="17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58"/>
              <p:cNvSpPr/>
              <p:nvPr/>
            </p:nvSpPr>
            <p:spPr>
              <a:xfrm>
                <a:off x="3313800" y="7167475"/>
                <a:ext cx="351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98" extrusionOk="0">
                    <a:moveTo>
                      <a:pt x="1217" y="1"/>
                    </a:moveTo>
                    <a:cubicBezTo>
                      <a:pt x="1187" y="1"/>
                      <a:pt x="1154" y="11"/>
                      <a:pt x="1122" y="37"/>
                    </a:cubicBezTo>
                    <a:cubicBezTo>
                      <a:pt x="757" y="372"/>
                      <a:pt x="362" y="676"/>
                      <a:pt x="28" y="1040"/>
                    </a:cubicBezTo>
                    <a:cubicBezTo>
                      <a:pt x="1" y="1095"/>
                      <a:pt x="95" y="1197"/>
                      <a:pt x="158" y="1197"/>
                    </a:cubicBezTo>
                    <a:cubicBezTo>
                      <a:pt x="166" y="1197"/>
                      <a:pt x="173" y="1196"/>
                      <a:pt x="180" y="1192"/>
                    </a:cubicBezTo>
                    <a:cubicBezTo>
                      <a:pt x="575" y="888"/>
                      <a:pt x="940" y="584"/>
                      <a:pt x="1335" y="220"/>
                    </a:cubicBezTo>
                    <a:cubicBezTo>
                      <a:pt x="1407" y="148"/>
                      <a:pt x="1328" y="1"/>
                      <a:pt x="1217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58"/>
              <p:cNvSpPr/>
              <p:nvPr/>
            </p:nvSpPr>
            <p:spPr>
              <a:xfrm>
                <a:off x="3181500" y="7131925"/>
                <a:ext cx="224950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381" extrusionOk="0">
                    <a:moveTo>
                      <a:pt x="2820" y="1"/>
                    </a:moveTo>
                    <a:cubicBezTo>
                      <a:pt x="2108" y="1"/>
                      <a:pt x="1336" y="602"/>
                      <a:pt x="1156" y="1246"/>
                    </a:cubicBezTo>
                    <a:cubicBezTo>
                      <a:pt x="1064" y="1429"/>
                      <a:pt x="1064" y="1611"/>
                      <a:pt x="1064" y="1794"/>
                    </a:cubicBezTo>
                    <a:cubicBezTo>
                      <a:pt x="1064" y="2371"/>
                      <a:pt x="882" y="2979"/>
                      <a:pt x="487" y="3526"/>
                    </a:cubicBezTo>
                    <a:cubicBezTo>
                      <a:pt x="396" y="3709"/>
                      <a:pt x="274" y="3921"/>
                      <a:pt x="183" y="4134"/>
                    </a:cubicBezTo>
                    <a:cubicBezTo>
                      <a:pt x="1" y="4712"/>
                      <a:pt x="153" y="5441"/>
                      <a:pt x="730" y="5715"/>
                    </a:cubicBezTo>
                    <a:cubicBezTo>
                      <a:pt x="1004" y="5836"/>
                      <a:pt x="1338" y="5867"/>
                      <a:pt x="1520" y="6049"/>
                    </a:cubicBezTo>
                    <a:cubicBezTo>
                      <a:pt x="1672" y="6171"/>
                      <a:pt x="1703" y="6353"/>
                      <a:pt x="1794" y="6566"/>
                    </a:cubicBezTo>
                    <a:cubicBezTo>
                      <a:pt x="2098" y="7386"/>
                      <a:pt x="2858" y="8146"/>
                      <a:pt x="3830" y="8329"/>
                    </a:cubicBezTo>
                    <a:cubicBezTo>
                      <a:pt x="4000" y="8364"/>
                      <a:pt x="4175" y="8380"/>
                      <a:pt x="4351" y="8380"/>
                    </a:cubicBezTo>
                    <a:cubicBezTo>
                      <a:pt x="5251" y="8380"/>
                      <a:pt x="6180" y="7941"/>
                      <a:pt x="6536" y="7204"/>
                    </a:cubicBezTo>
                    <a:cubicBezTo>
                      <a:pt x="6718" y="6778"/>
                      <a:pt x="6779" y="6353"/>
                      <a:pt x="6870" y="5897"/>
                    </a:cubicBezTo>
                    <a:cubicBezTo>
                      <a:pt x="7083" y="5076"/>
                      <a:pt x="7721" y="4924"/>
                      <a:pt x="8207" y="4316"/>
                    </a:cubicBezTo>
                    <a:cubicBezTo>
                      <a:pt x="8329" y="4164"/>
                      <a:pt x="8390" y="4073"/>
                      <a:pt x="8451" y="3982"/>
                    </a:cubicBezTo>
                    <a:cubicBezTo>
                      <a:pt x="8998" y="2857"/>
                      <a:pt x="8663" y="1307"/>
                      <a:pt x="7630" y="882"/>
                    </a:cubicBezTo>
                    <a:cubicBezTo>
                      <a:pt x="7379" y="783"/>
                      <a:pt x="7102" y="751"/>
                      <a:pt x="6812" y="751"/>
                    </a:cubicBezTo>
                    <a:cubicBezTo>
                      <a:pt x="6264" y="751"/>
                      <a:pt x="5670" y="866"/>
                      <a:pt x="5123" y="866"/>
                    </a:cubicBezTo>
                    <a:cubicBezTo>
                      <a:pt x="4801" y="866"/>
                      <a:pt x="4496" y="826"/>
                      <a:pt x="4226" y="699"/>
                    </a:cubicBezTo>
                    <a:cubicBezTo>
                      <a:pt x="3830" y="517"/>
                      <a:pt x="3618" y="213"/>
                      <a:pt x="3192" y="61"/>
                    </a:cubicBezTo>
                    <a:cubicBezTo>
                      <a:pt x="3073" y="20"/>
                      <a:pt x="2947" y="1"/>
                      <a:pt x="2820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58"/>
              <p:cNvSpPr/>
              <p:nvPr/>
            </p:nvSpPr>
            <p:spPr>
              <a:xfrm>
                <a:off x="3245325" y="7204150"/>
                <a:ext cx="805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734" extrusionOk="0">
                    <a:moveTo>
                      <a:pt x="1873" y="0"/>
                    </a:moveTo>
                    <a:cubicBezTo>
                      <a:pt x="1226" y="0"/>
                      <a:pt x="570" y="431"/>
                      <a:pt x="305" y="1093"/>
                    </a:cubicBezTo>
                    <a:cubicBezTo>
                      <a:pt x="1" y="1792"/>
                      <a:pt x="366" y="2552"/>
                      <a:pt x="1095" y="2704"/>
                    </a:cubicBezTo>
                    <a:cubicBezTo>
                      <a:pt x="1189" y="2724"/>
                      <a:pt x="1285" y="2733"/>
                      <a:pt x="1381" y="2733"/>
                    </a:cubicBezTo>
                    <a:cubicBezTo>
                      <a:pt x="2028" y="2733"/>
                      <a:pt x="2685" y="2302"/>
                      <a:pt x="2949" y="1640"/>
                    </a:cubicBezTo>
                    <a:cubicBezTo>
                      <a:pt x="3223" y="880"/>
                      <a:pt x="2888" y="181"/>
                      <a:pt x="2159" y="29"/>
                    </a:cubicBezTo>
                    <a:cubicBezTo>
                      <a:pt x="2065" y="10"/>
                      <a:pt x="1969" y="0"/>
                      <a:pt x="18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58"/>
              <p:cNvSpPr/>
              <p:nvPr/>
            </p:nvSpPr>
            <p:spPr>
              <a:xfrm>
                <a:off x="3332150" y="7185225"/>
                <a:ext cx="193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95" extrusionOk="0">
                    <a:moveTo>
                      <a:pt x="739" y="0"/>
                    </a:moveTo>
                    <a:cubicBezTo>
                      <a:pt x="727" y="0"/>
                      <a:pt x="711" y="8"/>
                      <a:pt x="692" y="26"/>
                    </a:cubicBezTo>
                    <a:cubicBezTo>
                      <a:pt x="601" y="87"/>
                      <a:pt x="479" y="178"/>
                      <a:pt x="358" y="270"/>
                    </a:cubicBezTo>
                    <a:cubicBezTo>
                      <a:pt x="236" y="361"/>
                      <a:pt x="145" y="482"/>
                      <a:pt x="23" y="543"/>
                    </a:cubicBezTo>
                    <a:cubicBezTo>
                      <a:pt x="1" y="543"/>
                      <a:pt x="12" y="594"/>
                      <a:pt x="32" y="594"/>
                    </a:cubicBezTo>
                    <a:cubicBezTo>
                      <a:pt x="39" y="594"/>
                      <a:pt x="46" y="589"/>
                      <a:pt x="54" y="573"/>
                    </a:cubicBezTo>
                    <a:cubicBezTo>
                      <a:pt x="175" y="513"/>
                      <a:pt x="267" y="391"/>
                      <a:pt x="388" y="330"/>
                    </a:cubicBezTo>
                    <a:cubicBezTo>
                      <a:pt x="510" y="239"/>
                      <a:pt x="631" y="118"/>
                      <a:pt x="753" y="57"/>
                    </a:cubicBezTo>
                    <a:cubicBezTo>
                      <a:pt x="774" y="36"/>
                      <a:pt x="766" y="0"/>
                      <a:pt x="73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58"/>
              <p:cNvSpPr/>
              <p:nvPr/>
            </p:nvSpPr>
            <p:spPr>
              <a:xfrm>
                <a:off x="3340325" y="7201825"/>
                <a:ext cx="228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13" extrusionOk="0">
                    <a:moveTo>
                      <a:pt x="821" y="1"/>
                    </a:moveTo>
                    <a:cubicBezTo>
                      <a:pt x="578" y="122"/>
                      <a:pt x="304" y="183"/>
                      <a:pt x="0" y="213"/>
                    </a:cubicBezTo>
                    <a:cubicBezTo>
                      <a:pt x="0" y="263"/>
                      <a:pt x="0" y="313"/>
                      <a:pt x="17" y="313"/>
                    </a:cubicBezTo>
                    <a:cubicBezTo>
                      <a:pt x="21" y="313"/>
                      <a:pt x="25" y="310"/>
                      <a:pt x="31" y="305"/>
                    </a:cubicBezTo>
                    <a:cubicBezTo>
                      <a:pt x="335" y="274"/>
                      <a:pt x="608" y="183"/>
                      <a:pt x="882" y="61"/>
                    </a:cubicBezTo>
                    <a:cubicBezTo>
                      <a:pt x="912" y="31"/>
                      <a:pt x="882" y="1"/>
                      <a:pt x="82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58"/>
              <p:cNvSpPr/>
              <p:nvPr/>
            </p:nvSpPr>
            <p:spPr>
              <a:xfrm>
                <a:off x="3299275" y="7287325"/>
                <a:ext cx="3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54" extrusionOk="0">
                    <a:moveTo>
                      <a:pt x="119" y="0"/>
                    </a:moveTo>
                    <a:cubicBezTo>
                      <a:pt x="107" y="0"/>
                      <a:pt x="92" y="15"/>
                      <a:pt x="92" y="46"/>
                    </a:cubicBezTo>
                    <a:cubicBezTo>
                      <a:pt x="92" y="137"/>
                      <a:pt x="31" y="228"/>
                      <a:pt x="31" y="350"/>
                    </a:cubicBezTo>
                    <a:lnTo>
                      <a:pt x="31" y="502"/>
                    </a:lnTo>
                    <a:cubicBezTo>
                      <a:pt x="31" y="532"/>
                      <a:pt x="1" y="593"/>
                      <a:pt x="31" y="654"/>
                    </a:cubicBezTo>
                    <a:lnTo>
                      <a:pt x="92" y="654"/>
                    </a:lnTo>
                    <a:cubicBezTo>
                      <a:pt x="123" y="654"/>
                      <a:pt x="123" y="593"/>
                      <a:pt x="123" y="562"/>
                    </a:cubicBezTo>
                    <a:lnTo>
                      <a:pt x="123" y="502"/>
                    </a:lnTo>
                    <a:lnTo>
                      <a:pt x="123" y="350"/>
                    </a:lnTo>
                    <a:lnTo>
                      <a:pt x="123" y="46"/>
                    </a:lnTo>
                    <a:cubicBezTo>
                      <a:pt x="138" y="15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58"/>
              <p:cNvSpPr/>
              <p:nvPr/>
            </p:nvSpPr>
            <p:spPr>
              <a:xfrm>
                <a:off x="3309175" y="7281050"/>
                <a:ext cx="61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88" extrusionOk="0">
                    <a:moveTo>
                      <a:pt x="12" y="0"/>
                    </a:moveTo>
                    <a:cubicBezTo>
                      <a:pt x="8" y="0"/>
                      <a:pt x="0" y="8"/>
                      <a:pt x="0" y="23"/>
                    </a:cubicBezTo>
                    <a:cubicBezTo>
                      <a:pt x="15" y="8"/>
                      <a:pt x="15" y="0"/>
                      <a:pt x="12" y="0"/>
                    </a:cubicBezTo>
                    <a:close/>
                    <a:moveTo>
                      <a:pt x="0" y="23"/>
                    </a:moveTo>
                    <a:lnTo>
                      <a:pt x="0" y="54"/>
                    </a:lnTo>
                    <a:cubicBezTo>
                      <a:pt x="0" y="54"/>
                      <a:pt x="0" y="84"/>
                      <a:pt x="30" y="84"/>
                    </a:cubicBezTo>
                    <a:cubicBezTo>
                      <a:pt x="30" y="114"/>
                      <a:pt x="61" y="175"/>
                      <a:pt x="61" y="206"/>
                    </a:cubicBezTo>
                    <a:cubicBezTo>
                      <a:pt x="61" y="236"/>
                      <a:pt x="91" y="266"/>
                      <a:pt x="91" y="327"/>
                    </a:cubicBezTo>
                    <a:cubicBezTo>
                      <a:pt x="91" y="327"/>
                      <a:pt x="91" y="358"/>
                      <a:pt x="122" y="358"/>
                    </a:cubicBezTo>
                    <a:cubicBezTo>
                      <a:pt x="122" y="388"/>
                      <a:pt x="122" y="388"/>
                      <a:pt x="182" y="388"/>
                    </a:cubicBezTo>
                    <a:lnTo>
                      <a:pt x="213" y="388"/>
                    </a:lnTo>
                    <a:cubicBezTo>
                      <a:pt x="213" y="388"/>
                      <a:pt x="243" y="358"/>
                      <a:pt x="213" y="358"/>
                    </a:cubicBezTo>
                    <a:cubicBezTo>
                      <a:pt x="213" y="358"/>
                      <a:pt x="213" y="327"/>
                      <a:pt x="182" y="327"/>
                    </a:cubicBezTo>
                    <a:cubicBezTo>
                      <a:pt x="182" y="327"/>
                      <a:pt x="182" y="266"/>
                      <a:pt x="122" y="266"/>
                    </a:cubicBezTo>
                    <a:cubicBezTo>
                      <a:pt x="122" y="236"/>
                      <a:pt x="91" y="206"/>
                      <a:pt x="91" y="175"/>
                    </a:cubicBezTo>
                    <a:cubicBezTo>
                      <a:pt x="91" y="145"/>
                      <a:pt x="61" y="84"/>
                      <a:pt x="61" y="54"/>
                    </a:cubicBezTo>
                    <a:cubicBezTo>
                      <a:pt x="61" y="54"/>
                      <a:pt x="61" y="23"/>
                      <a:pt x="30" y="23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58"/>
              <p:cNvSpPr/>
              <p:nvPr/>
            </p:nvSpPr>
            <p:spPr>
              <a:xfrm>
                <a:off x="3215250" y="7248175"/>
                <a:ext cx="194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336" extrusionOk="0">
                    <a:moveTo>
                      <a:pt x="718" y="1"/>
                    </a:moveTo>
                    <a:cubicBezTo>
                      <a:pt x="596" y="31"/>
                      <a:pt x="474" y="122"/>
                      <a:pt x="353" y="153"/>
                    </a:cubicBezTo>
                    <a:cubicBezTo>
                      <a:pt x="262" y="183"/>
                      <a:pt x="140" y="274"/>
                      <a:pt x="18" y="305"/>
                    </a:cubicBezTo>
                    <a:cubicBezTo>
                      <a:pt x="12" y="299"/>
                      <a:pt x="9" y="296"/>
                      <a:pt x="7" y="296"/>
                    </a:cubicBezTo>
                    <a:lnTo>
                      <a:pt x="7" y="296"/>
                    </a:lnTo>
                    <a:cubicBezTo>
                      <a:pt x="0" y="296"/>
                      <a:pt x="25" y="335"/>
                      <a:pt x="49" y="335"/>
                    </a:cubicBezTo>
                    <a:lnTo>
                      <a:pt x="414" y="244"/>
                    </a:lnTo>
                    <a:lnTo>
                      <a:pt x="748" y="122"/>
                    </a:lnTo>
                    <a:cubicBezTo>
                      <a:pt x="778" y="92"/>
                      <a:pt x="778" y="1"/>
                      <a:pt x="718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58"/>
              <p:cNvSpPr/>
              <p:nvPr/>
            </p:nvSpPr>
            <p:spPr>
              <a:xfrm>
                <a:off x="3211150" y="7239825"/>
                <a:ext cx="29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14" extrusionOk="0">
                    <a:moveTo>
                      <a:pt x="1064" y="0"/>
                    </a:moveTo>
                    <a:cubicBezTo>
                      <a:pt x="882" y="31"/>
                      <a:pt x="730" y="31"/>
                      <a:pt x="517" y="61"/>
                    </a:cubicBezTo>
                    <a:cubicBezTo>
                      <a:pt x="456" y="61"/>
                      <a:pt x="365" y="122"/>
                      <a:pt x="274" y="122"/>
                    </a:cubicBezTo>
                    <a:lnTo>
                      <a:pt x="61" y="122"/>
                    </a:lnTo>
                    <a:cubicBezTo>
                      <a:pt x="30" y="122"/>
                      <a:pt x="30" y="122"/>
                      <a:pt x="0" y="152"/>
                    </a:cubicBezTo>
                    <a:cubicBezTo>
                      <a:pt x="0" y="183"/>
                      <a:pt x="0" y="213"/>
                      <a:pt x="30" y="213"/>
                    </a:cubicBezTo>
                    <a:lnTo>
                      <a:pt x="304" y="213"/>
                    </a:lnTo>
                    <a:cubicBezTo>
                      <a:pt x="365" y="213"/>
                      <a:pt x="486" y="183"/>
                      <a:pt x="578" y="183"/>
                    </a:cubicBezTo>
                    <a:cubicBezTo>
                      <a:pt x="760" y="152"/>
                      <a:pt x="912" y="152"/>
                      <a:pt x="1094" y="122"/>
                    </a:cubicBezTo>
                    <a:cubicBezTo>
                      <a:pt x="1185" y="122"/>
                      <a:pt x="1125" y="0"/>
                      <a:pt x="106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58"/>
              <p:cNvSpPr/>
              <p:nvPr/>
            </p:nvSpPr>
            <p:spPr>
              <a:xfrm>
                <a:off x="3252925" y="7183600"/>
                <a:ext cx="114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0" extrusionOk="0">
                    <a:moveTo>
                      <a:pt x="31" y="0"/>
                    </a:moveTo>
                    <a:cubicBezTo>
                      <a:pt x="1" y="0"/>
                      <a:pt x="1" y="0"/>
                      <a:pt x="31" y="31"/>
                    </a:cubicBezTo>
                    <a:cubicBezTo>
                      <a:pt x="62" y="122"/>
                      <a:pt x="153" y="183"/>
                      <a:pt x="183" y="274"/>
                    </a:cubicBezTo>
                    <a:cubicBezTo>
                      <a:pt x="214" y="304"/>
                      <a:pt x="214" y="335"/>
                      <a:pt x="274" y="365"/>
                    </a:cubicBezTo>
                    <a:cubicBezTo>
                      <a:pt x="305" y="426"/>
                      <a:pt x="305" y="456"/>
                      <a:pt x="335" y="486"/>
                    </a:cubicBezTo>
                    <a:cubicBezTo>
                      <a:pt x="350" y="502"/>
                      <a:pt x="358" y="509"/>
                      <a:pt x="369" y="509"/>
                    </a:cubicBezTo>
                    <a:cubicBezTo>
                      <a:pt x="381" y="509"/>
                      <a:pt x="396" y="502"/>
                      <a:pt x="426" y="486"/>
                    </a:cubicBezTo>
                    <a:cubicBezTo>
                      <a:pt x="457" y="486"/>
                      <a:pt x="457" y="456"/>
                      <a:pt x="426" y="426"/>
                    </a:cubicBezTo>
                    <a:cubicBezTo>
                      <a:pt x="366" y="365"/>
                      <a:pt x="335" y="335"/>
                      <a:pt x="335" y="304"/>
                    </a:cubicBezTo>
                    <a:cubicBezTo>
                      <a:pt x="305" y="274"/>
                      <a:pt x="274" y="213"/>
                      <a:pt x="274" y="183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58"/>
              <p:cNvSpPr/>
              <p:nvPr/>
            </p:nvSpPr>
            <p:spPr>
              <a:xfrm>
                <a:off x="3268900" y="7175675"/>
                <a:ext cx="61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07" extrusionOk="0">
                    <a:moveTo>
                      <a:pt x="24" y="1"/>
                    </a:moveTo>
                    <a:cubicBezTo>
                      <a:pt x="15" y="1"/>
                      <a:pt x="0" y="22"/>
                      <a:pt x="0" y="44"/>
                    </a:cubicBezTo>
                    <a:lnTo>
                      <a:pt x="0" y="135"/>
                    </a:lnTo>
                    <a:lnTo>
                      <a:pt x="0" y="196"/>
                    </a:lnTo>
                    <a:cubicBezTo>
                      <a:pt x="0" y="256"/>
                      <a:pt x="31" y="317"/>
                      <a:pt x="31" y="348"/>
                    </a:cubicBezTo>
                    <a:cubicBezTo>
                      <a:pt x="61" y="469"/>
                      <a:pt x="61" y="560"/>
                      <a:pt x="122" y="652"/>
                    </a:cubicBezTo>
                    <a:cubicBezTo>
                      <a:pt x="134" y="690"/>
                      <a:pt x="158" y="707"/>
                      <a:pt x="181" y="707"/>
                    </a:cubicBezTo>
                    <a:cubicBezTo>
                      <a:pt x="213" y="707"/>
                      <a:pt x="243" y="674"/>
                      <a:pt x="243" y="621"/>
                    </a:cubicBezTo>
                    <a:cubicBezTo>
                      <a:pt x="183" y="500"/>
                      <a:pt x="152" y="439"/>
                      <a:pt x="152" y="317"/>
                    </a:cubicBezTo>
                    <a:cubicBezTo>
                      <a:pt x="152" y="287"/>
                      <a:pt x="122" y="256"/>
                      <a:pt x="122" y="165"/>
                    </a:cubicBezTo>
                    <a:cubicBezTo>
                      <a:pt x="122" y="135"/>
                      <a:pt x="122" y="135"/>
                      <a:pt x="91" y="104"/>
                    </a:cubicBezTo>
                    <a:lnTo>
                      <a:pt x="91" y="44"/>
                    </a:lnTo>
                    <a:cubicBezTo>
                      <a:pt x="91" y="44"/>
                      <a:pt x="91" y="13"/>
                      <a:pt x="31" y="13"/>
                    </a:cubicBezTo>
                    <a:cubicBezTo>
                      <a:pt x="31" y="4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58"/>
              <p:cNvSpPr/>
              <p:nvPr/>
            </p:nvSpPr>
            <p:spPr>
              <a:xfrm>
                <a:off x="3620725" y="6527900"/>
                <a:ext cx="112475" cy="115425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617" extrusionOk="0">
                    <a:moveTo>
                      <a:pt x="1851" y="0"/>
                    </a:moveTo>
                    <a:cubicBezTo>
                      <a:pt x="1622" y="0"/>
                      <a:pt x="1369" y="59"/>
                      <a:pt x="1095" y="210"/>
                    </a:cubicBezTo>
                    <a:cubicBezTo>
                      <a:pt x="1095" y="210"/>
                      <a:pt x="760" y="362"/>
                      <a:pt x="365" y="1030"/>
                    </a:cubicBezTo>
                    <a:lnTo>
                      <a:pt x="0" y="1608"/>
                    </a:lnTo>
                    <a:lnTo>
                      <a:pt x="973" y="3310"/>
                    </a:lnTo>
                    <a:lnTo>
                      <a:pt x="183" y="3766"/>
                    </a:lnTo>
                    <a:lnTo>
                      <a:pt x="3800" y="4617"/>
                    </a:lnTo>
                    <a:lnTo>
                      <a:pt x="4499" y="1304"/>
                    </a:lnTo>
                    <a:lnTo>
                      <a:pt x="3739" y="1760"/>
                    </a:lnTo>
                    <a:lnTo>
                      <a:pt x="3192" y="787"/>
                    </a:lnTo>
                    <a:cubicBezTo>
                      <a:pt x="3192" y="787"/>
                      <a:pt x="2686" y="0"/>
                      <a:pt x="1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8"/>
              <p:cNvSpPr/>
              <p:nvPr/>
            </p:nvSpPr>
            <p:spPr>
              <a:xfrm>
                <a:off x="3490775" y="6524750"/>
                <a:ext cx="1573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6293" h="5017" extrusionOk="0">
                    <a:moveTo>
                      <a:pt x="6263" y="0"/>
                    </a:moveTo>
                    <a:cubicBezTo>
                      <a:pt x="6249" y="0"/>
                      <a:pt x="6231" y="1"/>
                      <a:pt x="6209" y="3"/>
                    </a:cubicBezTo>
                    <a:lnTo>
                      <a:pt x="6209" y="3"/>
                    </a:lnTo>
                    <a:lnTo>
                      <a:pt x="6293" y="1"/>
                    </a:lnTo>
                    <a:cubicBezTo>
                      <a:pt x="6293" y="1"/>
                      <a:pt x="6282" y="0"/>
                      <a:pt x="6263" y="0"/>
                    </a:cubicBezTo>
                    <a:close/>
                    <a:moveTo>
                      <a:pt x="6209" y="3"/>
                    </a:moveTo>
                    <a:lnTo>
                      <a:pt x="3101" y="62"/>
                    </a:lnTo>
                    <a:cubicBezTo>
                      <a:pt x="1946" y="62"/>
                      <a:pt x="1520" y="822"/>
                      <a:pt x="1520" y="822"/>
                    </a:cubicBezTo>
                    <a:lnTo>
                      <a:pt x="1" y="3436"/>
                    </a:lnTo>
                    <a:lnTo>
                      <a:pt x="3405" y="5016"/>
                    </a:lnTo>
                    <a:lnTo>
                      <a:pt x="5381" y="700"/>
                    </a:lnTo>
                    <a:cubicBezTo>
                      <a:pt x="5658" y="122"/>
                      <a:pt x="6042" y="19"/>
                      <a:pt x="620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8"/>
              <p:cNvSpPr/>
              <p:nvPr/>
            </p:nvSpPr>
            <p:spPr>
              <a:xfrm>
                <a:off x="3609325" y="6751225"/>
                <a:ext cx="1375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016" extrusionOk="0">
                    <a:moveTo>
                      <a:pt x="2797" y="0"/>
                    </a:moveTo>
                    <a:lnTo>
                      <a:pt x="0" y="2523"/>
                    </a:lnTo>
                    <a:lnTo>
                      <a:pt x="2766" y="5015"/>
                    </a:lnTo>
                    <a:lnTo>
                      <a:pt x="2766" y="4164"/>
                    </a:lnTo>
                    <a:lnTo>
                      <a:pt x="3891" y="4164"/>
                    </a:lnTo>
                    <a:cubicBezTo>
                      <a:pt x="3891" y="4164"/>
                      <a:pt x="5380" y="4103"/>
                      <a:pt x="5441" y="2584"/>
                    </a:cubicBezTo>
                    <a:cubicBezTo>
                      <a:pt x="5441" y="2584"/>
                      <a:pt x="5502" y="2249"/>
                      <a:pt x="5076" y="1520"/>
                    </a:cubicBezTo>
                    <a:lnTo>
                      <a:pt x="4773" y="912"/>
                    </a:lnTo>
                    <a:lnTo>
                      <a:pt x="2797" y="912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58"/>
              <p:cNvSpPr/>
              <p:nvPr/>
            </p:nvSpPr>
            <p:spPr>
              <a:xfrm>
                <a:off x="3414025" y="6650900"/>
                <a:ext cx="1254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564" extrusionOk="0">
                    <a:moveTo>
                      <a:pt x="3739" y="1"/>
                    </a:moveTo>
                    <a:lnTo>
                      <a:pt x="669" y="822"/>
                    </a:lnTo>
                    <a:lnTo>
                      <a:pt x="1429" y="1247"/>
                    </a:lnTo>
                    <a:lnTo>
                      <a:pt x="882" y="2281"/>
                    </a:lnTo>
                    <a:cubicBezTo>
                      <a:pt x="882" y="2281"/>
                      <a:pt x="1" y="3618"/>
                      <a:pt x="1308" y="4378"/>
                    </a:cubicBezTo>
                    <a:cubicBezTo>
                      <a:pt x="1308" y="4378"/>
                      <a:pt x="1705" y="4563"/>
                      <a:pt x="2425" y="4563"/>
                    </a:cubicBezTo>
                    <a:cubicBezTo>
                      <a:pt x="2477" y="4563"/>
                      <a:pt x="2530" y="4562"/>
                      <a:pt x="2584" y="4560"/>
                    </a:cubicBezTo>
                    <a:lnTo>
                      <a:pt x="3283" y="4560"/>
                    </a:lnTo>
                    <a:lnTo>
                      <a:pt x="4226" y="2858"/>
                    </a:lnTo>
                    <a:lnTo>
                      <a:pt x="5016" y="3314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8"/>
              <p:cNvSpPr/>
              <p:nvPr/>
            </p:nvSpPr>
            <p:spPr>
              <a:xfrm>
                <a:off x="3444425" y="6764125"/>
                <a:ext cx="1535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983" extrusionOk="0">
                    <a:moveTo>
                      <a:pt x="1" y="1"/>
                    </a:moveTo>
                    <a:cubicBezTo>
                      <a:pt x="1" y="1"/>
                      <a:pt x="4" y="8"/>
                      <a:pt x="13" y="20"/>
                    </a:cubicBezTo>
                    <a:lnTo>
                      <a:pt x="13" y="20"/>
                    </a:lnTo>
                    <a:lnTo>
                      <a:pt x="1" y="1"/>
                    </a:lnTo>
                    <a:close/>
                    <a:moveTo>
                      <a:pt x="13" y="20"/>
                    </a:moveTo>
                    <a:lnTo>
                      <a:pt x="1672" y="2676"/>
                    </a:lnTo>
                    <a:cubicBezTo>
                      <a:pt x="2217" y="3621"/>
                      <a:pt x="3032" y="3648"/>
                      <a:pt x="3123" y="3648"/>
                    </a:cubicBezTo>
                    <a:cubicBezTo>
                      <a:pt x="3128" y="3648"/>
                      <a:pt x="3131" y="3648"/>
                      <a:pt x="3131" y="3648"/>
                    </a:cubicBezTo>
                    <a:lnTo>
                      <a:pt x="6140" y="3983"/>
                    </a:lnTo>
                    <a:lnTo>
                      <a:pt x="6080" y="396"/>
                    </a:lnTo>
                    <a:lnTo>
                      <a:pt x="1125" y="396"/>
                    </a:lnTo>
                    <a:cubicBezTo>
                      <a:pt x="1070" y="400"/>
                      <a:pt x="1017" y="402"/>
                      <a:pt x="967" y="402"/>
                    </a:cubicBezTo>
                    <a:cubicBezTo>
                      <a:pt x="315" y="402"/>
                      <a:pt x="67" y="101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8"/>
              <p:cNvSpPr/>
              <p:nvPr/>
            </p:nvSpPr>
            <p:spPr>
              <a:xfrm>
                <a:off x="3704300" y="6646350"/>
                <a:ext cx="1071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7205" extrusionOk="0">
                    <a:moveTo>
                      <a:pt x="2341" y="0"/>
                    </a:moveTo>
                    <a:lnTo>
                      <a:pt x="1" y="1368"/>
                    </a:lnTo>
                    <a:lnTo>
                      <a:pt x="1977" y="6019"/>
                    </a:lnTo>
                    <a:cubicBezTo>
                      <a:pt x="2359" y="6631"/>
                      <a:pt x="2207" y="7050"/>
                      <a:pt x="2148" y="7169"/>
                    </a:cubicBezTo>
                    <a:lnTo>
                      <a:pt x="2148" y="7169"/>
                    </a:lnTo>
                    <a:lnTo>
                      <a:pt x="3709" y="4347"/>
                    </a:lnTo>
                    <a:cubicBezTo>
                      <a:pt x="4287" y="3374"/>
                      <a:pt x="3831" y="2615"/>
                      <a:pt x="3831" y="2615"/>
                    </a:cubicBezTo>
                    <a:lnTo>
                      <a:pt x="2341" y="0"/>
                    </a:lnTo>
                    <a:close/>
                    <a:moveTo>
                      <a:pt x="2148" y="7169"/>
                    </a:moveTo>
                    <a:lnTo>
                      <a:pt x="2129" y="7204"/>
                    </a:lnTo>
                    <a:cubicBezTo>
                      <a:pt x="2129" y="7204"/>
                      <a:pt x="2136" y="7192"/>
                      <a:pt x="2148" y="71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8"/>
              <p:cNvSpPr/>
              <p:nvPr/>
            </p:nvSpPr>
            <p:spPr>
              <a:xfrm>
                <a:off x="3587275" y="6632300"/>
                <a:ext cx="623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5318" extrusionOk="0">
                    <a:moveTo>
                      <a:pt x="1528" y="0"/>
                    </a:moveTo>
                    <a:cubicBezTo>
                      <a:pt x="1490" y="0"/>
                      <a:pt x="1460" y="15"/>
                      <a:pt x="1460" y="46"/>
                    </a:cubicBezTo>
                    <a:cubicBezTo>
                      <a:pt x="1278" y="502"/>
                      <a:pt x="1004" y="958"/>
                      <a:pt x="761" y="1383"/>
                    </a:cubicBezTo>
                    <a:cubicBezTo>
                      <a:pt x="518" y="1778"/>
                      <a:pt x="244" y="2113"/>
                      <a:pt x="153" y="2569"/>
                    </a:cubicBezTo>
                    <a:cubicBezTo>
                      <a:pt x="1" y="3237"/>
                      <a:pt x="426" y="4058"/>
                      <a:pt x="974" y="4453"/>
                    </a:cubicBezTo>
                    <a:cubicBezTo>
                      <a:pt x="974" y="4696"/>
                      <a:pt x="974" y="4909"/>
                      <a:pt x="913" y="5183"/>
                    </a:cubicBezTo>
                    <a:cubicBezTo>
                      <a:pt x="893" y="5264"/>
                      <a:pt x="967" y="5318"/>
                      <a:pt x="1028" y="5318"/>
                    </a:cubicBezTo>
                    <a:cubicBezTo>
                      <a:pt x="1058" y="5318"/>
                      <a:pt x="1085" y="5304"/>
                      <a:pt x="1095" y="5274"/>
                    </a:cubicBezTo>
                    <a:cubicBezTo>
                      <a:pt x="1186" y="5031"/>
                      <a:pt x="1217" y="4818"/>
                      <a:pt x="1186" y="4575"/>
                    </a:cubicBezTo>
                    <a:cubicBezTo>
                      <a:pt x="1460" y="4453"/>
                      <a:pt x="1673" y="4119"/>
                      <a:pt x="1855" y="3906"/>
                    </a:cubicBezTo>
                    <a:cubicBezTo>
                      <a:pt x="2068" y="3602"/>
                      <a:pt x="2311" y="3207"/>
                      <a:pt x="2402" y="2842"/>
                    </a:cubicBezTo>
                    <a:cubicBezTo>
                      <a:pt x="2493" y="1870"/>
                      <a:pt x="2037" y="897"/>
                      <a:pt x="1642" y="46"/>
                    </a:cubicBezTo>
                    <a:cubicBezTo>
                      <a:pt x="1612" y="15"/>
                      <a:pt x="1566" y="0"/>
                      <a:pt x="1528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8"/>
              <p:cNvSpPr/>
              <p:nvPr/>
            </p:nvSpPr>
            <p:spPr>
              <a:xfrm>
                <a:off x="3613125" y="6642550"/>
                <a:ext cx="12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671" extrusionOk="0">
                    <a:moveTo>
                      <a:pt x="396" y="1"/>
                    </a:moveTo>
                    <a:cubicBezTo>
                      <a:pt x="487" y="639"/>
                      <a:pt x="426" y="1247"/>
                      <a:pt x="365" y="1885"/>
                    </a:cubicBezTo>
                    <a:cubicBezTo>
                      <a:pt x="335" y="2189"/>
                      <a:pt x="244" y="2463"/>
                      <a:pt x="183" y="2767"/>
                    </a:cubicBezTo>
                    <a:cubicBezTo>
                      <a:pt x="92" y="3040"/>
                      <a:pt x="0" y="3344"/>
                      <a:pt x="0" y="3648"/>
                    </a:cubicBezTo>
                    <a:cubicBezTo>
                      <a:pt x="0" y="3663"/>
                      <a:pt x="16" y="3671"/>
                      <a:pt x="31" y="3671"/>
                    </a:cubicBezTo>
                    <a:cubicBezTo>
                      <a:pt x="46" y="3671"/>
                      <a:pt x="61" y="3663"/>
                      <a:pt x="61" y="3648"/>
                    </a:cubicBezTo>
                    <a:cubicBezTo>
                      <a:pt x="92" y="3283"/>
                      <a:pt x="213" y="2979"/>
                      <a:pt x="304" y="2645"/>
                    </a:cubicBezTo>
                    <a:cubicBezTo>
                      <a:pt x="365" y="2341"/>
                      <a:pt x="456" y="2067"/>
                      <a:pt x="487" y="1763"/>
                    </a:cubicBezTo>
                    <a:cubicBezTo>
                      <a:pt x="517" y="1216"/>
                      <a:pt x="517" y="608"/>
                      <a:pt x="39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8"/>
              <p:cNvSpPr/>
              <p:nvPr/>
            </p:nvSpPr>
            <p:spPr>
              <a:xfrm>
                <a:off x="3617300" y="6666300"/>
                <a:ext cx="16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94" extrusionOk="0">
                    <a:moveTo>
                      <a:pt x="4" y="0"/>
                    </a:moveTo>
                    <a:cubicBezTo>
                      <a:pt x="1" y="0"/>
                      <a:pt x="1" y="8"/>
                      <a:pt x="16" y="23"/>
                    </a:cubicBezTo>
                    <a:cubicBezTo>
                      <a:pt x="16" y="8"/>
                      <a:pt x="8" y="0"/>
                      <a:pt x="4" y="0"/>
                    </a:cubicBezTo>
                    <a:close/>
                    <a:moveTo>
                      <a:pt x="16" y="23"/>
                    </a:moveTo>
                    <a:cubicBezTo>
                      <a:pt x="137" y="206"/>
                      <a:pt x="198" y="358"/>
                      <a:pt x="229" y="570"/>
                    </a:cubicBezTo>
                    <a:cubicBezTo>
                      <a:pt x="229" y="585"/>
                      <a:pt x="236" y="593"/>
                      <a:pt x="244" y="593"/>
                    </a:cubicBezTo>
                    <a:cubicBezTo>
                      <a:pt x="251" y="593"/>
                      <a:pt x="259" y="585"/>
                      <a:pt x="259" y="570"/>
                    </a:cubicBezTo>
                    <a:cubicBezTo>
                      <a:pt x="320" y="479"/>
                      <a:pt x="350" y="418"/>
                      <a:pt x="441" y="358"/>
                    </a:cubicBezTo>
                    <a:cubicBezTo>
                      <a:pt x="502" y="297"/>
                      <a:pt x="593" y="266"/>
                      <a:pt x="654" y="206"/>
                    </a:cubicBezTo>
                    <a:cubicBezTo>
                      <a:pt x="678" y="206"/>
                      <a:pt x="664" y="167"/>
                      <a:pt x="641" y="167"/>
                    </a:cubicBezTo>
                    <a:cubicBezTo>
                      <a:pt x="636" y="167"/>
                      <a:pt x="630" y="169"/>
                      <a:pt x="624" y="175"/>
                    </a:cubicBezTo>
                    <a:cubicBezTo>
                      <a:pt x="484" y="259"/>
                      <a:pt x="345" y="393"/>
                      <a:pt x="253" y="532"/>
                    </a:cubicBezTo>
                    <a:lnTo>
                      <a:pt x="253" y="532"/>
                    </a:lnTo>
                    <a:cubicBezTo>
                      <a:pt x="217" y="336"/>
                      <a:pt x="130" y="166"/>
                      <a:pt x="16" y="23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8"/>
              <p:cNvSpPr/>
              <p:nvPr/>
            </p:nvSpPr>
            <p:spPr>
              <a:xfrm>
                <a:off x="3613125" y="6678275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0" y="0"/>
                    </a:moveTo>
                    <a:cubicBezTo>
                      <a:pt x="0" y="30"/>
                      <a:pt x="29" y="88"/>
                      <a:pt x="31" y="91"/>
                    </a:cubicBezTo>
                    <a:lnTo>
                      <a:pt x="31" y="91"/>
                    </a:lnTo>
                    <a:cubicBezTo>
                      <a:pt x="30" y="24"/>
                      <a:pt x="27" y="0"/>
                      <a:pt x="0" y="0"/>
                    </a:cubicBezTo>
                    <a:close/>
                    <a:moveTo>
                      <a:pt x="31" y="91"/>
                    </a:moveTo>
                    <a:cubicBezTo>
                      <a:pt x="31" y="101"/>
                      <a:pt x="31" y="111"/>
                      <a:pt x="31" y="122"/>
                    </a:cubicBezTo>
                    <a:cubicBezTo>
                      <a:pt x="31" y="152"/>
                      <a:pt x="61" y="182"/>
                      <a:pt x="61" y="243"/>
                    </a:cubicBezTo>
                    <a:cubicBezTo>
                      <a:pt x="61" y="304"/>
                      <a:pt x="92" y="365"/>
                      <a:pt x="152" y="456"/>
                    </a:cubicBezTo>
                    <a:cubicBezTo>
                      <a:pt x="157" y="467"/>
                      <a:pt x="161" y="478"/>
                      <a:pt x="165" y="488"/>
                    </a:cubicBezTo>
                    <a:lnTo>
                      <a:pt x="165" y="488"/>
                    </a:lnTo>
                    <a:cubicBezTo>
                      <a:pt x="161" y="467"/>
                      <a:pt x="157" y="447"/>
                      <a:pt x="152" y="426"/>
                    </a:cubicBezTo>
                    <a:cubicBezTo>
                      <a:pt x="152" y="334"/>
                      <a:pt x="92" y="274"/>
                      <a:pt x="61" y="182"/>
                    </a:cubicBezTo>
                    <a:cubicBezTo>
                      <a:pt x="61" y="152"/>
                      <a:pt x="31" y="122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lose/>
                    <a:moveTo>
                      <a:pt x="851" y="304"/>
                    </a:moveTo>
                    <a:lnTo>
                      <a:pt x="699" y="456"/>
                    </a:lnTo>
                    <a:lnTo>
                      <a:pt x="548" y="608"/>
                    </a:lnTo>
                    <a:cubicBezTo>
                      <a:pt x="464" y="720"/>
                      <a:pt x="354" y="780"/>
                      <a:pt x="242" y="860"/>
                    </a:cubicBezTo>
                    <a:lnTo>
                      <a:pt x="242" y="860"/>
                    </a:lnTo>
                    <a:cubicBezTo>
                      <a:pt x="237" y="736"/>
                      <a:pt x="211" y="612"/>
                      <a:pt x="165" y="488"/>
                    </a:cubicBezTo>
                    <a:lnTo>
                      <a:pt x="165" y="488"/>
                    </a:lnTo>
                    <a:cubicBezTo>
                      <a:pt x="191" y="619"/>
                      <a:pt x="213" y="750"/>
                      <a:pt x="213" y="882"/>
                    </a:cubicBezTo>
                    <a:cubicBezTo>
                      <a:pt x="213" y="912"/>
                      <a:pt x="244" y="912"/>
                      <a:pt x="244" y="912"/>
                    </a:cubicBezTo>
                    <a:cubicBezTo>
                      <a:pt x="365" y="821"/>
                      <a:pt x="487" y="730"/>
                      <a:pt x="608" y="638"/>
                    </a:cubicBezTo>
                    <a:lnTo>
                      <a:pt x="760" y="486"/>
                    </a:lnTo>
                    <a:lnTo>
                      <a:pt x="912" y="334"/>
                    </a:lnTo>
                    <a:cubicBezTo>
                      <a:pt x="912" y="304"/>
                      <a:pt x="912" y="304"/>
                      <a:pt x="851" y="304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8"/>
              <p:cNvSpPr/>
              <p:nvPr/>
            </p:nvSpPr>
            <p:spPr>
              <a:xfrm>
                <a:off x="3605525" y="6695750"/>
                <a:ext cx="273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183"/>
                      <a:pt x="304" y="395"/>
                      <a:pt x="396" y="669"/>
                    </a:cubicBezTo>
                    <a:cubicBezTo>
                      <a:pt x="396" y="669"/>
                      <a:pt x="423" y="682"/>
                      <a:pt x="441" y="682"/>
                    </a:cubicBezTo>
                    <a:cubicBezTo>
                      <a:pt x="450" y="682"/>
                      <a:pt x="456" y="679"/>
                      <a:pt x="456" y="669"/>
                    </a:cubicBezTo>
                    <a:cubicBezTo>
                      <a:pt x="548" y="578"/>
                      <a:pt x="639" y="517"/>
                      <a:pt x="730" y="487"/>
                    </a:cubicBezTo>
                    <a:cubicBezTo>
                      <a:pt x="791" y="456"/>
                      <a:pt x="852" y="456"/>
                      <a:pt x="912" y="395"/>
                    </a:cubicBezTo>
                    <a:cubicBezTo>
                      <a:pt x="943" y="365"/>
                      <a:pt x="1003" y="365"/>
                      <a:pt x="1095" y="335"/>
                    </a:cubicBezTo>
                    <a:lnTo>
                      <a:pt x="1095" y="304"/>
                    </a:lnTo>
                    <a:cubicBezTo>
                      <a:pt x="1003" y="304"/>
                      <a:pt x="973" y="335"/>
                      <a:pt x="943" y="365"/>
                    </a:cubicBezTo>
                    <a:cubicBezTo>
                      <a:pt x="852" y="395"/>
                      <a:pt x="821" y="395"/>
                      <a:pt x="730" y="456"/>
                    </a:cubicBezTo>
                    <a:cubicBezTo>
                      <a:pt x="645" y="513"/>
                      <a:pt x="534" y="543"/>
                      <a:pt x="421" y="620"/>
                    </a:cubicBezTo>
                    <a:lnTo>
                      <a:pt x="421" y="620"/>
                    </a:lnTo>
                    <a:cubicBezTo>
                      <a:pt x="357" y="385"/>
                      <a:pt x="208" y="178"/>
                      <a:pt x="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8"/>
              <p:cNvSpPr/>
              <p:nvPr/>
            </p:nvSpPr>
            <p:spPr>
              <a:xfrm>
                <a:off x="3602475" y="6709425"/>
                <a:ext cx="304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57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122"/>
                      <a:pt x="153" y="213"/>
                      <a:pt x="274" y="304"/>
                    </a:cubicBezTo>
                    <a:lnTo>
                      <a:pt x="274" y="304"/>
                    </a:lnTo>
                    <a:lnTo>
                      <a:pt x="244" y="274"/>
                    </a:lnTo>
                    <a:cubicBezTo>
                      <a:pt x="183" y="152"/>
                      <a:pt x="122" y="92"/>
                      <a:pt x="1" y="0"/>
                    </a:cubicBezTo>
                    <a:close/>
                    <a:moveTo>
                      <a:pt x="1197" y="298"/>
                    </a:moveTo>
                    <a:cubicBezTo>
                      <a:pt x="1194" y="298"/>
                      <a:pt x="1191" y="300"/>
                      <a:pt x="1186" y="304"/>
                    </a:cubicBezTo>
                    <a:lnTo>
                      <a:pt x="822" y="426"/>
                    </a:lnTo>
                    <a:cubicBezTo>
                      <a:pt x="791" y="426"/>
                      <a:pt x="730" y="456"/>
                      <a:pt x="670" y="456"/>
                    </a:cubicBezTo>
                    <a:cubicBezTo>
                      <a:pt x="639" y="456"/>
                      <a:pt x="609" y="517"/>
                      <a:pt x="609" y="517"/>
                    </a:cubicBezTo>
                    <a:cubicBezTo>
                      <a:pt x="578" y="517"/>
                      <a:pt x="578" y="547"/>
                      <a:pt x="518" y="547"/>
                    </a:cubicBezTo>
                    <a:lnTo>
                      <a:pt x="457" y="456"/>
                    </a:lnTo>
                    <a:lnTo>
                      <a:pt x="366" y="395"/>
                    </a:lnTo>
                    <a:lnTo>
                      <a:pt x="274" y="304"/>
                    </a:lnTo>
                    <a:lnTo>
                      <a:pt x="274" y="304"/>
                    </a:lnTo>
                    <a:cubicBezTo>
                      <a:pt x="305" y="335"/>
                      <a:pt x="335" y="426"/>
                      <a:pt x="366" y="456"/>
                    </a:cubicBezTo>
                    <a:cubicBezTo>
                      <a:pt x="426" y="517"/>
                      <a:pt x="457" y="578"/>
                      <a:pt x="487" y="578"/>
                    </a:cubicBezTo>
                    <a:cubicBezTo>
                      <a:pt x="518" y="578"/>
                      <a:pt x="578" y="578"/>
                      <a:pt x="609" y="547"/>
                    </a:cubicBezTo>
                    <a:cubicBezTo>
                      <a:pt x="670" y="517"/>
                      <a:pt x="730" y="517"/>
                      <a:pt x="791" y="456"/>
                    </a:cubicBezTo>
                    <a:cubicBezTo>
                      <a:pt x="913" y="426"/>
                      <a:pt x="1065" y="395"/>
                      <a:pt x="1186" y="365"/>
                    </a:cubicBezTo>
                    <a:cubicBezTo>
                      <a:pt x="1212" y="365"/>
                      <a:pt x="1216" y="298"/>
                      <a:pt x="1197" y="298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8"/>
              <p:cNvSpPr/>
              <p:nvPr/>
            </p:nvSpPr>
            <p:spPr>
              <a:xfrm>
                <a:off x="3425425" y="6381425"/>
                <a:ext cx="5855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668" extrusionOk="0">
                    <a:moveTo>
                      <a:pt x="882" y="567"/>
                    </a:moveTo>
                    <a:cubicBezTo>
                      <a:pt x="1308" y="597"/>
                      <a:pt x="1581" y="749"/>
                      <a:pt x="1733" y="1053"/>
                    </a:cubicBezTo>
                    <a:cubicBezTo>
                      <a:pt x="1764" y="1084"/>
                      <a:pt x="1764" y="1114"/>
                      <a:pt x="1733" y="1175"/>
                    </a:cubicBezTo>
                    <a:cubicBezTo>
                      <a:pt x="1672" y="1205"/>
                      <a:pt x="1642" y="1236"/>
                      <a:pt x="1612" y="1236"/>
                    </a:cubicBezTo>
                    <a:cubicBezTo>
                      <a:pt x="1490" y="1357"/>
                      <a:pt x="1338" y="1418"/>
                      <a:pt x="1156" y="1479"/>
                    </a:cubicBezTo>
                    <a:cubicBezTo>
                      <a:pt x="1080" y="1494"/>
                      <a:pt x="996" y="1502"/>
                      <a:pt x="913" y="1502"/>
                    </a:cubicBezTo>
                    <a:cubicBezTo>
                      <a:pt x="829" y="1502"/>
                      <a:pt x="745" y="1494"/>
                      <a:pt x="669" y="1479"/>
                    </a:cubicBezTo>
                    <a:cubicBezTo>
                      <a:pt x="669" y="1479"/>
                      <a:pt x="609" y="1479"/>
                      <a:pt x="609" y="1418"/>
                    </a:cubicBezTo>
                    <a:lnTo>
                      <a:pt x="609" y="1357"/>
                    </a:lnTo>
                    <a:lnTo>
                      <a:pt x="609" y="1266"/>
                    </a:lnTo>
                    <a:cubicBezTo>
                      <a:pt x="609" y="1236"/>
                      <a:pt x="609" y="1205"/>
                      <a:pt x="669" y="1175"/>
                    </a:cubicBezTo>
                    <a:cubicBezTo>
                      <a:pt x="700" y="1114"/>
                      <a:pt x="700" y="1084"/>
                      <a:pt x="700" y="1084"/>
                    </a:cubicBezTo>
                    <a:lnTo>
                      <a:pt x="700" y="871"/>
                    </a:lnTo>
                    <a:cubicBezTo>
                      <a:pt x="700" y="780"/>
                      <a:pt x="700" y="719"/>
                      <a:pt x="730" y="628"/>
                    </a:cubicBezTo>
                    <a:cubicBezTo>
                      <a:pt x="761" y="567"/>
                      <a:pt x="821" y="567"/>
                      <a:pt x="882" y="567"/>
                    </a:cubicBezTo>
                    <a:close/>
                    <a:moveTo>
                      <a:pt x="862" y="0"/>
                    </a:moveTo>
                    <a:cubicBezTo>
                      <a:pt x="620" y="0"/>
                      <a:pt x="386" y="55"/>
                      <a:pt x="153" y="172"/>
                    </a:cubicBezTo>
                    <a:cubicBezTo>
                      <a:pt x="122" y="202"/>
                      <a:pt x="92" y="202"/>
                      <a:pt x="92" y="233"/>
                    </a:cubicBezTo>
                    <a:lnTo>
                      <a:pt x="92" y="324"/>
                    </a:lnTo>
                    <a:lnTo>
                      <a:pt x="92" y="415"/>
                    </a:lnTo>
                    <a:cubicBezTo>
                      <a:pt x="122" y="445"/>
                      <a:pt x="122" y="476"/>
                      <a:pt x="122" y="506"/>
                    </a:cubicBezTo>
                    <a:cubicBezTo>
                      <a:pt x="153" y="567"/>
                      <a:pt x="153" y="597"/>
                      <a:pt x="153" y="597"/>
                    </a:cubicBezTo>
                    <a:cubicBezTo>
                      <a:pt x="213" y="749"/>
                      <a:pt x="213" y="932"/>
                      <a:pt x="122" y="1236"/>
                    </a:cubicBezTo>
                    <a:cubicBezTo>
                      <a:pt x="61" y="1509"/>
                      <a:pt x="1" y="1692"/>
                      <a:pt x="1" y="1813"/>
                    </a:cubicBezTo>
                    <a:lnTo>
                      <a:pt x="1" y="2148"/>
                    </a:lnTo>
                    <a:lnTo>
                      <a:pt x="1" y="2603"/>
                    </a:lnTo>
                    <a:cubicBezTo>
                      <a:pt x="1" y="2695"/>
                      <a:pt x="1" y="2786"/>
                      <a:pt x="61" y="2938"/>
                    </a:cubicBezTo>
                    <a:cubicBezTo>
                      <a:pt x="92" y="3090"/>
                      <a:pt x="122" y="3242"/>
                      <a:pt x="153" y="3363"/>
                    </a:cubicBezTo>
                    <a:cubicBezTo>
                      <a:pt x="213" y="3455"/>
                      <a:pt x="244" y="3485"/>
                      <a:pt x="305" y="3515"/>
                    </a:cubicBezTo>
                    <a:cubicBezTo>
                      <a:pt x="396" y="3515"/>
                      <a:pt x="517" y="3515"/>
                      <a:pt x="578" y="3485"/>
                    </a:cubicBezTo>
                    <a:cubicBezTo>
                      <a:pt x="669" y="3455"/>
                      <a:pt x="700" y="3363"/>
                      <a:pt x="700" y="3333"/>
                    </a:cubicBezTo>
                    <a:cubicBezTo>
                      <a:pt x="700" y="3242"/>
                      <a:pt x="669" y="3059"/>
                      <a:pt x="578" y="2725"/>
                    </a:cubicBezTo>
                    <a:cubicBezTo>
                      <a:pt x="517" y="2391"/>
                      <a:pt x="517" y="2148"/>
                      <a:pt x="548" y="1965"/>
                    </a:cubicBezTo>
                    <a:cubicBezTo>
                      <a:pt x="548" y="1935"/>
                      <a:pt x="609" y="1874"/>
                      <a:pt x="730" y="1874"/>
                    </a:cubicBezTo>
                    <a:cubicBezTo>
                      <a:pt x="852" y="1874"/>
                      <a:pt x="913" y="1935"/>
                      <a:pt x="973" y="1965"/>
                    </a:cubicBezTo>
                    <a:cubicBezTo>
                      <a:pt x="1064" y="2117"/>
                      <a:pt x="1156" y="2269"/>
                      <a:pt x="1216" y="2482"/>
                    </a:cubicBezTo>
                    <a:cubicBezTo>
                      <a:pt x="1308" y="2725"/>
                      <a:pt x="1338" y="2938"/>
                      <a:pt x="1429" y="3151"/>
                    </a:cubicBezTo>
                    <a:cubicBezTo>
                      <a:pt x="1490" y="3363"/>
                      <a:pt x="1581" y="3515"/>
                      <a:pt x="1733" y="3637"/>
                    </a:cubicBezTo>
                    <a:cubicBezTo>
                      <a:pt x="1764" y="3667"/>
                      <a:pt x="1824" y="3667"/>
                      <a:pt x="1916" y="3667"/>
                    </a:cubicBezTo>
                    <a:cubicBezTo>
                      <a:pt x="1976" y="3667"/>
                      <a:pt x="2068" y="3637"/>
                      <a:pt x="2098" y="3607"/>
                    </a:cubicBezTo>
                    <a:cubicBezTo>
                      <a:pt x="2128" y="3546"/>
                      <a:pt x="2189" y="3485"/>
                      <a:pt x="2128" y="3455"/>
                    </a:cubicBezTo>
                    <a:cubicBezTo>
                      <a:pt x="1916" y="2999"/>
                      <a:pt x="1733" y="2421"/>
                      <a:pt x="1612" y="1722"/>
                    </a:cubicBezTo>
                    <a:cubicBezTo>
                      <a:pt x="2128" y="1388"/>
                      <a:pt x="2341" y="1053"/>
                      <a:pt x="2128" y="780"/>
                    </a:cubicBezTo>
                    <a:cubicBezTo>
                      <a:pt x="1946" y="445"/>
                      <a:pt x="1642" y="172"/>
                      <a:pt x="1277" y="50"/>
                    </a:cubicBezTo>
                    <a:cubicBezTo>
                      <a:pt x="1135" y="18"/>
                      <a:pt x="998" y="0"/>
                      <a:pt x="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8"/>
              <p:cNvSpPr/>
              <p:nvPr/>
            </p:nvSpPr>
            <p:spPr>
              <a:xfrm>
                <a:off x="3482425" y="6389325"/>
                <a:ext cx="5092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4" y="160"/>
                      <a:pt x="152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2" y="1041"/>
                      <a:pt x="152" y="1102"/>
                      <a:pt x="152" y="1193"/>
                    </a:cubicBezTo>
                    <a:lnTo>
                      <a:pt x="152" y="1345"/>
                    </a:lnTo>
                    <a:cubicBezTo>
                      <a:pt x="152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28"/>
                      <a:pt x="61" y="1528"/>
                      <a:pt x="61" y="1528"/>
                    </a:cubicBezTo>
                    <a:lnTo>
                      <a:pt x="61" y="1558"/>
                    </a:lnTo>
                    <a:cubicBezTo>
                      <a:pt x="0" y="1588"/>
                      <a:pt x="0" y="1649"/>
                      <a:pt x="0" y="1680"/>
                    </a:cubicBezTo>
                    <a:cubicBezTo>
                      <a:pt x="0" y="1710"/>
                      <a:pt x="6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2" y="3169"/>
                    </a:cubicBezTo>
                    <a:cubicBezTo>
                      <a:pt x="213" y="3199"/>
                      <a:pt x="213" y="3230"/>
                      <a:pt x="243" y="3230"/>
                    </a:cubicBezTo>
                    <a:cubicBezTo>
                      <a:pt x="274" y="3260"/>
                      <a:pt x="304" y="3260"/>
                      <a:pt x="395" y="3260"/>
                    </a:cubicBezTo>
                    <a:lnTo>
                      <a:pt x="547" y="3260"/>
                    </a:lnTo>
                    <a:cubicBezTo>
                      <a:pt x="669" y="3260"/>
                      <a:pt x="760" y="3260"/>
                      <a:pt x="882" y="3230"/>
                    </a:cubicBezTo>
                    <a:cubicBezTo>
                      <a:pt x="1003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5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5" y="2500"/>
                      <a:pt x="1885" y="2500"/>
                      <a:pt x="1885" y="2500"/>
                    </a:cubicBezTo>
                    <a:cubicBezTo>
                      <a:pt x="1763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4" y="2804"/>
                    </a:cubicBezTo>
                    <a:cubicBezTo>
                      <a:pt x="1003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699" y="2804"/>
                    </a:cubicBezTo>
                    <a:cubicBezTo>
                      <a:pt x="699" y="2774"/>
                      <a:pt x="669" y="2713"/>
                      <a:pt x="669" y="2591"/>
                    </a:cubicBezTo>
                    <a:cubicBezTo>
                      <a:pt x="608" y="2470"/>
                      <a:pt x="608" y="2348"/>
                      <a:pt x="608" y="2318"/>
                    </a:cubicBezTo>
                    <a:cubicBezTo>
                      <a:pt x="608" y="2287"/>
                      <a:pt x="669" y="2196"/>
                      <a:pt x="669" y="2135"/>
                    </a:cubicBezTo>
                    <a:cubicBezTo>
                      <a:pt x="669" y="2044"/>
                      <a:pt x="699" y="1984"/>
                      <a:pt x="730" y="1953"/>
                    </a:cubicBezTo>
                    <a:cubicBezTo>
                      <a:pt x="760" y="1862"/>
                      <a:pt x="882" y="1832"/>
                      <a:pt x="1003" y="1832"/>
                    </a:cubicBezTo>
                    <a:cubicBezTo>
                      <a:pt x="1125" y="1832"/>
                      <a:pt x="1277" y="1801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1" y="1528"/>
                      <a:pt x="1520" y="1436"/>
                      <a:pt x="1459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0" y="1376"/>
                      <a:pt x="699" y="1345"/>
                      <a:pt x="608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8" y="798"/>
                      <a:pt x="669" y="707"/>
                    </a:cubicBezTo>
                    <a:cubicBezTo>
                      <a:pt x="699" y="585"/>
                      <a:pt x="730" y="494"/>
                      <a:pt x="821" y="464"/>
                    </a:cubicBezTo>
                    <a:cubicBezTo>
                      <a:pt x="851" y="449"/>
                      <a:pt x="905" y="441"/>
                      <a:pt x="969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59" y="494"/>
                      <a:pt x="1520" y="494"/>
                    </a:cubicBezTo>
                    <a:cubicBezTo>
                      <a:pt x="1611" y="494"/>
                      <a:pt x="1672" y="464"/>
                      <a:pt x="1733" y="403"/>
                    </a:cubicBezTo>
                    <a:cubicBezTo>
                      <a:pt x="1794" y="312"/>
                      <a:pt x="1763" y="281"/>
                      <a:pt x="1733" y="251"/>
                    </a:cubicBezTo>
                    <a:cubicBezTo>
                      <a:pt x="1528" y="72"/>
                      <a:pt x="1280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8"/>
              <p:cNvSpPr/>
              <p:nvPr/>
            </p:nvSpPr>
            <p:spPr>
              <a:xfrm>
                <a:off x="3531825" y="6404275"/>
                <a:ext cx="646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723" extrusionOk="0">
                    <a:moveTo>
                      <a:pt x="1318" y="1"/>
                    </a:moveTo>
                    <a:cubicBezTo>
                      <a:pt x="1229" y="1"/>
                      <a:pt x="1145" y="8"/>
                      <a:pt x="1064" y="18"/>
                    </a:cubicBezTo>
                    <a:cubicBezTo>
                      <a:pt x="821" y="109"/>
                      <a:pt x="547" y="261"/>
                      <a:pt x="395" y="474"/>
                    </a:cubicBezTo>
                    <a:cubicBezTo>
                      <a:pt x="243" y="747"/>
                      <a:pt x="122" y="1021"/>
                      <a:pt x="91" y="1325"/>
                    </a:cubicBezTo>
                    <a:cubicBezTo>
                      <a:pt x="0" y="1781"/>
                      <a:pt x="122" y="2115"/>
                      <a:pt x="395" y="2328"/>
                    </a:cubicBezTo>
                    <a:cubicBezTo>
                      <a:pt x="547" y="2449"/>
                      <a:pt x="730" y="2571"/>
                      <a:pt x="1033" y="2632"/>
                    </a:cubicBezTo>
                    <a:cubicBezTo>
                      <a:pt x="1271" y="2691"/>
                      <a:pt x="1486" y="2723"/>
                      <a:pt x="1683" y="2723"/>
                    </a:cubicBezTo>
                    <a:cubicBezTo>
                      <a:pt x="1989" y="2723"/>
                      <a:pt x="2252" y="2646"/>
                      <a:pt x="2492" y="2480"/>
                    </a:cubicBezTo>
                    <a:cubicBezTo>
                      <a:pt x="2553" y="2419"/>
                      <a:pt x="2584" y="2328"/>
                      <a:pt x="2553" y="2267"/>
                    </a:cubicBezTo>
                    <a:cubicBezTo>
                      <a:pt x="2523" y="2176"/>
                      <a:pt x="2492" y="2115"/>
                      <a:pt x="2371" y="2024"/>
                    </a:cubicBezTo>
                    <a:cubicBezTo>
                      <a:pt x="2371" y="2002"/>
                      <a:pt x="2356" y="1981"/>
                      <a:pt x="2315" y="1981"/>
                    </a:cubicBezTo>
                    <a:cubicBezTo>
                      <a:pt x="2298" y="1981"/>
                      <a:pt x="2276" y="1985"/>
                      <a:pt x="2249" y="1993"/>
                    </a:cubicBezTo>
                    <a:cubicBezTo>
                      <a:pt x="2189" y="2024"/>
                      <a:pt x="2128" y="2024"/>
                      <a:pt x="2097" y="2054"/>
                    </a:cubicBezTo>
                    <a:cubicBezTo>
                      <a:pt x="2067" y="2054"/>
                      <a:pt x="2037" y="2115"/>
                      <a:pt x="1945" y="2145"/>
                    </a:cubicBezTo>
                    <a:cubicBezTo>
                      <a:pt x="1885" y="2176"/>
                      <a:pt x="1824" y="2206"/>
                      <a:pt x="1793" y="2206"/>
                    </a:cubicBezTo>
                    <a:cubicBezTo>
                      <a:pt x="1695" y="2249"/>
                      <a:pt x="1589" y="2271"/>
                      <a:pt x="1484" y="2271"/>
                    </a:cubicBezTo>
                    <a:cubicBezTo>
                      <a:pt x="1361" y="2271"/>
                      <a:pt x="1239" y="2241"/>
                      <a:pt x="1125" y="2176"/>
                    </a:cubicBezTo>
                    <a:cubicBezTo>
                      <a:pt x="882" y="2115"/>
                      <a:pt x="730" y="1902"/>
                      <a:pt x="638" y="1689"/>
                    </a:cubicBezTo>
                    <a:cubicBezTo>
                      <a:pt x="578" y="1477"/>
                      <a:pt x="578" y="1234"/>
                      <a:pt x="638" y="1021"/>
                    </a:cubicBezTo>
                    <a:cubicBezTo>
                      <a:pt x="730" y="778"/>
                      <a:pt x="882" y="626"/>
                      <a:pt x="1125" y="565"/>
                    </a:cubicBezTo>
                    <a:cubicBezTo>
                      <a:pt x="1155" y="534"/>
                      <a:pt x="1185" y="519"/>
                      <a:pt x="1227" y="519"/>
                    </a:cubicBezTo>
                    <a:cubicBezTo>
                      <a:pt x="1269" y="519"/>
                      <a:pt x="1322" y="534"/>
                      <a:pt x="1398" y="565"/>
                    </a:cubicBezTo>
                    <a:cubicBezTo>
                      <a:pt x="1489" y="580"/>
                      <a:pt x="1558" y="588"/>
                      <a:pt x="1615" y="588"/>
                    </a:cubicBezTo>
                    <a:cubicBezTo>
                      <a:pt x="1672" y="588"/>
                      <a:pt x="1717" y="580"/>
                      <a:pt x="1763" y="565"/>
                    </a:cubicBezTo>
                    <a:cubicBezTo>
                      <a:pt x="1763" y="565"/>
                      <a:pt x="1793" y="504"/>
                      <a:pt x="1885" y="504"/>
                    </a:cubicBezTo>
                    <a:cubicBezTo>
                      <a:pt x="1945" y="504"/>
                      <a:pt x="1976" y="504"/>
                      <a:pt x="2037" y="474"/>
                    </a:cubicBezTo>
                    <a:cubicBezTo>
                      <a:pt x="2067" y="474"/>
                      <a:pt x="2067" y="443"/>
                      <a:pt x="2097" y="413"/>
                    </a:cubicBezTo>
                    <a:cubicBezTo>
                      <a:pt x="2128" y="322"/>
                      <a:pt x="2128" y="291"/>
                      <a:pt x="2097" y="200"/>
                    </a:cubicBezTo>
                    <a:cubicBezTo>
                      <a:pt x="2037" y="170"/>
                      <a:pt x="1976" y="139"/>
                      <a:pt x="1915" y="109"/>
                    </a:cubicBezTo>
                    <a:cubicBezTo>
                      <a:pt x="1692" y="28"/>
                      <a:pt x="1496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8"/>
              <p:cNvSpPr/>
              <p:nvPr/>
            </p:nvSpPr>
            <p:spPr>
              <a:xfrm>
                <a:off x="3598675" y="6381025"/>
                <a:ext cx="494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079" extrusionOk="0">
                    <a:moveTo>
                      <a:pt x="291" y="1"/>
                    </a:moveTo>
                    <a:cubicBezTo>
                      <a:pt x="250" y="1"/>
                      <a:pt x="204" y="10"/>
                      <a:pt x="153" y="36"/>
                    </a:cubicBezTo>
                    <a:cubicBezTo>
                      <a:pt x="31" y="127"/>
                      <a:pt x="1" y="188"/>
                      <a:pt x="1" y="279"/>
                    </a:cubicBezTo>
                    <a:cubicBezTo>
                      <a:pt x="31" y="492"/>
                      <a:pt x="153" y="796"/>
                      <a:pt x="335" y="1252"/>
                    </a:cubicBezTo>
                    <a:cubicBezTo>
                      <a:pt x="518" y="1708"/>
                      <a:pt x="639" y="2042"/>
                      <a:pt x="670" y="2255"/>
                    </a:cubicBezTo>
                    <a:cubicBezTo>
                      <a:pt x="670" y="2407"/>
                      <a:pt x="639" y="2650"/>
                      <a:pt x="518" y="3015"/>
                    </a:cubicBezTo>
                    <a:cubicBezTo>
                      <a:pt x="426" y="3379"/>
                      <a:pt x="335" y="3562"/>
                      <a:pt x="335" y="3683"/>
                    </a:cubicBezTo>
                    <a:lnTo>
                      <a:pt x="335" y="3866"/>
                    </a:lnTo>
                    <a:cubicBezTo>
                      <a:pt x="335" y="3957"/>
                      <a:pt x="366" y="3987"/>
                      <a:pt x="457" y="4018"/>
                    </a:cubicBezTo>
                    <a:cubicBezTo>
                      <a:pt x="518" y="4078"/>
                      <a:pt x="609" y="4078"/>
                      <a:pt x="670" y="4078"/>
                    </a:cubicBezTo>
                    <a:cubicBezTo>
                      <a:pt x="761" y="4018"/>
                      <a:pt x="791" y="3987"/>
                      <a:pt x="791" y="3957"/>
                    </a:cubicBezTo>
                    <a:cubicBezTo>
                      <a:pt x="822" y="3805"/>
                      <a:pt x="913" y="3410"/>
                      <a:pt x="1065" y="2741"/>
                    </a:cubicBezTo>
                    <a:cubicBezTo>
                      <a:pt x="1095" y="2711"/>
                      <a:pt x="1126" y="2650"/>
                      <a:pt x="1217" y="2619"/>
                    </a:cubicBezTo>
                    <a:cubicBezTo>
                      <a:pt x="1277" y="2589"/>
                      <a:pt x="1338" y="2559"/>
                      <a:pt x="1369" y="2559"/>
                    </a:cubicBezTo>
                    <a:cubicBezTo>
                      <a:pt x="1429" y="2437"/>
                      <a:pt x="1429" y="2346"/>
                      <a:pt x="1399" y="2316"/>
                    </a:cubicBezTo>
                    <a:cubicBezTo>
                      <a:pt x="1277" y="2164"/>
                      <a:pt x="1277" y="2012"/>
                      <a:pt x="1338" y="1860"/>
                    </a:cubicBezTo>
                    <a:cubicBezTo>
                      <a:pt x="1429" y="1586"/>
                      <a:pt x="1673" y="1069"/>
                      <a:pt x="1977" y="309"/>
                    </a:cubicBezTo>
                    <a:cubicBezTo>
                      <a:pt x="1977" y="279"/>
                      <a:pt x="1977" y="188"/>
                      <a:pt x="1946" y="157"/>
                    </a:cubicBezTo>
                    <a:cubicBezTo>
                      <a:pt x="1885" y="127"/>
                      <a:pt x="1825" y="66"/>
                      <a:pt x="1733" y="66"/>
                    </a:cubicBezTo>
                    <a:cubicBezTo>
                      <a:pt x="1673" y="66"/>
                      <a:pt x="1642" y="127"/>
                      <a:pt x="1551" y="157"/>
                    </a:cubicBezTo>
                    <a:cubicBezTo>
                      <a:pt x="1399" y="218"/>
                      <a:pt x="1338" y="461"/>
                      <a:pt x="1217" y="796"/>
                    </a:cubicBezTo>
                    <a:cubicBezTo>
                      <a:pt x="1126" y="1100"/>
                      <a:pt x="1065" y="1343"/>
                      <a:pt x="974" y="1404"/>
                    </a:cubicBezTo>
                    <a:cubicBezTo>
                      <a:pt x="913" y="1343"/>
                      <a:pt x="822" y="1191"/>
                      <a:pt x="791" y="978"/>
                    </a:cubicBezTo>
                    <a:cubicBezTo>
                      <a:pt x="761" y="796"/>
                      <a:pt x="670" y="613"/>
                      <a:pt x="639" y="431"/>
                    </a:cubicBezTo>
                    <a:cubicBezTo>
                      <a:pt x="578" y="279"/>
                      <a:pt x="487" y="127"/>
                      <a:pt x="426" y="36"/>
                    </a:cubicBezTo>
                    <a:cubicBezTo>
                      <a:pt x="391" y="18"/>
                      <a:pt x="346" y="1"/>
                      <a:pt x="2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8"/>
              <p:cNvSpPr/>
              <p:nvPr/>
            </p:nvSpPr>
            <p:spPr>
              <a:xfrm>
                <a:off x="3648075" y="6404275"/>
                <a:ext cx="646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723" extrusionOk="0">
                    <a:moveTo>
                      <a:pt x="1297" y="1"/>
                    </a:moveTo>
                    <a:cubicBezTo>
                      <a:pt x="1213" y="1"/>
                      <a:pt x="1135" y="8"/>
                      <a:pt x="1064" y="18"/>
                    </a:cubicBezTo>
                    <a:cubicBezTo>
                      <a:pt x="791" y="109"/>
                      <a:pt x="517" y="261"/>
                      <a:pt x="365" y="474"/>
                    </a:cubicBezTo>
                    <a:cubicBezTo>
                      <a:pt x="213" y="747"/>
                      <a:pt x="122" y="1021"/>
                      <a:pt x="61" y="1325"/>
                    </a:cubicBezTo>
                    <a:cubicBezTo>
                      <a:pt x="1" y="1781"/>
                      <a:pt x="122" y="2115"/>
                      <a:pt x="365" y="2328"/>
                    </a:cubicBezTo>
                    <a:cubicBezTo>
                      <a:pt x="517" y="2449"/>
                      <a:pt x="730" y="2571"/>
                      <a:pt x="1034" y="2632"/>
                    </a:cubicBezTo>
                    <a:cubicBezTo>
                      <a:pt x="1272" y="2691"/>
                      <a:pt x="1486" y="2723"/>
                      <a:pt x="1681" y="2723"/>
                    </a:cubicBezTo>
                    <a:cubicBezTo>
                      <a:pt x="1985" y="2723"/>
                      <a:pt x="2241" y="2646"/>
                      <a:pt x="2463" y="2480"/>
                    </a:cubicBezTo>
                    <a:cubicBezTo>
                      <a:pt x="2554" y="2419"/>
                      <a:pt x="2584" y="2328"/>
                      <a:pt x="2554" y="2267"/>
                    </a:cubicBezTo>
                    <a:cubicBezTo>
                      <a:pt x="2493" y="2176"/>
                      <a:pt x="2463" y="2115"/>
                      <a:pt x="2341" y="2024"/>
                    </a:cubicBezTo>
                    <a:cubicBezTo>
                      <a:pt x="2341" y="2002"/>
                      <a:pt x="2326" y="1981"/>
                      <a:pt x="2295" y="1981"/>
                    </a:cubicBezTo>
                    <a:cubicBezTo>
                      <a:pt x="2283" y="1981"/>
                      <a:pt x="2268" y="1985"/>
                      <a:pt x="2250" y="1993"/>
                    </a:cubicBezTo>
                    <a:cubicBezTo>
                      <a:pt x="2159" y="2024"/>
                      <a:pt x="2128" y="2024"/>
                      <a:pt x="2098" y="2054"/>
                    </a:cubicBezTo>
                    <a:cubicBezTo>
                      <a:pt x="2037" y="2054"/>
                      <a:pt x="2007" y="2115"/>
                      <a:pt x="1946" y="2145"/>
                    </a:cubicBezTo>
                    <a:cubicBezTo>
                      <a:pt x="1855" y="2176"/>
                      <a:pt x="1824" y="2206"/>
                      <a:pt x="1794" y="2206"/>
                    </a:cubicBezTo>
                    <a:cubicBezTo>
                      <a:pt x="1681" y="2249"/>
                      <a:pt x="1568" y="2271"/>
                      <a:pt x="1458" y="2271"/>
                    </a:cubicBezTo>
                    <a:cubicBezTo>
                      <a:pt x="1332" y="2271"/>
                      <a:pt x="1209" y="2241"/>
                      <a:pt x="1095" y="2176"/>
                    </a:cubicBezTo>
                    <a:cubicBezTo>
                      <a:pt x="852" y="2115"/>
                      <a:pt x="730" y="1902"/>
                      <a:pt x="639" y="1689"/>
                    </a:cubicBezTo>
                    <a:cubicBezTo>
                      <a:pt x="548" y="1477"/>
                      <a:pt x="548" y="1234"/>
                      <a:pt x="639" y="1021"/>
                    </a:cubicBezTo>
                    <a:cubicBezTo>
                      <a:pt x="730" y="778"/>
                      <a:pt x="882" y="626"/>
                      <a:pt x="1095" y="565"/>
                    </a:cubicBezTo>
                    <a:cubicBezTo>
                      <a:pt x="1140" y="534"/>
                      <a:pt x="1178" y="519"/>
                      <a:pt x="1224" y="519"/>
                    </a:cubicBezTo>
                    <a:cubicBezTo>
                      <a:pt x="1270" y="519"/>
                      <a:pt x="1323" y="534"/>
                      <a:pt x="1399" y="565"/>
                    </a:cubicBezTo>
                    <a:cubicBezTo>
                      <a:pt x="1475" y="580"/>
                      <a:pt x="1543" y="588"/>
                      <a:pt x="1600" y="588"/>
                    </a:cubicBezTo>
                    <a:cubicBezTo>
                      <a:pt x="1657" y="588"/>
                      <a:pt x="1703" y="580"/>
                      <a:pt x="1733" y="565"/>
                    </a:cubicBezTo>
                    <a:cubicBezTo>
                      <a:pt x="1733" y="565"/>
                      <a:pt x="1794" y="504"/>
                      <a:pt x="1855" y="504"/>
                    </a:cubicBezTo>
                    <a:cubicBezTo>
                      <a:pt x="1946" y="504"/>
                      <a:pt x="1976" y="504"/>
                      <a:pt x="2007" y="474"/>
                    </a:cubicBezTo>
                    <a:cubicBezTo>
                      <a:pt x="2037" y="474"/>
                      <a:pt x="2037" y="443"/>
                      <a:pt x="2098" y="413"/>
                    </a:cubicBezTo>
                    <a:cubicBezTo>
                      <a:pt x="2128" y="322"/>
                      <a:pt x="2128" y="291"/>
                      <a:pt x="2098" y="200"/>
                    </a:cubicBezTo>
                    <a:cubicBezTo>
                      <a:pt x="2007" y="170"/>
                      <a:pt x="1976" y="139"/>
                      <a:pt x="1885" y="109"/>
                    </a:cubicBezTo>
                    <a:cubicBezTo>
                      <a:pt x="1662" y="28"/>
                      <a:pt x="1466" y="1"/>
                      <a:pt x="1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8"/>
              <p:cNvSpPr/>
              <p:nvPr/>
            </p:nvSpPr>
            <p:spPr>
              <a:xfrm>
                <a:off x="3713425" y="6382675"/>
                <a:ext cx="6082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618" extrusionOk="0">
                    <a:moveTo>
                      <a:pt x="578" y="0"/>
                    </a:moveTo>
                    <a:cubicBezTo>
                      <a:pt x="426" y="0"/>
                      <a:pt x="335" y="91"/>
                      <a:pt x="305" y="213"/>
                    </a:cubicBezTo>
                    <a:cubicBezTo>
                      <a:pt x="153" y="1003"/>
                      <a:pt x="92" y="1794"/>
                      <a:pt x="92" y="2584"/>
                    </a:cubicBezTo>
                    <a:cubicBezTo>
                      <a:pt x="92" y="2645"/>
                      <a:pt x="92" y="2736"/>
                      <a:pt x="31" y="2827"/>
                    </a:cubicBezTo>
                    <a:cubicBezTo>
                      <a:pt x="1" y="2949"/>
                      <a:pt x="1" y="3040"/>
                      <a:pt x="1" y="3131"/>
                    </a:cubicBezTo>
                    <a:cubicBezTo>
                      <a:pt x="1" y="3192"/>
                      <a:pt x="1" y="3283"/>
                      <a:pt x="31" y="3405"/>
                    </a:cubicBezTo>
                    <a:cubicBezTo>
                      <a:pt x="61" y="3496"/>
                      <a:pt x="153" y="3587"/>
                      <a:pt x="213" y="3617"/>
                    </a:cubicBezTo>
                    <a:cubicBezTo>
                      <a:pt x="396" y="3557"/>
                      <a:pt x="609" y="3496"/>
                      <a:pt x="791" y="3496"/>
                    </a:cubicBezTo>
                    <a:lnTo>
                      <a:pt x="1368" y="3496"/>
                    </a:lnTo>
                    <a:cubicBezTo>
                      <a:pt x="1520" y="3496"/>
                      <a:pt x="1703" y="3465"/>
                      <a:pt x="1916" y="3435"/>
                    </a:cubicBezTo>
                    <a:cubicBezTo>
                      <a:pt x="2098" y="3344"/>
                      <a:pt x="2250" y="3283"/>
                      <a:pt x="2371" y="3131"/>
                    </a:cubicBezTo>
                    <a:cubicBezTo>
                      <a:pt x="2432" y="3101"/>
                      <a:pt x="2371" y="2979"/>
                      <a:pt x="2159" y="2797"/>
                    </a:cubicBezTo>
                    <a:cubicBezTo>
                      <a:pt x="2134" y="2771"/>
                      <a:pt x="2098" y="2757"/>
                      <a:pt x="2054" y="2757"/>
                    </a:cubicBezTo>
                    <a:cubicBezTo>
                      <a:pt x="1992" y="2757"/>
                      <a:pt x="1913" y="2786"/>
                      <a:pt x="1824" y="2857"/>
                    </a:cubicBezTo>
                    <a:cubicBezTo>
                      <a:pt x="1703" y="2888"/>
                      <a:pt x="1612" y="2949"/>
                      <a:pt x="1460" y="2979"/>
                    </a:cubicBezTo>
                    <a:cubicBezTo>
                      <a:pt x="1277" y="3009"/>
                      <a:pt x="1186" y="3009"/>
                      <a:pt x="1095" y="3009"/>
                    </a:cubicBezTo>
                    <a:lnTo>
                      <a:pt x="700" y="3009"/>
                    </a:lnTo>
                    <a:cubicBezTo>
                      <a:pt x="639" y="2797"/>
                      <a:pt x="639" y="2553"/>
                      <a:pt x="639" y="2280"/>
                    </a:cubicBezTo>
                    <a:cubicBezTo>
                      <a:pt x="639" y="2037"/>
                      <a:pt x="700" y="1794"/>
                      <a:pt x="730" y="1581"/>
                    </a:cubicBezTo>
                    <a:cubicBezTo>
                      <a:pt x="761" y="1338"/>
                      <a:pt x="791" y="1125"/>
                      <a:pt x="852" y="851"/>
                    </a:cubicBezTo>
                    <a:cubicBezTo>
                      <a:pt x="882" y="608"/>
                      <a:pt x="882" y="365"/>
                      <a:pt x="852" y="152"/>
                    </a:cubicBezTo>
                    <a:cubicBezTo>
                      <a:pt x="852" y="61"/>
                      <a:pt x="730" y="0"/>
                      <a:pt x="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8"/>
              <p:cNvSpPr/>
              <p:nvPr/>
            </p:nvSpPr>
            <p:spPr>
              <a:xfrm>
                <a:off x="3774975" y="6389325"/>
                <a:ext cx="50950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5" y="160"/>
                      <a:pt x="153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3" y="1041"/>
                      <a:pt x="153" y="1102"/>
                      <a:pt x="153" y="1193"/>
                    </a:cubicBezTo>
                    <a:lnTo>
                      <a:pt x="153" y="1345"/>
                    </a:lnTo>
                    <a:cubicBezTo>
                      <a:pt x="153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12"/>
                      <a:pt x="84" y="1512"/>
                      <a:pt x="77" y="1512"/>
                    </a:cubicBezTo>
                    <a:cubicBezTo>
                      <a:pt x="69" y="1512"/>
                      <a:pt x="61" y="1512"/>
                      <a:pt x="61" y="1528"/>
                    </a:cubicBezTo>
                    <a:lnTo>
                      <a:pt x="61" y="1558"/>
                    </a:lnTo>
                    <a:cubicBezTo>
                      <a:pt x="1" y="1588"/>
                      <a:pt x="1" y="1649"/>
                      <a:pt x="1" y="1680"/>
                    </a:cubicBezTo>
                    <a:cubicBezTo>
                      <a:pt x="1" y="1710"/>
                      <a:pt x="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3" y="3169"/>
                    </a:cubicBezTo>
                    <a:lnTo>
                      <a:pt x="244" y="3230"/>
                    </a:lnTo>
                    <a:cubicBezTo>
                      <a:pt x="274" y="3260"/>
                      <a:pt x="305" y="3260"/>
                      <a:pt x="396" y="3260"/>
                    </a:cubicBezTo>
                    <a:lnTo>
                      <a:pt x="548" y="3260"/>
                    </a:lnTo>
                    <a:cubicBezTo>
                      <a:pt x="669" y="3260"/>
                      <a:pt x="761" y="3260"/>
                      <a:pt x="882" y="3230"/>
                    </a:cubicBezTo>
                    <a:cubicBezTo>
                      <a:pt x="1004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6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6" y="2500"/>
                      <a:pt x="1885" y="2500"/>
                      <a:pt x="1885" y="2500"/>
                    </a:cubicBezTo>
                    <a:cubicBezTo>
                      <a:pt x="1764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5" y="2804"/>
                    </a:cubicBezTo>
                    <a:cubicBezTo>
                      <a:pt x="1004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700" y="2804"/>
                    </a:cubicBezTo>
                    <a:cubicBezTo>
                      <a:pt x="700" y="2774"/>
                      <a:pt x="669" y="2713"/>
                      <a:pt x="669" y="2591"/>
                    </a:cubicBezTo>
                    <a:cubicBezTo>
                      <a:pt x="609" y="2470"/>
                      <a:pt x="609" y="2348"/>
                      <a:pt x="609" y="2318"/>
                    </a:cubicBezTo>
                    <a:cubicBezTo>
                      <a:pt x="609" y="2287"/>
                      <a:pt x="669" y="2196"/>
                      <a:pt x="669" y="2135"/>
                    </a:cubicBezTo>
                    <a:cubicBezTo>
                      <a:pt x="669" y="2044"/>
                      <a:pt x="700" y="1984"/>
                      <a:pt x="730" y="1953"/>
                    </a:cubicBezTo>
                    <a:cubicBezTo>
                      <a:pt x="761" y="1862"/>
                      <a:pt x="882" y="1832"/>
                      <a:pt x="1004" y="1832"/>
                    </a:cubicBezTo>
                    <a:cubicBezTo>
                      <a:pt x="1125" y="1832"/>
                      <a:pt x="1277" y="1832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2" y="1528"/>
                      <a:pt x="1520" y="1436"/>
                      <a:pt x="1460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1" y="1376"/>
                      <a:pt x="700" y="1345"/>
                      <a:pt x="609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9" y="798"/>
                      <a:pt x="669" y="707"/>
                    </a:cubicBezTo>
                    <a:cubicBezTo>
                      <a:pt x="700" y="585"/>
                      <a:pt x="730" y="494"/>
                      <a:pt x="821" y="464"/>
                    </a:cubicBezTo>
                    <a:cubicBezTo>
                      <a:pt x="852" y="449"/>
                      <a:pt x="905" y="441"/>
                      <a:pt x="970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60" y="494"/>
                      <a:pt x="1520" y="494"/>
                    </a:cubicBezTo>
                    <a:cubicBezTo>
                      <a:pt x="1612" y="494"/>
                      <a:pt x="1672" y="464"/>
                      <a:pt x="1733" y="403"/>
                    </a:cubicBezTo>
                    <a:cubicBezTo>
                      <a:pt x="1794" y="312"/>
                      <a:pt x="1764" y="281"/>
                      <a:pt x="1733" y="251"/>
                    </a:cubicBezTo>
                    <a:cubicBezTo>
                      <a:pt x="1529" y="72"/>
                      <a:pt x="1281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8"/>
              <p:cNvSpPr/>
              <p:nvPr/>
            </p:nvSpPr>
            <p:spPr>
              <a:xfrm>
                <a:off x="3423900" y="6933450"/>
                <a:ext cx="3955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712" extrusionOk="0">
                    <a:moveTo>
                      <a:pt x="742" y="0"/>
                    </a:moveTo>
                    <a:cubicBezTo>
                      <a:pt x="709" y="0"/>
                      <a:pt x="675" y="2"/>
                      <a:pt x="639" y="6"/>
                    </a:cubicBezTo>
                    <a:cubicBezTo>
                      <a:pt x="426" y="6"/>
                      <a:pt x="183" y="128"/>
                      <a:pt x="62" y="310"/>
                    </a:cubicBezTo>
                    <a:cubicBezTo>
                      <a:pt x="31" y="371"/>
                      <a:pt x="31" y="432"/>
                      <a:pt x="31" y="523"/>
                    </a:cubicBezTo>
                    <a:cubicBezTo>
                      <a:pt x="31" y="584"/>
                      <a:pt x="62" y="705"/>
                      <a:pt x="62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62" y="1191"/>
                      <a:pt x="62" y="1222"/>
                    </a:cubicBezTo>
                    <a:cubicBezTo>
                      <a:pt x="62" y="1252"/>
                      <a:pt x="31" y="1252"/>
                      <a:pt x="31" y="1252"/>
                    </a:cubicBezTo>
                    <a:cubicBezTo>
                      <a:pt x="16" y="1283"/>
                      <a:pt x="8" y="1283"/>
                      <a:pt x="5" y="1283"/>
                    </a:cubicBezTo>
                    <a:cubicBezTo>
                      <a:pt x="1" y="1283"/>
                      <a:pt x="1" y="1283"/>
                      <a:pt x="1" y="1313"/>
                    </a:cubicBezTo>
                    <a:lnTo>
                      <a:pt x="1" y="1343"/>
                    </a:lnTo>
                    <a:lnTo>
                      <a:pt x="1" y="1404"/>
                    </a:lnTo>
                    <a:cubicBezTo>
                      <a:pt x="1" y="1404"/>
                      <a:pt x="1" y="1465"/>
                      <a:pt x="31" y="1495"/>
                    </a:cubicBezTo>
                    <a:cubicBezTo>
                      <a:pt x="62" y="1526"/>
                      <a:pt x="62" y="1556"/>
                      <a:pt x="62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3" y="2650"/>
                    </a:cubicBezTo>
                    <a:cubicBezTo>
                      <a:pt x="153" y="2681"/>
                      <a:pt x="153" y="2711"/>
                      <a:pt x="183" y="2711"/>
                    </a:cubicBezTo>
                    <a:lnTo>
                      <a:pt x="426" y="2711"/>
                    </a:lnTo>
                    <a:cubicBezTo>
                      <a:pt x="487" y="2711"/>
                      <a:pt x="609" y="2711"/>
                      <a:pt x="670" y="2681"/>
                    </a:cubicBezTo>
                    <a:cubicBezTo>
                      <a:pt x="761" y="2650"/>
                      <a:pt x="822" y="2650"/>
                      <a:pt x="913" y="2590"/>
                    </a:cubicBezTo>
                    <a:cubicBezTo>
                      <a:pt x="974" y="2559"/>
                      <a:pt x="1095" y="2529"/>
                      <a:pt x="1186" y="2498"/>
                    </a:cubicBezTo>
                    <a:cubicBezTo>
                      <a:pt x="1247" y="2438"/>
                      <a:pt x="1369" y="2407"/>
                      <a:pt x="1399" y="2407"/>
                    </a:cubicBezTo>
                    <a:cubicBezTo>
                      <a:pt x="1490" y="2407"/>
                      <a:pt x="1521" y="2377"/>
                      <a:pt x="1551" y="2286"/>
                    </a:cubicBezTo>
                    <a:cubicBezTo>
                      <a:pt x="1551" y="2255"/>
                      <a:pt x="1581" y="2195"/>
                      <a:pt x="1551" y="2103"/>
                    </a:cubicBezTo>
                    <a:cubicBezTo>
                      <a:pt x="1521" y="2073"/>
                      <a:pt x="1490" y="2073"/>
                      <a:pt x="1490" y="2073"/>
                    </a:cubicBezTo>
                    <a:cubicBezTo>
                      <a:pt x="1399" y="2073"/>
                      <a:pt x="1277" y="2103"/>
                      <a:pt x="1186" y="2195"/>
                    </a:cubicBezTo>
                    <a:cubicBezTo>
                      <a:pt x="1065" y="2225"/>
                      <a:pt x="943" y="2286"/>
                      <a:pt x="822" y="2286"/>
                    </a:cubicBezTo>
                    <a:lnTo>
                      <a:pt x="518" y="2286"/>
                    </a:lnTo>
                    <a:cubicBezTo>
                      <a:pt x="518" y="2255"/>
                      <a:pt x="487" y="2225"/>
                      <a:pt x="487" y="2103"/>
                    </a:cubicBezTo>
                    <a:cubicBezTo>
                      <a:pt x="457" y="1982"/>
                      <a:pt x="457" y="1921"/>
                      <a:pt x="457" y="1891"/>
                    </a:cubicBezTo>
                    <a:lnTo>
                      <a:pt x="457" y="1739"/>
                    </a:lnTo>
                    <a:cubicBezTo>
                      <a:pt x="457" y="1647"/>
                      <a:pt x="487" y="1617"/>
                      <a:pt x="518" y="1587"/>
                    </a:cubicBezTo>
                    <a:cubicBezTo>
                      <a:pt x="578" y="1526"/>
                      <a:pt x="639" y="1495"/>
                      <a:pt x="761" y="1495"/>
                    </a:cubicBezTo>
                    <a:cubicBezTo>
                      <a:pt x="882" y="1495"/>
                      <a:pt x="943" y="1465"/>
                      <a:pt x="1065" y="1465"/>
                    </a:cubicBezTo>
                    <a:cubicBezTo>
                      <a:pt x="1186" y="1465"/>
                      <a:pt x="1247" y="1374"/>
                      <a:pt x="1277" y="1313"/>
                    </a:cubicBezTo>
                    <a:cubicBezTo>
                      <a:pt x="1247" y="1222"/>
                      <a:pt x="1217" y="1191"/>
                      <a:pt x="1125" y="1161"/>
                    </a:cubicBezTo>
                    <a:cubicBezTo>
                      <a:pt x="1065" y="1131"/>
                      <a:pt x="974" y="1131"/>
                      <a:pt x="913" y="1131"/>
                    </a:cubicBezTo>
                    <a:lnTo>
                      <a:pt x="670" y="1131"/>
                    </a:lnTo>
                    <a:cubicBezTo>
                      <a:pt x="609" y="1131"/>
                      <a:pt x="518" y="1131"/>
                      <a:pt x="457" y="1070"/>
                    </a:cubicBezTo>
                    <a:cubicBezTo>
                      <a:pt x="487" y="1009"/>
                      <a:pt x="487" y="918"/>
                      <a:pt x="487" y="857"/>
                    </a:cubicBezTo>
                    <a:lnTo>
                      <a:pt x="487" y="584"/>
                    </a:lnTo>
                    <a:cubicBezTo>
                      <a:pt x="487" y="462"/>
                      <a:pt x="518" y="432"/>
                      <a:pt x="609" y="401"/>
                    </a:cubicBezTo>
                    <a:cubicBezTo>
                      <a:pt x="639" y="386"/>
                      <a:pt x="685" y="378"/>
                      <a:pt x="738" y="378"/>
                    </a:cubicBezTo>
                    <a:cubicBezTo>
                      <a:pt x="791" y="378"/>
                      <a:pt x="852" y="386"/>
                      <a:pt x="913" y="401"/>
                    </a:cubicBezTo>
                    <a:cubicBezTo>
                      <a:pt x="1034" y="432"/>
                      <a:pt x="1125" y="432"/>
                      <a:pt x="1186" y="432"/>
                    </a:cubicBezTo>
                    <a:cubicBezTo>
                      <a:pt x="1247" y="401"/>
                      <a:pt x="1277" y="371"/>
                      <a:pt x="1338" y="310"/>
                    </a:cubicBezTo>
                    <a:cubicBezTo>
                      <a:pt x="1369" y="280"/>
                      <a:pt x="1369" y="249"/>
                      <a:pt x="1338" y="219"/>
                    </a:cubicBezTo>
                    <a:cubicBezTo>
                      <a:pt x="1153" y="86"/>
                      <a:pt x="968" y="0"/>
                      <a:pt x="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8"/>
              <p:cNvSpPr/>
              <p:nvPr/>
            </p:nvSpPr>
            <p:spPr>
              <a:xfrm>
                <a:off x="3465700" y="6928450"/>
                <a:ext cx="4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003" extrusionOk="0">
                    <a:moveTo>
                      <a:pt x="1703" y="1"/>
                    </a:moveTo>
                    <a:cubicBezTo>
                      <a:pt x="1665" y="1"/>
                      <a:pt x="1627" y="8"/>
                      <a:pt x="1581" y="24"/>
                    </a:cubicBezTo>
                    <a:cubicBezTo>
                      <a:pt x="1520" y="54"/>
                      <a:pt x="1429" y="115"/>
                      <a:pt x="1429" y="145"/>
                    </a:cubicBezTo>
                    <a:cubicBezTo>
                      <a:pt x="1368" y="297"/>
                      <a:pt x="1277" y="601"/>
                      <a:pt x="1216" y="1057"/>
                    </a:cubicBezTo>
                    <a:cubicBezTo>
                      <a:pt x="1125" y="1513"/>
                      <a:pt x="1064" y="1817"/>
                      <a:pt x="943" y="2030"/>
                    </a:cubicBezTo>
                    <a:cubicBezTo>
                      <a:pt x="821" y="1878"/>
                      <a:pt x="730" y="1665"/>
                      <a:pt x="639" y="1331"/>
                    </a:cubicBezTo>
                    <a:cubicBezTo>
                      <a:pt x="578" y="966"/>
                      <a:pt x="487" y="784"/>
                      <a:pt x="457" y="662"/>
                    </a:cubicBezTo>
                    <a:cubicBezTo>
                      <a:pt x="426" y="601"/>
                      <a:pt x="365" y="601"/>
                      <a:pt x="305" y="601"/>
                    </a:cubicBezTo>
                    <a:cubicBezTo>
                      <a:pt x="213" y="601"/>
                      <a:pt x="183" y="632"/>
                      <a:pt x="122" y="662"/>
                    </a:cubicBezTo>
                    <a:cubicBezTo>
                      <a:pt x="31" y="692"/>
                      <a:pt x="1" y="753"/>
                      <a:pt x="1" y="784"/>
                    </a:cubicBezTo>
                    <a:cubicBezTo>
                      <a:pt x="1" y="936"/>
                      <a:pt x="1" y="1087"/>
                      <a:pt x="31" y="1239"/>
                    </a:cubicBezTo>
                    <a:cubicBezTo>
                      <a:pt x="61" y="1391"/>
                      <a:pt x="122" y="1543"/>
                      <a:pt x="213" y="1787"/>
                    </a:cubicBezTo>
                    <a:cubicBezTo>
                      <a:pt x="335" y="1999"/>
                      <a:pt x="365" y="2121"/>
                      <a:pt x="426" y="2243"/>
                    </a:cubicBezTo>
                    <a:cubicBezTo>
                      <a:pt x="426" y="2273"/>
                      <a:pt x="457" y="2395"/>
                      <a:pt x="578" y="2546"/>
                    </a:cubicBezTo>
                    <a:cubicBezTo>
                      <a:pt x="669" y="2698"/>
                      <a:pt x="730" y="2790"/>
                      <a:pt x="761" y="2911"/>
                    </a:cubicBezTo>
                    <a:cubicBezTo>
                      <a:pt x="791" y="2942"/>
                      <a:pt x="821" y="3002"/>
                      <a:pt x="943" y="3002"/>
                    </a:cubicBezTo>
                    <a:cubicBezTo>
                      <a:pt x="1034" y="3002"/>
                      <a:pt x="1064" y="2942"/>
                      <a:pt x="1186" y="2942"/>
                    </a:cubicBezTo>
                    <a:cubicBezTo>
                      <a:pt x="1247" y="2911"/>
                      <a:pt x="1277" y="2881"/>
                      <a:pt x="1277" y="2850"/>
                    </a:cubicBezTo>
                    <a:cubicBezTo>
                      <a:pt x="1338" y="2486"/>
                      <a:pt x="1399" y="2182"/>
                      <a:pt x="1490" y="1969"/>
                    </a:cubicBezTo>
                    <a:cubicBezTo>
                      <a:pt x="1703" y="1209"/>
                      <a:pt x="1824" y="601"/>
                      <a:pt x="1885" y="176"/>
                    </a:cubicBezTo>
                    <a:cubicBezTo>
                      <a:pt x="1885" y="115"/>
                      <a:pt x="1885" y="54"/>
                      <a:pt x="1824" y="24"/>
                    </a:cubicBezTo>
                    <a:cubicBezTo>
                      <a:pt x="1779" y="8"/>
                      <a:pt x="1741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8"/>
              <p:cNvSpPr/>
              <p:nvPr/>
            </p:nvSpPr>
            <p:spPr>
              <a:xfrm>
                <a:off x="3512825" y="6933450"/>
                <a:ext cx="403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712" extrusionOk="0">
                    <a:moveTo>
                      <a:pt x="763" y="0"/>
                    </a:moveTo>
                    <a:cubicBezTo>
                      <a:pt x="732" y="0"/>
                      <a:pt x="700" y="2"/>
                      <a:pt x="669" y="6"/>
                    </a:cubicBezTo>
                    <a:cubicBezTo>
                      <a:pt x="426" y="6"/>
                      <a:pt x="213" y="128"/>
                      <a:pt x="91" y="310"/>
                    </a:cubicBezTo>
                    <a:cubicBezTo>
                      <a:pt x="61" y="371"/>
                      <a:pt x="61" y="432"/>
                      <a:pt x="61" y="523"/>
                    </a:cubicBezTo>
                    <a:cubicBezTo>
                      <a:pt x="61" y="584"/>
                      <a:pt x="91" y="705"/>
                      <a:pt x="91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91" y="1191"/>
                      <a:pt x="91" y="1222"/>
                    </a:cubicBezTo>
                    <a:cubicBezTo>
                      <a:pt x="91" y="1252"/>
                      <a:pt x="61" y="1252"/>
                      <a:pt x="61" y="1252"/>
                    </a:cubicBezTo>
                    <a:cubicBezTo>
                      <a:pt x="31" y="1283"/>
                      <a:pt x="15" y="1283"/>
                      <a:pt x="8" y="1283"/>
                    </a:cubicBezTo>
                    <a:cubicBezTo>
                      <a:pt x="0" y="1283"/>
                      <a:pt x="0" y="1283"/>
                      <a:pt x="0" y="1313"/>
                    </a:cubicBezTo>
                    <a:lnTo>
                      <a:pt x="0" y="1343"/>
                    </a:lnTo>
                    <a:lnTo>
                      <a:pt x="0" y="1404"/>
                    </a:lnTo>
                    <a:cubicBezTo>
                      <a:pt x="0" y="1404"/>
                      <a:pt x="0" y="1465"/>
                      <a:pt x="61" y="1495"/>
                    </a:cubicBezTo>
                    <a:cubicBezTo>
                      <a:pt x="91" y="1526"/>
                      <a:pt x="91" y="1556"/>
                      <a:pt x="91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2" y="2650"/>
                    </a:cubicBezTo>
                    <a:cubicBezTo>
                      <a:pt x="152" y="2681"/>
                      <a:pt x="152" y="2711"/>
                      <a:pt x="213" y="2711"/>
                    </a:cubicBezTo>
                    <a:lnTo>
                      <a:pt x="426" y="2711"/>
                    </a:lnTo>
                    <a:cubicBezTo>
                      <a:pt x="517" y="2711"/>
                      <a:pt x="608" y="2711"/>
                      <a:pt x="699" y="2681"/>
                    </a:cubicBezTo>
                    <a:cubicBezTo>
                      <a:pt x="760" y="2650"/>
                      <a:pt x="851" y="2650"/>
                      <a:pt x="912" y="2590"/>
                    </a:cubicBezTo>
                    <a:cubicBezTo>
                      <a:pt x="1003" y="2559"/>
                      <a:pt x="1125" y="2529"/>
                      <a:pt x="1186" y="2498"/>
                    </a:cubicBezTo>
                    <a:cubicBezTo>
                      <a:pt x="1246" y="2438"/>
                      <a:pt x="1368" y="2407"/>
                      <a:pt x="1398" y="2407"/>
                    </a:cubicBezTo>
                    <a:cubicBezTo>
                      <a:pt x="1490" y="2407"/>
                      <a:pt x="1520" y="2377"/>
                      <a:pt x="1581" y="2286"/>
                    </a:cubicBezTo>
                    <a:cubicBezTo>
                      <a:pt x="1581" y="2255"/>
                      <a:pt x="1611" y="2195"/>
                      <a:pt x="1581" y="2103"/>
                    </a:cubicBezTo>
                    <a:cubicBezTo>
                      <a:pt x="1520" y="2073"/>
                      <a:pt x="1490" y="2073"/>
                      <a:pt x="1490" y="2073"/>
                    </a:cubicBezTo>
                    <a:cubicBezTo>
                      <a:pt x="1398" y="2073"/>
                      <a:pt x="1307" y="2103"/>
                      <a:pt x="1186" y="2195"/>
                    </a:cubicBezTo>
                    <a:cubicBezTo>
                      <a:pt x="1064" y="2225"/>
                      <a:pt x="942" y="2286"/>
                      <a:pt x="851" y="2286"/>
                    </a:cubicBezTo>
                    <a:lnTo>
                      <a:pt x="547" y="2286"/>
                    </a:lnTo>
                    <a:cubicBezTo>
                      <a:pt x="547" y="2255"/>
                      <a:pt x="517" y="2225"/>
                      <a:pt x="517" y="2103"/>
                    </a:cubicBezTo>
                    <a:cubicBezTo>
                      <a:pt x="456" y="1982"/>
                      <a:pt x="456" y="1921"/>
                      <a:pt x="456" y="1891"/>
                    </a:cubicBezTo>
                    <a:lnTo>
                      <a:pt x="456" y="1739"/>
                    </a:lnTo>
                    <a:cubicBezTo>
                      <a:pt x="456" y="1647"/>
                      <a:pt x="517" y="1617"/>
                      <a:pt x="547" y="1587"/>
                    </a:cubicBezTo>
                    <a:cubicBezTo>
                      <a:pt x="578" y="1526"/>
                      <a:pt x="669" y="1495"/>
                      <a:pt x="760" y="1495"/>
                    </a:cubicBezTo>
                    <a:cubicBezTo>
                      <a:pt x="882" y="1495"/>
                      <a:pt x="973" y="1465"/>
                      <a:pt x="1064" y="1465"/>
                    </a:cubicBezTo>
                    <a:cubicBezTo>
                      <a:pt x="1186" y="1465"/>
                      <a:pt x="1277" y="1374"/>
                      <a:pt x="1307" y="1313"/>
                    </a:cubicBezTo>
                    <a:cubicBezTo>
                      <a:pt x="1246" y="1222"/>
                      <a:pt x="1216" y="1191"/>
                      <a:pt x="1155" y="1161"/>
                    </a:cubicBezTo>
                    <a:cubicBezTo>
                      <a:pt x="1064" y="1131"/>
                      <a:pt x="1003" y="1131"/>
                      <a:pt x="912" y="1131"/>
                    </a:cubicBezTo>
                    <a:lnTo>
                      <a:pt x="699" y="1131"/>
                    </a:lnTo>
                    <a:cubicBezTo>
                      <a:pt x="608" y="1131"/>
                      <a:pt x="547" y="1131"/>
                      <a:pt x="456" y="1070"/>
                    </a:cubicBezTo>
                    <a:cubicBezTo>
                      <a:pt x="517" y="1009"/>
                      <a:pt x="517" y="918"/>
                      <a:pt x="517" y="857"/>
                    </a:cubicBezTo>
                    <a:lnTo>
                      <a:pt x="517" y="584"/>
                    </a:lnTo>
                    <a:cubicBezTo>
                      <a:pt x="517" y="462"/>
                      <a:pt x="547" y="432"/>
                      <a:pt x="608" y="401"/>
                    </a:cubicBezTo>
                    <a:cubicBezTo>
                      <a:pt x="654" y="386"/>
                      <a:pt x="707" y="378"/>
                      <a:pt x="760" y="378"/>
                    </a:cubicBezTo>
                    <a:cubicBezTo>
                      <a:pt x="813" y="378"/>
                      <a:pt x="866" y="386"/>
                      <a:pt x="912" y="401"/>
                    </a:cubicBezTo>
                    <a:cubicBezTo>
                      <a:pt x="1034" y="432"/>
                      <a:pt x="1155" y="432"/>
                      <a:pt x="1186" y="432"/>
                    </a:cubicBezTo>
                    <a:cubicBezTo>
                      <a:pt x="1277" y="401"/>
                      <a:pt x="1307" y="371"/>
                      <a:pt x="1338" y="310"/>
                    </a:cubicBezTo>
                    <a:cubicBezTo>
                      <a:pt x="1368" y="280"/>
                      <a:pt x="1368" y="249"/>
                      <a:pt x="1338" y="219"/>
                    </a:cubicBezTo>
                    <a:cubicBezTo>
                      <a:pt x="1179" y="86"/>
                      <a:pt x="974" y="0"/>
                      <a:pt x="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8"/>
              <p:cNvSpPr/>
              <p:nvPr/>
            </p:nvSpPr>
            <p:spPr>
              <a:xfrm>
                <a:off x="3554600" y="6928175"/>
                <a:ext cx="486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953" extrusionOk="0">
                    <a:moveTo>
                      <a:pt x="730" y="460"/>
                    </a:moveTo>
                    <a:cubicBezTo>
                      <a:pt x="1065" y="491"/>
                      <a:pt x="1308" y="643"/>
                      <a:pt x="1430" y="886"/>
                    </a:cubicBezTo>
                    <a:cubicBezTo>
                      <a:pt x="1460" y="886"/>
                      <a:pt x="1460" y="916"/>
                      <a:pt x="1430" y="947"/>
                    </a:cubicBezTo>
                    <a:cubicBezTo>
                      <a:pt x="1430" y="977"/>
                      <a:pt x="1369" y="1038"/>
                      <a:pt x="1338" y="1038"/>
                    </a:cubicBezTo>
                    <a:cubicBezTo>
                      <a:pt x="1217" y="1098"/>
                      <a:pt x="1126" y="1190"/>
                      <a:pt x="974" y="1220"/>
                    </a:cubicBezTo>
                    <a:cubicBezTo>
                      <a:pt x="898" y="1235"/>
                      <a:pt x="829" y="1243"/>
                      <a:pt x="761" y="1243"/>
                    </a:cubicBezTo>
                    <a:cubicBezTo>
                      <a:pt x="692" y="1243"/>
                      <a:pt x="624" y="1235"/>
                      <a:pt x="548" y="1220"/>
                    </a:cubicBezTo>
                    <a:lnTo>
                      <a:pt x="518" y="1190"/>
                    </a:lnTo>
                    <a:lnTo>
                      <a:pt x="518" y="1098"/>
                    </a:lnTo>
                    <a:lnTo>
                      <a:pt x="518" y="1038"/>
                    </a:lnTo>
                    <a:cubicBezTo>
                      <a:pt x="518" y="1038"/>
                      <a:pt x="548" y="977"/>
                      <a:pt x="548" y="947"/>
                    </a:cubicBezTo>
                    <a:cubicBezTo>
                      <a:pt x="578" y="916"/>
                      <a:pt x="578" y="886"/>
                      <a:pt x="578" y="886"/>
                    </a:cubicBezTo>
                    <a:cubicBezTo>
                      <a:pt x="578" y="886"/>
                      <a:pt x="609" y="795"/>
                      <a:pt x="578" y="734"/>
                    </a:cubicBezTo>
                    <a:cubicBezTo>
                      <a:pt x="578" y="643"/>
                      <a:pt x="578" y="582"/>
                      <a:pt x="609" y="521"/>
                    </a:cubicBezTo>
                    <a:cubicBezTo>
                      <a:pt x="670" y="460"/>
                      <a:pt x="700" y="460"/>
                      <a:pt x="730" y="460"/>
                    </a:cubicBezTo>
                    <a:close/>
                    <a:moveTo>
                      <a:pt x="741" y="0"/>
                    </a:moveTo>
                    <a:cubicBezTo>
                      <a:pt x="560" y="0"/>
                      <a:pt x="387" y="60"/>
                      <a:pt x="214" y="156"/>
                    </a:cubicBezTo>
                    <a:cubicBezTo>
                      <a:pt x="214" y="156"/>
                      <a:pt x="153" y="156"/>
                      <a:pt x="153" y="187"/>
                    </a:cubicBezTo>
                    <a:lnTo>
                      <a:pt x="153" y="247"/>
                    </a:lnTo>
                    <a:lnTo>
                      <a:pt x="153" y="339"/>
                    </a:lnTo>
                    <a:lnTo>
                      <a:pt x="153" y="399"/>
                    </a:lnTo>
                    <a:lnTo>
                      <a:pt x="153" y="491"/>
                    </a:lnTo>
                    <a:cubicBezTo>
                      <a:pt x="214" y="612"/>
                      <a:pt x="153" y="795"/>
                      <a:pt x="122" y="1038"/>
                    </a:cubicBezTo>
                    <a:cubicBezTo>
                      <a:pt x="92" y="1250"/>
                      <a:pt x="62" y="1402"/>
                      <a:pt x="62" y="1494"/>
                    </a:cubicBezTo>
                    <a:cubicBezTo>
                      <a:pt x="62" y="1524"/>
                      <a:pt x="62" y="1585"/>
                      <a:pt x="1" y="1767"/>
                    </a:cubicBezTo>
                    <a:lnTo>
                      <a:pt x="1" y="2162"/>
                    </a:lnTo>
                    <a:cubicBezTo>
                      <a:pt x="1" y="2193"/>
                      <a:pt x="31" y="2314"/>
                      <a:pt x="31" y="2436"/>
                    </a:cubicBezTo>
                    <a:cubicBezTo>
                      <a:pt x="31" y="2588"/>
                      <a:pt x="92" y="2649"/>
                      <a:pt x="122" y="2770"/>
                    </a:cubicBezTo>
                    <a:cubicBezTo>
                      <a:pt x="153" y="2831"/>
                      <a:pt x="244" y="2922"/>
                      <a:pt x="274" y="2922"/>
                    </a:cubicBezTo>
                    <a:cubicBezTo>
                      <a:pt x="305" y="2922"/>
                      <a:pt x="396" y="2922"/>
                      <a:pt x="457" y="2892"/>
                    </a:cubicBezTo>
                    <a:cubicBezTo>
                      <a:pt x="548" y="2831"/>
                      <a:pt x="578" y="2801"/>
                      <a:pt x="578" y="2770"/>
                    </a:cubicBezTo>
                    <a:cubicBezTo>
                      <a:pt x="578" y="2679"/>
                      <a:pt x="578" y="2527"/>
                      <a:pt x="487" y="2284"/>
                    </a:cubicBezTo>
                    <a:cubicBezTo>
                      <a:pt x="426" y="2010"/>
                      <a:pt x="426" y="1828"/>
                      <a:pt x="457" y="1676"/>
                    </a:cubicBezTo>
                    <a:cubicBezTo>
                      <a:pt x="457" y="1615"/>
                      <a:pt x="548" y="1585"/>
                      <a:pt x="609" y="1585"/>
                    </a:cubicBezTo>
                    <a:cubicBezTo>
                      <a:pt x="730" y="1585"/>
                      <a:pt x="761" y="1585"/>
                      <a:pt x="791" y="1615"/>
                    </a:cubicBezTo>
                    <a:cubicBezTo>
                      <a:pt x="913" y="1737"/>
                      <a:pt x="1004" y="1858"/>
                      <a:pt x="1034" y="2041"/>
                    </a:cubicBezTo>
                    <a:cubicBezTo>
                      <a:pt x="1065" y="2193"/>
                      <a:pt x="1156" y="2375"/>
                      <a:pt x="1186" y="2527"/>
                    </a:cubicBezTo>
                    <a:cubicBezTo>
                      <a:pt x="1247" y="2679"/>
                      <a:pt x="1338" y="2801"/>
                      <a:pt x="1460" y="2922"/>
                    </a:cubicBezTo>
                    <a:cubicBezTo>
                      <a:pt x="1490" y="2953"/>
                      <a:pt x="1521" y="2953"/>
                      <a:pt x="1612" y="2953"/>
                    </a:cubicBezTo>
                    <a:cubicBezTo>
                      <a:pt x="1673" y="2953"/>
                      <a:pt x="1733" y="2953"/>
                      <a:pt x="1764" y="2922"/>
                    </a:cubicBezTo>
                    <a:cubicBezTo>
                      <a:pt x="1794" y="2892"/>
                      <a:pt x="1825" y="2831"/>
                      <a:pt x="1794" y="2801"/>
                    </a:cubicBezTo>
                    <a:cubicBezTo>
                      <a:pt x="1612" y="2436"/>
                      <a:pt x="1460" y="1980"/>
                      <a:pt x="1338" y="1433"/>
                    </a:cubicBezTo>
                    <a:cubicBezTo>
                      <a:pt x="1794" y="1129"/>
                      <a:pt x="1946" y="855"/>
                      <a:pt x="1794" y="643"/>
                    </a:cubicBezTo>
                    <a:cubicBezTo>
                      <a:pt x="1612" y="369"/>
                      <a:pt x="1369" y="187"/>
                      <a:pt x="1065" y="65"/>
                    </a:cubicBezTo>
                    <a:cubicBezTo>
                      <a:pt x="953" y="20"/>
                      <a:pt x="846" y="0"/>
                      <a:pt x="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8"/>
              <p:cNvSpPr/>
              <p:nvPr/>
            </p:nvSpPr>
            <p:spPr>
              <a:xfrm>
                <a:off x="3603250" y="6929225"/>
                <a:ext cx="403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257" extrusionOk="0">
                    <a:moveTo>
                      <a:pt x="251" y="0"/>
                    </a:moveTo>
                    <a:cubicBezTo>
                      <a:pt x="221" y="0"/>
                      <a:pt x="183" y="8"/>
                      <a:pt x="122" y="23"/>
                    </a:cubicBezTo>
                    <a:cubicBezTo>
                      <a:pt x="31" y="114"/>
                      <a:pt x="0" y="145"/>
                      <a:pt x="0" y="236"/>
                    </a:cubicBezTo>
                    <a:cubicBezTo>
                      <a:pt x="0" y="388"/>
                      <a:pt x="122" y="631"/>
                      <a:pt x="274" y="1026"/>
                    </a:cubicBezTo>
                    <a:cubicBezTo>
                      <a:pt x="426" y="1391"/>
                      <a:pt x="487" y="1664"/>
                      <a:pt x="547" y="1816"/>
                    </a:cubicBezTo>
                    <a:cubicBezTo>
                      <a:pt x="547" y="1938"/>
                      <a:pt x="487" y="2151"/>
                      <a:pt x="426" y="2424"/>
                    </a:cubicBezTo>
                    <a:cubicBezTo>
                      <a:pt x="335" y="2698"/>
                      <a:pt x="274" y="2880"/>
                      <a:pt x="274" y="2971"/>
                    </a:cubicBezTo>
                    <a:lnTo>
                      <a:pt x="274" y="3123"/>
                    </a:lnTo>
                    <a:cubicBezTo>
                      <a:pt x="274" y="3154"/>
                      <a:pt x="304" y="3184"/>
                      <a:pt x="335" y="3215"/>
                    </a:cubicBezTo>
                    <a:cubicBezTo>
                      <a:pt x="376" y="3242"/>
                      <a:pt x="404" y="3257"/>
                      <a:pt x="435" y="3257"/>
                    </a:cubicBezTo>
                    <a:cubicBezTo>
                      <a:pt x="472" y="3257"/>
                      <a:pt x="511" y="3234"/>
                      <a:pt x="578" y="3184"/>
                    </a:cubicBezTo>
                    <a:cubicBezTo>
                      <a:pt x="639" y="3184"/>
                      <a:pt x="699" y="3154"/>
                      <a:pt x="699" y="3123"/>
                    </a:cubicBezTo>
                    <a:cubicBezTo>
                      <a:pt x="730" y="3002"/>
                      <a:pt x="791" y="2698"/>
                      <a:pt x="912" y="2120"/>
                    </a:cubicBezTo>
                    <a:cubicBezTo>
                      <a:pt x="912" y="2090"/>
                      <a:pt x="943" y="2090"/>
                      <a:pt x="1034" y="2060"/>
                    </a:cubicBezTo>
                    <a:cubicBezTo>
                      <a:pt x="1094" y="2060"/>
                      <a:pt x="1155" y="1999"/>
                      <a:pt x="1155" y="1999"/>
                    </a:cubicBezTo>
                    <a:cubicBezTo>
                      <a:pt x="1186" y="1908"/>
                      <a:pt x="1186" y="1847"/>
                      <a:pt x="1155" y="1816"/>
                    </a:cubicBezTo>
                    <a:cubicBezTo>
                      <a:pt x="1034" y="1756"/>
                      <a:pt x="1034" y="1604"/>
                      <a:pt x="1064" y="1482"/>
                    </a:cubicBezTo>
                    <a:cubicBezTo>
                      <a:pt x="1186" y="1300"/>
                      <a:pt x="1338" y="874"/>
                      <a:pt x="1611" y="236"/>
                    </a:cubicBezTo>
                    <a:cubicBezTo>
                      <a:pt x="1611" y="175"/>
                      <a:pt x="1611" y="145"/>
                      <a:pt x="1550" y="114"/>
                    </a:cubicBezTo>
                    <a:cubicBezTo>
                      <a:pt x="1520" y="84"/>
                      <a:pt x="1490" y="84"/>
                      <a:pt x="1398" y="84"/>
                    </a:cubicBezTo>
                    <a:cubicBezTo>
                      <a:pt x="1368" y="84"/>
                      <a:pt x="1307" y="84"/>
                      <a:pt x="1246" y="114"/>
                    </a:cubicBezTo>
                    <a:cubicBezTo>
                      <a:pt x="1155" y="175"/>
                      <a:pt x="1064" y="388"/>
                      <a:pt x="1003" y="631"/>
                    </a:cubicBezTo>
                    <a:cubicBezTo>
                      <a:pt x="912" y="905"/>
                      <a:pt x="821" y="1056"/>
                      <a:pt x="791" y="1148"/>
                    </a:cubicBezTo>
                    <a:cubicBezTo>
                      <a:pt x="730" y="1056"/>
                      <a:pt x="669" y="935"/>
                      <a:pt x="639" y="783"/>
                    </a:cubicBezTo>
                    <a:lnTo>
                      <a:pt x="547" y="327"/>
                    </a:lnTo>
                    <a:cubicBezTo>
                      <a:pt x="456" y="236"/>
                      <a:pt x="426" y="114"/>
                      <a:pt x="335" y="23"/>
                    </a:cubicBezTo>
                    <a:cubicBezTo>
                      <a:pt x="304" y="8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58"/>
              <p:cNvSpPr/>
              <p:nvPr/>
            </p:nvSpPr>
            <p:spPr>
              <a:xfrm>
                <a:off x="3644275" y="6929025"/>
                <a:ext cx="501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980" extrusionOk="0">
                    <a:moveTo>
                      <a:pt x="973" y="1"/>
                    </a:moveTo>
                    <a:cubicBezTo>
                      <a:pt x="821" y="1"/>
                      <a:pt x="730" y="31"/>
                      <a:pt x="578" y="92"/>
                    </a:cubicBezTo>
                    <a:cubicBezTo>
                      <a:pt x="457" y="122"/>
                      <a:pt x="274" y="183"/>
                      <a:pt x="122" y="274"/>
                    </a:cubicBezTo>
                    <a:cubicBezTo>
                      <a:pt x="31" y="305"/>
                      <a:pt x="1" y="396"/>
                      <a:pt x="1" y="457"/>
                    </a:cubicBezTo>
                    <a:cubicBezTo>
                      <a:pt x="1" y="578"/>
                      <a:pt x="31" y="609"/>
                      <a:pt x="122" y="639"/>
                    </a:cubicBezTo>
                    <a:cubicBezTo>
                      <a:pt x="132" y="658"/>
                      <a:pt x="144" y="665"/>
                      <a:pt x="160" y="665"/>
                    </a:cubicBezTo>
                    <a:cubicBezTo>
                      <a:pt x="196" y="665"/>
                      <a:pt x="251" y="630"/>
                      <a:pt x="335" y="609"/>
                    </a:cubicBezTo>
                    <a:cubicBezTo>
                      <a:pt x="457" y="578"/>
                      <a:pt x="517" y="548"/>
                      <a:pt x="517" y="548"/>
                    </a:cubicBezTo>
                    <a:lnTo>
                      <a:pt x="578" y="548"/>
                    </a:lnTo>
                    <a:cubicBezTo>
                      <a:pt x="609" y="487"/>
                      <a:pt x="639" y="487"/>
                      <a:pt x="639" y="487"/>
                    </a:cubicBezTo>
                    <a:lnTo>
                      <a:pt x="730" y="487"/>
                    </a:lnTo>
                    <a:lnTo>
                      <a:pt x="730" y="548"/>
                    </a:lnTo>
                    <a:cubicBezTo>
                      <a:pt x="730" y="761"/>
                      <a:pt x="669" y="1156"/>
                      <a:pt x="639" y="1642"/>
                    </a:cubicBezTo>
                    <a:cubicBezTo>
                      <a:pt x="609" y="2128"/>
                      <a:pt x="609" y="2554"/>
                      <a:pt x="609" y="2827"/>
                    </a:cubicBezTo>
                    <a:cubicBezTo>
                      <a:pt x="609" y="2858"/>
                      <a:pt x="609" y="2888"/>
                      <a:pt x="639" y="2919"/>
                    </a:cubicBezTo>
                    <a:cubicBezTo>
                      <a:pt x="669" y="2979"/>
                      <a:pt x="730" y="2979"/>
                      <a:pt x="761" y="2979"/>
                    </a:cubicBezTo>
                    <a:cubicBezTo>
                      <a:pt x="943" y="2888"/>
                      <a:pt x="1034" y="2827"/>
                      <a:pt x="1064" y="2736"/>
                    </a:cubicBezTo>
                    <a:cubicBezTo>
                      <a:pt x="1064" y="1733"/>
                      <a:pt x="1125" y="943"/>
                      <a:pt x="1247" y="426"/>
                    </a:cubicBezTo>
                    <a:lnTo>
                      <a:pt x="1490" y="426"/>
                    </a:lnTo>
                    <a:cubicBezTo>
                      <a:pt x="1520" y="426"/>
                      <a:pt x="1642" y="426"/>
                      <a:pt x="1733" y="365"/>
                    </a:cubicBezTo>
                    <a:cubicBezTo>
                      <a:pt x="1824" y="335"/>
                      <a:pt x="1885" y="335"/>
                      <a:pt x="1946" y="274"/>
                    </a:cubicBezTo>
                    <a:cubicBezTo>
                      <a:pt x="1976" y="183"/>
                      <a:pt x="2007" y="153"/>
                      <a:pt x="1976" y="92"/>
                    </a:cubicBezTo>
                    <a:cubicBezTo>
                      <a:pt x="1976" y="92"/>
                      <a:pt x="2007" y="31"/>
                      <a:pt x="1976" y="31"/>
                    </a:cubicBezTo>
                    <a:cubicBezTo>
                      <a:pt x="1946" y="31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58"/>
              <p:cNvSpPr/>
              <p:nvPr/>
            </p:nvSpPr>
            <p:spPr>
              <a:xfrm>
                <a:off x="3694425" y="6932075"/>
                <a:ext cx="4410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05" extrusionOk="0">
                    <a:moveTo>
                      <a:pt x="1429" y="0"/>
                    </a:moveTo>
                    <a:cubicBezTo>
                      <a:pt x="1369" y="0"/>
                      <a:pt x="1338" y="0"/>
                      <a:pt x="1247" y="31"/>
                    </a:cubicBezTo>
                    <a:cubicBezTo>
                      <a:pt x="1186" y="61"/>
                      <a:pt x="1125" y="91"/>
                      <a:pt x="1125" y="183"/>
                    </a:cubicBezTo>
                    <a:lnTo>
                      <a:pt x="1125" y="760"/>
                    </a:lnTo>
                    <a:cubicBezTo>
                      <a:pt x="1125" y="973"/>
                      <a:pt x="1095" y="1186"/>
                      <a:pt x="1065" y="1277"/>
                    </a:cubicBezTo>
                    <a:cubicBezTo>
                      <a:pt x="1065" y="1298"/>
                      <a:pt x="1021" y="1333"/>
                      <a:pt x="964" y="1333"/>
                    </a:cubicBezTo>
                    <a:cubicBezTo>
                      <a:pt x="939" y="1333"/>
                      <a:pt x="910" y="1326"/>
                      <a:pt x="882" y="1307"/>
                    </a:cubicBezTo>
                    <a:cubicBezTo>
                      <a:pt x="761" y="1277"/>
                      <a:pt x="669" y="1246"/>
                      <a:pt x="639" y="1216"/>
                    </a:cubicBezTo>
                    <a:cubicBezTo>
                      <a:pt x="639" y="1125"/>
                      <a:pt x="639" y="1064"/>
                      <a:pt x="609" y="973"/>
                    </a:cubicBezTo>
                    <a:cubicBezTo>
                      <a:pt x="578" y="912"/>
                      <a:pt x="609" y="821"/>
                      <a:pt x="609" y="760"/>
                    </a:cubicBezTo>
                    <a:cubicBezTo>
                      <a:pt x="639" y="669"/>
                      <a:pt x="700" y="608"/>
                      <a:pt x="700" y="487"/>
                    </a:cubicBezTo>
                    <a:cubicBezTo>
                      <a:pt x="700" y="365"/>
                      <a:pt x="730" y="304"/>
                      <a:pt x="730" y="274"/>
                    </a:cubicBezTo>
                    <a:cubicBezTo>
                      <a:pt x="730" y="213"/>
                      <a:pt x="700" y="152"/>
                      <a:pt x="609" y="61"/>
                    </a:cubicBezTo>
                    <a:cubicBezTo>
                      <a:pt x="548" y="31"/>
                      <a:pt x="457" y="31"/>
                      <a:pt x="396" y="31"/>
                    </a:cubicBezTo>
                    <a:cubicBezTo>
                      <a:pt x="274" y="31"/>
                      <a:pt x="213" y="61"/>
                      <a:pt x="183" y="122"/>
                    </a:cubicBezTo>
                    <a:cubicBezTo>
                      <a:pt x="153" y="183"/>
                      <a:pt x="122" y="304"/>
                      <a:pt x="122" y="426"/>
                    </a:cubicBezTo>
                    <a:lnTo>
                      <a:pt x="122" y="821"/>
                    </a:lnTo>
                    <a:lnTo>
                      <a:pt x="122" y="1186"/>
                    </a:lnTo>
                    <a:cubicBezTo>
                      <a:pt x="122" y="1186"/>
                      <a:pt x="92" y="1216"/>
                      <a:pt x="92" y="1277"/>
                    </a:cubicBezTo>
                    <a:cubicBezTo>
                      <a:pt x="31" y="1338"/>
                      <a:pt x="31" y="1368"/>
                      <a:pt x="31" y="1398"/>
                    </a:cubicBezTo>
                    <a:cubicBezTo>
                      <a:pt x="31" y="1429"/>
                      <a:pt x="1" y="1429"/>
                      <a:pt x="31" y="1520"/>
                    </a:cubicBezTo>
                    <a:cubicBezTo>
                      <a:pt x="92" y="1581"/>
                      <a:pt x="92" y="1642"/>
                      <a:pt x="92" y="1642"/>
                    </a:cubicBezTo>
                    <a:cubicBezTo>
                      <a:pt x="92" y="1672"/>
                      <a:pt x="122" y="1733"/>
                      <a:pt x="92" y="1976"/>
                    </a:cubicBezTo>
                    <a:lnTo>
                      <a:pt x="92" y="2280"/>
                    </a:lnTo>
                    <a:cubicBezTo>
                      <a:pt x="122" y="2341"/>
                      <a:pt x="122" y="2462"/>
                      <a:pt x="153" y="2523"/>
                    </a:cubicBezTo>
                    <a:cubicBezTo>
                      <a:pt x="183" y="2614"/>
                      <a:pt x="244" y="2675"/>
                      <a:pt x="305" y="2736"/>
                    </a:cubicBezTo>
                    <a:cubicBezTo>
                      <a:pt x="396" y="2766"/>
                      <a:pt x="487" y="2797"/>
                      <a:pt x="609" y="2797"/>
                    </a:cubicBezTo>
                    <a:cubicBezTo>
                      <a:pt x="639" y="2675"/>
                      <a:pt x="639" y="2493"/>
                      <a:pt x="609" y="2219"/>
                    </a:cubicBezTo>
                    <a:cubicBezTo>
                      <a:pt x="578" y="1976"/>
                      <a:pt x="578" y="1824"/>
                      <a:pt x="639" y="1733"/>
                    </a:cubicBezTo>
                    <a:cubicBezTo>
                      <a:pt x="639" y="1702"/>
                      <a:pt x="700" y="1672"/>
                      <a:pt x="761" y="1672"/>
                    </a:cubicBezTo>
                    <a:cubicBezTo>
                      <a:pt x="791" y="1652"/>
                      <a:pt x="815" y="1645"/>
                      <a:pt x="835" y="1645"/>
                    </a:cubicBezTo>
                    <a:cubicBezTo>
                      <a:pt x="875" y="1645"/>
                      <a:pt x="902" y="1672"/>
                      <a:pt x="943" y="1672"/>
                    </a:cubicBezTo>
                    <a:cubicBezTo>
                      <a:pt x="1034" y="1672"/>
                      <a:pt x="1065" y="1702"/>
                      <a:pt x="1095" y="1763"/>
                    </a:cubicBezTo>
                    <a:cubicBezTo>
                      <a:pt x="1156" y="1854"/>
                      <a:pt x="1186" y="1976"/>
                      <a:pt x="1186" y="2067"/>
                    </a:cubicBezTo>
                    <a:cubicBezTo>
                      <a:pt x="1186" y="2189"/>
                      <a:pt x="1217" y="2310"/>
                      <a:pt x="1217" y="2432"/>
                    </a:cubicBezTo>
                    <a:cubicBezTo>
                      <a:pt x="1217" y="2523"/>
                      <a:pt x="1308" y="2614"/>
                      <a:pt x="1308" y="2736"/>
                    </a:cubicBezTo>
                    <a:cubicBezTo>
                      <a:pt x="1308" y="2827"/>
                      <a:pt x="1369" y="2918"/>
                      <a:pt x="1460" y="2949"/>
                    </a:cubicBezTo>
                    <a:cubicBezTo>
                      <a:pt x="1502" y="2970"/>
                      <a:pt x="1573" y="3005"/>
                      <a:pt x="1652" y="3005"/>
                    </a:cubicBezTo>
                    <a:cubicBezTo>
                      <a:pt x="1688" y="3005"/>
                      <a:pt x="1726" y="2998"/>
                      <a:pt x="1764" y="2979"/>
                    </a:cubicBezTo>
                    <a:cubicBezTo>
                      <a:pt x="1764" y="2888"/>
                      <a:pt x="1703" y="2675"/>
                      <a:pt x="1672" y="2371"/>
                    </a:cubicBezTo>
                    <a:cubicBezTo>
                      <a:pt x="1612" y="2067"/>
                      <a:pt x="1612" y="1854"/>
                      <a:pt x="1642" y="1702"/>
                    </a:cubicBezTo>
                    <a:cubicBezTo>
                      <a:pt x="1642" y="1672"/>
                      <a:pt x="1642" y="1672"/>
                      <a:pt x="1672" y="1611"/>
                    </a:cubicBezTo>
                    <a:cubicBezTo>
                      <a:pt x="1703" y="1611"/>
                      <a:pt x="1703" y="1581"/>
                      <a:pt x="1703" y="1550"/>
                    </a:cubicBezTo>
                    <a:cubicBezTo>
                      <a:pt x="1703" y="1520"/>
                      <a:pt x="1672" y="1459"/>
                      <a:pt x="1642" y="1429"/>
                    </a:cubicBezTo>
                    <a:cubicBezTo>
                      <a:pt x="1581" y="1398"/>
                      <a:pt x="1551" y="1368"/>
                      <a:pt x="1551" y="1307"/>
                    </a:cubicBezTo>
                    <a:cubicBezTo>
                      <a:pt x="1551" y="1246"/>
                      <a:pt x="1551" y="1094"/>
                      <a:pt x="1581" y="912"/>
                    </a:cubicBezTo>
                    <a:cubicBezTo>
                      <a:pt x="1642" y="760"/>
                      <a:pt x="1642" y="608"/>
                      <a:pt x="1642" y="487"/>
                    </a:cubicBezTo>
                    <a:cubicBezTo>
                      <a:pt x="1642" y="365"/>
                      <a:pt x="1581" y="243"/>
                      <a:pt x="1551" y="61"/>
                    </a:cubicBezTo>
                    <a:cubicBezTo>
                      <a:pt x="1551" y="31"/>
                      <a:pt x="1521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58"/>
              <p:cNvSpPr/>
              <p:nvPr/>
            </p:nvSpPr>
            <p:spPr>
              <a:xfrm>
                <a:off x="3742300" y="6937100"/>
                <a:ext cx="159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566" extrusionOk="0">
                    <a:moveTo>
                      <a:pt x="300" y="1"/>
                    </a:moveTo>
                    <a:cubicBezTo>
                      <a:pt x="272" y="1"/>
                      <a:pt x="244" y="4"/>
                      <a:pt x="213" y="12"/>
                    </a:cubicBezTo>
                    <a:cubicBezTo>
                      <a:pt x="92" y="73"/>
                      <a:pt x="31" y="134"/>
                      <a:pt x="31" y="255"/>
                    </a:cubicBezTo>
                    <a:cubicBezTo>
                      <a:pt x="31" y="377"/>
                      <a:pt x="1" y="529"/>
                      <a:pt x="1" y="681"/>
                    </a:cubicBezTo>
                    <a:lnTo>
                      <a:pt x="1" y="1045"/>
                    </a:lnTo>
                    <a:lnTo>
                      <a:pt x="1" y="1471"/>
                    </a:lnTo>
                    <a:lnTo>
                      <a:pt x="1" y="1836"/>
                    </a:lnTo>
                    <a:lnTo>
                      <a:pt x="1" y="1988"/>
                    </a:lnTo>
                    <a:lnTo>
                      <a:pt x="1" y="2079"/>
                    </a:lnTo>
                    <a:lnTo>
                      <a:pt x="1" y="2140"/>
                    </a:lnTo>
                    <a:lnTo>
                      <a:pt x="1" y="2231"/>
                    </a:lnTo>
                    <a:lnTo>
                      <a:pt x="1" y="2292"/>
                    </a:lnTo>
                    <a:cubicBezTo>
                      <a:pt x="1" y="2352"/>
                      <a:pt x="31" y="2383"/>
                      <a:pt x="31" y="2383"/>
                    </a:cubicBezTo>
                    <a:cubicBezTo>
                      <a:pt x="31" y="2413"/>
                      <a:pt x="61" y="2444"/>
                      <a:pt x="61" y="2444"/>
                    </a:cubicBezTo>
                    <a:cubicBezTo>
                      <a:pt x="61" y="2444"/>
                      <a:pt x="61" y="2504"/>
                      <a:pt x="92" y="2504"/>
                    </a:cubicBezTo>
                    <a:cubicBezTo>
                      <a:pt x="122" y="2504"/>
                      <a:pt x="122" y="2535"/>
                      <a:pt x="183" y="2535"/>
                    </a:cubicBezTo>
                    <a:cubicBezTo>
                      <a:pt x="244" y="2565"/>
                      <a:pt x="274" y="2565"/>
                      <a:pt x="365" y="2565"/>
                    </a:cubicBezTo>
                    <a:cubicBezTo>
                      <a:pt x="426" y="2565"/>
                      <a:pt x="487" y="2535"/>
                      <a:pt x="487" y="2504"/>
                    </a:cubicBezTo>
                    <a:cubicBezTo>
                      <a:pt x="487" y="2292"/>
                      <a:pt x="426" y="2079"/>
                      <a:pt x="426" y="1775"/>
                    </a:cubicBezTo>
                    <a:lnTo>
                      <a:pt x="426" y="924"/>
                    </a:lnTo>
                    <a:cubicBezTo>
                      <a:pt x="487" y="711"/>
                      <a:pt x="517" y="468"/>
                      <a:pt x="578" y="255"/>
                    </a:cubicBezTo>
                    <a:cubicBezTo>
                      <a:pt x="639" y="225"/>
                      <a:pt x="578" y="134"/>
                      <a:pt x="548" y="103"/>
                    </a:cubicBezTo>
                    <a:cubicBezTo>
                      <a:pt x="457" y="35"/>
                      <a:pt x="382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58"/>
              <p:cNvSpPr/>
              <p:nvPr/>
            </p:nvSpPr>
            <p:spPr>
              <a:xfrm>
                <a:off x="3759775" y="6932075"/>
                <a:ext cx="37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604" extrusionOk="0">
                    <a:moveTo>
                      <a:pt x="1156" y="0"/>
                    </a:moveTo>
                    <a:cubicBezTo>
                      <a:pt x="1065" y="0"/>
                      <a:pt x="1004" y="31"/>
                      <a:pt x="1004" y="122"/>
                    </a:cubicBezTo>
                    <a:cubicBezTo>
                      <a:pt x="943" y="274"/>
                      <a:pt x="1004" y="456"/>
                      <a:pt x="1034" y="669"/>
                    </a:cubicBezTo>
                    <a:cubicBezTo>
                      <a:pt x="1065" y="942"/>
                      <a:pt x="1125" y="1094"/>
                      <a:pt x="1125" y="1216"/>
                    </a:cubicBezTo>
                    <a:lnTo>
                      <a:pt x="1125" y="1398"/>
                    </a:lnTo>
                    <a:lnTo>
                      <a:pt x="1125" y="1642"/>
                    </a:lnTo>
                    <a:cubicBezTo>
                      <a:pt x="1125" y="1702"/>
                      <a:pt x="1125" y="1733"/>
                      <a:pt x="1065" y="1824"/>
                    </a:cubicBezTo>
                    <a:cubicBezTo>
                      <a:pt x="973" y="1672"/>
                      <a:pt x="882" y="1490"/>
                      <a:pt x="761" y="1186"/>
                    </a:cubicBezTo>
                    <a:cubicBezTo>
                      <a:pt x="669" y="882"/>
                      <a:pt x="578" y="639"/>
                      <a:pt x="457" y="517"/>
                    </a:cubicBezTo>
                    <a:cubicBezTo>
                      <a:pt x="457" y="487"/>
                      <a:pt x="396" y="487"/>
                      <a:pt x="305" y="487"/>
                    </a:cubicBezTo>
                    <a:cubicBezTo>
                      <a:pt x="183" y="487"/>
                      <a:pt x="153" y="517"/>
                      <a:pt x="153" y="578"/>
                    </a:cubicBezTo>
                    <a:cubicBezTo>
                      <a:pt x="92" y="791"/>
                      <a:pt x="62" y="1094"/>
                      <a:pt x="62" y="1550"/>
                    </a:cubicBezTo>
                    <a:cubicBezTo>
                      <a:pt x="62" y="2006"/>
                      <a:pt x="1" y="2280"/>
                      <a:pt x="1" y="2432"/>
                    </a:cubicBezTo>
                    <a:cubicBezTo>
                      <a:pt x="1" y="2462"/>
                      <a:pt x="1" y="2493"/>
                      <a:pt x="62" y="2553"/>
                    </a:cubicBezTo>
                    <a:cubicBezTo>
                      <a:pt x="79" y="2589"/>
                      <a:pt x="108" y="2604"/>
                      <a:pt x="146" y="2604"/>
                    </a:cubicBezTo>
                    <a:cubicBezTo>
                      <a:pt x="174" y="2604"/>
                      <a:pt x="206" y="2596"/>
                      <a:pt x="244" y="2584"/>
                    </a:cubicBezTo>
                    <a:cubicBezTo>
                      <a:pt x="305" y="2553"/>
                      <a:pt x="396" y="2553"/>
                      <a:pt x="396" y="2462"/>
                    </a:cubicBezTo>
                    <a:cubicBezTo>
                      <a:pt x="426" y="2341"/>
                      <a:pt x="457" y="2189"/>
                      <a:pt x="426" y="2006"/>
                    </a:cubicBezTo>
                    <a:cubicBezTo>
                      <a:pt x="396" y="1824"/>
                      <a:pt x="426" y="1672"/>
                      <a:pt x="457" y="1550"/>
                    </a:cubicBezTo>
                    <a:cubicBezTo>
                      <a:pt x="517" y="1581"/>
                      <a:pt x="548" y="1672"/>
                      <a:pt x="578" y="1733"/>
                    </a:cubicBezTo>
                    <a:cubicBezTo>
                      <a:pt x="609" y="1824"/>
                      <a:pt x="669" y="1885"/>
                      <a:pt x="700" y="1946"/>
                    </a:cubicBezTo>
                    <a:cubicBezTo>
                      <a:pt x="730" y="2006"/>
                      <a:pt x="761" y="2037"/>
                      <a:pt x="821" y="2128"/>
                    </a:cubicBezTo>
                    <a:cubicBezTo>
                      <a:pt x="852" y="2189"/>
                      <a:pt x="882" y="2280"/>
                      <a:pt x="913" y="2310"/>
                    </a:cubicBezTo>
                    <a:cubicBezTo>
                      <a:pt x="1004" y="2401"/>
                      <a:pt x="1034" y="2401"/>
                      <a:pt x="1125" y="2401"/>
                    </a:cubicBezTo>
                    <a:cubicBezTo>
                      <a:pt x="1186" y="2401"/>
                      <a:pt x="1277" y="2341"/>
                      <a:pt x="1308" y="2310"/>
                    </a:cubicBezTo>
                    <a:cubicBezTo>
                      <a:pt x="1399" y="2158"/>
                      <a:pt x="1490" y="1946"/>
                      <a:pt x="1490" y="1642"/>
                    </a:cubicBezTo>
                    <a:lnTo>
                      <a:pt x="1490" y="1520"/>
                    </a:lnTo>
                    <a:lnTo>
                      <a:pt x="1490" y="1034"/>
                    </a:lnTo>
                    <a:cubicBezTo>
                      <a:pt x="1490" y="912"/>
                      <a:pt x="1490" y="760"/>
                      <a:pt x="1460" y="578"/>
                    </a:cubicBezTo>
                    <a:cubicBezTo>
                      <a:pt x="1429" y="365"/>
                      <a:pt x="1369" y="213"/>
                      <a:pt x="1338" y="61"/>
                    </a:cubicBezTo>
                    <a:cubicBezTo>
                      <a:pt x="1308" y="0"/>
                      <a:pt x="1277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58"/>
              <p:cNvSpPr/>
              <p:nvPr/>
            </p:nvSpPr>
            <p:spPr>
              <a:xfrm>
                <a:off x="3797775" y="6939675"/>
                <a:ext cx="441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558" extrusionOk="0">
                    <a:moveTo>
                      <a:pt x="1156" y="0"/>
                    </a:moveTo>
                    <a:cubicBezTo>
                      <a:pt x="973" y="0"/>
                      <a:pt x="821" y="61"/>
                      <a:pt x="608" y="183"/>
                    </a:cubicBezTo>
                    <a:cubicBezTo>
                      <a:pt x="365" y="365"/>
                      <a:pt x="153" y="638"/>
                      <a:pt x="92" y="942"/>
                    </a:cubicBezTo>
                    <a:cubicBezTo>
                      <a:pt x="1" y="1246"/>
                      <a:pt x="1" y="1581"/>
                      <a:pt x="92" y="1946"/>
                    </a:cubicBezTo>
                    <a:cubicBezTo>
                      <a:pt x="122" y="2158"/>
                      <a:pt x="244" y="2310"/>
                      <a:pt x="365" y="2462"/>
                    </a:cubicBezTo>
                    <a:cubicBezTo>
                      <a:pt x="479" y="2527"/>
                      <a:pt x="585" y="2558"/>
                      <a:pt x="695" y="2558"/>
                    </a:cubicBezTo>
                    <a:cubicBezTo>
                      <a:pt x="791" y="2558"/>
                      <a:pt x="891" y="2535"/>
                      <a:pt x="1004" y="2493"/>
                    </a:cubicBezTo>
                    <a:cubicBezTo>
                      <a:pt x="1034" y="2493"/>
                      <a:pt x="1064" y="2462"/>
                      <a:pt x="1156" y="2462"/>
                    </a:cubicBezTo>
                    <a:cubicBezTo>
                      <a:pt x="1216" y="2462"/>
                      <a:pt x="1277" y="2462"/>
                      <a:pt x="1308" y="2432"/>
                    </a:cubicBezTo>
                    <a:cubicBezTo>
                      <a:pt x="1338" y="2401"/>
                      <a:pt x="1338" y="2341"/>
                      <a:pt x="1429" y="2310"/>
                    </a:cubicBezTo>
                    <a:cubicBezTo>
                      <a:pt x="1490" y="2249"/>
                      <a:pt x="1520" y="2189"/>
                      <a:pt x="1520" y="2158"/>
                    </a:cubicBezTo>
                    <a:cubicBezTo>
                      <a:pt x="1520" y="2128"/>
                      <a:pt x="1520" y="2097"/>
                      <a:pt x="1581" y="1976"/>
                    </a:cubicBezTo>
                    <a:cubicBezTo>
                      <a:pt x="1612" y="1854"/>
                      <a:pt x="1612" y="1794"/>
                      <a:pt x="1612" y="1702"/>
                    </a:cubicBezTo>
                    <a:cubicBezTo>
                      <a:pt x="1612" y="1702"/>
                      <a:pt x="1612" y="1672"/>
                      <a:pt x="1642" y="1672"/>
                    </a:cubicBezTo>
                    <a:lnTo>
                      <a:pt x="1672" y="1642"/>
                    </a:lnTo>
                    <a:cubicBezTo>
                      <a:pt x="1763" y="1520"/>
                      <a:pt x="1703" y="1398"/>
                      <a:pt x="1612" y="1338"/>
                    </a:cubicBezTo>
                    <a:cubicBezTo>
                      <a:pt x="1534" y="1280"/>
                      <a:pt x="1445" y="1259"/>
                      <a:pt x="1359" y="1259"/>
                    </a:cubicBezTo>
                    <a:cubicBezTo>
                      <a:pt x="1309" y="1259"/>
                      <a:pt x="1261" y="1266"/>
                      <a:pt x="1216" y="1277"/>
                    </a:cubicBezTo>
                    <a:lnTo>
                      <a:pt x="1004" y="1398"/>
                    </a:lnTo>
                    <a:cubicBezTo>
                      <a:pt x="943" y="1429"/>
                      <a:pt x="943" y="1520"/>
                      <a:pt x="1004" y="1581"/>
                    </a:cubicBezTo>
                    <a:lnTo>
                      <a:pt x="1156" y="1672"/>
                    </a:lnTo>
                    <a:cubicBezTo>
                      <a:pt x="1186" y="1702"/>
                      <a:pt x="1216" y="1733"/>
                      <a:pt x="1216" y="1794"/>
                    </a:cubicBezTo>
                    <a:cubicBezTo>
                      <a:pt x="1216" y="1824"/>
                      <a:pt x="1186" y="1946"/>
                      <a:pt x="1125" y="2097"/>
                    </a:cubicBezTo>
                    <a:cubicBezTo>
                      <a:pt x="1125" y="2128"/>
                      <a:pt x="1064" y="2158"/>
                      <a:pt x="1004" y="2158"/>
                    </a:cubicBezTo>
                    <a:cubicBezTo>
                      <a:pt x="973" y="2173"/>
                      <a:pt x="943" y="2181"/>
                      <a:pt x="916" y="2181"/>
                    </a:cubicBezTo>
                    <a:cubicBezTo>
                      <a:pt x="890" y="2181"/>
                      <a:pt x="867" y="2173"/>
                      <a:pt x="852" y="2158"/>
                    </a:cubicBezTo>
                    <a:cubicBezTo>
                      <a:pt x="700" y="2097"/>
                      <a:pt x="578" y="1976"/>
                      <a:pt x="548" y="1824"/>
                    </a:cubicBezTo>
                    <a:cubicBezTo>
                      <a:pt x="517" y="1672"/>
                      <a:pt x="517" y="1550"/>
                      <a:pt x="517" y="1368"/>
                    </a:cubicBezTo>
                    <a:cubicBezTo>
                      <a:pt x="517" y="1186"/>
                      <a:pt x="548" y="1034"/>
                      <a:pt x="608" y="882"/>
                    </a:cubicBezTo>
                    <a:cubicBezTo>
                      <a:pt x="669" y="790"/>
                      <a:pt x="669" y="730"/>
                      <a:pt x="700" y="669"/>
                    </a:cubicBezTo>
                    <a:cubicBezTo>
                      <a:pt x="730" y="638"/>
                      <a:pt x="760" y="608"/>
                      <a:pt x="821" y="517"/>
                    </a:cubicBezTo>
                    <a:cubicBezTo>
                      <a:pt x="852" y="456"/>
                      <a:pt x="882" y="426"/>
                      <a:pt x="973" y="426"/>
                    </a:cubicBezTo>
                    <a:cubicBezTo>
                      <a:pt x="1004" y="395"/>
                      <a:pt x="1049" y="380"/>
                      <a:pt x="1106" y="380"/>
                    </a:cubicBezTo>
                    <a:cubicBezTo>
                      <a:pt x="1163" y="380"/>
                      <a:pt x="1232" y="395"/>
                      <a:pt x="1308" y="426"/>
                    </a:cubicBezTo>
                    <a:cubicBezTo>
                      <a:pt x="1384" y="441"/>
                      <a:pt x="1452" y="449"/>
                      <a:pt x="1509" y="449"/>
                    </a:cubicBezTo>
                    <a:cubicBezTo>
                      <a:pt x="1566" y="449"/>
                      <a:pt x="1612" y="441"/>
                      <a:pt x="1642" y="426"/>
                    </a:cubicBezTo>
                    <a:cubicBezTo>
                      <a:pt x="1672" y="365"/>
                      <a:pt x="1672" y="335"/>
                      <a:pt x="1733" y="304"/>
                    </a:cubicBezTo>
                    <a:cubicBezTo>
                      <a:pt x="1763" y="274"/>
                      <a:pt x="1733" y="213"/>
                      <a:pt x="1672" y="183"/>
                    </a:cubicBezTo>
                    <a:cubicBezTo>
                      <a:pt x="1520" y="61"/>
                      <a:pt x="1338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3" name="Google Shape;523;p58"/>
          <p:cNvGrpSpPr/>
          <p:nvPr/>
        </p:nvGrpSpPr>
        <p:grpSpPr>
          <a:xfrm>
            <a:off x="6215410" y="202861"/>
            <a:ext cx="892914" cy="785318"/>
            <a:chOff x="2747600" y="6037050"/>
            <a:chExt cx="1615550" cy="1420875"/>
          </a:xfrm>
        </p:grpSpPr>
        <p:sp>
          <p:nvSpPr>
            <p:cNvPr id="524" name="Google Shape;524;p58"/>
            <p:cNvSpPr/>
            <p:nvPr/>
          </p:nvSpPr>
          <p:spPr>
            <a:xfrm>
              <a:off x="2747600" y="6037050"/>
              <a:ext cx="1615550" cy="1420875"/>
            </a:xfrm>
            <a:custGeom>
              <a:avLst/>
              <a:gdLst/>
              <a:ahLst/>
              <a:cxnLst/>
              <a:rect l="l" t="t" r="r" b="b"/>
              <a:pathLst>
                <a:path w="64622" h="56835" extrusionOk="0">
                  <a:moveTo>
                    <a:pt x="35294" y="0"/>
                  </a:moveTo>
                  <a:cubicBezTo>
                    <a:pt x="33155" y="0"/>
                    <a:pt x="31000" y="130"/>
                    <a:pt x="28907" y="147"/>
                  </a:cubicBezTo>
                  <a:lnTo>
                    <a:pt x="28026" y="147"/>
                  </a:lnTo>
                  <a:cubicBezTo>
                    <a:pt x="27991" y="146"/>
                    <a:pt x="27957" y="145"/>
                    <a:pt x="27923" y="145"/>
                  </a:cubicBezTo>
                  <a:cubicBezTo>
                    <a:pt x="27142" y="145"/>
                    <a:pt x="26423" y="480"/>
                    <a:pt x="25928" y="1150"/>
                  </a:cubicBezTo>
                  <a:cubicBezTo>
                    <a:pt x="25837" y="1302"/>
                    <a:pt x="25746" y="1454"/>
                    <a:pt x="25685" y="1637"/>
                  </a:cubicBezTo>
                  <a:cubicBezTo>
                    <a:pt x="25411" y="1819"/>
                    <a:pt x="25108" y="1971"/>
                    <a:pt x="24834" y="2184"/>
                  </a:cubicBezTo>
                  <a:cubicBezTo>
                    <a:pt x="22910" y="2088"/>
                    <a:pt x="20998" y="2029"/>
                    <a:pt x="19087" y="2029"/>
                  </a:cubicBezTo>
                  <a:cubicBezTo>
                    <a:pt x="16742" y="2029"/>
                    <a:pt x="14399" y="2118"/>
                    <a:pt x="12037" y="2336"/>
                  </a:cubicBezTo>
                  <a:cubicBezTo>
                    <a:pt x="11764" y="2366"/>
                    <a:pt x="11581" y="2548"/>
                    <a:pt x="11551" y="2792"/>
                  </a:cubicBezTo>
                  <a:lnTo>
                    <a:pt x="11308" y="3916"/>
                  </a:lnTo>
                  <a:cubicBezTo>
                    <a:pt x="10913" y="6166"/>
                    <a:pt x="11733" y="11789"/>
                    <a:pt x="14743" y="11850"/>
                  </a:cubicBezTo>
                  <a:lnTo>
                    <a:pt x="16658" y="11850"/>
                  </a:lnTo>
                  <a:lnTo>
                    <a:pt x="16658" y="11941"/>
                  </a:lnTo>
                  <a:cubicBezTo>
                    <a:pt x="16718" y="12366"/>
                    <a:pt x="16749" y="12853"/>
                    <a:pt x="16810" y="13339"/>
                  </a:cubicBezTo>
                  <a:cubicBezTo>
                    <a:pt x="16870" y="13722"/>
                    <a:pt x="16569" y="13985"/>
                    <a:pt x="16262" y="13985"/>
                  </a:cubicBezTo>
                  <a:cubicBezTo>
                    <a:pt x="16106" y="13985"/>
                    <a:pt x="15949" y="13918"/>
                    <a:pt x="15837" y="13764"/>
                  </a:cubicBezTo>
                  <a:cubicBezTo>
                    <a:pt x="15806" y="13673"/>
                    <a:pt x="15715" y="13643"/>
                    <a:pt x="15685" y="13582"/>
                  </a:cubicBezTo>
                  <a:cubicBezTo>
                    <a:pt x="15290" y="13157"/>
                    <a:pt x="14895" y="12701"/>
                    <a:pt x="14256" y="12397"/>
                  </a:cubicBezTo>
                  <a:cubicBezTo>
                    <a:pt x="13792" y="12165"/>
                    <a:pt x="13314" y="12050"/>
                    <a:pt x="12852" y="12050"/>
                  </a:cubicBezTo>
                  <a:cubicBezTo>
                    <a:pt x="12346" y="12050"/>
                    <a:pt x="11858" y="12187"/>
                    <a:pt x="11429" y="12457"/>
                  </a:cubicBezTo>
                  <a:cubicBezTo>
                    <a:pt x="10943" y="12761"/>
                    <a:pt x="10122" y="13491"/>
                    <a:pt x="10062" y="14889"/>
                  </a:cubicBezTo>
                  <a:cubicBezTo>
                    <a:pt x="10031" y="15284"/>
                    <a:pt x="10031" y="15710"/>
                    <a:pt x="9970" y="16166"/>
                  </a:cubicBezTo>
                  <a:cubicBezTo>
                    <a:pt x="9758" y="18992"/>
                    <a:pt x="9575" y="22002"/>
                    <a:pt x="10183" y="24828"/>
                  </a:cubicBezTo>
                  <a:cubicBezTo>
                    <a:pt x="10236" y="25174"/>
                    <a:pt x="9987" y="25520"/>
                    <a:pt x="9639" y="25520"/>
                  </a:cubicBezTo>
                  <a:cubicBezTo>
                    <a:pt x="9590" y="25520"/>
                    <a:pt x="9538" y="25512"/>
                    <a:pt x="9484" y="25497"/>
                  </a:cubicBezTo>
                  <a:lnTo>
                    <a:pt x="8663" y="25315"/>
                  </a:lnTo>
                  <a:cubicBezTo>
                    <a:pt x="8616" y="25308"/>
                    <a:pt x="8569" y="25304"/>
                    <a:pt x="8525" y="25304"/>
                  </a:cubicBezTo>
                  <a:cubicBezTo>
                    <a:pt x="8370" y="25304"/>
                    <a:pt x="8234" y="25349"/>
                    <a:pt x="8116" y="25467"/>
                  </a:cubicBezTo>
                  <a:lnTo>
                    <a:pt x="7508" y="26075"/>
                  </a:lnTo>
                  <a:cubicBezTo>
                    <a:pt x="7144" y="26439"/>
                    <a:pt x="6870" y="26956"/>
                    <a:pt x="6749" y="27442"/>
                  </a:cubicBezTo>
                  <a:cubicBezTo>
                    <a:pt x="6698" y="27719"/>
                    <a:pt x="6461" y="27891"/>
                    <a:pt x="6191" y="27891"/>
                  </a:cubicBezTo>
                  <a:cubicBezTo>
                    <a:pt x="6135" y="27891"/>
                    <a:pt x="6077" y="27884"/>
                    <a:pt x="6019" y="27868"/>
                  </a:cubicBezTo>
                  <a:cubicBezTo>
                    <a:pt x="5685" y="27746"/>
                    <a:pt x="5381" y="27655"/>
                    <a:pt x="5077" y="27564"/>
                  </a:cubicBezTo>
                  <a:cubicBezTo>
                    <a:pt x="4742" y="27442"/>
                    <a:pt x="4438" y="27412"/>
                    <a:pt x="4134" y="27321"/>
                  </a:cubicBezTo>
                  <a:lnTo>
                    <a:pt x="4013" y="27321"/>
                  </a:lnTo>
                  <a:cubicBezTo>
                    <a:pt x="3667" y="27201"/>
                    <a:pt x="3333" y="27163"/>
                    <a:pt x="3048" y="27163"/>
                  </a:cubicBezTo>
                  <a:cubicBezTo>
                    <a:pt x="2683" y="27163"/>
                    <a:pt x="2400" y="27226"/>
                    <a:pt x="2280" y="27260"/>
                  </a:cubicBezTo>
                  <a:cubicBezTo>
                    <a:pt x="943" y="27503"/>
                    <a:pt x="1" y="28780"/>
                    <a:pt x="31" y="30178"/>
                  </a:cubicBezTo>
                  <a:lnTo>
                    <a:pt x="31" y="30239"/>
                  </a:lnTo>
                  <a:cubicBezTo>
                    <a:pt x="31" y="30482"/>
                    <a:pt x="61" y="30756"/>
                    <a:pt x="153" y="30999"/>
                  </a:cubicBezTo>
                  <a:cubicBezTo>
                    <a:pt x="335" y="31728"/>
                    <a:pt x="700" y="32336"/>
                    <a:pt x="943" y="32762"/>
                  </a:cubicBezTo>
                  <a:cubicBezTo>
                    <a:pt x="1217" y="33187"/>
                    <a:pt x="1460" y="33522"/>
                    <a:pt x="1703" y="33856"/>
                  </a:cubicBezTo>
                  <a:cubicBezTo>
                    <a:pt x="1764" y="33977"/>
                    <a:pt x="1855" y="34099"/>
                    <a:pt x="1976" y="34160"/>
                  </a:cubicBezTo>
                  <a:cubicBezTo>
                    <a:pt x="2676" y="35102"/>
                    <a:pt x="3496" y="35953"/>
                    <a:pt x="4347" y="36622"/>
                  </a:cubicBezTo>
                  <a:cubicBezTo>
                    <a:pt x="4621" y="36865"/>
                    <a:pt x="4621" y="37230"/>
                    <a:pt x="4408" y="37503"/>
                  </a:cubicBezTo>
                  <a:cubicBezTo>
                    <a:pt x="3952" y="37959"/>
                    <a:pt x="3496" y="38689"/>
                    <a:pt x="3405" y="38962"/>
                  </a:cubicBezTo>
                  <a:cubicBezTo>
                    <a:pt x="2827" y="41120"/>
                    <a:pt x="4894" y="43522"/>
                    <a:pt x="6414" y="44798"/>
                  </a:cubicBezTo>
                  <a:cubicBezTo>
                    <a:pt x="7296" y="45528"/>
                    <a:pt x="8238" y="46166"/>
                    <a:pt x="9302" y="46622"/>
                  </a:cubicBezTo>
                  <a:cubicBezTo>
                    <a:pt x="9788" y="46865"/>
                    <a:pt x="12645" y="47504"/>
                    <a:pt x="12797" y="47807"/>
                  </a:cubicBezTo>
                  <a:cubicBezTo>
                    <a:pt x="13071" y="48415"/>
                    <a:pt x="13436" y="48932"/>
                    <a:pt x="13861" y="49388"/>
                  </a:cubicBezTo>
                  <a:cubicBezTo>
                    <a:pt x="14165" y="49753"/>
                    <a:pt x="14499" y="49996"/>
                    <a:pt x="14925" y="50270"/>
                  </a:cubicBezTo>
                  <a:cubicBezTo>
                    <a:pt x="15047" y="50361"/>
                    <a:pt x="15107" y="50422"/>
                    <a:pt x="15138" y="50543"/>
                  </a:cubicBezTo>
                  <a:cubicBezTo>
                    <a:pt x="15442" y="51303"/>
                    <a:pt x="16019" y="51911"/>
                    <a:pt x="16779" y="52276"/>
                  </a:cubicBezTo>
                  <a:cubicBezTo>
                    <a:pt x="16870" y="52336"/>
                    <a:pt x="16901" y="52367"/>
                    <a:pt x="16961" y="52367"/>
                  </a:cubicBezTo>
                  <a:cubicBezTo>
                    <a:pt x="17661" y="53795"/>
                    <a:pt x="18998" y="54859"/>
                    <a:pt x="20548" y="55163"/>
                  </a:cubicBezTo>
                  <a:cubicBezTo>
                    <a:pt x="20731" y="55224"/>
                    <a:pt x="20913" y="55254"/>
                    <a:pt x="21156" y="55254"/>
                  </a:cubicBezTo>
                  <a:cubicBezTo>
                    <a:pt x="21612" y="55771"/>
                    <a:pt x="22129" y="56197"/>
                    <a:pt x="22737" y="56470"/>
                  </a:cubicBezTo>
                  <a:cubicBezTo>
                    <a:pt x="23436" y="56774"/>
                    <a:pt x="24165" y="56835"/>
                    <a:pt x="24804" y="56835"/>
                  </a:cubicBezTo>
                  <a:cubicBezTo>
                    <a:pt x="25229" y="56835"/>
                    <a:pt x="25594" y="56805"/>
                    <a:pt x="25928" y="56774"/>
                  </a:cubicBezTo>
                  <a:lnTo>
                    <a:pt x="26141" y="56774"/>
                  </a:lnTo>
                  <a:cubicBezTo>
                    <a:pt x="27114" y="56683"/>
                    <a:pt x="28056" y="56592"/>
                    <a:pt x="29029" y="56501"/>
                  </a:cubicBezTo>
                  <a:cubicBezTo>
                    <a:pt x="29485" y="56470"/>
                    <a:pt x="29971" y="56379"/>
                    <a:pt x="30427" y="56349"/>
                  </a:cubicBezTo>
                  <a:cubicBezTo>
                    <a:pt x="31217" y="56288"/>
                    <a:pt x="31947" y="55832"/>
                    <a:pt x="32372" y="55163"/>
                  </a:cubicBezTo>
                  <a:cubicBezTo>
                    <a:pt x="32463" y="54981"/>
                    <a:pt x="32554" y="54829"/>
                    <a:pt x="32615" y="54646"/>
                  </a:cubicBezTo>
                  <a:cubicBezTo>
                    <a:pt x="33041" y="54495"/>
                    <a:pt x="33223" y="54464"/>
                    <a:pt x="33649" y="54312"/>
                  </a:cubicBezTo>
                  <a:cubicBezTo>
                    <a:pt x="33679" y="54343"/>
                    <a:pt x="33740" y="54343"/>
                    <a:pt x="33770" y="54373"/>
                  </a:cubicBezTo>
                  <a:cubicBezTo>
                    <a:pt x="35102" y="55231"/>
                    <a:pt x="36721" y="56290"/>
                    <a:pt x="38656" y="56290"/>
                  </a:cubicBezTo>
                  <a:cubicBezTo>
                    <a:pt x="38709" y="56290"/>
                    <a:pt x="38762" y="56289"/>
                    <a:pt x="38816" y="56288"/>
                  </a:cubicBezTo>
                  <a:cubicBezTo>
                    <a:pt x="39302" y="56227"/>
                    <a:pt x="39758" y="56166"/>
                    <a:pt x="40275" y="56014"/>
                  </a:cubicBezTo>
                  <a:cubicBezTo>
                    <a:pt x="40321" y="55999"/>
                    <a:pt x="40374" y="55991"/>
                    <a:pt x="40431" y="55991"/>
                  </a:cubicBezTo>
                  <a:cubicBezTo>
                    <a:pt x="40488" y="55991"/>
                    <a:pt x="40549" y="55999"/>
                    <a:pt x="40609" y="56014"/>
                  </a:cubicBezTo>
                  <a:cubicBezTo>
                    <a:pt x="40925" y="56103"/>
                    <a:pt x="41247" y="56149"/>
                    <a:pt x="41567" y="56149"/>
                  </a:cubicBezTo>
                  <a:cubicBezTo>
                    <a:pt x="42016" y="56149"/>
                    <a:pt x="42463" y="56058"/>
                    <a:pt x="42889" y="55862"/>
                  </a:cubicBezTo>
                  <a:cubicBezTo>
                    <a:pt x="42919" y="55832"/>
                    <a:pt x="42950" y="55832"/>
                    <a:pt x="43041" y="55771"/>
                  </a:cubicBezTo>
                  <a:cubicBezTo>
                    <a:pt x="43424" y="55865"/>
                    <a:pt x="43812" y="55910"/>
                    <a:pt x="44198" y="55910"/>
                  </a:cubicBezTo>
                  <a:cubicBezTo>
                    <a:pt x="45314" y="55910"/>
                    <a:pt x="46408" y="55529"/>
                    <a:pt x="47266" y="54829"/>
                  </a:cubicBezTo>
                  <a:cubicBezTo>
                    <a:pt x="47327" y="54768"/>
                    <a:pt x="47418" y="54707"/>
                    <a:pt x="47479" y="54646"/>
                  </a:cubicBezTo>
                  <a:cubicBezTo>
                    <a:pt x="47600" y="54525"/>
                    <a:pt x="47722" y="54495"/>
                    <a:pt x="47874" y="54495"/>
                  </a:cubicBezTo>
                  <a:cubicBezTo>
                    <a:pt x="48269" y="54464"/>
                    <a:pt x="48695" y="54373"/>
                    <a:pt x="49090" y="54221"/>
                  </a:cubicBezTo>
                  <a:cubicBezTo>
                    <a:pt x="50154" y="53795"/>
                    <a:pt x="50853" y="53005"/>
                    <a:pt x="51369" y="52336"/>
                  </a:cubicBezTo>
                  <a:cubicBezTo>
                    <a:pt x="51430" y="52215"/>
                    <a:pt x="51582" y="52124"/>
                    <a:pt x="51734" y="52093"/>
                  </a:cubicBezTo>
                  <a:cubicBezTo>
                    <a:pt x="53102" y="51911"/>
                    <a:pt x="54500" y="51212"/>
                    <a:pt x="55868" y="50118"/>
                  </a:cubicBezTo>
                  <a:cubicBezTo>
                    <a:pt x="58725" y="47807"/>
                    <a:pt x="61157" y="43704"/>
                    <a:pt x="61430" y="40725"/>
                  </a:cubicBezTo>
                  <a:lnTo>
                    <a:pt x="61491" y="39783"/>
                  </a:lnTo>
                  <a:cubicBezTo>
                    <a:pt x="61491" y="39631"/>
                    <a:pt x="61582" y="39479"/>
                    <a:pt x="61734" y="39418"/>
                  </a:cubicBezTo>
                  <a:cubicBezTo>
                    <a:pt x="63224" y="38233"/>
                    <a:pt x="64440" y="36561"/>
                    <a:pt x="64592" y="35315"/>
                  </a:cubicBezTo>
                  <a:cubicBezTo>
                    <a:pt x="64622" y="33218"/>
                    <a:pt x="63832" y="32275"/>
                    <a:pt x="63133" y="31819"/>
                  </a:cubicBezTo>
                  <a:cubicBezTo>
                    <a:pt x="62649" y="31497"/>
                    <a:pt x="62142" y="31388"/>
                    <a:pt x="61653" y="31388"/>
                  </a:cubicBezTo>
                  <a:cubicBezTo>
                    <a:pt x="61589" y="31388"/>
                    <a:pt x="61525" y="31390"/>
                    <a:pt x="61461" y="31394"/>
                  </a:cubicBezTo>
                  <a:cubicBezTo>
                    <a:pt x="61447" y="31395"/>
                    <a:pt x="61432" y="31396"/>
                    <a:pt x="61418" y="31396"/>
                  </a:cubicBezTo>
                  <a:cubicBezTo>
                    <a:pt x="61073" y="31396"/>
                    <a:pt x="60794" y="31044"/>
                    <a:pt x="60853" y="30664"/>
                  </a:cubicBezTo>
                  <a:cubicBezTo>
                    <a:pt x="61309" y="28993"/>
                    <a:pt x="61917" y="26379"/>
                    <a:pt x="62038" y="24312"/>
                  </a:cubicBezTo>
                  <a:cubicBezTo>
                    <a:pt x="62129" y="23035"/>
                    <a:pt x="62069" y="21181"/>
                    <a:pt x="60792" y="20117"/>
                  </a:cubicBezTo>
                  <a:cubicBezTo>
                    <a:pt x="60549" y="19904"/>
                    <a:pt x="60306" y="19752"/>
                    <a:pt x="60032" y="19661"/>
                  </a:cubicBezTo>
                  <a:cubicBezTo>
                    <a:pt x="59759" y="19540"/>
                    <a:pt x="59607" y="19266"/>
                    <a:pt x="59667" y="18962"/>
                  </a:cubicBezTo>
                  <a:cubicBezTo>
                    <a:pt x="60215" y="17078"/>
                    <a:pt x="60397" y="15102"/>
                    <a:pt x="60336" y="13764"/>
                  </a:cubicBezTo>
                  <a:lnTo>
                    <a:pt x="60336" y="13612"/>
                  </a:lnTo>
                  <a:cubicBezTo>
                    <a:pt x="60336" y="13369"/>
                    <a:pt x="60336" y="13035"/>
                    <a:pt x="60245" y="12609"/>
                  </a:cubicBezTo>
                  <a:lnTo>
                    <a:pt x="60245" y="12549"/>
                  </a:lnTo>
                  <a:cubicBezTo>
                    <a:pt x="60184" y="12153"/>
                    <a:pt x="60032" y="11363"/>
                    <a:pt x="59303" y="10725"/>
                  </a:cubicBezTo>
                  <a:cubicBezTo>
                    <a:pt x="58769" y="10208"/>
                    <a:pt x="58090" y="9948"/>
                    <a:pt x="57405" y="9948"/>
                  </a:cubicBezTo>
                  <a:cubicBezTo>
                    <a:pt x="56840" y="9948"/>
                    <a:pt x="56271" y="10125"/>
                    <a:pt x="55777" y="10482"/>
                  </a:cubicBezTo>
                  <a:lnTo>
                    <a:pt x="55078" y="11059"/>
                  </a:lnTo>
                  <a:cubicBezTo>
                    <a:pt x="55078" y="11029"/>
                    <a:pt x="55108" y="10998"/>
                    <a:pt x="55108" y="10938"/>
                  </a:cubicBezTo>
                  <a:cubicBezTo>
                    <a:pt x="55199" y="10573"/>
                    <a:pt x="55321" y="10147"/>
                    <a:pt x="55382" y="9722"/>
                  </a:cubicBezTo>
                  <a:cubicBezTo>
                    <a:pt x="55807" y="7989"/>
                    <a:pt x="57357" y="4980"/>
                    <a:pt x="55990" y="3430"/>
                  </a:cubicBezTo>
                  <a:cubicBezTo>
                    <a:pt x="55496" y="2850"/>
                    <a:pt x="54782" y="2546"/>
                    <a:pt x="53978" y="2546"/>
                  </a:cubicBezTo>
                  <a:cubicBezTo>
                    <a:pt x="53939" y="2546"/>
                    <a:pt x="53901" y="2547"/>
                    <a:pt x="53862" y="2548"/>
                  </a:cubicBezTo>
                  <a:cubicBezTo>
                    <a:pt x="53649" y="2548"/>
                    <a:pt x="53406" y="2579"/>
                    <a:pt x="53224" y="2640"/>
                  </a:cubicBezTo>
                  <a:cubicBezTo>
                    <a:pt x="53173" y="2650"/>
                    <a:pt x="53109" y="2653"/>
                    <a:pt x="53036" y="2653"/>
                  </a:cubicBezTo>
                  <a:cubicBezTo>
                    <a:pt x="52889" y="2653"/>
                    <a:pt x="52707" y="2640"/>
                    <a:pt x="52524" y="2640"/>
                  </a:cubicBezTo>
                  <a:cubicBezTo>
                    <a:pt x="52420" y="2631"/>
                    <a:pt x="52158" y="2628"/>
                    <a:pt x="51782" y="2628"/>
                  </a:cubicBezTo>
                  <a:cubicBezTo>
                    <a:pt x="50565" y="2628"/>
                    <a:pt x="48160" y="2662"/>
                    <a:pt x="46114" y="2662"/>
                  </a:cubicBezTo>
                  <a:cubicBezTo>
                    <a:pt x="44198" y="2662"/>
                    <a:pt x="42598" y="2632"/>
                    <a:pt x="42585" y="2518"/>
                  </a:cubicBezTo>
                  <a:cubicBezTo>
                    <a:pt x="42433" y="1667"/>
                    <a:pt x="41947" y="1150"/>
                    <a:pt x="41521" y="877"/>
                  </a:cubicBezTo>
                  <a:cubicBezTo>
                    <a:pt x="40944" y="512"/>
                    <a:pt x="40366" y="390"/>
                    <a:pt x="39910" y="299"/>
                  </a:cubicBezTo>
                  <a:cubicBezTo>
                    <a:pt x="38399" y="69"/>
                    <a:pt x="36851" y="0"/>
                    <a:pt x="35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5" name="Google Shape;525;p58"/>
            <p:cNvGrpSpPr/>
            <p:nvPr/>
          </p:nvGrpSpPr>
          <p:grpSpPr>
            <a:xfrm>
              <a:off x="2828925" y="6121750"/>
              <a:ext cx="1447100" cy="1258100"/>
              <a:chOff x="2828925" y="6121750"/>
              <a:chExt cx="1447100" cy="1258100"/>
            </a:xfrm>
          </p:grpSpPr>
          <p:sp>
            <p:nvSpPr>
              <p:cNvPr id="526" name="Google Shape;526;p58"/>
              <p:cNvSpPr/>
              <p:nvPr/>
            </p:nvSpPr>
            <p:spPr>
              <a:xfrm>
                <a:off x="3825900" y="7037700"/>
                <a:ext cx="370850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9106" extrusionOk="0">
                    <a:moveTo>
                      <a:pt x="10330" y="2346"/>
                    </a:moveTo>
                    <a:cubicBezTo>
                      <a:pt x="10347" y="2346"/>
                      <a:pt x="10369" y="2353"/>
                      <a:pt x="10396" y="2371"/>
                    </a:cubicBezTo>
                    <a:cubicBezTo>
                      <a:pt x="10426" y="2432"/>
                      <a:pt x="10517" y="2462"/>
                      <a:pt x="10426" y="2584"/>
                    </a:cubicBezTo>
                    <a:cubicBezTo>
                      <a:pt x="10304" y="2766"/>
                      <a:pt x="10213" y="2918"/>
                      <a:pt x="10092" y="3101"/>
                    </a:cubicBezTo>
                    <a:cubicBezTo>
                      <a:pt x="9940" y="3283"/>
                      <a:pt x="9818" y="3496"/>
                      <a:pt x="9666" y="3678"/>
                    </a:cubicBezTo>
                    <a:cubicBezTo>
                      <a:pt x="9544" y="3830"/>
                      <a:pt x="9484" y="3952"/>
                      <a:pt x="9362" y="4043"/>
                    </a:cubicBezTo>
                    <a:cubicBezTo>
                      <a:pt x="9332" y="4104"/>
                      <a:pt x="9301" y="4134"/>
                      <a:pt x="9301" y="4195"/>
                    </a:cubicBezTo>
                    <a:cubicBezTo>
                      <a:pt x="9453" y="4195"/>
                      <a:pt x="9514" y="4104"/>
                      <a:pt x="9666" y="4043"/>
                    </a:cubicBezTo>
                    <a:cubicBezTo>
                      <a:pt x="9970" y="3952"/>
                      <a:pt x="10244" y="3739"/>
                      <a:pt x="10517" y="3587"/>
                    </a:cubicBezTo>
                    <a:cubicBezTo>
                      <a:pt x="10669" y="3526"/>
                      <a:pt x="10821" y="3405"/>
                      <a:pt x="11003" y="3344"/>
                    </a:cubicBezTo>
                    <a:cubicBezTo>
                      <a:pt x="11216" y="3192"/>
                      <a:pt x="11459" y="3070"/>
                      <a:pt x="11672" y="2918"/>
                    </a:cubicBezTo>
                    <a:cubicBezTo>
                      <a:pt x="11763" y="2827"/>
                      <a:pt x="11915" y="2827"/>
                      <a:pt x="11885" y="2645"/>
                    </a:cubicBezTo>
                    <a:cubicBezTo>
                      <a:pt x="11824" y="2523"/>
                      <a:pt x="11915" y="2493"/>
                      <a:pt x="12037" y="2493"/>
                    </a:cubicBezTo>
                    <a:cubicBezTo>
                      <a:pt x="12128" y="2493"/>
                      <a:pt x="12219" y="2432"/>
                      <a:pt x="12280" y="2432"/>
                    </a:cubicBezTo>
                    <a:cubicBezTo>
                      <a:pt x="12371" y="2432"/>
                      <a:pt x="12432" y="2432"/>
                      <a:pt x="12493" y="2493"/>
                    </a:cubicBezTo>
                    <a:cubicBezTo>
                      <a:pt x="12462" y="2614"/>
                      <a:pt x="12462" y="2675"/>
                      <a:pt x="12371" y="2766"/>
                    </a:cubicBezTo>
                    <a:cubicBezTo>
                      <a:pt x="12158" y="2979"/>
                      <a:pt x="11915" y="3192"/>
                      <a:pt x="11642" y="3344"/>
                    </a:cubicBezTo>
                    <a:cubicBezTo>
                      <a:pt x="11429" y="3435"/>
                      <a:pt x="11247" y="3587"/>
                      <a:pt x="11003" y="3708"/>
                    </a:cubicBezTo>
                    <a:cubicBezTo>
                      <a:pt x="10791" y="3830"/>
                      <a:pt x="10547" y="3982"/>
                      <a:pt x="10335" y="4104"/>
                    </a:cubicBezTo>
                    <a:cubicBezTo>
                      <a:pt x="10031" y="4256"/>
                      <a:pt x="9757" y="4408"/>
                      <a:pt x="9453" y="4590"/>
                    </a:cubicBezTo>
                    <a:cubicBezTo>
                      <a:pt x="9362" y="4620"/>
                      <a:pt x="9271" y="4620"/>
                      <a:pt x="9180" y="4742"/>
                    </a:cubicBezTo>
                    <a:cubicBezTo>
                      <a:pt x="9453" y="4772"/>
                      <a:pt x="9636" y="4894"/>
                      <a:pt x="9909" y="4924"/>
                    </a:cubicBezTo>
                    <a:cubicBezTo>
                      <a:pt x="10183" y="4955"/>
                      <a:pt x="10426" y="4924"/>
                      <a:pt x="10669" y="5015"/>
                    </a:cubicBezTo>
                    <a:cubicBezTo>
                      <a:pt x="10791" y="5046"/>
                      <a:pt x="10943" y="5046"/>
                      <a:pt x="11034" y="5076"/>
                    </a:cubicBezTo>
                    <a:cubicBezTo>
                      <a:pt x="11155" y="5107"/>
                      <a:pt x="11186" y="5198"/>
                      <a:pt x="11155" y="5319"/>
                    </a:cubicBezTo>
                    <a:cubicBezTo>
                      <a:pt x="11129" y="5398"/>
                      <a:pt x="11012" y="5477"/>
                      <a:pt x="10882" y="5477"/>
                    </a:cubicBezTo>
                    <a:cubicBezTo>
                      <a:pt x="10862" y="5477"/>
                      <a:pt x="10841" y="5475"/>
                      <a:pt x="10821" y="5471"/>
                    </a:cubicBezTo>
                    <a:cubicBezTo>
                      <a:pt x="10639" y="5380"/>
                      <a:pt x="10426" y="5380"/>
                      <a:pt x="10244" y="5350"/>
                    </a:cubicBezTo>
                    <a:cubicBezTo>
                      <a:pt x="9940" y="5319"/>
                      <a:pt x="9666" y="5350"/>
                      <a:pt x="9392" y="5228"/>
                    </a:cubicBezTo>
                    <a:cubicBezTo>
                      <a:pt x="9180" y="5167"/>
                      <a:pt x="8937" y="5076"/>
                      <a:pt x="8754" y="4924"/>
                    </a:cubicBezTo>
                    <a:cubicBezTo>
                      <a:pt x="8724" y="4894"/>
                      <a:pt x="8724" y="4894"/>
                      <a:pt x="8693" y="4894"/>
                    </a:cubicBezTo>
                    <a:cubicBezTo>
                      <a:pt x="8268" y="5076"/>
                      <a:pt x="7873" y="5259"/>
                      <a:pt x="7478" y="5411"/>
                    </a:cubicBezTo>
                    <a:cubicBezTo>
                      <a:pt x="7265" y="5502"/>
                      <a:pt x="7082" y="5502"/>
                      <a:pt x="6930" y="5563"/>
                    </a:cubicBezTo>
                    <a:cubicBezTo>
                      <a:pt x="6748" y="5654"/>
                      <a:pt x="6505" y="5715"/>
                      <a:pt x="6292" y="5715"/>
                    </a:cubicBezTo>
                    <a:cubicBezTo>
                      <a:pt x="6474" y="5867"/>
                      <a:pt x="6626" y="5988"/>
                      <a:pt x="6778" y="6079"/>
                    </a:cubicBezTo>
                    <a:cubicBezTo>
                      <a:pt x="7022" y="6171"/>
                      <a:pt x="7234" y="6262"/>
                      <a:pt x="7478" y="6383"/>
                    </a:cubicBezTo>
                    <a:cubicBezTo>
                      <a:pt x="7660" y="6444"/>
                      <a:pt x="7842" y="6535"/>
                      <a:pt x="8025" y="6566"/>
                    </a:cubicBezTo>
                    <a:cubicBezTo>
                      <a:pt x="8146" y="6596"/>
                      <a:pt x="8237" y="6626"/>
                      <a:pt x="8329" y="6687"/>
                    </a:cubicBezTo>
                    <a:cubicBezTo>
                      <a:pt x="8450" y="6718"/>
                      <a:pt x="8450" y="6839"/>
                      <a:pt x="8450" y="6930"/>
                    </a:cubicBezTo>
                    <a:cubicBezTo>
                      <a:pt x="8430" y="7011"/>
                      <a:pt x="8383" y="7025"/>
                      <a:pt x="8335" y="7025"/>
                    </a:cubicBezTo>
                    <a:cubicBezTo>
                      <a:pt x="8312" y="7025"/>
                      <a:pt x="8288" y="7022"/>
                      <a:pt x="8268" y="7022"/>
                    </a:cubicBezTo>
                    <a:cubicBezTo>
                      <a:pt x="8085" y="7022"/>
                      <a:pt x="7933" y="6930"/>
                      <a:pt x="7781" y="6870"/>
                    </a:cubicBezTo>
                    <a:cubicBezTo>
                      <a:pt x="7630" y="6778"/>
                      <a:pt x="7508" y="6778"/>
                      <a:pt x="7356" y="6718"/>
                    </a:cubicBezTo>
                    <a:cubicBezTo>
                      <a:pt x="6930" y="6535"/>
                      <a:pt x="6474" y="6414"/>
                      <a:pt x="6171" y="6079"/>
                    </a:cubicBezTo>
                    <a:cubicBezTo>
                      <a:pt x="6050" y="5911"/>
                      <a:pt x="5910" y="5857"/>
                      <a:pt x="5737" y="5857"/>
                    </a:cubicBezTo>
                    <a:cubicBezTo>
                      <a:pt x="5691" y="5857"/>
                      <a:pt x="5643" y="5860"/>
                      <a:pt x="5593" y="5867"/>
                    </a:cubicBezTo>
                    <a:cubicBezTo>
                      <a:pt x="5532" y="5867"/>
                      <a:pt x="5441" y="5867"/>
                      <a:pt x="5441" y="5806"/>
                    </a:cubicBezTo>
                    <a:cubicBezTo>
                      <a:pt x="5411" y="5775"/>
                      <a:pt x="5441" y="5684"/>
                      <a:pt x="5502" y="5654"/>
                    </a:cubicBezTo>
                    <a:cubicBezTo>
                      <a:pt x="5563" y="5654"/>
                      <a:pt x="5593" y="5563"/>
                      <a:pt x="5684" y="5563"/>
                    </a:cubicBezTo>
                    <a:cubicBezTo>
                      <a:pt x="5897" y="5563"/>
                      <a:pt x="6019" y="5471"/>
                      <a:pt x="6110" y="5319"/>
                    </a:cubicBezTo>
                    <a:cubicBezTo>
                      <a:pt x="6262" y="5015"/>
                      <a:pt x="6474" y="4864"/>
                      <a:pt x="6657" y="4620"/>
                    </a:cubicBezTo>
                    <a:cubicBezTo>
                      <a:pt x="6930" y="4347"/>
                      <a:pt x="7174" y="4104"/>
                      <a:pt x="7356" y="3739"/>
                    </a:cubicBezTo>
                    <a:cubicBezTo>
                      <a:pt x="7379" y="3692"/>
                      <a:pt x="7438" y="3628"/>
                      <a:pt x="7492" y="3628"/>
                    </a:cubicBezTo>
                    <a:cubicBezTo>
                      <a:pt x="7508" y="3628"/>
                      <a:pt x="7524" y="3634"/>
                      <a:pt x="7538" y="3648"/>
                    </a:cubicBezTo>
                    <a:cubicBezTo>
                      <a:pt x="7660" y="3648"/>
                      <a:pt x="7690" y="3678"/>
                      <a:pt x="7660" y="3800"/>
                    </a:cubicBezTo>
                    <a:cubicBezTo>
                      <a:pt x="7538" y="4134"/>
                      <a:pt x="7326" y="4347"/>
                      <a:pt x="7082" y="4590"/>
                    </a:cubicBezTo>
                    <a:cubicBezTo>
                      <a:pt x="6900" y="4864"/>
                      <a:pt x="6626" y="5046"/>
                      <a:pt x="6444" y="5319"/>
                    </a:cubicBezTo>
                    <a:cubicBezTo>
                      <a:pt x="6414" y="5350"/>
                      <a:pt x="6353" y="5350"/>
                      <a:pt x="6414" y="5380"/>
                    </a:cubicBezTo>
                    <a:cubicBezTo>
                      <a:pt x="6429" y="5395"/>
                      <a:pt x="6444" y="5403"/>
                      <a:pt x="6455" y="5403"/>
                    </a:cubicBezTo>
                    <a:cubicBezTo>
                      <a:pt x="6467" y="5403"/>
                      <a:pt x="6474" y="5395"/>
                      <a:pt x="6474" y="5380"/>
                    </a:cubicBezTo>
                    <a:cubicBezTo>
                      <a:pt x="6566" y="5319"/>
                      <a:pt x="6626" y="5350"/>
                      <a:pt x="6748" y="5319"/>
                    </a:cubicBezTo>
                    <a:cubicBezTo>
                      <a:pt x="7052" y="5228"/>
                      <a:pt x="7356" y="5076"/>
                      <a:pt x="7660" y="5015"/>
                    </a:cubicBezTo>
                    <a:cubicBezTo>
                      <a:pt x="7842" y="4924"/>
                      <a:pt x="8025" y="4803"/>
                      <a:pt x="8268" y="4742"/>
                    </a:cubicBezTo>
                    <a:cubicBezTo>
                      <a:pt x="8420" y="4712"/>
                      <a:pt x="8541" y="4590"/>
                      <a:pt x="8693" y="4560"/>
                    </a:cubicBezTo>
                    <a:cubicBezTo>
                      <a:pt x="8754" y="4499"/>
                      <a:pt x="8724" y="4408"/>
                      <a:pt x="8754" y="4347"/>
                    </a:cubicBezTo>
                    <a:cubicBezTo>
                      <a:pt x="8906" y="4104"/>
                      <a:pt x="9088" y="3860"/>
                      <a:pt x="9332" y="3648"/>
                    </a:cubicBezTo>
                    <a:cubicBezTo>
                      <a:pt x="9484" y="3496"/>
                      <a:pt x="9605" y="3344"/>
                      <a:pt x="9696" y="3131"/>
                    </a:cubicBezTo>
                    <a:cubicBezTo>
                      <a:pt x="9788" y="3040"/>
                      <a:pt x="9848" y="2918"/>
                      <a:pt x="9940" y="2827"/>
                    </a:cubicBezTo>
                    <a:cubicBezTo>
                      <a:pt x="10061" y="2736"/>
                      <a:pt x="10122" y="2584"/>
                      <a:pt x="10244" y="2432"/>
                    </a:cubicBezTo>
                    <a:cubicBezTo>
                      <a:pt x="10265" y="2389"/>
                      <a:pt x="10287" y="2346"/>
                      <a:pt x="10330" y="2346"/>
                    </a:cubicBezTo>
                    <a:close/>
                    <a:moveTo>
                      <a:pt x="14833" y="0"/>
                    </a:moveTo>
                    <a:lnTo>
                      <a:pt x="14833" y="0"/>
                    </a:lnTo>
                    <a:cubicBezTo>
                      <a:pt x="14073" y="61"/>
                      <a:pt x="13465" y="243"/>
                      <a:pt x="12766" y="517"/>
                    </a:cubicBezTo>
                    <a:cubicBezTo>
                      <a:pt x="10396" y="1398"/>
                      <a:pt x="0" y="3496"/>
                      <a:pt x="3860" y="7751"/>
                    </a:cubicBezTo>
                    <a:cubicBezTo>
                      <a:pt x="4739" y="8705"/>
                      <a:pt x="5708" y="9105"/>
                      <a:pt x="6696" y="9105"/>
                    </a:cubicBezTo>
                    <a:cubicBezTo>
                      <a:pt x="10493" y="9105"/>
                      <a:pt x="14568" y="3184"/>
                      <a:pt x="14833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58"/>
              <p:cNvSpPr/>
              <p:nvPr/>
            </p:nvSpPr>
            <p:spPr>
              <a:xfrm>
                <a:off x="3788650" y="6583400"/>
                <a:ext cx="430000" cy="4993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19974" extrusionOk="0">
                    <a:moveTo>
                      <a:pt x="9180" y="8506"/>
                    </a:moveTo>
                    <a:cubicBezTo>
                      <a:pt x="9180" y="8537"/>
                      <a:pt x="9180" y="8598"/>
                      <a:pt x="9150" y="8628"/>
                    </a:cubicBezTo>
                    <a:cubicBezTo>
                      <a:pt x="8998" y="8689"/>
                      <a:pt x="8937" y="8902"/>
                      <a:pt x="8785" y="8962"/>
                    </a:cubicBezTo>
                    <a:cubicBezTo>
                      <a:pt x="8724" y="8962"/>
                      <a:pt x="8724" y="8932"/>
                      <a:pt x="8724" y="8902"/>
                    </a:cubicBezTo>
                    <a:cubicBezTo>
                      <a:pt x="8876" y="8780"/>
                      <a:pt x="8968" y="8598"/>
                      <a:pt x="9180" y="8506"/>
                    </a:cubicBezTo>
                    <a:close/>
                    <a:moveTo>
                      <a:pt x="14737" y="3936"/>
                    </a:moveTo>
                    <a:cubicBezTo>
                      <a:pt x="14817" y="3936"/>
                      <a:pt x="14879" y="3970"/>
                      <a:pt x="14925" y="4038"/>
                    </a:cubicBezTo>
                    <a:cubicBezTo>
                      <a:pt x="15016" y="4099"/>
                      <a:pt x="14955" y="4190"/>
                      <a:pt x="14925" y="4281"/>
                    </a:cubicBezTo>
                    <a:cubicBezTo>
                      <a:pt x="14803" y="4585"/>
                      <a:pt x="14712" y="4889"/>
                      <a:pt x="14560" y="5163"/>
                    </a:cubicBezTo>
                    <a:cubicBezTo>
                      <a:pt x="14439" y="5406"/>
                      <a:pt x="14317" y="5588"/>
                      <a:pt x="14256" y="5801"/>
                    </a:cubicBezTo>
                    <a:cubicBezTo>
                      <a:pt x="14135" y="6105"/>
                      <a:pt x="13952" y="6379"/>
                      <a:pt x="13831" y="6683"/>
                    </a:cubicBezTo>
                    <a:cubicBezTo>
                      <a:pt x="13740" y="6865"/>
                      <a:pt x="13648" y="7078"/>
                      <a:pt x="13527" y="7230"/>
                    </a:cubicBezTo>
                    <a:cubicBezTo>
                      <a:pt x="13375" y="7473"/>
                      <a:pt x="13253" y="7716"/>
                      <a:pt x="13101" y="7929"/>
                    </a:cubicBezTo>
                    <a:cubicBezTo>
                      <a:pt x="12980" y="8172"/>
                      <a:pt x="12828" y="8354"/>
                      <a:pt x="12676" y="8598"/>
                    </a:cubicBezTo>
                    <a:cubicBezTo>
                      <a:pt x="12585" y="8750"/>
                      <a:pt x="12463" y="8932"/>
                      <a:pt x="12341" y="9084"/>
                    </a:cubicBezTo>
                    <a:cubicBezTo>
                      <a:pt x="12311" y="9145"/>
                      <a:pt x="12189" y="9206"/>
                      <a:pt x="12220" y="9297"/>
                    </a:cubicBezTo>
                    <a:cubicBezTo>
                      <a:pt x="12372" y="9297"/>
                      <a:pt x="12463" y="9206"/>
                      <a:pt x="12585" y="9114"/>
                    </a:cubicBezTo>
                    <a:cubicBezTo>
                      <a:pt x="12980" y="8841"/>
                      <a:pt x="13405" y="8506"/>
                      <a:pt x="13800" y="8202"/>
                    </a:cubicBezTo>
                    <a:cubicBezTo>
                      <a:pt x="13983" y="8050"/>
                      <a:pt x="14196" y="7899"/>
                      <a:pt x="14408" y="7716"/>
                    </a:cubicBezTo>
                    <a:cubicBezTo>
                      <a:pt x="14621" y="7534"/>
                      <a:pt x="14864" y="7321"/>
                      <a:pt x="15047" y="7108"/>
                    </a:cubicBezTo>
                    <a:cubicBezTo>
                      <a:pt x="15168" y="6987"/>
                      <a:pt x="15320" y="6865"/>
                      <a:pt x="15472" y="6713"/>
                    </a:cubicBezTo>
                    <a:cubicBezTo>
                      <a:pt x="15503" y="6683"/>
                      <a:pt x="15533" y="6652"/>
                      <a:pt x="15533" y="6561"/>
                    </a:cubicBezTo>
                    <a:cubicBezTo>
                      <a:pt x="15533" y="6500"/>
                      <a:pt x="15533" y="6409"/>
                      <a:pt x="15655" y="6379"/>
                    </a:cubicBezTo>
                    <a:cubicBezTo>
                      <a:pt x="15675" y="6374"/>
                      <a:pt x="15695" y="6371"/>
                      <a:pt x="15712" y="6371"/>
                    </a:cubicBezTo>
                    <a:cubicBezTo>
                      <a:pt x="15796" y="6371"/>
                      <a:pt x="15842" y="6430"/>
                      <a:pt x="15867" y="6531"/>
                    </a:cubicBezTo>
                    <a:cubicBezTo>
                      <a:pt x="15989" y="6531"/>
                      <a:pt x="15989" y="6652"/>
                      <a:pt x="15928" y="6774"/>
                    </a:cubicBezTo>
                    <a:cubicBezTo>
                      <a:pt x="15715" y="6987"/>
                      <a:pt x="15533" y="7230"/>
                      <a:pt x="15320" y="7351"/>
                    </a:cubicBezTo>
                    <a:cubicBezTo>
                      <a:pt x="15229" y="7412"/>
                      <a:pt x="15199" y="7473"/>
                      <a:pt x="15168" y="7534"/>
                    </a:cubicBezTo>
                    <a:cubicBezTo>
                      <a:pt x="14925" y="7777"/>
                      <a:pt x="14621" y="7990"/>
                      <a:pt x="14348" y="8202"/>
                    </a:cubicBezTo>
                    <a:cubicBezTo>
                      <a:pt x="14196" y="8354"/>
                      <a:pt x="14013" y="8476"/>
                      <a:pt x="13831" y="8628"/>
                    </a:cubicBezTo>
                    <a:cubicBezTo>
                      <a:pt x="13709" y="8689"/>
                      <a:pt x="13648" y="8810"/>
                      <a:pt x="13527" y="8871"/>
                    </a:cubicBezTo>
                    <a:cubicBezTo>
                      <a:pt x="13284" y="9084"/>
                      <a:pt x="13041" y="9266"/>
                      <a:pt x="12767" y="9418"/>
                    </a:cubicBezTo>
                    <a:cubicBezTo>
                      <a:pt x="12524" y="9570"/>
                      <a:pt x="12341" y="9692"/>
                      <a:pt x="12068" y="9753"/>
                    </a:cubicBezTo>
                    <a:cubicBezTo>
                      <a:pt x="11977" y="9813"/>
                      <a:pt x="11886" y="9844"/>
                      <a:pt x="11764" y="9844"/>
                    </a:cubicBezTo>
                    <a:cubicBezTo>
                      <a:pt x="11673" y="9844"/>
                      <a:pt x="11612" y="9996"/>
                      <a:pt x="11582" y="10057"/>
                    </a:cubicBezTo>
                    <a:lnTo>
                      <a:pt x="11247" y="10513"/>
                    </a:lnTo>
                    <a:cubicBezTo>
                      <a:pt x="11095" y="10756"/>
                      <a:pt x="10943" y="10938"/>
                      <a:pt x="10791" y="11181"/>
                    </a:cubicBezTo>
                    <a:cubicBezTo>
                      <a:pt x="10639" y="11364"/>
                      <a:pt x="10457" y="11546"/>
                      <a:pt x="10305" y="11789"/>
                    </a:cubicBezTo>
                    <a:cubicBezTo>
                      <a:pt x="10183" y="11972"/>
                      <a:pt x="10001" y="12123"/>
                      <a:pt x="9879" y="12306"/>
                    </a:cubicBezTo>
                    <a:cubicBezTo>
                      <a:pt x="9788" y="12427"/>
                      <a:pt x="9697" y="12488"/>
                      <a:pt x="9606" y="12610"/>
                    </a:cubicBezTo>
                    <a:cubicBezTo>
                      <a:pt x="9575" y="12640"/>
                      <a:pt x="9545" y="12701"/>
                      <a:pt x="9545" y="12731"/>
                    </a:cubicBezTo>
                    <a:cubicBezTo>
                      <a:pt x="9554" y="12750"/>
                      <a:pt x="9564" y="12757"/>
                      <a:pt x="9573" y="12757"/>
                    </a:cubicBezTo>
                    <a:cubicBezTo>
                      <a:pt x="9594" y="12757"/>
                      <a:pt x="9615" y="12722"/>
                      <a:pt x="9636" y="12701"/>
                    </a:cubicBezTo>
                    <a:cubicBezTo>
                      <a:pt x="10031" y="12579"/>
                      <a:pt x="10366" y="12336"/>
                      <a:pt x="10761" y="12184"/>
                    </a:cubicBezTo>
                    <a:cubicBezTo>
                      <a:pt x="11065" y="12032"/>
                      <a:pt x="11308" y="11850"/>
                      <a:pt x="11612" y="11668"/>
                    </a:cubicBezTo>
                    <a:cubicBezTo>
                      <a:pt x="11734" y="11576"/>
                      <a:pt x="11855" y="11424"/>
                      <a:pt x="12007" y="11394"/>
                    </a:cubicBezTo>
                    <a:cubicBezTo>
                      <a:pt x="12068" y="11364"/>
                      <a:pt x="12037" y="11333"/>
                      <a:pt x="12037" y="11242"/>
                    </a:cubicBezTo>
                    <a:cubicBezTo>
                      <a:pt x="12068" y="11120"/>
                      <a:pt x="12068" y="11029"/>
                      <a:pt x="12189" y="10968"/>
                    </a:cubicBezTo>
                    <a:cubicBezTo>
                      <a:pt x="12210" y="10963"/>
                      <a:pt x="12230" y="10961"/>
                      <a:pt x="12250" y="10961"/>
                    </a:cubicBezTo>
                    <a:cubicBezTo>
                      <a:pt x="12349" y="10961"/>
                      <a:pt x="12438" y="11024"/>
                      <a:pt x="12463" y="11151"/>
                    </a:cubicBezTo>
                    <a:cubicBezTo>
                      <a:pt x="12493" y="11364"/>
                      <a:pt x="12433" y="11455"/>
                      <a:pt x="12311" y="11637"/>
                    </a:cubicBezTo>
                    <a:cubicBezTo>
                      <a:pt x="12037" y="11880"/>
                      <a:pt x="11703" y="12123"/>
                      <a:pt x="11369" y="12336"/>
                    </a:cubicBezTo>
                    <a:cubicBezTo>
                      <a:pt x="11065" y="12549"/>
                      <a:pt x="10700" y="12701"/>
                      <a:pt x="10366" y="12853"/>
                    </a:cubicBezTo>
                    <a:cubicBezTo>
                      <a:pt x="10031" y="13005"/>
                      <a:pt x="9727" y="13096"/>
                      <a:pt x="9393" y="13248"/>
                    </a:cubicBezTo>
                    <a:cubicBezTo>
                      <a:pt x="9302" y="13279"/>
                      <a:pt x="9180" y="13339"/>
                      <a:pt x="9150" y="13339"/>
                    </a:cubicBezTo>
                    <a:cubicBezTo>
                      <a:pt x="8876" y="13339"/>
                      <a:pt x="8816" y="13522"/>
                      <a:pt x="8664" y="13674"/>
                    </a:cubicBezTo>
                    <a:cubicBezTo>
                      <a:pt x="8481" y="13856"/>
                      <a:pt x="8329" y="14099"/>
                      <a:pt x="8056" y="14251"/>
                    </a:cubicBezTo>
                    <a:cubicBezTo>
                      <a:pt x="8025" y="14282"/>
                      <a:pt x="7934" y="14312"/>
                      <a:pt x="7904" y="14403"/>
                    </a:cubicBezTo>
                    <a:cubicBezTo>
                      <a:pt x="7846" y="14442"/>
                      <a:pt x="7800" y="14480"/>
                      <a:pt x="7752" y="14480"/>
                    </a:cubicBezTo>
                    <a:cubicBezTo>
                      <a:pt x="7723" y="14480"/>
                      <a:pt x="7694" y="14467"/>
                      <a:pt x="7661" y="14434"/>
                    </a:cubicBezTo>
                    <a:cubicBezTo>
                      <a:pt x="7600" y="14373"/>
                      <a:pt x="7630" y="14282"/>
                      <a:pt x="7752" y="14251"/>
                    </a:cubicBezTo>
                    <a:cubicBezTo>
                      <a:pt x="8025" y="14069"/>
                      <a:pt x="8208" y="13795"/>
                      <a:pt x="8420" y="13613"/>
                    </a:cubicBezTo>
                    <a:cubicBezTo>
                      <a:pt x="8481" y="13552"/>
                      <a:pt x="8512" y="13552"/>
                      <a:pt x="8512" y="13522"/>
                    </a:cubicBezTo>
                    <a:cubicBezTo>
                      <a:pt x="8633" y="13400"/>
                      <a:pt x="8633" y="13339"/>
                      <a:pt x="8512" y="13218"/>
                    </a:cubicBezTo>
                    <a:cubicBezTo>
                      <a:pt x="8390" y="13096"/>
                      <a:pt x="8420" y="12944"/>
                      <a:pt x="8481" y="12853"/>
                    </a:cubicBezTo>
                    <a:cubicBezTo>
                      <a:pt x="8572" y="12549"/>
                      <a:pt x="8694" y="12275"/>
                      <a:pt x="8816" y="11972"/>
                    </a:cubicBezTo>
                    <a:cubicBezTo>
                      <a:pt x="8876" y="11789"/>
                      <a:pt x="8968" y="11546"/>
                      <a:pt x="9028" y="11364"/>
                    </a:cubicBezTo>
                    <a:cubicBezTo>
                      <a:pt x="9120" y="11212"/>
                      <a:pt x="9150" y="11029"/>
                      <a:pt x="9241" y="10877"/>
                    </a:cubicBezTo>
                    <a:cubicBezTo>
                      <a:pt x="9302" y="10634"/>
                      <a:pt x="9393" y="10421"/>
                      <a:pt x="9484" y="10178"/>
                    </a:cubicBezTo>
                    <a:cubicBezTo>
                      <a:pt x="9575" y="10057"/>
                      <a:pt x="9545" y="9905"/>
                      <a:pt x="9606" y="9753"/>
                    </a:cubicBezTo>
                    <a:cubicBezTo>
                      <a:pt x="9697" y="9540"/>
                      <a:pt x="9636" y="9266"/>
                      <a:pt x="9758" y="9054"/>
                    </a:cubicBezTo>
                    <a:cubicBezTo>
                      <a:pt x="9788" y="8962"/>
                      <a:pt x="9758" y="8841"/>
                      <a:pt x="9758" y="8780"/>
                    </a:cubicBezTo>
                    <a:cubicBezTo>
                      <a:pt x="9758" y="8658"/>
                      <a:pt x="9788" y="8598"/>
                      <a:pt x="9910" y="8598"/>
                    </a:cubicBezTo>
                    <a:cubicBezTo>
                      <a:pt x="10001" y="8598"/>
                      <a:pt x="10031" y="8628"/>
                      <a:pt x="10031" y="8689"/>
                    </a:cubicBezTo>
                    <a:cubicBezTo>
                      <a:pt x="10062" y="8932"/>
                      <a:pt x="10031" y="9145"/>
                      <a:pt x="10001" y="9418"/>
                    </a:cubicBezTo>
                    <a:cubicBezTo>
                      <a:pt x="9940" y="9601"/>
                      <a:pt x="9910" y="9753"/>
                      <a:pt x="9879" y="9965"/>
                    </a:cubicBezTo>
                    <a:lnTo>
                      <a:pt x="9758" y="10421"/>
                    </a:lnTo>
                    <a:cubicBezTo>
                      <a:pt x="9697" y="10634"/>
                      <a:pt x="9606" y="10816"/>
                      <a:pt x="9545" y="11060"/>
                    </a:cubicBezTo>
                    <a:cubicBezTo>
                      <a:pt x="9484" y="11181"/>
                      <a:pt x="9454" y="11333"/>
                      <a:pt x="9423" y="11424"/>
                    </a:cubicBezTo>
                    <a:cubicBezTo>
                      <a:pt x="9271" y="11789"/>
                      <a:pt x="9180" y="12154"/>
                      <a:pt x="8998" y="12488"/>
                    </a:cubicBezTo>
                    <a:lnTo>
                      <a:pt x="8876" y="12853"/>
                    </a:lnTo>
                    <a:cubicBezTo>
                      <a:pt x="8876" y="12883"/>
                      <a:pt x="8846" y="12914"/>
                      <a:pt x="8816" y="12944"/>
                    </a:cubicBezTo>
                    <a:cubicBezTo>
                      <a:pt x="8874" y="12968"/>
                      <a:pt x="8920" y="12982"/>
                      <a:pt x="8958" y="12982"/>
                    </a:cubicBezTo>
                    <a:cubicBezTo>
                      <a:pt x="9019" y="12982"/>
                      <a:pt x="9064" y="12946"/>
                      <a:pt x="9120" y="12853"/>
                    </a:cubicBezTo>
                    <a:cubicBezTo>
                      <a:pt x="9241" y="12640"/>
                      <a:pt x="9393" y="12549"/>
                      <a:pt x="9545" y="12336"/>
                    </a:cubicBezTo>
                    <a:cubicBezTo>
                      <a:pt x="9697" y="12154"/>
                      <a:pt x="9849" y="11972"/>
                      <a:pt x="10001" y="11820"/>
                    </a:cubicBezTo>
                    <a:cubicBezTo>
                      <a:pt x="10214" y="11576"/>
                      <a:pt x="10366" y="11333"/>
                      <a:pt x="10548" y="11090"/>
                    </a:cubicBezTo>
                    <a:lnTo>
                      <a:pt x="11126" y="10300"/>
                    </a:lnTo>
                    <a:cubicBezTo>
                      <a:pt x="11247" y="10148"/>
                      <a:pt x="11308" y="9965"/>
                      <a:pt x="11460" y="9844"/>
                    </a:cubicBezTo>
                    <a:cubicBezTo>
                      <a:pt x="11521" y="9813"/>
                      <a:pt x="11521" y="9753"/>
                      <a:pt x="11521" y="9722"/>
                    </a:cubicBezTo>
                    <a:cubicBezTo>
                      <a:pt x="11460" y="9388"/>
                      <a:pt x="11612" y="9054"/>
                      <a:pt x="11703" y="8750"/>
                    </a:cubicBezTo>
                    <a:cubicBezTo>
                      <a:pt x="11825" y="8385"/>
                      <a:pt x="11916" y="8050"/>
                      <a:pt x="12007" y="7716"/>
                    </a:cubicBezTo>
                    <a:cubicBezTo>
                      <a:pt x="12037" y="7534"/>
                      <a:pt x="12129" y="7321"/>
                      <a:pt x="12189" y="7139"/>
                    </a:cubicBezTo>
                    <a:cubicBezTo>
                      <a:pt x="12220" y="7017"/>
                      <a:pt x="12220" y="6865"/>
                      <a:pt x="12311" y="6713"/>
                    </a:cubicBezTo>
                    <a:cubicBezTo>
                      <a:pt x="12372" y="6531"/>
                      <a:pt x="12372" y="6318"/>
                      <a:pt x="12493" y="6105"/>
                    </a:cubicBezTo>
                    <a:cubicBezTo>
                      <a:pt x="12524" y="6044"/>
                      <a:pt x="12524" y="5953"/>
                      <a:pt x="12585" y="5923"/>
                    </a:cubicBezTo>
                    <a:cubicBezTo>
                      <a:pt x="12615" y="5710"/>
                      <a:pt x="12737" y="5497"/>
                      <a:pt x="12767" y="5284"/>
                    </a:cubicBezTo>
                    <a:cubicBezTo>
                      <a:pt x="12767" y="5193"/>
                      <a:pt x="12828" y="5163"/>
                      <a:pt x="12919" y="5163"/>
                    </a:cubicBezTo>
                    <a:cubicBezTo>
                      <a:pt x="12980" y="5163"/>
                      <a:pt x="12980" y="5254"/>
                      <a:pt x="12980" y="5315"/>
                    </a:cubicBezTo>
                    <a:cubicBezTo>
                      <a:pt x="13041" y="5497"/>
                      <a:pt x="12949" y="5649"/>
                      <a:pt x="12889" y="5801"/>
                    </a:cubicBezTo>
                    <a:cubicBezTo>
                      <a:pt x="12828" y="5923"/>
                      <a:pt x="12797" y="6075"/>
                      <a:pt x="12767" y="6196"/>
                    </a:cubicBezTo>
                    <a:cubicBezTo>
                      <a:pt x="12676" y="6500"/>
                      <a:pt x="12615" y="6804"/>
                      <a:pt x="12524" y="7078"/>
                    </a:cubicBezTo>
                    <a:cubicBezTo>
                      <a:pt x="12463" y="7321"/>
                      <a:pt x="12433" y="7564"/>
                      <a:pt x="12341" y="7838"/>
                    </a:cubicBezTo>
                    <a:cubicBezTo>
                      <a:pt x="12220" y="8142"/>
                      <a:pt x="12220" y="8446"/>
                      <a:pt x="12068" y="8689"/>
                    </a:cubicBezTo>
                    <a:cubicBezTo>
                      <a:pt x="12037" y="8810"/>
                      <a:pt x="12007" y="8962"/>
                      <a:pt x="12037" y="9084"/>
                    </a:cubicBezTo>
                    <a:cubicBezTo>
                      <a:pt x="12220" y="8841"/>
                      <a:pt x="12372" y="8598"/>
                      <a:pt x="12524" y="8354"/>
                    </a:cubicBezTo>
                    <a:cubicBezTo>
                      <a:pt x="12676" y="8142"/>
                      <a:pt x="12797" y="7899"/>
                      <a:pt x="12949" y="7686"/>
                    </a:cubicBezTo>
                    <a:cubicBezTo>
                      <a:pt x="13071" y="7534"/>
                      <a:pt x="13132" y="7321"/>
                      <a:pt x="13253" y="7139"/>
                    </a:cubicBezTo>
                    <a:cubicBezTo>
                      <a:pt x="13375" y="6987"/>
                      <a:pt x="13405" y="6835"/>
                      <a:pt x="13496" y="6683"/>
                    </a:cubicBezTo>
                    <a:lnTo>
                      <a:pt x="13831" y="6014"/>
                    </a:lnTo>
                    <a:cubicBezTo>
                      <a:pt x="13952" y="5710"/>
                      <a:pt x="14135" y="5406"/>
                      <a:pt x="14256" y="5102"/>
                    </a:cubicBezTo>
                    <a:cubicBezTo>
                      <a:pt x="14317" y="4829"/>
                      <a:pt x="14469" y="4555"/>
                      <a:pt x="14591" y="4342"/>
                    </a:cubicBezTo>
                    <a:cubicBezTo>
                      <a:pt x="14621" y="4251"/>
                      <a:pt x="14621" y="4221"/>
                      <a:pt x="14591" y="4190"/>
                    </a:cubicBezTo>
                    <a:cubicBezTo>
                      <a:pt x="14500" y="4069"/>
                      <a:pt x="14560" y="3977"/>
                      <a:pt x="14652" y="3947"/>
                    </a:cubicBezTo>
                    <a:cubicBezTo>
                      <a:pt x="14682" y="3939"/>
                      <a:pt x="14710" y="3936"/>
                      <a:pt x="14737" y="3936"/>
                    </a:cubicBezTo>
                    <a:close/>
                    <a:moveTo>
                      <a:pt x="16160" y="0"/>
                    </a:moveTo>
                    <a:cubicBezTo>
                      <a:pt x="16087" y="0"/>
                      <a:pt x="16010" y="9"/>
                      <a:pt x="15928" y="26"/>
                    </a:cubicBezTo>
                    <a:cubicBezTo>
                      <a:pt x="15624" y="117"/>
                      <a:pt x="15381" y="330"/>
                      <a:pt x="15199" y="573"/>
                    </a:cubicBezTo>
                    <a:cubicBezTo>
                      <a:pt x="12797" y="3370"/>
                      <a:pt x="10548" y="6227"/>
                      <a:pt x="7964" y="8902"/>
                    </a:cubicBezTo>
                    <a:cubicBezTo>
                      <a:pt x="6323" y="10604"/>
                      <a:pt x="1" y="16531"/>
                      <a:pt x="1916" y="19266"/>
                    </a:cubicBezTo>
                    <a:cubicBezTo>
                      <a:pt x="2283" y="19776"/>
                      <a:pt x="2857" y="19973"/>
                      <a:pt x="3526" y="19973"/>
                    </a:cubicBezTo>
                    <a:cubicBezTo>
                      <a:pt x="5290" y="19973"/>
                      <a:pt x="7710" y="18599"/>
                      <a:pt x="8724" y="17959"/>
                    </a:cubicBezTo>
                    <a:cubicBezTo>
                      <a:pt x="11916" y="15984"/>
                      <a:pt x="14408" y="13035"/>
                      <a:pt x="15655" y="9509"/>
                    </a:cubicBezTo>
                    <a:cubicBezTo>
                      <a:pt x="15959" y="8780"/>
                      <a:pt x="17022" y="5133"/>
                      <a:pt x="17144" y="2549"/>
                    </a:cubicBezTo>
                    <a:cubicBezTo>
                      <a:pt x="17200" y="1069"/>
                      <a:pt x="16974" y="0"/>
                      <a:pt x="1616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58"/>
              <p:cNvSpPr/>
              <p:nvPr/>
            </p:nvSpPr>
            <p:spPr>
              <a:xfrm>
                <a:off x="2907175" y="7002725"/>
                <a:ext cx="453675" cy="1700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6803" extrusionOk="0">
                    <a:moveTo>
                      <a:pt x="7436" y="278"/>
                    </a:moveTo>
                    <a:cubicBezTo>
                      <a:pt x="7481" y="278"/>
                      <a:pt x="7528" y="294"/>
                      <a:pt x="7569" y="335"/>
                    </a:cubicBezTo>
                    <a:cubicBezTo>
                      <a:pt x="7721" y="518"/>
                      <a:pt x="7904" y="639"/>
                      <a:pt x="8056" y="791"/>
                    </a:cubicBezTo>
                    <a:cubicBezTo>
                      <a:pt x="8268" y="1034"/>
                      <a:pt x="8542" y="1278"/>
                      <a:pt x="8785" y="1551"/>
                    </a:cubicBezTo>
                    <a:cubicBezTo>
                      <a:pt x="8846" y="1642"/>
                      <a:pt x="8968" y="1764"/>
                      <a:pt x="9089" y="1886"/>
                    </a:cubicBezTo>
                    <a:cubicBezTo>
                      <a:pt x="9150" y="2007"/>
                      <a:pt x="9271" y="2159"/>
                      <a:pt x="9302" y="2311"/>
                    </a:cubicBezTo>
                    <a:cubicBezTo>
                      <a:pt x="9332" y="2493"/>
                      <a:pt x="9484" y="2645"/>
                      <a:pt x="9484" y="2828"/>
                    </a:cubicBezTo>
                    <a:cubicBezTo>
                      <a:pt x="9484" y="2858"/>
                      <a:pt x="9545" y="2858"/>
                      <a:pt x="9575" y="2858"/>
                    </a:cubicBezTo>
                    <a:cubicBezTo>
                      <a:pt x="10366" y="2949"/>
                      <a:pt x="11156" y="2919"/>
                      <a:pt x="12007" y="2949"/>
                    </a:cubicBezTo>
                    <a:cubicBezTo>
                      <a:pt x="12372" y="2949"/>
                      <a:pt x="12737" y="2919"/>
                      <a:pt x="13101" y="2919"/>
                    </a:cubicBezTo>
                    <a:cubicBezTo>
                      <a:pt x="13193" y="2919"/>
                      <a:pt x="13253" y="2858"/>
                      <a:pt x="13284" y="2828"/>
                    </a:cubicBezTo>
                    <a:cubicBezTo>
                      <a:pt x="13327" y="2806"/>
                      <a:pt x="13370" y="2785"/>
                      <a:pt x="13402" y="2785"/>
                    </a:cubicBezTo>
                    <a:cubicBezTo>
                      <a:pt x="13415" y="2785"/>
                      <a:pt x="13427" y="2789"/>
                      <a:pt x="13436" y="2797"/>
                    </a:cubicBezTo>
                    <a:cubicBezTo>
                      <a:pt x="13527" y="2828"/>
                      <a:pt x="13557" y="2858"/>
                      <a:pt x="13557" y="2980"/>
                    </a:cubicBezTo>
                    <a:cubicBezTo>
                      <a:pt x="13588" y="3253"/>
                      <a:pt x="13588" y="3314"/>
                      <a:pt x="13527" y="3375"/>
                    </a:cubicBezTo>
                    <a:cubicBezTo>
                      <a:pt x="13375" y="3436"/>
                      <a:pt x="13223" y="3466"/>
                      <a:pt x="13071" y="3527"/>
                    </a:cubicBezTo>
                    <a:cubicBezTo>
                      <a:pt x="12782" y="3542"/>
                      <a:pt x="12493" y="3550"/>
                      <a:pt x="12212" y="3550"/>
                    </a:cubicBezTo>
                    <a:cubicBezTo>
                      <a:pt x="11931" y="3550"/>
                      <a:pt x="11658" y="3542"/>
                      <a:pt x="11399" y="3527"/>
                    </a:cubicBezTo>
                    <a:cubicBezTo>
                      <a:pt x="11034" y="3466"/>
                      <a:pt x="10670" y="3527"/>
                      <a:pt x="10335" y="3436"/>
                    </a:cubicBezTo>
                    <a:cubicBezTo>
                      <a:pt x="10214" y="3421"/>
                      <a:pt x="10107" y="3421"/>
                      <a:pt x="10001" y="3421"/>
                    </a:cubicBezTo>
                    <a:cubicBezTo>
                      <a:pt x="9895" y="3421"/>
                      <a:pt x="9788" y="3421"/>
                      <a:pt x="9667" y="3405"/>
                    </a:cubicBezTo>
                    <a:cubicBezTo>
                      <a:pt x="9650" y="3403"/>
                      <a:pt x="9635" y="3401"/>
                      <a:pt x="9621" y="3401"/>
                    </a:cubicBezTo>
                    <a:cubicBezTo>
                      <a:pt x="9479" y="3401"/>
                      <a:pt x="9451" y="3532"/>
                      <a:pt x="9423" y="3588"/>
                    </a:cubicBezTo>
                    <a:cubicBezTo>
                      <a:pt x="9332" y="3740"/>
                      <a:pt x="9180" y="3831"/>
                      <a:pt x="9059" y="3861"/>
                    </a:cubicBezTo>
                    <a:cubicBezTo>
                      <a:pt x="8816" y="3983"/>
                      <a:pt x="8512" y="4074"/>
                      <a:pt x="8208" y="4135"/>
                    </a:cubicBezTo>
                    <a:cubicBezTo>
                      <a:pt x="7904" y="4165"/>
                      <a:pt x="7630" y="4226"/>
                      <a:pt x="7326" y="4287"/>
                    </a:cubicBezTo>
                    <a:cubicBezTo>
                      <a:pt x="7174" y="4317"/>
                      <a:pt x="7022" y="4317"/>
                      <a:pt x="6870" y="4348"/>
                    </a:cubicBezTo>
                    <a:cubicBezTo>
                      <a:pt x="6779" y="4348"/>
                      <a:pt x="6749" y="4348"/>
                      <a:pt x="6718" y="4226"/>
                    </a:cubicBezTo>
                    <a:cubicBezTo>
                      <a:pt x="6718" y="4165"/>
                      <a:pt x="6749" y="4074"/>
                      <a:pt x="6840" y="4074"/>
                    </a:cubicBezTo>
                    <a:cubicBezTo>
                      <a:pt x="7022" y="4074"/>
                      <a:pt x="7174" y="4013"/>
                      <a:pt x="7326" y="4013"/>
                    </a:cubicBezTo>
                    <a:cubicBezTo>
                      <a:pt x="7478" y="4013"/>
                      <a:pt x="7630" y="3983"/>
                      <a:pt x="7782" y="3892"/>
                    </a:cubicBezTo>
                    <a:cubicBezTo>
                      <a:pt x="7812" y="3876"/>
                      <a:pt x="7850" y="3876"/>
                      <a:pt x="7888" y="3876"/>
                    </a:cubicBezTo>
                    <a:cubicBezTo>
                      <a:pt x="7926" y="3876"/>
                      <a:pt x="7964" y="3876"/>
                      <a:pt x="7995" y="3861"/>
                    </a:cubicBezTo>
                    <a:cubicBezTo>
                      <a:pt x="8360" y="3770"/>
                      <a:pt x="8724" y="3709"/>
                      <a:pt x="9028" y="3466"/>
                    </a:cubicBezTo>
                    <a:cubicBezTo>
                      <a:pt x="9059" y="3436"/>
                      <a:pt x="9150" y="3405"/>
                      <a:pt x="9150" y="3314"/>
                    </a:cubicBezTo>
                    <a:cubicBezTo>
                      <a:pt x="8968" y="3314"/>
                      <a:pt x="8816" y="3284"/>
                      <a:pt x="8664" y="3253"/>
                    </a:cubicBezTo>
                    <a:cubicBezTo>
                      <a:pt x="8299" y="3223"/>
                      <a:pt x="7995" y="3162"/>
                      <a:pt x="7660" y="3101"/>
                    </a:cubicBezTo>
                    <a:cubicBezTo>
                      <a:pt x="7387" y="3071"/>
                      <a:pt x="7083" y="2980"/>
                      <a:pt x="6840" y="2949"/>
                    </a:cubicBezTo>
                    <a:cubicBezTo>
                      <a:pt x="6718" y="2949"/>
                      <a:pt x="6597" y="2919"/>
                      <a:pt x="6475" y="2828"/>
                    </a:cubicBezTo>
                    <a:cubicBezTo>
                      <a:pt x="6450" y="2815"/>
                      <a:pt x="6419" y="2808"/>
                      <a:pt x="6390" y="2808"/>
                    </a:cubicBezTo>
                    <a:cubicBezTo>
                      <a:pt x="6349" y="2808"/>
                      <a:pt x="6310" y="2823"/>
                      <a:pt x="6293" y="2858"/>
                    </a:cubicBezTo>
                    <a:cubicBezTo>
                      <a:pt x="6171" y="3101"/>
                      <a:pt x="5989" y="3162"/>
                      <a:pt x="5806" y="3223"/>
                    </a:cubicBezTo>
                    <a:cubicBezTo>
                      <a:pt x="5472" y="3314"/>
                      <a:pt x="5107" y="3436"/>
                      <a:pt x="4743" y="3466"/>
                    </a:cubicBezTo>
                    <a:cubicBezTo>
                      <a:pt x="4499" y="3527"/>
                      <a:pt x="4287" y="3557"/>
                      <a:pt x="4043" y="3618"/>
                    </a:cubicBezTo>
                    <a:cubicBezTo>
                      <a:pt x="4013" y="3638"/>
                      <a:pt x="3976" y="3645"/>
                      <a:pt x="3935" y="3645"/>
                    </a:cubicBezTo>
                    <a:cubicBezTo>
                      <a:pt x="3854" y="3645"/>
                      <a:pt x="3760" y="3618"/>
                      <a:pt x="3679" y="3618"/>
                    </a:cubicBezTo>
                    <a:cubicBezTo>
                      <a:pt x="3587" y="3618"/>
                      <a:pt x="3587" y="3557"/>
                      <a:pt x="3587" y="3527"/>
                    </a:cubicBezTo>
                    <a:cubicBezTo>
                      <a:pt x="3587" y="3436"/>
                      <a:pt x="3648" y="3375"/>
                      <a:pt x="3709" y="3375"/>
                    </a:cubicBezTo>
                    <a:cubicBezTo>
                      <a:pt x="3952" y="3375"/>
                      <a:pt x="4165" y="3284"/>
                      <a:pt x="4439" y="3253"/>
                    </a:cubicBezTo>
                    <a:cubicBezTo>
                      <a:pt x="4621" y="3223"/>
                      <a:pt x="4864" y="3162"/>
                      <a:pt x="5046" y="3101"/>
                    </a:cubicBezTo>
                    <a:cubicBezTo>
                      <a:pt x="5107" y="3071"/>
                      <a:pt x="5229" y="3071"/>
                      <a:pt x="5320" y="3010"/>
                    </a:cubicBezTo>
                    <a:cubicBezTo>
                      <a:pt x="5533" y="2949"/>
                      <a:pt x="5715" y="2858"/>
                      <a:pt x="5928" y="2797"/>
                    </a:cubicBezTo>
                    <a:cubicBezTo>
                      <a:pt x="5958" y="2797"/>
                      <a:pt x="5989" y="2767"/>
                      <a:pt x="5989" y="2676"/>
                    </a:cubicBezTo>
                    <a:cubicBezTo>
                      <a:pt x="5806" y="2615"/>
                      <a:pt x="5624" y="2554"/>
                      <a:pt x="5411" y="2524"/>
                    </a:cubicBezTo>
                    <a:cubicBezTo>
                      <a:pt x="5107" y="2402"/>
                      <a:pt x="4803" y="2341"/>
                      <a:pt x="4560" y="2220"/>
                    </a:cubicBezTo>
                    <a:cubicBezTo>
                      <a:pt x="4287" y="2098"/>
                      <a:pt x="4013" y="2007"/>
                      <a:pt x="3739" y="1916"/>
                    </a:cubicBezTo>
                    <a:cubicBezTo>
                      <a:pt x="3496" y="1794"/>
                      <a:pt x="3223" y="1734"/>
                      <a:pt x="2949" y="1612"/>
                    </a:cubicBezTo>
                    <a:cubicBezTo>
                      <a:pt x="2797" y="1582"/>
                      <a:pt x="2676" y="1460"/>
                      <a:pt x="2554" y="1399"/>
                    </a:cubicBezTo>
                    <a:cubicBezTo>
                      <a:pt x="2463" y="1338"/>
                      <a:pt x="2463" y="1156"/>
                      <a:pt x="2493" y="1095"/>
                    </a:cubicBezTo>
                    <a:cubicBezTo>
                      <a:pt x="2521" y="1068"/>
                      <a:pt x="2542" y="1053"/>
                      <a:pt x="2560" y="1053"/>
                    </a:cubicBezTo>
                    <a:cubicBezTo>
                      <a:pt x="2581" y="1053"/>
                      <a:pt x="2598" y="1075"/>
                      <a:pt x="2615" y="1126"/>
                    </a:cubicBezTo>
                    <a:cubicBezTo>
                      <a:pt x="2767" y="1278"/>
                      <a:pt x="2949" y="1338"/>
                      <a:pt x="3162" y="1430"/>
                    </a:cubicBezTo>
                    <a:cubicBezTo>
                      <a:pt x="3314" y="1460"/>
                      <a:pt x="3405" y="1551"/>
                      <a:pt x="3557" y="1582"/>
                    </a:cubicBezTo>
                    <a:cubicBezTo>
                      <a:pt x="3709" y="1642"/>
                      <a:pt x="3861" y="1734"/>
                      <a:pt x="4074" y="1764"/>
                    </a:cubicBezTo>
                    <a:cubicBezTo>
                      <a:pt x="4165" y="1794"/>
                      <a:pt x="4287" y="1855"/>
                      <a:pt x="4408" y="1916"/>
                    </a:cubicBezTo>
                    <a:cubicBezTo>
                      <a:pt x="4591" y="2038"/>
                      <a:pt x="4773" y="2068"/>
                      <a:pt x="4925" y="2159"/>
                    </a:cubicBezTo>
                    <a:cubicBezTo>
                      <a:pt x="5198" y="2250"/>
                      <a:pt x="5502" y="2311"/>
                      <a:pt x="5806" y="2372"/>
                    </a:cubicBezTo>
                    <a:lnTo>
                      <a:pt x="5928" y="2372"/>
                    </a:lnTo>
                    <a:cubicBezTo>
                      <a:pt x="5746" y="2098"/>
                      <a:pt x="5533" y="1886"/>
                      <a:pt x="5320" y="1642"/>
                    </a:cubicBezTo>
                    <a:cubicBezTo>
                      <a:pt x="5168" y="1490"/>
                      <a:pt x="5046" y="1338"/>
                      <a:pt x="4925" y="1186"/>
                    </a:cubicBezTo>
                    <a:cubicBezTo>
                      <a:pt x="4773" y="974"/>
                      <a:pt x="4894" y="731"/>
                      <a:pt x="5138" y="700"/>
                    </a:cubicBezTo>
                    <a:cubicBezTo>
                      <a:pt x="5198" y="700"/>
                      <a:pt x="5290" y="700"/>
                      <a:pt x="5320" y="731"/>
                    </a:cubicBezTo>
                    <a:cubicBezTo>
                      <a:pt x="5350" y="822"/>
                      <a:pt x="5381" y="882"/>
                      <a:pt x="5320" y="974"/>
                    </a:cubicBezTo>
                    <a:cubicBezTo>
                      <a:pt x="5229" y="1034"/>
                      <a:pt x="5290" y="1034"/>
                      <a:pt x="5320" y="1126"/>
                    </a:cubicBezTo>
                    <a:cubicBezTo>
                      <a:pt x="5472" y="1338"/>
                      <a:pt x="5624" y="1490"/>
                      <a:pt x="5806" y="1703"/>
                    </a:cubicBezTo>
                    <a:cubicBezTo>
                      <a:pt x="5989" y="1916"/>
                      <a:pt x="6201" y="2159"/>
                      <a:pt x="6293" y="2402"/>
                    </a:cubicBezTo>
                    <a:cubicBezTo>
                      <a:pt x="6353" y="2493"/>
                      <a:pt x="6414" y="2554"/>
                      <a:pt x="6536" y="2554"/>
                    </a:cubicBezTo>
                    <a:cubicBezTo>
                      <a:pt x="6749" y="2554"/>
                      <a:pt x="6992" y="2645"/>
                      <a:pt x="7174" y="2676"/>
                    </a:cubicBezTo>
                    <a:cubicBezTo>
                      <a:pt x="7265" y="2706"/>
                      <a:pt x="7357" y="2706"/>
                      <a:pt x="7478" y="2706"/>
                    </a:cubicBezTo>
                    <a:cubicBezTo>
                      <a:pt x="7660" y="2706"/>
                      <a:pt x="7812" y="2797"/>
                      <a:pt x="8025" y="2797"/>
                    </a:cubicBezTo>
                    <a:cubicBezTo>
                      <a:pt x="8268" y="2828"/>
                      <a:pt x="8542" y="2919"/>
                      <a:pt x="8816" y="2919"/>
                    </a:cubicBezTo>
                    <a:lnTo>
                      <a:pt x="9150" y="2919"/>
                    </a:lnTo>
                    <a:cubicBezTo>
                      <a:pt x="9150" y="2828"/>
                      <a:pt x="9119" y="2797"/>
                      <a:pt x="9119" y="2706"/>
                    </a:cubicBezTo>
                    <a:cubicBezTo>
                      <a:pt x="8998" y="2463"/>
                      <a:pt x="8876" y="2220"/>
                      <a:pt x="8694" y="2007"/>
                    </a:cubicBezTo>
                    <a:cubicBezTo>
                      <a:pt x="8572" y="1855"/>
                      <a:pt x="8481" y="1703"/>
                      <a:pt x="8329" y="1551"/>
                    </a:cubicBezTo>
                    <a:cubicBezTo>
                      <a:pt x="8116" y="1399"/>
                      <a:pt x="7964" y="1186"/>
                      <a:pt x="7812" y="1034"/>
                    </a:cubicBezTo>
                    <a:cubicBezTo>
                      <a:pt x="7752" y="974"/>
                      <a:pt x="7660" y="882"/>
                      <a:pt x="7600" y="852"/>
                    </a:cubicBezTo>
                    <a:cubicBezTo>
                      <a:pt x="7448" y="791"/>
                      <a:pt x="7417" y="639"/>
                      <a:pt x="7296" y="548"/>
                    </a:cubicBezTo>
                    <a:cubicBezTo>
                      <a:pt x="7174" y="487"/>
                      <a:pt x="7265" y="396"/>
                      <a:pt x="7296" y="335"/>
                    </a:cubicBezTo>
                    <a:cubicBezTo>
                      <a:pt x="7329" y="302"/>
                      <a:pt x="7381" y="278"/>
                      <a:pt x="7436" y="278"/>
                    </a:cubicBezTo>
                    <a:close/>
                    <a:moveTo>
                      <a:pt x="2736" y="0"/>
                    </a:moveTo>
                    <a:cubicBezTo>
                      <a:pt x="1288" y="0"/>
                      <a:pt x="105" y="130"/>
                      <a:pt x="31" y="548"/>
                    </a:cubicBezTo>
                    <a:cubicBezTo>
                      <a:pt x="1" y="882"/>
                      <a:pt x="92" y="1156"/>
                      <a:pt x="244" y="1430"/>
                    </a:cubicBezTo>
                    <a:cubicBezTo>
                      <a:pt x="2111" y="5163"/>
                      <a:pt x="6602" y="6802"/>
                      <a:pt x="10952" y="6802"/>
                    </a:cubicBezTo>
                    <a:cubicBezTo>
                      <a:pt x="13189" y="6802"/>
                      <a:pt x="15388" y="6369"/>
                      <a:pt x="17174" y="5563"/>
                    </a:cubicBezTo>
                    <a:cubicBezTo>
                      <a:pt x="17296" y="5533"/>
                      <a:pt x="17387" y="5442"/>
                      <a:pt x="17478" y="5411"/>
                    </a:cubicBezTo>
                    <a:cubicBezTo>
                      <a:pt x="17512" y="5395"/>
                      <a:pt x="17554" y="5369"/>
                      <a:pt x="17595" y="5369"/>
                    </a:cubicBezTo>
                    <a:cubicBezTo>
                      <a:pt x="17630" y="5369"/>
                      <a:pt x="17664" y="5387"/>
                      <a:pt x="17691" y="5442"/>
                    </a:cubicBezTo>
                    <a:cubicBezTo>
                      <a:pt x="17782" y="5077"/>
                      <a:pt x="17904" y="4682"/>
                      <a:pt x="18056" y="4317"/>
                    </a:cubicBezTo>
                    <a:cubicBezTo>
                      <a:pt x="18086" y="4165"/>
                      <a:pt x="18117" y="4013"/>
                      <a:pt x="18147" y="3892"/>
                    </a:cubicBezTo>
                    <a:lnTo>
                      <a:pt x="18147" y="3892"/>
                    </a:lnTo>
                    <a:cubicBezTo>
                      <a:pt x="17965" y="4013"/>
                      <a:pt x="17782" y="4044"/>
                      <a:pt x="17600" y="4196"/>
                    </a:cubicBezTo>
                    <a:cubicBezTo>
                      <a:pt x="17575" y="4208"/>
                      <a:pt x="17550" y="4216"/>
                      <a:pt x="17527" y="4216"/>
                    </a:cubicBezTo>
                    <a:cubicBezTo>
                      <a:pt x="17494" y="4216"/>
                      <a:pt x="17466" y="4201"/>
                      <a:pt x="17448" y="4165"/>
                    </a:cubicBezTo>
                    <a:cubicBezTo>
                      <a:pt x="17326" y="4044"/>
                      <a:pt x="17205" y="3892"/>
                      <a:pt x="17083" y="3740"/>
                    </a:cubicBezTo>
                    <a:cubicBezTo>
                      <a:pt x="16901" y="3527"/>
                      <a:pt x="16688" y="3284"/>
                      <a:pt x="16445" y="3101"/>
                    </a:cubicBezTo>
                    <a:cubicBezTo>
                      <a:pt x="14196" y="1034"/>
                      <a:pt x="11034" y="548"/>
                      <a:pt x="8147" y="335"/>
                    </a:cubicBezTo>
                    <a:cubicBezTo>
                      <a:pt x="7568" y="281"/>
                      <a:pt x="4866" y="0"/>
                      <a:pt x="2736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58"/>
              <p:cNvSpPr/>
              <p:nvPr/>
            </p:nvSpPr>
            <p:spPr>
              <a:xfrm>
                <a:off x="2987725" y="6726900"/>
                <a:ext cx="39822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11176" extrusionOk="0">
                    <a:moveTo>
                      <a:pt x="2544" y="2475"/>
                    </a:moveTo>
                    <a:cubicBezTo>
                      <a:pt x="2584" y="2475"/>
                      <a:pt x="2618" y="2496"/>
                      <a:pt x="2676" y="2554"/>
                    </a:cubicBezTo>
                    <a:cubicBezTo>
                      <a:pt x="2736" y="2614"/>
                      <a:pt x="2858" y="2706"/>
                      <a:pt x="2919" y="2797"/>
                    </a:cubicBezTo>
                    <a:cubicBezTo>
                      <a:pt x="3223" y="3070"/>
                      <a:pt x="3587" y="3314"/>
                      <a:pt x="3922" y="3557"/>
                    </a:cubicBezTo>
                    <a:cubicBezTo>
                      <a:pt x="4135" y="3769"/>
                      <a:pt x="4408" y="3952"/>
                      <a:pt x="4682" y="4104"/>
                    </a:cubicBezTo>
                    <a:cubicBezTo>
                      <a:pt x="5016" y="4286"/>
                      <a:pt x="5350" y="4529"/>
                      <a:pt x="5715" y="4742"/>
                    </a:cubicBezTo>
                    <a:cubicBezTo>
                      <a:pt x="5867" y="4833"/>
                      <a:pt x="6019" y="4894"/>
                      <a:pt x="6110" y="5046"/>
                    </a:cubicBezTo>
                    <a:cubicBezTo>
                      <a:pt x="6171" y="5076"/>
                      <a:pt x="6232" y="5137"/>
                      <a:pt x="6323" y="5137"/>
                    </a:cubicBezTo>
                    <a:cubicBezTo>
                      <a:pt x="6323" y="5137"/>
                      <a:pt x="6353" y="5137"/>
                      <a:pt x="6353" y="5076"/>
                    </a:cubicBezTo>
                    <a:cubicBezTo>
                      <a:pt x="6323" y="4864"/>
                      <a:pt x="6171" y="4681"/>
                      <a:pt x="6049" y="4469"/>
                    </a:cubicBezTo>
                    <a:cubicBezTo>
                      <a:pt x="5928" y="4256"/>
                      <a:pt x="5806" y="4013"/>
                      <a:pt x="5746" y="3769"/>
                    </a:cubicBezTo>
                    <a:cubicBezTo>
                      <a:pt x="5715" y="3678"/>
                      <a:pt x="5746" y="3617"/>
                      <a:pt x="5806" y="3557"/>
                    </a:cubicBezTo>
                    <a:cubicBezTo>
                      <a:pt x="5858" y="3531"/>
                      <a:pt x="5909" y="3522"/>
                      <a:pt x="5956" y="3522"/>
                    </a:cubicBezTo>
                    <a:cubicBezTo>
                      <a:pt x="6020" y="3522"/>
                      <a:pt x="6075" y="3539"/>
                      <a:pt x="6110" y="3557"/>
                    </a:cubicBezTo>
                    <a:cubicBezTo>
                      <a:pt x="6201" y="3617"/>
                      <a:pt x="6232" y="3678"/>
                      <a:pt x="6171" y="3769"/>
                    </a:cubicBezTo>
                    <a:cubicBezTo>
                      <a:pt x="6110" y="3800"/>
                      <a:pt x="6171" y="3800"/>
                      <a:pt x="6171" y="3830"/>
                    </a:cubicBezTo>
                    <a:cubicBezTo>
                      <a:pt x="6323" y="4104"/>
                      <a:pt x="6445" y="4377"/>
                      <a:pt x="6566" y="4621"/>
                    </a:cubicBezTo>
                    <a:cubicBezTo>
                      <a:pt x="6688" y="4833"/>
                      <a:pt x="6749" y="5046"/>
                      <a:pt x="6749" y="5289"/>
                    </a:cubicBezTo>
                    <a:cubicBezTo>
                      <a:pt x="6749" y="5441"/>
                      <a:pt x="6840" y="5532"/>
                      <a:pt x="6961" y="5593"/>
                    </a:cubicBezTo>
                    <a:cubicBezTo>
                      <a:pt x="7174" y="5654"/>
                      <a:pt x="7326" y="5806"/>
                      <a:pt x="7569" y="5897"/>
                    </a:cubicBezTo>
                    <a:cubicBezTo>
                      <a:pt x="7782" y="5988"/>
                      <a:pt x="8025" y="6080"/>
                      <a:pt x="8208" y="6201"/>
                    </a:cubicBezTo>
                    <a:cubicBezTo>
                      <a:pt x="8481" y="6353"/>
                      <a:pt x="8724" y="6444"/>
                      <a:pt x="8998" y="6596"/>
                    </a:cubicBezTo>
                    <a:cubicBezTo>
                      <a:pt x="9150" y="6687"/>
                      <a:pt x="9332" y="6748"/>
                      <a:pt x="9484" y="6839"/>
                    </a:cubicBezTo>
                    <a:cubicBezTo>
                      <a:pt x="9484" y="6839"/>
                      <a:pt x="9545" y="6870"/>
                      <a:pt x="9575" y="6870"/>
                    </a:cubicBezTo>
                    <a:cubicBezTo>
                      <a:pt x="9656" y="6870"/>
                      <a:pt x="9724" y="6897"/>
                      <a:pt x="9787" y="6897"/>
                    </a:cubicBezTo>
                    <a:cubicBezTo>
                      <a:pt x="9819" y="6897"/>
                      <a:pt x="9849" y="6890"/>
                      <a:pt x="9879" y="6870"/>
                    </a:cubicBezTo>
                    <a:cubicBezTo>
                      <a:pt x="9940" y="6748"/>
                      <a:pt x="9849" y="6657"/>
                      <a:pt x="9788" y="6566"/>
                    </a:cubicBezTo>
                    <a:cubicBezTo>
                      <a:pt x="9606" y="6262"/>
                      <a:pt x="9454" y="5958"/>
                      <a:pt x="9271" y="5654"/>
                    </a:cubicBezTo>
                    <a:cubicBezTo>
                      <a:pt x="9119" y="5380"/>
                      <a:pt x="8937" y="5168"/>
                      <a:pt x="8785" y="4894"/>
                    </a:cubicBezTo>
                    <a:cubicBezTo>
                      <a:pt x="8724" y="4864"/>
                      <a:pt x="8694" y="4864"/>
                      <a:pt x="8663" y="4864"/>
                    </a:cubicBezTo>
                    <a:cubicBezTo>
                      <a:pt x="8512" y="4864"/>
                      <a:pt x="8542" y="4742"/>
                      <a:pt x="8542" y="4651"/>
                    </a:cubicBezTo>
                    <a:cubicBezTo>
                      <a:pt x="8542" y="4590"/>
                      <a:pt x="8572" y="4499"/>
                      <a:pt x="8694" y="4499"/>
                    </a:cubicBezTo>
                    <a:cubicBezTo>
                      <a:pt x="8846" y="4499"/>
                      <a:pt x="8967" y="4590"/>
                      <a:pt x="9028" y="4651"/>
                    </a:cubicBezTo>
                    <a:cubicBezTo>
                      <a:pt x="9150" y="4833"/>
                      <a:pt x="9271" y="4955"/>
                      <a:pt x="9332" y="5137"/>
                    </a:cubicBezTo>
                    <a:cubicBezTo>
                      <a:pt x="9393" y="5228"/>
                      <a:pt x="9454" y="5320"/>
                      <a:pt x="9545" y="5380"/>
                    </a:cubicBezTo>
                    <a:cubicBezTo>
                      <a:pt x="9758" y="5776"/>
                      <a:pt x="10001" y="6171"/>
                      <a:pt x="10214" y="6566"/>
                    </a:cubicBezTo>
                    <a:cubicBezTo>
                      <a:pt x="10305" y="6718"/>
                      <a:pt x="10305" y="6870"/>
                      <a:pt x="10214" y="7022"/>
                    </a:cubicBezTo>
                    <a:cubicBezTo>
                      <a:pt x="10183" y="7052"/>
                      <a:pt x="10183" y="7113"/>
                      <a:pt x="10214" y="7113"/>
                    </a:cubicBezTo>
                    <a:lnTo>
                      <a:pt x="11004" y="7447"/>
                    </a:lnTo>
                    <a:cubicBezTo>
                      <a:pt x="11247" y="7569"/>
                      <a:pt x="11460" y="7630"/>
                      <a:pt x="11703" y="7751"/>
                    </a:cubicBezTo>
                    <a:cubicBezTo>
                      <a:pt x="11977" y="7873"/>
                      <a:pt x="12189" y="7934"/>
                      <a:pt x="12463" y="8055"/>
                    </a:cubicBezTo>
                    <a:cubicBezTo>
                      <a:pt x="12585" y="8086"/>
                      <a:pt x="12645" y="8177"/>
                      <a:pt x="12767" y="8207"/>
                    </a:cubicBezTo>
                    <a:cubicBezTo>
                      <a:pt x="12888" y="8238"/>
                      <a:pt x="12919" y="8329"/>
                      <a:pt x="12949" y="8420"/>
                    </a:cubicBezTo>
                    <a:cubicBezTo>
                      <a:pt x="12797" y="8420"/>
                      <a:pt x="12706" y="8481"/>
                      <a:pt x="12615" y="8511"/>
                    </a:cubicBezTo>
                    <a:cubicBezTo>
                      <a:pt x="12550" y="8548"/>
                      <a:pt x="12499" y="8566"/>
                      <a:pt x="12458" y="8566"/>
                    </a:cubicBezTo>
                    <a:cubicBezTo>
                      <a:pt x="12365" y="8566"/>
                      <a:pt x="12323" y="8477"/>
                      <a:pt x="12281" y="8329"/>
                    </a:cubicBezTo>
                    <a:cubicBezTo>
                      <a:pt x="12281" y="8268"/>
                      <a:pt x="12250" y="8238"/>
                      <a:pt x="12189" y="8238"/>
                    </a:cubicBezTo>
                    <a:cubicBezTo>
                      <a:pt x="11946" y="8177"/>
                      <a:pt x="11673" y="8055"/>
                      <a:pt x="11399" y="7903"/>
                    </a:cubicBezTo>
                    <a:cubicBezTo>
                      <a:pt x="11217" y="7782"/>
                      <a:pt x="10974" y="7751"/>
                      <a:pt x="10791" y="7630"/>
                    </a:cubicBezTo>
                    <a:cubicBezTo>
                      <a:pt x="10457" y="7447"/>
                      <a:pt x="10122" y="7356"/>
                      <a:pt x="9758" y="7174"/>
                    </a:cubicBezTo>
                    <a:cubicBezTo>
                      <a:pt x="9743" y="7159"/>
                      <a:pt x="9720" y="7151"/>
                      <a:pt x="9689" y="7151"/>
                    </a:cubicBezTo>
                    <a:cubicBezTo>
                      <a:pt x="9659" y="7151"/>
                      <a:pt x="9621" y="7159"/>
                      <a:pt x="9575" y="7174"/>
                    </a:cubicBezTo>
                    <a:cubicBezTo>
                      <a:pt x="9302" y="7295"/>
                      <a:pt x="9059" y="7326"/>
                      <a:pt x="8785" y="7387"/>
                    </a:cubicBezTo>
                    <a:cubicBezTo>
                      <a:pt x="8238" y="7539"/>
                      <a:pt x="7691" y="7539"/>
                      <a:pt x="7144" y="7539"/>
                    </a:cubicBezTo>
                    <a:cubicBezTo>
                      <a:pt x="7083" y="7539"/>
                      <a:pt x="7022" y="7539"/>
                      <a:pt x="6961" y="7508"/>
                    </a:cubicBezTo>
                    <a:cubicBezTo>
                      <a:pt x="6870" y="7508"/>
                      <a:pt x="6870" y="7447"/>
                      <a:pt x="6870" y="7417"/>
                    </a:cubicBezTo>
                    <a:cubicBezTo>
                      <a:pt x="6870" y="7326"/>
                      <a:pt x="6931" y="7326"/>
                      <a:pt x="6992" y="7326"/>
                    </a:cubicBezTo>
                    <a:lnTo>
                      <a:pt x="7235" y="7326"/>
                    </a:lnTo>
                    <a:cubicBezTo>
                      <a:pt x="7296" y="7331"/>
                      <a:pt x="7358" y="7334"/>
                      <a:pt x="7419" y="7334"/>
                    </a:cubicBezTo>
                    <a:cubicBezTo>
                      <a:pt x="7691" y="7334"/>
                      <a:pt x="7959" y="7284"/>
                      <a:pt x="8208" y="7235"/>
                    </a:cubicBezTo>
                    <a:cubicBezTo>
                      <a:pt x="8481" y="7204"/>
                      <a:pt x="8785" y="7174"/>
                      <a:pt x="9059" y="7083"/>
                    </a:cubicBezTo>
                    <a:cubicBezTo>
                      <a:pt x="9102" y="7061"/>
                      <a:pt x="9129" y="7040"/>
                      <a:pt x="9185" y="7040"/>
                    </a:cubicBezTo>
                    <a:cubicBezTo>
                      <a:pt x="9208" y="7040"/>
                      <a:pt x="9236" y="7043"/>
                      <a:pt x="9271" y="7052"/>
                    </a:cubicBezTo>
                    <a:cubicBezTo>
                      <a:pt x="9150" y="6931"/>
                      <a:pt x="9059" y="6870"/>
                      <a:pt x="8967" y="6839"/>
                    </a:cubicBezTo>
                    <a:cubicBezTo>
                      <a:pt x="8663" y="6718"/>
                      <a:pt x="8390" y="6535"/>
                      <a:pt x="8086" y="6414"/>
                    </a:cubicBezTo>
                    <a:cubicBezTo>
                      <a:pt x="7934" y="6383"/>
                      <a:pt x="7843" y="6262"/>
                      <a:pt x="7691" y="6201"/>
                    </a:cubicBezTo>
                    <a:cubicBezTo>
                      <a:pt x="7417" y="6080"/>
                      <a:pt x="7144" y="5928"/>
                      <a:pt x="6931" y="5776"/>
                    </a:cubicBezTo>
                    <a:cubicBezTo>
                      <a:pt x="6875" y="5733"/>
                      <a:pt x="6818" y="5711"/>
                      <a:pt x="6768" y="5711"/>
                    </a:cubicBezTo>
                    <a:cubicBezTo>
                      <a:pt x="6710" y="5711"/>
                      <a:pt x="6660" y="5741"/>
                      <a:pt x="6627" y="5806"/>
                    </a:cubicBezTo>
                    <a:cubicBezTo>
                      <a:pt x="6566" y="5897"/>
                      <a:pt x="6475" y="5897"/>
                      <a:pt x="6414" y="5897"/>
                    </a:cubicBezTo>
                    <a:cubicBezTo>
                      <a:pt x="6070" y="5897"/>
                      <a:pt x="5712" y="5911"/>
                      <a:pt x="5358" y="5911"/>
                    </a:cubicBezTo>
                    <a:cubicBezTo>
                      <a:pt x="5181" y="5911"/>
                      <a:pt x="5006" y="5907"/>
                      <a:pt x="4834" y="5897"/>
                    </a:cubicBezTo>
                    <a:cubicBezTo>
                      <a:pt x="4712" y="5897"/>
                      <a:pt x="4682" y="5836"/>
                      <a:pt x="4682" y="5745"/>
                    </a:cubicBezTo>
                    <a:cubicBezTo>
                      <a:pt x="4682" y="5624"/>
                      <a:pt x="4742" y="5624"/>
                      <a:pt x="4864" y="5624"/>
                    </a:cubicBezTo>
                    <a:lnTo>
                      <a:pt x="5715" y="5624"/>
                    </a:lnTo>
                    <a:cubicBezTo>
                      <a:pt x="5928" y="5624"/>
                      <a:pt x="6171" y="5593"/>
                      <a:pt x="6353" y="5532"/>
                    </a:cubicBezTo>
                    <a:cubicBezTo>
                      <a:pt x="6384" y="5532"/>
                      <a:pt x="6384" y="5532"/>
                      <a:pt x="6384" y="5502"/>
                    </a:cubicBezTo>
                    <a:cubicBezTo>
                      <a:pt x="6384" y="5472"/>
                      <a:pt x="6353" y="5472"/>
                      <a:pt x="6353" y="5472"/>
                    </a:cubicBezTo>
                    <a:cubicBezTo>
                      <a:pt x="6201" y="5380"/>
                      <a:pt x="6080" y="5320"/>
                      <a:pt x="5928" y="5198"/>
                    </a:cubicBezTo>
                    <a:cubicBezTo>
                      <a:pt x="5746" y="5046"/>
                      <a:pt x="5563" y="4925"/>
                      <a:pt x="5320" y="4833"/>
                    </a:cubicBezTo>
                    <a:lnTo>
                      <a:pt x="4651" y="4377"/>
                    </a:lnTo>
                    <a:lnTo>
                      <a:pt x="3618" y="3678"/>
                    </a:lnTo>
                    <a:lnTo>
                      <a:pt x="3040" y="3222"/>
                    </a:lnTo>
                    <a:cubicBezTo>
                      <a:pt x="2919" y="3162"/>
                      <a:pt x="2828" y="3070"/>
                      <a:pt x="2706" y="2949"/>
                    </a:cubicBezTo>
                    <a:cubicBezTo>
                      <a:pt x="2584" y="2888"/>
                      <a:pt x="2524" y="2766"/>
                      <a:pt x="2432" y="2645"/>
                    </a:cubicBezTo>
                    <a:cubicBezTo>
                      <a:pt x="2402" y="2614"/>
                      <a:pt x="2402" y="2554"/>
                      <a:pt x="2463" y="2493"/>
                    </a:cubicBezTo>
                    <a:cubicBezTo>
                      <a:pt x="2496" y="2482"/>
                      <a:pt x="2521" y="2475"/>
                      <a:pt x="2544" y="2475"/>
                    </a:cubicBezTo>
                    <a:close/>
                    <a:moveTo>
                      <a:pt x="244" y="0"/>
                    </a:moveTo>
                    <a:cubicBezTo>
                      <a:pt x="1" y="213"/>
                      <a:pt x="1" y="487"/>
                      <a:pt x="122" y="760"/>
                    </a:cubicBezTo>
                    <a:cubicBezTo>
                      <a:pt x="244" y="1034"/>
                      <a:pt x="335" y="1338"/>
                      <a:pt x="487" y="1581"/>
                    </a:cubicBezTo>
                    <a:cubicBezTo>
                      <a:pt x="578" y="1703"/>
                      <a:pt x="639" y="1824"/>
                      <a:pt x="700" y="1946"/>
                    </a:cubicBezTo>
                    <a:cubicBezTo>
                      <a:pt x="3071" y="6535"/>
                      <a:pt x="8390" y="10791"/>
                      <a:pt x="13709" y="11064"/>
                    </a:cubicBezTo>
                    <a:cubicBezTo>
                      <a:pt x="14106" y="11111"/>
                      <a:pt x="14431" y="11176"/>
                      <a:pt x="14753" y="11176"/>
                    </a:cubicBezTo>
                    <a:cubicBezTo>
                      <a:pt x="14850" y="11176"/>
                      <a:pt x="14948" y="11170"/>
                      <a:pt x="15047" y="11156"/>
                    </a:cubicBezTo>
                    <a:lnTo>
                      <a:pt x="15533" y="11156"/>
                    </a:lnTo>
                    <a:cubicBezTo>
                      <a:pt x="15776" y="10821"/>
                      <a:pt x="15898" y="10396"/>
                      <a:pt x="15928" y="10001"/>
                    </a:cubicBezTo>
                    <a:lnTo>
                      <a:pt x="15533" y="10001"/>
                    </a:lnTo>
                    <a:cubicBezTo>
                      <a:pt x="15472" y="10001"/>
                      <a:pt x="15381" y="9940"/>
                      <a:pt x="15351" y="9879"/>
                    </a:cubicBezTo>
                    <a:cubicBezTo>
                      <a:pt x="15290" y="9727"/>
                      <a:pt x="15168" y="9605"/>
                      <a:pt x="15077" y="9453"/>
                    </a:cubicBezTo>
                    <a:cubicBezTo>
                      <a:pt x="15016" y="9301"/>
                      <a:pt x="14895" y="9180"/>
                      <a:pt x="14773" y="9028"/>
                    </a:cubicBezTo>
                    <a:cubicBezTo>
                      <a:pt x="11430" y="4529"/>
                      <a:pt x="5624" y="1216"/>
                      <a:pt x="244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58"/>
              <p:cNvSpPr/>
              <p:nvPr/>
            </p:nvSpPr>
            <p:spPr>
              <a:xfrm>
                <a:off x="3062950" y="6406000"/>
                <a:ext cx="198375" cy="367875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14715" extrusionOk="0">
                    <a:moveTo>
                      <a:pt x="1641" y="3725"/>
                    </a:moveTo>
                    <a:cubicBezTo>
                      <a:pt x="1757" y="3725"/>
                      <a:pt x="1863" y="3787"/>
                      <a:pt x="1885" y="3900"/>
                    </a:cubicBezTo>
                    <a:cubicBezTo>
                      <a:pt x="1977" y="4174"/>
                      <a:pt x="2037" y="4447"/>
                      <a:pt x="2098" y="4690"/>
                    </a:cubicBezTo>
                    <a:cubicBezTo>
                      <a:pt x="2159" y="4964"/>
                      <a:pt x="2250" y="5268"/>
                      <a:pt x="2311" y="5572"/>
                    </a:cubicBezTo>
                    <a:cubicBezTo>
                      <a:pt x="2402" y="5845"/>
                      <a:pt x="2433" y="6119"/>
                      <a:pt x="2493" y="6362"/>
                    </a:cubicBezTo>
                    <a:cubicBezTo>
                      <a:pt x="2585" y="6605"/>
                      <a:pt x="2706" y="6818"/>
                      <a:pt x="2706" y="7092"/>
                    </a:cubicBezTo>
                    <a:cubicBezTo>
                      <a:pt x="2706" y="7244"/>
                      <a:pt x="2797" y="7365"/>
                      <a:pt x="2797" y="7517"/>
                    </a:cubicBezTo>
                    <a:cubicBezTo>
                      <a:pt x="2919" y="7426"/>
                      <a:pt x="2949" y="7335"/>
                      <a:pt x="3010" y="7213"/>
                    </a:cubicBezTo>
                    <a:cubicBezTo>
                      <a:pt x="3101" y="6940"/>
                      <a:pt x="3162" y="6666"/>
                      <a:pt x="3253" y="6423"/>
                    </a:cubicBezTo>
                    <a:cubicBezTo>
                      <a:pt x="3314" y="6210"/>
                      <a:pt x="3344" y="5997"/>
                      <a:pt x="3405" y="5815"/>
                    </a:cubicBezTo>
                    <a:cubicBezTo>
                      <a:pt x="3496" y="5572"/>
                      <a:pt x="3496" y="5359"/>
                      <a:pt x="3618" y="5146"/>
                    </a:cubicBezTo>
                    <a:cubicBezTo>
                      <a:pt x="3679" y="5055"/>
                      <a:pt x="3709" y="4934"/>
                      <a:pt x="3709" y="4782"/>
                    </a:cubicBezTo>
                    <a:cubicBezTo>
                      <a:pt x="3770" y="4660"/>
                      <a:pt x="3831" y="4599"/>
                      <a:pt x="3922" y="4599"/>
                    </a:cubicBezTo>
                    <a:cubicBezTo>
                      <a:pt x="3983" y="4599"/>
                      <a:pt x="4104" y="4599"/>
                      <a:pt x="4135" y="4660"/>
                    </a:cubicBezTo>
                    <a:cubicBezTo>
                      <a:pt x="4226" y="4751"/>
                      <a:pt x="4165" y="4812"/>
                      <a:pt x="4135" y="4903"/>
                    </a:cubicBezTo>
                    <a:cubicBezTo>
                      <a:pt x="3983" y="5116"/>
                      <a:pt x="3922" y="5390"/>
                      <a:pt x="3861" y="5663"/>
                    </a:cubicBezTo>
                    <a:cubicBezTo>
                      <a:pt x="3831" y="5876"/>
                      <a:pt x="3770" y="6058"/>
                      <a:pt x="3679" y="6301"/>
                    </a:cubicBezTo>
                    <a:cubicBezTo>
                      <a:pt x="3618" y="6484"/>
                      <a:pt x="3557" y="6666"/>
                      <a:pt x="3496" y="6879"/>
                    </a:cubicBezTo>
                    <a:cubicBezTo>
                      <a:pt x="3375" y="7213"/>
                      <a:pt x="3253" y="7578"/>
                      <a:pt x="2949" y="7852"/>
                    </a:cubicBezTo>
                    <a:cubicBezTo>
                      <a:pt x="2919" y="7882"/>
                      <a:pt x="2919" y="7882"/>
                      <a:pt x="2919" y="7943"/>
                    </a:cubicBezTo>
                    <a:cubicBezTo>
                      <a:pt x="3071" y="8307"/>
                      <a:pt x="3192" y="8733"/>
                      <a:pt x="3344" y="9098"/>
                    </a:cubicBezTo>
                    <a:cubicBezTo>
                      <a:pt x="3405" y="9311"/>
                      <a:pt x="3496" y="9493"/>
                      <a:pt x="3527" y="9675"/>
                    </a:cubicBezTo>
                    <a:cubicBezTo>
                      <a:pt x="3557" y="9827"/>
                      <a:pt x="3648" y="9979"/>
                      <a:pt x="3709" y="10131"/>
                    </a:cubicBezTo>
                    <a:cubicBezTo>
                      <a:pt x="3800" y="10283"/>
                      <a:pt x="3800" y="10435"/>
                      <a:pt x="3861" y="10587"/>
                    </a:cubicBezTo>
                    <a:lnTo>
                      <a:pt x="3983" y="10922"/>
                    </a:lnTo>
                    <a:cubicBezTo>
                      <a:pt x="4135" y="10922"/>
                      <a:pt x="4135" y="10770"/>
                      <a:pt x="4135" y="10709"/>
                    </a:cubicBezTo>
                    <a:cubicBezTo>
                      <a:pt x="4135" y="10435"/>
                      <a:pt x="4256" y="10222"/>
                      <a:pt x="4287" y="9979"/>
                    </a:cubicBezTo>
                    <a:cubicBezTo>
                      <a:pt x="4317" y="9614"/>
                      <a:pt x="4469" y="9219"/>
                      <a:pt x="4530" y="8855"/>
                    </a:cubicBezTo>
                    <a:cubicBezTo>
                      <a:pt x="4530" y="8642"/>
                      <a:pt x="4591" y="8490"/>
                      <a:pt x="4621" y="8338"/>
                    </a:cubicBezTo>
                    <a:cubicBezTo>
                      <a:pt x="4674" y="8259"/>
                      <a:pt x="4795" y="8180"/>
                      <a:pt x="4885" y="8180"/>
                    </a:cubicBezTo>
                    <a:cubicBezTo>
                      <a:pt x="4899" y="8180"/>
                      <a:pt x="4913" y="8182"/>
                      <a:pt x="4925" y="8186"/>
                    </a:cubicBezTo>
                    <a:cubicBezTo>
                      <a:pt x="5016" y="8247"/>
                      <a:pt x="5047" y="8399"/>
                      <a:pt x="5016" y="8490"/>
                    </a:cubicBezTo>
                    <a:cubicBezTo>
                      <a:pt x="4925" y="8733"/>
                      <a:pt x="4864" y="9007"/>
                      <a:pt x="4864" y="9219"/>
                    </a:cubicBezTo>
                    <a:cubicBezTo>
                      <a:pt x="4864" y="9463"/>
                      <a:pt x="4773" y="9675"/>
                      <a:pt x="4712" y="9918"/>
                    </a:cubicBezTo>
                    <a:cubicBezTo>
                      <a:pt x="4682" y="9979"/>
                      <a:pt x="4712" y="10101"/>
                      <a:pt x="4682" y="10162"/>
                    </a:cubicBezTo>
                    <a:cubicBezTo>
                      <a:pt x="4591" y="10526"/>
                      <a:pt x="4560" y="10861"/>
                      <a:pt x="4378" y="11165"/>
                    </a:cubicBezTo>
                    <a:cubicBezTo>
                      <a:pt x="4317" y="11225"/>
                      <a:pt x="4287" y="11347"/>
                      <a:pt x="4196" y="11469"/>
                    </a:cubicBezTo>
                    <a:lnTo>
                      <a:pt x="4196" y="11499"/>
                    </a:lnTo>
                    <a:cubicBezTo>
                      <a:pt x="4347" y="11742"/>
                      <a:pt x="4347" y="11985"/>
                      <a:pt x="4499" y="12229"/>
                    </a:cubicBezTo>
                    <a:cubicBezTo>
                      <a:pt x="4621" y="12411"/>
                      <a:pt x="4712" y="12654"/>
                      <a:pt x="4773" y="12867"/>
                    </a:cubicBezTo>
                    <a:cubicBezTo>
                      <a:pt x="4803" y="12897"/>
                      <a:pt x="4743" y="12958"/>
                      <a:pt x="4712" y="12988"/>
                    </a:cubicBezTo>
                    <a:cubicBezTo>
                      <a:pt x="4703" y="12997"/>
                      <a:pt x="4692" y="13001"/>
                      <a:pt x="4679" y="13001"/>
                    </a:cubicBezTo>
                    <a:cubicBezTo>
                      <a:pt x="4649" y="13001"/>
                      <a:pt x="4612" y="12980"/>
                      <a:pt x="4591" y="12958"/>
                    </a:cubicBezTo>
                    <a:cubicBezTo>
                      <a:pt x="4347" y="12684"/>
                      <a:pt x="4256" y="12350"/>
                      <a:pt x="4135" y="11985"/>
                    </a:cubicBezTo>
                    <a:cubicBezTo>
                      <a:pt x="4104" y="11894"/>
                      <a:pt x="4013" y="11773"/>
                      <a:pt x="3983" y="11621"/>
                    </a:cubicBezTo>
                    <a:cubicBezTo>
                      <a:pt x="3983" y="11560"/>
                      <a:pt x="3952" y="11552"/>
                      <a:pt x="3918" y="11552"/>
                    </a:cubicBezTo>
                    <a:cubicBezTo>
                      <a:pt x="3907" y="11552"/>
                      <a:pt x="3895" y="11553"/>
                      <a:pt x="3884" y="11553"/>
                    </a:cubicBezTo>
                    <a:cubicBezTo>
                      <a:pt x="3861" y="11553"/>
                      <a:pt x="3841" y="11550"/>
                      <a:pt x="3831" y="11529"/>
                    </a:cubicBezTo>
                    <a:cubicBezTo>
                      <a:pt x="3709" y="11469"/>
                      <a:pt x="3648" y="11347"/>
                      <a:pt x="3527" y="11286"/>
                    </a:cubicBezTo>
                    <a:cubicBezTo>
                      <a:pt x="3284" y="11134"/>
                      <a:pt x="3132" y="10922"/>
                      <a:pt x="2919" y="10770"/>
                    </a:cubicBezTo>
                    <a:cubicBezTo>
                      <a:pt x="2767" y="10678"/>
                      <a:pt x="2615" y="10466"/>
                      <a:pt x="2463" y="10314"/>
                    </a:cubicBezTo>
                    <a:cubicBezTo>
                      <a:pt x="2220" y="10070"/>
                      <a:pt x="1977" y="9858"/>
                      <a:pt x="1703" y="9645"/>
                    </a:cubicBezTo>
                    <a:cubicBezTo>
                      <a:pt x="1612" y="9554"/>
                      <a:pt x="1551" y="9493"/>
                      <a:pt x="1581" y="9371"/>
                    </a:cubicBezTo>
                    <a:cubicBezTo>
                      <a:pt x="1600" y="9298"/>
                      <a:pt x="1629" y="9258"/>
                      <a:pt x="1670" y="9258"/>
                    </a:cubicBezTo>
                    <a:cubicBezTo>
                      <a:pt x="1697" y="9258"/>
                      <a:pt x="1728" y="9275"/>
                      <a:pt x="1764" y="9311"/>
                    </a:cubicBezTo>
                    <a:cubicBezTo>
                      <a:pt x="2068" y="9493"/>
                      <a:pt x="2311" y="9706"/>
                      <a:pt x="2524" y="9979"/>
                    </a:cubicBezTo>
                    <a:cubicBezTo>
                      <a:pt x="2615" y="10010"/>
                      <a:pt x="2676" y="10070"/>
                      <a:pt x="2767" y="10131"/>
                    </a:cubicBezTo>
                    <a:cubicBezTo>
                      <a:pt x="3071" y="10435"/>
                      <a:pt x="3375" y="10709"/>
                      <a:pt x="3679" y="10982"/>
                    </a:cubicBezTo>
                    <a:cubicBezTo>
                      <a:pt x="3700" y="11004"/>
                      <a:pt x="3722" y="11025"/>
                      <a:pt x="3754" y="11025"/>
                    </a:cubicBezTo>
                    <a:cubicBezTo>
                      <a:pt x="3767" y="11025"/>
                      <a:pt x="3783" y="11022"/>
                      <a:pt x="3800" y="11013"/>
                    </a:cubicBezTo>
                    <a:cubicBezTo>
                      <a:pt x="3831" y="10982"/>
                      <a:pt x="3740" y="10982"/>
                      <a:pt x="3740" y="10922"/>
                    </a:cubicBezTo>
                    <a:cubicBezTo>
                      <a:pt x="3679" y="10618"/>
                      <a:pt x="3557" y="10405"/>
                      <a:pt x="3496" y="10101"/>
                    </a:cubicBezTo>
                    <a:cubicBezTo>
                      <a:pt x="3496" y="10010"/>
                      <a:pt x="3405" y="9918"/>
                      <a:pt x="3375" y="9827"/>
                    </a:cubicBezTo>
                    <a:cubicBezTo>
                      <a:pt x="3284" y="9675"/>
                      <a:pt x="3284" y="9493"/>
                      <a:pt x="3223" y="9341"/>
                    </a:cubicBezTo>
                    <a:cubicBezTo>
                      <a:pt x="3071" y="9007"/>
                      <a:pt x="2949" y="8642"/>
                      <a:pt x="2828" y="8307"/>
                    </a:cubicBezTo>
                    <a:cubicBezTo>
                      <a:pt x="2797" y="8186"/>
                      <a:pt x="2767" y="8125"/>
                      <a:pt x="2767" y="8034"/>
                    </a:cubicBezTo>
                    <a:cubicBezTo>
                      <a:pt x="2767" y="8004"/>
                      <a:pt x="2767" y="7973"/>
                      <a:pt x="2737" y="7973"/>
                    </a:cubicBezTo>
                    <a:cubicBezTo>
                      <a:pt x="2402" y="7852"/>
                      <a:pt x="2129" y="7578"/>
                      <a:pt x="1855" y="7365"/>
                    </a:cubicBezTo>
                    <a:cubicBezTo>
                      <a:pt x="1460" y="7031"/>
                      <a:pt x="1095" y="6727"/>
                      <a:pt x="670" y="6423"/>
                    </a:cubicBezTo>
                    <a:cubicBezTo>
                      <a:pt x="639" y="6423"/>
                      <a:pt x="609" y="6362"/>
                      <a:pt x="578" y="6332"/>
                    </a:cubicBezTo>
                    <a:cubicBezTo>
                      <a:pt x="487" y="6271"/>
                      <a:pt x="457" y="6180"/>
                      <a:pt x="518" y="6119"/>
                    </a:cubicBezTo>
                    <a:cubicBezTo>
                      <a:pt x="548" y="6089"/>
                      <a:pt x="586" y="6073"/>
                      <a:pt x="628" y="6073"/>
                    </a:cubicBezTo>
                    <a:cubicBezTo>
                      <a:pt x="670" y="6073"/>
                      <a:pt x="715" y="6089"/>
                      <a:pt x="761" y="6119"/>
                    </a:cubicBezTo>
                    <a:cubicBezTo>
                      <a:pt x="1095" y="6362"/>
                      <a:pt x="1460" y="6636"/>
                      <a:pt x="1825" y="6909"/>
                    </a:cubicBezTo>
                    <a:cubicBezTo>
                      <a:pt x="2037" y="7092"/>
                      <a:pt x="2250" y="7335"/>
                      <a:pt x="2554" y="7426"/>
                    </a:cubicBezTo>
                    <a:cubicBezTo>
                      <a:pt x="2554" y="7244"/>
                      <a:pt x="2493" y="7092"/>
                      <a:pt x="2341" y="6970"/>
                    </a:cubicBezTo>
                    <a:cubicBezTo>
                      <a:pt x="2311" y="6909"/>
                      <a:pt x="2311" y="6818"/>
                      <a:pt x="2311" y="6757"/>
                    </a:cubicBezTo>
                    <a:cubicBezTo>
                      <a:pt x="2281" y="6453"/>
                      <a:pt x="2129" y="6180"/>
                      <a:pt x="2098" y="5876"/>
                    </a:cubicBezTo>
                    <a:cubicBezTo>
                      <a:pt x="2037" y="5602"/>
                      <a:pt x="1946" y="5298"/>
                      <a:pt x="1885" y="5055"/>
                    </a:cubicBezTo>
                    <a:cubicBezTo>
                      <a:pt x="1825" y="4751"/>
                      <a:pt x="1703" y="4447"/>
                      <a:pt x="1673" y="4143"/>
                    </a:cubicBezTo>
                    <a:cubicBezTo>
                      <a:pt x="1642" y="4052"/>
                      <a:pt x="1551" y="4052"/>
                      <a:pt x="1521" y="4022"/>
                    </a:cubicBezTo>
                    <a:cubicBezTo>
                      <a:pt x="1399" y="3900"/>
                      <a:pt x="1399" y="3839"/>
                      <a:pt x="1521" y="3748"/>
                    </a:cubicBezTo>
                    <a:cubicBezTo>
                      <a:pt x="1560" y="3732"/>
                      <a:pt x="1601" y="3725"/>
                      <a:pt x="1641" y="3725"/>
                    </a:cubicBezTo>
                    <a:close/>
                    <a:moveTo>
                      <a:pt x="955" y="1"/>
                    </a:moveTo>
                    <a:cubicBezTo>
                      <a:pt x="852" y="1"/>
                      <a:pt x="749" y="32"/>
                      <a:pt x="639" y="101"/>
                    </a:cubicBezTo>
                    <a:cubicBezTo>
                      <a:pt x="335" y="283"/>
                      <a:pt x="274" y="557"/>
                      <a:pt x="274" y="861"/>
                    </a:cubicBezTo>
                    <a:cubicBezTo>
                      <a:pt x="183" y="2228"/>
                      <a:pt x="1" y="4022"/>
                      <a:pt x="1" y="5845"/>
                    </a:cubicBezTo>
                    <a:cubicBezTo>
                      <a:pt x="1" y="8794"/>
                      <a:pt x="366" y="12563"/>
                      <a:pt x="3253" y="14113"/>
                    </a:cubicBezTo>
                    <a:cubicBezTo>
                      <a:pt x="4061" y="14532"/>
                      <a:pt x="4717" y="14714"/>
                      <a:pt x="5245" y="14714"/>
                    </a:cubicBezTo>
                    <a:cubicBezTo>
                      <a:pt x="7934" y="14714"/>
                      <a:pt x="7279" y="9976"/>
                      <a:pt x="6262" y="7639"/>
                    </a:cubicBezTo>
                    <a:cubicBezTo>
                      <a:pt x="5229" y="5238"/>
                      <a:pt x="3800" y="2806"/>
                      <a:pt x="2098" y="830"/>
                    </a:cubicBezTo>
                    <a:cubicBezTo>
                      <a:pt x="1855" y="557"/>
                      <a:pt x="1642" y="283"/>
                      <a:pt x="1338" y="131"/>
                    </a:cubicBezTo>
                    <a:cubicBezTo>
                      <a:pt x="1205" y="48"/>
                      <a:pt x="1080" y="1"/>
                      <a:pt x="95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58"/>
              <p:cNvSpPr/>
              <p:nvPr/>
            </p:nvSpPr>
            <p:spPr>
              <a:xfrm>
                <a:off x="2828925" y="6769525"/>
                <a:ext cx="2811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7796" extrusionOk="0">
                    <a:moveTo>
                      <a:pt x="1813" y="1688"/>
                    </a:moveTo>
                    <a:cubicBezTo>
                      <a:pt x="1866" y="1688"/>
                      <a:pt x="1923" y="1723"/>
                      <a:pt x="1945" y="1791"/>
                    </a:cubicBezTo>
                    <a:cubicBezTo>
                      <a:pt x="2097" y="2004"/>
                      <a:pt x="2280" y="2216"/>
                      <a:pt x="2523" y="2368"/>
                    </a:cubicBezTo>
                    <a:cubicBezTo>
                      <a:pt x="2644" y="2429"/>
                      <a:pt x="2736" y="2460"/>
                      <a:pt x="2827" y="2581"/>
                    </a:cubicBezTo>
                    <a:cubicBezTo>
                      <a:pt x="2948" y="2703"/>
                      <a:pt x="3100" y="2764"/>
                      <a:pt x="3192" y="2824"/>
                    </a:cubicBezTo>
                    <a:cubicBezTo>
                      <a:pt x="3313" y="2855"/>
                      <a:pt x="3404" y="3007"/>
                      <a:pt x="3496" y="3037"/>
                    </a:cubicBezTo>
                    <a:cubicBezTo>
                      <a:pt x="3617" y="3068"/>
                      <a:pt x="3739" y="3220"/>
                      <a:pt x="3891" y="3311"/>
                    </a:cubicBezTo>
                    <a:cubicBezTo>
                      <a:pt x="3921" y="3159"/>
                      <a:pt x="3799" y="3007"/>
                      <a:pt x="3769" y="2855"/>
                    </a:cubicBezTo>
                    <a:cubicBezTo>
                      <a:pt x="3648" y="2581"/>
                      <a:pt x="3496" y="2368"/>
                      <a:pt x="3465" y="2064"/>
                    </a:cubicBezTo>
                    <a:cubicBezTo>
                      <a:pt x="3435" y="1973"/>
                      <a:pt x="3313" y="1943"/>
                      <a:pt x="3435" y="1821"/>
                    </a:cubicBezTo>
                    <a:cubicBezTo>
                      <a:pt x="3470" y="1786"/>
                      <a:pt x="3525" y="1751"/>
                      <a:pt x="3583" y="1751"/>
                    </a:cubicBezTo>
                    <a:cubicBezTo>
                      <a:pt x="3626" y="1751"/>
                      <a:pt x="3670" y="1770"/>
                      <a:pt x="3708" y="1821"/>
                    </a:cubicBezTo>
                    <a:cubicBezTo>
                      <a:pt x="3769" y="1852"/>
                      <a:pt x="3799" y="1943"/>
                      <a:pt x="3799" y="2004"/>
                    </a:cubicBezTo>
                    <a:cubicBezTo>
                      <a:pt x="3860" y="2277"/>
                      <a:pt x="4012" y="2520"/>
                      <a:pt x="4103" y="2733"/>
                    </a:cubicBezTo>
                    <a:cubicBezTo>
                      <a:pt x="4195" y="2916"/>
                      <a:pt x="4255" y="3128"/>
                      <a:pt x="4225" y="3341"/>
                    </a:cubicBezTo>
                    <a:cubicBezTo>
                      <a:pt x="4195" y="3584"/>
                      <a:pt x="4347" y="3645"/>
                      <a:pt x="4499" y="3767"/>
                    </a:cubicBezTo>
                    <a:cubicBezTo>
                      <a:pt x="4681" y="3888"/>
                      <a:pt x="4863" y="3949"/>
                      <a:pt x="5015" y="4071"/>
                    </a:cubicBezTo>
                    <a:cubicBezTo>
                      <a:pt x="5228" y="4192"/>
                      <a:pt x="5441" y="4253"/>
                      <a:pt x="5623" y="4435"/>
                    </a:cubicBezTo>
                    <a:cubicBezTo>
                      <a:pt x="5654" y="4466"/>
                      <a:pt x="5676" y="4481"/>
                      <a:pt x="5695" y="4481"/>
                    </a:cubicBezTo>
                    <a:cubicBezTo>
                      <a:pt x="5714" y="4481"/>
                      <a:pt x="5730" y="4466"/>
                      <a:pt x="5745" y="4435"/>
                    </a:cubicBezTo>
                    <a:cubicBezTo>
                      <a:pt x="5775" y="4405"/>
                      <a:pt x="5775" y="4344"/>
                      <a:pt x="5745" y="4283"/>
                    </a:cubicBezTo>
                    <a:cubicBezTo>
                      <a:pt x="5714" y="4192"/>
                      <a:pt x="5684" y="4101"/>
                      <a:pt x="5623" y="4040"/>
                    </a:cubicBezTo>
                    <a:cubicBezTo>
                      <a:pt x="5532" y="3767"/>
                      <a:pt x="5410" y="3463"/>
                      <a:pt x="5289" y="3189"/>
                    </a:cubicBezTo>
                    <a:cubicBezTo>
                      <a:pt x="5258" y="3128"/>
                      <a:pt x="5380" y="2976"/>
                      <a:pt x="5471" y="2976"/>
                    </a:cubicBezTo>
                    <a:cubicBezTo>
                      <a:pt x="5684" y="2976"/>
                      <a:pt x="5775" y="3068"/>
                      <a:pt x="5745" y="3220"/>
                    </a:cubicBezTo>
                    <a:cubicBezTo>
                      <a:pt x="5745" y="3371"/>
                      <a:pt x="5836" y="3493"/>
                      <a:pt x="5866" y="3615"/>
                    </a:cubicBezTo>
                    <a:cubicBezTo>
                      <a:pt x="6018" y="3949"/>
                      <a:pt x="6170" y="4253"/>
                      <a:pt x="6201" y="4587"/>
                    </a:cubicBezTo>
                    <a:cubicBezTo>
                      <a:pt x="6201" y="4739"/>
                      <a:pt x="6322" y="4800"/>
                      <a:pt x="6444" y="4861"/>
                    </a:cubicBezTo>
                    <a:cubicBezTo>
                      <a:pt x="6657" y="4982"/>
                      <a:pt x="6839" y="5104"/>
                      <a:pt x="7082" y="5195"/>
                    </a:cubicBezTo>
                    <a:lnTo>
                      <a:pt x="7538" y="5438"/>
                    </a:lnTo>
                    <a:cubicBezTo>
                      <a:pt x="7569" y="5454"/>
                      <a:pt x="7599" y="5461"/>
                      <a:pt x="7629" y="5461"/>
                    </a:cubicBezTo>
                    <a:cubicBezTo>
                      <a:pt x="7660" y="5461"/>
                      <a:pt x="7690" y="5454"/>
                      <a:pt x="7721" y="5438"/>
                    </a:cubicBezTo>
                    <a:cubicBezTo>
                      <a:pt x="7737" y="5434"/>
                      <a:pt x="7754" y="5432"/>
                      <a:pt x="7773" y="5432"/>
                    </a:cubicBezTo>
                    <a:cubicBezTo>
                      <a:pt x="7895" y="5432"/>
                      <a:pt x="8063" y="5515"/>
                      <a:pt x="8116" y="5621"/>
                    </a:cubicBezTo>
                    <a:cubicBezTo>
                      <a:pt x="8116" y="5712"/>
                      <a:pt x="8146" y="5803"/>
                      <a:pt x="8055" y="5864"/>
                    </a:cubicBezTo>
                    <a:cubicBezTo>
                      <a:pt x="8024" y="5879"/>
                      <a:pt x="7979" y="5887"/>
                      <a:pt x="7933" y="5887"/>
                    </a:cubicBezTo>
                    <a:cubicBezTo>
                      <a:pt x="7888" y="5887"/>
                      <a:pt x="7842" y="5879"/>
                      <a:pt x="7812" y="5864"/>
                    </a:cubicBezTo>
                    <a:cubicBezTo>
                      <a:pt x="7447" y="5742"/>
                      <a:pt x="7143" y="5560"/>
                      <a:pt x="6839" y="5408"/>
                    </a:cubicBezTo>
                    <a:cubicBezTo>
                      <a:pt x="6687" y="5286"/>
                      <a:pt x="6505" y="5256"/>
                      <a:pt x="6353" y="5104"/>
                    </a:cubicBezTo>
                    <a:cubicBezTo>
                      <a:pt x="6299" y="5051"/>
                      <a:pt x="6240" y="5027"/>
                      <a:pt x="6186" y="5027"/>
                    </a:cubicBezTo>
                    <a:cubicBezTo>
                      <a:pt x="6115" y="5027"/>
                      <a:pt x="6053" y="5066"/>
                      <a:pt x="6018" y="5134"/>
                    </a:cubicBezTo>
                    <a:cubicBezTo>
                      <a:pt x="5988" y="5134"/>
                      <a:pt x="5988" y="5165"/>
                      <a:pt x="5927" y="5165"/>
                    </a:cubicBezTo>
                    <a:cubicBezTo>
                      <a:pt x="5731" y="5189"/>
                      <a:pt x="5516" y="5273"/>
                      <a:pt x="5297" y="5273"/>
                    </a:cubicBezTo>
                    <a:cubicBezTo>
                      <a:pt x="5244" y="5273"/>
                      <a:pt x="5190" y="5268"/>
                      <a:pt x="5137" y="5256"/>
                    </a:cubicBezTo>
                    <a:cubicBezTo>
                      <a:pt x="4863" y="5165"/>
                      <a:pt x="4620" y="5195"/>
                      <a:pt x="4347" y="5165"/>
                    </a:cubicBezTo>
                    <a:cubicBezTo>
                      <a:pt x="4255" y="5165"/>
                      <a:pt x="4225" y="5134"/>
                      <a:pt x="4195" y="5043"/>
                    </a:cubicBezTo>
                    <a:cubicBezTo>
                      <a:pt x="4195" y="5013"/>
                      <a:pt x="4195" y="4952"/>
                      <a:pt x="4225" y="4891"/>
                    </a:cubicBezTo>
                    <a:cubicBezTo>
                      <a:pt x="4281" y="4854"/>
                      <a:pt x="4326" y="4828"/>
                      <a:pt x="4374" y="4828"/>
                    </a:cubicBezTo>
                    <a:cubicBezTo>
                      <a:pt x="4403" y="4828"/>
                      <a:pt x="4433" y="4838"/>
                      <a:pt x="4468" y="4861"/>
                    </a:cubicBezTo>
                    <a:lnTo>
                      <a:pt x="4499" y="4861"/>
                    </a:lnTo>
                    <a:cubicBezTo>
                      <a:pt x="4769" y="4861"/>
                      <a:pt x="5039" y="4957"/>
                      <a:pt x="5330" y="4957"/>
                    </a:cubicBezTo>
                    <a:cubicBezTo>
                      <a:pt x="5367" y="4957"/>
                      <a:pt x="5404" y="4955"/>
                      <a:pt x="5441" y="4952"/>
                    </a:cubicBezTo>
                    <a:cubicBezTo>
                      <a:pt x="5562" y="4952"/>
                      <a:pt x="5684" y="4861"/>
                      <a:pt x="5775" y="4861"/>
                    </a:cubicBezTo>
                    <a:cubicBezTo>
                      <a:pt x="5836" y="4861"/>
                      <a:pt x="5836" y="4830"/>
                      <a:pt x="5866" y="4800"/>
                    </a:cubicBezTo>
                    <a:cubicBezTo>
                      <a:pt x="5836" y="4739"/>
                      <a:pt x="5836" y="4709"/>
                      <a:pt x="5775" y="4709"/>
                    </a:cubicBezTo>
                    <a:cubicBezTo>
                      <a:pt x="5441" y="4527"/>
                      <a:pt x="5106" y="4283"/>
                      <a:pt x="4772" y="4101"/>
                    </a:cubicBezTo>
                    <a:cubicBezTo>
                      <a:pt x="4559" y="3979"/>
                      <a:pt x="4407" y="3888"/>
                      <a:pt x="4225" y="3767"/>
                    </a:cubicBezTo>
                    <a:cubicBezTo>
                      <a:pt x="4195" y="3736"/>
                      <a:pt x="4164" y="3736"/>
                      <a:pt x="4164" y="3736"/>
                    </a:cubicBezTo>
                    <a:cubicBezTo>
                      <a:pt x="4119" y="3767"/>
                      <a:pt x="4065" y="3774"/>
                      <a:pt x="4016" y="3774"/>
                    </a:cubicBezTo>
                    <a:cubicBezTo>
                      <a:pt x="3967" y="3774"/>
                      <a:pt x="3921" y="3767"/>
                      <a:pt x="3891" y="3767"/>
                    </a:cubicBezTo>
                    <a:cubicBezTo>
                      <a:pt x="3702" y="3779"/>
                      <a:pt x="3508" y="3787"/>
                      <a:pt x="3313" y="3787"/>
                    </a:cubicBezTo>
                    <a:cubicBezTo>
                      <a:pt x="3037" y="3787"/>
                      <a:pt x="2760" y="3772"/>
                      <a:pt x="2492" y="3736"/>
                    </a:cubicBezTo>
                    <a:cubicBezTo>
                      <a:pt x="2371" y="3736"/>
                      <a:pt x="2340" y="3645"/>
                      <a:pt x="2340" y="3584"/>
                    </a:cubicBezTo>
                    <a:cubicBezTo>
                      <a:pt x="2340" y="3509"/>
                      <a:pt x="2382" y="3455"/>
                      <a:pt x="2447" y="3455"/>
                    </a:cubicBezTo>
                    <a:cubicBezTo>
                      <a:pt x="2461" y="3455"/>
                      <a:pt x="2476" y="3457"/>
                      <a:pt x="2492" y="3463"/>
                    </a:cubicBezTo>
                    <a:cubicBezTo>
                      <a:pt x="2644" y="3493"/>
                      <a:pt x="2796" y="3493"/>
                      <a:pt x="2948" y="3493"/>
                    </a:cubicBezTo>
                    <a:cubicBezTo>
                      <a:pt x="3252" y="3493"/>
                      <a:pt x="3496" y="3493"/>
                      <a:pt x="3769" y="3463"/>
                    </a:cubicBezTo>
                    <a:cubicBezTo>
                      <a:pt x="3496" y="3220"/>
                      <a:pt x="3192" y="3037"/>
                      <a:pt x="2827" y="2885"/>
                    </a:cubicBezTo>
                    <a:cubicBezTo>
                      <a:pt x="2492" y="2672"/>
                      <a:pt x="2128" y="2399"/>
                      <a:pt x="1885" y="2095"/>
                    </a:cubicBezTo>
                    <a:cubicBezTo>
                      <a:pt x="1824" y="2004"/>
                      <a:pt x="1793" y="1943"/>
                      <a:pt x="1733" y="1852"/>
                    </a:cubicBezTo>
                    <a:cubicBezTo>
                      <a:pt x="1641" y="1791"/>
                      <a:pt x="1733" y="1761"/>
                      <a:pt x="1763" y="1700"/>
                    </a:cubicBezTo>
                    <a:cubicBezTo>
                      <a:pt x="1778" y="1692"/>
                      <a:pt x="1795" y="1688"/>
                      <a:pt x="1813" y="1688"/>
                    </a:cubicBezTo>
                    <a:close/>
                    <a:moveTo>
                      <a:pt x="891" y="1"/>
                    </a:moveTo>
                    <a:cubicBezTo>
                      <a:pt x="789" y="1"/>
                      <a:pt x="686" y="14"/>
                      <a:pt x="578" y="28"/>
                    </a:cubicBezTo>
                    <a:cubicBezTo>
                      <a:pt x="243" y="119"/>
                      <a:pt x="0" y="454"/>
                      <a:pt x="0" y="849"/>
                    </a:cubicBezTo>
                    <a:cubicBezTo>
                      <a:pt x="0" y="940"/>
                      <a:pt x="0" y="1031"/>
                      <a:pt x="122" y="1183"/>
                    </a:cubicBezTo>
                    <a:cubicBezTo>
                      <a:pt x="243" y="1609"/>
                      <a:pt x="426" y="1973"/>
                      <a:pt x="669" y="2368"/>
                    </a:cubicBezTo>
                    <a:cubicBezTo>
                      <a:pt x="912" y="2764"/>
                      <a:pt x="1216" y="3128"/>
                      <a:pt x="1520" y="3493"/>
                    </a:cubicBezTo>
                    <a:cubicBezTo>
                      <a:pt x="3313" y="5894"/>
                      <a:pt x="5532" y="7080"/>
                      <a:pt x="8420" y="7779"/>
                    </a:cubicBezTo>
                    <a:cubicBezTo>
                      <a:pt x="8444" y="7791"/>
                      <a:pt x="8471" y="7796"/>
                      <a:pt x="8499" y="7796"/>
                    </a:cubicBezTo>
                    <a:cubicBezTo>
                      <a:pt x="8614" y="7796"/>
                      <a:pt x="8760" y="7718"/>
                      <a:pt x="8906" y="7718"/>
                    </a:cubicBezTo>
                    <a:cubicBezTo>
                      <a:pt x="8920" y="7721"/>
                      <a:pt x="8933" y="7722"/>
                      <a:pt x="8945" y="7722"/>
                    </a:cubicBezTo>
                    <a:cubicBezTo>
                      <a:pt x="9069" y="7722"/>
                      <a:pt x="9130" y="7594"/>
                      <a:pt x="9240" y="7566"/>
                    </a:cubicBezTo>
                    <a:cubicBezTo>
                      <a:pt x="11246" y="6989"/>
                      <a:pt x="8207" y="3432"/>
                      <a:pt x="7569" y="2855"/>
                    </a:cubicBezTo>
                    <a:cubicBezTo>
                      <a:pt x="6079" y="1609"/>
                      <a:pt x="4195" y="849"/>
                      <a:pt x="2340" y="302"/>
                    </a:cubicBezTo>
                    <a:cubicBezTo>
                      <a:pt x="2067" y="241"/>
                      <a:pt x="1824" y="180"/>
                      <a:pt x="1581" y="150"/>
                    </a:cubicBezTo>
                    <a:cubicBezTo>
                      <a:pt x="1459" y="119"/>
                      <a:pt x="1337" y="119"/>
                      <a:pt x="1277" y="89"/>
                    </a:cubicBezTo>
                    <a:cubicBezTo>
                      <a:pt x="1142" y="22"/>
                      <a:pt x="1017" y="1"/>
                      <a:pt x="891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58"/>
              <p:cNvSpPr/>
              <p:nvPr/>
            </p:nvSpPr>
            <p:spPr>
              <a:xfrm>
                <a:off x="4032575" y="6356175"/>
                <a:ext cx="145925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0062" extrusionOk="0">
                    <a:moveTo>
                      <a:pt x="4190" y="2756"/>
                    </a:moveTo>
                    <a:cubicBezTo>
                      <a:pt x="4201" y="2756"/>
                      <a:pt x="4213" y="2758"/>
                      <a:pt x="4226" y="2762"/>
                    </a:cubicBezTo>
                    <a:cubicBezTo>
                      <a:pt x="4287" y="2823"/>
                      <a:pt x="4347" y="2884"/>
                      <a:pt x="4287" y="3006"/>
                    </a:cubicBezTo>
                    <a:cubicBezTo>
                      <a:pt x="4226" y="3279"/>
                      <a:pt x="4104" y="3492"/>
                      <a:pt x="4043" y="3765"/>
                    </a:cubicBezTo>
                    <a:cubicBezTo>
                      <a:pt x="3952" y="3978"/>
                      <a:pt x="3891" y="4221"/>
                      <a:pt x="3770" y="4434"/>
                    </a:cubicBezTo>
                    <a:cubicBezTo>
                      <a:pt x="3679" y="4586"/>
                      <a:pt x="3618" y="4799"/>
                      <a:pt x="3588" y="4951"/>
                    </a:cubicBezTo>
                    <a:cubicBezTo>
                      <a:pt x="3496" y="5194"/>
                      <a:pt x="3375" y="5437"/>
                      <a:pt x="3284" y="5711"/>
                    </a:cubicBezTo>
                    <a:cubicBezTo>
                      <a:pt x="3162" y="6015"/>
                      <a:pt x="3010" y="6258"/>
                      <a:pt x="2888" y="6531"/>
                    </a:cubicBezTo>
                    <a:cubicBezTo>
                      <a:pt x="2866" y="6600"/>
                      <a:pt x="2877" y="6634"/>
                      <a:pt x="2923" y="6634"/>
                    </a:cubicBezTo>
                    <a:cubicBezTo>
                      <a:pt x="2938" y="6634"/>
                      <a:pt x="2957" y="6630"/>
                      <a:pt x="2980" y="6623"/>
                    </a:cubicBezTo>
                    <a:cubicBezTo>
                      <a:pt x="3040" y="6562"/>
                      <a:pt x="3162" y="6562"/>
                      <a:pt x="3192" y="6501"/>
                    </a:cubicBezTo>
                    <a:cubicBezTo>
                      <a:pt x="3314" y="6349"/>
                      <a:pt x="3466" y="6319"/>
                      <a:pt x="3588" y="6227"/>
                    </a:cubicBezTo>
                    <a:cubicBezTo>
                      <a:pt x="3770" y="6076"/>
                      <a:pt x="3983" y="5984"/>
                      <a:pt x="4226" y="5802"/>
                    </a:cubicBezTo>
                    <a:cubicBezTo>
                      <a:pt x="4261" y="5784"/>
                      <a:pt x="4306" y="5767"/>
                      <a:pt x="4350" y="5767"/>
                    </a:cubicBezTo>
                    <a:cubicBezTo>
                      <a:pt x="4382" y="5767"/>
                      <a:pt x="4413" y="5776"/>
                      <a:pt x="4439" y="5802"/>
                    </a:cubicBezTo>
                    <a:cubicBezTo>
                      <a:pt x="4499" y="5893"/>
                      <a:pt x="4499" y="5954"/>
                      <a:pt x="4408" y="6045"/>
                    </a:cubicBezTo>
                    <a:cubicBezTo>
                      <a:pt x="4195" y="6258"/>
                      <a:pt x="3891" y="6410"/>
                      <a:pt x="3618" y="6623"/>
                    </a:cubicBezTo>
                    <a:cubicBezTo>
                      <a:pt x="3527" y="6653"/>
                      <a:pt x="3436" y="6683"/>
                      <a:pt x="3344" y="6775"/>
                    </a:cubicBezTo>
                    <a:cubicBezTo>
                      <a:pt x="3162" y="6927"/>
                      <a:pt x="2919" y="6987"/>
                      <a:pt x="2706" y="7048"/>
                    </a:cubicBezTo>
                    <a:lnTo>
                      <a:pt x="2615" y="7109"/>
                    </a:lnTo>
                    <a:cubicBezTo>
                      <a:pt x="2432" y="7443"/>
                      <a:pt x="2311" y="7838"/>
                      <a:pt x="2129" y="8142"/>
                    </a:cubicBezTo>
                    <a:lnTo>
                      <a:pt x="2129" y="8264"/>
                    </a:lnTo>
                    <a:cubicBezTo>
                      <a:pt x="2311" y="8112"/>
                      <a:pt x="2554" y="8051"/>
                      <a:pt x="2706" y="8021"/>
                    </a:cubicBezTo>
                    <a:cubicBezTo>
                      <a:pt x="2858" y="7960"/>
                      <a:pt x="3040" y="7899"/>
                      <a:pt x="3162" y="7747"/>
                    </a:cubicBezTo>
                    <a:cubicBezTo>
                      <a:pt x="3180" y="7712"/>
                      <a:pt x="3208" y="7697"/>
                      <a:pt x="3241" y="7697"/>
                    </a:cubicBezTo>
                    <a:cubicBezTo>
                      <a:pt x="3264" y="7697"/>
                      <a:pt x="3289" y="7704"/>
                      <a:pt x="3314" y="7717"/>
                    </a:cubicBezTo>
                    <a:cubicBezTo>
                      <a:pt x="3375" y="7747"/>
                      <a:pt x="3405" y="7808"/>
                      <a:pt x="3405" y="7899"/>
                    </a:cubicBezTo>
                    <a:cubicBezTo>
                      <a:pt x="3405" y="8112"/>
                      <a:pt x="3223" y="8142"/>
                      <a:pt x="3101" y="8203"/>
                    </a:cubicBezTo>
                    <a:cubicBezTo>
                      <a:pt x="2767" y="8416"/>
                      <a:pt x="2402" y="8568"/>
                      <a:pt x="2007" y="8720"/>
                    </a:cubicBezTo>
                    <a:cubicBezTo>
                      <a:pt x="1946" y="8720"/>
                      <a:pt x="1855" y="8750"/>
                      <a:pt x="1825" y="8811"/>
                    </a:cubicBezTo>
                    <a:cubicBezTo>
                      <a:pt x="1789" y="8847"/>
                      <a:pt x="1753" y="8859"/>
                      <a:pt x="1723" y="8859"/>
                    </a:cubicBezTo>
                    <a:cubicBezTo>
                      <a:pt x="1676" y="8859"/>
                      <a:pt x="1642" y="8830"/>
                      <a:pt x="1642" y="8811"/>
                    </a:cubicBezTo>
                    <a:cubicBezTo>
                      <a:pt x="1581" y="8720"/>
                      <a:pt x="1521" y="8750"/>
                      <a:pt x="1429" y="8720"/>
                    </a:cubicBezTo>
                    <a:cubicBezTo>
                      <a:pt x="1277" y="8629"/>
                      <a:pt x="1247" y="8507"/>
                      <a:pt x="1217" y="8355"/>
                    </a:cubicBezTo>
                    <a:cubicBezTo>
                      <a:pt x="1186" y="7990"/>
                      <a:pt x="1125" y="7656"/>
                      <a:pt x="1095" y="7291"/>
                    </a:cubicBezTo>
                    <a:cubicBezTo>
                      <a:pt x="1065" y="7109"/>
                      <a:pt x="973" y="6896"/>
                      <a:pt x="913" y="6683"/>
                    </a:cubicBezTo>
                    <a:cubicBezTo>
                      <a:pt x="913" y="6653"/>
                      <a:pt x="882" y="6623"/>
                      <a:pt x="821" y="6592"/>
                    </a:cubicBezTo>
                    <a:cubicBezTo>
                      <a:pt x="791" y="6531"/>
                      <a:pt x="791" y="6501"/>
                      <a:pt x="791" y="6471"/>
                    </a:cubicBezTo>
                    <a:cubicBezTo>
                      <a:pt x="821" y="6440"/>
                      <a:pt x="821" y="6349"/>
                      <a:pt x="913" y="6349"/>
                    </a:cubicBezTo>
                    <a:cubicBezTo>
                      <a:pt x="973" y="6349"/>
                      <a:pt x="1095" y="6379"/>
                      <a:pt x="1125" y="6471"/>
                    </a:cubicBezTo>
                    <a:cubicBezTo>
                      <a:pt x="1247" y="6683"/>
                      <a:pt x="1277" y="6957"/>
                      <a:pt x="1369" y="7231"/>
                    </a:cubicBezTo>
                    <a:cubicBezTo>
                      <a:pt x="1429" y="7565"/>
                      <a:pt x="1490" y="7899"/>
                      <a:pt x="1521" y="8264"/>
                    </a:cubicBezTo>
                    <a:cubicBezTo>
                      <a:pt x="1551" y="8294"/>
                      <a:pt x="1551" y="8325"/>
                      <a:pt x="1581" y="8325"/>
                    </a:cubicBezTo>
                    <a:cubicBezTo>
                      <a:pt x="1604" y="8317"/>
                      <a:pt x="1629" y="8315"/>
                      <a:pt x="1654" y="8315"/>
                    </a:cubicBezTo>
                    <a:cubicBezTo>
                      <a:pt x="1678" y="8315"/>
                      <a:pt x="1703" y="8317"/>
                      <a:pt x="1726" y="8317"/>
                    </a:cubicBezTo>
                    <a:cubicBezTo>
                      <a:pt x="1771" y="8317"/>
                      <a:pt x="1809" y="8310"/>
                      <a:pt x="1825" y="8264"/>
                    </a:cubicBezTo>
                    <a:cubicBezTo>
                      <a:pt x="1885" y="8051"/>
                      <a:pt x="2007" y="7838"/>
                      <a:pt x="2098" y="7656"/>
                    </a:cubicBezTo>
                    <a:cubicBezTo>
                      <a:pt x="2159" y="7443"/>
                      <a:pt x="2250" y="7261"/>
                      <a:pt x="2341" y="7079"/>
                    </a:cubicBezTo>
                    <a:cubicBezTo>
                      <a:pt x="2463" y="6896"/>
                      <a:pt x="2402" y="6775"/>
                      <a:pt x="2341" y="6623"/>
                    </a:cubicBezTo>
                    <a:cubicBezTo>
                      <a:pt x="2341" y="6623"/>
                      <a:pt x="2311" y="6592"/>
                      <a:pt x="2311" y="6531"/>
                    </a:cubicBezTo>
                    <a:cubicBezTo>
                      <a:pt x="2372" y="6136"/>
                      <a:pt x="2250" y="5741"/>
                      <a:pt x="2189" y="5316"/>
                    </a:cubicBezTo>
                    <a:cubicBezTo>
                      <a:pt x="2159" y="5103"/>
                      <a:pt x="2189" y="4829"/>
                      <a:pt x="2098" y="4617"/>
                    </a:cubicBezTo>
                    <a:lnTo>
                      <a:pt x="2098" y="4404"/>
                    </a:lnTo>
                    <a:cubicBezTo>
                      <a:pt x="2098" y="4343"/>
                      <a:pt x="2159" y="4343"/>
                      <a:pt x="2189" y="4313"/>
                    </a:cubicBezTo>
                    <a:cubicBezTo>
                      <a:pt x="2218" y="4294"/>
                      <a:pt x="2240" y="4287"/>
                      <a:pt x="2259" y="4287"/>
                    </a:cubicBezTo>
                    <a:cubicBezTo>
                      <a:pt x="2302" y="4287"/>
                      <a:pt x="2330" y="4322"/>
                      <a:pt x="2372" y="4343"/>
                    </a:cubicBezTo>
                    <a:cubicBezTo>
                      <a:pt x="2402" y="4404"/>
                      <a:pt x="2432" y="4465"/>
                      <a:pt x="2432" y="4525"/>
                    </a:cubicBezTo>
                    <a:cubicBezTo>
                      <a:pt x="2432" y="4677"/>
                      <a:pt x="2463" y="4799"/>
                      <a:pt x="2463" y="4951"/>
                    </a:cubicBezTo>
                    <a:cubicBezTo>
                      <a:pt x="2463" y="5133"/>
                      <a:pt x="2554" y="5346"/>
                      <a:pt x="2584" y="5559"/>
                    </a:cubicBezTo>
                    <a:cubicBezTo>
                      <a:pt x="2615" y="5741"/>
                      <a:pt x="2615" y="5924"/>
                      <a:pt x="2615" y="6106"/>
                    </a:cubicBezTo>
                    <a:lnTo>
                      <a:pt x="2615" y="6379"/>
                    </a:lnTo>
                    <a:cubicBezTo>
                      <a:pt x="2767" y="6167"/>
                      <a:pt x="2858" y="5893"/>
                      <a:pt x="2949" y="5650"/>
                    </a:cubicBezTo>
                    <a:cubicBezTo>
                      <a:pt x="3192" y="5285"/>
                      <a:pt x="3314" y="4829"/>
                      <a:pt x="3496" y="4434"/>
                    </a:cubicBezTo>
                    <a:cubicBezTo>
                      <a:pt x="3588" y="4252"/>
                      <a:pt x="3648" y="4069"/>
                      <a:pt x="3679" y="3887"/>
                    </a:cubicBezTo>
                    <a:cubicBezTo>
                      <a:pt x="3679" y="3796"/>
                      <a:pt x="3739" y="3735"/>
                      <a:pt x="3770" y="3644"/>
                    </a:cubicBezTo>
                    <a:cubicBezTo>
                      <a:pt x="3891" y="3370"/>
                      <a:pt x="3922" y="3127"/>
                      <a:pt x="4043" y="2884"/>
                    </a:cubicBezTo>
                    <a:cubicBezTo>
                      <a:pt x="4070" y="2831"/>
                      <a:pt x="4119" y="2756"/>
                      <a:pt x="4190" y="2756"/>
                    </a:cubicBezTo>
                    <a:close/>
                    <a:moveTo>
                      <a:pt x="4976" y="1"/>
                    </a:moveTo>
                    <a:cubicBezTo>
                      <a:pt x="4865" y="1"/>
                      <a:pt x="4756" y="40"/>
                      <a:pt x="4651" y="118"/>
                    </a:cubicBezTo>
                    <a:cubicBezTo>
                      <a:pt x="2736" y="1516"/>
                      <a:pt x="639" y="5012"/>
                      <a:pt x="92" y="7261"/>
                    </a:cubicBezTo>
                    <a:cubicBezTo>
                      <a:pt x="31" y="7504"/>
                      <a:pt x="1" y="7717"/>
                      <a:pt x="31" y="7899"/>
                    </a:cubicBezTo>
                    <a:cubicBezTo>
                      <a:pt x="31" y="8446"/>
                      <a:pt x="92" y="8750"/>
                      <a:pt x="214" y="9024"/>
                    </a:cubicBezTo>
                    <a:cubicBezTo>
                      <a:pt x="457" y="9419"/>
                      <a:pt x="730" y="9814"/>
                      <a:pt x="1217" y="9966"/>
                    </a:cubicBezTo>
                    <a:cubicBezTo>
                      <a:pt x="1380" y="10031"/>
                      <a:pt x="1542" y="10062"/>
                      <a:pt x="1710" y="10062"/>
                    </a:cubicBezTo>
                    <a:cubicBezTo>
                      <a:pt x="1855" y="10062"/>
                      <a:pt x="2004" y="10039"/>
                      <a:pt x="2159" y="9997"/>
                    </a:cubicBezTo>
                    <a:cubicBezTo>
                      <a:pt x="5046" y="9358"/>
                      <a:pt x="5837" y="4009"/>
                      <a:pt x="5746" y="1759"/>
                    </a:cubicBezTo>
                    <a:cubicBezTo>
                      <a:pt x="5746" y="1516"/>
                      <a:pt x="5746" y="1273"/>
                      <a:pt x="5685" y="999"/>
                    </a:cubicBezTo>
                    <a:cubicBezTo>
                      <a:pt x="5654" y="726"/>
                      <a:pt x="5624" y="422"/>
                      <a:pt x="5411" y="209"/>
                    </a:cubicBezTo>
                    <a:cubicBezTo>
                      <a:pt x="5272" y="70"/>
                      <a:pt x="5123" y="1"/>
                      <a:pt x="497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58"/>
              <p:cNvSpPr/>
              <p:nvPr/>
            </p:nvSpPr>
            <p:spPr>
              <a:xfrm>
                <a:off x="4147325" y="6869425"/>
                <a:ext cx="128700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039" extrusionOk="0">
                    <a:moveTo>
                      <a:pt x="4465" y="1"/>
                    </a:moveTo>
                    <a:cubicBezTo>
                      <a:pt x="3992" y="1"/>
                      <a:pt x="3292" y="408"/>
                      <a:pt x="2584" y="865"/>
                    </a:cubicBezTo>
                    <a:cubicBezTo>
                      <a:pt x="1520" y="1564"/>
                      <a:pt x="1" y="2476"/>
                      <a:pt x="61" y="3935"/>
                    </a:cubicBezTo>
                    <a:cubicBezTo>
                      <a:pt x="78" y="4726"/>
                      <a:pt x="420" y="5039"/>
                      <a:pt x="917" y="5039"/>
                    </a:cubicBezTo>
                    <a:cubicBezTo>
                      <a:pt x="2293" y="5039"/>
                      <a:pt x="4860" y="2646"/>
                      <a:pt x="5016" y="1351"/>
                    </a:cubicBezTo>
                    <a:cubicBezTo>
                      <a:pt x="5148" y="354"/>
                      <a:pt x="4905" y="1"/>
                      <a:pt x="4465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58"/>
              <p:cNvSpPr/>
              <p:nvPr/>
            </p:nvSpPr>
            <p:spPr>
              <a:xfrm>
                <a:off x="3961150" y="7096325"/>
                <a:ext cx="177850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80" extrusionOk="0">
                    <a:moveTo>
                      <a:pt x="4920" y="1"/>
                    </a:moveTo>
                    <a:cubicBezTo>
                      <a:pt x="4877" y="1"/>
                      <a:pt x="4855" y="44"/>
                      <a:pt x="4834" y="87"/>
                    </a:cubicBezTo>
                    <a:cubicBezTo>
                      <a:pt x="4712" y="239"/>
                      <a:pt x="4651" y="391"/>
                      <a:pt x="4530" y="482"/>
                    </a:cubicBezTo>
                    <a:cubicBezTo>
                      <a:pt x="4438" y="573"/>
                      <a:pt x="4378" y="695"/>
                      <a:pt x="4286" y="786"/>
                    </a:cubicBezTo>
                    <a:cubicBezTo>
                      <a:pt x="4195" y="999"/>
                      <a:pt x="4074" y="1151"/>
                      <a:pt x="3922" y="1303"/>
                    </a:cubicBezTo>
                    <a:cubicBezTo>
                      <a:pt x="3678" y="1515"/>
                      <a:pt x="3496" y="1759"/>
                      <a:pt x="3344" y="2002"/>
                    </a:cubicBezTo>
                    <a:cubicBezTo>
                      <a:pt x="3314" y="2063"/>
                      <a:pt x="3344" y="2154"/>
                      <a:pt x="3283" y="2215"/>
                    </a:cubicBezTo>
                    <a:cubicBezTo>
                      <a:pt x="3131" y="2245"/>
                      <a:pt x="3010" y="2367"/>
                      <a:pt x="2858" y="2397"/>
                    </a:cubicBezTo>
                    <a:cubicBezTo>
                      <a:pt x="2615" y="2458"/>
                      <a:pt x="2432" y="2579"/>
                      <a:pt x="2250" y="2670"/>
                    </a:cubicBezTo>
                    <a:cubicBezTo>
                      <a:pt x="1946" y="2731"/>
                      <a:pt x="1642" y="2883"/>
                      <a:pt x="1338" y="2974"/>
                    </a:cubicBezTo>
                    <a:cubicBezTo>
                      <a:pt x="1216" y="3005"/>
                      <a:pt x="1156" y="2974"/>
                      <a:pt x="1064" y="3035"/>
                    </a:cubicBezTo>
                    <a:cubicBezTo>
                      <a:pt x="1064" y="3050"/>
                      <a:pt x="1057" y="3058"/>
                      <a:pt x="1045" y="3058"/>
                    </a:cubicBezTo>
                    <a:cubicBezTo>
                      <a:pt x="1034" y="3058"/>
                      <a:pt x="1019" y="3050"/>
                      <a:pt x="1004" y="3035"/>
                    </a:cubicBezTo>
                    <a:cubicBezTo>
                      <a:pt x="943" y="3005"/>
                      <a:pt x="1004" y="3005"/>
                      <a:pt x="1034" y="2974"/>
                    </a:cubicBezTo>
                    <a:cubicBezTo>
                      <a:pt x="1216" y="2701"/>
                      <a:pt x="1490" y="2519"/>
                      <a:pt x="1672" y="2245"/>
                    </a:cubicBezTo>
                    <a:cubicBezTo>
                      <a:pt x="1916" y="2002"/>
                      <a:pt x="2128" y="1789"/>
                      <a:pt x="2250" y="1455"/>
                    </a:cubicBezTo>
                    <a:cubicBezTo>
                      <a:pt x="2280" y="1333"/>
                      <a:pt x="2250" y="1303"/>
                      <a:pt x="2128" y="1303"/>
                    </a:cubicBezTo>
                    <a:cubicBezTo>
                      <a:pt x="2114" y="1289"/>
                      <a:pt x="2098" y="1283"/>
                      <a:pt x="2082" y="1283"/>
                    </a:cubicBezTo>
                    <a:cubicBezTo>
                      <a:pt x="2028" y="1283"/>
                      <a:pt x="1969" y="1347"/>
                      <a:pt x="1946" y="1394"/>
                    </a:cubicBezTo>
                    <a:cubicBezTo>
                      <a:pt x="1764" y="1759"/>
                      <a:pt x="1520" y="2002"/>
                      <a:pt x="1247" y="2275"/>
                    </a:cubicBezTo>
                    <a:cubicBezTo>
                      <a:pt x="1064" y="2519"/>
                      <a:pt x="852" y="2670"/>
                      <a:pt x="700" y="2974"/>
                    </a:cubicBezTo>
                    <a:cubicBezTo>
                      <a:pt x="609" y="3126"/>
                      <a:pt x="487" y="3218"/>
                      <a:pt x="274" y="3218"/>
                    </a:cubicBezTo>
                    <a:cubicBezTo>
                      <a:pt x="183" y="3218"/>
                      <a:pt x="153" y="3309"/>
                      <a:pt x="92" y="3309"/>
                    </a:cubicBezTo>
                    <a:cubicBezTo>
                      <a:pt x="31" y="3339"/>
                      <a:pt x="1" y="3430"/>
                      <a:pt x="31" y="3461"/>
                    </a:cubicBezTo>
                    <a:cubicBezTo>
                      <a:pt x="31" y="3522"/>
                      <a:pt x="122" y="3522"/>
                      <a:pt x="183" y="3522"/>
                    </a:cubicBezTo>
                    <a:cubicBezTo>
                      <a:pt x="233" y="3515"/>
                      <a:pt x="281" y="3512"/>
                      <a:pt x="327" y="3512"/>
                    </a:cubicBezTo>
                    <a:cubicBezTo>
                      <a:pt x="500" y="3512"/>
                      <a:pt x="640" y="3566"/>
                      <a:pt x="761" y="3734"/>
                    </a:cubicBezTo>
                    <a:cubicBezTo>
                      <a:pt x="1064" y="4069"/>
                      <a:pt x="1520" y="4190"/>
                      <a:pt x="1946" y="4373"/>
                    </a:cubicBezTo>
                    <a:cubicBezTo>
                      <a:pt x="2098" y="4433"/>
                      <a:pt x="2220" y="4433"/>
                      <a:pt x="2371" y="4525"/>
                    </a:cubicBezTo>
                    <a:cubicBezTo>
                      <a:pt x="2523" y="4585"/>
                      <a:pt x="2675" y="4677"/>
                      <a:pt x="2858" y="4677"/>
                    </a:cubicBezTo>
                    <a:cubicBezTo>
                      <a:pt x="2878" y="4677"/>
                      <a:pt x="2902" y="4680"/>
                      <a:pt x="2925" y="4680"/>
                    </a:cubicBezTo>
                    <a:cubicBezTo>
                      <a:pt x="2973" y="4680"/>
                      <a:pt x="3020" y="4666"/>
                      <a:pt x="3040" y="4585"/>
                    </a:cubicBezTo>
                    <a:cubicBezTo>
                      <a:pt x="3040" y="4494"/>
                      <a:pt x="3040" y="4373"/>
                      <a:pt x="2919" y="4342"/>
                    </a:cubicBezTo>
                    <a:cubicBezTo>
                      <a:pt x="2827" y="4281"/>
                      <a:pt x="2736" y="4251"/>
                      <a:pt x="2615" y="4221"/>
                    </a:cubicBezTo>
                    <a:cubicBezTo>
                      <a:pt x="2432" y="4190"/>
                      <a:pt x="2250" y="4099"/>
                      <a:pt x="2068" y="4038"/>
                    </a:cubicBezTo>
                    <a:cubicBezTo>
                      <a:pt x="1824" y="3917"/>
                      <a:pt x="1612" y="3826"/>
                      <a:pt x="1368" y="3734"/>
                    </a:cubicBezTo>
                    <a:cubicBezTo>
                      <a:pt x="1216" y="3643"/>
                      <a:pt x="1064" y="3522"/>
                      <a:pt x="882" y="3370"/>
                    </a:cubicBezTo>
                    <a:cubicBezTo>
                      <a:pt x="1095" y="3370"/>
                      <a:pt x="1338" y="3309"/>
                      <a:pt x="1520" y="3218"/>
                    </a:cubicBezTo>
                    <a:cubicBezTo>
                      <a:pt x="1672" y="3157"/>
                      <a:pt x="1855" y="3157"/>
                      <a:pt x="2068" y="3066"/>
                    </a:cubicBezTo>
                    <a:cubicBezTo>
                      <a:pt x="2463" y="2914"/>
                      <a:pt x="2858" y="2731"/>
                      <a:pt x="3283" y="2549"/>
                    </a:cubicBezTo>
                    <a:cubicBezTo>
                      <a:pt x="3314" y="2549"/>
                      <a:pt x="3314" y="2549"/>
                      <a:pt x="3344" y="2579"/>
                    </a:cubicBezTo>
                    <a:cubicBezTo>
                      <a:pt x="3527" y="2731"/>
                      <a:pt x="3770" y="2822"/>
                      <a:pt x="3982" y="2883"/>
                    </a:cubicBezTo>
                    <a:cubicBezTo>
                      <a:pt x="4256" y="3005"/>
                      <a:pt x="4530" y="2974"/>
                      <a:pt x="4834" y="3005"/>
                    </a:cubicBezTo>
                    <a:cubicBezTo>
                      <a:pt x="5016" y="3035"/>
                      <a:pt x="5229" y="3035"/>
                      <a:pt x="5411" y="3126"/>
                    </a:cubicBezTo>
                    <a:cubicBezTo>
                      <a:pt x="5431" y="3130"/>
                      <a:pt x="5452" y="3132"/>
                      <a:pt x="5472" y="3132"/>
                    </a:cubicBezTo>
                    <a:cubicBezTo>
                      <a:pt x="5602" y="3132"/>
                      <a:pt x="5719" y="3053"/>
                      <a:pt x="5745" y="2974"/>
                    </a:cubicBezTo>
                    <a:cubicBezTo>
                      <a:pt x="5776" y="2853"/>
                      <a:pt x="5745" y="2762"/>
                      <a:pt x="5624" y="2731"/>
                    </a:cubicBezTo>
                    <a:cubicBezTo>
                      <a:pt x="5533" y="2701"/>
                      <a:pt x="5381" y="2701"/>
                      <a:pt x="5259" y="2670"/>
                    </a:cubicBezTo>
                    <a:cubicBezTo>
                      <a:pt x="5016" y="2579"/>
                      <a:pt x="4773" y="2610"/>
                      <a:pt x="4499" y="2579"/>
                    </a:cubicBezTo>
                    <a:cubicBezTo>
                      <a:pt x="4226" y="2549"/>
                      <a:pt x="4043" y="2427"/>
                      <a:pt x="3770" y="2397"/>
                    </a:cubicBezTo>
                    <a:cubicBezTo>
                      <a:pt x="3861" y="2275"/>
                      <a:pt x="3952" y="2275"/>
                      <a:pt x="4104" y="2215"/>
                    </a:cubicBezTo>
                    <a:cubicBezTo>
                      <a:pt x="4408" y="2002"/>
                      <a:pt x="4682" y="1850"/>
                      <a:pt x="4986" y="1698"/>
                    </a:cubicBezTo>
                    <a:cubicBezTo>
                      <a:pt x="5198" y="1607"/>
                      <a:pt x="5441" y="1455"/>
                      <a:pt x="5654" y="1333"/>
                    </a:cubicBezTo>
                    <a:cubicBezTo>
                      <a:pt x="5897" y="1211"/>
                      <a:pt x="6080" y="1060"/>
                      <a:pt x="6323" y="938"/>
                    </a:cubicBezTo>
                    <a:cubicBezTo>
                      <a:pt x="6566" y="786"/>
                      <a:pt x="6809" y="604"/>
                      <a:pt x="7022" y="391"/>
                    </a:cubicBezTo>
                    <a:cubicBezTo>
                      <a:pt x="7083" y="300"/>
                      <a:pt x="7113" y="239"/>
                      <a:pt x="7083" y="148"/>
                    </a:cubicBezTo>
                    <a:cubicBezTo>
                      <a:pt x="7022" y="87"/>
                      <a:pt x="6961" y="87"/>
                      <a:pt x="6870" y="87"/>
                    </a:cubicBezTo>
                    <a:cubicBezTo>
                      <a:pt x="6809" y="87"/>
                      <a:pt x="6718" y="148"/>
                      <a:pt x="6627" y="148"/>
                    </a:cubicBezTo>
                    <a:cubicBezTo>
                      <a:pt x="6505" y="148"/>
                      <a:pt x="6414" y="178"/>
                      <a:pt x="6475" y="300"/>
                    </a:cubicBezTo>
                    <a:cubicBezTo>
                      <a:pt x="6505" y="482"/>
                      <a:pt x="6353" y="482"/>
                      <a:pt x="6262" y="573"/>
                    </a:cubicBezTo>
                    <a:cubicBezTo>
                      <a:pt x="6049" y="725"/>
                      <a:pt x="5806" y="847"/>
                      <a:pt x="5593" y="999"/>
                    </a:cubicBezTo>
                    <a:cubicBezTo>
                      <a:pt x="5411" y="1060"/>
                      <a:pt x="5259" y="1181"/>
                      <a:pt x="5107" y="1242"/>
                    </a:cubicBezTo>
                    <a:cubicBezTo>
                      <a:pt x="4834" y="1394"/>
                      <a:pt x="4560" y="1607"/>
                      <a:pt x="4256" y="1698"/>
                    </a:cubicBezTo>
                    <a:cubicBezTo>
                      <a:pt x="4104" y="1759"/>
                      <a:pt x="4043" y="1850"/>
                      <a:pt x="3891" y="1850"/>
                    </a:cubicBezTo>
                    <a:cubicBezTo>
                      <a:pt x="3891" y="1789"/>
                      <a:pt x="3922" y="1759"/>
                      <a:pt x="3952" y="1698"/>
                    </a:cubicBezTo>
                    <a:cubicBezTo>
                      <a:pt x="4074" y="1607"/>
                      <a:pt x="4134" y="1485"/>
                      <a:pt x="4256" y="1333"/>
                    </a:cubicBezTo>
                    <a:cubicBezTo>
                      <a:pt x="4408" y="1151"/>
                      <a:pt x="4530" y="938"/>
                      <a:pt x="4682" y="756"/>
                    </a:cubicBezTo>
                    <a:cubicBezTo>
                      <a:pt x="4803" y="573"/>
                      <a:pt x="4894" y="421"/>
                      <a:pt x="5016" y="239"/>
                    </a:cubicBezTo>
                    <a:cubicBezTo>
                      <a:pt x="5107" y="117"/>
                      <a:pt x="5016" y="87"/>
                      <a:pt x="4986" y="26"/>
                    </a:cubicBezTo>
                    <a:cubicBezTo>
                      <a:pt x="4959" y="8"/>
                      <a:pt x="4937" y="1"/>
                      <a:pt x="4920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58"/>
              <p:cNvSpPr/>
              <p:nvPr/>
            </p:nvSpPr>
            <p:spPr>
              <a:xfrm>
                <a:off x="3978625" y="6678750"/>
                <a:ext cx="209750" cy="2655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10623" extrusionOk="0">
                    <a:moveTo>
                      <a:pt x="7225" y="0"/>
                    </a:moveTo>
                    <a:cubicBezTo>
                      <a:pt x="7201" y="0"/>
                      <a:pt x="7174" y="4"/>
                      <a:pt x="7144" y="12"/>
                    </a:cubicBezTo>
                    <a:cubicBezTo>
                      <a:pt x="7022" y="42"/>
                      <a:pt x="6992" y="133"/>
                      <a:pt x="7053" y="255"/>
                    </a:cubicBezTo>
                    <a:cubicBezTo>
                      <a:pt x="7083" y="285"/>
                      <a:pt x="7083" y="315"/>
                      <a:pt x="7053" y="407"/>
                    </a:cubicBezTo>
                    <a:cubicBezTo>
                      <a:pt x="6931" y="619"/>
                      <a:pt x="6809" y="893"/>
                      <a:pt x="6718" y="1167"/>
                    </a:cubicBezTo>
                    <a:cubicBezTo>
                      <a:pt x="6597" y="1470"/>
                      <a:pt x="6414" y="1774"/>
                      <a:pt x="6293" y="2078"/>
                    </a:cubicBezTo>
                    <a:lnTo>
                      <a:pt x="5958" y="2747"/>
                    </a:lnTo>
                    <a:cubicBezTo>
                      <a:pt x="5897" y="2899"/>
                      <a:pt x="5837" y="3051"/>
                      <a:pt x="5746" y="3203"/>
                    </a:cubicBezTo>
                    <a:cubicBezTo>
                      <a:pt x="5624" y="3416"/>
                      <a:pt x="5533" y="3598"/>
                      <a:pt x="5442" y="3750"/>
                    </a:cubicBezTo>
                    <a:cubicBezTo>
                      <a:pt x="5290" y="3963"/>
                      <a:pt x="5168" y="4206"/>
                      <a:pt x="5016" y="4419"/>
                    </a:cubicBezTo>
                    <a:cubicBezTo>
                      <a:pt x="4864" y="4662"/>
                      <a:pt x="4712" y="4936"/>
                      <a:pt x="4530" y="5148"/>
                    </a:cubicBezTo>
                    <a:lnTo>
                      <a:pt x="4530" y="5179"/>
                    </a:lnTo>
                    <a:cubicBezTo>
                      <a:pt x="4469" y="5179"/>
                      <a:pt x="4469" y="5148"/>
                      <a:pt x="4469" y="5148"/>
                    </a:cubicBezTo>
                    <a:lnTo>
                      <a:pt x="4530" y="5148"/>
                    </a:lnTo>
                    <a:cubicBezTo>
                      <a:pt x="4469" y="5027"/>
                      <a:pt x="4469" y="4875"/>
                      <a:pt x="4469" y="4844"/>
                    </a:cubicBezTo>
                    <a:cubicBezTo>
                      <a:pt x="4621" y="4571"/>
                      <a:pt x="4621" y="4267"/>
                      <a:pt x="4742" y="3963"/>
                    </a:cubicBezTo>
                    <a:cubicBezTo>
                      <a:pt x="4834" y="3720"/>
                      <a:pt x="4864" y="3477"/>
                      <a:pt x="4925" y="3203"/>
                    </a:cubicBezTo>
                    <a:cubicBezTo>
                      <a:pt x="5016" y="2960"/>
                      <a:pt x="5077" y="2656"/>
                      <a:pt x="5168" y="2352"/>
                    </a:cubicBezTo>
                    <a:cubicBezTo>
                      <a:pt x="5198" y="2230"/>
                      <a:pt x="5229" y="2078"/>
                      <a:pt x="5290" y="1957"/>
                    </a:cubicBezTo>
                    <a:cubicBezTo>
                      <a:pt x="5350" y="1805"/>
                      <a:pt x="5442" y="1653"/>
                      <a:pt x="5381" y="1470"/>
                    </a:cubicBezTo>
                    <a:cubicBezTo>
                      <a:pt x="5381" y="1379"/>
                      <a:pt x="5381" y="1319"/>
                      <a:pt x="5320" y="1319"/>
                    </a:cubicBezTo>
                    <a:cubicBezTo>
                      <a:pt x="5229" y="1319"/>
                      <a:pt x="5168" y="1349"/>
                      <a:pt x="5168" y="1440"/>
                    </a:cubicBezTo>
                    <a:cubicBezTo>
                      <a:pt x="5138" y="1653"/>
                      <a:pt x="5016" y="1835"/>
                      <a:pt x="4986" y="2078"/>
                    </a:cubicBezTo>
                    <a:cubicBezTo>
                      <a:pt x="4925" y="2109"/>
                      <a:pt x="4925" y="2200"/>
                      <a:pt x="4894" y="2261"/>
                    </a:cubicBezTo>
                    <a:cubicBezTo>
                      <a:pt x="4773" y="2443"/>
                      <a:pt x="4773" y="2686"/>
                      <a:pt x="4712" y="2869"/>
                    </a:cubicBezTo>
                    <a:cubicBezTo>
                      <a:pt x="4621" y="3021"/>
                      <a:pt x="4621" y="3173"/>
                      <a:pt x="4590" y="3294"/>
                    </a:cubicBezTo>
                    <a:cubicBezTo>
                      <a:pt x="4530" y="3477"/>
                      <a:pt x="4438" y="3659"/>
                      <a:pt x="4408" y="3872"/>
                    </a:cubicBezTo>
                    <a:cubicBezTo>
                      <a:pt x="4317" y="4206"/>
                      <a:pt x="4226" y="4540"/>
                      <a:pt x="4104" y="4875"/>
                    </a:cubicBezTo>
                    <a:cubicBezTo>
                      <a:pt x="4013" y="5179"/>
                      <a:pt x="3861" y="5543"/>
                      <a:pt x="3922" y="5878"/>
                    </a:cubicBezTo>
                    <a:cubicBezTo>
                      <a:pt x="3922" y="5908"/>
                      <a:pt x="3922" y="5939"/>
                      <a:pt x="3861" y="5999"/>
                    </a:cubicBezTo>
                    <a:cubicBezTo>
                      <a:pt x="3709" y="6091"/>
                      <a:pt x="3648" y="6303"/>
                      <a:pt x="3527" y="6455"/>
                    </a:cubicBezTo>
                    <a:lnTo>
                      <a:pt x="2949" y="7246"/>
                    </a:lnTo>
                    <a:cubicBezTo>
                      <a:pt x="2767" y="7458"/>
                      <a:pt x="2615" y="7732"/>
                      <a:pt x="2402" y="7975"/>
                    </a:cubicBezTo>
                    <a:cubicBezTo>
                      <a:pt x="2250" y="8127"/>
                      <a:pt x="2098" y="8309"/>
                      <a:pt x="1946" y="8492"/>
                    </a:cubicBezTo>
                    <a:cubicBezTo>
                      <a:pt x="1794" y="8674"/>
                      <a:pt x="1642" y="8796"/>
                      <a:pt x="1521" y="8978"/>
                    </a:cubicBezTo>
                    <a:cubicBezTo>
                      <a:pt x="1457" y="9083"/>
                      <a:pt x="1409" y="9116"/>
                      <a:pt x="1335" y="9116"/>
                    </a:cubicBezTo>
                    <a:cubicBezTo>
                      <a:pt x="1302" y="9116"/>
                      <a:pt x="1264" y="9109"/>
                      <a:pt x="1217" y="9100"/>
                    </a:cubicBezTo>
                    <a:cubicBezTo>
                      <a:pt x="1247" y="9069"/>
                      <a:pt x="1277" y="9039"/>
                      <a:pt x="1277" y="8978"/>
                    </a:cubicBezTo>
                    <a:lnTo>
                      <a:pt x="1399" y="8644"/>
                    </a:lnTo>
                    <a:cubicBezTo>
                      <a:pt x="1581" y="8309"/>
                      <a:pt x="1672" y="7914"/>
                      <a:pt x="1824" y="7580"/>
                    </a:cubicBezTo>
                    <a:cubicBezTo>
                      <a:pt x="1855" y="7458"/>
                      <a:pt x="1885" y="7306"/>
                      <a:pt x="1946" y="7215"/>
                    </a:cubicBezTo>
                    <a:cubicBezTo>
                      <a:pt x="2007" y="6972"/>
                      <a:pt x="2098" y="6790"/>
                      <a:pt x="2159" y="6547"/>
                    </a:cubicBezTo>
                    <a:lnTo>
                      <a:pt x="2280" y="6091"/>
                    </a:lnTo>
                    <a:cubicBezTo>
                      <a:pt x="2311" y="5908"/>
                      <a:pt x="2341" y="5756"/>
                      <a:pt x="2402" y="5574"/>
                    </a:cubicBezTo>
                    <a:cubicBezTo>
                      <a:pt x="2432" y="5300"/>
                      <a:pt x="2463" y="5088"/>
                      <a:pt x="2432" y="4844"/>
                    </a:cubicBezTo>
                    <a:cubicBezTo>
                      <a:pt x="2432" y="4784"/>
                      <a:pt x="2402" y="4723"/>
                      <a:pt x="2311" y="4723"/>
                    </a:cubicBezTo>
                    <a:cubicBezTo>
                      <a:pt x="2189" y="4723"/>
                      <a:pt x="2159" y="4814"/>
                      <a:pt x="2159" y="4936"/>
                    </a:cubicBezTo>
                    <a:cubicBezTo>
                      <a:pt x="2159" y="4996"/>
                      <a:pt x="2189" y="5118"/>
                      <a:pt x="2159" y="5179"/>
                    </a:cubicBezTo>
                    <a:cubicBezTo>
                      <a:pt x="2037" y="5422"/>
                      <a:pt x="2098" y="5695"/>
                      <a:pt x="2007" y="5908"/>
                    </a:cubicBezTo>
                    <a:cubicBezTo>
                      <a:pt x="1946" y="6060"/>
                      <a:pt x="1976" y="6212"/>
                      <a:pt x="1885" y="6334"/>
                    </a:cubicBezTo>
                    <a:cubicBezTo>
                      <a:pt x="1794" y="6547"/>
                      <a:pt x="1703" y="6790"/>
                      <a:pt x="1642" y="7002"/>
                    </a:cubicBezTo>
                    <a:cubicBezTo>
                      <a:pt x="1551" y="7154"/>
                      <a:pt x="1521" y="7367"/>
                      <a:pt x="1429" y="7519"/>
                    </a:cubicBezTo>
                    <a:cubicBezTo>
                      <a:pt x="1369" y="7702"/>
                      <a:pt x="1277" y="7914"/>
                      <a:pt x="1217" y="8127"/>
                    </a:cubicBezTo>
                    <a:cubicBezTo>
                      <a:pt x="1095" y="8431"/>
                      <a:pt x="973" y="8674"/>
                      <a:pt x="882" y="8978"/>
                    </a:cubicBezTo>
                    <a:cubicBezTo>
                      <a:pt x="821" y="9100"/>
                      <a:pt x="791" y="9252"/>
                      <a:pt x="913" y="9373"/>
                    </a:cubicBezTo>
                    <a:cubicBezTo>
                      <a:pt x="1034" y="9495"/>
                      <a:pt x="1034" y="9556"/>
                      <a:pt x="913" y="9677"/>
                    </a:cubicBezTo>
                    <a:cubicBezTo>
                      <a:pt x="913" y="9708"/>
                      <a:pt x="882" y="9708"/>
                      <a:pt x="821" y="9738"/>
                    </a:cubicBezTo>
                    <a:cubicBezTo>
                      <a:pt x="609" y="9951"/>
                      <a:pt x="426" y="10194"/>
                      <a:pt x="153" y="10407"/>
                    </a:cubicBezTo>
                    <a:cubicBezTo>
                      <a:pt x="31" y="10437"/>
                      <a:pt x="1" y="10498"/>
                      <a:pt x="62" y="10589"/>
                    </a:cubicBezTo>
                    <a:cubicBezTo>
                      <a:pt x="96" y="10612"/>
                      <a:pt x="127" y="10622"/>
                      <a:pt x="156" y="10622"/>
                    </a:cubicBezTo>
                    <a:cubicBezTo>
                      <a:pt x="204" y="10622"/>
                      <a:pt x="248" y="10596"/>
                      <a:pt x="305" y="10559"/>
                    </a:cubicBezTo>
                    <a:cubicBezTo>
                      <a:pt x="335" y="10468"/>
                      <a:pt x="426" y="10437"/>
                      <a:pt x="457" y="10407"/>
                    </a:cubicBezTo>
                    <a:cubicBezTo>
                      <a:pt x="730" y="10255"/>
                      <a:pt x="882" y="10012"/>
                      <a:pt x="1065" y="9829"/>
                    </a:cubicBezTo>
                    <a:cubicBezTo>
                      <a:pt x="1217" y="9677"/>
                      <a:pt x="1277" y="9495"/>
                      <a:pt x="1551" y="9495"/>
                    </a:cubicBezTo>
                    <a:cubicBezTo>
                      <a:pt x="1581" y="9495"/>
                      <a:pt x="1703" y="9434"/>
                      <a:pt x="1794" y="9404"/>
                    </a:cubicBezTo>
                    <a:cubicBezTo>
                      <a:pt x="2128" y="9252"/>
                      <a:pt x="2432" y="9130"/>
                      <a:pt x="2767" y="8978"/>
                    </a:cubicBezTo>
                    <a:cubicBezTo>
                      <a:pt x="3101" y="8826"/>
                      <a:pt x="3466" y="8674"/>
                      <a:pt x="3770" y="8492"/>
                    </a:cubicBezTo>
                    <a:cubicBezTo>
                      <a:pt x="4104" y="8279"/>
                      <a:pt x="4438" y="8036"/>
                      <a:pt x="4712" y="7762"/>
                    </a:cubicBezTo>
                    <a:cubicBezTo>
                      <a:pt x="4834" y="7610"/>
                      <a:pt x="4894" y="7519"/>
                      <a:pt x="4864" y="7306"/>
                    </a:cubicBezTo>
                    <a:cubicBezTo>
                      <a:pt x="4839" y="7180"/>
                      <a:pt x="4750" y="7116"/>
                      <a:pt x="4651" y="7116"/>
                    </a:cubicBezTo>
                    <a:cubicBezTo>
                      <a:pt x="4631" y="7116"/>
                      <a:pt x="4611" y="7119"/>
                      <a:pt x="4590" y="7124"/>
                    </a:cubicBezTo>
                    <a:cubicBezTo>
                      <a:pt x="4469" y="7154"/>
                      <a:pt x="4469" y="7276"/>
                      <a:pt x="4438" y="7398"/>
                    </a:cubicBezTo>
                    <a:cubicBezTo>
                      <a:pt x="4438" y="7458"/>
                      <a:pt x="4469" y="7519"/>
                      <a:pt x="4408" y="7550"/>
                    </a:cubicBezTo>
                    <a:cubicBezTo>
                      <a:pt x="4256" y="7580"/>
                      <a:pt x="4135" y="7732"/>
                      <a:pt x="4013" y="7823"/>
                    </a:cubicBezTo>
                    <a:cubicBezTo>
                      <a:pt x="3709" y="8006"/>
                      <a:pt x="3466" y="8188"/>
                      <a:pt x="3162" y="8340"/>
                    </a:cubicBezTo>
                    <a:cubicBezTo>
                      <a:pt x="2767" y="8492"/>
                      <a:pt x="2432" y="8735"/>
                      <a:pt x="2037" y="8826"/>
                    </a:cubicBezTo>
                    <a:cubicBezTo>
                      <a:pt x="2016" y="8869"/>
                      <a:pt x="1994" y="8912"/>
                      <a:pt x="1973" y="8912"/>
                    </a:cubicBezTo>
                    <a:cubicBezTo>
                      <a:pt x="1964" y="8912"/>
                      <a:pt x="1955" y="8905"/>
                      <a:pt x="1946" y="8887"/>
                    </a:cubicBezTo>
                    <a:cubicBezTo>
                      <a:pt x="1946" y="8826"/>
                      <a:pt x="1976" y="8796"/>
                      <a:pt x="2007" y="8765"/>
                    </a:cubicBezTo>
                    <a:cubicBezTo>
                      <a:pt x="2098" y="8644"/>
                      <a:pt x="2189" y="8583"/>
                      <a:pt x="2280" y="8461"/>
                    </a:cubicBezTo>
                    <a:cubicBezTo>
                      <a:pt x="2402" y="8279"/>
                      <a:pt x="2584" y="8127"/>
                      <a:pt x="2706" y="7914"/>
                    </a:cubicBezTo>
                    <a:cubicBezTo>
                      <a:pt x="2858" y="7702"/>
                      <a:pt x="3040" y="7519"/>
                      <a:pt x="3192" y="7306"/>
                    </a:cubicBezTo>
                    <a:cubicBezTo>
                      <a:pt x="3344" y="7094"/>
                      <a:pt x="3496" y="6911"/>
                      <a:pt x="3648" y="6668"/>
                    </a:cubicBezTo>
                    <a:lnTo>
                      <a:pt x="3983" y="6212"/>
                    </a:lnTo>
                    <a:cubicBezTo>
                      <a:pt x="4013" y="6151"/>
                      <a:pt x="4074" y="5999"/>
                      <a:pt x="4165" y="5999"/>
                    </a:cubicBezTo>
                    <a:cubicBezTo>
                      <a:pt x="4287" y="5999"/>
                      <a:pt x="4378" y="5939"/>
                      <a:pt x="4469" y="5908"/>
                    </a:cubicBezTo>
                    <a:cubicBezTo>
                      <a:pt x="4742" y="5847"/>
                      <a:pt x="4925" y="5726"/>
                      <a:pt x="5168" y="5574"/>
                    </a:cubicBezTo>
                    <a:cubicBezTo>
                      <a:pt x="5442" y="5422"/>
                      <a:pt x="5685" y="5240"/>
                      <a:pt x="5928" y="5027"/>
                    </a:cubicBezTo>
                    <a:cubicBezTo>
                      <a:pt x="6049" y="4966"/>
                      <a:pt x="6110" y="4844"/>
                      <a:pt x="6232" y="4784"/>
                    </a:cubicBezTo>
                    <a:cubicBezTo>
                      <a:pt x="6414" y="4632"/>
                      <a:pt x="6597" y="4510"/>
                      <a:pt x="6749" y="4358"/>
                    </a:cubicBezTo>
                    <a:cubicBezTo>
                      <a:pt x="7022" y="4115"/>
                      <a:pt x="7326" y="3933"/>
                      <a:pt x="7569" y="3659"/>
                    </a:cubicBezTo>
                    <a:cubicBezTo>
                      <a:pt x="7600" y="3629"/>
                      <a:pt x="7630" y="3537"/>
                      <a:pt x="7721" y="3507"/>
                    </a:cubicBezTo>
                    <a:cubicBezTo>
                      <a:pt x="7934" y="3355"/>
                      <a:pt x="8116" y="3142"/>
                      <a:pt x="8329" y="2899"/>
                    </a:cubicBezTo>
                    <a:cubicBezTo>
                      <a:pt x="8390" y="2808"/>
                      <a:pt x="8390" y="2686"/>
                      <a:pt x="8360" y="2595"/>
                    </a:cubicBezTo>
                    <a:cubicBezTo>
                      <a:pt x="8333" y="2516"/>
                      <a:pt x="8261" y="2437"/>
                      <a:pt x="8164" y="2437"/>
                    </a:cubicBezTo>
                    <a:cubicBezTo>
                      <a:pt x="8148" y="2437"/>
                      <a:pt x="8133" y="2439"/>
                      <a:pt x="8116" y="2443"/>
                    </a:cubicBezTo>
                    <a:cubicBezTo>
                      <a:pt x="8025" y="2504"/>
                      <a:pt x="8025" y="2565"/>
                      <a:pt x="8025" y="2656"/>
                    </a:cubicBezTo>
                    <a:cubicBezTo>
                      <a:pt x="8025" y="2717"/>
                      <a:pt x="7964" y="2747"/>
                      <a:pt x="7934" y="2808"/>
                    </a:cubicBezTo>
                    <a:cubicBezTo>
                      <a:pt x="7782" y="2960"/>
                      <a:pt x="7630" y="3051"/>
                      <a:pt x="7508" y="3173"/>
                    </a:cubicBezTo>
                    <a:cubicBezTo>
                      <a:pt x="7326" y="3416"/>
                      <a:pt x="7113" y="3598"/>
                      <a:pt x="6870" y="3781"/>
                    </a:cubicBezTo>
                    <a:cubicBezTo>
                      <a:pt x="6688" y="3963"/>
                      <a:pt x="6445" y="4115"/>
                      <a:pt x="6262" y="4267"/>
                    </a:cubicBezTo>
                    <a:cubicBezTo>
                      <a:pt x="5897" y="4571"/>
                      <a:pt x="5472" y="4936"/>
                      <a:pt x="5046" y="5179"/>
                    </a:cubicBezTo>
                    <a:cubicBezTo>
                      <a:pt x="4925" y="5270"/>
                      <a:pt x="4864" y="5392"/>
                      <a:pt x="4712" y="5392"/>
                    </a:cubicBezTo>
                    <a:cubicBezTo>
                      <a:pt x="4682" y="5270"/>
                      <a:pt x="4773" y="5240"/>
                      <a:pt x="4834" y="5148"/>
                    </a:cubicBezTo>
                    <a:cubicBezTo>
                      <a:pt x="4925" y="4996"/>
                      <a:pt x="5046" y="4814"/>
                      <a:pt x="5168" y="4662"/>
                    </a:cubicBezTo>
                    <a:cubicBezTo>
                      <a:pt x="5320" y="4419"/>
                      <a:pt x="5472" y="4236"/>
                      <a:pt x="5594" y="4024"/>
                    </a:cubicBezTo>
                    <a:cubicBezTo>
                      <a:pt x="5746" y="3781"/>
                      <a:pt x="5837" y="3568"/>
                      <a:pt x="5989" y="3294"/>
                    </a:cubicBezTo>
                    <a:cubicBezTo>
                      <a:pt x="6110" y="3142"/>
                      <a:pt x="6232" y="2960"/>
                      <a:pt x="6293" y="2747"/>
                    </a:cubicBezTo>
                    <a:cubicBezTo>
                      <a:pt x="6414" y="2443"/>
                      <a:pt x="6597" y="2200"/>
                      <a:pt x="6718" y="1896"/>
                    </a:cubicBezTo>
                    <a:cubicBezTo>
                      <a:pt x="6809" y="1653"/>
                      <a:pt x="6901" y="1470"/>
                      <a:pt x="7022" y="1227"/>
                    </a:cubicBezTo>
                    <a:cubicBezTo>
                      <a:pt x="7174" y="984"/>
                      <a:pt x="7296" y="680"/>
                      <a:pt x="7417" y="376"/>
                    </a:cubicBezTo>
                    <a:cubicBezTo>
                      <a:pt x="7448" y="255"/>
                      <a:pt x="7478" y="163"/>
                      <a:pt x="7417" y="103"/>
                    </a:cubicBezTo>
                    <a:cubicBezTo>
                      <a:pt x="7349" y="34"/>
                      <a:pt x="7298" y="0"/>
                      <a:pt x="722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8"/>
              <p:cNvSpPr/>
              <p:nvPr/>
            </p:nvSpPr>
            <p:spPr>
              <a:xfrm>
                <a:off x="2967225" y="7012500"/>
                <a:ext cx="2781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11125" h="3896" extrusionOk="0">
                    <a:moveTo>
                      <a:pt x="5006" y="0"/>
                    </a:moveTo>
                    <a:cubicBezTo>
                      <a:pt x="4954" y="0"/>
                      <a:pt x="4898" y="18"/>
                      <a:pt x="4863" y="36"/>
                    </a:cubicBezTo>
                    <a:cubicBezTo>
                      <a:pt x="4803" y="127"/>
                      <a:pt x="4742" y="188"/>
                      <a:pt x="4863" y="279"/>
                    </a:cubicBezTo>
                    <a:cubicBezTo>
                      <a:pt x="4955" y="340"/>
                      <a:pt x="5015" y="491"/>
                      <a:pt x="5167" y="583"/>
                    </a:cubicBezTo>
                    <a:cubicBezTo>
                      <a:pt x="5228" y="613"/>
                      <a:pt x="5319" y="674"/>
                      <a:pt x="5380" y="765"/>
                    </a:cubicBezTo>
                    <a:cubicBezTo>
                      <a:pt x="5532" y="917"/>
                      <a:pt x="5684" y="1099"/>
                      <a:pt x="5866" y="1251"/>
                    </a:cubicBezTo>
                    <a:cubicBezTo>
                      <a:pt x="6018" y="1403"/>
                      <a:pt x="6140" y="1555"/>
                      <a:pt x="6262" y="1707"/>
                    </a:cubicBezTo>
                    <a:cubicBezTo>
                      <a:pt x="6444" y="1950"/>
                      <a:pt x="6566" y="2163"/>
                      <a:pt x="6687" y="2437"/>
                    </a:cubicBezTo>
                    <a:cubicBezTo>
                      <a:pt x="6687" y="2528"/>
                      <a:pt x="6717" y="2558"/>
                      <a:pt x="6717" y="2619"/>
                    </a:cubicBezTo>
                    <a:lnTo>
                      <a:pt x="6383" y="2619"/>
                    </a:lnTo>
                    <a:cubicBezTo>
                      <a:pt x="6110" y="2619"/>
                      <a:pt x="5836" y="2558"/>
                      <a:pt x="5562" y="2528"/>
                    </a:cubicBezTo>
                    <a:cubicBezTo>
                      <a:pt x="5380" y="2528"/>
                      <a:pt x="5228" y="2437"/>
                      <a:pt x="5046" y="2437"/>
                    </a:cubicBezTo>
                    <a:cubicBezTo>
                      <a:pt x="4924" y="2437"/>
                      <a:pt x="4803" y="2437"/>
                      <a:pt x="4742" y="2406"/>
                    </a:cubicBezTo>
                    <a:cubicBezTo>
                      <a:pt x="4559" y="2376"/>
                      <a:pt x="4316" y="2285"/>
                      <a:pt x="4103" y="2285"/>
                    </a:cubicBezTo>
                    <a:cubicBezTo>
                      <a:pt x="3982" y="2285"/>
                      <a:pt x="3891" y="2224"/>
                      <a:pt x="3860" y="2133"/>
                    </a:cubicBezTo>
                    <a:cubicBezTo>
                      <a:pt x="3739" y="1859"/>
                      <a:pt x="3556" y="1647"/>
                      <a:pt x="3374" y="1403"/>
                    </a:cubicBezTo>
                    <a:cubicBezTo>
                      <a:pt x="3192" y="1221"/>
                      <a:pt x="3040" y="1069"/>
                      <a:pt x="2888" y="826"/>
                    </a:cubicBezTo>
                    <a:cubicBezTo>
                      <a:pt x="2827" y="765"/>
                      <a:pt x="2796" y="765"/>
                      <a:pt x="2888" y="674"/>
                    </a:cubicBezTo>
                    <a:cubicBezTo>
                      <a:pt x="2948" y="613"/>
                      <a:pt x="2918" y="552"/>
                      <a:pt x="2888" y="461"/>
                    </a:cubicBezTo>
                    <a:cubicBezTo>
                      <a:pt x="2827" y="431"/>
                      <a:pt x="2766" y="431"/>
                      <a:pt x="2675" y="431"/>
                    </a:cubicBezTo>
                    <a:cubicBezTo>
                      <a:pt x="2462" y="461"/>
                      <a:pt x="2341" y="704"/>
                      <a:pt x="2492" y="917"/>
                    </a:cubicBezTo>
                    <a:cubicBezTo>
                      <a:pt x="2614" y="1069"/>
                      <a:pt x="2736" y="1221"/>
                      <a:pt x="2888" y="1373"/>
                    </a:cubicBezTo>
                    <a:cubicBezTo>
                      <a:pt x="3100" y="1616"/>
                      <a:pt x="3283" y="1829"/>
                      <a:pt x="3496" y="2102"/>
                    </a:cubicBezTo>
                    <a:cubicBezTo>
                      <a:pt x="3435" y="2102"/>
                      <a:pt x="3404" y="2102"/>
                      <a:pt x="3344" y="1920"/>
                    </a:cubicBezTo>
                    <a:cubicBezTo>
                      <a:pt x="3040" y="1829"/>
                      <a:pt x="2736" y="1799"/>
                      <a:pt x="2462" y="1677"/>
                    </a:cubicBezTo>
                    <a:cubicBezTo>
                      <a:pt x="2310" y="1616"/>
                      <a:pt x="2128" y="1555"/>
                      <a:pt x="1915" y="1464"/>
                    </a:cubicBezTo>
                    <a:cubicBezTo>
                      <a:pt x="1824" y="1373"/>
                      <a:pt x="1702" y="1343"/>
                      <a:pt x="1581" y="1312"/>
                    </a:cubicBezTo>
                    <a:cubicBezTo>
                      <a:pt x="1398" y="1251"/>
                      <a:pt x="1246" y="1191"/>
                      <a:pt x="1094" y="1099"/>
                    </a:cubicBezTo>
                    <a:cubicBezTo>
                      <a:pt x="942" y="1069"/>
                      <a:pt x="821" y="1008"/>
                      <a:pt x="669" y="947"/>
                    </a:cubicBezTo>
                    <a:cubicBezTo>
                      <a:pt x="486" y="887"/>
                      <a:pt x="304" y="795"/>
                      <a:pt x="152" y="643"/>
                    </a:cubicBezTo>
                    <a:cubicBezTo>
                      <a:pt x="116" y="608"/>
                      <a:pt x="91" y="593"/>
                      <a:pt x="70" y="593"/>
                    </a:cubicBezTo>
                    <a:cubicBezTo>
                      <a:pt x="56" y="593"/>
                      <a:pt x="43" y="600"/>
                      <a:pt x="30" y="613"/>
                    </a:cubicBezTo>
                    <a:cubicBezTo>
                      <a:pt x="0" y="704"/>
                      <a:pt x="0" y="887"/>
                      <a:pt x="61" y="917"/>
                    </a:cubicBezTo>
                    <a:cubicBezTo>
                      <a:pt x="213" y="1008"/>
                      <a:pt x="334" y="1099"/>
                      <a:pt x="486" y="1160"/>
                    </a:cubicBezTo>
                    <a:cubicBezTo>
                      <a:pt x="760" y="1251"/>
                      <a:pt x="1003" y="1343"/>
                      <a:pt x="1277" y="1464"/>
                    </a:cubicBezTo>
                    <a:cubicBezTo>
                      <a:pt x="1550" y="1525"/>
                      <a:pt x="1824" y="1647"/>
                      <a:pt x="2067" y="1768"/>
                    </a:cubicBezTo>
                    <a:cubicBezTo>
                      <a:pt x="2341" y="1859"/>
                      <a:pt x="2644" y="1950"/>
                      <a:pt x="2948" y="2072"/>
                    </a:cubicBezTo>
                    <a:cubicBezTo>
                      <a:pt x="3131" y="2102"/>
                      <a:pt x="3344" y="2133"/>
                      <a:pt x="3526" y="2224"/>
                    </a:cubicBezTo>
                    <a:cubicBezTo>
                      <a:pt x="3526" y="2285"/>
                      <a:pt x="3496" y="2315"/>
                      <a:pt x="3435" y="2315"/>
                    </a:cubicBezTo>
                    <a:cubicBezTo>
                      <a:pt x="3252" y="2406"/>
                      <a:pt x="3070" y="2467"/>
                      <a:pt x="2827" y="2558"/>
                    </a:cubicBezTo>
                    <a:cubicBezTo>
                      <a:pt x="2766" y="2589"/>
                      <a:pt x="2644" y="2589"/>
                      <a:pt x="2584" y="2619"/>
                    </a:cubicBezTo>
                    <a:cubicBezTo>
                      <a:pt x="2371" y="2710"/>
                      <a:pt x="2158" y="2741"/>
                      <a:pt x="1976" y="2771"/>
                    </a:cubicBezTo>
                    <a:cubicBezTo>
                      <a:pt x="1702" y="2832"/>
                      <a:pt x="1459" y="2893"/>
                      <a:pt x="1246" y="2893"/>
                    </a:cubicBezTo>
                    <a:cubicBezTo>
                      <a:pt x="1155" y="2893"/>
                      <a:pt x="1125" y="2984"/>
                      <a:pt x="1125" y="3045"/>
                    </a:cubicBezTo>
                    <a:cubicBezTo>
                      <a:pt x="1125" y="3075"/>
                      <a:pt x="1125" y="3166"/>
                      <a:pt x="1216" y="3166"/>
                    </a:cubicBezTo>
                    <a:cubicBezTo>
                      <a:pt x="1277" y="3166"/>
                      <a:pt x="1364" y="3180"/>
                      <a:pt x="1452" y="3180"/>
                    </a:cubicBezTo>
                    <a:cubicBezTo>
                      <a:pt x="1496" y="3180"/>
                      <a:pt x="1540" y="3176"/>
                      <a:pt x="1581" y="3166"/>
                    </a:cubicBezTo>
                    <a:cubicBezTo>
                      <a:pt x="1824" y="3075"/>
                      <a:pt x="2037" y="3045"/>
                      <a:pt x="2280" y="3014"/>
                    </a:cubicBezTo>
                    <a:cubicBezTo>
                      <a:pt x="2644" y="2984"/>
                      <a:pt x="2979" y="2862"/>
                      <a:pt x="3344" y="2741"/>
                    </a:cubicBezTo>
                    <a:cubicBezTo>
                      <a:pt x="3526" y="2710"/>
                      <a:pt x="3708" y="2619"/>
                      <a:pt x="3830" y="2406"/>
                    </a:cubicBezTo>
                    <a:cubicBezTo>
                      <a:pt x="3847" y="2356"/>
                      <a:pt x="3882" y="2334"/>
                      <a:pt x="3920" y="2334"/>
                    </a:cubicBezTo>
                    <a:cubicBezTo>
                      <a:pt x="3951" y="2334"/>
                      <a:pt x="3985" y="2349"/>
                      <a:pt x="4012" y="2376"/>
                    </a:cubicBezTo>
                    <a:cubicBezTo>
                      <a:pt x="4134" y="2437"/>
                      <a:pt x="4255" y="2467"/>
                      <a:pt x="4347" y="2467"/>
                    </a:cubicBezTo>
                    <a:cubicBezTo>
                      <a:pt x="4620" y="2528"/>
                      <a:pt x="4924" y="2589"/>
                      <a:pt x="5198" y="2619"/>
                    </a:cubicBezTo>
                    <a:cubicBezTo>
                      <a:pt x="5532" y="2710"/>
                      <a:pt x="5836" y="2741"/>
                      <a:pt x="6170" y="2771"/>
                    </a:cubicBezTo>
                    <a:cubicBezTo>
                      <a:pt x="6322" y="2832"/>
                      <a:pt x="6474" y="2862"/>
                      <a:pt x="6687" y="2862"/>
                    </a:cubicBezTo>
                    <a:cubicBezTo>
                      <a:pt x="6687" y="2923"/>
                      <a:pt x="6596" y="2984"/>
                      <a:pt x="6566" y="3014"/>
                    </a:cubicBezTo>
                    <a:cubicBezTo>
                      <a:pt x="6262" y="3227"/>
                      <a:pt x="5866" y="3318"/>
                      <a:pt x="5532" y="3379"/>
                    </a:cubicBezTo>
                    <a:cubicBezTo>
                      <a:pt x="5502" y="3409"/>
                      <a:pt x="5464" y="3409"/>
                      <a:pt x="5426" y="3409"/>
                    </a:cubicBezTo>
                    <a:cubicBezTo>
                      <a:pt x="5388" y="3409"/>
                      <a:pt x="5350" y="3409"/>
                      <a:pt x="5319" y="3440"/>
                    </a:cubicBezTo>
                    <a:cubicBezTo>
                      <a:pt x="5167" y="3501"/>
                      <a:pt x="5015" y="3531"/>
                      <a:pt x="4863" y="3531"/>
                    </a:cubicBezTo>
                    <a:cubicBezTo>
                      <a:pt x="4711" y="3531"/>
                      <a:pt x="4559" y="3622"/>
                      <a:pt x="4347" y="3622"/>
                    </a:cubicBezTo>
                    <a:cubicBezTo>
                      <a:pt x="4286" y="3622"/>
                      <a:pt x="4255" y="3683"/>
                      <a:pt x="4255" y="3774"/>
                    </a:cubicBezTo>
                    <a:cubicBezTo>
                      <a:pt x="4286" y="3896"/>
                      <a:pt x="4316" y="3896"/>
                      <a:pt x="4407" y="3896"/>
                    </a:cubicBezTo>
                    <a:cubicBezTo>
                      <a:pt x="4559" y="3835"/>
                      <a:pt x="4711" y="3835"/>
                      <a:pt x="4863" y="3805"/>
                    </a:cubicBezTo>
                    <a:cubicBezTo>
                      <a:pt x="5167" y="3774"/>
                      <a:pt x="5410" y="3683"/>
                      <a:pt x="5714" y="3653"/>
                    </a:cubicBezTo>
                    <a:cubicBezTo>
                      <a:pt x="6018" y="3622"/>
                      <a:pt x="6322" y="3501"/>
                      <a:pt x="6596" y="3379"/>
                    </a:cubicBezTo>
                    <a:cubicBezTo>
                      <a:pt x="6717" y="3349"/>
                      <a:pt x="6869" y="3288"/>
                      <a:pt x="6930" y="3136"/>
                    </a:cubicBezTo>
                    <a:cubicBezTo>
                      <a:pt x="6986" y="3053"/>
                      <a:pt x="7016" y="2919"/>
                      <a:pt x="7159" y="2919"/>
                    </a:cubicBezTo>
                    <a:cubicBezTo>
                      <a:pt x="7173" y="2919"/>
                      <a:pt x="7188" y="2920"/>
                      <a:pt x="7204" y="2923"/>
                    </a:cubicBezTo>
                    <a:cubicBezTo>
                      <a:pt x="7325" y="2954"/>
                      <a:pt x="7432" y="2954"/>
                      <a:pt x="7534" y="2954"/>
                    </a:cubicBezTo>
                    <a:cubicBezTo>
                      <a:pt x="7637" y="2954"/>
                      <a:pt x="7736" y="2954"/>
                      <a:pt x="7842" y="2984"/>
                    </a:cubicBezTo>
                    <a:cubicBezTo>
                      <a:pt x="8207" y="3045"/>
                      <a:pt x="8572" y="3014"/>
                      <a:pt x="8906" y="3045"/>
                    </a:cubicBezTo>
                    <a:cubicBezTo>
                      <a:pt x="9180" y="3060"/>
                      <a:pt x="9461" y="3068"/>
                      <a:pt x="9742" y="3068"/>
                    </a:cubicBezTo>
                    <a:cubicBezTo>
                      <a:pt x="10023" y="3068"/>
                      <a:pt x="10304" y="3060"/>
                      <a:pt x="10578" y="3045"/>
                    </a:cubicBezTo>
                    <a:cubicBezTo>
                      <a:pt x="10730" y="3014"/>
                      <a:pt x="10882" y="2984"/>
                      <a:pt x="11034" y="2893"/>
                    </a:cubicBezTo>
                    <a:cubicBezTo>
                      <a:pt x="11125" y="2862"/>
                      <a:pt x="11125" y="2771"/>
                      <a:pt x="11125" y="2710"/>
                    </a:cubicBezTo>
                    <a:cubicBezTo>
                      <a:pt x="11125" y="2589"/>
                      <a:pt x="11094" y="2558"/>
                      <a:pt x="11003" y="2528"/>
                    </a:cubicBezTo>
                    <a:cubicBezTo>
                      <a:pt x="10994" y="2509"/>
                      <a:pt x="10979" y="2502"/>
                      <a:pt x="10961" y="2502"/>
                    </a:cubicBezTo>
                    <a:cubicBezTo>
                      <a:pt x="10922" y="2502"/>
                      <a:pt x="10872" y="2537"/>
                      <a:pt x="10851" y="2558"/>
                    </a:cubicBezTo>
                    <a:cubicBezTo>
                      <a:pt x="10821" y="2589"/>
                      <a:pt x="10730" y="2619"/>
                      <a:pt x="10669" y="2619"/>
                    </a:cubicBezTo>
                    <a:cubicBezTo>
                      <a:pt x="10274" y="2619"/>
                      <a:pt x="9939" y="2680"/>
                      <a:pt x="9575" y="2680"/>
                    </a:cubicBezTo>
                    <a:cubicBezTo>
                      <a:pt x="8724" y="2619"/>
                      <a:pt x="7933" y="2680"/>
                      <a:pt x="7143" y="2589"/>
                    </a:cubicBezTo>
                    <a:cubicBezTo>
                      <a:pt x="7082" y="2589"/>
                      <a:pt x="7052" y="2589"/>
                      <a:pt x="7052" y="2558"/>
                    </a:cubicBezTo>
                    <a:cubicBezTo>
                      <a:pt x="7052" y="2376"/>
                      <a:pt x="6900" y="2224"/>
                      <a:pt x="6869" y="2011"/>
                    </a:cubicBezTo>
                    <a:cubicBezTo>
                      <a:pt x="6839" y="1859"/>
                      <a:pt x="6717" y="1707"/>
                      <a:pt x="6626" y="1616"/>
                    </a:cubicBezTo>
                    <a:cubicBezTo>
                      <a:pt x="6535" y="1495"/>
                      <a:pt x="6414" y="1373"/>
                      <a:pt x="6322" y="1251"/>
                    </a:cubicBezTo>
                    <a:cubicBezTo>
                      <a:pt x="6110" y="1008"/>
                      <a:pt x="5836" y="765"/>
                      <a:pt x="5623" y="491"/>
                    </a:cubicBezTo>
                    <a:cubicBezTo>
                      <a:pt x="5471" y="340"/>
                      <a:pt x="5258" y="248"/>
                      <a:pt x="5107" y="36"/>
                    </a:cubicBezTo>
                    <a:cubicBezTo>
                      <a:pt x="5081" y="10"/>
                      <a:pt x="5044" y="0"/>
                      <a:pt x="5006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58"/>
              <p:cNvSpPr/>
              <p:nvPr/>
            </p:nvSpPr>
            <p:spPr>
              <a:xfrm>
                <a:off x="3048525" y="6789525"/>
                <a:ext cx="2614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091" extrusionOk="0">
                    <a:moveTo>
                      <a:pt x="143" y="0"/>
                    </a:moveTo>
                    <a:cubicBezTo>
                      <a:pt x="120" y="0"/>
                      <a:pt x="95" y="7"/>
                      <a:pt x="61" y="18"/>
                    </a:cubicBezTo>
                    <a:cubicBezTo>
                      <a:pt x="0" y="79"/>
                      <a:pt x="0" y="140"/>
                      <a:pt x="31" y="170"/>
                    </a:cubicBezTo>
                    <a:cubicBezTo>
                      <a:pt x="122" y="292"/>
                      <a:pt x="183" y="413"/>
                      <a:pt x="304" y="474"/>
                    </a:cubicBezTo>
                    <a:cubicBezTo>
                      <a:pt x="426" y="596"/>
                      <a:pt x="517" y="687"/>
                      <a:pt x="639" y="748"/>
                    </a:cubicBezTo>
                    <a:lnTo>
                      <a:pt x="1216" y="1204"/>
                    </a:lnTo>
                    <a:lnTo>
                      <a:pt x="2250" y="1903"/>
                    </a:lnTo>
                    <a:lnTo>
                      <a:pt x="2918" y="2359"/>
                    </a:lnTo>
                    <a:cubicBezTo>
                      <a:pt x="3162" y="2450"/>
                      <a:pt x="3344" y="2571"/>
                      <a:pt x="3526" y="2723"/>
                    </a:cubicBezTo>
                    <a:cubicBezTo>
                      <a:pt x="3678" y="2845"/>
                      <a:pt x="3800" y="2906"/>
                      <a:pt x="3952" y="2997"/>
                    </a:cubicBezTo>
                    <a:cubicBezTo>
                      <a:pt x="3952" y="2997"/>
                      <a:pt x="3982" y="2997"/>
                      <a:pt x="3982" y="3027"/>
                    </a:cubicBezTo>
                    <a:cubicBezTo>
                      <a:pt x="3982" y="3058"/>
                      <a:pt x="3982" y="3058"/>
                      <a:pt x="3952" y="3058"/>
                    </a:cubicBezTo>
                    <a:cubicBezTo>
                      <a:pt x="3769" y="3119"/>
                      <a:pt x="3526" y="3149"/>
                      <a:pt x="3314" y="3149"/>
                    </a:cubicBezTo>
                    <a:lnTo>
                      <a:pt x="2462" y="3149"/>
                    </a:lnTo>
                    <a:cubicBezTo>
                      <a:pt x="2341" y="3149"/>
                      <a:pt x="2280" y="3149"/>
                      <a:pt x="2280" y="3271"/>
                    </a:cubicBezTo>
                    <a:cubicBezTo>
                      <a:pt x="2280" y="3392"/>
                      <a:pt x="2310" y="3423"/>
                      <a:pt x="2432" y="3423"/>
                    </a:cubicBezTo>
                    <a:cubicBezTo>
                      <a:pt x="2604" y="3433"/>
                      <a:pt x="2780" y="3436"/>
                      <a:pt x="2957" y="3436"/>
                    </a:cubicBezTo>
                    <a:cubicBezTo>
                      <a:pt x="3310" y="3436"/>
                      <a:pt x="3668" y="3423"/>
                      <a:pt x="4013" y="3423"/>
                    </a:cubicBezTo>
                    <a:cubicBezTo>
                      <a:pt x="4073" y="3423"/>
                      <a:pt x="4165" y="3423"/>
                      <a:pt x="4225" y="3331"/>
                    </a:cubicBezTo>
                    <a:cubicBezTo>
                      <a:pt x="4258" y="3266"/>
                      <a:pt x="4308" y="3236"/>
                      <a:pt x="4366" y="3236"/>
                    </a:cubicBezTo>
                    <a:cubicBezTo>
                      <a:pt x="4416" y="3236"/>
                      <a:pt x="4473" y="3259"/>
                      <a:pt x="4529" y="3301"/>
                    </a:cubicBezTo>
                    <a:cubicBezTo>
                      <a:pt x="4742" y="3453"/>
                      <a:pt x="5016" y="3605"/>
                      <a:pt x="5289" y="3727"/>
                    </a:cubicBezTo>
                    <a:cubicBezTo>
                      <a:pt x="5441" y="3787"/>
                      <a:pt x="5532" y="3909"/>
                      <a:pt x="5684" y="3939"/>
                    </a:cubicBezTo>
                    <a:cubicBezTo>
                      <a:pt x="5988" y="4061"/>
                      <a:pt x="6262" y="4243"/>
                      <a:pt x="6566" y="4365"/>
                    </a:cubicBezTo>
                    <a:cubicBezTo>
                      <a:pt x="6657" y="4395"/>
                      <a:pt x="6748" y="4486"/>
                      <a:pt x="6870" y="4578"/>
                    </a:cubicBezTo>
                    <a:cubicBezTo>
                      <a:pt x="6837" y="4569"/>
                      <a:pt x="6811" y="4566"/>
                      <a:pt x="6789" y="4566"/>
                    </a:cubicBezTo>
                    <a:cubicBezTo>
                      <a:pt x="6730" y="4566"/>
                      <a:pt x="6702" y="4594"/>
                      <a:pt x="6657" y="4638"/>
                    </a:cubicBezTo>
                    <a:cubicBezTo>
                      <a:pt x="6383" y="4699"/>
                      <a:pt x="6080" y="4730"/>
                      <a:pt x="5806" y="4790"/>
                    </a:cubicBezTo>
                    <a:cubicBezTo>
                      <a:pt x="5560" y="4815"/>
                      <a:pt x="5294" y="4859"/>
                      <a:pt x="5025" y="4859"/>
                    </a:cubicBezTo>
                    <a:cubicBezTo>
                      <a:pt x="4961" y="4859"/>
                      <a:pt x="4897" y="4857"/>
                      <a:pt x="4833" y="4851"/>
                    </a:cubicBezTo>
                    <a:lnTo>
                      <a:pt x="4590" y="4851"/>
                    </a:lnTo>
                    <a:cubicBezTo>
                      <a:pt x="4529" y="4851"/>
                      <a:pt x="4469" y="4851"/>
                      <a:pt x="4469" y="4942"/>
                    </a:cubicBezTo>
                    <a:cubicBezTo>
                      <a:pt x="4469" y="4973"/>
                      <a:pt x="4469" y="5034"/>
                      <a:pt x="4560" y="5034"/>
                    </a:cubicBezTo>
                    <a:cubicBezTo>
                      <a:pt x="4621" y="5094"/>
                      <a:pt x="4681" y="5094"/>
                      <a:pt x="4742" y="5094"/>
                    </a:cubicBezTo>
                    <a:cubicBezTo>
                      <a:pt x="5289" y="5094"/>
                      <a:pt x="5836" y="5094"/>
                      <a:pt x="6383" y="4942"/>
                    </a:cubicBezTo>
                    <a:cubicBezTo>
                      <a:pt x="6657" y="4851"/>
                      <a:pt x="6900" y="4821"/>
                      <a:pt x="7174" y="4699"/>
                    </a:cubicBezTo>
                    <a:cubicBezTo>
                      <a:pt x="7219" y="4684"/>
                      <a:pt x="7257" y="4676"/>
                      <a:pt x="7288" y="4676"/>
                    </a:cubicBezTo>
                    <a:cubicBezTo>
                      <a:pt x="7318" y="4676"/>
                      <a:pt x="7341" y="4684"/>
                      <a:pt x="7356" y="4699"/>
                    </a:cubicBezTo>
                    <a:cubicBezTo>
                      <a:pt x="7721" y="4882"/>
                      <a:pt x="8055" y="4973"/>
                      <a:pt x="8390" y="5155"/>
                    </a:cubicBezTo>
                    <a:cubicBezTo>
                      <a:pt x="8572" y="5277"/>
                      <a:pt x="8815" y="5307"/>
                      <a:pt x="8998" y="5429"/>
                    </a:cubicBezTo>
                    <a:cubicBezTo>
                      <a:pt x="9271" y="5581"/>
                      <a:pt x="9545" y="5702"/>
                      <a:pt x="9788" y="5763"/>
                    </a:cubicBezTo>
                    <a:cubicBezTo>
                      <a:pt x="9849" y="5763"/>
                      <a:pt x="9879" y="5793"/>
                      <a:pt x="9879" y="5854"/>
                    </a:cubicBezTo>
                    <a:cubicBezTo>
                      <a:pt x="9921" y="6002"/>
                      <a:pt x="9963" y="6091"/>
                      <a:pt x="10056" y="6091"/>
                    </a:cubicBezTo>
                    <a:cubicBezTo>
                      <a:pt x="10097" y="6091"/>
                      <a:pt x="10148" y="6074"/>
                      <a:pt x="10213" y="6037"/>
                    </a:cubicBezTo>
                    <a:cubicBezTo>
                      <a:pt x="10305" y="6006"/>
                      <a:pt x="10456" y="5945"/>
                      <a:pt x="10396" y="5793"/>
                    </a:cubicBezTo>
                    <a:cubicBezTo>
                      <a:pt x="10365" y="5702"/>
                      <a:pt x="10335" y="5611"/>
                      <a:pt x="10213" y="5581"/>
                    </a:cubicBezTo>
                    <a:cubicBezTo>
                      <a:pt x="10092" y="5550"/>
                      <a:pt x="10031" y="5459"/>
                      <a:pt x="9909" y="5429"/>
                    </a:cubicBezTo>
                    <a:cubicBezTo>
                      <a:pt x="9636" y="5307"/>
                      <a:pt x="9423" y="5246"/>
                      <a:pt x="9149" y="5125"/>
                    </a:cubicBezTo>
                    <a:cubicBezTo>
                      <a:pt x="8937" y="5003"/>
                      <a:pt x="8694" y="4942"/>
                      <a:pt x="8481" y="4821"/>
                    </a:cubicBezTo>
                    <a:lnTo>
                      <a:pt x="7660" y="4486"/>
                    </a:lnTo>
                    <a:cubicBezTo>
                      <a:pt x="7630" y="4486"/>
                      <a:pt x="7630" y="4426"/>
                      <a:pt x="7660" y="4395"/>
                    </a:cubicBezTo>
                    <a:cubicBezTo>
                      <a:pt x="7751" y="4243"/>
                      <a:pt x="7751" y="4091"/>
                      <a:pt x="7660" y="3939"/>
                    </a:cubicBezTo>
                    <a:cubicBezTo>
                      <a:pt x="7447" y="3575"/>
                      <a:pt x="7204" y="3149"/>
                      <a:pt x="6991" y="2754"/>
                    </a:cubicBezTo>
                    <a:cubicBezTo>
                      <a:pt x="6900" y="2693"/>
                      <a:pt x="6839" y="2602"/>
                      <a:pt x="6809" y="2511"/>
                    </a:cubicBezTo>
                    <a:cubicBezTo>
                      <a:pt x="6718" y="2359"/>
                      <a:pt x="6596" y="2207"/>
                      <a:pt x="6505" y="2055"/>
                    </a:cubicBezTo>
                    <a:cubicBezTo>
                      <a:pt x="6414" y="1964"/>
                      <a:pt x="6292" y="1903"/>
                      <a:pt x="6140" y="1903"/>
                    </a:cubicBezTo>
                    <a:cubicBezTo>
                      <a:pt x="6049" y="1903"/>
                      <a:pt x="5988" y="1964"/>
                      <a:pt x="5988" y="2055"/>
                    </a:cubicBezTo>
                    <a:cubicBezTo>
                      <a:pt x="5988" y="2116"/>
                      <a:pt x="5958" y="2237"/>
                      <a:pt x="6110" y="2237"/>
                    </a:cubicBezTo>
                    <a:cubicBezTo>
                      <a:pt x="6140" y="2237"/>
                      <a:pt x="6201" y="2237"/>
                      <a:pt x="6231" y="2268"/>
                    </a:cubicBezTo>
                    <a:cubicBezTo>
                      <a:pt x="6383" y="2541"/>
                      <a:pt x="6566" y="2754"/>
                      <a:pt x="6718" y="3027"/>
                    </a:cubicBezTo>
                    <a:cubicBezTo>
                      <a:pt x="6900" y="3331"/>
                      <a:pt x="7052" y="3635"/>
                      <a:pt x="7265" y="3939"/>
                    </a:cubicBezTo>
                    <a:cubicBezTo>
                      <a:pt x="7295" y="4030"/>
                      <a:pt x="7417" y="4122"/>
                      <a:pt x="7326" y="4243"/>
                    </a:cubicBezTo>
                    <a:cubicBezTo>
                      <a:pt x="7305" y="4274"/>
                      <a:pt x="7278" y="4284"/>
                      <a:pt x="7247" y="4284"/>
                    </a:cubicBezTo>
                    <a:cubicBezTo>
                      <a:pt x="7184" y="4284"/>
                      <a:pt x="7103" y="4243"/>
                      <a:pt x="7022" y="4243"/>
                    </a:cubicBezTo>
                    <a:cubicBezTo>
                      <a:pt x="6991" y="4243"/>
                      <a:pt x="6961" y="4213"/>
                      <a:pt x="6961" y="4213"/>
                    </a:cubicBezTo>
                    <a:cubicBezTo>
                      <a:pt x="6809" y="4152"/>
                      <a:pt x="6596" y="4061"/>
                      <a:pt x="6444" y="3970"/>
                    </a:cubicBezTo>
                    <a:cubicBezTo>
                      <a:pt x="6201" y="3848"/>
                      <a:pt x="5928" y="3727"/>
                      <a:pt x="5654" y="3575"/>
                    </a:cubicBezTo>
                    <a:cubicBezTo>
                      <a:pt x="5472" y="3453"/>
                      <a:pt x="5228" y="3392"/>
                      <a:pt x="5016" y="3271"/>
                    </a:cubicBezTo>
                    <a:cubicBezTo>
                      <a:pt x="4773" y="3179"/>
                      <a:pt x="4621" y="3027"/>
                      <a:pt x="4408" y="2967"/>
                    </a:cubicBezTo>
                    <a:cubicBezTo>
                      <a:pt x="4286" y="2936"/>
                      <a:pt x="4225" y="2815"/>
                      <a:pt x="4225" y="2663"/>
                    </a:cubicBezTo>
                    <a:cubicBezTo>
                      <a:pt x="4225" y="2420"/>
                      <a:pt x="4134" y="2207"/>
                      <a:pt x="4013" y="2024"/>
                    </a:cubicBezTo>
                    <a:cubicBezTo>
                      <a:pt x="3921" y="1751"/>
                      <a:pt x="3769" y="1477"/>
                      <a:pt x="3617" y="1204"/>
                    </a:cubicBezTo>
                    <a:cubicBezTo>
                      <a:pt x="3617" y="1173"/>
                      <a:pt x="3587" y="1173"/>
                      <a:pt x="3617" y="1143"/>
                    </a:cubicBezTo>
                    <a:cubicBezTo>
                      <a:pt x="3678" y="1052"/>
                      <a:pt x="3648" y="991"/>
                      <a:pt x="3587" y="961"/>
                    </a:cubicBezTo>
                    <a:cubicBezTo>
                      <a:pt x="3537" y="927"/>
                      <a:pt x="3478" y="903"/>
                      <a:pt x="3420" y="903"/>
                    </a:cubicBezTo>
                    <a:cubicBezTo>
                      <a:pt x="3372" y="903"/>
                      <a:pt x="3324" y="919"/>
                      <a:pt x="3283" y="961"/>
                    </a:cubicBezTo>
                    <a:cubicBezTo>
                      <a:pt x="3192" y="991"/>
                      <a:pt x="3162" y="1052"/>
                      <a:pt x="3192" y="1143"/>
                    </a:cubicBezTo>
                    <a:cubicBezTo>
                      <a:pt x="3283" y="1416"/>
                      <a:pt x="3374" y="1629"/>
                      <a:pt x="3496" y="1872"/>
                    </a:cubicBezTo>
                    <a:cubicBezTo>
                      <a:pt x="3617" y="2055"/>
                      <a:pt x="3769" y="2237"/>
                      <a:pt x="3800" y="2480"/>
                    </a:cubicBezTo>
                    <a:lnTo>
                      <a:pt x="3800" y="2541"/>
                    </a:lnTo>
                    <a:cubicBezTo>
                      <a:pt x="3769" y="2541"/>
                      <a:pt x="3769" y="2511"/>
                      <a:pt x="3800" y="2480"/>
                    </a:cubicBezTo>
                    <a:cubicBezTo>
                      <a:pt x="3716" y="2480"/>
                      <a:pt x="3661" y="2480"/>
                      <a:pt x="3665" y="2510"/>
                    </a:cubicBezTo>
                    <a:lnTo>
                      <a:pt x="3665" y="2510"/>
                    </a:lnTo>
                    <a:cubicBezTo>
                      <a:pt x="3573" y="2401"/>
                      <a:pt x="3443" y="2345"/>
                      <a:pt x="3314" y="2268"/>
                    </a:cubicBezTo>
                    <a:cubicBezTo>
                      <a:pt x="2949" y="2055"/>
                      <a:pt x="2614" y="1812"/>
                      <a:pt x="2280" y="1629"/>
                    </a:cubicBezTo>
                    <a:cubicBezTo>
                      <a:pt x="2006" y="1477"/>
                      <a:pt x="1733" y="1295"/>
                      <a:pt x="1520" y="1082"/>
                    </a:cubicBezTo>
                    <a:cubicBezTo>
                      <a:pt x="1186" y="839"/>
                      <a:pt x="821" y="596"/>
                      <a:pt x="517" y="322"/>
                    </a:cubicBezTo>
                    <a:cubicBezTo>
                      <a:pt x="456" y="231"/>
                      <a:pt x="335" y="140"/>
                      <a:pt x="274" y="79"/>
                    </a:cubicBezTo>
                    <a:cubicBezTo>
                      <a:pt x="216" y="21"/>
                      <a:pt x="183" y="0"/>
                      <a:pt x="143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58"/>
              <p:cNvSpPr/>
              <p:nvPr/>
            </p:nvSpPr>
            <p:spPr>
              <a:xfrm>
                <a:off x="3075875" y="6497550"/>
                <a:ext cx="115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9308" extrusionOk="0">
                    <a:moveTo>
                      <a:pt x="1205" y="0"/>
                    </a:moveTo>
                    <a:cubicBezTo>
                      <a:pt x="1153" y="0"/>
                      <a:pt x="1103" y="18"/>
                      <a:pt x="1064" y="56"/>
                    </a:cubicBezTo>
                    <a:cubicBezTo>
                      <a:pt x="1004" y="117"/>
                      <a:pt x="1004" y="208"/>
                      <a:pt x="1064" y="329"/>
                    </a:cubicBezTo>
                    <a:cubicBezTo>
                      <a:pt x="1125" y="360"/>
                      <a:pt x="1216" y="360"/>
                      <a:pt x="1216" y="421"/>
                    </a:cubicBezTo>
                    <a:cubicBezTo>
                      <a:pt x="1308" y="724"/>
                      <a:pt x="1429" y="1028"/>
                      <a:pt x="1460" y="1332"/>
                    </a:cubicBezTo>
                    <a:cubicBezTo>
                      <a:pt x="1490" y="1606"/>
                      <a:pt x="1612" y="1879"/>
                      <a:pt x="1642" y="2183"/>
                    </a:cubicBezTo>
                    <a:cubicBezTo>
                      <a:pt x="1672" y="2487"/>
                      <a:pt x="1824" y="2761"/>
                      <a:pt x="1885" y="3065"/>
                    </a:cubicBezTo>
                    <a:cubicBezTo>
                      <a:pt x="1885" y="3126"/>
                      <a:pt x="1885" y="3217"/>
                      <a:pt x="1916" y="3278"/>
                    </a:cubicBezTo>
                    <a:cubicBezTo>
                      <a:pt x="1976" y="3430"/>
                      <a:pt x="2037" y="3582"/>
                      <a:pt x="2037" y="3764"/>
                    </a:cubicBezTo>
                    <a:cubicBezTo>
                      <a:pt x="1733" y="3673"/>
                      <a:pt x="1520" y="3430"/>
                      <a:pt x="1368" y="3186"/>
                    </a:cubicBezTo>
                    <a:cubicBezTo>
                      <a:pt x="1034" y="2943"/>
                      <a:pt x="669" y="2670"/>
                      <a:pt x="305" y="2396"/>
                    </a:cubicBezTo>
                    <a:cubicBezTo>
                      <a:pt x="274" y="2366"/>
                      <a:pt x="236" y="2351"/>
                      <a:pt x="198" y="2351"/>
                    </a:cubicBezTo>
                    <a:cubicBezTo>
                      <a:pt x="160" y="2351"/>
                      <a:pt x="122" y="2366"/>
                      <a:pt x="92" y="2396"/>
                    </a:cubicBezTo>
                    <a:cubicBezTo>
                      <a:pt x="1" y="2487"/>
                      <a:pt x="61" y="2548"/>
                      <a:pt x="122" y="2639"/>
                    </a:cubicBezTo>
                    <a:cubicBezTo>
                      <a:pt x="153" y="2670"/>
                      <a:pt x="213" y="2670"/>
                      <a:pt x="244" y="2700"/>
                    </a:cubicBezTo>
                    <a:cubicBezTo>
                      <a:pt x="609" y="3004"/>
                      <a:pt x="1034" y="3308"/>
                      <a:pt x="1399" y="3673"/>
                    </a:cubicBezTo>
                    <a:cubicBezTo>
                      <a:pt x="1672" y="3916"/>
                      <a:pt x="1946" y="4159"/>
                      <a:pt x="2280" y="4250"/>
                    </a:cubicBezTo>
                    <a:cubicBezTo>
                      <a:pt x="2311" y="4250"/>
                      <a:pt x="2311" y="4311"/>
                      <a:pt x="2311" y="4342"/>
                    </a:cubicBezTo>
                    <a:cubicBezTo>
                      <a:pt x="2311" y="4463"/>
                      <a:pt x="2371" y="4524"/>
                      <a:pt x="2402" y="4615"/>
                    </a:cubicBezTo>
                    <a:cubicBezTo>
                      <a:pt x="2523" y="4949"/>
                      <a:pt x="2615" y="5284"/>
                      <a:pt x="2767" y="5649"/>
                    </a:cubicBezTo>
                    <a:cubicBezTo>
                      <a:pt x="2858" y="5770"/>
                      <a:pt x="2858" y="5983"/>
                      <a:pt x="2919" y="6135"/>
                    </a:cubicBezTo>
                    <a:cubicBezTo>
                      <a:pt x="2979" y="6196"/>
                      <a:pt x="3010" y="6287"/>
                      <a:pt x="3040" y="6408"/>
                    </a:cubicBezTo>
                    <a:cubicBezTo>
                      <a:pt x="3101" y="6712"/>
                      <a:pt x="3223" y="6956"/>
                      <a:pt x="3314" y="7229"/>
                    </a:cubicBezTo>
                    <a:cubicBezTo>
                      <a:pt x="3344" y="7260"/>
                      <a:pt x="3375" y="7260"/>
                      <a:pt x="3344" y="7320"/>
                    </a:cubicBezTo>
                    <a:cubicBezTo>
                      <a:pt x="3314" y="7320"/>
                      <a:pt x="3283" y="7320"/>
                      <a:pt x="3223" y="7260"/>
                    </a:cubicBezTo>
                    <a:cubicBezTo>
                      <a:pt x="2919" y="6956"/>
                      <a:pt x="2615" y="6712"/>
                      <a:pt x="2311" y="6439"/>
                    </a:cubicBezTo>
                    <a:cubicBezTo>
                      <a:pt x="2250" y="6408"/>
                      <a:pt x="2159" y="6348"/>
                      <a:pt x="2098" y="6287"/>
                    </a:cubicBezTo>
                    <a:cubicBezTo>
                      <a:pt x="1885" y="6013"/>
                      <a:pt x="1642" y="5801"/>
                      <a:pt x="1338" y="5588"/>
                    </a:cubicBezTo>
                    <a:cubicBezTo>
                      <a:pt x="1304" y="5571"/>
                      <a:pt x="1277" y="5563"/>
                      <a:pt x="1256" y="5563"/>
                    </a:cubicBezTo>
                    <a:cubicBezTo>
                      <a:pt x="1199" y="5563"/>
                      <a:pt x="1178" y="5613"/>
                      <a:pt x="1156" y="5679"/>
                    </a:cubicBezTo>
                    <a:cubicBezTo>
                      <a:pt x="1095" y="5801"/>
                      <a:pt x="1186" y="5861"/>
                      <a:pt x="1247" y="5952"/>
                    </a:cubicBezTo>
                    <a:cubicBezTo>
                      <a:pt x="1520" y="6165"/>
                      <a:pt x="1794" y="6348"/>
                      <a:pt x="2007" y="6621"/>
                    </a:cubicBezTo>
                    <a:cubicBezTo>
                      <a:pt x="2159" y="6773"/>
                      <a:pt x="2311" y="6956"/>
                      <a:pt x="2463" y="7077"/>
                    </a:cubicBezTo>
                    <a:cubicBezTo>
                      <a:pt x="2706" y="7229"/>
                      <a:pt x="2888" y="7411"/>
                      <a:pt x="3071" y="7563"/>
                    </a:cubicBezTo>
                    <a:cubicBezTo>
                      <a:pt x="3192" y="7685"/>
                      <a:pt x="3283" y="7776"/>
                      <a:pt x="3375" y="7837"/>
                    </a:cubicBezTo>
                    <a:cubicBezTo>
                      <a:pt x="3395" y="7847"/>
                      <a:pt x="3418" y="7847"/>
                      <a:pt x="3441" y="7847"/>
                    </a:cubicBezTo>
                    <a:lnTo>
                      <a:pt x="3441" y="7847"/>
                    </a:lnTo>
                    <a:cubicBezTo>
                      <a:pt x="3486" y="7847"/>
                      <a:pt x="3527" y="7847"/>
                      <a:pt x="3527" y="7928"/>
                    </a:cubicBezTo>
                    <a:cubicBezTo>
                      <a:pt x="3587" y="8080"/>
                      <a:pt x="3648" y="8171"/>
                      <a:pt x="3679" y="8293"/>
                    </a:cubicBezTo>
                    <a:cubicBezTo>
                      <a:pt x="3800" y="8597"/>
                      <a:pt x="3922" y="8931"/>
                      <a:pt x="4165" y="9235"/>
                    </a:cubicBezTo>
                    <a:cubicBezTo>
                      <a:pt x="4187" y="9280"/>
                      <a:pt x="4209" y="9308"/>
                      <a:pt x="4232" y="9308"/>
                    </a:cubicBezTo>
                    <a:cubicBezTo>
                      <a:pt x="4240" y="9308"/>
                      <a:pt x="4248" y="9304"/>
                      <a:pt x="4256" y="9296"/>
                    </a:cubicBezTo>
                    <a:cubicBezTo>
                      <a:pt x="4317" y="9235"/>
                      <a:pt x="4378" y="9235"/>
                      <a:pt x="4347" y="9174"/>
                    </a:cubicBezTo>
                    <a:cubicBezTo>
                      <a:pt x="4256" y="8931"/>
                      <a:pt x="4195" y="8718"/>
                      <a:pt x="4074" y="8536"/>
                    </a:cubicBezTo>
                    <a:cubicBezTo>
                      <a:pt x="3922" y="8293"/>
                      <a:pt x="3922" y="8019"/>
                      <a:pt x="3770" y="7807"/>
                    </a:cubicBezTo>
                    <a:lnTo>
                      <a:pt x="3770" y="7776"/>
                    </a:lnTo>
                    <a:cubicBezTo>
                      <a:pt x="3861" y="7685"/>
                      <a:pt x="3891" y="7563"/>
                      <a:pt x="3922" y="7472"/>
                    </a:cubicBezTo>
                    <a:cubicBezTo>
                      <a:pt x="4104" y="7168"/>
                      <a:pt x="4165" y="6804"/>
                      <a:pt x="4226" y="6469"/>
                    </a:cubicBezTo>
                    <a:cubicBezTo>
                      <a:pt x="4226" y="6408"/>
                      <a:pt x="4226" y="6287"/>
                      <a:pt x="4256" y="6196"/>
                    </a:cubicBezTo>
                    <a:cubicBezTo>
                      <a:pt x="4317" y="5983"/>
                      <a:pt x="4408" y="5740"/>
                      <a:pt x="4408" y="5527"/>
                    </a:cubicBezTo>
                    <a:cubicBezTo>
                      <a:pt x="4408" y="5253"/>
                      <a:pt x="4499" y="5041"/>
                      <a:pt x="4560" y="4797"/>
                    </a:cubicBezTo>
                    <a:cubicBezTo>
                      <a:pt x="4621" y="4645"/>
                      <a:pt x="4560" y="4524"/>
                      <a:pt x="4499" y="4494"/>
                    </a:cubicBezTo>
                    <a:cubicBezTo>
                      <a:pt x="4473" y="4488"/>
                      <a:pt x="4448" y="4486"/>
                      <a:pt x="4424" y="4486"/>
                    </a:cubicBezTo>
                    <a:cubicBezTo>
                      <a:pt x="4308" y="4486"/>
                      <a:pt x="4220" y="4545"/>
                      <a:pt x="4195" y="4645"/>
                    </a:cubicBezTo>
                    <a:cubicBezTo>
                      <a:pt x="4165" y="4828"/>
                      <a:pt x="4074" y="4980"/>
                      <a:pt x="4074" y="5132"/>
                    </a:cubicBezTo>
                    <a:cubicBezTo>
                      <a:pt x="4043" y="5527"/>
                      <a:pt x="3891" y="5892"/>
                      <a:pt x="3861" y="6287"/>
                    </a:cubicBezTo>
                    <a:cubicBezTo>
                      <a:pt x="3861" y="6560"/>
                      <a:pt x="3739" y="6773"/>
                      <a:pt x="3709" y="7016"/>
                    </a:cubicBezTo>
                    <a:cubicBezTo>
                      <a:pt x="3709" y="7077"/>
                      <a:pt x="3709" y="7199"/>
                      <a:pt x="3557" y="7229"/>
                    </a:cubicBezTo>
                    <a:cubicBezTo>
                      <a:pt x="3496" y="7108"/>
                      <a:pt x="3496" y="7016"/>
                      <a:pt x="3435" y="6895"/>
                    </a:cubicBezTo>
                    <a:cubicBezTo>
                      <a:pt x="3314" y="6743"/>
                      <a:pt x="3344" y="6591"/>
                      <a:pt x="3283" y="6439"/>
                    </a:cubicBezTo>
                    <a:cubicBezTo>
                      <a:pt x="3192" y="6287"/>
                      <a:pt x="3131" y="6135"/>
                      <a:pt x="3101" y="5983"/>
                    </a:cubicBezTo>
                    <a:cubicBezTo>
                      <a:pt x="3040" y="5801"/>
                      <a:pt x="2979" y="5588"/>
                      <a:pt x="2888" y="5405"/>
                    </a:cubicBezTo>
                    <a:cubicBezTo>
                      <a:pt x="2736" y="5041"/>
                      <a:pt x="2645" y="4615"/>
                      <a:pt x="2493" y="4220"/>
                    </a:cubicBezTo>
                    <a:cubicBezTo>
                      <a:pt x="2493" y="4190"/>
                      <a:pt x="2493" y="4190"/>
                      <a:pt x="2523" y="4159"/>
                    </a:cubicBezTo>
                    <a:cubicBezTo>
                      <a:pt x="2827" y="3886"/>
                      <a:pt x="2949" y="3521"/>
                      <a:pt x="3040" y="3156"/>
                    </a:cubicBezTo>
                    <a:cubicBezTo>
                      <a:pt x="3131" y="2974"/>
                      <a:pt x="3192" y="2791"/>
                      <a:pt x="3253" y="2609"/>
                    </a:cubicBezTo>
                    <a:cubicBezTo>
                      <a:pt x="3314" y="2366"/>
                      <a:pt x="3405" y="2183"/>
                      <a:pt x="3435" y="1940"/>
                    </a:cubicBezTo>
                    <a:cubicBezTo>
                      <a:pt x="3496" y="1697"/>
                      <a:pt x="3587" y="1424"/>
                      <a:pt x="3709" y="1180"/>
                    </a:cubicBezTo>
                    <a:cubicBezTo>
                      <a:pt x="3739" y="1120"/>
                      <a:pt x="3739" y="1028"/>
                      <a:pt x="3709" y="968"/>
                    </a:cubicBezTo>
                    <a:cubicBezTo>
                      <a:pt x="3618" y="876"/>
                      <a:pt x="3557" y="876"/>
                      <a:pt x="3466" y="876"/>
                    </a:cubicBezTo>
                    <a:cubicBezTo>
                      <a:pt x="3344" y="937"/>
                      <a:pt x="3283" y="968"/>
                      <a:pt x="3283" y="1089"/>
                    </a:cubicBezTo>
                    <a:cubicBezTo>
                      <a:pt x="3253" y="1241"/>
                      <a:pt x="3192" y="1332"/>
                      <a:pt x="3162" y="1454"/>
                    </a:cubicBezTo>
                    <a:cubicBezTo>
                      <a:pt x="3040" y="1697"/>
                      <a:pt x="3040" y="1879"/>
                      <a:pt x="2979" y="2092"/>
                    </a:cubicBezTo>
                    <a:cubicBezTo>
                      <a:pt x="2949" y="2305"/>
                      <a:pt x="2888" y="2518"/>
                      <a:pt x="2827" y="2700"/>
                    </a:cubicBezTo>
                    <a:cubicBezTo>
                      <a:pt x="2736" y="2974"/>
                      <a:pt x="2675" y="3247"/>
                      <a:pt x="2554" y="3521"/>
                    </a:cubicBezTo>
                    <a:cubicBezTo>
                      <a:pt x="2523" y="3612"/>
                      <a:pt x="2493" y="3734"/>
                      <a:pt x="2371" y="3825"/>
                    </a:cubicBezTo>
                    <a:cubicBezTo>
                      <a:pt x="2371" y="3673"/>
                      <a:pt x="2250" y="3551"/>
                      <a:pt x="2250" y="3399"/>
                    </a:cubicBezTo>
                    <a:cubicBezTo>
                      <a:pt x="2220" y="3126"/>
                      <a:pt x="2128" y="2913"/>
                      <a:pt x="2068" y="2670"/>
                    </a:cubicBezTo>
                    <a:cubicBezTo>
                      <a:pt x="1976" y="2396"/>
                      <a:pt x="1946" y="2153"/>
                      <a:pt x="1885" y="1879"/>
                    </a:cubicBezTo>
                    <a:cubicBezTo>
                      <a:pt x="1794" y="1606"/>
                      <a:pt x="1672" y="1302"/>
                      <a:pt x="1642" y="998"/>
                    </a:cubicBezTo>
                    <a:cubicBezTo>
                      <a:pt x="1581" y="724"/>
                      <a:pt x="1520" y="481"/>
                      <a:pt x="1460" y="208"/>
                    </a:cubicBezTo>
                    <a:cubicBezTo>
                      <a:pt x="1439" y="83"/>
                      <a:pt x="1318" y="0"/>
                      <a:pt x="1205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58"/>
              <p:cNvSpPr/>
              <p:nvPr/>
            </p:nvSpPr>
            <p:spPr>
              <a:xfrm>
                <a:off x="2872975" y="6810950"/>
                <a:ext cx="1611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4169" extrusionOk="0">
                    <a:moveTo>
                      <a:pt x="125" y="1"/>
                    </a:moveTo>
                    <a:cubicBezTo>
                      <a:pt x="105" y="1"/>
                      <a:pt x="85" y="5"/>
                      <a:pt x="62" y="12"/>
                    </a:cubicBezTo>
                    <a:cubicBezTo>
                      <a:pt x="31" y="43"/>
                      <a:pt x="1" y="134"/>
                      <a:pt x="31" y="164"/>
                    </a:cubicBezTo>
                    <a:cubicBezTo>
                      <a:pt x="123" y="255"/>
                      <a:pt x="123" y="316"/>
                      <a:pt x="183" y="407"/>
                    </a:cubicBezTo>
                    <a:cubicBezTo>
                      <a:pt x="457" y="711"/>
                      <a:pt x="791" y="955"/>
                      <a:pt x="1126" y="1198"/>
                    </a:cubicBezTo>
                    <a:cubicBezTo>
                      <a:pt x="1430" y="1380"/>
                      <a:pt x="1703" y="1623"/>
                      <a:pt x="2007" y="1806"/>
                    </a:cubicBezTo>
                    <a:cubicBezTo>
                      <a:pt x="1825" y="1806"/>
                      <a:pt x="1656" y="1819"/>
                      <a:pt x="1491" y="1819"/>
                    </a:cubicBezTo>
                    <a:cubicBezTo>
                      <a:pt x="1409" y="1819"/>
                      <a:pt x="1328" y="1816"/>
                      <a:pt x="1247" y="1806"/>
                    </a:cubicBezTo>
                    <a:cubicBezTo>
                      <a:pt x="1095" y="1806"/>
                      <a:pt x="943" y="1806"/>
                      <a:pt x="791" y="1745"/>
                    </a:cubicBezTo>
                    <a:cubicBezTo>
                      <a:pt x="779" y="1741"/>
                      <a:pt x="767" y="1739"/>
                      <a:pt x="756" y="1739"/>
                    </a:cubicBezTo>
                    <a:cubicBezTo>
                      <a:pt x="685" y="1739"/>
                      <a:pt x="639" y="1814"/>
                      <a:pt x="639" y="1866"/>
                    </a:cubicBezTo>
                    <a:cubicBezTo>
                      <a:pt x="639" y="1958"/>
                      <a:pt x="670" y="2018"/>
                      <a:pt x="791" y="2018"/>
                    </a:cubicBezTo>
                    <a:cubicBezTo>
                      <a:pt x="1247" y="2049"/>
                      <a:pt x="1734" y="2049"/>
                      <a:pt x="2189" y="2049"/>
                    </a:cubicBezTo>
                    <a:cubicBezTo>
                      <a:pt x="2242" y="2049"/>
                      <a:pt x="2294" y="2069"/>
                      <a:pt x="2346" y="2069"/>
                    </a:cubicBezTo>
                    <a:cubicBezTo>
                      <a:pt x="2385" y="2069"/>
                      <a:pt x="2424" y="2058"/>
                      <a:pt x="2463" y="2018"/>
                    </a:cubicBezTo>
                    <a:cubicBezTo>
                      <a:pt x="2463" y="2018"/>
                      <a:pt x="2493" y="2049"/>
                      <a:pt x="2524" y="2049"/>
                    </a:cubicBezTo>
                    <a:cubicBezTo>
                      <a:pt x="2737" y="2140"/>
                      <a:pt x="2889" y="2292"/>
                      <a:pt x="3071" y="2414"/>
                    </a:cubicBezTo>
                    <a:cubicBezTo>
                      <a:pt x="3405" y="2596"/>
                      <a:pt x="3740" y="2809"/>
                      <a:pt x="4104" y="3021"/>
                    </a:cubicBezTo>
                    <a:lnTo>
                      <a:pt x="4165" y="3082"/>
                    </a:lnTo>
                    <a:cubicBezTo>
                      <a:pt x="4135" y="3113"/>
                      <a:pt x="4135" y="3173"/>
                      <a:pt x="4104" y="3173"/>
                    </a:cubicBezTo>
                    <a:cubicBezTo>
                      <a:pt x="3983" y="3173"/>
                      <a:pt x="3861" y="3234"/>
                      <a:pt x="3740" y="3234"/>
                    </a:cubicBezTo>
                    <a:cubicBezTo>
                      <a:pt x="3496" y="3234"/>
                      <a:pt x="3273" y="3156"/>
                      <a:pt x="3006" y="3156"/>
                    </a:cubicBezTo>
                    <a:cubicBezTo>
                      <a:pt x="2940" y="3156"/>
                      <a:pt x="2870" y="3161"/>
                      <a:pt x="2797" y="3173"/>
                    </a:cubicBezTo>
                    <a:lnTo>
                      <a:pt x="2767" y="3173"/>
                    </a:lnTo>
                    <a:cubicBezTo>
                      <a:pt x="2728" y="3145"/>
                      <a:pt x="2699" y="3134"/>
                      <a:pt x="2675" y="3134"/>
                    </a:cubicBezTo>
                    <a:cubicBezTo>
                      <a:pt x="2623" y="3134"/>
                      <a:pt x="2596" y="3183"/>
                      <a:pt x="2554" y="3204"/>
                    </a:cubicBezTo>
                    <a:cubicBezTo>
                      <a:pt x="2463" y="3234"/>
                      <a:pt x="2463" y="3325"/>
                      <a:pt x="2493" y="3356"/>
                    </a:cubicBezTo>
                    <a:cubicBezTo>
                      <a:pt x="2493" y="3417"/>
                      <a:pt x="2585" y="3477"/>
                      <a:pt x="2645" y="3477"/>
                    </a:cubicBezTo>
                    <a:cubicBezTo>
                      <a:pt x="2919" y="3508"/>
                      <a:pt x="3193" y="3477"/>
                      <a:pt x="3466" y="3538"/>
                    </a:cubicBezTo>
                    <a:cubicBezTo>
                      <a:pt x="3530" y="3562"/>
                      <a:pt x="3597" y="3572"/>
                      <a:pt x="3665" y="3572"/>
                    </a:cubicBezTo>
                    <a:cubicBezTo>
                      <a:pt x="3854" y="3572"/>
                      <a:pt x="4055" y="3500"/>
                      <a:pt x="4256" y="3477"/>
                    </a:cubicBezTo>
                    <a:cubicBezTo>
                      <a:pt x="4287" y="3477"/>
                      <a:pt x="4287" y="3477"/>
                      <a:pt x="4317" y="3417"/>
                    </a:cubicBezTo>
                    <a:cubicBezTo>
                      <a:pt x="4388" y="3364"/>
                      <a:pt x="4458" y="3331"/>
                      <a:pt x="4529" y="3331"/>
                    </a:cubicBezTo>
                    <a:cubicBezTo>
                      <a:pt x="4580" y="3331"/>
                      <a:pt x="4631" y="3348"/>
                      <a:pt x="4682" y="3386"/>
                    </a:cubicBezTo>
                    <a:cubicBezTo>
                      <a:pt x="4834" y="3538"/>
                      <a:pt x="5016" y="3629"/>
                      <a:pt x="5168" y="3690"/>
                    </a:cubicBezTo>
                    <a:cubicBezTo>
                      <a:pt x="5472" y="3842"/>
                      <a:pt x="5776" y="4055"/>
                      <a:pt x="6111" y="4146"/>
                    </a:cubicBezTo>
                    <a:cubicBezTo>
                      <a:pt x="6156" y="4161"/>
                      <a:pt x="6202" y="4169"/>
                      <a:pt x="6247" y="4169"/>
                    </a:cubicBezTo>
                    <a:cubicBezTo>
                      <a:pt x="6293" y="4169"/>
                      <a:pt x="6338" y="4161"/>
                      <a:pt x="6384" y="4146"/>
                    </a:cubicBezTo>
                    <a:cubicBezTo>
                      <a:pt x="6445" y="4116"/>
                      <a:pt x="6445" y="3994"/>
                      <a:pt x="6414" y="3933"/>
                    </a:cubicBezTo>
                    <a:cubicBezTo>
                      <a:pt x="6389" y="3857"/>
                      <a:pt x="6213" y="3737"/>
                      <a:pt x="6103" y="3737"/>
                    </a:cubicBezTo>
                    <a:cubicBezTo>
                      <a:pt x="6083" y="3737"/>
                      <a:pt x="6064" y="3741"/>
                      <a:pt x="6050" y="3751"/>
                    </a:cubicBezTo>
                    <a:cubicBezTo>
                      <a:pt x="6004" y="3766"/>
                      <a:pt x="5974" y="3774"/>
                      <a:pt x="5943" y="3774"/>
                    </a:cubicBezTo>
                    <a:cubicBezTo>
                      <a:pt x="5913" y="3774"/>
                      <a:pt x="5883" y="3766"/>
                      <a:pt x="5837" y="3751"/>
                    </a:cubicBezTo>
                    <a:lnTo>
                      <a:pt x="5381" y="3508"/>
                    </a:lnTo>
                    <a:cubicBezTo>
                      <a:pt x="5168" y="3386"/>
                      <a:pt x="4955" y="3295"/>
                      <a:pt x="4743" y="3173"/>
                    </a:cubicBezTo>
                    <a:cubicBezTo>
                      <a:pt x="4621" y="3113"/>
                      <a:pt x="4530" y="3052"/>
                      <a:pt x="4530" y="2900"/>
                    </a:cubicBezTo>
                    <a:cubicBezTo>
                      <a:pt x="4469" y="2535"/>
                      <a:pt x="4317" y="2231"/>
                      <a:pt x="4165" y="1927"/>
                    </a:cubicBezTo>
                    <a:cubicBezTo>
                      <a:pt x="4135" y="1806"/>
                      <a:pt x="4013" y="1684"/>
                      <a:pt x="4074" y="1532"/>
                    </a:cubicBezTo>
                    <a:cubicBezTo>
                      <a:pt x="4074" y="1369"/>
                      <a:pt x="3976" y="1254"/>
                      <a:pt x="3846" y="1254"/>
                    </a:cubicBezTo>
                    <a:cubicBezTo>
                      <a:pt x="3831" y="1254"/>
                      <a:pt x="3816" y="1255"/>
                      <a:pt x="3800" y="1259"/>
                    </a:cubicBezTo>
                    <a:cubicBezTo>
                      <a:pt x="3679" y="1259"/>
                      <a:pt x="3557" y="1411"/>
                      <a:pt x="3618" y="1502"/>
                    </a:cubicBezTo>
                    <a:cubicBezTo>
                      <a:pt x="3709" y="1775"/>
                      <a:pt x="3831" y="2018"/>
                      <a:pt x="3952" y="2322"/>
                    </a:cubicBezTo>
                    <a:cubicBezTo>
                      <a:pt x="3983" y="2444"/>
                      <a:pt x="4013" y="2535"/>
                      <a:pt x="4074" y="2596"/>
                    </a:cubicBezTo>
                    <a:cubicBezTo>
                      <a:pt x="4104" y="2626"/>
                      <a:pt x="4104" y="2718"/>
                      <a:pt x="4074" y="2748"/>
                    </a:cubicBezTo>
                    <a:cubicBezTo>
                      <a:pt x="4044" y="2763"/>
                      <a:pt x="4021" y="2771"/>
                      <a:pt x="4002" y="2771"/>
                    </a:cubicBezTo>
                    <a:cubicBezTo>
                      <a:pt x="3983" y="2771"/>
                      <a:pt x="3968" y="2763"/>
                      <a:pt x="3952" y="2748"/>
                    </a:cubicBezTo>
                    <a:cubicBezTo>
                      <a:pt x="3800" y="2596"/>
                      <a:pt x="3527" y="2535"/>
                      <a:pt x="3344" y="2383"/>
                    </a:cubicBezTo>
                    <a:cubicBezTo>
                      <a:pt x="3162" y="2262"/>
                      <a:pt x="3010" y="2170"/>
                      <a:pt x="2797" y="2079"/>
                    </a:cubicBezTo>
                    <a:cubicBezTo>
                      <a:pt x="2645" y="1988"/>
                      <a:pt x="2493" y="1866"/>
                      <a:pt x="2554" y="1654"/>
                    </a:cubicBezTo>
                    <a:cubicBezTo>
                      <a:pt x="2585" y="1471"/>
                      <a:pt x="2493" y="1228"/>
                      <a:pt x="2433" y="1046"/>
                    </a:cubicBezTo>
                    <a:cubicBezTo>
                      <a:pt x="2311" y="803"/>
                      <a:pt x="2159" y="590"/>
                      <a:pt x="2129" y="316"/>
                    </a:cubicBezTo>
                    <a:cubicBezTo>
                      <a:pt x="2098" y="255"/>
                      <a:pt x="2037" y="195"/>
                      <a:pt x="2007" y="134"/>
                    </a:cubicBezTo>
                    <a:cubicBezTo>
                      <a:pt x="1977" y="73"/>
                      <a:pt x="1939" y="43"/>
                      <a:pt x="1893" y="43"/>
                    </a:cubicBezTo>
                    <a:cubicBezTo>
                      <a:pt x="1848" y="43"/>
                      <a:pt x="1794" y="73"/>
                      <a:pt x="1734" y="134"/>
                    </a:cubicBezTo>
                    <a:cubicBezTo>
                      <a:pt x="1673" y="195"/>
                      <a:pt x="1794" y="286"/>
                      <a:pt x="1794" y="347"/>
                    </a:cubicBezTo>
                    <a:cubicBezTo>
                      <a:pt x="1825" y="620"/>
                      <a:pt x="2007" y="894"/>
                      <a:pt x="2098" y="1167"/>
                    </a:cubicBezTo>
                    <a:cubicBezTo>
                      <a:pt x="2129" y="1319"/>
                      <a:pt x="2220" y="1411"/>
                      <a:pt x="2189" y="1623"/>
                    </a:cubicBezTo>
                    <a:cubicBezTo>
                      <a:pt x="2098" y="1532"/>
                      <a:pt x="1977" y="1380"/>
                      <a:pt x="1825" y="1350"/>
                    </a:cubicBezTo>
                    <a:cubicBezTo>
                      <a:pt x="1703" y="1319"/>
                      <a:pt x="1642" y="1167"/>
                      <a:pt x="1521" y="1107"/>
                    </a:cubicBezTo>
                    <a:cubicBezTo>
                      <a:pt x="1369" y="1076"/>
                      <a:pt x="1217" y="1015"/>
                      <a:pt x="1126" y="894"/>
                    </a:cubicBezTo>
                    <a:cubicBezTo>
                      <a:pt x="1034" y="772"/>
                      <a:pt x="913" y="742"/>
                      <a:pt x="822" y="651"/>
                    </a:cubicBezTo>
                    <a:cubicBezTo>
                      <a:pt x="609" y="499"/>
                      <a:pt x="427" y="316"/>
                      <a:pt x="275" y="104"/>
                    </a:cubicBezTo>
                    <a:cubicBezTo>
                      <a:pt x="229" y="35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58"/>
              <p:cNvSpPr/>
              <p:nvPr/>
            </p:nvSpPr>
            <p:spPr>
              <a:xfrm>
                <a:off x="4052350" y="6424275"/>
                <a:ext cx="94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6103" extrusionOk="0">
                    <a:moveTo>
                      <a:pt x="3431" y="0"/>
                    </a:moveTo>
                    <a:cubicBezTo>
                      <a:pt x="3374" y="0"/>
                      <a:pt x="3308" y="55"/>
                      <a:pt x="3283" y="130"/>
                    </a:cubicBezTo>
                    <a:cubicBezTo>
                      <a:pt x="3161" y="403"/>
                      <a:pt x="3131" y="646"/>
                      <a:pt x="3009" y="889"/>
                    </a:cubicBezTo>
                    <a:cubicBezTo>
                      <a:pt x="2979" y="950"/>
                      <a:pt x="2948" y="1041"/>
                      <a:pt x="2948" y="1102"/>
                    </a:cubicBezTo>
                    <a:cubicBezTo>
                      <a:pt x="2888" y="1315"/>
                      <a:pt x="2827" y="1528"/>
                      <a:pt x="2736" y="1680"/>
                    </a:cubicBezTo>
                    <a:cubicBezTo>
                      <a:pt x="2523" y="2105"/>
                      <a:pt x="2432" y="2531"/>
                      <a:pt x="2219" y="2896"/>
                    </a:cubicBezTo>
                    <a:cubicBezTo>
                      <a:pt x="2097" y="3139"/>
                      <a:pt x="2037" y="3382"/>
                      <a:pt x="1885" y="3625"/>
                    </a:cubicBezTo>
                    <a:lnTo>
                      <a:pt x="1885" y="3352"/>
                    </a:lnTo>
                    <a:cubicBezTo>
                      <a:pt x="1885" y="3169"/>
                      <a:pt x="1885" y="2987"/>
                      <a:pt x="1824" y="2774"/>
                    </a:cubicBezTo>
                    <a:cubicBezTo>
                      <a:pt x="1793" y="2592"/>
                      <a:pt x="1763" y="2409"/>
                      <a:pt x="1733" y="2166"/>
                    </a:cubicBezTo>
                    <a:cubicBezTo>
                      <a:pt x="1733" y="2044"/>
                      <a:pt x="1672" y="1923"/>
                      <a:pt x="1672" y="1771"/>
                    </a:cubicBezTo>
                    <a:cubicBezTo>
                      <a:pt x="1672" y="1680"/>
                      <a:pt x="1641" y="1619"/>
                      <a:pt x="1611" y="1558"/>
                    </a:cubicBezTo>
                    <a:cubicBezTo>
                      <a:pt x="1590" y="1537"/>
                      <a:pt x="1538" y="1515"/>
                      <a:pt x="1498" y="1515"/>
                    </a:cubicBezTo>
                    <a:cubicBezTo>
                      <a:pt x="1482" y="1515"/>
                      <a:pt x="1468" y="1519"/>
                      <a:pt x="1459" y="1528"/>
                    </a:cubicBezTo>
                    <a:cubicBezTo>
                      <a:pt x="1368" y="1528"/>
                      <a:pt x="1338" y="1558"/>
                      <a:pt x="1338" y="1649"/>
                    </a:cubicBezTo>
                    <a:cubicBezTo>
                      <a:pt x="1338" y="1741"/>
                      <a:pt x="1307" y="1801"/>
                      <a:pt x="1338" y="1832"/>
                    </a:cubicBezTo>
                    <a:cubicBezTo>
                      <a:pt x="1459" y="2075"/>
                      <a:pt x="1429" y="2348"/>
                      <a:pt x="1459" y="2561"/>
                    </a:cubicBezTo>
                    <a:cubicBezTo>
                      <a:pt x="1489" y="2956"/>
                      <a:pt x="1611" y="3352"/>
                      <a:pt x="1581" y="3777"/>
                    </a:cubicBezTo>
                    <a:cubicBezTo>
                      <a:pt x="1581" y="3807"/>
                      <a:pt x="1611" y="3807"/>
                      <a:pt x="1611" y="3868"/>
                    </a:cubicBezTo>
                    <a:cubicBezTo>
                      <a:pt x="1611" y="4020"/>
                      <a:pt x="1733" y="4111"/>
                      <a:pt x="1611" y="4324"/>
                    </a:cubicBezTo>
                    <a:cubicBezTo>
                      <a:pt x="1489" y="4476"/>
                      <a:pt x="1429" y="4689"/>
                      <a:pt x="1338" y="4871"/>
                    </a:cubicBezTo>
                    <a:cubicBezTo>
                      <a:pt x="1277" y="5084"/>
                      <a:pt x="1155" y="5297"/>
                      <a:pt x="1064" y="5479"/>
                    </a:cubicBezTo>
                    <a:cubicBezTo>
                      <a:pt x="1044" y="5560"/>
                      <a:pt x="983" y="5574"/>
                      <a:pt x="927" y="5574"/>
                    </a:cubicBezTo>
                    <a:cubicBezTo>
                      <a:pt x="898" y="5574"/>
                      <a:pt x="871" y="5570"/>
                      <a:pt x="851" y="5570"/>
                    </a:cubicBezTo>
                    <a:cubicBezTo>
                      <a:pt x="760" y="5570"/>
                      <a:pt x="760" y="5540"/>
                      <a:pt x="760" y="5479"/>
                    </a:cubicBezTo>
                    <a:cubicBezTo>
                      <a:pt x="730" y="5145"/>
                      <a:pt x="699" y="4810"/>
                      <a:pt x="608" y="4476"/>
                    </a:cubicBezTo>
                    <a:cubicBezTo>
                      <a:pt x="547" y="4203"/>
                      <a:pt x="547" y="3929"/>
                      <a:pt x="395" y="3716"/>
                    </a:cubicBezTo>
                    <a:cubicBezTo>
                      <a:pt x="365" y="3625"/>
                      <a:pt x="243" y="3595"/>
                      <a:pt x="152" y="3595"/>
                    </a:cubicBezTo>
                    <a:cubicBezTo>
                      <a:pt x="91" y="3595"/>
                      <a:pt x="91" y="3655"/>
                      <a:pt x="61" y="3716"/>
                    </a:cubicBezTo>
                    <a:cubicBezTo>
                      <a:pt x="0" y="3747"/>
                      <a:pt x="61" y="3777"/>
                      <a:pt x="91" y="3807"/>
                    </a:cubicBezTo>
                    <a:cubicBezTo>
                      <a:pt x="122" y="3838"/>
                      <a:pt x="152" y="3899"/>
                      <a:pt x="152" y="3929"/>
                    </a:cubicBezTo>
                    <a:cubicBezTo>
                      <a:pt x="243" y="4111"/>
                      <a:pt x="304" y="4324"/>
                      <a:pt x="365" y="4537"/>
                    </a:cubicBezTo>
                    <a:cubicBezTo>
                      <a:pt x="395" y="4902"/>
                      <a:pt x="426" y="5266"/>
                      <a:pt x="456" y="5601"/>
                    </a:cubicBezTo>
                    <a:cubicBezTo>
                      <a:pt x="517" y="5753"/>
                      <a:pt x="547" y="5874"/>
                      <a:pt x="699" y="5935"/>
                    </a:cubicBezTo>
                    <a:cubicBezTo>
                      <a:pt x="760" y="5966"/>
                      <a:pt x="851" y="5935"/>
                      <a:pt x="882" y="6057"/>
                    </a:cubicBezTo>
                    <a:cubicBezTo>
                      <a:pt x="897" y="6087"/>
                      <a:pt x="927" y="6102"/>
                      <a:pt x="961" y="6102"/>
                    </a:cubicBezTo>
                    <a:cubicBezTo>
                      <a:pt x="996" y="6102"/>
                      <a:pt x="1034" y="6087"/>
                      <a:pt x="1064" y="6057"/>
                    </a:cubicBezTo>
                    <a:cubicBezTo>
                      <a:pt x="1094" y="6026"/>
                      <a:pt x="1186" y="5966"/>
                      <a:pt x="1277" y="5935"/>
                    </a:cubicBezTo>
                    <a:cubicBezTo>
                      <a:pt x="1641" y="5783"/>
                      <a:pt x="1976" y="5631"/>
                      <a:pt x="2371" y="5449"/>
                    </a:cubicBezTo>
                    <a:cubicBezTo>
                      <a:pt x="2493" y="5358"/>
                      <a:pt x="2645" y="5327"/>
                      <a:pt x="2675" y="5145"/>
                    </a:cubicBezTo>
                    <a:cubicBezTo>
                      <a:pt x="2675" y="5084"/>
                      <a:pt x="2645" y="4993"/>
                      <a:pt x="2553" y="4962"/>
                    </a:cubicBezTo>
                    <a:cubicBezTo>
                      <a:pt x="2540" y="4935"/>
                      <a:pt x="2514" y="4920"/>
                      <a:pt x="2487" y="4920"/>
                    </a:cubicBezTo>
                    <a:cubicBezTo>
                      <a:pt x="2453" y="4920"/>
                      <a:pt x="2418" y="4943"/>
                      <a:pt x="2401" y="4993"/>
                    </a:cubicBezTo>
                    <a:cubicBezTo>
                      <a:pt x="2280" y="5145"/>
                      <a:pt x="2097" y="5175"/>
                      <a:pt x="1945" y="5266"/>
                    </a:cubicBezTo>
                    <a:cubicBezTo>
                      <a:pt x="1763" y="5327"/>
                      <a:pt x="1520" y="5358"/>
                      <a:pt x="1338" y="5540"/>
                    </a:cubicBezTo>
                    <a:cubicBezTo>
                      <a:pt x="1338" y="5449"/>
                      <a:pt x="1338" y="5449"/>
                      <a:pt x="1368" y="5358"/>
                    </a:cubicBezTo>
                    <a:cubicBezTo>
                      <a:pt x="1611" y="5023"/>
                      <a:pt x="1733" y="4689"/>
                      <a:pt x="1885" y="4355"/>
                    </a:cubicBezTo>
                    <a:cubicBezTo>
                      <a:pt x="1885" y="4294"/>
                      <a:pt x="1915" y="4263"/>
                      <a:pt x="1945" y="4263"/>
                    </a:cubicBezTo>
                    <a:cubicBezTo>
                      <a:pt x="2189" y="4233"/>
                      <a:pt x="2401" y="4142"/>
                      <a:pt x="2584" y="3990"/>
                    </a:cubicBezTo>
                    <a:cubicBezTo>
                      <a:pt x="2675" y="3959"/>
                      <a:pt x="2797" y="3929"/>
                      <a:pt x="2857" y="3838"/>
                    </a:cubicBezTo>
                    <a:cubicBezTo>
                      <a:pt x="3131" y="3655"/>
                      <a:pt x="3435" y="3534"/>
                      <a:pt x="3648" y="3291"/>
                    </a:cubicBezTo>
                    <a:cubicBezTo>
                      <a:pt x="3739" y="3200"/>
                      <a:pt x="3769" y="3139"/>
                      <a:pt x="3708" y="3048"/>
                    </a:cubicBezTo>
                    <a:cubicBezTo>
                      <a:pt x="3663" y="3017"/>
                      <a:pt x="3625" y="3002"/>
                      <a:pt x="3587" y="3002"/>
                    </a:cubicBezTo>
                    <a:cubicBezTo>
                      <a:pt x="3549" y="3002"/>
                      <a:pt x="3511" y="3017"/>
                      <a:pt x="3465" y="3048"/>
                    </a:cubicBezTo>
                    <a:cubicBezTo>
                      <a:pt x="3283" y="3200"/>
                      <a:pt x="3040" y="3321"/>
                      <a:pt x="2827" y="3473"/>
                    </a:cubicBezTo>
                    <a:cubicBezTo>
                      <a:pt x="2705" y="3595"/>
                      <a:pt x="2553" y="3625"/>
                      <a:pt x="2432" y="3747"/>
                    </a:cubicBezTo>
                    <a:cubicBezTo>
                      <a:pt x="2401" y="3807"/>
                      <a:pt x="2280" y="3807"/>
                      <a:pt x="2219" y="3838"/>
                    </a:cubicBezTo>
                    <a:cubicBezTo>
                      <a:pt x="2192" y="3856"/>
                      <a:pt x="2171" y="3863"/>
                      <a:pt x="2155" y="3863"/>
                    </a:cubicBezTo>
                    <a:cubicBezTo>
                      <a:pt x="2115" y="3863"/>
                      <a:pt x="2106" y="3820"/>
                      <a:pt x="2128" y="3777"/>
                    </a:cubicBezTo>
                    <a:cubicBezTo>
                      <a:pt x="2249" y="3503"/>
                      <a:pt x="2401" y="3230"/>
                      <a:pt x="2523" y="2926"/>
                    </a:cubicBezTo>
                    <a:cubicBezTo>
                      <a:pt x="2584" y="2683"/>
                      <a:pt x="2736" y="2440"/>
                      <a:pt x="2827" y="2166"/>
                    </a:cubicBezTo>
                    <a:cubicBezTo>
                      <a:pt x="2857" y="1984"/>
                      <a:pt x="2948" y="1832"/>
                      <a:pt x="3009" y="1680"/>
                    </a:cubicBezTo>
                    <a:cubicBezTo>
                      <a:pt x="3131" y="1467"/>
                      <a:pt x="3192" y="1224"/>
                      <a:pt x="3283" y="1011"/>
                    </a:cubicBezTo>
                    <a:cubicBezTo>
                      <a:pt x="3344" y="737"/>
                      <a:pt x="3465" y="494"/>
                      <a:pt x="3556" y="251"/>
                    </a:cubicBezTo>
                    <a:cubicBezTo>
                      <a:pt x="3587" y="99"/>
                      <a:pt x="3496" y="38"/>
                      <a:pt x="3465" y="8"/>
                    </a:cubicBezTo>
                    <a:cubicBezTo>
                      <a:pt x="3454" y="3"/>
                      <a:pt x="3443" y="0"/>
                      <a:pt x="343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58"/>
              <p:cNvSpPr/>
              <p:nvPr/>
            </p:nvSpPr>
            <p:spPr>
              <a:xfrm>
                <a:off x="4089575" y="6807450"/>
                <a:ext cx="23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1" extrusionOk="0">
                    <a:moveTo>
                      <a:pt x="0" y="0"/>
                    </a:moveTo>
                    <a:cubicBezTo>
                      <a:pt x="0" y="0"/>
                      <a:pt x="0" y="31"/>
                      <a:pt x="31" y="31"/>
                    </a:cubicBezTo>
                    <a:cubicBezTo>
                      <a:pt x="92" y="31"/>
                      <a:pt x="92" y="31"/>
                      <a:pt x="9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58"/>
              <p:cNvSpPr/>
              <p:nvPr/>
            </p:nvSpPr>
            <p:spPr>
              <a:xfrm>
                <a:off x="3142750" y="6851525"/>
                <a:ext cx="1550" cy="15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0"/>
                    </a:moveTo>
                    <a:cubicBezTo>
                      <a:pt x="0" y="31"/>
                      <a:pt x="0" y="61"/>
                      <a:pt x="31" y="61"/>
                    </a:cubicBezTo>
                    <a:cubicBezTo>
                      <a:pt x="61" y="31"/>
                      <a:pt x="31" y="31"/>
                      <a:pt x="31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58"/>
              <p:cNvSpPr/>
              <p:nvPr/>
            </p:nvSpPr>
            <p:spPr>
              <a:xfrm>
                <a:off x="3097925" y="6165775"/>
                <a:ext cx="988625" cy="1154625"/>
              </a:xfrm>
              <a:custGeom>
                <a:avLst/>
                <a:gdLst/>
                <a:ahLst/>
                <a:cxnLst/>
                <a:rect l="l" t="t" r="r" b="b"/>
                <a:pathLst>
                  <a:path w="39545" h="46185" extrusionOk="0">
                    <a:moveTo>
                      <a:pt x="5039" y="1"/>
                    </a:moveTo>
                    <a:cubicBezTo>
                      <a:pt x="3381" y="1"/>
                      <a:pt x="1736" y="60"/>
                      <a:pt x="122" y="226"/>
                    </a:cubicBezTo>
                    <a:cubicBezTo>
                      <a:pt x="0" y="895"/>
                      <a:pt x="182" y="1503"/>
                      <a:pt x="395" y="2232"/>
                    </a:cubicBezTo>
                    <a:lnTo>
                      <a:pt x="608" y="3266"/>
                    </a:lnTo>
                    <a:cubicBezTo>
                      <a:pt x="760" y="3874"/>
                      <a:pt x="882" y="4482"/>
                      <a:pt x="1064" y="5090"/>
                    </a:cubicBezTo>
                    <a:cubicBezTo>
                      <a:pt x="1186" y="5394"/>
                      <a:pt x="1186" y="5394"/>
                      <a:pt x="1489" y="5394"/>
                    </a:cubicBezTo>
                    <a:lnTo>
                      <a:pt x="1672" y="5394"/>
                    </a:lnTo>
                    <a:cubicBezTo>
                      <a:pt x="2736" y="5424"/>
                      <a:pt x="3830" y="5424"/>
                      <a:pt x="4894" y="5485"/>
                    </a:cubicBezTo>
                    <a:lnTo>
                      <a:pt x="5015" y="5485"/>
                    </a:lnTo>
                    <a:cubicBezTo>
                      <a:pt x="5076" y="5485"/>
                      <a:pt x="5076" y="5545"/>
                      <a:pt x="5076" y="5576"/>
                    </a:cubicBezTo>
                    <a:cubicBezTo>
                      <a:pt x="5137" y="5880"/>
                      <a:pt x="5167" y="6153"/>
                      <a:pt x="5198" y="6457"/>
                    </a:cubicBezTo>
                    <a:cubicBezTo>
                      <a:pt x="5259" y="6701"/>
                      <a:pt x="5259" y="7004"/>
                      <a:pt x="5289" y="7308"/>
                    </a:cubicBezTo>
                    <a:cubicBezTo>
                      <a:pt x="6049" y="14421"/>
                      <a:pt x="8359" y="36032"/>
                      <a:pt x="8724" y="39771"/>
                    </a:cubicBezTo>
                    <a:cubicBezTo>
                      <a:pt x="8845" y="41139"/>
                      <a:pt x="8359" y="44634"/>
                      <a:pt x="9544" y="45576"/>
                    </a:cubicBezTo>
                    <a:cubicBezTo>
                      <a:pt x="9781" y="45782"/>
                      <a:pt x="10276" y="45852"/>
                      <a:pt x="10863" y="45852"/>
                    </a:cubicBezTo>
                    <a:cubicBezTo>
                      <a:pt x="12008" y="45852"/>
                      <a:pt x="13501" y="45586"/>
                      <a:pt x="14104" y="45546"/>
                    </a:cubicBezTo>
                    <a:cubicBezTo>
                      <a:pt x="14438" y="45546"/>
                      <a:pt x="14772" y="45576"/>
                      <a:pt x="15107" y="45576"/>
                    </a:cubicBezTo>
                    <a:cubicBezTo>
                      <a:pt x="20031" y="45759"/>
                      <a:pt x="24925" y="45576"/>
                      <a:pt x="29788" y="46124"/>
                    </a:cubicBezTo>
                    <a:cubicBezTo>
                      <a:pt x="30274" y="46184"/>
                      <a:pt x="30821" y="46154"/>
                      <a:pt x="31308" y="46184"/>
                    </a:cubicBezTo>
                    <a:cubicBezTo>
                      <a:pt x="31581" y="46184"/>
                      <a:pt x="31581" y="46184"/>
                      <a:pt x="31581" y="45911"/>
                    </a:cubicBezTo>
                    <a:cubicBezTo>
                      <a:pt x="31520" y="39011"/>
                      <a:pt x="34104" y="12932"/>
                      <a:pt x="35259" y="7521"/>
                    </a:cubicBezTo>
                    <a:cubicBezTo>
                      <a:pt x="35320" y="7217"/>
                      <a:pt x="35320" y="6852"/>
                      <a:pt x="35320" y="6549"/>
                    </a:cubicBezTo>
                    <a:cubicBezTo>
                      <a:pt x="35320" y="6457"/>
                      <a:pt x="35320" y="6397"/>
                      <a:pt x="35472" y="6397"/>
                    </a:cubicBezTo>
                    <a:cubicBezTo>
                      <a:pt x="36019" y="6397"/>
                      <a:pt x="36505" y="6457"/>
                      <a:pt x="37052" y="6457"/>
                    </a:cubicBezTo>
                    <a:lnTo>
                      <a:pt x="37752" y="6457"/>
                    </a:lnTo>
                    <a:cubicBezTo>
                      <a:pt x="37964" y="6457"/>
                      <a:pt x="38116" y="6336"/>
                      <a:pt x="38147" y="6153"/>
                    </a:cubicBezTo>
                    <a:cubicBezTo>
                      <a:pt x="38268" y="5454"/>
                      <a:pt x="38451" y="4816"/>
                      <a:pt x="38603" y="4178"/>
                    </a:cubicBezTo>
                    <a:cubicBezTo>
                      <a:pt x="38724" y="3722"/>
                      <a:pt x="38846" y="3266"/>
                      <a:pt x="38937" y="2749"/>
                    </a:cubicBezTo>
                    <a:cubicBezTo>
                      <a:pt x="39028" y="2445"/>
                      <a:pt x="39059" y="2111"/>
                      <a:pt x="39211" y="1807"/>
                    </a:cubicBezTo>
                    <a:cubicBezTo>
                      <a:pt x="39302" y="1624"/>
                      <a:pt x="39332" y="1472"/>
                      <a:pt x="39363" y="1290"/>
                    </a:cubicBezTo>
                    <a:cubicBezTo>
                      <a:pt x="39363" y="1199"/>
                      <a:pt x="39393" y="1077"/>
                      <a:pt x="39454" y="1017"/>
                    </a:cubicBezTo>
                    <a:cubicBezTo>
                      <a:pt x="39515" y="865"/>
                      <a:pt x="39545" y="773"/>
                      <a:pt x="39454" y="682"/>
                    </a:cubicBezTo>
                    <a:cubicBezTo>
                      <a:pt x="39363" y="561"/>
                      <a:pt x="39211" y="530"/>
                      <a:pt x="39059" y="530"/>
                    </a:cubicBezTo>
                    <a:cubicBezTo>
                      <a:pt x="38907" y="530"/>
                      <a:pt x="38755" y="530"/>
                      <a:pt x="38603" y="561"/>
                    </a:cubicBezTo>
                    <a:cubicBezTo>
                      <a:pt x="38412" y="583"/>
                      <a:pt x="38213" y="589"/>
                      <a:pt x="38010" y="589"/>
                    </a:cubicBezTo>
                    <a:cubicBezTo>
                      <a:pt x="37788" y="589"/>
                      <a:pt x="37561" y="582"/>
                      <a:pt x="37337" y="582"/>
                    </a:cubicBezTo>
                    <a:cubicBezTo>
                      <a:pt x="37211" y="582"/>
                      <a:pt x="37085" y="584"/>
                      <a:pt x="36961" y="591"/>
                    </a:cubicBezTo>
                    <a:cubicBezTo>
                      <a:pt x="36823" y="604"/>
                      <a:pt x="36690" y="611"/>
                      <a:pt x="36559" y="611"/>
                    </a:cubicBezTo>
                    <a:cubicBezTo>
                      <a:pt x="36375" y="611"/>
                      <a:pt x="36197" y="596"/>
                      <a:pt x="36019" y="561"/>
                    </a:cubicBezTo>
                    <a:cubicBezTo>
                      <a:pt x="35969" y="536"/>
                      <a:pt x="35922" y="527"/>
                      <a:pt x="35875" y="527"/>
                    </a:cubicBezTo>
                    <a:cubicBezTo>
                      <a:pt x="35751" y="527"/>
                      <a:pt x="35635" y="591"/>
                      <a:pt x="35502" y="591"/>
                    </a:cubicBezTo>
                    <a:cubicBezTo>
                      <a:pt x="35290" y="591"/>
                      <a:pt x="35107" y="530"/>
                      <a:pt x="34925" y="530"/>
                    </a:cubicBezTo>
                    <a:cubicBezTo>
                      <a:pt x="31916" y="530"/>
                      <a:pt x="28876" y="469"/>
                      <a:pt x="25867" y="439"/>
                    </a:cubicBezTo>
                    <a:cubicBezTo>
                      <a:pt x="22736" y="409"/>
                      <a:pt x="19605" y="378"/>
                      <a:pt x="16444" y="378"/>
                    </a:cubicBezTo>
                    <a:cubicBezTo>
                      <a:pt x="12718" y="315"/>
                      <a:pt x="8845" y="1"/>
                      <a:pt x="5039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58"/>
              <p:cNvSpPr/>
              <p:nvPr/>
            </p:nvSpPr>
            <p:spPr>
              <a:xfrm>
                <a:off x="3098675" y="6163500"/>
                <a:ext cx="987875" cy="163725"/>
              </a:xfrm>
              <a:custGeom>
                <a:avLst/>
                <a:gdLst/>
                <a:ahLst/>
                <a:cxnLst/>
                <a:rect l="l" t="t" r="r" b="b"/>
                <a:pathLst>
                  <a:path w="39515" h="6549" extrusionOk="0">
                    <a:moveTo>
                      <a:pt x="5041" y="0"/>
                    </a:moveTo>
                    <a:cubicBezTo>
                      <a:pt x="3382" y="0"/>
                      <a:pt x="1736" y="60"/>
                      <a:pt x="122" y="226"/>
                    </a:cubicBezTo>
                    <a:cubicBezTo>
                      <a:pt x="0" y="895"/>
                      <a:pt x="213" y="1563"/>
                      <a:pt x="396" y="2232"/>
                    </a:cubicBezTo>
                    <a:lnTo>
                      <a:pt x="608" y="3266"/>
                    </a:lnTo>
                    <a:cubicBezTo>
                      <a:pt x="760" y="3874"/>
                      <a:pt x="882" y="4481"/>
                      <a:pt x="1064" y="5089"/>
                    </a:cubicBezTo>
                    <a:cubicBezTo>
                      <a:pt x="1156" y="5393"/>
                      <a:pt x="1156" y="5393"/>
                      <a:pt x="1490" y="5393"/>
                    </a:cubicBezTo>
                    <a:lnTo>
                      <a:pt x="1672" y="5393"/>
                    </a:lnTo>
                    <a:cubicBezTo>
                      <a:pt x="2736" y="5424"/>
                      <a:pt x="3861" y="5393"/>
                      <a:pt x="4925" y="5515"/>
                    </a:cubicBezTo>
                    <a:cubicBezTo>
                      <a:pt x="4864" y="5545"/>
                      <a:pt x="4985" y="5576"/>
                      <a:pt x="5016" y="5576"/>
                    </a:cubicBezTo>
                    <a:cubicBezTo>
                      <a:pt x="10639" y="5636"/>
                      <a:pt x="35351" y="6457"/>
                      <a:pt x="35503" y="6488"/>
                    </a:cubicBezTo>
                    <a:cubicBezTo>
                      <a:pt x="36019" y="6548"/>
                      <a:pt x="36536" y="6548"/>
                      <a:pt x="37053" y="6548"/>
                    </a:cubicBezTo>
                    <a:lnTo>
                      <a:pt x="37782" y="6548"/>
                    </a:lnTo>
                    <a:cubicBezTo>
                      <a:pt x="37995" y="6548"/>
                      <a:pt x="38117" y="6427"/>
                      <a:pt x="38147" y="6244"/>
                    </a:cubicBezTo>
                    <a:cubicBezTo>
                      <a:pt x="38269" y="5576"/>
                      <a:pt x="38451" y="4937"/>
                      <a:pt x="38603" y="4269"/>
                    </a:cubicBezTo>
                    <a:cubicBezTo>
                      <a:pt x="38725" y="3752"/>
                      <a:pt x="38877" y="3296"/>
                      <a:pt x="38968" y="2840"/>
                    </a:cubicBezTo>
                    <a:cubicBezTo>
                      <a:pt x="39029" y="2506"/>
                      <a:pt x="39059" y="2202"/>
                      <a:pt x="39211" y="1898"/>
                    </a:cubicBezTo>
                    <a:cubicBezTo>
                      <a:pt x="39302" y="1746"/>
                      <a:pt x="39333" y="1563"/>
                      <a:pt x="39363" y="1351"/>
                    </a:cubicBezTo>
                    <a:cubicBezTo>
                      <a:pt x="39363" y="1290"/>
                      <a:pt x="39424" y="1168"/>
                      <a:pt x="39454" y="1108"/>
                    </a:cubicBezTo>
                    <a:cubicBezTo>
                      <a:pt x="39485" y="986"/>
                      <a:pt x="39515" y="864"/>
                      <a:pt x="39454" y="743"/>
                    </a:cubicBezTo>
                    <a:cubicBezTo>
                      <a:pt x="39333" y="652"/>
                      <a:pt x="39181" y="591"/>
                      <a:pt x="39059" y="591"/>
                    </a:cubicBezTo>
                    <a:cubicBezTo>
                      <a:pt x="38907" y="591"/>
                      <a:pt x="38755" y="652"/>
                      <a:pt x="38603" y="652"/>
                    </a:cubicBezTo>
                    <a:cubicBezTo>
                      <a:pt x="38412" y="674"/>
                      <a:pt x="38213" y="680"/>
                      <a:pt x="38012" y="680"/>
                    </a:cubicBezTo>
                    <a:cubicBezTo>
                      <a:pt x="37791" y="680"/>
                      <a:pt x="37569" y="673"/>
                      <a:pt x="37351" y="673"/>
                    </a:cubicBezTo>
                    <a:cubicBezTo>
                      <a:pt x="37229" y="673"/>
                      <a:pt x="37109" y="675"/>
                      <a:pt x="36992" y="682"/>
                    </a:cubicBezTo>
                    <a:cubicBezTo>
                      <a:pt x="36840" y="682"/>
                      <a:pt x="36688" y="690"/>
                      <a:pt x="36529" y="690"/>
                    </a:cubicBezTo>
                    <a:cubicBezTo>
                      <a:pt x="36369" y="690"/>
                      <a:pt x="36202" y="682"/>
                      <a:pt x="36019" y="652"/>
                    </a:cubicBezTo>
                    <a:cubicBezTo>
                      <a:pt x="35974" y="636"/>
                      <a:pt x="35930" y="631"/>
                      <a:pt x="35887" y="631"/>
                    </a:cubicBezTo>
                    <a:cubicBezTo>
                      <a:pt x="35759" y="631"/>
                      <a:pt x="35639" y="682"/>
                      <a:pt x="35503" y="682"/>
                    </a:cubicBezTo>
                    <a:cubicBezTo>
                      <a:pt x="35320" y="682"/>
                      <a:pt x="35108" y="591"/>
                      <a:pt x="34925" y="591"/>
                    </a:cubicBezTo>
                    <a:cubicBezTo>
                      <a:pt x="31916" y="591"/>
                      <a:pt x="28876" y="560"/>
                      <a:pt x="25898" y="530"/>
                    </a:cubicBezTo>
                    <a:cubicBezTo>
                      <a:pt x="22736" y="500"/>
                      <a:pt x="19606" y="408"/>
                      <a:pt x="16475" y="378"/>
                    </a:cubicBezTo>
                    <a:cubicBezTo>
                      <a:pt x="12728" y="315"/>
                      <a:pt x="8848" y="0"/>
                      <a:pt x="50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58"/>
              <p:cNvSpPr/>
              <p:nvPr/>
            </p:nvSpPr>
            <p:spPr>
              <a:xfrm>
                <a:off x="3440900" y="6121750"/>
                <a:ext cx="3113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2452" h="2276" extrusionOk="0">
                    <a:moveTo>
                      <a:pt x="1729" y="0"/>
                    </a:moveTo>
                    <a:cubicBezTo>
                      <a:pt x="1379" y="0"/>
                      <a:pt x="1028" y="18"/>
                      <a:pt x="681" y="18"/>
                    </a:cubicBezTo>
                    <a:cubicBezTo>
                      <a:pt x="572" y="18"/>
                      <a:pt x="463" y="16"/>
                      <a:pt x="354" y="12"/>
                    </a:cubicBezTo>
                    <a:cubicBezTo>
                      <a:pt x="329" y="4"/>
                      <a:pt x="305" y="1"/>
                      <a:pt x="281" y="1"/>
                    </a:cubicBezTo>
                    <a:cubicBezTo>
                      <a:pt x="109" y="1"/>
                      <a:pt x="0" y="185"/>
                      <a:pt x="81" y="346"/>
                    </a:cubicBezTo>
                    <a:cubicBezTo>
                      <a:pt x="202" y="619"/>
                      <a:pt x="202" y="863"/>
                      <a:pt x="202" y="1136"/>
                    </a:cubicBezTo>
                    <a:cubicBezTo>
                      <a:pt x="202" y="1471"/>
                      <a:pt x="233" y="1774"/>
                      <a:pt x="445" y="2048"/>
                    </a:cubicBezTo>
                    <a:cubicBezTo>
                      <a:pt x="604" y="2055"/>
                      <a:pt x="764" y="2057"/>
                      <a:pt x="924" y="2057"/>
                    </a:cubicBezTo>
                    <a:cubicBezTo>
                      <a:pt x="1210" y="2057"/>
                      <a:pt x="1498" y="2050"/>
                      <a:pt x="1781" y="2050"/>
                    </a:cubicBezTo>
                    <a:cubicBezTo>
                      <a:pt x="2040" y="2050"/>
                      <a:pt x="2296" y="2056"/>
                      <a:pt x="2543" y="2078"/>
                    </a:cubicBezTo>
                    <a:cubicBezTo>
                      <a:pt x="2767" y="2114"/>
                      <a:pt x="2996" y="2122"/>
                      <a:pt x="3225" y="2122"/>
                    </a:cubicBezTo>
                    <a:cubicBezTo>
                      <a:pt x="3412" y="2122"/>
                      <a:pt x="3599" y="2117"/>
                      <a:pt x="3785" y="2117"/>
                    </a:cubicBezTo>
                    <a:cubicBezTo>
                      <a:pt x="3960" y="2117"/>
                      <a:pt x="4134" y="2121"/>
                      <a:pt x="4306" y="2139"/>
                    </a:cubicBezTo>
                    <a:cubicBezTo>
                      <a:pt x="4655" y="2154"/>
                      <a:pt x="5020" y="2154"/>
                      <a:pt x="5392" y="2154"/>
                    </a:cubicBezTo>
                    <a:cubicBezTo>
                      <a:pt x="5765" y="2154"/>
                      <a:pt x="6145" y="2154"/>
                      <a:pt x="6525" y="2170"/>
                    </a:cubicBezTo>
                    <a:cubicBezTo>
                      <a:pt x="6788" y="2170"/>
                      <a:pt x="7065" y="2156"/>
                      <a:pt x="7328" y="2156"/>
                    </a:cubicBezTo>
                    <a:cubicBezTo>
                      <a:pt x="7460" y="2156"/>
                      <a:pt x="7588" y="2160"/>
                      <a:pt x="7710" y="2170"/>
                    </a:cubicBezTo>
                    <a:cubicBezTo>
                      <a:pt x="7980" y="2192"/>
                      <a:pt x="8253" y="2198"/>
                      <a:pt x="8528" y="2198"/>
                    </a:cubicBezTo>
                    <a:cubicBezTo>
                      <a:pt x="8828" y="2198"/>
                      <a:pt x="9130" y="2191"/>
                      <a:pt x="9429" y="2191"/>
                    </a:cubicBezTo>
                    <a:cubicBezTo>
                      <a:pt x="9597" y="2191"/>
                      <a:pt x="9764" y="2193"/>
                      <a:pt x="9929" y="2200"/>
                    </a:cubicBezTo>
                    <a:lnTo>
                      <a:pt x="11236" y="2200"/>
                    </a:lnTo>
                    <a:cubicBezTo>
                      <a:pt x="11327" y="2200"/>
                      <a:pt x="11388" y="2200"/>
                      <a:pt x="11479" y="2230"/>
                    </a:cubicBezTo>
                    <a:cubicBezTo>
                      <a:pt x="11510" y="2261"/>
                      <a:pt x="11555" y="2276"/>
                      <a:pt x="11605" y="2276"/>
                    </a:cubicBezTo>
                    <a:cubicBezTo>
                      <a:pt x="11654" y="2276"/>
                      <a:pt x="11707" y="2261"/>
                      <a:pt x="11753" y="2230"/>
                    </a:cubicBezTo>
                    <a:cubicBezTo>
                      <a:pt x="11905" y="2170"/>
                      <a:pt x="11996" y="2170"/>
                      <a:pt x="12148" y="2170"/>
                    </a:cubicBezTo>
                    <a:cubicBezTo>
                      <a:pt x="12209" y="2078"/>
                      <a:pt x="12209" y="2018"/>
                      <a:pt x="12209" y="1926"/>
                    </a:cubicBezTo>
                    <a:cubicBezTo>
                      <a:pt x="12300" y="1562"/>
                      <a:pt x="12421" y="1167"/>
                      <a:pt x="12421" y="802"/>
                    </a:cubicBezTo>
                    <a:cubicBezTo>
                      <a:pt x="12452" y="650"/>
                      <a:pt x="12421" y="467"/>
                      <a:pt x="12269" y="346"/>
                    </a:cubicBezTo>
                    <a:cubicBezTo>
                      <a:pt x="12057" y="194"/>
                      <a:pt x="11783" y="164"/>
                      <a:pt x="11540" y="103"/>
                    </a:cubicBezTo>
                    <a:cubicBezTo>
                      <a:pt x="11236" y="72"/>
                      <a:pt x="10947" y="65"/>
                      <a:pt x="10658" y="65"/>
                    </a:cubicBezTo>
                    <a:cubicBezTo>
                      <a:pt x="10370" y="65"/>
                      <a:pt x="10081" y="72"/>
                      <a:pt x="9777" y="72"/>
                    </a:cubicBezTo>
                    <a:cubicBezTo>
                      <a:pt x="9154" y="51"/>
                      <a:pt x="8515" y="29"/>
                      <a:pt x="7883" y="29"/>
                    </a:cubicBezTo>
                    <a:cubicBezTo>
                      <a:pt x="7621" y="29"/>
                      <a:pt x="7360" y="33"/>
                      <a:pt x="7102" y="42"/>
                    </a:cubicBezTo>
                    <a:cubicBezTo>
                      <a:pt x="6991" y="52"/>
                      <a:pt x="6879" y="55"/>
                      <a:pt x="6767" y="55"/>
                    </a:cubicBezTo>
                    <a:cubicBezTo>
                      <a:pt x="6542" y="55"/>
                      <a:pt x="6312" y="42"/>
                      <a:pt x="6069" y="42"/>
                    </a:cubicBezTo>
                    <a:cubicBezTo>
                      <a:pt x="5856" y="12"/>
                      <a:pt x="5582" y="12"/>
                      <a:pt x="5309" y="12"/>
                    </a:cubicBezTo>
                    <a:cubicBezTo>
                      <a:pt x="5157" y="12"/>
                      <a:pt x="5005" y="42"/>
                      <a:pt x="4853" y="42"/>
                    </a:cubicBezTo>
                    <a:cubicBezTo>
                      <a:pt x="4326" y="42"/>
                      <a:pt x="3799" y="69"/>
                      <a:pt x="3272" y="69"/>
                    </a:cubicBezTo>
                    <a:cubicBezTo>
                      <a:pt x="3009" y="69"/>
                      <a:pt x="2745" y="62"/>
                      <a:pt x="2482" y="42"/>
                    </a:cubicBezTo>
                    <a:cubicBezTo>
                      <a:pt x="2234" y="10"/>
                      <a:pt x="1982" y="0"/>
                      <a:pt x="172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58"/>
              <p:cNvSpPr/>
              <p:nvPr/>
            </p:nvSpPr>
            <p:spPr>
              <a:xfrm>
                <a:off x="3819825" y="7156225"/>
                <a:ext cx="200625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263" extrusionOk="0">
                    <a:moveTo>
                      <a:pt x="3617" y="1"/>
                    </a:moveTo>
                    <a:cubicBezTo>
                      <a:pt x="1945" y="1"/>
                      <a:pt x="1064" y="2037"/>
                      <a:pt x="334" y="4013"/>
                    </a:cubicBezTo>
                    <a:lnTo>
                      <a:pt x="0" y="4621"/>
                    </a:lnTo>
                    <a:cubicBezTo>
                      <a:pt x="912" y="5168"/>
                      <a:pt x="1824" y="5624"/>
                      <a:pt x="2705" y="5958"/>
                    </a:cubicBezTo>
                    <a:cubicBezTo>
                      <a:pt x="3161" y="6110"/>
                      <a:pt x="3587" y="6262"/>
                      <a:pt x="3951" y="6262"/>
                    </a:cubicBezTo>
                    <a:cubicBezTo>
                      <a:pt x="4803" y="6232"/>
                      <a:pt x="5350" y="5442"/>
                      <a:pt x="5897" y="4621"/>
                    </a:cubicBezTo>
                    <a:cubicBezTo>
                      <a:pt x="6596" y="3557"/>
                      <a:pt x="7295" y="2493"/>
                      <a:pt x="8024" y="1430"/>
                    </a:cubicBezTo>
                    <a:cubicBezTo>
                      <a:pt x="7113" y="1095"/>
                      <a:pt x="6170" y="761"/>
                      <a:pt x="5258" y="426"/>
                    </a:cubicBezTo>
                    <a:cubicBezTo>
                      <a:pt x="4681" y="183"/>
                      <a:pt x="4134" y="1"/>
                      <a:pt x="361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58"/>
              <p:cNvSpPr/>
              <p:nvPr/>
            </p:nvSpPr>
            <p:spPr>
              <a:xfrm>
                <a:off x="3806200" y="7145800"/>
                <a:ext cx="2248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972" extrusionOk="0">
                    <a:moveTo>
                      <a:pt x="4135" y="744"/>
                    </a:moveTo>
                    <a:cubicBezTo>
                      <a:pt x="4650" y="744"/>
                      <a:pt x="5172" y="960"/>
                      <a:pt x="5651" y="1147"/>
                    </a:cubicBezTo>
                    <a:cubicBezTo>
                      <a:pt x="6409" y="1425"/>
                      <a:pt x="7187" y="1703"/>
                      <a:pt x="7951" y="1980"/>
                    </a:cubicBezTo>
                    <a:lnTo>
                      <a:pt x="7951" y="1980"/>
                    </a:lnTo>
                    <a:cubicBezTo>
                      <a:pt x="7539" y="2617"/>
                      <a:pt x="7127" y="3239"/>
                      <a:pt x="6715" y="3883"/>
                    </a:cubicBezTo>
                    <a:cubicBezTo>
                      <a:pt x="6259" y="4552"/>
                      <a:pt x="5864" y="5281"/>
                      <a:pt x="5256" y="5859"/>
                    </a:cubicBezTo>
                    <a:cubicBezTo>
                      <a:pt x="4972" y="6144"/>
                      <a:pt x="4675" y="6247"/>
                      <a:pt x="4365" y="6247"/>
                    </a:cubicBezTo>
                    <a:cubicBezTo>
                      <a:pt x="3982" y="6247"/>
                      <a:pt x="3580" y="6088"/>
                      <a:pt x="3159" y="5920"/>
                    </a:cubicBezTo>
                    <a:cubicBezTo>
                      <a:pt x="2375" y="5612"/>
                      <a:pt x="1617" y="5201"/>
                      <a:pt x="885" y="4782"/>
                    </a:cubicBezTo>
                    <a:lnTo>
                      <a:pt x="885" y="4782"/>
                    </a:lnTo>
                    <a:cubicBezTo>
                      <a:pt x="1035" y="4781"/>
                      <a:pt x="1184" y="4701"/>
                      <a:pt x="1244" y="4521"/>
                    </a:cubicBezTo>
                    <a:cubicBezTo>
                      <a:pt x="1487" y="3792"/>
                      <a:pt x="1791" y="3062"/>
                      <a:pt x="2156" y="2394"/>
                    </a:cubicBezTo>
                    <a:cubicBezTo>
                      <a:pt x="2460" y="1816"/>
                      <a:pt x="2855" y="1208"/>
                      <a:pt x="3433" y="904"/>
                    </a:cubicBezTo>
                    <a:cubicBezTo>
                      <a:pt x="3662" y="789"/>
                      <a:pt x="3898" y="744"/>
                      <a:pt x="4135" y="744"/>
                    </a:cubicBezTo>
                    <a:close/>
                    <a:moveTo>
                      <a:pt x="4103" y="1"/>
                    </a:moveTo>
                    <a:cubicBezTo>
                      <a:pt x="3754" y="1"/>
                      <a:pt x="3408" y="76"/>
                      <a:pt x="3068" y="266"/>
                    </a:cubicBezTo>
                    <a:cubicBezTo>
                      <a:pt x="1609" y="1026"/>
                      <a:pt x="1031" y="2910"/>
                      <a:pt x="515" y="4278"/>
                    </a:cubicBezTo>
                    <a:cubicBezTo>
                      <a:pt x="473" y="4420"/>
                      <a:pt x="498" y="4537"/>
                      <a:pt x="559" y="4622"/>
                    </a:cubicBezTo>
                    <a:lnTo>
                      <a:pt x="559" y="4622"/>
                    </a:lnTo>
                    <a:cubicBezTo>
                      <a:pt x="539" y="4619"/>
                      <a:pt x="520" y="4617"/>
                      <a:pt x="501" y="4617"/>
                    </a:cubicBezTo>
                    <a:cubicBezTo>
                      <a:pt x="183" y="4617"/>
                      <a:pt x="1" y="5082"/>
                      <a:pt x="332" y="5312"/>
                    </a:cubicBezTo>
                    <a:cubicBezTo>
                      <a:pt x="1183" y="5798"/>
                      <a:pt x="2095" y="6254"/>
                      <a:pt x="3068" y="6649"/>
                    </a:cubicBezTo>
                    <a:cubicBezTo>
                      <a:pt x="3504" y="6834"/>
                      <a:pt x="3949" y="6972"/>
                      <a:pt x="4389" y="6972"/>
                    </a:cubicBezTo>
                    <a:cubicBezTo>
                      <a:pt x="4745" y="6972"/>
                      <a:pt x="5098" y="6881"/>
                      <a:pt x="5439" y="6649"/>
                    </a:cubicBezTo>
                    <a:cubicBezTo>
                      <a:pt x="6138" y="6163"/>
                      <a:pt x="6594" y="5342"/>
                      <a:pt x="7050" y="4673"/>
                    </a:cubicBezTo>
                    <a:cubicBezTo>
                      <a:pt x="7658" y="3761"/>
                      <a:pt x="8235" y="2880"/>
                      <a:pt x="8843" y="1968"/>
                    </a:cubicBezTo>
                    <a:cubicBezTo>
                      <a:pt x="8995" y="1755"/>
                      <a:pt x="8843" y="1512"/>
                      <a:pt x="8600" y="1451"/>
                    </a:cubicBezTo>
                    <a:cubicBezTo>
                      <a:pt x="7536" y="1056"/>
                      <a:pt x="6472" y="631"/>
                      <a:pt x="5408" y="266"/>
                    </a:cubicBezTo>
                    <a:cubicBezTo>
                      <a:pt x="4972" y="115"/>
                      <a:pt x="4535" y="1"/>
                      <a:pt x="4103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58"/>
              <p:cNvSpPr/>
              <p:nvPr/>
            </p:nvSpPr>
            <p:spPr>
              <a:xfrm>
                <a:off x="3844900" y="7202600"/>
                <a:ext cx="145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2834" extrusionOk="0">
                    <a:moveTo>
                      <a:pt x="5714" y="0"/>
                    </a:moveTo>
                    <a:cubicBezTo>
                      <a:pt x="5228" y="91"/>
                      <a:pt x="4742" y="304"/>
                      <a:pt x="4286" y="486"/>
                    </a:cubicBezTo>
                    <a:cubicBezTo>
                      <a:pt x="3800" y="699"/>
                      <a:pt x="3283" y="942"/>
                      <a:pt x="2796" y="1185"/>
                    </a:cubicBezTo>
                    <a:cubicBezTo>
                      <a:pt x="2341" y="1459"/>
                      <a:pt x="1885" y="1702"/>
                      <a:pt x="1429" y="2006"/>
                    </a:cubicBezTo>
                    <a:cubicBezTo>
                      <a:pt x="1246" y="2158"/>
                      <a:pt x="1003" y="2280"/>
                      <a:pt x="790" y="2401"/>
                    </a:cubicBezTo>
                    <a:cubicBezTo>
                      <a:pt x="547" y="2523"/>
                      <a:pt x="304" y="2523"/>
                      <a:pt x="61" y="2614"/>
                    </a:cubicBezTo>
                    <a:cubicBezTo>
                      <a:pt x="0" y="2644"/>
                      <a:pt x="0" y="2766"/>
                      <a:pt x="91" y="2827"/>
                    </a:cubicBezTo>
                    <a:cubicBezTo>
                      <a:pt x="123" y="2831"/>
                      <a:pt x="155" y="2834"/>
                      <a:pt x="188" y="2834"/>
                    </a:cubicBezTo>
                    <a:cubicBezTo>
                      <a:pt x="589" y="2834"/>
                      <a:pt x="1028" y="2505"/>
                      <a:pt x="1337" y="2280"/>
                    </a:cubicBezTo>
                    <a:cubicBezTo>
                      <a:pt x="1793" y="1976"/>
                      <a:pt x="2280" y="1672"/>
                      <a:pt x="2705" y="1398"/>
                    </a:cubicBezTo>
                    <a:cubicBezTo>
                      <a:pt x="3161" y="1125"/>
                      <a:pt x="3678" y="882"/>
                      <a:pt x="4195" y="638"/>
                    </a:cubicBezTo>
                    <a:cubicBezTo>
                      <a:pt x="4468" y="547"/>
                      <a:pt x="4772" y="426"/>
                      <a:pt x="5046" y="304"/>
                    </a:cubicBezTo>
                    <a:cubicBezTo>
                      <a:pt x="5259" y="213"/>
                      <a:pt x="5532" y="152"/>
                      <a:pt x="5775" y="30"/>
                    </a:cubicBezTo>
                    <a:cubicBezTo>
                      <a:pt x="5806" y="30"/>
                      <a:pt x="5775" y="0"/>
                      <a:pt x="571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58"/>
              <p:cNvSpPr/>
              <p:nvPr/>
            </p:nvSpPr>
            <p:spPr>
              <a:xfrm>
                <a:off x="3930000" y="7183025"/>
                <a:ext cx="72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5" extrusionOk="0">
                    <a:moveTo>
                      <a:pt x="270" y="0"/>
                    </a:moveTo>
                    <a:cubicBezTo>
                      <a:pt x="259" y="0"/>
                      <a:pt x="244" y="8"/>
                      <a:pt x="244" y="23"/>
                    </a:cubicBezTo>
                    <a:cubicBezTo>
                      <a:pt x="244" y="114"/>
                      <a:pt x="183" y="175"/>
                      <a:pt x="183" y="266"/>
                    </a:cubicBezTo>
                    <a:cubicBezTo>
                      <a:pt x="183" y="327"/>
                      <a:pt x="183" y="418"/>
                      <a:pt x="152" y="449"/>
                    </a:cubicBezTo>
                    <a:cubicBezTo>
                      <a:pt x="152" y="601"/>
                      <a:pt x="122" y="753"/>
                      <a:pt x="122" y="905"/>
                    </a:cubicBezTo>
                    <a:cubicBezTo>
                      <a:pt x="92" y="1209"/>
                      <a:pt x="31" y="1482"/>
                      <a:pt x="0" y="1786"/>
                    </a:cubicBezTo>
                    <a:cubicBezTo>
                      <a:pt x="0" y="1832"/>
                      <a:pt x="46" y="1855"/>
                      <a:pt x="92" y="1855"/>
                    </a:cubicBezTo>
                    <a:cubicBezTo>
                      <a:pt x="137" y="1855"/>
                      <a:pt x="183" y="1832"/>
                      <a:pt x="183" y="1786"/>
                    </a:cubicBezTo>
                    <a:cubicBezTo>
                      <a:pt x="183" y="1482"/>
                      <a:pt x="244" y="1209"/>
                      <a:pt x="244" y="905"/>
                    </a:cubicBezTo>
                    <a:cubicBezTo>
                      <a:pt x="244" y="753"/>
                      <a:pt x="274" y="631"/>
                      <a:pt x="274" y="479"/>
                    </a:cubicBezTo>
                    <a:lnTo>
                      <a:pt x="274" y="297"/>
                    </a:lnTo>
                    <a:lnTo>
                      <a:pt x="274" y="175"/>
                    </a:lnTo>
                    <a:lnTo>
                      <a:pt x="274" y="23"/>
                    </a:lnTo>
                    <a:cubicBezTo>
                      <a:pt x="289" y="8"/>
                      <a:pt x="282" y="0"/>
                      <a:pt x="27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58"/>
              <p:cNvSpPr/>
              <p:nvPr/>
            </p:nvSpPr>
            <p:spPr>
              <a:xfrm>
                <a:off x="3933900" y="7228275"/>
                <a:ext cx="28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71" extrusionOk="0">
                    <a:moveTo>
                      <a:pt x="64" y="0"/>
                    </a:moveTo>
                    <a:cubicBezTo>
                      <a:pt x="20" y="0"/>
                      <a:pt x="1" y="76"/>
                      <a:pt x="27" y="128"/>
                    </a:cubicBezTo>
                    <a:cubicBezTo>
                      <a:pt x="240" y="280"/>
                      <a:pt x="422" y="371"/>
                      <a:pt x="574" y="523"/>
                    </a:cubicBezTo>
                    <a:lnTo>
                      <a:pt x="847" y="797"/>
                    </a:lnTo>
                    <a:cubicBezTo>
                      <a:pt x="878" y="827"/>
                      <a:pt x="908" y="918"/>
                      <a:pt x="939" y="949"/>
                    </a:cubicBezTo>
                    <a:cubicBezTo>
                      <a:pt x="999" y="979"/>
                      <a:pt x="1030" y="1070"/>
                      <a:pt x="1091" y="1070"/>
                    </a:cubicBezTo>
                    <a:cubicBezTo>
                      <a:pt x="1151" y="1070"/>
                      <a:pt x="1151" y="1070"/>
                      <a:pt x="1151" y="1040"/>
                    </a:cubicBezTo>
                    <a:cubicBezTo>
                      <a:pt x="1151" y="949"/>
                      <a:pt x="1091" y="918"/>
                      <a:pt x="1060" y="827"/>
                    </a:cubicBezTo>
                    <a:cubicBezTo>
                      <a:pt x="1030" y="797"/>
                      <a:pt x="999" y="736"/>
                      <a:pt x="908" y="675"/>
                    </a:cubicBezTo>
                    <a:cubicBezTo>
                      <a:pt x="847" y="584"/>
                      <a:pt x="726" y="493"/>
                      <a:pt x="635" y="432"/>
                    </a:cubicBezTo>
                    <a:cubicBezTo>
                      <a:pt x="452" y="280"/>
                      <a:pt x="270" y="128"/>
                      <a:pt x="88" y="7"/>
                    </a:cubicBezTo>
                    <a:cubicBezTo>
                      <a:pt x="79" y="2"/>
                      <a:pt x="72" y="0"/>
                      <a:pt x="6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58"/>
              <p:cNvSpPr/>
              <p:nvPr/>
            </p:nvSpPr>
            <p:spPr>
              <a:xfrm>
                <a:off x="3910250" y="7199925"/>
                <a:ext cx="45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6" extrusionOk="0">
                    <a:moveTo>
                      <a:pt x="38" y="1"/>
                    </a:moveTo>
                    <a:cubicBezTo>
                      <a:pt x="15" y="1"/>
                      <a:pt x="0" y="16"/>
                      <a:pt x="0" y="46"/>
                    </a:cubicBezTo>
                    <a:lnTo>
                      <a:pt x="0" y="867"/>
                    </a:lnTo>
                    <a:lnTo>
                      <a:pt x="0" y="1292"/>
                    </a:lnTo>
                    <a:cubicBezTo>
                      <a:pt x="0" y="1414"/>
                      <a:pt x="0" y="1566"/>
                      <a:pt x="30" y="1657"/>
                    </a:cubicBezTo>
                    <a:cubicBezTo>
                      <a:pt x="30" y="1676"/>
                      <a:pt x="75" y="1705"/>
                      <a:pt x="111" y="1705"/>
                    </a:cubicBezTo>
                    <a:cubicBezTo>
                      <a:pt x="133" y="1705"/>
                      <a:pt x="152" y="1693"/>
                      <a:pt x="152" y="1657"/>
                    </a:cubicBezTo>
                    <a:cubicBezTo>
                      <a:pt x="182" y="1566"/>
                      <a:pt x="152" y="1414"/>
                      <a:pt x="152" y="1292"/>
                    </a:cubicBezTo>
                    <a:lnTo>
                      <a:pt x="152" y="867"/>
                    </a:lnTo>
                    <a:cubicBezTo>
                      <a:pt x="152" y="593"/>
                      <a:pt x="122" y="289"/>
                      <a:pt x="122" y="46"/>
                    </a:cubicBezTo>
                    <a:cubicBezTo>
                      <a:pt x="91" y="16"/>
                      <a:pt x="61" y="1"/>
                      <a:pt x="3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58"/>
              <p:cNvSpPr/>
              <p:nvPr/>
            </p:nvSpPr>
            <p:spPr>
              <a:xfrm>
                <a:off x="3913450" y="7241225"/>
                <a:ext cx="268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46" extrusionOk="0">
                    <a:moveTo>
                      <a:pt x="103" y="0"/>
                    </a:moveTo>
                    <a:cubicBezTo>
                      <a:pt x="67" y="0"/>
                      <a:pt x="0" y="100"/>
                      <a:pt x="54" y="127"/>
                    </a:cubicBezTo>
                    <a:cubicBezTo>
                      <a:pt x="206" y="279"/>
                      <a:pt x="358" y="400"/>
                      <a:pt x="480" y="552"/>
                    </a:cubicBezTo>
                    <a:cubicBezTo>
                      <a:pt x="541" y="613"/>
                      <a:pt x="632" y="674"/>
                      <a:pt x="693" y="735"/>
                    </a:cubicBezTo>
                    <a:cubicBezTo>
                      <a:pt x="784" y="826"/>
                      <a:pt x="845" y="887"/>
                      <a:pt x="936" y="917"/>
                    </a:cubicBezTo>
                    <a:cubicBezTo>
                      <a:pt x="949" y="937"/>
                      <a:pt x="964" y="945"/>
                      <a:pt x="978" y="945"/>
                    </a:cubicBezTo>
                    <a:cubicBezTo>
                      <a:pt x="1029" y="945"/>
                      <a:pt x="1075" y="837"/>
                      <a:pt x="1027" y="765"/>
                    </a:cubicBezTo>
                    <a:cubicBezTo>
                      <a:pt x="966" y="704"/>
                      <a:pt x="875" y="674"/>
                      <a:pt x="814" y="583"/>
                    </a:cubicBezTo>
                    <a:cubicBezTo>
                      <a:pt x="723" y="522"/>
                      <a:pt x="662" y="461"/>
                      <a:pt x="571" y="400"/>
                    </a:cubicBezTo>
                    <a:cubicBezTo>
                      <a:pt x="419" y="279"/>
                      <a:pt x="298" y="127"/>
                      <a:pt x="115" y="5"/>
                    </a:cubicBezTo>
                    <a:cubicBezTo>
                      <a:pt x="112" y="2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58"/>
              <p:cNvSpPr/>
              <p:nvPr/>
            </p:nvSpPr>
            <p:spPr>
              <a:xfrm>
                <a:off x="3879075" y="7212925"/>
                <a:ext cx="610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801" extrusionOk="0">
                    <a:moveTo>
                      <a:pt x="192" y="1"/>
                    </a:moveTo>
                    <a:cubicBezTo>
                      <a:pt x="171" y="1"/>
                      <a:pt x="153" y="16"/>
                      <a:pt x="153" y="43"/>
                    </a:cubicBezTo>
                    <a:cubicBezTo>
                      <a:pt x="92" y="317"/>
                      <a:pt x="92" y="621"/>
                      <a:pt x="62" y="894"/>
                    </a:cubicBezTo>
                    <a:cubicBezTo>
                      <a:pt x="31" y="1137"/>
                      <a:pt x="1" y="1441"/>
                      <a:pt x="1" y="1715"/>
                    </a:cubicBezTo>
                    <a:cubicBezTo>
                      <a:pt x="1" y="1768"/>
                      <a:pt x="52" y="1800"/>
                      <a:pt x="95" y="1800"/>
                    </a:cubicBezTo>
                    <a:cubicBezTo>
                      <a:pt x="126" y="1800"/>
                      <a:pt x="153" y="1783"/>
                      <a:pt x="153" y="1745"/>
                    </a:cubicBezTo>
                    <a:cubicBezTo>
                      <a:pt x="183" y="1502"/>
                      <a:pt x="183" y="1198"/>
                      <a:pt x="214" y="924"/>
                    </a:cubicBezTo>
                    <a:cubicBezTo>
                      <a:pt x="214" y="651"/>
                      <a:pt x="244" y="347"/>
                      <a:pt x="244" y="73"/>
                    </a:cubicBezTo>
                    <a:cubicBezTo>
                      <a:pt x="244" y="23"/>
                      <a:pt x="216" y="1"/>
                      <a:pt x="19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58"/>
              <p:cNvSpPr/>
              <p:nvPr/>
            </p:nvSpPr>
            <p:spPr>
              <a:xfrm>
                <a:off x="3884650" y="7263250"/>
                <a:ext cx="335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70" extrusionOk="0">
                    <a:moveTo>
                      <a:pt x="122" y="1"/>
                    </a:moveTo>
                    <a:cubicBezTo>
                      <a:pt x="64" y="1"/>
                      <a:pt x="1" y="100"/>
                      <a:pt x="82" y="127"/>
                    </a:cubicBezTo>
                    <a:cubicBezTo>
                      <a:pt x="416" y="401"/>
                      <a:pt x="781" y="614"/>
                      <a:pt x="1146" y="857"/>
                    </a:cubicBezTo>
                    <a:cubicBezTo>
                      <a:pt x="1159" y="865"/>
                      <a:pt x="1172" y="869"/>
                      <a:pt x="1185" y="869"/>
                    </a:cubicBezTo>
                    <a:cubicBezTo>
                      <a:pt x="1266" y="869"/>
                      <a:pt x="1341" y="731"/>
                      <a:pt x="1237" y="705"/>
                    </a:cubicBezTo>
                    <a:cubicBezTo>
                      <a:pt x="872" y="462"/>
                      <a:pt x="507" y="249"/>
                      <a:pt x="143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8"/>
              <p:cNvSpPr/>
              <p:nvPr/>
            </p:nvSpPr>
            <p:spPr>
              <a:xfrm>
                <a:off x="3594125" y="7243625"/>
                <a:ext cx="21432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4535" extrusionOk="0">
                    <a:moveTo>
                      <a:pt x="5062" y="1"/>
                    </a:moveTo>
                    <a:cubicBezTo>
                      <a:pt x="4378" y="1"/>
                      <a:pt x="3698" y="392"/>
                      <a:pt x="3040" y="760"/>
                    </a:cubicBezTo>
                    <a:cubicBezTo>
                      <a:pt x="2007" y="1338"/>
                      <a:pt x="1004" y="1946"/>
                      <a:pt x="0" y="2493"/>
                    </a:cubicBezTo>
                    <a:cubicBezTo>
                      <a:pt x="760" y="2949"/>
                      <a:pt x="1551" y="3374"/>
                      <a:pt x="2311" y="3830"/>
                    </a:cubicBezTo>
                    <a:cubicBezTo>
                      <a:pt x="2767" y="4104"/>
                      <a:pt x="3222" y="4377"/>
                      <a:pt x="3709" y="4469"/>
                    </a:cubicBezTo>
                    <a:cubicBezTo>
                      <a:pt x="3899" y="4513"/>
                      <a:pt x="4089" y="4534"/>
                      <a:pt x="4278" y="4534"/>
                    </a:cubicBezTo>
                    <a:cubicBezTo>
                      <a:pt x="5623" y="4534"/>
                      <a:pt x="6913" y="3468"/>
                      <a:pt x="8086" y="2402"/>
                    </a:cubicBezTo>
                    <a:lnTo>
                      <a:pt x="8572" y="2037"/>
                    </a:lnTo>
                    <a:cubicBezTo>
                      <a:pt x="7903" y="1459"/>
                      <a:pt x="7174" y="973"/>
                      <a:pt x="6444" y="517"/>
                    </a:cubicBezTo>
                    <a:cubicBezTo>
                      <a:pt x="6110" y="304"/>
                      <a:pt x="5776" y="122"/>
                      <a:pt x="5381" y="31"/>
                    </a:cubicBezTo>
                    <a:cubicBezTo>
                      <a:pt x="5274" y="10"/>
                      <a:pt x="5168" y="1"/>
                      <a:pt x="506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58"/>
              <p:cNvSpPr/>
              <p:nvPr/>
            </p:nvSpPr>
            <p:spPr>
              <a:xfrm>
                <a:off x="3584250" y="7234325"/>
                <a:ext cx="236350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116" extrusionOk="0">
                    <a:moveTo>
                      <a:pt x="5340" y="688"/>
                    </a:moveTo>
                    <a:cubicBezTo>
                      <a:pt x="5850" y="688"/>
                      <a:pt x="6306" y="909"/>
                      <a:pt x="6809" y="1193"/>
                    </a:cubicBezTo>
                    <a:cubicBezTo>
                      <a:pt x="7410" y="1575"/>
                      <a:pt x="8011" y="2007"/>
                      <a:pt x="8567" y="2465"/>
                    </a:cubicBezTo>
                    <a:lnTo>
                      <a:pt x="8567" y="2465"/>
                    </a:lnTo>
                    <a:cubicBezTo>
                      <a:pt x="8531" y="2452"/>
                      <a:pt x="8492" y="2445"/>
                      <a:pt x="8453" y="2445"/>
                    </a:cubicBezTo>
                    <a:cubicBezTo>
                      <a:pt x="8380" y="2445"/>
                      <a:pt x="8305" y="2470"/>
                      <a:pt x="8238" y="2531"/>
                    </a:cubicBezTo>
                    <a:cubicBezTo>
                      <a:pt x="7277" y="3401"/>
                      <a:pt x="6079" y="4598"/>
                      <a:pt x="4702" y="4598"/>
                    </a:cubicBezTo>
                    <a:cubicBezTo>
                      <a:pt x="4685" y="4598"/>
                      <a:pt x="4668" y="4598"/>
                      <a:pt x="4651" y="4597"/>
                    </a:cubicBezTo>
                    <a:cubicBezTo>
                      <a:pt x="3891" y="4597"/>
                      <a:pt x="3192" y="4141"/>
                      <a:pt x="2554" y="3746"/>
                    </a:cubicBezTo>
                    <a:cubicBezTo>
                      <a:pt x="2019" y="3468"/>
                      <a:pt x="1503" y="3153"/>
                      <a:pt x="1004" y="2844"/>
                    </a:cubicBezTo>
                    <a:lnTo>
                      <a:pt x="1004" y="2844"/>
                    </a:lnTo>
                    <a:lnTo>
                      <a:pt x="2706" y="1862"/>
                    </a:lnTo>
                    <a:cubicBezTo>
                      <a:pt x="3344" y="1467"/>
                      <a:pt x="3982" y="1011"/>
                      <a:pt x="4712" y="798"/>
                    </a:cubicBezTo>
                    <a:cubicBezTo>
                      <a:pt x="4933" y="721"/>
                      <a:pt x="5141" y="688"/>
                      <a:pt x="5340" y="688"/>
                    </a:cubicBezTo>
                    <a:close/>
                    <a:moveTo>
                      <a:pt x="5386" y="1"/>
                    </a:moveTo>
                    <a:cubicBezTo>
                      <a:pt x="5256" y="1"/>
                      <a:pt x="5123" y="13"/>
                      <a:pt x="4985" y="38"/>
                    </a:cubicBezTo>
                    <a:cubicBezTo>
                      <a:pt x="4195" y="190"/>
                      <a:pt x="3465" y="676"/>
                      <a:pt x="2736" y="1041"/>
                    </a:cubicBezTo>
                    <a:cubicBezTo>
                      <a:pt x="1885" y="1558"/>
                      <a:pt x="1064" y="2044"/>
                      <a:pt x="183" y="2500"/>
                    </a:cubicBezTo>
                    <a:cubicBezTo>
                      <a:pt x="0" y="2622"/>
                      <a:pt x="0" y="2926"/>
                      <a:pt x="183" y="3017"/>
                    </a:cubicBezTo>
                    <a:lnTo>
                      <a:pt x="2584" y="4385"/>
                    </a:lnTo>
                    <a:cubicBezTo>
                      <a:pt x="3226" y="4764"/>
                      <a:pt x="3897" y="5116"/>
                      <a:pt x="4650" y="5116"/>
                    </a:cubicBezTo>
                    <a:cubicBezTo>
                      <a:pt x="4680" y="5116"/>
                      <a:pt x="4711" y="5115"/>
                      <a:pt x="4742" y="5114"/>
                    </a:cubicBezTo>
                    <a:cubicBezTo>
                      <a:pt x="6292" y="5053"/>
                      <a:pt x="7599" y="3868"/>
                      <a:pt x="8663" y="2865"/>
                    </a:cubicBezTo>
                    <a:cubicBezTo>
                      <a:pt x="8786" y="2809"/>
                      <a:pt x="8802" y="2711"/>
                      <a:pt x="8758" y="2624"/>
                    </a:cubicBezTo>
                    <a:lnTo>
                      <a:pt x="8758" y="2624"/>
                    </a:lnTo>
                    <a:cubicBezTo>
                      <a:pt x="8818" y="2671"/>
                      <a:pt x="8883" y="2691"/>
                      <a:pt x="8948" y="2691"/>
                    </a:cubicBezTo>
                    <a:cubicBezTo>
                      <a:pt x="9210" y="2691"/>
                      <a:pt x="9453" y="2360"/>
                      <a:pt x="9210" y="2166"/>
                    </a:cubicBezTo>
                    <a:cubicBezTo>
                      <a:pt x="8542" y="1619"/>
                      <a:pt x="7873" y="1102"/>
                      <a:pt x="7143" y="646"/>
                    </a:cubicBezTo>
                    <a:cubicBezTo>
                      <a:pt x="6587" y="292"/>
                      <a:pt x="6030" y="1"/>
                      <a:pt x="538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58"/>
              <p:cNvSpPr/>
              <p:nvPr/>
            </p:nvSpPr>
            <p:spPr>
              <a:xfrm>
                <a:off x="3626800" y="7285350"/>
                <a:ext cx="1580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34" extrusionOk="0">
                    <a:moveTo>
                      <a:pt x="5857" y="0"/>
                    </a:moveTo>
                    <a:cubicBezTo>
                      <a:pt x="5535" y="0"/>
                      <a:pt x="5162" y="100"/>
                      <a:pt x="4864" y="186"/>
                    </a:cubicBezTo>
                    <a:cubicBezTo>
                      <a:pt x="4347" y="307"/>
                      <a:pt x="3800" y="398"/>
                      <a:pt x="3283" y="490"/>
                    </a:cubicBezTo>
                    <a:cubicBezTo>
                      <a:pt x="2736" y="550"/>
                      <a:pt x="2159" y="641"/>
                      <a:pt x="1642" y="672"/>
                    </a:cubicBezTo>
                    <a:cubicBezTo>
                      <a:pt x="1127" y="702"/>
                      <a:pt x="551" y="672"/>
                      <a:pt x="5" y="762"/>
                    </a:cubicBezTo>
                    <a:lnTo>
                      <a:pt x="5" y="762"/>
                    </a:lnTo>
                    <a:cubicBezTo>
                      <a:pt x="3" y="758"/>
                      <a:pt x="2" y="755"/>
                      <a:pt x="1" y="755"/>
                    </a:cubicBezTo>
                    <a:cubicBezTo>
                      <a:pt x="1" y="755"/>
                      <a:pt x="1" y="757"/>
                      <a:pt x="1" y="763"/>
                    </a:cubicBezTo>
                    <a:cubicBezTo>
                      <a:pt x="2" y="763"/>
                      <a:pt x="4" y="763"/>
                      <a:pt x="5" y="762"/>
                    </a:cubicBezTo>
                    <a:lnTo>
                      <a:pt x="5" y="762"/>
                    </a:lnTo>
                    <a:cubicBezTo>
                      <a:pt x="12" y="774"/>
                      <a:pt x="27" y="793"/>
                      <a:pt x="61" y="793"/>
                    </a:cubicBezTo>
                    <a:cubicBezTo>
                      <a:pt x="223" y="824"/>
                      <a:pt x="396" y="834"/>
                      <a:pt x="571" y="834"/>
                    </a:cubicBezTo>
                    <a:cubicBezTo>
                      <a:pt x="923" y="834"/>
                      <a:pt x="1287" y="793"/>
                      <a:pt x="1611" y="793"/>
                    </a:cubicBezTo>
                    <a:cubicBezTo>
                      <a:pt x="2098" y="763"/>
                      <a:pt x="2584" y="733"/>
                      <a:pt x="3101" y="641"/>
                    </a:cubicBezTo>
                    <a:cubicBezTo>
                      <a:pt x="3587" y="550"/>
                      <a:pt x="4104" y="490"/>
                      <a:pt x="4621" y="368"/>
                    </a:cubicBezTo>
                    <a:cubicBezTo>
                      <a:pt x="4833" y="338"/>
                      <a:pt x="5107" y="277"/>
                      <a:pt x="5381" y="216"/>
                    </a:cubicBezTo>
                    <a:cubicBezTo>
                      <a:pt x="5482" y="206"/>
                      <a:pt x="5576" y="202"/>
                      <a:pt x="5668" y="202"/>
                    </a:cubicBezTo>
                    <a:cubicBezTo>
                      <a:pt x="5850" y="202"/>
                      <a:pt x="6019" y="216"/>
                      <a:pt x="6201" y="216"/>
                    </a:cubicBezTo>
                    <a:cubicBezTo>
                      <a:pt x="6292" y="216"/>
                      <a:pt x="6323" y="94"/>
                      <a:pt x="6232" y="64"/>
                    </a:cubicBezTo>
                    <a:cubicBezTo>
                      <a:pt x="6122" y="18"/>
                      <a:pt x="5994" y="0"/>
                      <a:pt x="585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58"/>
              <p:cNvSpPr/>
              <p:nvPr/>
            </p:nvSpPr>
            <p:spPr>
              <a:xfrm>
                <a:off x="3668600" y="7298550"/>
                <a:ext cx="2135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82" extrusionOk="0">
                    <a:moveTo>
                      <a:pt x="732" y="1"/>
                    </a:moveTo>
                    <a:cubicBezTo>
                      <a:pt x="701" y="1"/>
                      <a:pt x="667" y="15"/>
                      <a:pt x="639" y="53"/>
                    </a:cubicBezTo>
                    <a:cubicBezTo>
                      <a:pt x="547" y="235"/>
                      <a:pt x="426" y="448"/>
                      <a:pt x="304" y="661"/>
                    </a:cubicBezTo>
                    <a:cubicBezTo>
                      <a:pt x="274" y="752"/>
                      <a:pt x="183" y="843"/>
                      <a:pt x="152" y="965"/>
                    </a:cubicBezTo>
                    <a:cubicBezTo>
                      <a:pt x="122" y="995"/>
                      <a:pt x="122" y="1025"/>
                      <a:pt x="91" y="1117"/>
                    </a:cubicBezTo>
                    <a:cubicBezTo>
                      <a:pt x="91" y="1147"/>
                      <a:pt x="31" y="1147"/>
                      <a:pt x="31" y="1177"/>
                    </a:cubicBezTo>
                    <a:cubicBezTo>
                      <a:pt x="31" y="1208"/>
                      <a:pt x="31" y="1208"/>
                      <a:pt x="0" y="1269"/>
                    </a:cubicBezTo>
                    <a:cubicBezTo>
                      <a:pt x="0" y="1269"/>
                      <a:pt x="41" y="1282"/>
                      <a:pt x="68" y="1282"/>
                    </a:cubicBezTo>
                    <a:cubicBezTo>
                      <a:pt x="81" y="1282"/>
                      <a:pt x="91" y="1279"/>
                      <a:pt x="91" y="1269"/>
                    </a:cubicBezTo>
                    <a:cubicBezTo>
                      <a:pt x="91" y="1208"/>
                      <a:pt x="122" y="1208"/>
                      <a:pt x="122" y="1208"/>
                    </a:cubicBezTo>
                    <a:cubicBezTo>
                      <a:pt x="152" y="1177"/>
                      <a:pt x="152" y="1177"/>
                      <a:pt x="152" y="1147"/>
                    </a:cubicBezTo>
                    <a:cubicBezTo>
                      <a:pt x="183" y="1117"/>
                      <a:pt x="243" y="1056"/>
                      <a:pt x="243" y="995"/>
                    </a:cubicBezTo>
                    <a:cubicBezTo>
                      <a:pt x="304" y="873"/>
                      <a:pt x="335" y="813"/>
                      <a:pt x="426" y="691"/>
                    </a:cubicBezTo>
                    <a:cubicBezTo>
                      <a:pt x="547" y="509"/>
                      <a:pt x="639" y="296"/>
                      <a:pt x="791" y="113"/>
                    </a:cubicBezTo>
                    <a:cubicBezTo>
                      <a:pt x="853" y="72"/>
                      <a:pt x="801" y="1"/>
                      <a:pt x="73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58"/>
              <p:cNvSpPr/>
              <p:nvPr/>
            </p:nvSpPr>
            <p:spPr>
              <a:xfrm>
                <a:off x="3667075" y="7273925"/>
                <a:ext cx="204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14" extrusionOk="0">
                    <a:moveTo>
                      <a:pt x="84" y="0"/>
                    </a:moveTo>
                    <a:cubicBezTo>
                      <a:pt x="77" y="0"/>
                      <a:pt x="69" y="2"/>
                      <a:pt x="61" y="4"/>
                    </a:cubicBezTo>
                    <a:cubicBezTo>
                      <a:pt x="0" y="35"/>
                      <a:pt x="61" y="156"/>
                      <a:pt x="92" y="217"/>
                    </a:cubicBezTo>
                    <a:cubicBezTo>
                      <a:pt x="183" y="369"/>
                      <a:pt x="304" y="491"/>
                      <a:pt x="365" y="643"/>
                    </a:cubicBezTo>
                    <a:cubicBezTo>
                      <a:pt x="487" y="795"/>
                      <a:pt x="608" y="916"/>
                      <a:pt x="760" y="1007"/>
                    </a:cubicBezTo>
                    <a:cubicBezTo>
                      <a:pt x="760" y="1012"/>
                      <a:pt x="762" y="1013"/>
                      <a:pt x="764" y="1013"/>
                    </a:cubicBezTo>
                    <a:cubicBezTo>
                      <a:pt x="776" y="1013"/>
                      <a:pt x="817" y="942"/>
                      <a:pt x="791" y="916"/>
                    </a:cubicBezTo>
                    <a:cubicBezTo>
                      <a:pt x="578" y="673"/>
                      <a:pt x="365" y="460"/>
                      <a:pt x="213" y="156"/>
                    </a:cubicBezTo>
                    <a:cubicBezTo>
                      <a:pt x="186" y="129"/>
                      <a:pt x="158" y="0"/>
                      <a:pt x="8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58"/>
              <p:cNvSpPr/>
              <p:nvPr/>
            </p:nvSpPr>
            <p:spPr>
              <a:xfrm>
                <a:off x="3699000" y="7293450"/>
                <a:ext cx="144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242" extrusionOk="0">
                    <a:moveTo>
                      <a:pt x="529" y="1"/>
                    </a:moveTo>
                    <a:cubicBezTo>
                      <a:pt x="522" y="1"/>
                      <a:pt x="517" y="5"/>
                      <a:pt x="517" y="14"/>
                    </a:cubicBezTo>
                    <a:cubicBezTo>
                      <a:pt x="426" y="105"/>
                      <a:pt x="395" y="196"/>
                      <a:pt x="334" y="287"/>
                    </a:cubicBezTo>
                    <a:cubicBezTo>
                      <a:pt x="304" y="409"/>
                      <a:pt x="274" y="469"/>
                      <a:pt x="243" y="591"/>
                    </a:cubicBezTo>
                    <a:cubicBezTo>
                      <a:pt x="152" y="773"/>
                      <a:pt x="91" y="956"/>
                      <a:pt x="0" y="1199"/>
                    </a:cubicBezTo>
                    <a:cubicBezTo>
                      <a:pt x="0" y="1220"/>
                      <a:pt x="46" y="1242"/>
                      <a:pt x="72" y="1242"/>
                    </a:cubicBezTo>
                    <a:cubicBezTo>
                      <a:pt x="83" y="1242"/>
                      <a:pt x="91" y="1238"/>
                      <a:pt x="91" y="1229"/>
                    </a:cubicBezTo>
                    <a:cubicBezTo>
                      <a:pt x="152" y="1047"/>
                      <a:pt x="274" y="865"/>
                      <a:pt x="365" y="652"/>
                    </a:cubicBezTo>
                    <a:cubicBezTo>
                      <a:pt x="395" y="561"/>
                      <a:pt x="426" y="469"/>
                      <a:pt x="456" y="348"/>
                    </a:cubicBezTo>
                    <a:cubicBezTo>
                      <a:pt x="517" y="287"/>
                      <a:pt x="578" y="166"/>
                      <a:pt x="578" y="44"/>
                    </a:cubicBezTo>
                    <a:cubicBezTo>
                      <a:pt x="578" y="22"/>
                      <a:pt x="547" y="1"/>
                      <a:pt x="5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58"/>
              <p:cNvSpPr/>
              <p:nvPr/>
            </p:nvSpPr>
            <p:spPr>
              <a:xfrm>
                <a:off x="3691850" y="7272300"/>
                <a:ext cx="184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68" extrusionOk="0">
                    <a:moveTo>
                      <a:pt x="89" y="0"/>
                    </a:moveTo>
                    <a:cubicBezTo>
                      <a:pt x="47" y="0"/>
                      <a:pt x="1" y="57"/>
                      <a:pt x="43" y="100"/>
                    </a:cubicBezTo>
                    <a:cubicBezTo>
                      <a:pt x="73" y="191"/>
                      <a:pt x="134" y="221"/>
                      <a:pt x="195" y="282"/>
                    </a:cubicBezTo>
                    <a:cubicBezTo>
                      <a:pt x="225" y="373"/>
                      <a:pt x="286" y="404"/>
                      <a:pt x="347" y="495"/>
                    </a:cubicBezTo>
                    <a:cubicBezTo>
                      <a:pt x="438" y="586"/>
                      <a:pt x="529" y="708"/>
                      <a:pt x="651" y="860"/>
                    </a:cubicBezTo>
                    <a:cubicBezTo>
                      <a:pt x="657" y="865"/>
                      <a:pt x="664" y="868"/>
                      <a:pt x="671" y="868"/>
                    </a:cubicBezTo>
                    <a:cubicBezTo>
                      <a:pt x="701" y="868"/>
                      <a:pt x="736" y="823"/>
                      <a:pt x="712" y="799"/>
                    </a:cubicBezTo>
                    <a:cubicBezTo>
                      <a:pt x="651" y="677"/>
                      <a:pt x="529" y="525"/>
                      <a:pt x="438" y="404"/>
                    </a:cubicBezTo>
                    <a:cubicBezTo>
                      <a:pt x="408" y="343"/>
                      <a:pt x="377" y="282"/>
                      <a:pt x="286" y="221"/>
                    </a:cubicBezTo>
                    <a:cubicBezTo>
                      <a:pt x="256" y="130"/>
                      <a:pt x="225" y="69"/>
                      <a:pt x="134" y="39"/>
                    </a:cubicBezTo>
                    <a:cubicBezTo>
                      <a:pt x="125" y="11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58"/>
              <p:cNvSpPr/>
              <p:nvPr/>
            </p:nvSpPr>
            <p:spPr>
              <a:xfrm>
                <a:off x="3728300" y="7290125"/>
                <a:ext cx="199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66" extrusionOk="0">
                    <a:moveTo>
                      <a:pt x="707" y="0"/>
                    </a:moveTo>
                    <a:cubicBezTo>
                      <a:pt x="688" y="0"/>
                      <a:pt x="669" y="8"/>
                      <a:pt x="652" y="25"/>
                    </a:cubicBezTo>
                    <a:cubicBezTo>
                      <a:pt x="561" y="238"/>
                      <a:pt x="439" y="420"/>
                      <a:pt x="348" y="602"/>
                    </a:cubicBezTo>
                    <a:cubicBezTo>
                      <a:pt x="257" y="785"/>
                      <a:pt x="166" y="998"/>
                      <a:pt x="44" y="1180"/>
                    </a:cubicBezTo>
                    <a:cubicBezTo>
                      <a:pt x="1" y="1223"/>
                      <a:pt x="19" y="1266"/>
                      <a:pt x="54" y="1266"/>
                    </a:cubicBezTo>
                    <a:cubicBezTo>
                      <a:pt x="69" y="1266"/>
                      <a:pt x="87" y="1259"/>
                      <a:pt x="105" y="1241"/>
                    </a:cubicBezTo>
                    <a:lnTo>
                      <a:pt x="439" y="694"/>
                    </a:lnTo>
                    <a:lnTo>
                      <a:pt x="773" y="116"/>
                    </a:lnTo>
                    <a:cubicBezTo>
                      <a:pt x="795" y="50"/>
                      <a:pt x="754" y="0"/>
                      <a:pt x="70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58"/>
              <p:cNvSpPr/>
              <p:nvPr/>
            </p:nvSpPr>
            <p:spPr>
              <a:xfrm>
                <a:off x="3720275" y="7263575"/>
                <a:ext cx="25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3" extrusionOk="0">
                    <a:moveTo>
                      <a:pt x="91" y="0"/>
                    </a:moveTo>
                    <a:cubicBezTo>
                      <a:pt x="69" y="0"/>
                      <a:pt x="46" y="8"/>
                      <a:pt x="31" y="23"/>
                    </a:cubicBezTo>
                    <a:cubicBezTo>
                      <a:pt x="0" y="84"/>
                      <a:pt x="0" y="114"/>
                      <a:pt x="31" y="145"/>
                    </a:cubicBezTo>
                    <a:cubicBezTo>
                      <a:pt x="304" y="388"/>
                      <a:pt x="578" y="631"/>
                      <a:pt x="882" y="874"/>
                    </a:cubicBezTo>
                    <a:cubicBezTo>
                      <a:pt x="893" y="880"/>
                      <a:pt x="905" y="882"/>
                      <a:pt x="917" y="882"/>
                    </a:cubicBezTo>
                    <a:cubicBezTo>
                      <a:pt x="970" y="882"/>
                      <a:pt x="1017" y="833"/>
                      <a:pt x="942" y="783"/>
                    </a:cubicBezTo>
                    <a:cubicBezTo>
                      <a:pt x="669" y="540"/>
                      <a:pt x="426" y="297"/>
                      <a:pt x="152" y="23"/>
                    </a:cubicBezTo>
                    <a:cubicBezTo>
                      <a:pt x="137" y="8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58"/>
              <p:cNvSpPr/>
              <p:nvPr/>
            </p:nvSpPr>
            <p:spPr>
              <a:xfrm>
                <a:off x="3683025" y="7085575"/>
                <a:ext cx="120850" cy="2006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8025" extrusionOk="0">
                    <a:moveTo>
                      <a:pt x="730" y="0"/>
                    </a:moveTo>
                    <a:cubicBezTo>
                      <a:pt x="548" y="882"/>
                      <a:pt x="396" y="1763"/>
                      <a:pt x="183" y="2645"/>
                    </a:cubicBezTo>
                    <a:cubicBezTo>
                      <a:pt x="122" y="3161"/>
                      <a:pt x="1" y="3708"/>
                      <a:pt x="31" y="4195"/>
                    </a:cubicBezTo>
                    <a:cubicBezTo>
                      <a:pt x="183" y="5836"/>
                      <a:pt x="1855" y="6809"/>
                      <a:pt x="3436" y="7690"/>
                    </a:cubicBezTo>
                    <a:lnTo>
                      <a:pt x="3922" y="8025"/>
                    </a:lnTo>
                    <a:cubicBezTo>
                      <a:pt x="4226" y="7204"/>
                      <a:pt x="4499" y="6353"/>
                      <a:pt x="4682" y="5502"/>
                    </a:cubicBezTo>
                    <a:cubicBezTo>
                      <a:pt x="4743" y="5107"/>
                      <a:pt x="4834" y="4711"/>
                      <a:pt x="4803" y="4347"/>
                    </a:cubicBezTo>
                    <a:cubicBezTo>
                      <a:pt x="4682" y="3496"/>
                      <a:pt x="3983" y="2888"/>
                      <a:pt x="3344" y="2341"/>
                    </a:cubicBezTo>
                    <a:cubicBezTo>
                      <a:pt x="2463" y="1581"/>
                      <a:pt x="1612" y="760"/>
                      <a:pt x="73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8"/>
              <p:cNvSpPr/>
              <p:nvPr/>
            </p:nvSpPr>
            <p:spPr>
              <a:xfrm>
                <a:off x="3673150" y="7077975"/>
                <a:ext cx="139075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8590" extrusionOk="0">
                    <a:moveTo>
                      <a:pt x="1354" y="916"/>
                    </a:moveTo>
                    <a:lnTo>
                      <a:pt x="1354" y="916"/>
                    </a:lnTo>
                    <a:cubicBezTo>
                      <a:pt x="1854" y="1360"/>
                      <a:pt x="2350" y="1790"/>
                      <a:pt x="2827" y="2219"/>
                    </a:cubicBezTo>
                    <a:cubicBezTo>
                      <a:pt x="3375" y="2705"/>
                      <a:pt x="3982" y="3161"/>
                      <a:pt x="4438" y="3739"/>
                    </a:cubicBezTo>
                    <a:cubicBezTo>
                      <a:pt x="4955" y="4408"/>
                      <a:pt x="4925" y="5076"/>
                      <a:pt x="4742" y="5867"/>
                    </a:cubicBezTo>
                    <a:cubicBezTo>
                      <a:pt x="4561" y="6538"/>
                      <a:pt x="4359" y="7210"/>
                      <a:pt x="4115" y="7864"/>
                    </a:cubicBezTo>
                    <a:lnTo>
                      <a:pt x="4115" y="7864"/>
                    </a:lnTo>
                    <a:cubicBezTo>
                      <a:pt x="4097" y="7798"/>
                      <a:pt x="4055" y="7736"/>
                      <a:pt x="3982" y="7690"/>
                    </a:cubicBezTo>
                    <a:cubicBezTo>
                      <a:pt x="2858" y="7082"/>
                      <a:pt x="1551" y="6353"/>
                      <a:pt x="973" y="5167"/>
                    </a:cubicBezTo>
                    <a:cubicBezTo>
                      <a:pt x="609" y="4499"/>
                      <a:pt x="791" y="3739"/>
                      <a:pt x="943" y="3009"/>
                    </a:cubicBezTo>
                    <a:cubicBezTo>
                      <a:pt x="1089" y="2302"/>
                      <a:pt x="1216" y="1615"/>
                      <a:pt x="1354" y="916"/>
                    </a:cubicBezTo>
                    <a:close/>
                    <a:moveTo>
                      <a:pt x="1081" y="0"/>
                    </a:moveTo>
                    <a:cubicBezTo>
                      <a:pt x="950" y="0"/>
                      <a:pt x="816" y="77"/>
                      <a:pt x="761" y="243"/>
                    </a:cubicBezTo>
                    <a:cubicBezTo>
                      <a:pt x="578" y="1186"/>
                      <a:pt x="365" y="2189"/>
                      <a:pt x="213" y="3131"/>
                    </a:cubicBezTo>
                    <a:cubicBezTo>
                      <a:pt x="61" y="3891"/>
                      <a:pt x="1" y="4681"/>
                      <a:pt x="305" y="5411"/>
                    </a:cubicBezTo>
                    <a:cubicBezTo>
                      <a:pt x="913" y="6748"/>
                      <a:pt x="2372" y="7538"/>
                      <a:pt x="3587" y="8207"/>
                    </a:cubicBezTo>
                    <a:cubicBezTo>
                      <a:pt x="3662" y="8250"/>
                      <a:pt x="3733" y="8268"/>
                      <a:pt x="3798" y="8268"/>
                    </a:cubicBezTo>
                    <a:cubicBezTo>
                      <a:pt x="3868" y="8268"/>
                      <a:pt x="3930" y="8247"/>
                      <a:pt x="3981" y="8211"/>
                    </a:cubicBezTo>
                    <a:lnTo>
                      <a:pt x="3981" y="8211"/>
                    </a:lnTo>
                    <a:cubicBezTo>
                      <a:pt x="3894" y="8443"/>
                      <a:pt x="4070" y="8590"/>
                      <a:pt x="4260" y="8590"/>
                    </a:cubicBezTo>
                    <a:cubicBezTo>
                      <a:pt x="4391" y="8590"/>
                      <a:pt x="4529" y="8520"/>
                      <a:pt x="4590" y="8359"/>
                    </a:cubicBezTo>
                    <a:cubicBezTo>
                      <a:pt x="4925" y="7538"/>
                      <a:pt x="5168" y="6657"/>
                      <a:pt x="5381" y="5775"/>
                    </a:cubicBezTo>
                    <a:cubicBezTo>
                      <a:pt x="5533" y="5015"/>
                      <a:pt x="5563" y="4316"/>
                      <a:pt x="5107" y="3617"/>
                    </a:cubicBezTo>
                    <a:cubicBezTo>
                      <a:pt x="4682" y="2979"/>
                      <a:pt x="4043" y="2493"/>
                      <a:pt x="3466" y="1976"/>
                    </a:cubicBezTo>
                    <a:cubicBezTo>
                      <a:pt x="2736" y="1338"/>
                      <a:pt x="2037" y="730"/>
                      <a:pt x="1308" y="91"/>
                    </a:cubicBezTo>
                    <a:cubicBezTo>
                      <a:pt x="1248" y="32"/>
                      <a:pt x="1166" y="0"/>
                      <a:pt x="108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8"/>
              <p:cNvSpPr/>
              <p:nvPr/>
            </p:nvSpPr>
            <p:spPr>
              <a:xfrm>
                <a:off x="3712675" y="7117675"/>
                <a:ext cx="676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5754" extrusionOk="0">
                    <a:moveTo>
                      <a:pt x="31" y="0"/>
                    </a:moveTo>
                    <a:cubicBezTo>
                      <a:pt x="15" y="0"/>
                      <a:pt x="0" y="8"/>
                      <a:pt x="0" y="23"/>
                    </a:cubicBezTo>
                    <a:cubicBezTo>
                      <a:pt x="61" y="509"/>
                      <a:pt x="304" y="996"/>
                      <a:pt x="487" y="1452"/>
                    </a:cubicBezTo>
                    <a:cubicBezTo>
                      <a:pt x="669" y="1938"/>
                      <a:pt x="912" y="2455"/>
                      <a:pt x="1125" y="2941"/>
                    </a:cubicBezTo>
                    <a:cubicBezTo>
                      <a:pt x="1368" y="3397"/>
                      <a:pt x="1642" y="3853"/>
                      <a:pt x="1885" y="4309"/>
                    </a:cubicBezTo>
                    <a:cubicBezTo>
                      <a:pt x="2006" y="4522"/>
                      <a:pt x="2158" y="4765"/>
                      <a:pt x="2280" y="4978"/>
                    </a:cubicBezTo>
                    <a:cubicBezTo>
                      <a:pt x="2401" y="5221"/>
                      <a:pt x="2432" y="5494"/>
                      <a:pt x="2493" y="5707"/>
                    </a:cubicBezTo>
                    <a:cubicBezTo>
                      <a:pt x="2504" y="5741"/>
                      <a:pt x="2527" y="5754"/>
                      <a:pt x="2553" y="5754"/>
                    </a:cubicBezTo>
                    <a:cubicBezTo>
                      <a:pt x="2596" y="5754"/>
                      <a:pt x="2645" y="5715"/>
                      <a:pt x="2645" y="5677"/>
                    </a:cubicBezTo>
                    <a:cubicBezTo>
                      <a:pt x="2705" y="5251"/>
                      <a:pt x="2341" y="4765"/>
                      <a:pt x="2128" y="4431"/>
                    </a:cubicBezTo>
                    <a:cubicBezTo>
                      <a:pt x="1854" y="3975"/>
                      <a:pt x="1550" y="3488"/>
                      <a:pt x="1338" y="3032"/>
                    </a:cubicBezTo>
                    <a:cubicBezTo>
                      <a:pt x="1064" y="2516"/>
                      <a:pt x="821" y="2060"/>
                      <a:pt x="639" y="1573"/>
                    </a:cubicBezTo>
                    <a:cubicBezTo>
                      <a:pt x="517" y="1300"/>
                      <a:pt x="426" y="1057"/>
                      <a:pt x="335" y="783"/>
                    </a:cubicBezTo>
                    <a:cubicBezTo>
                      <a:pt x="274" y="540"/>
                      <a:pt x="183" y="297"/>
                      <a:pt x="61" y="23"/>
                    </a:cubicBezTo>
                    <a:cubicBezTo>
                      <a:pt x="61" y="8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58"/>
              <p:cNvSpPr/>
              <p:nvPr/>
            </p:nvSpPr>
            <p:spPr>
              <a:xfrm>
                <a:off x="3702025" y="7165350"/>
                <a:ext cx="378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400" extrusionOk="0">
                    <a:moveTo>
                      <a:pt x="92" y="1"/>
                    </a:moveTo>
                    <a:cubicBezTo>
                      <a:pt x="1" y="1"/>
                      <a:pt x="1" y="61"/>
                      <a:pt x="31" y="92"/>
                    </a:cubicBezTo>
                    <a:cubicBezTo>
                      <a:pt x="92" y="92"/>
                      <a:pt x="122" y="122"/>
                      <a:pt x="183" y="122"/>
                    </a:cubicBezTo>
                    <a:cubicBezTo>
                      <a:pt x="244" y="122"/>
                      <a:pt x="305" y="153"/>
                      <a:pt x="335" y="153"/>
                    </a:cubicBezTo>
                    <a:cubicBezTo>
                      <a:pt x="457" y="183"/>
                      <a:pt x="578" y="183"/>
                      <a:pt x="700" y="244"/>
                    </a:cubicBezTo>
                    <a:cubicBezTo>
                      <a:pt x="913" y="274"/>
                      <a:pt x="1156" y="335"/>
                      <a:pt x="1368" y="396"/>
                    </a:cubicBezTo>
                    <a:cubicBezTo>
                      <a:pt x="1378" y="398"/>
                      <a:pt x="1387" y="399"/>
                      <a:pt x="1395" y="399"/>
                    </a:cubicBezTo>
                    <a:cubicBezTo>
                      <a:pt x="1494" y="399"/>
                      <a:pt x="1511" y="244"/>
                      <a:pt x="1399" y="244"/>
                    </a:cubicBezTo>
                    <a:lnTo>
                      <a:pt x="730" y="122"/>
                    </a:lnTo>
                    <a:cubicBezTo>
                      <a:pt x="609" y="92"/>
                      <a:pt x="487" y="92"/>
                      <a:pt x="396" y="31"/>
                    </a:cubicBezTo>
                    <a:cubicBezTo>
                      <a:pt x="335" y="3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58"/>
              <p:cNvSpPr/>
              <p:nvPr/>
            </p:nvSpPr>
            <p:spPr>
              <a:xfrm>
                <a:off x="3737625" y="7146350"/>
                <a:ext cx="183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39" extrusionOk="0">
                    <a:moveTo>
                      <a:pt x="704" y="1"/>
                    </a:moveTo>
                    <a:cubicBezTo>
                      <a:pt x="674" y="1"/>
                      <a:pt x="644" y="62"/>
                      <a:pt x="583" y="92"/>
                    </a:cubicBezTo>
                    <a:lnTo>
                      <a:pt x="492" y="214"/>
                    </a:lnTo>
                    <a:cubicBezTo>
                      <a:pt x="400" y="274"/>
                      <a:pt x="340" y="366"/>
                      <a:pt x="279" y="457"/>
                    </a:cubicBezTo>
                    <a:cubicBezTo>
                      <a:pt x="188" y="609"/>
                      <a:pt x="96" y="821"/>
                      <a:pt x="36" y="1004"/>
                    </a:cubicBezTo>
                    <a:cubicBezTo>
                      <a:pt x="1" y="1021"/>
                      <a:pt x="16" y="1039"/>
                      <a:pt x="36" y="1039"/>
                    </a:cubicBezTo>
                    <a:cubicBezTo>
                      <a:pt x="50" y="1039"/>
                      <a:pt x="66" y="1030"/>
                      <a:pt x="66" y="1004"/>
                    </a:cubicBezTo>
                    <a:cubicBezTo>
                      <a:pt x="127" y="852"/>
                      <a:pt x="248" y="669"/>
                      <a:pt x="370" y="518"/>
                    </a:cubicBezTo>
                    <a:cubicBezTo>
                      <a:pt x="400" y="426"/>
                      <a:pt x="492" y="366"/>
                      <a:pt x="552" y="274"/>
                    </a:cubicBezTo>
                    <a:lnTo>
                      <a:pt x="674" y="153"/>
                    </a:lnTo>
                    <a:cubicBezTo>
                      <a:pt x="704" y="122"/>
                      <a:pt x="735" y="92"/>
                      <a:pt x="735" y="62"/>
                    </a:cubicBezTo>
                    <a:cubicBezTo>
                      <a:pt x="735" y="62"/>
                      <a:pt x="735" y="1"/>
                      <a:pt x="70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58"/>
              <p:cNvSpPr/>
              <p:nvPr/>
            </p:nvSpPr>
            <p:spPr>
              <a:xfrm>
                <a:off x="3717225" y="7191200"/>
                <a:ext cx="342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57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122"/>
                    </a:cubicBezTo>
                    <a:cubicBezTo>
                      <a:pt x="305" y="152"/>
                      <a:pt x="487" y="152"/>
                      <a:pt x="730" y="182"/>
                    </a:cubicBezTo>
                    <a:cubicBezTo>
                      <a:pt x="852" y="182"/>
                      <a:pt x="943" y="243"/>
                      <a:pt x="1034" y="243"/>
                    </a:cubicBezTo>
                    <a:cubicBezTo>
                      <a:pt x="1115" y="243"/>
                      <a:pt x="1169" y="257"/>
                      <a:pt x="1232" y="257"/>
                    </a:cubicBezTo>
                    <a:cubicBezTo>
                      <a:pt x="1264" y="257"/>
                      <a:pt x="1297" y="253"/>
                      <a:pt x="1338" y="243"/>
                    </a:cubicBezTo>
                    <a:cubicBezTo>
                      <a:pt x="1368" y="243"/>
                      <a:pt x="1368" y="152"/>
                      <a:pt x="1338" y="122"/>
                    </a:cubicBezTo>
                    <a:cubicBezTo>
                      <a:pt x="1247" y="91"/>
                      <a:pt x="1156" y="91"/>
                      <a:pt x="1034" y="91"/>
                    </a:cubicBezTo>
                    <a:cubicBezTo>
                      <a:pt x="912" y="91"/>
                      <a:pt x="791" y="91"/>
                      <a:pt x="730" y="31"/>
                    </a:cubicBezTo>
                    <a:cubicBezTo>
                      <a:pt x="487" y="31"/>
                      <a:pt x="305" y="0"/>
                      <a:pt x="9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58"/>
              <p:cNvSpPr/>
              <p:nvPr/>
            </p:nvSpPr>
            <p:spPr>
              <a:xfrm>
                <a:off x="3748375" y="7169525"/>
                <a:ext cx="16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24" extrusionOk="0">
                    <a:moveTo>
                      <a:pt x="597" y="1"/>
                    </a:moveTo>
                    <a:cubicBezTo>
                      <a:pt x="578" y="1"/>
                      <a:pt x="563" y="16"/>
                      <a:pt x="548" y="46"/>
                    </a:cubicBezTo>
                    <a:cubicBezTo>
                      <a:pt x="518" y="107"/>
                      <a:pt x="457" y="198"/>
                      <a:pt x="396" y="259"/>
                    </a:cubicBezTo>
                    <a:cubicBezTo>
                      <a:pt x="366" y="350"/>
                      <a:pt x="305" y="381"/>
                      <a:pt x="274" y="442"/>
                    </a:cubicBezTo>
                    <a:cubicBezTo>
                      <a:pt x="214" y="594"/>
                      <a:pt x="122" y="715"/>
                      <a:pt x="1" y="867"/>
                    </a:cubicBezTo>
                    <a:cubicBezTo>
                      <a:pt x="1" y="888"/>
                      <a:pt x="44" y="924"/>
                      <a:pt x="81" y="924"/>
                    </a:cubicBezTo>
                    <a:cubicBezTo>
                      <a:pt x="98" y="924"/>
                      <a:pt x="113" y="916"/>
                      <a:pt x="122" y="898"/>
                    </a:cubicBezTo>
                    <a:cubicBezTo>
                      <a:pt x="214" y="806"/>
                      <a:pt x="305" y="654"/>
                      <a:pt x="396" y="533"/>
                    </a:cubicBezTo>
                    <a:cubicBezTo>
                      <a:pt x="426" y="442"/>
                      <a:pt x="457" y="411"/>
                      <a:pt x="518" y="350"/>
                    </a:cubicBezTo>
                    <a:cubicBezTo>
                      <a:pt x="548" y="259"/>
                      <a:pt x="609" y="229"/>
                      <a:pt x="670" y="138"/>
                    </a:cubicBezTo>
                    <a:lnTo>
                      <a:pt x="670" y="46"/>
                    </a:lnTo>
                    <a:cubicBezTo>
                      <a:pt x="639" y="16"/>
                      <a:pt x="616" y="1"/>
                      <a:pt x="59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58"/>
              <p:cNvSpPr/>
              <p:nvPr/>
            </p:nvSpPr>
            <p:spPr>
              <a:xfrm>
                <a:off x="3728625" y="7217775"/>
                <a:ext cx="36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7" extrusionOk="0">
                    <a:moveTo>
                      <a:pt x="122" y="1"/>
                    </a:moveTo>
                    <a:cubicBezTo>
                      <a:pt x="31" y="1"/>
                      <a:pt x="1" y="123"/>
                      <a:pt x="92" y="123"/>
                    </a:cubicBezTo>
                    <a:cubicBezTo>
                      <a:pt x="304" y="153"/>
                      <a:pt x="487" y="183"/>
                      <a:pt x="730" y="275"/>
                    </a:cubicBezTo>
                    <a:cubicBezTo>
                      <a:pt x="943" y="305"/>
                      <a:pt x="1156" y="396"/>
                      <a:pt x="1368" y="396"/>
                    </a:cubicBezTo>
                    <a:cubicBezTo>
                      <a:pt x="1460" y="396"/>
                      <a:pt x="1460" y="275"/>
                      <a:pt x="1399" y="244"/>
                    </a:cubicBezTo>
                    <a:cubicBezTo>
                      <a:pt x="1216" y="153"/>
                      <a:pt x="1004" y="153"/>
                      <a:pt x="760" y="123"/>
                    </a:cubicBezTo>
                    <a:cubicBezTo>
                      <a:pt x="548" y="92"/>
                      <a:pt x="335" y="31"/>
                      <a:pt x="12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58"/>
              <p:cNvSpPr/>
              <p:nvPr/>
            </p:nvSpPr>
            <p:spPr>
              <a:xfrm>
                <a:off x="3767850" y="7193550"/>
                <a:ext cx="157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161" extrusionOk="0">
                    <a:moveTo>
                      <a:pt x="518" y="1"/>
                    </a:moveTo>
                    <a:cubicBezTo>
                      <a:pt x="488" y="1"/>
                      <a:pt x="458" y="18"/>
                      <a:pt x="438" y="58"/>
                    </a:cubicBezTo>
                    <a:cubicBezTo>
                      <a:pt x="286" y="392"/>
                      <a:pt x="194" y="757"/>
                      <a:pt x="43" y="1061"/>
                    </a:cubicBezTo>
                    <a:cubicBezTo>
                      <a:pt x="0" y="1103"/>
                      <a:pt x="46" y="1161"/>
                      <a:pt x="88" y="1161"/>
                    </a:cubicBezTo>
                    <a:cubicBezTo>
                      <a:pt x="107" y="1161"/>
                      <a:pt x="124" y="1150"/>
                      <a:pt x="134" y="1122"/>
                    </a:cubicBezTo>
                    <a:cubicBezTo>
                      <a:pt x="286" y="788"/>
                      <a:pt x="438" y="484"/>
                      <a:pt x="590" y="149"/>
                    </a:cubicBezTo>
                    <a:cubicBezTo>
                      <a:pt x="630" y="68"/>
                      <a:pt x="576" y="1"/>
                      <a:pt x="51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58"/>
              <p:cNvSpPr/>
              <p:nvPr/>
            </p:nvSpPr>
            <p:spPr>
              <a:xfrm>
                <a:off x="3755225" y="7229175"/>
                <a:ext cx="38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36" extrusionOk="0">
                    <a:moveTo>
                      <a:pt x="152" y="1"/>
                    </a:moveTo>
                    <a:cubicBezTo>
                      <a:pt x="31" y="1"/>
                      <a:pt x="0" y="153"/>
                      <a:pt x="92" y="153"/>
                    </a:cubicBezTo>
                    <a:cubicBezTo>
                      <a:pt x="304" y="183"/>
                      <a:pt x="487" y="244"/>
                      <a:pt x="730" y="274"/>
                    </a:cubicBezTo>
                    <a:cubicBezTo>
                      <a:pt x="851" y="274"/>
                      <a:pt x="943" y="305"/>
                      <a:pt x="1034" y="305"/>
                    </a:cubicBezTo>
                    <a:cubicBezTo>
                      <a:pt x="1155" y="305"/>
                      <a:pt x="1247" y="335"/>
                      <a:pt x="1368" y="335"/>
                    </a:cubicBezTo>
                    <a:cubicBezTo>
                      <a:pt x="1490" y="335"/>
                      <a:pt x="1520" y="183"/>
                      <a:pt x="1399" y="153"/>
                    </a:cubicBezTo>
                    <a:cubicBezTo>
                      <a:pt x="1307" y="122"/>
                      <a:pt x="1186" y="122"/>
                      <a:pt x="1095" y="122"/>
                    </a:cubicBezTo>
                    <a:cubicBezTo>
                      <a:pt x="1003" y="122"/>
                      <a:pt x="882" y="92"/>
                      <a:pt x="791" y="92"/>
                    </a:cubicBezTo>
                    <a:cubicBezTo>
                      <a:pt x="578" y="31"/>
                      <a:pt x="396" y="31"/>
                      <a:pt x="152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58"/>
              <p:cNvSpPr/>
              <p:nvPr/>
            </p:nvSpPr>
            <p:spPr>
              <a:xfrm>
                <a:off x="3790175" y="7190625"/>
                <a:ext cx="61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55" extrusionOk="0">
                    <a:moveTo>
                      <a:pt x="122" y="0"/>
                    </a:moveTo>
                    <a:cubicBezTo>
                      <a:pt x="61" y="0"/>
                      <a:pt x="1" y="38"/>
                      <a:pt x="1" y="114"/>
                    </a:cubicBezTo>
                    <a:cubicBezTo>
                      <a:pt x="61" y="570"/>
                      <a:pt x="61" y="1026"/>
                      <a:pt x="92" y="1513"/>
                    </a:cubicBezTo>
                    <a:cubicBezTo>
                      <a:pt x="78" y="1540"/>
                      <a:pt x="101" y="1555"/>
                      <a:pt x="134" y="1555"/>
                    </a:cubicBezTo>
                    <a:cubicBezTo>
                      <a:pt x="173" y="1555"/>
                      <a:pt x="227" y="1532"/>
                      <a:pt x="244" y="1482"/>
                    </a:cubicBezTo>
                    <a:lnTo>
                      <a:pt x="244" y="114"/>
                    </a:lnTo>
                    <a:cubicBezTo>
                      <a:pt x="244" y="38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58"/>
              <p:cNvSpPr/>
              <p:nvPr/>
            </p:nvSpPr>
            <p:spPr>
              <a:xfrm>
                <a:off x="3697475" y="7159075"/>
                <a:ext cx="208225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8070" extrusionOk="0">
                    <a:moveTo>
                      <a:pt x="4694" y="0"/>
                    </a:moveTo>
                    <a:cubicBezTo>
                      <a:pt x="4444" y="0"/>
                      <a:pt x="4201" y="60"/>
                      <a:pt x="3982" y="191"/>
                    </a:cubicBezTo>
                    <a:cubicBezTo>
                      <a:pt x="3070" y="677"/>
                      <a:pt x="2736" y="2106"/>
                      <a:pt x="1824" y="2531"/>
                    </a:cubicBezTo>
                    <a:cubicBezTo>
                      <a:pt x="1490" y="2683"/>
                      <a:pt x="1095" y="2683"/>
                      <a:pt x="760" y="2896"/>
                    </a:cubicBezTo>
                    <a:cubicBezTo>
                      <a:pt x="61" y="3291"/>
                      <a:pt x="0" y="4446"/>
                      <a:pt x="426" y="5054"/>
                    </a:cubicBezTo>
                    <a:cubicBezTo>
                      <a:pt x="517" y="5206"/>
                      <a:pt x="639" y="5358"/>
                      <a:pt x="791" y="5419"/>
                    </a:cubicBezTo>
                    <a:cubicBezTo>
                      <a:pt x="1216" y="5784"/>
                      <a:pt x="1520" y="6270"/>
                      <a:pt x="1702" y="6848"/>
                    </a:cubicBezTo>
                    <a:cubicBezTo>
                      <a:pt x="1794" y="7060"/>
                      <a:pt x="1854" y="7243"/>
                      <a:pt x="1976" y="7395"/>
                    </a:cubicBezTo>
                    <a:cubicBezTo>
                      <a:pt x="2205" y="7784"/>
                      <a:pt x="2607" y="8070"/>
                      <a:pt x="3038" y="8070"/>
                    </a:cubicBezTo>
                    <a:cubicBezTo>
                      <a:pt x="3179" y="8070"/>
                      <a:pt x="3323" y="8040"/>
                      <a:pt x="3465" y="7972"/>
                    </a:cubicBezTo>
                    <a:cubicBezTo>
                      <a:pt x="3709" y="7851"/>
                      <a:pt x="3921" y="7638"/>
                      <a:pt x="4165" y="7607"/>
                    </a:cubicBezTo>
                    <a:cubicBezTo>
                      <a:pt x="4214" y="7593"/>
                      <a:pt x="4260" y="7587"/>
                      <a:pt x="4304" y="7587"/>
                    </a:cubicBezTo>
                    <a:cubicBezTo>
                      <a:pt x="4448" y="7587"/>
                      <a:pt x="4565" y="7652"/>
                      <a:pt x="4681" y="7699"/>
                    </a:cubicBezTo>
                    <a:cubicBezTo>
                      <a:pt x="4963" y="7796"/>
                      <a:pt x="5269" y="7851"/>
                      <a:pt x="5578" y="7851"/>
                    </a:cubicBezTo>
                    <a:cubicBezTo>
                      <a:pt x="6135" y="7851"/>
                      <a:pt x="6705" y="7673"/>
                      <a:pt x="7174" y="7243"/>
                    </a:cubicBezTo>
                    <a:cubicBezTo>
                      <a:pt x="7903" y="6635"/>
                      <a:pt x="8329" y="5419"/>
                      <a:pt x="7934" y="4598"/>
                    </a:cubicBezTo>
                    <a:cubicBezTo>
                      <a:pt x="7751" y="4203"/>
                      <a:pt x="7447" y="3899"/>
                      <a:pt x="7204" y="3595"/>
                    </a:cubicBezTo>
                    <a:cubicBezTo>
                      <a:pt x="6718" y="2957"/>
                      <a:pt x="6991" y="2440"/>
                      <a:pt x="6839" y="1711"/>
                    </a:cubicBezTo>
                    <a:cubicBezTo>
                      <a:pt x="6748" y="1619"/>
                      <a:pt x="6718" y="1528"/>
                      <a:pt x="6687" y="1407"/>
                    </a:cubicBezTo>
                    <a:cubicBezTo>
                      <a:pt x="6341" y="598"/>
                      <a:pt x="5485" y="0"/>
                      <a:pt x="469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58"/>
              <p:cNvSpPr/>
              <p:nvPr/>
            </p:nvSpPr>
            <p:spPr>
              <a:xfrm>
                <a:off x="3771175" y="7240325"/>
                <a:ext cx="699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8" extrusionOk="0">
                    <a:moveTo>
                      <a:pt x="1408" y="1"/>
                    </a:moveTo>
                    <a:cubicBezTo>
                      <a:pt x="1174" y="1"/>
                      <a:pt x="937" y="82"/>
                      <a:pt x="730" y="254"/>
                    </a:cubicBezTo>
                    <a:cubicBezTo>
                      <a:pt x="153" y="649"/>
                      <a:pt x="1" y="1561"/>
                      <a:pt x="396" y="2230"/>
                    </a:cubicBezTo>
                    <a:cubicBezTo>
                      <a:pt x="623" y="2627"/>
                      <a:pt x="991" y="2848"/>
                      <a:pt x="1376" y="2848"/>
                    </a:cubicBezTo>
                    <a:cubicBezTo>
                      <a:pt x="1610" y="2848"/>
                      <a:pt x="1850" y="2767"/>
                      <a:pt x="2068" y="2594"/>
                    </a:cubicBezTo>
                    <a:cubicBezTo>
                      <a:pt x="2645" y="2169"/>
                      <a:pt x="2797" y="1257"/>
                      <a:pt x="2402" y="619"/>
                    </a:cubicBezTo>
                    <a:cubicBezTo>
                      <a:pt x="2175" y="221"/>
                      <a:pt x="1795" y="1"/>
                      <a:pt x="14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58"/>
              <p:cNvSpPr/>
              <p:nvPr/>
            </p:nvSpPr>
            <p:spPr>
              <a:xfrm>
                <a:off x="3804625" y="7197450"/>
                <a:ext cx="2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890" extrusionOk="0">
                    <a:moveTo>
                      <a:pt x="61" y="1"/>
                    </a:moveTo>
                    <a:cubicBezTo>
                      <a:pt x="46" y="1"/>
                      <a:pt x="30" y="8"/>
                      <a:pt x="30" y="24"/>
                    </a:cubicBezTo>
                    <a:cubicBezTo>
                      <a:pt x="0" y="176"/>
                      <a:pt x="0" y="297"/>
                      <a:pt x="0" y="449"/>
                    </a:cubicBezTo>
                    <a:lnTo>
                      <a:pt x="0" y="844"/>
                    </a:lnTo>
                    <a:cubicBezTo>
                      <a:pt x="0" y="875"/>
                      <a:pt x="23" y="890"/>
                      <a:pt x="46" y="890"/>
                    </a:cubicBezTo>
                    <a:cubicBezTo>
                      <a:pt x="68" y="890"/>
                      <a:pt x="91" y="875"/>
                      <a:pt x="91" y="844"/>
                    </a:cubicBezTo>
                    <a:lnTo>
                      <a:pt x="91" y="449"/>
                    </a:lnTo>
                    <a:lnTo>
                      <a:pt x="91" y="24"/>
                    </a:lnTo>
                    <a:cubicBezTo>
                      <a:pt x="91" y="8"/>
                      <a:pt x="76" y="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58"/>
              <p:cNvSpPr/>
              <p:nvPr/>
            </p:nvSpPr>
            <p:spPr>
              <a:xfrm>
                <a:off x="3817250" y="7198675"/>
                <a:ext cx="101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822" extrusionOk="0">
                    <a:moveTo>
                      <a:pt x="382" y="0"/>
                    </a:moveTo>
                    <a:cubicBezTo>
                      <a:pt x="372" y="0"/>
                      <a:pt x="359" y="10"/>
                      <a:pt x="346" y="35"/>
                    </a:cubicBezTo>
                    <a:cubicBezTo>
                      <a:pt x="255" y="309"/>
                      <a:pt x="133" y="552"/>
                      <a:pt x="42" y="765"/>
                    </a:cubicBezTo>
                    <a:cubicBezTo>
                      <a:pt x="0" y="786"/>
                      <a:pt x="16" y="821"/>
                      <a:pt x="40" y="821"/>
                    </a:cubicBezTo>
                    <a:cubicBezTo>
                      <a:pt x="51" y="821"/>
                      <a:pt x="63" y="814"/>
                      <a:pt x="73" y="795"/>
                    </a:cubicBezTo>
                    <a:cubicBezTo>
                      <a:pt x="225" y="583"/>
                      <a:pt x="346" y="309"/>
                      <a:pt x="407" y="35"/>
                    </a:cubicBezTo>
                    <a:cubicBezTo>
                      <a:pt x="407" y="18"/>
                      <a:pt x="397" y="0"/>
                      <a:pt x="3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58"/>
              <p:cNvSpPr/>
              <p:nvPr/>
            </p:nvSpPr>
            <p:spPr>
              <a:xfrm>
                <a:off x="3851600" y="729365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2" extrusionOk="0">
                    <a:moveTo>
                      <a:pt x="23" y="1"/>
                    </a:moveTo>
                    <a:cubicBezTo>
                      <a:pt x="6" y="1"/>
                      <a:pt x="1" y="18"/>
                      <a:pt x="36" y="36"/>
                    </a:cubicBezTo>
                    <a:lnTo>
                      <a:pt x="218" y="249"/>
                    </a:lnTo>
                    <a:lnTo>
                      <a:pt x="279" y="309"/>
                    </a:lnTo>
                    <a:lnTo>
                      <a:pt x="401" y="431"/>
                    </a:lnTo>
                    <a:lnTo>
                      <a:pt x="431" y="431"/>
                    </a:lnTo>
                    <a:lnTo>
                      <a:pt x="431" y="401"/>
                    </a:lnTo>
                    <a:lnTo>
                      <a:pt x="370" y="309"/>
                    </a:lnTo>
                    <a:cubicBezTo>
                      <a:pt x="340" y="279"/>
                      <a:pt x="279" y="249"/>
                      <a:pt x="249" y="249"/>
                    </a:cubicBezTo>
                    <a:lnTo>
                      <a:pt x="66" y="36"/>
                    </a:lnTo>
                    <a:cubicBezTo>
                      <a:pt x="54" y="10"/>
                      <a:pt x="35" y="1"/>
                      <a:pt x="23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58"/>
              <p:cNvSpPr/>
              <p:nvPr/>
            </p:nvSpPr>
            <p:spPr>
              <a:xfrm>
                <a:off x="3850975" y="7283125"/>
                <a:ext cx="99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3" extrusionOk="0">
                    <a:moveTo>
                      <a:pt x="21" y="35"/>
                    </a:moveTo>
                    <a:cubicBezTo>
                      <a:pt x="7" y="35"/>
                      <a:pt x="21" y="62"/>
                      <a:pt x="61" y="62"/>
                    </a:cubicBezTo>
                    <a:cubicBezTo>
                      <a:pt x="41" y="42"/>
                      <a:pt x="27" y="35"/>
                      <a:pt x="21" y="35"/>
                    </a:cubicBezTo>
                    <a:close/>
                    <a:moveTo>
                      <a:pt x="0" y="1"/>
                    </a:moveTo>
                    <a:cubicBezTo>
                      <a:pt x="91" y="62"/>
                      <a:pt x="91" y="62"/>
                      <a:pt x="61" y="62"/>
                    </a:cubicBezTo>
                    <a:cubicBezTo>
                      <a:pt x="91" y="62"/>
                      <a:pt x="91" y="62"/>
                      <a:pt x="91" y="92"/>
                    </a:cubicBezTo>
                    <a:lnTo>
                      <a:pt x="122" y="92"/>
                    </a:lnTo>
                    <a:cubicBezTo>
                      <a:pt x="152" y="92"/>
                      <a:pt x="213" y="123"/>
                      <a:pt x="213" y="123"/>
                    </a:cubicBezTo>
                    <a:lnTo>
                      <a:pt x="274" y="153"/>
                    </a:lnTo>
                    <a:lnTo>
                      <a:pt x="335" y="153"/>
                    </a:lnTo>
                    <a:cubicBezTo>
                      <a:pt x="395" y="153"/>
                      <a:pt x="395" y="123"/>
                      <a:pt x="335" y="92"/>
                    </a:cubicBezTo>
                    <a:lnTo>
                      <a:pt x="274" y="92"/>
                    </a:lnTo>
                    <a:cubicBezTo>
                      <a:pt x="243" y="92"/>
                      <a:pt x="213" y="92"/>
                      <a:pt x="152" y="31"/>
                    </a:cubicBezTo>
                    <a:cubicBezTo>
                      <a:pt x="122" y="31"/>
                      <a:pt x="91" y="31"/>
                      <a:pt x="6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58"/>
              <p:cNvSpPr/>
              <p:nvPr/>
            </p:nvSpPr>
            <p:spPr>
              <a:xfrm>
                <a:off x="3777250" y="7319875"/>
                <a:ext cx="76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32" extrusionOk="0">
                    <a:moveTo>
                      <a:pt x="241" y="0"/>
                    </a:moveTo>
                    <a:cubicBezTo>
                      <a:pt x="219" y="0"/>
                      <a:pt x="196" y="8"/>
                      <a:pt x="183" y="20"/>
                    </a:cubicBezTo>
                    <a:cubicBezTo>
                      <a:pt x="153" y="51"/>
                      <a:pt x="153" y="142"/>
                      <a:pt x="153" y="172"/>
                    </a:cubicBezTo>
                    <a:cubicBezTo>
                      <a:pt x="153" y="203"/>
                      <a:pt x="122" y="294"/>
                      <a:pt x="122" y="324"/>
                    </a:cubicBezTo>
                    <a:lnTo>
                      <a:pt x="1" y="659"/>
                    </a:lnTo>
                    <a:cubicBezTo>
                      <a:pt x="1" y="703"/>
                      <a:pt x="17" y="731"/>
                      <a:pt x="38" y="731"/>
                    </a:cubicBezTo>
                    <a:cubicBezTo>
                      <a:pt x="45" y="731"/>
                      <a:pt x="54" y="728"/>
                      <a:pt x="62" y="719"/>
                    </a:cubicBezTo>
                    <a:lnTo>
                      <a:pt x="183" y="355"/>
                    </a:lnTo>
                    <a:cubicBezTo>
                      <a:pt x="183" y="324"/>
                      <a:pt x="214" y="264"/>
                      <a:pt x="214" y="203"/>
                    </a:cubicBezTo>
                    <a:cubicBezTo>
                      <a:pt x="244" y="172"/>
                      <a:pt x="244" y="112"/>
                      <a:pt x="305" y="51"/>
                    </a:cubicBezTo>
                    <a:cubicBezTo>
                      <a:pt x="305" y="15"/>
                      <a:pt x="274" y="0"/>
                      <a:pt x="241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58"/>
              <p:cNvSpPr/>
              <p:nvPr/>
            </p:nvSpPr>
            <p:spPr>
              <a:xfrm>
                <a:off x="3765850" y="7311950"/>
                <a:ext cx="157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915" extrusionOk="0">
                    <a:moveTo>
                      <a:pt x="582" y="0"/>
                    </a:moveTo>
                    <a:cubicBezTo>
                      <a:pt x="564" y="0"/>
                      <a:pt x="541" y="10"/>
                      <a:pt x="518" y="33"/>
                    </a:cubicBezTo>
                    <a:cubicBezTo>
                      <a:pt x="457" y="185"/>
                      <a:pt x="366" y="307"/>
                      <a:pt x="244" y="459"/>
                    </a:cubicBezTo>
                    <a:cubicBezTo>
                      <a:pt x="214" y="520"/>
                      <a:pt x="183" y="611"/>
                      <a:pt x="153" y="641"/>
                    </a:cubicBezTo>
                    <a:cubicBezTo>
                      <a:pt x="123" y="672"/>
                      <a:pt x="123" y="733"/>
                      <a:pt x="62" y="763"/>
                    </a:cubicBezTo>
                    <a:cubicBezTo>
                      <a:pt x="62" y="793"/>
                      <a:pt x="31" y="793"/>
                      <a:pt x="31" y="824"/>
                    </a:cubicBezTo>
                    <a:cubicBezTo>
                      <a:pt x="31" y="884"/>
                      <a:pt x="31" y="884"/>
                      <a:pt x="1" y="915"/>
                    </a:cubicBezTo>
                    <a:cubicBezTo>
                      <a:pt x="16" y="900"/>
                      <a:pt x="31" y="900"/>
                      <a:pt x="43" y="900"/>
                    </a:cubicBezTo>
                    <a:cubicBezTo>
                      <a:pt x="54" y="900"/>
                      <a:pt x="62" y="900"/>
                      <a:pt x="62" y="884"/>
                    </a:cubicBezTo>
                    <a:lnTo>
                      <a:pt x="123" y="824"/>
                    </a:lnTo>
                    <a:lnTo>
                      <a:pt x="153" y="793"/>
                    </a:lnTo>
                    <a:cubicBezTo>
                      <a:pt x="183" y="763"/>
                      <a:pt x="183" y="733"/>
                      <a:pt x="214" y="672"/>
                    </a:cubicBezTo>
                    <a:cubicBezTo>
                      <a:pt x="244" y="611"/>
                      <a:pt x="305" y="520"/>
                      <a:pt x="335" y="489"/>
                    </a:cubicBezTo>
                    <a:cubicBezTo>
                      <a:pt x="396" y="337"/>
                      <a:pt x="518" y="216"/>
                      <a:pt x="609" y="64"/>
                    </a:cubicBezTo>
                    <a:cubicBezTo>
                      <a:pt x="628" y="26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58"/>
              <p:cNvSpPr/>
              <p:nvPr/>
            </p:nvSpPr>
            <p:spPr>
              <a:xfrm>
                <a:off x="3747625" y="7264150"/>
                <a:ext cx="152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2" extrusionOk="0">
                    <a:moveTo>
                      <a:pt x="31" y="0"/>
                    </a:moveTo>
                    <a:cubicBezTo>
                      <a:pt x="0" y="91"/>
                      <a:pt x="0" y="122"/>
                      <a:pt x="31" y="122"/>
                    </a:cubicBezTo>
                    <a:lnTo>
                      <a:pt x="548" y="122"/>
                    </a:lnTo>
                    <a:cubicBezTo>
                      <a:pt x="608" y="122"/>
                      <a:pt x="608" y="0"/>
                      <a:pt x="548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58"/>
              <p:cNvSpPr/>
              <p:nvPr/>
            </p:nvSpPr>
            <p:spPr>
              <a:xfrm>
                <a:off x="3751425" y="7251100"/>
                <a:ext cx="151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15" extrusionOk="0">
                    <a:moveTo>
                      <a:pt x="6" y="1"/>
                    </a:moveTo>
                    <a:cubicBezTo>
                      <a:pt x="0" y="1"/>
                      <a:pt x="0" y="18"/>
                      <a:pt x="0" y="36"/>
                    </a:cubicBezTo>
                    <a:cubicBezTo>
                      <a:pt x="31" y="66"/>
                      <a:pt x="31" y="66"/>
                      <a:pt x="92" y="66"/>
                    </a:cubicBezTo>
                    <a:cubicBezTo>
                      <a:pt x="122" y="66"/>
                      <a:pt x="122" y="127"/>
                      <a:pt x="152" y="127"/>
                    </a:cubicBezTo>
                    <a:cubicBezTo>
                      <a:pt x="183" y="157"/>
                      <a:pt x="244" y="157"/>
                      <a:pt x="274" y="188"/>
                    </a:cubicBezTo>
                    <a:cubicBezTo>
                      <a:pt x="335" y="218"/>
                      <a:pt x="426" y="279"/>
                      <a:pt x="548" y="309"/>
                    </a:cubicBezTo>
                    <a:cubicBezTo>
                      <a:pt x="551" y="313"/>
                      <a:pt x="554" y="314"/>
                      <a:pt x="558" y="314"/>
                    </a:cubicBezTo>
                    <a:cubicBezTo>
                      <a:pt x="584" y="314"/>
                      <a:pt x="605" y="218"/>
                      <a:pt x="578" y="218"/>
                    </a:cubicBezTo>
                    <a:cubicBezTo>
                      <a:pt x="487" y="188"/>
                      <a:pt x="396" y="157"/>
                      <a:pt x="304" y="127"/>
                    </a:cubicBezTo>
                    <a:cubicBezTo>
                      <a:pt x="274" y="127"/>
                      <a:pt x="213" y="66"/>
                      <a:pt x="183" y="66"/>
                    </a:cubicBezTo>
                    <a:cubicBezTo>
                      <a:pt x="152" y="66"/>
                      <a:pt x="152" y="66"/>
                      <a:pt x="122" y="36"/>
                    </a:cubicBezTo>
                    <a:lnTo>
                      <a:pt x="31" y="36"/>
                    </a:lnTo>
                    <a:cubicBezTo>
                      <a:pt x="18" y="10"/>
                      <a:pt x="11" y="1"/>
                      <a:pt x="6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58"/>
              <p:cNvSpPr/>
              <p:nvPr/>
            </p:nvSpPr>
            <p:spPr>
              <a:xfrm>
                <a:off x="3299275" y="7223050"/>
                <a:ext cx="2006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5916" extrusionOk="0">
                    <a:moveTo>
                      <a:pt x="4287" y="1"/>
                    </a:moveTo>
                    <a:cubicBezTo>
                      <a:pt x="3209" y="1"/>
                      <a:pt x="1929" y="402"/>
                      <a:pt x="700" y="823"/>
                    </a:cubicBezTo>
                    <a:lnTo>
                      <a:pt x="1" y="975"/>
                    </a:lnTo>
                    <a:cubicBezTo>
                      <a:pt x="183" y="2100"/>
                      <a:pt x="426" y="3133"/>
                      <a:pt x="730" y="4137"/>
                    </a:cubicBezTo>
                    <a:cubicBezTo>
                      <a:pt x="822" y="4592"/>
                      <a:pt x="1034" y="5048"/>
                      <a:pt x="1308" y="5352"/>
                    </a:cubicBezTo>
                    <a:cubicBezTo>
                      <a:pt x="1686" y="5790"/>
                      <a:pt x="2260" y="5915"/>
                      <a:pt x="2901" y="5915"/>
                    </a:cubicBezTo>
                    <a:cubicBezTo>
                      <a:pt x="3239" y="5915"/>
                      <a:pt x="3596" y="5881"/>
                      <a:pt x="3952" y="5839"/>
                    </a:cubicBezTo>
                    <a:cubicBezTo>
                      <a:pt x="5290" y="5687"/>
                      <a:pt x="6658" y="5565"/>
                      <a:pt x="8025" y="5413"/>
                    </a:cubicBezTo>
                    <a:cubicBezTo>
                      <a:pt x="7661" y="4440"/>
                      <a:pt x="7326" y="3407"/>
                      <a:pt x="6992" y="2404"/>
                    </a:cubicBezTo>
                    <a:cubicBezTo>
                      <a:pt x="6810" y="1796"/>
                      <a:pt x="6566" y="1188"/>
                      <a:pt x="6232" y="793"/>
                    </a:cubicBezTo>
                    <a:cubicBezTo>
                      <a:pt x="5757" y="215"/>
                      <a:pt x="5076" y="1"/>
                      <a:pt x="42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58"/>
              <p:cNvSpPr/>
              <p:nvPr/>
            </p:nvSpPr>
            <p:spPr>
              <a:xfrm>
                <a:off x="3287725" y="7212525"/>
                <a:ext cx="2236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6693" extrusionOk="0">
                    <a:moveTo>
                      <a:pt x="4806" y="796"/>
                    </a:moveTo>
                    <a:cubicBezTo>
                      <a:pt x="5167" y="796"/>
                      <a:pt x="5524" y="849"/>
                      <a:pt x="5843" y="1001"/>
                    </a:cubicBezTo>
                    <a:cubicBezTo>
                      <a:pt x="6572" y="1396"/>
                      <a:pt x="6846" y="2187"/>
                      <a:pt x="7089" y="2916"/>
                    </a:cubicBezTo>
                    <a:cubicBezTo>
                      <a:pt x="7373" y="3742"/>
                      <a:pt x="7657" y="4612"/>
                      <a:pt x="7941" y="5470"/>
                    </a:cubicBezTo>
                    <a:lnTo>
                      <a:pt x="7941" y="5470"/>
                    </a:lnTo>
                    <a:cubicBezTo>
                      <a:pt x="7091" y="5562"/>
                      <a:pt x="6244" y="5637"/>
                      <a:pt x="5417" y="5713"/>
                    </a:cubicBezTo>
                    <a:cubicBezTo>
                      <a:pt x="4801" y="5779"/>
                      <a:pt x="4137" y="5893"/>
                      <a:pt x="3494" y="5893"/>
                    </a:cubicBezTo>
                    <a:cubicBezTo>
                      <a:pt x="3249" y="5893"/>
                      <a:pt x="3008" y="5876"/>
                      <a:pt x="2773" y="5834"/>
                    </a:cubicBezTo>
                    <a:cubicBezTo>
                      <a:pt x="1922" y="5682"/>
                      <a:pt x="1679" y="4892"/>
                      <a:pt x="1466" y="4132"/>
                    </a:cubicBezTo>
                    <a:cubicBezTo>
                      <a:pt x="1205" y="3233"/>
                      <a:pt x="971" y="2306"/>
                      <a:pt x="819" y="1404"/>
                    </a:cubicBezTo>
                    <a:lnTo>
                      <a:pt x="819" y="1404"/>
                    </a:lnTo>
                    <a:cubicBezTo>
                      <a:pt x="868" y="1520"/>
                      <a:pt x="969" y="1607"/>
                      <a:pt x="1109" y="1607"/>
                    </a:cubicBezTo>
                    <a:cubicBezTo>
                      <a:pt x="1154" y="1607"/>
                      <a:pt x="1202" y="1598"/>
                      <a:pt x="1253" y="1579"/>
                    </a:cubicBezTo>
                    <a:cubicBezTo>
                      <a:pt x="2044" y="1305"/>
                      <a:pt x="2895" y="1062"/>
                      <a:pt x="3746" y="910"/>
                    </a:cubicBezTo>
                    <a:cubicBezTo>
                      <a:pt x="4080" y="849"/>
                      <a:pt x="4445" y="796"/>
                      <a:pt x="4806" y="796"/>
                    </a:cubicBezTo>
                    <a:close/>
                    <a:moveTo>
                      <a:pt x="4702" y="1"/>
                    </a:moveTo>
                    <a:cubicBezTo>
                      <a:pt x="3466" y="1"/>
                      <a:pt x="2145" y="512"/>
                      <a:pt x="1071" y="849"/>
                    </a:cubicBezTo>
                    <a:cubicBezTo>
                      <a:pt x="880" y="909"/>
                      <a:pt x="793" y="1061"/>
                      <a:pt x="785" y="1214"/>
                    </a:cubicBezTo>
                    <a:lnTo>
                      <a:pt x="785" y="1214"/>
                    </a:lnTo>
                    <a:cubicBezTo>
                      <a:pt x="743" y="1063"/>
                      <a:pt x="620" y="998"/>
                      <a:pt x="486" y="998"/>
                    </a:cubicBezTo>
                    <a:cubicBezTo>
                      <a:pt x="260" y="998"/>
                      <a:pt x="1" y="1184"/>
                      <a:pt x="37" y="1457"/>
                    </a:cubicBezTo>
                    <a:cubicBezTo>
                      <a:pt x="189" y="2521"/>
                      <a:pt x="433" y="3585"/>
                      <a:pt x="767" y="4618"/>
                    </a:cubicBezTo>
                    <a:cubicBezTo>
                      <a:pt x="1040" y="5469"/>
                      <a:pt x="1375" y="6229"/>
                      <a:pt x="2256" y="6533"/>
                    </a:cubicBezTo>
                    <a:cubicBezTo>
                      <a:pt x="2605" y="6653"/>
                      <a:pt x="2967" y="6693"/>
                      <a:pt x="3335" y="6693"/>
                    </a:cubicBezTo>
                    <a:cubicBezTo>
                      <a:pt x="3897" y="6693"/>
                      <a:pt x="4471" y="6600"/>
                      <a:pt x="5022" y="6564"/>
                    </a:cubicBezTo>
                    <a:cubicBezTo>
                      <a:pt x="6177" y="6442"/>
                      <a:pt x="7332" y="6320"/>
                      <a:pt x="8487" y="6229"/>
                    </a:cubicBezTo>
                    <a:cubicBezTo>
                      <a:pt x="8700" y="6169"/>
                      <a:pt x="8943" y="5986"/>
                      <a:pt x="8852" y="5713"/>
                    </a:cubicBezTo>
                    <a:lnTo>
                      <a:pt x="7728" y="2430"/>
                    </a:lnTo>
                    <a:cubicBezTo>
                      <a:pt x="7424" y="1609"/>
                      <a:pt x="7089" y="788"/>
                      <a:pt x="6269" y="363"/>
                    </a:cubicBezTo>
                    <a:cubicBezTo>
                      <a:pt x="5783" y="101"/>
                      <a:pt x="5251" y="1"/>
                      <a:pt x="470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58"/>
              <p:cNvSpPr/>
              <p:nvPr/>
            </p:nvSpPr>
            <p:spPr>
              <a:xfrm>
                <a:off x="3315375" y="7266225"/>
                <a:ext cx="1549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2957" extrusionOk="0">
                    <a:moveTo>
                      <a:pt x="142" y="1"/>
                    </a:moveTo>
                    <a:cubicBezTo>
                      <a:pt x="80" y="1"/>
                      <a:pt x="0" y="60"/>
                      <a:pt x="26" y="160"/>
                    </a:cubicBezTo>
                    <a:cubicBezTo>
                      <a:pt x="147" y="343"/>
                      <a:pt x="390" y="464"/>
                      <a:pt x="573" y="555"/>
                    </a:cubicBezTo>
                    <a:cubicBezTo>
                      <a:pt x="786" y="677"/>
                      <a:pt x="1029" y="768"/>
                      <a:pt x="1241" y="829"/>
                    </a:cubicBezTo>
                    <a:cubicBezTo>
                      <a:pt x="1819" y="981"/>
                      <a:pt x="2366" y="1194"/>
                      <a:pt x="2883" y="1376"/>
                    </a:cubicBezTo>
                    <a:cubicBezTo>
                      <a:pt x="3460" y="1558"/>
                      <a:pt x="3977" y="1832"/>
                      <a:pt x="4524" y="2106"/>
                    </a:cubicBezTo>
                    <a:cubicBezTo>
                      <a:pt x="4798" y="2197"/>
                      <a:pt x="5041" y="2349"/>
                      <a:pt x="5284" y="2501"/>
                    </a:cubicBezTo>
                    <a:cubicBezTo>
                      <a:pt x="5558" y="2653"/>
                      <a:pt x="5770" y="2865"/>
                      <a:pt x="6074" y="2957"/>
                    </a:cubicBezTo>
                    <a:cubicBezTo>
                      <a:pt x="6166" y="2957"/>
                      <a:pt x="6196" y="2926"/>
                      <a:pt x="6166" y="2896"/>
                    </a:cubicBezTo>
                    <a:cubicBezTo>
                      <a:pt x="5983" y="2713"/>
                      <a:pt x="5710" y="2592"/>
                      <a:pt x="5527" y="2440"/>
                    </a:cubicBezTo>
                    <a:cubicBezTo>
                      <a:pt x="5254" y="2288"/>
                      <a:pt x="5011" y="2136"/>
                      <a:pt x="4767" y="1984"/>
                    </a:cubicBezTo>
                    <a:cubicBezTo>
                      <a:pt x="4251" y="1710"/>
                      <a:pt x="3764" y="1498"/>
                      <a:pt x="3278" y="1255"/>
                    </a:cubicBezTo>
                    <a:cubicBezTo>
                      <a:pt x="2731" y="1042"/>
                      <a:pt x="2214" y="829"/>
                      <a:pt x="1637" y="677"/>
                    </a:cubicBezTo>
                    <a:cubicBezTo>
                      <a:pt x="1363" y="616"/>
                      <a:pt x="1120" y="525"/>
                      <a:pt x="877" y="403"/>
                    </a:cubicBezTo>
                    <a:cubicBezTo>
                      <a:pt x="755" y="373"/>
                      <a:pt x="664" y="312"/>
                      <a:pt x="542" y="221"/>
                    </a:cubicBezTo>
                    <a:cubicBezTo>
                      <a:pt x="421" y="160"/>
                      <a:pt x="360" y="39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58"/>
              <p:cNvSpPr/>
              <p:nvPr/>
            </p:nvSpPr>
            <p:spPr>
              <a:xfrm>
                <a:off x="3408500" y="7282175"/>
                <a:ext cx="428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4" extrusionOk="0">
                    <a:moveTo>
                      <a:pt x="1668" y="0"/>
                    </a:moveTo>
                    <a:cubicBezTo>
                      <a:pt x="1662" y="0"/>
                      <a:pt x="1656" y="3"/>
                      <a:pt x="1650" y="9"/>
                    </a:cubicBezTo>
                    <a:cubicBezTo>
                      <a:pt x="1590" y="9"/>
                      <a:pt x="1590" y="39"/>
                      <a:pt x="1559" y="39"/>
                    </a:cubicBezTo>
                    <a:cubicBezTo>
                      <a:pt x="1529" y="39"/>
                      <a:pt x="1498" y="100"/>
                      <a:pt x="1438" y="130"/>
                    </a:cubicBezTo>
                    <a:cubicBezTo>
                      <a:pt x="1377" y="161"/>
                      <a:pt x="1286" y="191"/>
                      <a:pt x="1255" y="252"/>
                    </a:cubicBezTo>
                    <a:cubicBezTo>
                      <a:pt x="1134" y="313"/>
                      <a:pt x="982" y="404"/>
                      <a:pt x="890" y="465"/>
                    </a:cubicBezTo>
                    <a:cubicBezTo>
                      <a:pt x="617" y="617"/>
                      <a:pt x="343" y="799"/>
                      <a:pt x="70" y="951"/>
                    </a:cubicBezTo>
                    <a:cubicBezTo>
                      <a:pt x="0" y="1020"/>
                      <a:pt x="37" y="1143"/>
                      <a:pt x="112" y="1143"/>
                    </a:cubicBezTo>
                    <a:cubicBezTo>
                      <a:pt x="136" y="1143"/>
                      <a:pt x="163" y="1132"/>
                      <a:pt x="191" y="1103"/>
                    </a:cubicBezTo>
                    <a:cubicBezTo>
                      <a:pt x="465" y="920"/>
                      <a:pt x="678" y="738"/>
                      <a:pt x="951" y="586"/>
                    </a:cubicBezTo>
                    <a:cubicBezTo>
                      <a:pt x="1073" y="495"/>
                      <a:pt x="1194" y="404"/>
                      <a:pt x="1346" y="313"/>
                    </a:cubicBezTo>
                    <a:cubicBezTo>
                      <a:pt x="1407" y="282"/>
                      <a:pt x="1438" y="221"/>
                      <a:pt x="1529" y="191"/>
                    </a:cubicBezTo>
                    <a:cubicBezTo>
                      <a:pt x="1559" y="161"/>
                      <a:pt x="1590" y="161"/>
                      <a:pt x="1650" y="130"/>
                    </a:cubicBezTo>
                    <a:lnTo>
                      <a:pt x="1711" y="39"/>
                    </a:lnTo>
                    <a:cubicBezTo>
                      <a:pt x="1711" y="39"/>
                      <a:pt x="1692" y="0"/>
                      <a:pt x="16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58"/>
              <p:cNvSpPr/>
              <p:nvPr/>
            </p:nvSpPr>
            <p:spPr>
              <a:xfrm>
                <a:off x="3406425" y="7312025"/>
                <a:ext cx="687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573" extrusionOk="0">
                    <a:moveTo>
                      <a:pt x="244" y="0"/>
                    </a:moveTo>
                    <a:cubicBezTo>
                      <a:pt x="244" y="0"/>
                      <a:pt x="122" y="0"/>
                      <a:pt x="122" y="61"/>
                    </a:cubicBezTo>
                    <a:cubicBezTo>
                      <a:pt x="122" y="304"/>
                      <a:pt x="153" y="578"/>
                      <a:pt x="122" y="790"/>
                    </a:cubicBezTo>
                    <a:cubicBezTo>
                      <a:pt x="122" y="942"/>
                      <a:pt x="92" y="1064"/>
                      <a:pt x="92" y="1185"/>
                    </a:cubicBezTo>
                    <a:cubicBezTo>
                      <a:pt x="92" y="1246"/>
                      <a:pt x="62" y="1337"/>
                      <a:pt x="62" y="1368"/>
                    </a:cubicBezTo>
                    <a:cubicBezTo>
                      <a:pt x="62" y="1429"/>
                      <a:pt x="1" y="1520"/>
                      <a:pt x="62" y="1550"/>
                    </a:cubicBezTo>
                    <a:cubicBezTo>
                      <a:pt x="77" y="1565"/>
                      <a:pt x="92" y="1573"/>
                      <a:pt x="103" y="1573"/>
                    </a:cubicBezTo>
                    <a:cubicBezTo>
                      <a:pt x="115" y="1573"/>
                      <a:pt x="122" y="1565"/>
                      <a:pt x="122" y="1550"/>
                    </a:cubicBezTo>
                    <a:cubicBezTo>
                      <a:pt x="214" y="1520"/>
                      <a:pt x="214" y="1429"/>
                      <a:pt x="214" y="1368"/>
                    </a:cubicBezTo>
                    <a:cubicBezTo>
                      <a:pt x="214" y="1277"/>
                      <a:pt x="244" y="1246"/>
                      <a:pt x="244" y="1185"/>
                    </a:cubicBezTo>
                    <a:cubicBezTo>
                      <a:pt x="274" y="1033"/>
                      <a:pt x="274" y="912"/>
                      <a:pt x="274" y="760"/>
                    </a:cubicBezTo>
                    <a:cubicBezTo>
                      <a:pt x="274" y="486"/>
                      <a:pt x="274" y="274"/>
                      <a:pt x="24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58"/>
              <p:cNvSpPr/>
              <p:nvPr/>
            </p:nvSpPr>
            <p:spPr>
              <a:xfrm>
                <a:off x="3382975" y="7272750"/>
                <a:ext cx="369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43" extrusionOk="0">
                    <a:moveTo>
                      <a:pt x="1394" y="0"/>
                    </a:moveTo>
                    <a:cubicBezTo>
                      <a:pt x="1382" y="0"/>
                      <a:pt x="1372" y="6"/>
                      <a:pt x="1364" y="21"/>
                    </a:cubicBezTo>
                    <a:lnTo>
                      <a:pt x="696" y="568"/>
                    </a:lnTo>
                    <a:cubicBezTo>
                      <a:pt x="574" y="659"/>
                      <a:pt x="452" y="781"/>
                      <a:pt x="331" y="842"/>
                    </a:cubicBezTo>
                    <a:cubicBezTo>
                      <a:pt x="240" y="933"/>
                      <a:pt x="118" y="1024"/>
                      <a:pt x="27" y="1145"/>
                    </a:cubicBezTo>
                    <a:cubicBezTo>
                      <a:pt x="1" y="1172"/>
                      <a:pt x="65" y="1243"/>
                      <a:pt x="102" y="1243"/>
                    </a:cubicBezTo>
                    <a:cubicBezTo>
                      <a:pt x="108" y="1243"/>
                      <a:pt x="114" y="1241"/>
                      <a:pt x="118" y="1237"/>
                    </a:cubicBezTo>
                    <a:cubicBezTo>
                      <a:pt x="240" y="1145"/>
                      <a:pt x="331" y="1085"/>
                      <a:pt x="452" y="963"/>
                    </a:cubicBezTo>
                    <a:cubicBezTo>
                      <a:pt x="574" y="842"/>
                      <a:pt x="696" y="781"/>
                      <a:pt x="787" y="659"/>
                    </a:cubicBezTo>
                    <a:cubicBezTo>
                      <a:pt x="1030" y="477"/>
                      <a:pt x="1243" y="264"/>
                      <a:pt x="1455" y="82"/>
                    </a:cubicBezTo>
                    <a:cubicBezTo>
                      <a:pt x="1479" y="59"/>
                      <a:pt x="1432" y="0"/>
                      <a:pt x="13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58"/>
              <p:cNvSpPr/>
              <p:nvPr/>
            </p:nvSpPr>
            <p:spPr>
              <a:xfrm>
                <a:off x="3382875" y="7304925"/>
                <a:ext cx="610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79" extrusionOk="0">
                    <a:moveTo>
                      <a:pt x="187" y="1"/>
                    </a:moveTo>
                    <a:cubicBezTo>
                      <a:pt x="144" y="1"/>
                      <a:pt x="92" y="30"/>
                      <a:pt x="92" y="102"/>
                    </a:cubicBezTo>
                    <a:cubicBezTo>
                      <a:pt x="92" y="284"/>
                      <a:pt x="31" y="497"/>
                      <a:pt x="31" y="710"/>
                    </a:cubicBezTo>
                    <a:lnTo>
                      <a:pt x="31" y="1014"/>
                    </a:lnTo>
                    <a:cubicBezTo>
                      <a:pt x="31" y="1105"/>
                      <a:pt x="0" y="1226"/>
                      <a:pt x="31" y="1287"/>
                    </a:cubicBezTo>
                    <a:cubicBezTo>
                      <a:pt x="31" y="1348"/>
                      <a:pt x="69" y="1378"/>
                      <a:pt x="114" y="1378"/>
                    </a:cubicBezTo>
                    <a:cubicBezTo>
                      <a:pt x="160" y="1378"/>
                      <a:pt x="213" y="1348"/>
                      <a:pt x="244" y="1287"/>
                    </a:cubicBezTo>
                    <a:lnTo>
                      <a:pt x="244" y="1014"/>
                    </a:lnTo>
                    <a:lnTo>
                      <a:pt x="244" y="710"/>
                    </a:lnTo>
                    <a:lnTo>
                      <a:pt x="244" y="41"/>
                    </a:lnTo>
                    <a:cubicBezTo>
                      <a:pt x="244" y="16"/>
                      <a:pt x="218" y="1"/>
                      <a:pt x="18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58"/>
              <p:cNvSpPr/>
              <p:nvPr/>
            </p:nvSpPr>
            <p:spPr>
              <a:xfrm>
                <a:off x="3349675" y="7258675"/>
                <a:ext cx="42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97" extrusionOk="0">
                    <a:moveTo>
                      <a:pt x="1598" y="0"/>
                    </a:moveTo>
                    <a:cubicBezTo>
                      <a:pt x="1589" y="0"/>
                      <a:pt x="1580" y="2"/>
                      <a:pt x="1572" y="6"/>
                    </a:cubicBezTo>
                    <a:cubicBezTo>
                      <a:pt x="1298" y="158"/>
                      <a:pt x="1055" y="341"/>
                      <a:pt x="812" y="493"/>
                    </a:cubicBezTo>
                    <a:cubicBezTo>
                      <a:pt x="569" y="645"/>
                      <a:pt x="295" y="797"/>
                      <a:pt x="82" y="1040"/>
                    </a:cubicBezTo>
                    <a:cubicBezTo>
                      <a:pt x="1" y="1094"/>
                      <a:pt x="65" y="1197"/>
                      <a:pt x="166" y="1197"/>
                    </a:cubicBezTo>
                    <a:cubicBezTo>
                      <a:pt x="178" y="1197"/>
                      <a:pt x="191" y="1195"/>
                      <a:pt x="204" y="1192"/>
                    </a:cubicBezTo>
                    <a:cubicBezTo>
                      <a:pt x="447" y="1040"/>
                      <a:pt x="690" y="827"/>
                      <a:pt x="903" y="645"/>
                    </a:cubicBezTo>
                    <a:cubicBezTo>
                      <a:pt x="1146" y="462"/>
                      <a:pt x="1420" y="310"/>
                      <a:pt x="1632" y="128"/>
                    </a:cubicBezTo>
                    <a:cubicBezTo>
                      <a:pt x="1711" y="75"/>
                      <a:pt x="1654" y="0"/>
                      <a:pt x="159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58"/>
              <p:cNvSpPr/>
              <p:nvPr/>
            </p:nvSpPr>
            <p:spPr>
              <a:xfrm>
                <a:off x="3347450" y="7295650"/>
                <a:ext cx="85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546" extrusionOk="0">
                    <a:moveTo>
                      <a:pt x="96" y="1"/>
                    </a:moveTo>
                    <a:cubicBezTo>
                      <a:pt x="54" y="1"/>
                      <a:pt x="0" y="39"/>
                      <a:pt x="19" y="78"/>
                    </a:cubicBezTo>
                    <a:lnTo>
                      <a:pt x="141" y="1445"/>
                    </a:lnTo>
                    <a:cubicBezTo>
                      <a:pt x="141" y="1514"/>
                      <a:pt x="184" y="1545"/>
                      <a:pt x="229" y="1545"/>
                    </a:cubicBezTo>
                    <a:cubicBezTo>
                      <a:pt x="283" y="1545"/>
                      <a:pt x="340" y="1498"/>
                      <a:pt x="323" y="1415"/>
                    </a:cubicBezTo>
                    <a:cubicBezTo>
                      <a:pt x="232" y="959"/>
                      <a:pt x="202" y="503"/>
                      <a:pt x="141" y="47"/>
                    </a:cubicBezTo>
                    <a:cubicBezTo>
                      <a:pt x="141" y="14"/>
                      <a:pt x="120" y="1"/>
                      <a:pt x="9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58"/>
              <p:cNvSpPr/>
              <p:nvPr/>
            </p:nvSpPr>
            <p:spPr>
              <a:xfrm>
                <a:off x="3117675" y="7081775"/>
                <a:ext cx="1550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8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973"/>
                      <a:pt x="304" y="1885"/>
                      <a:pt x="456" y="2827"/>
                    </a:cubicBezTo>
                    <a:cubicBezTo>
                      <a:pt x="548" y="3404"/>
                      <a:pt x="669" y="3952"/>
                      <a:pt x="882" y="4468"/>
                    </a:cubicBezTo>
                    <a:cubicBezTo>
                      <a:pt x="1642" y="6018"/>
                      <a:pt x="3648" y="6383"/>
                      <a:pt x="5563" y="6657"/>
                    </a:cubicBezTo>
                    <a:lnTo>
                      <a:pt x="6171" y="6839"/>
                    </a:lnTo>
                    <a:cubicBezTo>
                      <a:pt x="6201" y="5897"/>
                      <a:pt x="6140" y="4955"/>
                      <a:pt x="6019" y="4043"/>
                    </a:cubicBezTo>
                    <a:cubicBezTo>
                      <a:pt x="5928" y="3617"/>
                      <a:pt x="5867" y="3161"/>
                      <a:pt x="5684" y="2827"/>
                    </a:cubicBezTo>
                    <a:cubicBezTo>
                      <a:pt x="5289" y="2037"/>
                      <a:pt x="4377" y="1672"/>
                      <a:pt x="3496" y="1338"/>
                    </a:cubicBezTo>
                    <a:cubicBezTo>
                      <a:pt x="2341" y="882"/>
                      <a:pt x="1186" y="456"/>
                      <a:pt x="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58"/>
              <p:cNvSpPr/>
              <p:nvPr/>
            </p:nvSpPr>
            <p:spPr>
              <a:xfrm>
                <a:off x="3108650" y="7073750"/>
                <a:ext cx="171675" cy="186225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7449" extrusionOk="0">
                    <a:moveTo>
                      <a:pt x="797" y="888"/>
                    </a:moveTo>
                    <a:cubicBezTo>
                      <a:pt x="1483" y="1146"/>
                      <a:pt x="2183" y="1393"/>
                      <a:pt x="2884" y="1659"/>
                    </a:cubicBezTo>
                    <a:cubicBezTo>
                      <a:pt x="3614" y="1932"/>
                      <a:pt x="4374" y="2145"/>
                      <a:pt x="5012" y="2570"/>
                    </a:cubicBezTo>
                    <a:cubicBezTo>
                      <a:pt x="5741" y="3026"/>
                      <a:pt x="5924" y="3665"/>
                      <a:pt x="6045" y="4485"/>
                    </a:cubicBezTo>
                    <a:cubicBezTo>
                      <a:pt x="6125" y="5224"/>
                      <a:pt x="6181" y="6008"/>
                      <a:pt x="6194" y="6779"/>
                    </a:cubicBezTo>
                    <a:lnTo>
                      <a:pt x="6194" y="6779"/>
                    </a:lnTo>
                    <a:cubicBezTo>
                      <a:pt x="6157" y="6710"/>
                      <a:pt x="6089" y="6658"/>
                      <a:pt x="5985" y="6643"/>
                    </a:cubicBezTo>
                    <a:cubicBezTo>
                      <a:pt x="4678" y="6461"/>
                      <a:pt x="3067" y="6248"/>
                      <a:pt x="2033" y="5306"/>
                    </a:cubicBezTo>
                    <a:cubicBezTo>
                      <a:pt x="1425" y="4729"/>
                      <a:pt x="1273" y="3969"/>
                      <a:pt x="1182" y="3178"/>
                    </a:cubicBezTo>
                    <a:cubicBezTo>
                      <a:pt x="1063" y="2419"/>
                      <a:pt x="945" y="1641"/>
                      <a:pt x="797" y="888"/>
                    </a:cubicBezTo>
                    <a:close/>
                    <a:moveTo>
                      <a:pt x="354" y="1"/>
                    </a:moveTo>
                    <a:cubicBezTo>
                      <a:pt x="137" y="1"/>
                      <a:pt x="0" y="257"/>
                      <a:pt x="27" y="443"/>
                    </a:cubicBezTo>
                    <a:cubicBezTo>
                      <a:pt x="209" y="1507"/>
                      <a:pt x="361" y="2570"/>
                      <a:pt x="574" y="3634"/>
                    </a:cubicBezTo>
                    <a:cubicBezTo>
                      <a:pt x="726" y="4425"/>
                      <a:pt x="969" y="5245"/>
                      <a:pt x="1577" y="5792"/>
                    </a:cubicBezTo>
                    <a:cubicBezTo>
                      <a:pt x="2702" y="6856"/>
                      <a:pt x="4404" y="7099"/>
                      <a:pt x="5833" y="7312"/>
                    </a:cubicBezTo>
                    <a:cubicBezTo>
                      <a:pt x="5850" y="7315"/>
                      <a:pt x="5867" y="7316"/>
                      <a:pt x="5883" y="7316"/>
                    </a:cubicBezTo>
                    <a:cubicBezTo>
                      <a:pt x="6032" y="7316"/>
                      <a:pt x="6145" y="7210"/>
                      <a:pt x="6197" y="7082"/>
                    </a:cubicBezTo>
                    <a:lnTo>
                      <a:pt x="6197" y="7082"/>
                    </a:lnTo>
                    <a:cubicBezTo>
                      <a:pt x="6197" y="7098"/>
                      <a:pt x="6197" y="7114"/>
                      <a:pt x="6197" y="7130"/>
                    </a:cubicBezTo>
                    <a:cubicBezTo>
                      <a:pt x="6197" y="7343"/>
                      <a:pt x="6365" y="7449"/>
                      <a:pt x="6532" y="7449"/>
                    </a:cubicBezTo>
                    <a:cubicBezTo>
                      <a:pt x="6699" y="7449"/>
                      <a:pt x="6866" y="7343"/>
                      <a:pt x="6866" y="7130"/>
                    </a:cubicBezTo>
                    <a:cubicBezTo>
                      <a:pt x="6866" y="6188"/>
                      <a:pt x="6836" y="5184"/>
                      <a:pt x="6684" y="4242"/>
                    </a:cubicBezTo>
                    <a:cubicBezTo>
                      <a:pt x="6562" y="3422"/>
                      <a:pt x="6289" y="2692"/>
                      <a:pt x="5620" y="2145"/>
                    </a:cubicBezTo>
                    <a:cubicBezTo>
                      <a:pt x="4982" y="1659"/>
                      <a:pt x="4130" y="1385"/>
                      <a:pt x="3371" y="1142"/>
                    </a:cubicBezTo>
                    <a:cubicBezTo>
                      <a:pt x="2398" y="747"/>
                      <a:pt x="1395" y="382"/>
                      <a:pt x="453" y="17"/>
                    </a:cubicBezTo>
                    <a:cubicBezTo>
                      <a:pt x="418" y="6"/>
                      <a:pt x="386" y="1"/>
                      <a:pt x="35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58"/>
              <p:cNvSpPr/>
              <p:nvPr/>
            </p:nvSpPr>
            <p:spPr>
              <a:xfrm>
                <a:off x="3140475" y="7109450"/>
                <a:ext cx="1214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4784" extrusionOk="0">
                    <a:moveTo>
                      <a:pt x="47" y="0"/>
                    </a:moveTo>
                    <a:cubicBezTo>
                      <a:pt x="23" y="0"/>
                      <a:pt x="0" y="30"/>
                      <a:pt x="0" y="48"/>
                    </a:cubicBezTo>
                    <a:cubicBezTo>
                      <a:pt x="122" y="261"/>
                      <a:pt x="304" y="474"/>
                      <a:pt x="456" y="656"/>
                    </a:cubicBezTo>
                    <a:cubicBezTo>
                      <a:pt x="669" y="869"/>
                      <a:pt x="851" y="1112"/>
                      <a:pt x="1034" y="1294"/>
                    </a:cubicBezTo>
                    <a:cubicBezTo>
                      <a:pt x="1429" y="1720"/>
                      <a:pt x="1824" y="2145"/>
                      <a:pt x="2250" y="2510"/>
                    </a:cubicBezTo>
                    <a:cubicBezTo>
                      <a:pt x="2645" y="2905"/>
                      <a:pt x="3040" y="3240"/>
                      <a:pt x="3465" y="3574"/>
                    </a:cubicBezTo>
                    <a:lnTo>
                      <a:pt x="4164" y="4152"/>
                    </a:lnTo>
                    <a:cubicBezTo>
                      <a:pt x="4347" y="4334"/>
                      <a:pt x="4468" y="4608"/>
                      <a:pt x="4681" y="4760"/>
                    </a:cubicBezTo>
                    <a:cubicBezTo>
                      <a:pt x="4707" y="4776"/>
                      <a:pt x="4732" y="4784"/>
                      <a:pt x="4755" y="4784"/>
                    </a:cubicBezTo>
                    <a:cubicBezTo>
                      <a:pt x="4814" y="4784"/>
                      <a:pt x="4855" y="4734"/>
                      <a:pt x="4833" y="4668"/>
                    </a:cubicBezTo>
                    <a:cubicBezTo>
                      <a:pt x="4772" y="4456"/>
                      <a:pt x="4560" y="4273"/>
                      <a:pt x="4408" y="4091"/>
                    </a:cubicBezTo>
                    <a:cubicBezTo>
                      <a:pt x="4225" y="3908"/>
                      <a:pt x="4043" y="3756"/>
                      <a:pt x="3861" y="3604"/>
                    </a:cubicBezTo>
                    <a:cubicBezTo>
                      <a:pt x="3405" y="3240"/>
                      <a:pt x="2949" y="2875"/>
                      <a:pt x="2493" y="2510"/>
                    </a:cubicBezTo>
                    <a:cubicBezTo>
                      <a:pt x="2067" y="2115"/>
                      <a:pt x="1642" y="1750"/>
                      <a:pt x="1277" y="1325"/>
                    </a:cubicBezTo>
                    <a:cubicBezTo>
                      <a:pt x="1064" y="1142"/>
                      <a:pt x="882" y="930"/>
                      <a:pt x="699" y="717"/>
                    </a:cubicBezTo>
                    <a:cubicBezTo>
                      <a:pt x="517" y="504"/>
                      <a:pt x="304" y="231"/>
                      <a:pt x="91" y="48"/>
                    </a:cubicBezTo>
                    <a:cubicBezTo>
                      <a:pt x="80" y="12"/>
                      <a:pt x="63" y="0"/>
                      <a:pt x="4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58"/>
              <p:cNvSpPr/>
              <p:nvPr/>
            </p:nvSpPr>
            <p:spPr>
              <a:xfrm>
                <a:off x="3148075" y="7153950"/>
                <a:ext cx="395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66" extrusionOk="0">
                    <a:moveTo>
                      <a:pt x="1429" y="1"/>
                    </a:moveTo>
                    <a:cubicBezTo>
                      <a:pt x="1186" y="62"/>
                      <a:pt x="973" y="92"/>
                      <a:pt x="699" y="122"/>
                    </a:cubicBezTo>
                    <a:cubicBezTo>
                      <a:pt x="578" y="153"/>
                      <a:pt x="456" y="153"/>
                      <a:pt x="365" y="214"/>
                    </a:cubicBezTo>
                    <a:cubicBezTo>
                      <a:pt x="304" y="214"/>
                      <a:pt x="243" y="214"/>
                      <a:pt x="213" y="244"/>
                    </a:cubicBezTo>
                    <a:lnTo>
                      <a:pt x="122" y="244"/>
                    </a:lnTo>
                    <a:cubicBezTo>
                      <a:pt x="91" y="244"/>
                      <a:pt x="61" y="274"/>
                      <a:pt x="0" y="274"/>
                    </a:cubicBezTo>
                    <a:cubicBezTo>
                      <a:pt x="0" y="305"/>
                      <a:pt x="0" y="365"/>
                      <a:pt x="61" y="365"/>
                    </a:cubicBezTo>
                    <a:lnTo>
                      <a:pt x="213" y="365"/>
                    </a:lnTo>
                    <a:cubicBezTo>
                      <a:pt x="274" y="365"/>
                      <a:pt x="304" y="365"/>
                      <a:pt x="395" y="305"/>
                    </a:cubicBezTo>
                    <a:cubicBezTo>
                      <a:pt x="517" y="305"/>
                      <a:pt x="608" y="274"/>
                      <a:pt x="730" y="274"/>
                    </a:cubicBezTo>
                    <a:cubicBezTo>
                      <a:pt x="973" y="244"/>
                      <a:pt x="1216" y="214"/>
                      <a:pt x="1459" y="214"/>
                    </a:cubicBezTo>
                    <a:cubicBezTo>
                      <a:pt x="1581" y="214"/>
                      <a:pt x="1581" y="1"/>
                      <a:pt x="142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58"/>
              <p:cNvSpPr/>
              <p:nvPr/>
            </p:nvSpPr>
            <p:spPr>
              <a:xfrm>
                <a:off x="3182275" y="7122050"/>
                <a:ext cx="114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315" extrusionOk="0">
                    <a:moveTo>
                      <a:pt x="365" y="0"/>
                    </a:moveTo>
                    <a:cubicBezTo>
                      <a:pt x="274" y="31"/>
                      <a:pt x="243" y="182"/>
                      <a:pt x="182" y="274"/>
                    </a:cubicBezTo>
                    <a:lnTo>
                      <a:pt x="91" y="608"/>
                    </a:lnTo>
                    <a:cubicBezTo>
                      <a:pt x="61" y="790"/>
                      <a:pt x="0" y="1034"/>
                      <a:pt x="0" y="1246"/>
                    </a:cubicBezTo>
                    <a:cubicBezTo>
                      <a:pt x="46" y="1292"/>
                      <a:pt x="99" y="1315"/>
                      <a:pt x="141" y="1315"/>
                    </a:cubicBezTo>
                    <a:cubicBezTo>
                      <a:pt x="182" y="1315"/>
                      <a:pt x="213" y="1292"/>
                      <a:pt x="213" y="1246"/>
                    </a:cubicBezTo>
                    <a:cubicBezTo>
                      <a:pt x="243" y="1064"/>
                      <a:pt x="243" y="821"/>
                      <a:pt x="304" y="638"/>
                    </a:cubicBezTo>
                    <a:cubicBezTo>
                      <a:pt x="365" y="517"/>
                      <a:pt x="365" y="456"/>
                      <a:pt x="395" y="334"/>
                    </a:cubicBezTo>
                    <a:cubicBezTo>
                      <a:pt x="395" y="304"/>
                      <a:pt x="426" y="213"/>
                      <a:pt x="426" y="182"/>
                    </a:cubicBezTo>
                    <a:cubicBezTo>
                      <a:pt x="456" y="152"/>
                      <a:pt x="456" y="61"/>
                      <a:pt x="426" y="31"/>
                    </a:cubicBezTo>
                    <a:cubicBezTo>
                      <a:pt x="426" y="31"/>
                      <a:pt x="395" y="0"/>
                      <a:pt x="36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58"/>
              <p:cNvSpPr/>
              <p:nvPr/>
            </p:nvSpPr>
            <p:spPr>
              <a:xfrm>
                <a:off x="3173150" y="7172200"/>
                <a:ext cx="342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7" extrusionOk="0">
                    <a:moveTo>
                      <a:pt x="1277" y="0"/>
                    </a:moveTo>
                    <a:cubicBezTo>
                      <a:pt x="1186" y="0"/>
                      <a:pt x="1064" y="31"/>
                      <a:pt x="973" y="91"/>
                    </a:cubicBezTo>
                    <a:lnTo>
                      <a:pt x="639" y="183"/>
                    </a:lnTo>
                    <a:cubicBezTo>
                      <a:pt x="426" y="274"/>
                      <a:pt x="213" y="335"/>
                      <a:pt x="0" y="395"/>
                    </a:cubicBezTo>
                    <a:cubicBezTo>
                      <a:pt x="0" y="395"/>
                      <a:pt x="31" y="456"/>
                      <a:pt x="61" y="456"/>
                    </a:cubicBezTo>
                    <a:cubicBezTo>
                      <a:pt x="304" y="426"/>
                      <a:pt x="517" y="335"/>
                      <a:pt x="730" y="304"/>
                    </a:cubicBezTo>
                    <a:cubicBezTo>
                      <a:pt x="821" y="274"/>
                      <a:pt x="943" y="274"/>
                      <a:pt x="1034" y="243"/>
                    </a:cubicBezTo>
                    <a:cubicBezTo>
                      <a:pt x="1125" y="183"/>
                      <a:pt x="1246" y="183"/>
                      <a:pt x="1338" y="122"/>
                    </a:cubicBezTo>
                    <a:cubicBezTo>
                      <a:pt x="1368" y="91"/>
                      <a:pt x="1368" y="0"/>
                      <a:pt x="127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58"/>
              <p:cNvSpPr/>
              <p:nvPr/>
            </p:nvSpPr>
            <p:spPr>
              <a:xfrm>
                <a:off x="3204625" y="7142900"/>
                <a:ext cx="95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106" extrusionOk="0">
                    <a:moveTo>
                      <a:pt x="305" y="1"/>
                    </a:moveTo>
                    <a:cubicBezTo>
                      <a:pt x="275" y="1"/>
                      <a:pt x="244" y="25"/>
                      <a:pt x="231" y="78"/>
                    </a:cubicBezTo>
                    <a:cubicBezTo>
                      <a:pt x="170" y="139"/>
                      <a:pt x="170" y="230"/>
                      <a:pt x="170" y="291"/>
                    </a:cubicBezTo>
                    <a:cubicBezTo>
                      <a:pt x="170" y="382"/>
                      <a:pt x="139" y="443"/>
                      <a:pt x="139" y="534"/>
                    </a:cubicBezTo>
                    <a:cubicBezTo>
                      <a:pt x="109" y="686"/>
                      <a:pt x="79" y="868"/>
                      <a:pt x="18" y="1020"/>
                    </a:cubicBezTo>
                    <a:cubicBezTo>
                      <a:pt x="0" y="1073"/>
                      <a:pt x="34" y="1106"/>
                      <a:pt x="65" y="1106"/>
                    </a:cubicBezTo>
                    <a:cubicBezTo>
                      <a:pt x="88" y="1106"/>
                      <a:pt x="109" y="1089"/>
                      <a:pt x="109" y="1051"/>
                    </a:cubicBezTo>
                    <a:cubicBezTo>
                      <a:pt x="139" y="899"/>
                      <a:pt x="170" y="716"/>
                      <a:pt x="231" y="564"/>
                    </a:cubicBezTo>
                    <a:cubicBezTo>
                      <a:pt x="261" y="504"/>
                      <a:pt x="261" y="412"/>
                      <a:pt x="291" y="352"/>
                    </a:cubicBezTo>
                    <a:cubicBezTo>
                      <a:pt x="322" y="260"/>
                      <a:pt x="322" y="200"/>
                      <a:pt x="383" y="108"/>
                    </a:cubicBezTo>
                    <a:cubicBezTo>
                      <a:pt x="383" y="40"/>
                      <a:pt x="344" y="1"/>
                      <a:pt x="30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58"/>
              <p:cNvSpPr/>
              <p:nvPr/>
            </p:nvSpPr>
            <p:spPr>
              <a:xfrm>
                <a:off x="3195425" y="7195750"/>
                <a:ext cx="385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401" extrusionOk="0">
                    <a:moveTo>
                      <a:pt x="1450" y="0"/>
                    </a:moveTo>
                    <a:cubicBezTo>
                      <a:pt x="1237" y="0"/>
                      <a:pt x="994" y="92"/>
                      <a:pt x="781" y="122"/>
                    </a:cubicBezTo>
                    <a:lnTo>
                      <a:pt x="82" y="244"/>
                    </a:lnTo>
                    <a:cubicBezTo>
                      <a:pt x="1" y="298"/>
                      <a:pt x="16" y="400"/>
                      <a:pt x="63" y="400"/>
                    </a:cubicBezTo>
                    <a:cubicBezTo>
                      <a:pt x="69" y="400"/>
                      <a:pt x="75" y="399"/>
                      <a:pt x="82" y="396"/>
                    </a:cubicBezTo>
                    <a:lnTo>
                      <a:pt x="781" y="274"/>
                    </a:lnTo>
                    <a:cubicBezTo>
                      <a:pt x="994" y="244"/>
                      <a:pt x="1237" y="244"/>
                      <a:pt x="1450" y="152"/>
                    </a:cubicBezTo>
                    <a:cubicBezTo>
                      <a:pt x="1541" y="122"/>
                      <a:pt x="1541" y="0"/>
                      <a:pt x="1450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58"/>
              <p:cNvSpPr/>
              <p:nvPr/>
            </p:nvSpPr>
            <p:spPr>
              <a:xfrm>
                <a:off x="3233925" y="7160800"/>
                <a:ext cx="53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85" extrusionOk="0">
                    <a:moveTo>
                      <a:pt x="123" y="0"/>
                    </a:moveTo>
                    <a:cubicBezTo>
                      <a:pt x="77" y="0"/>
                      <a:pt x="31" y="31"/>
                      <a:pt x="31" y="91"/>
                    </a:cubicBezTo>
                    <a:cubicBezTo>
                      <a:pt x="31" y="456"/>
                      <a:pt x="1" y="851"/>
                      <a:pt x="1" y="1216"/>
                    </a:cubicBezTo>
                    <a:cubicBezTo>
                      <a:pt x="16" y="1262"/>
                      <a:pt x="54" y="1285"/>
                      <a:pt x="88" y="1285"/>
                    </a:cubicBezTo>
                    <a:cubicBezTo>
                      <a:pt x="123" y="1285"/>
                      <a:pt x="153" y="1262"/>
                      <a:pt x="153" y="1216"/>
                    </a:cubicBezTo>
                    <a:cubicBezTo>
                      <a:pt x="183" y="851"/>
                      <a:pt x="214" y="456"/>
                      <a:pt x="214" y="91"/>
                    </a:cubicBezTo>
                    <a:cubicBezTo>
                      <a:pt x="214" y="31"/>
                      <a:pt x="168" y="0"/>
                      <a:pt x="12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58"/>
              <p:cNvSpPr/>
              <p:nvPr/>
            </p:nvSpPr>
            <p:spPr>
              <a:xfrm>
                <a:off x="3244575" y="7023250"/>
                <a:ext cx="127675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56" extrusionOk="0">
                    <a:moveTo>
                      <a:pt x="5107" y="1"/>
                    </a:moveTo>
                    <a:lnTo>
                      <a:pt x="5107" y="1"/>
                    </a:lnTo>
                    <a:cubicBezTo>
                      <a:pt x="4286" y="457"/>
                      <a:pt x="3435" y="882"/>
                      <a:pt x="2614" y="1338"/>
                    </a:cubicBezTo>
                    <a:cubicBezTo>
                      <a:pt x="2067" y="1581"/>
                      <a:pt x="1581" y="1855"/>
                      <a:pt x="1216" y="2250"/>
                    </a:cubicBezTo>
                    <a:cubicBezTo>
                      <a:pt x="0" y="3466"/>
                      <a:pt x="244" y="5502"/>
                      <a:pt x="608" y="7356"/>
                    </a:cubicBezTo>
                    <a:lnTo>
                      <a:pt x="639" y="8056"/>
                    </a:lnTo>
                    <a:cubicBezTo>
                      <a:pt x="1551" y="7752"/>
                      <a:pt x="2371" y="7417"/>
                      <a:pt x="3222" y="6992"/>
                    </a:cubicBezTo>
                    <a:cubicBezTo>
                      <a:pt x="3618" y="6809"/>
                      <a:pt x="4013" y="6597"/>
                      <a:pt x="4286" y="6293"/>
                    </a:cubicBezTo>
                    <a:cubicBezTo>
                      <a:pt x="4894" y="5654"/>
                      <a:pt x="4925" y="4682"/>
                      <a:pt x="4955" y="3770"/>
                    </a:cubicBezTo>
                    <a:cubicBezTo>
                      <a:pt x="5046" y="2493"/>
                      <a:pt x="5077" y="1247"/>
                      <a:pt x="510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58"/>
              <p:cNvSpPr/>
              <p:nvPr/>
            </p:nvSpPr>
            <p:spPr>
              <a:xfrm>
                <a:off x="3236225" y="7014600"/>
                <a:ext cx="14440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729" extrusionOk="0">
                    <a:moveTo>
                      <a:pt x="5081" y="927"/>
                    </a:moveTo>
                    <a:lnTo>
                      <a:pt x="4985" y="3082"/>
                    </a:lnTo>
                    <a:cubicBezTo>
                      <a:pt x="4955" y="3873"/>
                      <a:pt x="4985" y="4724"/>
                      <a:pt x="4803" y="5514"/>
                    </a:cubicBezTo>
                    <a:cubicBezTo>
                      <a:pt x="4620" y="6304"/>
                      <a:pt x="4073" y="6699"/>
                      <a:pt x="3344" y="7034"/>
                    </a:cubicBezTo>
                    <a:cubicBezTo>
                      <a:pt x="2643" y="7411"/>
                      <a:pt x="1870" y="7693"/>
                      <a:pt x="1131" y="7964"/>
                    </a:cubicBezTo>
                    <a:lnTo>
                      <a:pt x="1131" y="7964"/>
                    </a:lnTo>
                    <a:cubicBezTo>
                      <a:pt x="1213" y="7890"/>
                      <a:pt x="1266" y="7778"/>
                      <a:pt x="1246" y="7642"/>
                    </a:cubicBezTo>
                    <a:cubicBezTo>
                      <a:pt x="1003" y="6304"/>
                      <a:pt x="669" y="4632"/>
                      <a:pt x="1338" y="3386"/>
                    </a:cubicBezTo>
                    <a:cubicBezTo>
                      <a:pt x="1733" y="2687"/>
                      <a:pt x="2401" y="2322"/>
                      <a:pt x="3100" y="1988"/>
                    </a:cubicBezTo>
                    <a:cubicBezTo>
                      <a:pt x="3752" y="1602"/>
                      <a:pt x="4422" y="1274"/>
                      <a:pt x="5081" y="927"/>
                    </a:cubicBezTo>
                    <a:close/>
                    <a:moveTo>
                      <a:pt x="5434" y="0"/>
                    </a:moveTo>
                    <a:cubicBezTo>
                      <a:pt x="5383" y="0"/>
                      <a:pt x="5332" y="14"/>
                      <a:pt x="5289" y="43"/>
                    </a:cubicBezTo>
                    <a:cubicBezTo>
                      <a:pt x="4377" y="529"/>
                      <a:pt x="3435" y="985"/>
                      <a:pt x="2523" y="1532"/>
                    </a:cubicBezTo>
                    <a:cubicBezTo>
                      <a:pt x="1793" y="1897"/>
                      <a:pt x="1125" y="2383"/>
                      <a:pt x="730" y="3143"/>
                    </a:cubicBezTo>
                    <a:cubicBezTo>
                      <a:pt x="0" y="4602"/>
                      <a:pt x="365" y="6304"/>
                      <a:pt x="608" y="7824"/>
                    </a:cubicBezTo>
                    <a:cubicBezTo>
                      <a:pt x="631" y="7985"/>
                      <a:pt x="736" y="8059"/>
                      <a:pt x="855" y="8066"/>
                    </a:cubicBezTo>
                    <a:lnTo>
                      <a:pt x="855" y="8066"/>
                    </a:lnTo>
                    <a:cubicBezTo>
                      <a:pt x="854" y="8066"/>
                      <a:pt x="853" y="8067"/>
                      <a:pt x="851" y="8067"/>
                    </a:cubicBezTo>
                    <a:cubicBezTo>
                      <a:pt x="470" y="8203"/>
                      <a:pt x="601" y="8729"/>
                      <a:pt x="916" y="8729"/>
                    </a:cubicBezTo>
                    <a:cubicBezTo>
                      <a:pt x="953" y="8729"/>
                      <a:pt x="992" y="8721"/>
                      <a:pt x="1034" y="8705"/>
                    </a:cubicBezTo>
                    <a:cubicBezTo>
                      <a:pt x="1945" y="8402"/>
                      <a:pt x="2857" y="8067"/>
                      <a:pt x="3739" y="7611"/>
                    </a:cubicBezTo>
                    <a:cubicBezTo>
                      <a:pt x="4468" y="7216"/>
                      <a:pt x="5076" y="6791"/>
                      <a:pt x="5380" y="6000"/>
                    </a:cubicBezTo>
                    <a:cubicBezTo>
                      <a:pt x="5684" y="5240"/>
                      <a:pt x="5623" y="4329"/>
                      <a:pt x="5684" y="3538"/>
                    </a:cubicBezTo>
                    <a:lnTo>
                      <a:pt x="5775" y="347"/>
                    </a:lnTo>
                    <a:cubicBezTo>
                      <a:pt x="5775" y="138"/>
                      <a:pt x="5599" y="0"/>
                      <a:pt x="543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58"/>
              <p:cNvSpPr/>
              <p:nvPr/>
            </p:nvSpPr>
            <p:spPr>
              <a:xfrm>
                <a:off x="3278925" y="7053650"/>
                <a:ext cx="766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6066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3049" y="16"/>
                      <a:pt x="3026" y="16"/>
                      <a:pt x="3007" y="16"/>
                    </a:cubicBezTo>
                    <a:cubicBezTo>
                      <a:pt x="2988" y="16"/>
                      <a:pt x="2973" y="16"/>
                      <a:pt x="2973" y="31"/>
                    </a:cubicBezTo>
                    <a:cubicBezTo>
                      <a:pt x="2639" y="456"/>
                      <a:pt x="2365" y="973"/>
                      <a:pt x="2122" y="1429"/>
                    </a:cubicBezTo>
                    <a:cubicBezTo>
                      <a:pt x="1848" y="1946"/>
                      <a:pt x="1575" y="2463"/>
                      <a:pt x="1362" y="3010"/>
                    </a:cubicBezTo>
                    <a:cubicBezTo>
                      <a:pt x="1119" y="3496"/>
                      <a:pt x="937" y="3982"/>
                      <a:pt x="754" y="4469"/>
                    </a:cubicBezTo>
                    <a:cubicBezTo>
                      <a:pt x="633" y="4742"/>
                      <a:pt x="541" y="5016"/>
                      <a:pt x="450" y="5229"/>
                    </a:cubicBezTo>
                    <a:cubicBezTo>
                      <a:pt x="329" y="5472"/>
                      <a:pt x="146" y="5684"/>
                      <a:pt x="25" y="5928"/>
                    </a:cubicBezTo>
                    <a:cubicBezTo>
                      <a:pt x="0" y="5977"/>
                      <a:pt x="35" y="6066"/>
                      <a:pt x="98" y="6066"/>
                    </a:cubicBezTo>
                    <a:cubicBezTo>
                      <a:pt x="113" y="6066"/>
                      <a:pt x="129" y="6061"/>
                      <a:pt x="146" y="6049"/>
                    </a:cubicBezTo>
                    <a:cubicBezTo>
                      <a:pt x="481" y="5806"/>
                      <a:pt x="663" y="5198"/>
                      <a:pt x="815" y="4833"/>
                    </a:cubicBezTo>
                    <a:cubicBezTo>
                      <a:pt x="997" y="4286"/>
                      <a:pt x="1210" y="3709"/>
                      <a:pt x="1423" y="3192"/>
                    </a:cubicBezTo>
                    <a:cubicBezTo>
                      <a:pt x="1666" y="2615"/>
                      <a:pt x="1909" y="2098"/>
                      <a:pt x="2183" y="1551"/>
                    </a:cubicBezTo>
                    <a:cubicBezTo>
                      <a:pt x="2335" y="1277"/>
                      <a:pt x="2456" y="1064"/>
                      <a:pt x="2608" y="791"/>
                    </a:cubicBezTo>
                    <a:cubicBezTo>
                      <a:pt x="2760" y="517"/>
                      <a:pt x="2943" y="304"/>
                      <a:pt x="3064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58"/>
              <p:cNvSpPr/>
              <p:nvPr/>
            </p:nvSpPr>
            <p:spPr>
              <a:xfrm>
                <a:off x="3305650" y="7077900"/>
                <a:ext cx="20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23" extrusionOk="0">
                    <a:moveTo>
                      <a:pt x="53" y="0"/>
                    </a:moveTo>
                    <a:cubicBezTo>
                      <a:pt x="17" y="0"/>
                      <a:pt x="1" y="26"/>
                      <a:pt x="20" y="64"/>
                    </a:cubicBezTo>
                    <a:cubicBezTo>
                      <a:pt x="20" y="94"/>
                      <a:pt x="20" y="94"/>
                      <a:pt x="50" y="125"/>
                    </a:cubicBezTo>
                    <a:cubicBezTo>
                      <a:pt x="50" y="155"/>
                      <a:pt x="80" y="155"/>
                      <a:pt x="80" y="216"/>
                    </a:cubicBezTo>
                    <a:cubicBezTo>
                      <a:pt x="111" y="277"/>
                      <a:pt x="111" y="307"/>
                      <a:pt x="171" y="398"/>
                    </a:cubicBezTo>
                    <a:cubicBezTo>
                      <a:pt x="202" y="520"/>
                      <a:pt x="293" y="611"/>
                      <a:pt x="323" y="702"/>
                    </a:cubicBezTo>
                    <a:cubicBezTo>
                      <a:pt x="445" y="915"/>
                      <a:pt x="536" y="1158"/>
                      <a:pt x="627" y="1371"/>
                    </a:cubicBezTo>
                    <a:cubicBezTo>
                      <a:pt x="637" y="1409"/>
                      <a:pt x="661" y="1423"/>
                      <a:pt x="688" y="1423"/>
                    </a:cubicBezTo>
                    <a:cubicBezTo>
                      <a:pt x="748" y="1423"/>
                      <a:pt x="821" y="1352"/>
                      <a:pt x="779" y="1310"/>
                    </a:cubicBezTo>
                    <a:cubicBezTo>
                      <a:pt x="658" y="1067"/>
                      <a:pt x="536" y="885"/>
                      <a:pt x="445" y="672"/>
                    </a:cubicBezTo>
                    <a:cubicBezTo>
                      <a:pt x="384" y="550"/>
                      <a:pt x="323" y="459"/>
                      <a:pt x="293" y="368"/>
                    </a:cubicBezTo>
                    <a:cubicBezTo>
                      <a:pt x="232" y="307"/>
                      <a:pt x="232" y="246"/>
                      <a:pt x="202" y="216"/>
                    </a:cubicBezTo>
                    <a:cubicBezTo>
                      <a:pt x="202" y="155"/>
                      <a:pt x="171" y="125"/>
                      <a:pt x="171" y="125"/>
                    </a:cubicBezTo>
                    <a:cubicBezTo>
                      <a:pt x="171" y="94"/>
                      <a:pt x="141" y="94"/>
                      <a:pt x="141" y="34"/>
                    </a:cubicBezTo>
                    <a:cubicBezTo>
                      <a:pt x="106" y="10"/>
                      <a:pt x="76" y="0"/>
                      <a:pt x="5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58"/>
              <p:cNvSpPr/>
              <p:nvPr/>
            </p:nvSpPr>
            <p:spPr>
              <a:xfrm>
                <a:off x="3325125" y="7106075"/>
                <a:ext cx="334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4" extrusionOk="0">
                    <a:moveTo>
                      <a:pt x="639" y="1"/>
                    </a:moveTo>
                    <a:cubicBezTo>
                      <a:pt x="426" y="31"/>
                      <a:pt x="213" y="62"/>
                      <a:pt x="31" y="153"/>
                    </a:cubicBezTo>
                    <a:cubicBezTo>
                      <a:pt x="0" y="183"/>
                      <a:pt x="31" y="244"/>
                      <a:pt x="61" y="244"/>
                    </a:cubicBezTo>
                    <a:cubicBezTo>
                      <a:pt x="274" y="214"/>
                      <a:pt x="487" y="183"/>
                      <a:pt x="669" y="153"/>
                    </a:cubicBezTo>
                    <a:lnTo>
                      <a:pt x="1125" y="153"/>
                    </a:lnTo>
                    <a:cubicBezTo>
                      <a:pt x="1186" y="153"/>
                      <a:pt x="1247" y="153"/>
                      <a:pt x="1277" y="92"/>
                    </a:cubicBezTo>
                    <a:cubicBezTo>
                      <a:pt x="1338" y="62"/>
                      <a:pt x="1277" y="62"/>
                      <a:pt x="1277" y="31"/>
                    </a:cubicBezTo>
                    <a:cubicBezTo>
                      <a:pt x="1247" y="1"/>
                      <a:pt x="1186" y="1"/>
                      <a:pt x="1125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58"/>
              <p:cNvSpPr/>
              <p:nvPr/>
            </p:nvSpPr>
            <p:spPr>
              <a:xfrm>
                <a:off x="3293975" y="7106850"/>
                <a:ext cx="213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28" extrusionOk="0">
                    <a:moveTo>
                      <a:pt x="61" y="0"/>
                    </a:moveTo>
                    <a:cubicBezTo>
                      <a:pt x="61" y="31"/>
                      <a:pt x="0" y="61"/>
                      <a:pt x="31" y="122"/>
                    </a:cubicBezTo>
                    <a:cubicBezTo>
                      <a:pt x="152" y="304"/>
                      <a:pt x="304" y="487"/>
                      <a:pt x="395" y="669"/>
                    </a:cubicBezTo>
                    <a:cubicBezTo>
                      <a:pt x="487" y="760"/>
                      <a:pt x="517" y="882"/>
                      <a:pt x="608" y="942"/>
                    </a:cubicBezTo>
                    <a:cubicBezTo>
                      <a:pt x="669" y="1034"/>
                      <a:pt x="699" y="1125"/>
                      <a:pt x="790" y="1216"/>
                    </a:cubicBezTo>
                    <a:cubicBezTo>
                      <a:pt x="798" y="1224"/>
                      <a:pt x="806" y="1227"/>
                      <a:pt x="813" y="1227"/>
                    </a:cubicBezTo>
                    <a:cubicBezTo>
                      <a:pt x="834" y="1227"/>
                      <a:pt x="851" y="1193"/>
                      <a:pt x="851" y="1125"/>
                    </a:cubicBezTo>
                    <a:cubicBezTo>
                      <a:pt x="821" y="1034"/>
                      <a:pt x="760" y="942"/>
                      <a:pt x="669" y="821"/>
                    </a:cubicBezTo>
                    <a:cubicBezTo>
                      <a:pt x="608" y="760"/>
                      <a:pt x="547" y="639"/>
                      <a:pt x="487" y="578"/>
                    </a:cubicBezTo>
                    <a:cubicBezTo>
                      <a:pt x="335" y="365"/>
                      <a:pt x="213" y="183"/>
                      <a:pt x="61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58"/>
              <p:cNvSpPr/>
              <p:nvPr/>
            </p:nvSpPr>
            <p:spPr>
              <a:xfrm>
                <a:off x="3316775" y="7129650"/>
                <a:ext cx="289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74" extrusionOk="0">
                    <a:moveTo>
                      <a:pt x="1094" y="0"/>
                    </a:moveTo>
                    <a:cubicBezTo>
                      <a:pt x="1003" y="0"/>
                      <a:pt x="942" y="0"/>
                      <a:pt x="821" y="30"/>
                    </a:cubicBezTo>
                    <a:cubicBezTo>
                      <a:pt x="760" y="30"/>
                      <a:pt x="669" y="61"/>
                      <a:pt x="547" y="61"/>
                    </a:cubicBezTo>
                    <a:cubicBezTo>
                      <a:pt x="395" y="122"/>
                      <a:pt x="213" y="122"/>
                      <a:pt x="61" y="152"/>
                    </a:cubicBezTo>
                    <a:cubicBezTo>
                      <a:pt x="0" y="152"/>
                      <a:pt x="0" y="274"/>
                      <a:pt x="61" y="274"/>
                    </a:cubicBezTo>
                    <a:cubicBezTo>
                      <a:pt x="213" y="274"/>
                      <a:pt x="395" y="213"/>
                      <a:pt x="547" y="213"/>
                    </a:cubicBezTo>
                    <a:cubicBezTo>
                      <a:pt x="638" y="213"/>
                      <a:pt x="699" y="213"/>
                      <a:pt x="821" y="182"/>
                    </a:cubicBezTo>
                    <a:cubicBezTo>
                      <a:pt x="912" y="182"/>
                      <a:pt x="1003" y="182"/>
                      <a:pt x="1094" y="152"/>
                    </a:cubicBezTo>
                    <a:cubicBezTo>
                      <a:pt x="1155" y="152"/>
                      <a:pt x="1155" y="0"/>
                      <a:pt x="1094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58"/>
              <p:cNvSpPr/>
              <p:nvPr/>
            </p:nvSpPr>
            <p:spPr>
              <a:xfrm>
                <a:off x="3279700" y="7135975"/>
                <a:ext cx="201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35" extrusionOk="0">
                    <a:moveTo>
                      <a:pt x="85" y="0"/>
                    </a:moveTo>
                    <a:cubicBezTo>
                      <a:pt x="66" y="0"/>
                      <a:pt x="1" y="58"/>
                      <a:pt x="24" y="81"/>
                    </a:cubicBezTo>
                    <a:cubicBezTo>
                      <a:pt x="146" y="264"/>
                      <a:pt x="267" y="507"/>
                      <a:pt x="328" y="689"/>
                    </a:cubicBezTo>
                    <a:cubicBezTo>
                      <a:pt x="450" y="872"/>
                      <a:pt x="510" y="1115"/>
                      <a:pt x="662" y="1297"/>
                    </a:cubicBezTo>
                    <a:cubicBezTo>
                      <a:pt x="680" y="1324"/>
                      <a:pt x="701" y="1335"/>
                      <a:pt x="720" y="1335"/>
                    </a:cubicBezTo>
                    <a:cubicBezTo>
                      <a:pt x="766" y="1335"/>
                      <a:pt x="805" y="1271"/>
                      <a:pt x="784" y="1206"/>
                    </a:cubicBezTo>
                    <a:cubicBezTo>
                      <a:pt x="723" y="993"/>
                      <a:pt x="571" y="811"/>
                      <a:pt x="450" y="629"/>
                    </a:cubicBezTo>
                    <a:cubicBezTo>
                      <a:pt x="328" y="416"/>
                      <a:pt x="206" y="203"/>
                      <a:pt x="85" y="21"/>
                    </a:cubicBezTo>
                    <a:cubicBezTo>
                      <a:pt x="92" y="6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58"/>
              <p:cNvSpPr/>
              <p:nvPr/>
            </p:nvSpPr>
            <p:spPr>
              <a:xfrm>
                <a:off x="3303850" y="7160025"/>
                <a:ext cx="34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88" extrusionOk="0">
                    <a:moveTo>
                      <a:pt x="1216" y="1"/>
                    </a:moveTo>
                    <a:cubicBezTo>
                      <a:pt x="851" y="122"/>
                      <a:pt x="456" y="214"/>
                      <a:pt x="122" y="335"/>
                    </a:cubicBezTo>
                    <a:cubicBezTo>
                      <a:pt x="0" y="366"/>
                      <a:pt x="61" y="487"/>
                      <a:pt x="122" y="487"/>
                    </a:cubicBezTo>
                    <a:cubicBezTo>
                      <a:pt x="517" y="426"/>
                      <a:pt x="882" y="305"/>
                      <a:pt x="1277" y="183"/>
                    </a:cubicBezTo>
                    <a:cubicBezTo>
                      <a:pt x="1368" y="153"/>
                      <a:pt x="1338" y="1"/>
                      <a:pt x="121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58"/>
              <p:cNvSpPr/>
              <p:nvPr/>
            </p:nvSpPr>
            <p:spPr>
              <a:xfrm>
                <a:off x="3287400" y="7166125"/>
                <a:ext cx="233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30" extrusionOk="0">
                    <a:moveTo>
                      <a:pt x="93" y="1"/>
                    </a:moveTo>
                    <a:cubicBezTo>
                      <a:pt x="43" y="1"/>
                      <a:pt x="1" y="52"/>
                      <a:pt x="20" y="91"/>
                    </a:cubicBezTo>
                    <a:cubicBezTo>
                      <a:pt x="142" y="274"/>
                      <a:pt x="263" y="486"/>
                      <a:pt x="354" y="699"/>
                    </a:cubicBezTo>
                    <a:cubicBezTo>
                      <a:pt x="446" y="821"/>
                      <a:pt x="476" y="882"/>
                      <a:pt x="567" y="1003"/>
                    </a:cubicBezTo>
                    <a:cubicBezTo>
                      <a:pt x="628" y="1125"/>
                      <a:pt x="658" y="1185"/>
                      <a:pt x="750" y="1307"/>
                    </a:cubicBezTo>
                    <a:cubicBezTo>
                      <a:pt x="765" y="1322"/>
                      <a:pt x="795" y="1330"/>
                      <a:pt x="826" y="1330"/>
                    </a:cubicBezTo>
                    <a:cubicBezTo>
                      <a:pt x="856" y="1330"/>
                      <a:pt x="886" y="1322"/>
                      <a:pt x="901" y="1307"/>
                    </a:cubicBezTo>
                    <a:cubicBezTo>
                      <a:pt x="932" y="1277"/>
                      <a:pt x="932" y="1246"/>
                      <a:pt x="932" y="1185"/>
                    </a:cubicBezTo>
                    <a:cubicBezTo>
                      <a:pt x="901" y="1094"/>
                      <a:pt x="810" y="1003"/>
                      <a:pt x="750" y="882"/>
                    </a:cubicBezTo>
                    <a:cubicBezTo>
                      <a:pt x="658" y="821"/>
                      <a:pt x="628" y="699"/>
                      <a:pt x="567" y="638"/>
                    </a:cubicBezTo>
                    <a:cubicBezTo>
                      <a:pt x="446" y="426"/>
                      <a:pt x="294" y="243"/>
                      <a:pt x="172" y="61"/>
                    </a:cubicBezTo>
                    <a:cubicBezTo>
                      <a:pt x="150" y="17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58"/>
              <p:cNvSpPr/>
              <p:nvPr/>
            </p:nvSpPr>
            <p:spPr>
              <a:xfrm>
                <a:off x="3313800" y="7167475"/>
                <a:ext cx="351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98" extrusionOk="0">
                    <a:moveTo>
                      <a:pt x="1217" y="1"/>
                    </a:moveTo>
                    <a:cubicBezTo>
                      <a:pt x="1187" y="1"/>
                      <a:pt x="1154" y="11"/>
                      <a:pt x="1122" y="37"/>
                    </a:cubicBezTo>
                    <a:cubicBezTo>
                      <a:pt x="757" y="372"/>
                      <a:pt x="362" y="676"/>
                      <a:pt x="28" y="1040"/>
                    </a:cubicBezTo>
                    <a:cubicBezTo>
                      <a:pt x="1" y="1095"/>
                      <a:pt x="95" y="1197"/>
                      <a:pt x="158" y="1197"/>
                    </a:cubicBezTo>
                    <a:cubicBezTo>
                      <a:pt x="166" y="1197"/>
                      <a:pt x="173" y="1196"/>
                      <a:pt x="180" y="1192"/>
                    </a:cubicBezTo>
                    <a:cubicBezTo>
                      <a:pt x="575" y="888"/>
                      <a:pt x="940" y="584"/>
                      <a:pt x="1335" y="220"/>
                    </a:cubicBezTo>
                    <a:cubicBezTo>
                      <a:pt x="1407" y="148"/>
                      <a:pt x="1328" y="1"/>
                      <a:pt x="1217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58"/>
              <p:cNvSpPr/>
              <p:nvPr/>
            </p:nvSpPr>
            <p:spPr>
              <a:xfrm>
                <a:off x="3181500" y="7131925"/>
                <a:ext cx="224950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381" extrusionOk="0">
                    <a:moveTo>
                      <a:pt x="2820" y="1"/>
                    </a:moveTo>
                    <a:cubicBezTo>
                      <a:pt x="2108" y="1"/>
                      <a:pt x="1336" y="602"/>
                      <a:pt x="1156" y="1246"/>
                    </a:cubicBezTo>
                    <a:cubicBezTo>
                      <a:pt x="1064" y="1429"/>
                      <a:pt x="1064" y="1611"/>
                      <a:pt x="1064" y="1794"/>
                    </a:cubicBezTo>
                    <a:cubicBezTo>
                      <a:pt x="1064" y="2371"/>
                      <a:pt x="882" y="2979"/>
                      <a:pt x="487" y="3526"/>
                    </a:cubicBezTo>
                    <a:cubicBezTo>
                      <a:pt x="396" y="3709"/>
                      <a:pt x="274" y="3921"/>
                      <a:pt x="183" y="4134"/>
                    </a:cubicBezTo>
                    <a:cubicBezTo>
                      <a:pt x="1" y="4712"/>
                      <a:pt x="153" y="5441"/>
                      <a:pt x="730" y="5715"/>
                    </a:cubicBezTo>
                    <a:cubicBezTo>
                      <a:pt x="1004" y="5836"/>
                      <a:pt x="1338" y="5867"/>
                      <a:pt x="1520" y="6049"/>
                    </a:cubicBezTo>
                    <a:cubicBezTo>
                      <a:pt x="1672" y="6171"/>
                      <a:pt x="1703" y="6353"/>
                      <a:pt x="1794" y="6566"/>
                    </a:cubicBezTo>
                    <a:cubicBezTo>
                      <a:pt x="2098" y="7386"/>
                      <a:pt x="2858" y="8146"/>
                      <a:pt x="3830" y="8329"/>
                    </a:cubicBezTo>
                    <a:cubicBezTo>
                      <a:pt x="4000" y="8364"/>
                      <a:pt x="4175" y="8380"/>
                      <a:pt x="4351" y="8380"/>
                    </a:cubicBezTo>
                    <a:cubicBezTo>
                      <a:pt x="5251" y="8380"/>
                      <a:pt x="6180" y="7941"/>
                      <a:pt x="6536" y="7204"/>
                    </a:cubicBezTo>
                    <a:cubicBezTo>
                      <a:pt x="6718" y="6778"/>
                      <a:pt x="6779" y="6353"/>
                      <a:pt x="6870" y="5897"/>
                    </a:cubicBezTo>
                    <a:cubicBezTo>
                      <a:pt x="7083" y="5076"/>
                      <a:pt x="7721" y="4924"/>
                      <a:pt x="8207" y="4316"/>
                    </a:cubicBezTo>
                    <a:cubicBezTo>
                      <a:pt x="8329" y="4164"/>
                      <a:pt x="8390" y="4073"/>
                      <a:pt x="8451" y="3982"/>
                    </a:cubicBezTo>
                    <a:cubicBezTo>
                      <a:pt x="8998" y="2857"/>
                      <a:pt x="8663" y="1307"/>
                      <a:pt x="7630" y="882"/>
                    </a:cubicBezTo>
                    <a:cubicBezTo>
                      <a:pt x="7379" y="783"/>
                      <a:pt x="7102" y="751"/>
                      <a:pt x="6812" y="751"/>
                    </a:cubicBezTo>
                    <a:cubicBezTo>
                      <a:pt x="6264" y="751"/>
                      <a:pt x="5670" y="866"/>
                      <a:pt x="5123" y="866"/>
                    </a:cubicBezTo>
                    <a:cubicBezTo>
                      <a:pt x="4801" y="866"/>
                      <a:pt x="4496" y="826"/>
                      <a:pt x="4226" y="699"/>
                    </a:cubicBezTo>
                    <a:cubicBezTo>
                      <a:pt x="3830" y="517"/>
                      <a:pt x="3618" y="213"/>
                      <a:pt x="3192" y="61"/>
                    </a:cubicBezTo>
                    <a:cubicBezTo>
                      <a:pt x="3073" y="20"/>
                      <a:pt x="2947" y="1"/>
                      <a:pt x="2820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58"/>
              <p:cNvSpPr/>
              <p:nvPr/>
            </p:nvSpPr>
            <p:spPr>
              <a:xfrm>
                <a:off x="3245325" y="7204150"/>
                <a:ext cx="805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734" extrusionOk="0">
                    <a:moveTo>
                      <a:pt x="1873" y="0"/>
                    </a:moveTo>
                    <a:cubicBezTo>
                      <a:pt x="1226" y="0"/>
                      <a:pt x="570" y="431"/>
                      <a:pt x="305" y="1093"/>
                    </a:cubicBezTo>
                    <a:cubicBezTo>
                      <a:pt x="1" y="1792"/>
                      <a:pt x="366" y="2552"/>
                      <a:pt x="1095" y="2704"/>
                    </a:cubicBezTo>
                    <a:cubicBezTo>
                      <a:pt x="1189" y="2724"/>
                      <a:pt x="1285" y="2733"/>
                      <a:pt x="1381" y="2733"/>
                    </a:cubicBezTo>
                    <a:cubicBezTo>
                      <a:pt x="2028" y="2733"/>
                      <a:pt x="2685" y="2302"/>
                      <a:pt x="2949" y="1640"/>
                    </a:cubicBezTo>
                    <a:cubicBezTo>
                      <a:pt x="3223" y="880"/>
                      <a:pt x="2888" y="181"/>
                      <a:pt x="2159" y="29"/>
                    </a:cubicBezTo>
                    <a:cubicBezTo>
                      <a:pt x="2065" y="10"/>
                      <a:pt x="1969" y="0"/>
                      <a:pt x="18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58"/>
              <p:cNvSpPr/>
              <p:nvPr/>
            </p:nvSpPr>
            <p:spPr>
              <a:xfrm>
                <a:off x="3332150" y="7185225"/>
                <a:ext cx="193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95" extrusionOk="0">
                    <a:moveTo>
                      <a:pt x="739" y="0"/>
                    </a:moveTo>
                    <a:cubicBezTo>
                      <a:pt x="727" y="0"/>
                      <a:pt x="711" y="8"/>
                      <a:pt x="692" y="26"/>
                    </a:cubicBezTo>
                    <a:cubicBezTo>
                      <a:pt x="601" y="87"/>
                      <a:pt x="479" y="178"/>
                      <a:pt x="358" y="270"/>
                    </a:cubicBezTo>
                    <a:cubicBezTo>
                      <a:pt x="236" y="361"/>
                      <a:pt x="145" y="482"/>
                      <a:pt x="23" y="543"/>
                    </a:cubicBezTo>
                    <a:cubicBezTo>
                      <a:pt x="1" y="543"/>
                      <a:pt x="12" y="594"/>
                      <a:pt x="32" y="594"/>
                    </a:cubicBezTo>
                    <a:cubicBezTo>
                      <a:pt x="39" y="594"/>
                      <a:pt x="46" y="589"/>
                      <a:pt x="54" y="573"/>
                    </a:cubicBezTo>
                    <a:cubicBezTo>
                      <a:pt x="175" y="513"/>
                      <a:pt x="267" y="391"/>
                      <a:pt x="388" y="330"/>
                    </a:cubicBezTo>
                    <a:cubicBezTo>
                      <a:pt x="510" y="239"/>
                      <a:pt x="631" y="118"/>
                      <a:pt x="753" y="57"/>
                    </a:cubicBezTo>
                    <a:cubicBezTo>
                      <a:pt x="774" y="36"/>
                      <a:pt x="766" y="0"/>
                      <a:pt x="73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8"/>
              <p:cNvSpPr/>
              <p:nvPr/>
            </p:nvSpPr>
            <p:spPr>
              <a:xfrm>
                <a:off x="3340325" y="7201825"/>
                <a:ext cx="228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13" extrusionOk="0">
                    <a:moveTo>
                      <a:pt x="821" y="1"/>
                    </a:moveTo>
                    <a:cubicBezTo>
                      <a:pt x="578" y="122"/>
                      <a:pt x="304" y="183"/>
                      <a:pt x="0" y="213"/>
                    </a:cubicBezTo>
                    <a:cubicBezTo>
                      <a:pt x="0" y="263"/>
                      <a:pt x="0" y="313"/>
                      <a:pt x="17" y="313"/>
                    </a:cubicBezTo>
                    <a:cubicBezTo>
                      <a:pt x="21" y="313"/>
                      <a:pt x="25" y="310"/>
                      <a:pt x="31" y="305"/>
                    </a:cubicBezTo>
                    <a:cubicBezTo>
                      <a:pt x="335" y="274"/>
                      <a:pt x="608" y="183"/>
                      <a:pt x="882" y="61"/>
                    </a:cubicBezTo>
                    <a:cubicBezTo>
                      <a:pt x="912" y="31"/>
                      <a:pt x="882" y="1"/>
                      <a:pt x="821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8"/>
              <p:cNvSpPr/>
              <p:nvPr/>
            </p:nvSpPr>
            <p:spPr>
              <a:xfrm>
                <a:off x="3299275" y="7287325"/>
                <a:ext cx="3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54" extrusionOk="0">
                    <a:moveTo>
                      <a:pt x="119" y="0"/>
                    </a:moveTo>
                    <a:cubicBezTo>
                      <a:pt x="107" y="0"/>
                      <a:pt x="92" y="15"/>
                      <a:pt x="92" y="46"/>
                    </a:cubicBezTo>
                    <a:cubicBezTo>
                      <a:pt x="92" y="137"/>
                      <a:pt x="31" y="228"/>
                      <a:pt x="31" y="350"/>
                    </a:cubicBezTo>
                    <a:lnTo>
                      <a:pt x="31" y="502"/>
                    </a:lnTo>
                    <a:cubicBezTo>
                      <a:pt x="31" y="532"/>
                      <a:pt x="1" y="593"/>
                      <a:pt x="31" y="654"/>
                    </a:cubicBezTo>
                    <a:lnTo>
                      <a:pt x="92" y="654"/>
                    </a:lnTo>
                    <a:cubicBezTo>
                      <a:pt x="123" y="654"/>
                      <a:pt x="123" y="593"/>
                      <a:pt x="123" y="562"/>
                    </a:cubicBezTo>
                    <a:lnTo>
                      <a:pt x="123" y="502"/>
                    </a:lnTo>
                    <a:lnTo>
                      <a:pt x="123" y="350"/>
                    </a:lnTo>
                    <a:lnTo>
                      <a:pt x="123" y="46"/>
                    </a:lnTo>
                    <a:cubicBezTo>
                      <a:pt x="138" y="15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8"/>
              <p:cNvSpPr/>
              <p:nvPr/>
            </p:nvSpPr>
            <p:spPr>
              <a:xfrm>
                <a:off x="3309175" y="7281050"/>
                <a:ext cx="61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88" extrusionOk="0">
                    <a:moveTo>
                      <a:pt x="12" y="0"/>
                    </a:moveTo>
                    <a:cubicBezTo>
                      <a:pt x="8" y="0"/>
                      <a:pt x="0" y="8"/>
                      <a:pt x="0" y="23"/>
                    </a:cubicBezTo>
                    <a:cubicBezTo>
                      <a:pt x="15" y="8"/>
                      <a:pt x="15" y="0"/>
                      <a:pt x="12" y="0"/>
                    </a:cubicBezTo>
                    <a:close/>
                    <a:moveTo>
                      <a:pt x="0" y="23"/>
                    </a:moveTo>
                    <a:lnTo>
                      <a:pt x="0" y="54"/>
                    </a:lnTo>
                    <a:cubicBezTo>
                      <a:pt x="0" y="54"/>
                      <a:pt x="0" y="84"/>
                      <a:pt x="30" y="84"/>
                    </a:cubicBezTo>
                    <a:cubicBezTo>
                      <a:pt x="30" y="114"/>
                      <a:pt x="61" y="175"/>
                      <a:pt x="61" y="206"/>
                    </a:cubicBezTo>
                    <a:cubicBezTo>
                      <a:pt x="61" y="236"/>
                      <a:pt x="91" y="266"/>
                      <a:pt x="91" y="327"/>
                    </a:cubicBezTo>
                    <a:cubicBezTo>
                      <a:pt x="91" y="327"/>
                      <a:pt x="91" y="358"/>
                      <a:pt x="122" y="358"/>
                    </a:cubicBezTo>
                    <a:cubicBezTo>
                      <a:pt x="122" y="388"/>
                      <a:pt x="122" y="388"/>
                      <a:pt x="182" y="388"/>
                    </a:cubicBezTo>
                    <a:lnTo>
                      <a:pt x="213" y="388"/>
                    </a:lnTo>
                    <a:cubicBezTo>
                      <a:pt x="213" y="388"/>
                      <a:pt x="243" y="358"/>
                      <a:pt x="213" y="358"/>
                    </a:cubicBezTo>
                    <a:cubicBezTo>
                      <a:pt x="213" y="358"/>
                      <a:pt x="213" y="327"/>
                      <a:pt x="182" y="327"/>
                    </a:cubicBezTo>
                    <a:cubicBezTo>
                      <a:pt x="182" y="327"/>
                      <a:pt x="182" y="266"/>
                      <a:pt x="122" y="266"/>
                    </a:cubicBezTo>
                    <a:cubicBezTo>
                      <a:pt x="122" y="236"/>
                      <a:pt x="91" y="206"/>
                      <a:pt x="91" y="175"/>
                    </a:cubicBezTo>
                    <a:cubicBezTo>
                      <a:pt x="91" y="145"/>
                      <a:pt x="61" y="84"/>
                      <a:pt x="61" y="54"/>
                    </a:cubicBezTo>
                    <a:cubicBezTo>
                      <a:pt x="61" y="54"/>
                      <a:pt x="61" y="23"/>
                      <a:pt x="30" y="23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58"/>
              <p:cNvSpPr/>
              <p:nvPr/>
            </p:nvSpPr>
            <p:spPr>
              <a:xfrm>
                <a:off x="3215250" y="7248175"/>
                <a:ext cx="194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336" extrusionOk="0">
                    <a:moveTo>
                      <a:pt x="718" y="1"/>
                    </a:moveTo>
                    <a:cubicBezTo>
                      <a:pt x="596" y="31"/>
                      <a:pt x="474" y="122"/>
                      <a:pt x="353" y="153"/>
                    </a:cubicBezTo>
                    <a:cubicBezTo>
                      <a:pt x="262" y="183"/>
                      <a:pt x="140" y="274"/>
                      <a:pt x="18" y="305"/>
                    </a:cubicBezTo>
                    <a:cubicBezTo>
                      <a:pt x="12" y="299"/>
                      <a:pt x="9" y="296"/>
                      <a:pt x="7" y="296"/>
                    </a:cubicBezTo>
                    <a:lnTo>
                      <a:pt x="7" y="296"/>
                    </a:lnTo>
                    <a:cubicBezTo>
                      <a:pt x="0" y="296"/>
                      <a:pt x="25" y="335"/>
                      <a:pt x="49" y="335"/>
                    </a:cubicBezTo>
                    <a:lnTo>
                      <a:pt x="414" y="244"/>
                    </a:lnTo>
                    <a:lnTo>
                      <a:pt x="748" y="122"/>
                    </a:lnTo>
                    <a:cubicBezTo>
                      <a:pt x="778" y="92"/>
                      <a:pt x="778" y="1"/>
                      <a:pt x="718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58"/>
              <p:cNvSpPr/>
              <p:nvPr/>
            </p:nvSpPr>
            <p:spPr>
              <a:xfrm>
                <a:off x="3211150" y="7239825"/>
                <a:ext cx="29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14" extrusionOk="0">
                    <a:moveTo>
                      <a:pt x="1064" y="0"/>
                    </a:moveTo>
                    <a:cubicBezTo>
                      <a:pt x="882" y="31"/>
                      <a:pt x="730" y="31"/>
                      <a:pt x="517" y="61"/>
                    </a:cubicBezTo>
                    <a:cubicBezTo>
                      <a:pt x="456" y="61"/>
                      <a:pt x="365" y="122"/>
                      <a:pt x="274" y="122"/>
                    </a:cubicBezTo>
                    <a:lnTo>
                      <a:pt x="61" y="122"/>
                    </a:lnTo>
                    <a:cubicBezTo>
                      <a:pt x="30" y="122"/>
                      <a:pt x="30" y="122"/>
                      <a:pt x="0" y="152"/>
                    </a:cubicBezTo>
                    <a:cubicBezTo>
                      <a:pt x="0" y="183"/>
                      <a:pt x="0" y="213"/>
                      <a:pt x="30" y="213"/>
                    </a:cubicBezTo>
                    <a:lnTo>
                      <a:pt x="304" y="213"/>
                    </a:lnTo>
                    <a:cubicBezTo>
                      <a:pt x="365" y="213"/>
                      <a:pt x="486" y="183"/>
                      <a:pt x="578" y="183"/>
                    </a:cubicBezTo>
                    <a:cubicBezTo>
                      <a:pt x="760" y="152"/>
                      <a:pt x="912" y="152"/>
                      <a:pt x="1094" y="122"/>
                    </a:cubicBezTo>
                    <a:cubicBezTo>
                      <a:pt x="1185" y="122"/>
                      <a:pt x="1125" y="0"/>
                      <a:pt x="106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58"/>
              <p:cNvSpPr/>
              <p:nvPr/>
            </p:nvSpPr>
            <p:spPr>
              <a:xfrm>
                <a:off x="3252925" y="7183600"/>
                <a:ext cx="114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0" extrusionOk="0">
                    <a:moveTo>
                      <a:pt x="31" y="0"/>
                    </a:moveTo>
                    <a:cubicBezTo>
                      <a:pt x="1" y="0"/>
                      <a:pt x="1" y="0"/>
                      <a:pt x="31" y="31"/>
                    </a:cubicBezTo>
                    <a:cubicBezTo>
                      <a:pt x="62" y="122"/>
                      <a:pt x="153" y="183"/>
                      <a:pt x="183" y="274"/>
                    </a:cubicBezTo>
                    <a:cubicBezTo>
                      <a:pt x="214" y="304"/>
                      <a:pt x="214" y="335"/>
                      <a:pt x="274" y="365"/>
                    </a:cubicBezTo>
                    <a:cubicBezTo>
                      <a:pt x="305" y="426"/>
                      <a:pt x="305" y="456"/>
                      <a:pt x="335" y="486"/>
                    </a:cubicBezTo>
                    <a:cubicBezTo>
                      <a:pt x="350" y="502"/>
                      <a:pt x="358" y="509"/>
                      <a:pt x="369" y="509"/>
                    </a:cubicBezTo>
                    <a:cubicBezTo>
                      <a:pt x="381" y="509"/>
                      <a:pt x="396" y="502"/>
                      <a:pt x="426" y="486"/>
                    </a:cubicBezTo>
                    <a:cubicBezTo>
                      <a:pt x="457" y="486"/>
                      <a:pt x="457" y="456"/>
                      <a:pt x="426" y="426"/>
                    </a:cubicBezTo>
                    <a:cubicBezTo>
                      <a:pt x="366" y="365"/>
                      <a:pt x="335" y="335"/>
                      <a:pt x="335" y="304"/>
                    </a:cubicBezTo>
                    <a:cubicBezTo>
                      <a:pt x="305" y="274"/>
                      <a:pt x="274" y="213"/>
                      <a:pt x="274" y="183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58"/>
              <p:cNvSpPr/>
              <p:nvPr/>
            </p:nvSpPr>
            <p:spPr>
              <a:xfrm>
                <a:off x="3268900" y="7175675"/>
                <a:ext cx="61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07" extrusionOk="0">
                    <a:moveTo>
                      <a:pt x="24" y="1"/>
                    </a:moveTo>
                    <a:cubicBezTo>
                      <a:pt x="15" y="1"/>
                      <a:pt x="0" y="22"/>
                      <a:pt x="0" y="44"/>
                    </a:cubicBezTo>
                    <a:lnTo>
                      <a:pt x="0" y="135"/>
                    </a:lnTo>
                    <a:lnTo>
                      <a:pt x="0" y="196"/>
                    </a:lnTo>
                    <a:cubicBezTo>
                      <a:pt x="0" y="256"/>
                      <a:pt x="31" y="317"/>
                      <a:pt x="31" y="348"/>
                    </a:cubicBezTo>
                    <a:cubicBezTo>
                      <a:pt x="61" y="469"/>
                      <a:pt x="61" y="560"/>
                      <a:pt x="122" y="652"/>
                    </a:cubicBezTo>
                    <a:cubicBezTo>
                      <a:pt x="134" y="690"/>
                      <a:pt x="158" y="707"/>
                      <a:pt x="181" y="707"/>
                    </a:cubicBezTo>
                    <a:cubicBezTo>
                      <a:pt x="213" y="707"/>
                      <a:pt x="243" y="674"/>
                      <a:pt x="243" y="621"/>
                    </a:cubicBezTo>
                    <a:cubicBezTo>
                      <a:pt x="183" y="500"/>
                      <a:pt x="152" y="439"/>
                      <a:pt x="152" y="317"/>
                    </a:cubicBezTo>
                    <a:cubicBezTo>
                      <a:pt x="152" y="287"/>
                      <a:pt x="122" y="256"/>
                      <a:pt x="122" y="165"/>
                    </a:cubicBezTo>
                    <a:cubicBezTo>
                      <a:pt x="122" y="135"/>
                      <a:pt x="122" y="135"/>
                      <a:pt x="91" y="104"/>
                    </a:cubicBezTo>
                    <a:lnTo>
                      <a:pt x="91" y="44"/>
                    </a:lnTo>
                    <a:cubicBezTo>
                      <a:pt x="91" y="44"/>
                      <a:pt x="91" y="13"/>
                      <a:pt x="31" y="13"/>
                    </a:cubicBezTo>
                    <a:cubicBezTo>
                      <a:pt x="31" y="4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58"/>
              <p:cNvSpPr/>
              <p:nvPr/>
            </p:nvSpPr>
            <p:spPr>
              <a:xfrm>
                <a:off x="3620725" y="6527900"/>
                <a:ext cx="112475" cy="115425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617" extrusionOk="0">
                    <a:moveTo>
                      <a:pt x="1851" y="0"/>
                    </a:moveTo>
                    <a:cubicBezTo>
                      <a:pt x="1622" y="0"/>
                      <a:pt x="1369" y="59"/>
                      <a:pt x="1095" y="210"/>
                    </a:cubicBezTo>
                    <a:cubicBezTo>
                      <a:pt x="1095" y="210"/>
                      <a:pt x="760" y="362"/>
                      <a:pt x="365" y="1030"/>
                    </a:cubicBezTo>
                    <a:lnTo>
                      <a:pt x="0" y="1608"/>
                    </a:lnTo>
                    <a:lnTo>
                      <a:pt x="973" y="3310"/>
                    </a:lnTo>
                    <a:lnTo>
                      <a:pt x="183" y="3766"/>
                    </a:lnTo>
                    <a:lnTo>
                      <a:pt x="3800" y="4617"/>
                    </a:lnTo>
                    <a:lnTo>
                      <a:pt x="4499" y="1304"/>
                    </a:lnTo>
                    <a:lnTo>
                      <a:pt x="3739" y="1760"/>
                    </a:lnTo>
                    <a:lnTo>
                      <a:pt x="3192" y="787"/>
                    </a:lnTo>
                    <a:cubicBezTo>
                      <a:pt x="3192" y="787"/>
                      <a:pt x="2686" y="0"/>
                      <a:pt x="1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58"/>
              <p:cNvSpPr/>
              <p:nvPr/>
            </p:nvSpPr>
            <p:spPr>
              <a:xfrm>
                <a:off x="3490775" y="6524750"/>
                <a:ext cx="1573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6293" h="5017" extrusionOk="0">
                    <a:moveTo>
                      <a:pt x="6263" y="0"/>
                    </a:moveTo>
                    <a:cubicBezTo>
                      <a:pt x="6249" y="0"/>
                      <a:pt x="6231" y="1"/>
                      <a:pt x="6209" y="3"/>
                    </a:cubicBezTo>
                    <a:lnTo>
                      <a:pt x="6209" y="3"/>
                    </a:lnTo>
                    <a:lnTo>
                      <a:pt x="6293" y="1"/>
                    </a:lnTo>
                    <a:cubicBezTo>
                      <a:pt x="6293" y="1"/>
                      <a:pt x="6282" y="0"/>
                      <a:pt x="6263" y="0"/>
                    </a:cubicBezTo>
                    <a:close/>
                    <a:moveTo>
                      <a:pt x="6209" y="3"/>
                    </a:moveTo>
                    <a:lnTo>
                      <a:pt x="3101" y="62"/>
                    </a:lnTo>
                    <a:cubicBezTo>
                      <a:pt x="1946" y="62"/>
                      <a:pt x="1520" y="822"/>
                      <a:pt x="1520" y="822"/>
                    </a:cubicBezTo>
                    <a:lnTo>
                      <a:pt x="1" y="3436"/>
                    </a:lnTo>
                    <a:lnTo>
                      <a:pt x="3405" y="5016"/>
                    </a:lnTo>
                    <a:lnTo>
                      <a:pt x="5381" y="700"/>
                    </a:lnTo>
                    <a:cubicBezTo>
                      <a:pt x="5658" y="122"/>
                      <a:pt x="6042" y="19"/>
                      <a:pt x="620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58"/>
              <p:cNvSpPr/>
              <p:nvPr/>
            </p:nvSpPr>
            <p:spPr>
              <a:xfrm>
                <a:off x="3609325" y="6751225"/>
                <a:ext cx="1375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016" extrusionOk="0">
                    <a:moveTo>
                      <a:pt x="2797" y="0"/>
                    </a:moveTo>
                    <a:lnTo>
                      <a:pt x="0" y="2523"/>
                    </a:lnTo>
                    <a:lnTo>
                      <a:pt x="2766" y="5015"/>
                    </a:lnTo>
                    <a:lnTo>
                      <a:pt x="2766" y="4164"/>
                    </a:lnTo>
                    <a:lnTo>
                      <a:pt x="3891" y="4164"/>
                    </a:lnTo>
                    <a:cubicBezTo>
                      <a:pt x="3891" y="4164"/>
                      <a:pt x="5380" y="4103"/>
                      <a:pt x="5441" y="2584"/>
                    </a:cubicBezTo>
                    <a:cubicBezTo>
                      <a:pt x="5441" y="2584"/>
                      <a:pt x="5502" y="2249"/>
                      <a:pt x="5076" y="1520"/>
                    </a:cubicBezTo>
                    <a:lnTo>
                      <a:pt x="4773" y="912"/>
                    </a:lnTo>
                    <a:lnTo>
                      <a:pt x="2797" y="912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58"/>
              <p:cNvSpPr/>
              <p:nvPr/>
            </p:nvSpPr>
            <p:spPr>
              <a:xfrm>
                <a:off x="3414025" y="6650900"/>
                <a:ext cx="1254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564" extrusionOk="0">
                    <a:moveTo>
                      <a:pt x="3739" y="1"/>
                    </a:moveTo>
                    <a:lnTo>
                      <a:pt x="669" y="822"/>
                    </a:lnTo>
                    <a:lnTo>
                      <a:pt x="1429" y="1247"/>
                    </a:lnTo>
                    <a:lnTo>
                      <a:pt x="882" y="2281"/>
                    </a:lnTo>
                    <a:cubicBezTo>
                      <a:pt x="882" y="2281"/>
                      <a:pt x="1" y="3618"/>
                      <a:pt x="1308" y="4378"/>
                    </a:cubicBezTo>
                    <a:cubicBezTo>
                      <a:pt x="1308" y="4378"/>
                      <a:pt x="1705" y="4563"/>
                      <a:pt x="2425" y="4563"/>
                    </a:cubicBezTo>
                    <a:cubicBezTo>
                      <a:pt x="2477" y="4563"/>
                      <a:pt x="2530" y="4562"/>
                      <a:pt x="2584" y="4560"/>
                    </a:cubicBezTo>
                    <a:lnTo>
                      <a:pt x="3283" y="4560"/>
                    </a:lnTo>
                    <a:lnTo>
                      <a:pt x="4226" y="2858"/>
                    </a:lnTo>
                    <a:lnTo>
                      <a:pt x="5016" y="3314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8"/>
              <p:cNvSpPr/>
              <p:nvPr/>
            </p:nvSpPr>
            <p:spPr>
              <a:xfrm>
                <a:off x="3444425" y="6764125"/>
                <a:ext cx="1535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983" extrusionOk="0">
                    <a:moveTo>
                      <a:pt x="1" y="1"/>
                    </a:moveTo>
                    <a:cubicBezTo>
                      <a:pt x="1" y="1"/>
                      <a:pt x="4" y="8"/>
                      <a:pt x="13" y="20"/>
                    </a:cubicBezTo>
                    <a:lnTo>
                      <a:pt x="13" y="20"/>
                    </a:lnTo>
                    <a:lnTo>
                      <a:pt x="1" y="1"/>
                    </a:lnTo>
                    <a:close/>
                    <a:moveTo>
                      <a:pt x="13" y="20"/>
                    </a:moveTo>
                    <a:lnTo>
                      <a:pt x="1672" y="2676"/>
                    </a:lnTo>
                    <a:cubicBezTo>
                      <a:pt x="2217" y="3621"/>
                      <a:pt x="3032" y="3648"/>
                      <a:pt x="3123" y="3648"/>
                    </a:cubicBezTo>
                    <a:cubicBezTo>
                      <a:pt x="3128" y="3648"/>
                      <a:pt x="3131" y="3648"/>
                      <a:pt x="3131" y="3648"/>
                    </a:cubicBezTo>
                    <a:lnTo>
                      <a:pt x="6140" y="3983"/>
                    </a:lnTo>
                    <a:lnTo>
                      <a:pt x="6080" y="396"/>
                    </a:lnTo>
                    <a:lnTo>
                      <a:pt x="1125" y="396"/>
                    </a:lnTo>
                    <a:cubicBezTo>
                      <a:pt x="1070" y="400"/>
                      <a:pt x="1017" y="402"/>
                      <a:pt x="967" y="402"/>
                    </a:cubicBezTo>
                    <a:cubicBezTo>
                      <a:pt x="315" y="402"/>
                      <a:pt x="67" y="101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58"/>
              <p:cNvSpPr/>
              <p:nvPr/>
            </p:nvSpPr>
            <p:spPr>
              <a:xfrm>
                <a:off x="3704300" y="6646350"/>
                <a:ext cx="1071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7205" extrusionOk="0">
                    <a:moveTo>
                      <a:pt x="2341" y="0"/>
                    </a:moveTo>
                    <a:lnTo>
                      <a:pt x="1" y="1368"/>
                    </a:lnTo>
                    <a:lnTo>
                      <a:pt x="1977" y="6019"/>
                    </a:lnTo>
                    <a:cubicBezTo>
                      <a:pt x="2359" y="6631"/>
                      <a:pt x="2207" y="7050"/>
                      <a:pt x="2148" y="7169"/>
                    </a:cubicBezTo>
                    <a:lnTo>
                      <a:pt x="2148" y="7169"/>
                    </a:lnTo>
                    <a:lnTo>
                      <a:pt x="3709" y="4347"/>
                    </a:lnTo>
                    <a:cubicBezTo>
                      <a:pt x="4287" y="3374"/>
                      <a:pt x="3831" y="2615"/>
                      <a:pt x="3831" y="2615"/>
                    </a:cubicBezTo>
                    <a:lnTo>
                      <a:pt x="2341" y="0"/>
                    </a:lnTo>
                    <a:close/>
                    <a:moveTo>
                      <a:pt x="2148" y="7169"/>
                    </a:moveTo>
                    <a:lnTo>
                      <a:pt x="2129" y="7204"/>
                    </a:lnTo>
                    <a:cubicBezTo>
                      <a:pt x="2129" y="7204"/>
                      <a:pt x="2136" y="7192"/>
                      <a:pt x="2148" y="71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58"/>
              <p:cNvSpPr/>
              <p:nvPr/>
            </p:nvSpPr>
            <p:spPr>
              <a:xfrm>
                <a:off x="3587275" y="6632300"/>
                <a:ext cx="623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5318" extrusionOk="0">
                    <a:moveTo>
                      <a:pt x="1528" y="0"/>
                    </a:moveTo>
                    <a:cubicBezTo>
                      <a:pt x="1490" y="0"/>
                      <a:pt x="1460" y="15"/>
                      <a:pt x="1460" y="46"/>
                    </a:cubicBezTo>
                    <a:cubicBezTo>
                      <a:pt x="1278" y="502"/>
                      <a:pt x="1004" y="958"/>
                      <a:pt x="761" y="1383"/>
                    </a:cubicBezTo>
                    <a:cubicBezTo>
                      <a:pt x="518" y="1778"/>
                      <a:pt x="244" y="2113"/>
                      <a:pt x="153" y="2569"/>
                    </a:cubicBezTo>
                    <a:cubicBezTo>
                      <a:pt x="1" y="3237"/>
                      <a:pt x="426" y="4058"/>
                      <a:pt x="974" y="4453"/>
                    </a:cubicBezTo>
                    <a:cubicBezTo>
                      <a:pt x="974" y="4696"/>
                      <a:pt x="974" y="4909"/>
                      <a:pt x="913" y="5183"/>
                    </a:cubicBezTo>
                    <a:cubicBezTo>
                      <a:pt x="893" y="5264"/>
                      <a:pt x="967" y="5318"/>
                      <a:pt x="1028" y="5318"/>
                    </a:cubicBezTo>
                    <a:cubicBezTo>
                      <a:pt x="1058" y="5318"/>
                      <a:pt x="1085" y="5304"/>
                      <a:pt x="1095" y="5274"/>
                    </a:cubicBezTo>
                    <a:cubicBezTo>
                      <a:pt x="1186" y="5031"/>
                      <a:pt x="1217" y="4818"/>
                      <a:pt x="1186" y="4575"/>
                    </a:cubicBezTo>
                    <a:cubicBezTo>
                      <a:pt x="1460" y="4453"/>
                      <a:pt x="1673" y="4119"/>
                      <a:pt x="1855" y="3906"/>
                    </a:cubicBezTo>
                    <a:cubicBezTo>
                      <a:pt x="2068" y="3602"/>
                      <a:pt x="2311" y="3207"/>
                      <a:pt x="2402" y="2842"/>
                    </a:cubicBezTo>
                    <a:cubicBezTo>
                      <a:pt x="2493" y="1870"/>
                      <a:pt x="2037" y="897"/>
                      <a:pt x="1642" y="46"/>
                    </a:cubicBezTo>
                    <a:cubicBezTo>
                      <a:pt x="1612" y="15"/>
                      <a:pt x="1566" y="0"/>
                      <a:pt x="1528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58"/>
              <p:cNvSpPr/>
              <p:nvPr/>
            </p:nvSpPr>
            <p:spPr>
              <a:xfrm>
                <a:off x="3613125" y="6642550"/>
                <a:ext cx="12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671" extrusionOk="0">
                    <a:moveTo>
                      <a:pt x="396" y="1"/>
                    </a:moveTo>
                    <a:cubicBezTo>
                      <a:pt x="487" y="639"/>
                      <a:pt x="426" y="1247"/>
                      <a:pt x="365" y="1885"/>
                    </a:cubicBezTo>
                    <a:cubicBezTo>
                      <a:pt x="335" y="2189"/>
                      <a:pt x="244" y="2463"/>
                      <a:pt x="183" y="2767"/>
                    </a:cubicBezTo>
                    <a:cubicBezTo>
                      <a:pt x="92" y="3040"/>
                      <a:pt x="0" y="3344"/>
                      <a:pt x="0" y="3648"/>
                    </a:cubicBezTo>
                    <a:cubicBezTo>
                      <a:pt x="0" y="3663"/>
                      <a:pt x="16" y="3671"/>
                      <a:pt x="31" y="3671"/>
                    </a:cubicBezTo>
                    <a:cubicBezTo>
                      <a:pt x="46" y="3671"/>
                      <a:pt x="61" y="3663"/>
                      <a:pt x="61" y="3648"/>
                    </a:cubicBezTo>
                    <a:cubicBezTo>
                      <a:pt x="92" y="3283"/>
                      <a:pt x="213" y="2979"/>
                      <a:pt x="304" y="2645"/>
                    </a:cubicBezTo>
                    <a:cubicBezTo>
                      <a:pt x="365" y="2341"/>
                      <a:pt x="456" y="2067"/>
                      <a:pt x="487" y="1763"/>
                    </a:cubicBezTo>
                    <a:cubicBezTo>
                      <a:pt x="517" y="1216"/>
                      <a:pt x="517" y="608"/>
                      <a:pt x="396" y="1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8"/>
              <p:cNvSpPr/>
              <p:nvPr/>
            </p:nvSpPr>
            <p:spPr>
              <a:xfrm>
                <a:off x="3617300" y="6666300"/>
                <a:ext cx="16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94" extrusionOk="0">
                    <a:moveTo>
                      <a:pt x="4" y="0"/>
                    </a:moveTo>
                    <a:cubicBezTo>
                      <a:pt x="1" y="0"/>
                      <a:pt x="1" y="8"/>
                      <a:pt x="16" y="23"/>
                    </a:cubicBezTo>
                    <a:cubicBezTo>
                      <a:pt x="16" y="8"/>
                      <a:pt x="8" y="0"/>
                      <a:pt x="4" y="0"/>
                    </a:cubicBezTo>
                    <a:close/>
                    <a:moveTo>
                      <a:pt x="16" y="23"/>
                    </a:moveTo>
                    <a:cubicBezTo>
                      <a:pt x="137" y="206"/>
                      <a:pt x="198" y="358"/>
                      <a:pt x="229" y="570"/>
                    </a:cubicBezTo>
                    <a:cubicBezTo>
                      <a:pt x="229" y="585"/>
                      <a:pt x="236" y="593"/>
                      <a:pt x="244" y="593"/>
                    </a:cubicBezTo>
                    <a:cubicBezTo>
                      <a:pt x="251" y="593"/>
                      <a:pt x="259" y="585"/>
                      <a:pt x="259" y="570"/>
                    </a:cubicBezTo>
                    <a:cubicBezTo>
                      <a:pt x="320" y="479"/>
                      <a:pt x="350" y="418"/>
                      <a:pt x="441" y="358"/>
                    </a:cubicBezTo>
                    <a:cubicBezTo>
                      <a:pt x="502" y="297"/>
                      <a:pt x="593" y="266"/>
                      <a:pt x="654" y="206"/>
                    </a:cubicBezTo>
                    <a:cubicBezTo>
                      <a:pt x="678" y="206"/>
                      <a:pt x="664" y="167"/>
                      <a:pt x="641" y="167"/>
                    </a:cubicBezTo>
                    <a:cubicBezTo>
                      <a:pt x="636" y="167"/>
                      <a:pt x="630" y="169"/>
                      <a:pt x="624" y="175"/>
                    </a:cubicBezTo>
                    <a:cubicBezTo>
                      <a:pt x="484" y="259"/>
                      <a:pt x="345" y="393"/>
                      <a:pt x="253" y="532"/>
                    </a:cubicBezTo>
                    <a:lnTo>
                      <a:pt x="253" y="532"/>
                    </a:lnTo>
                    <a:cubicBezTo>
                      <a:pt x="217" y="336"/>
                      <a:pt x="130" y="166"/>
                      <a:pt x="16" y="23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58"/>
              <p:cNvSpPr/>
              <p:nvPr/>
            </p:nvSpPr>
            <p:spPr>
              <a:xfrm>
                <a:off x="3613125" y="6678275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0" y="0"/>
                    </a:moveTo>
                    <a:cubicBezTo>
                      <a:pt x="0" y="30"/>
                      <a:pt x="29" y="88"/>
                      <a:pt x="31" y="91"/>
                    </a:cubicBezTo>
                    <a:lnTo>
                      <a:pt x="31" y="91"/>
                    </a:lnTo>
                    <a:cubicBezTo>
                      <a:pt x="30" y="24"/>
                      <a:pt x="27" y="0"/>
                      <a:pt x="0" y="0"/>
                    </a:cubicBezTo>
                    <a:close/>
                    <a:moveTo>
                      <a:pt x="31" y="91"/>
                    </a:moveTo>
                    <a:cubicBezTo>
                      <a:pt x="31" y="101"/>
                      <a:pt x="31" y="111"/>
                      <a:pt x="31" y="122"/>
                    </a:cubicBezTo>
                    <a:cubicBezTo>
                      <a:pt x="31" y="152"/>
                      <a:pt x="61" y="182"/>
                      <a:pt x="61" y="243"/>
                    </a:cubicBezTo>
                    <a:cubicBezTo>
                      <a:pt x="61" y="304"/>
                      <a:pt x="92" y="365"/>
                      <a:pt x="152" y="456"/>
                    </a:cubicBezTo>
                    <a:cubicBezTo>
                      <a:pt x="157" y="467"/>
                      <a:pt x="161" y="478"/>
                      <a:pt x="165" y="488"/>
                    </a:cubicBezTo>
                    <a:lnTo>
                      <a:pt x="165" y="488"/>
                    </a:lnTo>
                    <a:cubicBezTo>
                      <a:pt x="161" y="467"/>
                      <a:pt x="157" y="447"/>
                      <a:pt x="152" y="426"/>
                    </a:cubicBezTo>
                    <a:cubicBezTo>
                      <a:pt x="152" y="334"/>
                      <a:pt x="92" y="274"/>
                      <a:pt x="61" y="182"/>
                    </a:cubicBezTo>
                    <a:cubicBezTo>
                      <a:pt x="61" y="152"/>
                      <a:pt x="31" y="122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lose/>
                    <a:moveTo>
                      <a:pt x="851" y="304"/>
                    </a:moveTo>
                    <a:lnTo>
                      <a:pt x="699" y="456"/>
                    </a:lnTo>
                    <a:lnTo>
                      <a:pt x="548" y="608"/>
                    </a:lnTo>
                    <a:cubicBezTo>
                      <a:pt x="464" y="720"/>
                      <a:pt x="354" y="780"/>
                      <a:pt x="242" y="860"/>
                    </a:cubicBezTo>
                    <a:lnTo>
                      <a:pt x="242" y="860"/>
                    </a:lnTo>
                    <a:cubicBezTo>
                      <a:pt x="237" y="736"/>
                      <a:pt x="211" y="612"/>
                      <a:pt x="165" y="488"/>
                    </a:cubicBezTo>
                    <a:lnTo>
                      <a:pt x="165" y="488"/>
                    </a:lnTo>
                    <a:cubicBezTo>
                      <a:pt x="191" y="619"/>
                      <a:pt x="213" y="750"/>
                      <a:pt x="213" y="882"/>
                    </a:cubicBezTo>
                    <a:cubicBezTo>
                      <a:pt x="213" y="912"/>
                      <a:pt x="244" y="912"/>
                      <a:pt x="244" y="912"/>
                    </a:cubicBezTo>
                    <a:cubicBezTo>
                      <a:pt x="365" y="821"/>
                      <a:pt x="487" y="730"/>
                      <a:pt x="608" y="638"/>
                    </a:cubicBezTo>
                    <a:lnTo>
                      <a:pt x="760" y="486"/>
                    </a:lnTo>
                    <a:lnTo>
                      <a:pt x="912" y="334"/>
                    </a:lnTo>
                    <a:cubicBezTo>
                      <a:pt x="912" y="304"/>
                      <a:pt x="912" y="304"/>
                      <a:pt x="851" y="304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58"/>
              <p:cNvSpPr/>
              <p:nvPr/>
            </p:nvSpPr>
            <p:spPr>
              <a:xfrm>
                <a:off x="3605525" y="6695750"/>
                <a:ext cx="273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183"/>
                      <a:pt x="304" y="395"/>
                      <a:pt x="396" y="669"/>
                    </a:cubicBezTo>
                    <a:cubicBezTo>
                      <a:pt x="396" y="669"/>
                      <a:pt x="423" y="682"/>
                      <a:pt x="441" y="682"/>
                    </a:cubicBezTo>
                    <a:cubicBezTo>
                      <a:pt x="450" y="682"/>
                      <a:pt x="456" y="679"/>
                      <a:pt x="456" y="669"/>
                    </a:cubicBezTo>
                    <a:cubicBezTo>
                      <a:pt x="548" y="578"/>
                      <a:pt x="639" y="517"/>
                      <a:pt x="730" y="487"/>
                    </a:cubicBezTo>
                    <a:cubicBezTo>
                      <a:pt x="791" y="456"/>
                      <a:pt x="852" y="456"/>
                      <a:pt x="912" y="395"/>
                    </a:cubicBezTo>
                    <a:cubicBezTo>
                      <a:pt x="943" y="365"/>
                      <a:pt x="1003" y="365"/>
                      <a:pt x="1095" y="335"/>
                    </a:cubicBezTo>
                    <a:lnTo>
                      <a:pt x="1095" y="304"/>
                    </a:lnTo>
                    <a:cubicBezTo>
                      <a:pt x="1003" y="304"/>
                      <a:pt x="973" y="335"/>
                      <a:pt x="943" y="365"/>
                    </a:cubicBezTo>
                    <a:cubicBezTo>
                      <a:pt x="852" y="395"/>
                      <a:pt x="821" y="395"/>
                      <a:pt x="730" y="456"/>
                    </a:cubicBezTo>
                    <a:cubicBezTo>
                      <a:pt x="645" y="513"/>
                      <a:pt x="534" y="543"/>
                      <a:pt x="421" y="620"/>
                    </a:cubicBezTo>
                    <a:lnTo>
                      <a:pt x="421" y="620"/>
                    </a:lnTo>
                    <a:cubicBezTo>
                      <a:pt x="357" y="385"/>
                      <a:pt x="208" y="178"/>
                      <a:pt x="0" y="0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58"/>
              <p:cNvSpPr/>
              <p:nvPr/>
            </p:nvSpPr>
            <p:spPr>
              <a:xfrm>
                <a:off x="3602475" y="6709425"/>
                <a:ext cx="304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57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122"/>
                      <a:pt x="153" y="213"/>
                      <a:pt x="274" y="304"/>
                    </a:cubicBezTo>
                    <a:lnTo>
                      <a:pt x="274" y="304"/>
                    </a:lnTo>
                    <a:lnTo>
                      <a:pt x="244" y="274"/>
                    </a:lnTo>
                    <a:cubicBezTo>
                      <a:pt x="183" y="152"/>
                      <a:pt x="122" y="92"/>
                      <a:pt x="1" y="0"/>
                    </a:cubicBezTo>
                    <a:close/>
                    <a:moveTo>
                      <a:pt x="1197" y="298"/>
                    </a:moveTo>
                    <a:cubicBezTo>
                      <a:pt x="1194" y="298"/>
                      <a:pt x="1191" y="300"/>
                      <a:pt x="1186" y="304"/>
                    </a:cubicBezTo>
                    <a:lnTo>
                      <a:pt x="822" y="426"/>
                    </a:lnTo>
                    <a:cubicBezTo>
                      <a:pt x="791" y="426"/>
                      <a:pt x="730" y="456"/>
                      <a:pt x="670" y="456"/>
                    </a:cubicBezTo>
                    <a:cubicBezTo>
                      <a:pt x="639" y="456"/>
                      <a:pt x="609" y="517"/>
                      <a:pt x="609" y="517"/>
                    </a:cubicBezTo>
                    <a:cubicBezTo>
                      <a:pt x="578" y="517"/>
                      <a:pt x="578" y="547"/>
                      <a:pt x="518" y="547"/>
                    </a:cubicBezTo>
                    <a:lnTo>
                      <a:pt x="457" y="456"/>
                    </a:lnTo>
                    <a:lnTo>
                      <a:pt x="366" y="395"/>
                    </a:lnTo>
                    <a:lnTo>
                      <a:pt x="274" y="304"/>
                    </a:lnTo>
                    <a:lnTo>
                      <a:pt x="274" y="304"/>
                    </a:lnTo>
                    <a:cubicBezTo>
                      <a:pt x="305" y="335"/>
                      <a:pt x="335" y="426"/>
                      <a:pt x="366" y="456"/>
                    </a:cubicBezTo>
                    <a:cubicBezTo>
                      <a:pt x="426" y="517"/>
                      <a:pt x="457" y="578"/>
                      <a:pt x="487" y="578"/>
                    </a:cubicBezTo>
                    <a:cubicBezTo>
                      <a:pt x="518" y="578"/>
                      <a:pt x="578" y="578"/>
                      <a:pt x="609" y="547"/>
                    </a:cubicBezTo>
                    <a:cubicBezTo>
                      <a:pt x="670" y="517"/>
                      <a:pt x="730" y="517"/>
                      <a:pt x="791" y="456"/>
                    </a:cubicBezTo>
                    <a:cubicBezTo>
                      <a:pt x="913" y="426"/>
                      <a:pt x="1065" y="395"/>
                      <a:pt x="1186" y="365"/>
                    </a:cubicBezTo>
                    <a:cubicBezTo>
                      <a:pt x="1212" y="365"/>
                      <a:pt x="1216" y="298"/>
                      <a:pt x="1197" y="298"/>
                    </a:cubicBez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8"/>
              <p:cNvSpPr/>
              <p:nvPr/>
            </p:nvSpPr>
            <p:spPr>
              <a:xfrm>
                <a:off x="3425425" y="6381425"/>
                <a:ext cx="5855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668" extrusionOk="0">
                    <a:moveTo>
                      <a:pt x="882" y="567"/>
                    </a:moveTo>
                    <a:cubicBezTo>
                      <a:pt x="1308" y="597"/>
                      <a:pt x="1581" y="749"/>
                      <a:pt x="1733" y="1053"/>
                    </a:cubicBezTo>
                    <a:cubicBezTo>
                      <a:pt x="1764" y="1084"/>
                      <a:pt x="1764" y="1114"/>
                      <a:pt x="1733" y="1175"/>
                    </a:cubicBezTo>
                    <a:cubicBezTo>
                      <a:pt x="1672" y="1205"/>
                      <a:pt x="1642" y="1236"/>
                      <a:pt x="1612" y="1236"/>
                    </a:cubicBezTo>
                    <a:cubicBezTo>
                      <a:pt x="1490" y="1357"/>
                      <a:pt x="1338" y="1418"/>
                      <a:pt x="1156" y="1479"/>
                    </a:cubicBezTo>
                    <a:cubicBezTo>
                      <a:pt x="1080" y="1494"/>
                      <a:pt x="996" y="1502"/>
                      <a:pt x="913" y="1502"/>
                    </a:cubicBezTo>
                    <a:cubicBezTo>
                      <a:pt x="829" y="1502"/>
                      <a:pt x="745" y="1494"/>
                      <a:pt x="669" y="1479"/>
                    </a:cubicBezTo>
                    <a:cubicBezTo>
                      <a:pt x="669" y="1479"/>
                      <a:pt x="609" y="1479"/>
                      <a:pt x="609" y="1418"/>
                    </a:cubicBezTo>
                    <a:lnTo>
                      <a:pt x="609" y="1357"/>
                    </a:lnTo>
                    <a:lnTo>
                      <a:pt x="609" y="1266"/>
                    </a:lnTo>
                    <a:cubicBezTo>
                      <a:pt x="609" y="1236"/>
                      <a:pt x="609" y="1205"/>
                      <a:pt x="669" y="1175"/>
                    </a:cubicBezTo>
                    <a:cubicBezTo>
                      <a:pt x="700" y="1114"/>
                      <a:pt x="700" y="1084"/>
                      <a:pt x="700" y="1084"/>
                    </a:cubicBezTo>
                    <a:lnTo>
                      <a:pt x="700" y="871"/>
                    </a:lnTo>
                    <a:cubicBezTo>
                      <a:pt x="700" y="780"/>
                      <a:pt x="700" y="719"/>
                      <a:pt x="730" y="628"/>
                    </a:cubicBezTo>
                    <a:cubicBezTo>
                      <a:pt x="761" y="567"/>
                      <a:pt x="821" y="567"/>
                      <a:pt x="882" y="567"/>
                    </a:cubicBezTo>
                    <a:close/>
                    <a:moveTo>
                      <a:pt x="862" y="0"/>
                    </a:moveTo>
                    <a:cubicBezTo>
                      <a:pt x="620" y="0"/>
                      <a:pt x="386" y="55"/>
                      <a:pt x="153" y="172"/>
                    </a:cubicBezTo>
                    <a:cubicBezTo>
                      <a:pt x="122" y="202"/>
                      <a:pt x="92" y="202"/>
                      <a:pt x="92" y="233"/>
                    </a:cubicBezTo>
                    <a:lnTo>
                      <a:pt x="92" y="324"/>
                    </a:lnTo>
                    <a:lnTo>
                      <a:pt x="92" y="415"/>
                    </a:lnTo>
                    <a:cubicBezTo>
                      <a:pt x="122" y="445"/>
                      <a:pt x="122" y="476"/>
                      <a:pt x="122" y="506"/>
                    </a:cubicBezTo>
                    <a:cubicBezTo>
                      <a:pt x="153" y="567"/>
                      <a:pt x="153" y="597"/>
                      <a:pt x="153" y="597"/>
                    </a:cubicBezTo>
                    <a:cubicBezTo>
                      <a:pt x="213" y="749"/>
                      <a:pt x="213" y="932"/>
                      <a:pt x="122" y="1236"/>
                    </a:cubicBezTo>
                    <a:cubicBezTo>
                      <a:pt x="61" y="1509"/>
                      <a:pt x="1" y="1692"/>
                      <a:pt x="1" y="1813"/>
                    </a:cubicBezTo>
                    <a:lnTo>
                      <a:pt x="1" y="2148"/>
                    </a:lnTo>
                    <a:lnTo>
                      <a:pt x="1" y="2603"/>
                    </a:lnTo>
                    <a:cubicBezTo>
                      <a:pt x="1" y="2695"/>
                      <a:pt x="1" y="2786"/>
                      <a:pt x="61" y="2938"/>
                    </a:cubicBezTo>
                    <a:cubicBezTo>
                      <a:pt x="92" y="3090"/>
                      <a:pt x="122" y="3242"/>
                      <a:pt x="153" y="3363"/>
                    </a:cubicBezTo>
                    <a:cubicBezTo>
                      <a:pt x="213" y="3455"/>
                      <a:pt x="244" y="3485"/>
                      <a:pt x="305" y="3515"/>
                    </a:cubicBezTo>
                    <a:cubicBezTo>
                      <a:pt x="396" y="3515"/>
                      <a:pt x="517" y="3515"/>
                      <a:pt x="578" y="3485"/>
                    </a:cubicBezTo>
                    <a:cubicBezTo>
                      <a:pt x="669" y="3455"/>
                      <a:pt x="700" y="3363"/>
                      <a:pt x="700" y="3333"/>
                    </a:cubicBezTo>
                    <a:cubicBezTo>
                      <a:pt x="700" y="3242"/>
                      <a:pt x="669" y="3059"/>
                      <a:pt x="578" y="2725"/>
                    </a:cubicBezTo>
                    <a:cubicBezTo>
                      <a:pt x="517" y="2391"/>
                      <a:pt x="517" y="2148"/>
                      <a:pt x="548" y="1965"/>
                    </a:cubicBezTo>
                    <a:cubicBezTo>
                      <a:pt x="548" y="1935"/>
                      <a:pt x="609" y="1874"/>
                      <a:pt x="730" y="1874"/>
                    </a:cubicBezTo>
                    <a:cubicBezTo>
                      <a:pt x="852" y="1874"/>
                      <a:pt x="913" y="1935"/>
                      <a:pt x="973" y="1965"/>
                    </a:cubicBezTo>
                    <a:cubicBezTo>
                      <a:pt x="1064" y="2117"/>
                      <a:pt x="1156" y="2269"/>
                      <a:pt x="1216" y="2482"/>
                    </a:cubicBezTo>
                    <a:cubicBezTo>
                      <a:pt x="1308" y="2725"/>
                      <a:pt x="1338" y="2938"/>
                      <a:pt x="1429" y="3151"/>
                    </a:cubicBezTo>
                    <a:cubicBezTo>
                      <a:pt x="1490" y="3363"/>
                      <a:pt x="1581" y="3515"/>
                      <a:pt x="1733" y="3637"/>
                    </a:cubicBezTo>
                    <a:cubicBezTo>
                      <a:pt x="1764" y="3667"/>
                      <a:pt x="1824" y="3667"/>
                      <a:pt x="1916" y="3667"/>
                    </a:cubicBezTo>
                    <a:cubicBezTo>
                      <a:pt x="1976" y="3667"/>
                      <a:pt x="2068" y="3637"/>
                      <a:pt x="2098" y="3607"/>
                    </a:cubicBezTo>
                    <a:cubicBezTo>
                      <a:pt x="2128" y="3546"/>
                      <a:pt x="2189" y="3485"/>
                      <a:pt x="2128" y="3455"/>
                    </a:cubicBezTo>
                    <a:cubicBezTo>
                      <a:pt x="1916" y="2999"/>
                      <a:pt x="1733" y="2421"/>
                      <a:pt x="1612" y="1722"/>
                    </a:cubicBezTo>
                    <a:cubicBezTo>
                      <a:pt x="2128" y="1388"/>
                      <a:pt x="2341" y="1053"/>
                      <a:pt x="2128" y="780"/>
                    </a:cubicBezTo>
                    <a:cubicBezTo>
                      <a:pt x="1946" y="445"/>
                      <a:pt x="1642" y="172"/>
                      <a:pt x="1277" y="50"/>
                    </a:cubicBezTo>
                    <a:cubicBezTo>
                      <a:pt x="1135" y="18"/>
                      <a:pt x="998" y="0"/>
                      <a:pt x="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58"/>
              <p:cNvSpPr/>
              <p:nvPr/>
            </p:nvSpPr>
            <p:spPr>
              <a:xfrm>
                <a:off x="3482425" y="6389325"/>
                <a:ext cx="5092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4" y="160"/>
                      <a:pt x="152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2" y="1041"/>
                      <a:pt x="152" y="1102"/>
                      <a:pt x="152" y="1193"/>
                    </a:cubicBezTo>
                    <a:lnTo>
                      <a:pt x="152" y="1345"/>
                    </a:lnTo>
                    <a:cubicBezTo>
                      <a:pt x="152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28"/>
                      <a:pt x="61" y="1528"/>
                      <a:pt x="61" y="1528"/>
                    </a:cubicBezTo>
                    <a:lnTo>
                      <a:pt x="61" y="1558"/>
                    </a:lnTo>
                    <a:cubicBezTo>
                      <a:pt x="0" y="1588"/>
                      <a:pt x="0" y="1649"/>
                      <a:pt x="0" y="1680"/>
                    </a:cubicBezTo>
                    <a:cubicBezTo>
                      <a:pt x="0" y="1710"/>
                      <a:pt x="6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2" y="3169"/>
                    </a:cubicBezTo>
                    <a:cubicBezTo>
                      <a:pt x="213" y="3199"/>
                      <a:pt x="213" y="3230"/>
                      <a:pt x="243" y="3230"/>
                    </a:cubicBezTo>
                    <a:cubicBezTo>
                      <a:pt x="274" y="3260"/>
                      <a:pt x="304" y="3260"/>
                      <a:pt x="395" y="3260"/>
                    </a:cubicBezTo>
                    <a:lnTo>
                      <a:pt x="547" y="3260"/>
                    </a:lnTo>
                    <a:cubicBezTo>
                      <a:pt x="669" y="3260"/>
                      <a:pt x="760" y="3260"/>
                      <a:pt x="882" y="3230"/>
                    </a:cubicBezTo>
                    <a:cubicBezTo>
                      <a:pt x="1003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5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5" y="2500"/>
                      <a:pt x="1885" y="2500"/>
                      <a:pt x="1885" y="2500"/>
                    </a:cubicBezTo>
                    <a:cubicBezTo>
                      <a:pt x="1763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4" y="2804"/>
                    </a:cubicBezTo>
                    <a:cubicBezTo>
                      <a:pt x="1003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699" y="2804"/>
                    </a:cubicBezTo>
                    <a:cubicBezTo>
                      <a:pt x="699" y="2774"/>
                      <a:pt x="669" y="2713"/>
                      <a:pt x="669" y="2591"/>
                    </a:cubicBezTo>
                    <a:cubicBezTo>
                      <a:pt x="608" y="2470"/>
                      <a:pt x="608" y="2348"/>
                      <a:pt x="608" y="2318"/>
                    </a:cubicBezTo>
                    <a:cubicBezTo>
                      <a:pt x="608" y="2287"/>
                      <a:pt x="669" y="2196"/>
                      <a:pt x="669" y="2135"/>
                    </a:cubicBezTo>
                    <a:cubicBezTo>
                      <a:pt x="669" y="2044"/>
                      <a:pt x="699" y="1984"/>
                      <a:pt x="730" y="1953"/>
                    </a:cubicBezTo>
                    <a:cubicBezTo>
                      <a:pt x="760" y="1862"/>
                      <a:pt x="882" y="1832"/>
                      <a:pt x="1003" y="1832"/>
                    </a:cubicBezTo>
                    <a:cubicBezTo>
                      <a:pt x="1125" y="1832"/>
                      <a:pt x="1277" y="1801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1" y="1528"/>
                      <a:pt x="1520" y="1436"/>
                      <a:pt x="1459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0" y="1376"/>
                      <a:pt x="699" y="1345"/>
                      <a:pt x="608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8" y="798"/>
                      <a:pt x="669" y="707"/>
                    </a:cubicBezTo>
                    <a:cubicBezTo>
                      <a:pt x="699" y="585"/>
                      <a:pt x="730" y="494"/>
                      <a:pt x="821" y="464"/>
                    </a:cubicBezTo>
                    <a:cubicBezTo>
                      <a:pt x="851" y="449"/>
                      <a:pt x="905" y="441"/>
                      <a:pt x="969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59" y="494"/>
                      <a:pt x="1520" y="494"/>
                    </a:cubicBezTo>
                    <a:cubicBezTo>
                      <a:pt x="1611" y="494"/>
                      <a:pt x="1672" y="464"/>
                      <a:pt x="1733" y="403"/>
                    </a:cubicBezTo>
                    <a:cubicBezTo>
                      <a:pt x="1794" y="312"/>
                      <a:pt x="1763" y="281"/>
                      <a:pt x="1733" y="251"/>
                    </a:cubicBezTo>
                    <a:cubicBezTo>
                      <a:pt x="1528" y="72"/>
                      <a:pt x="1280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58"/>
              <p:cNvSpPr/>
              <p:nvPr/>
            </p:nvSpPr>
            <p:spPr>
              <a:xfrm>
                <a:off x="3531825" y="6404275"/>
                <a:ext cx="646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723" extrusionOk="0">
                    <a:moveTo>
                      <a:pt x="1318" y="1"/>
                    </a:moveTo>
                    <a:cubicBezTo>
                      <a:pt x="1229" y="1"/>
                      <a:pt x="1145" y="8"/>
                      <a:pt x="1064" y="18"/>
                    </a:cubicBezTo>
                    <a:cubicBezTo>
                      <a:pt x="821" y="109"/>
                      <a:pt x="547" y="261"/>
                      <a:pt x="395" y="474"/>
                    </a:cubicBezTo>
                    <a:cubicBezTo>
                      <a:pt x="243" y="747"/>
                      <a:pt x="122" y="1021"/>
                      <a:pt x="91" y="1325"/>
                    </a:cubicBezTo>
                    <a:cubicBezTo>
                      <a:pt x="0" y="1781"/>
                      <a:pt x="122" y="2115"/>
                      <a:pt x="395" y="2328"/>
                    </a:cubicBezTo>
                    <a:cubicBezTo>
                      <a:pt x="547" y="2449"/>
                      <a:pt x="730" y="2571"/>
                      <a:pt x="1033" y="2632"/>
                    </a:cubicBezTo>
                    <a:cubicBezTo>
                      <a:pt x="1271" y="2691"/>
                      <a:pt x="1486" y="2723"/>
                      <a:pt x="1683" y="2723"/>
                    </a:cubicBezTo>
                    <a:cubicBezTo>
                      <a:pt x="1989" y="2723"/>
                      <a:pt x="2252" y="2646"/>
                      <a:pt x="2492" y="2480"/>
                    </a:cubicBezTo>
                    <a:cubicBezTo>
                      <a:pt x="2553" y="2419"/>
                      <a:pt x="2584" y="2328"/>
                      <a:pt x="2553" y="2267"/>
                    </a:cubicBezTo>
                    <a:cubicBezTo>
                      <a:pt x="2523" y="2176"/>
                      <a:pt x="2492" y="2115"/>
                      <a:pt x="2371" y="2024"/>
                    </a:cubicBezTo>
                    <a:cubicBezTo>
                      <a:pt x="2371" y="2002"/>
                      <a:pt x="2356" y="1981"/>
                      <a:pt x="2315" y="1981"/>
                    </a:cubicBezTo>
                    <a:cubicBezTo>
                      <a:pt x="2298" y="1981"/>
                      <a:pt x="2276" y="1985"/>
                      <a:pt x="2249" y="1993"/>
                    </a:cubicBezTo>
                    <a:cubicBezTo>
                      <a:pt x="2189" y="2024"/>
                      <a:pt x="2128" y="2024"/>
                      <a:pt x="2097" y="2054"/>
                    </a:cubicBezTo>
                    <a:cubicBezTo>
                      <a:pt x="2067" y="2054"/>
                      <a:pt x="2037" y="2115"/>
                      <a:pt x="1945" y="2145"/>
                    </a:cubicBezTo>
                    <a:cubicBezTo>
                      <a:pt x="1885" y="2176"/>
                      <a:pt x="1824" y="2206"/>
                      <a:pt x="1793" y="2206"/>
                    </a:cubicBezTo>
                    <a:cubicBezTo>
                      <a:pt x="1695" y="2249"/>
                      <a:pt x="1589" y="2271"/>
                      <a:pt x="1484" y="2271"/>
                    </a:cubicBezTo>
                    <a:cubicBezTo>
                      <a:pt x="1361" y="2271"/>
                      <a:pt x="1239" y="2241"/>
                      <a:pt x="1125" y="2176"/>
                    </a:cubicBezTo>
                    <a:cubicBezTo>
                      <a:pt x="882" y="2115"/>
                      <a:pt x="730" y="1902"/>
                      <a:pt x="638" y="1689"/>
                    </a:cubicBezTo>
                    <a:cubicBezTo>
                      <a:pt x="578" y="1477"/>
                      <a:pt x="578" y="1234"/>
                      <a:pt x="638" y="1021"/>
                    </a:cubicBezTo>
                    <a:cubicBezTo>
                      <a:pt x="730" y="778"/>
                      <a:pt x="882" y="626"/>
                      <a:pt x="1125" y="565"/>
                    </a:cubicBezTo>
                    <a:cubicBezTo>
                      <a:pt x="1155" y="534"/>
                      <a:pt x="1185" y="519"/>
                      <a:pt x="1227" y="519"/>
                    </a:cubicBezTo>
                    <a:cubicBezTo>
                      <a:pt x="1269" y="519"/>
                      <a:pt x="1322" y="534"/>
                      <a:pt x="1398" y="565"/>
                    </a:cubicBezTo>
                    <a:cubicBezTo>
                      <a:pt x="1489" y="580"/>
                      <a:pt x="1558" y="588"/>
                      <a:pt x="1615" y="588"/>
                    </a:cubicBezTo>
                    <a:cubicBezTo>
                      <a:pt x="1672" y="588"/>
                      <a:pt x="1717" y="580"/>
                      <a:pt x="1763" y="565"/>
                    </a:cubicBezTo>
                    <a:cubicBezTo>
                      <a:pt x="1763" y="565"/>
                      <a:pt x="1793" y="504"/>
                      <a:pt x="1885" y="504"/>
                    </a:cubicBezTo>
                    <a:cubicBezTo>
                      <a:pt x="1945" y="504"/>
                      <a:pt x="1976" y="504"/>
                      <a:pt x="2037" y="474"/>
                    </a:cubicBezTo>
                    <a:cubicBezTo>
                      <a:pt x="2067" y="474"/>
                      <a:pt x="2067" y="443"/>
                      <a:pt x="2097" y="413"/>
                    </a:cubicBezTo>
                    <a:cubicBezTo>
                      <a:pt x="2128" y="322"/>
                      <a:pt x="2128" y="291"/>
                      <a:pt x="2097" y="200"/>
                    </a:cubicBezTo>
                    <a:cubicBezTo>
                      <a:pt x="2037" y="170"/>
                      <a:pt x="1976" y="139"/>
                      <a:pt x="1915" y="109"/>
                    </a:cubicBezTo>
                    <a:cubicBezTo>
                      <a:pt x="1692" y="28"/>
                      <a:pt x="1496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58"/>
              <p:cNvSpPr/>
              <p:nvPr/>
            </p:nvSpPr>
            <p:spPr>
              <a:xfrm>
                <a:off x="3598675" y="6381025"/>
                <a:ext cx="494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079" extrusionOk="0">
                    <a:moveTo>
                      <a:pt x="291" y="1"/>
                    </a:moveTo>
                    <a:cubicBezTo>
                      <a:pt x="250" y="1"/>
                      <a:pt x="204" y="10"/>
                      <a:pt x="153" y="36"/>
                    </a:cubicBezTo>
                    <a:cubicBezTo>
                      <a:pt x="31" y="127"/>
                      <a:pt x="1" y="188"/>
                      <a:pt x="1" y="279"/>
                    </a:cubicBezTo>
                    <a:cubicBezTo>
                      <a:pt x="31" y="492"/>
                      <a:pt x="153" y="796"/>
                      <a:pt x="335" y="1252"/>
                    </a:cubicBezTo>
                    <a:cubicBezTo>
                      <a:pt x="518" y="1708"/>
                      <a:pt x="639" y="2042"/>
                      <a:pt x="670" y="2255"/>
                    </a:cubicBezTo>
                    <a:cubicBezTo>
                      <a:pt x="670" y="2407"/>
                      <a:pt x="639" y="2650"/>
                      <a:pt x="518" y="3015"/>
                    </a:cubicBezTo>
                    <a:cubicBezTo>
                      <a:pt x="426" y="3379"/>
                      <a:pt x="335" y="3562"/>
                      <a:pt x="335" y="3683"/>
                    </a:cubicBezTo>
                    <a:lnTo>
                      <a:pt x="335" y="3866"/>
                    </a:lnTo>
                    <a:cubicBezTo>
                      <a:pt x="335" y="3957"/>
                      <a:pt x="366" y="3987"/>
                      <a:pt x="457" y="4018"/>
                    </a:cubicBezTo>
                    <a:cubicBezTo>
                      <a:pt x="518" y="4078"/>
                      <a:pt x="609" y="4078"/>
                      <a:pt x="670" y="4078"/>
                    </a:cubicBezTo>
                    <a:cubicBezTo>
                      <a:pt x="761" y="4018"/>
                      <a:pt x="791" y="3987"/>
                      <a:pt x="791" y="3957"/>
                    </a:cubicBezTo>
                    <a:cubicBezTo>
                      <a:pt x="822" y="3805"/>
                      <a:pt x="913" y="3410"/>
                      <a:pt x="1065" y="2741"/>
                    </a:cubicBezTo>
                    <a:cubicBezTo>
                      <a:pt x="1095" y="2711"/>
                      <a:pt x="1126" y="2650"/>
                      <a:pt x="1217" y="2619"/>
                    </a:cubicBezTo>
                    <a:cubicBezTo>
                      <a:pt x="1277" y="2589"/>
                      <a:pt x="1338" y="2559"/>
                      <a:pt x="1369" y="2559"/>
                    </a:cubicBezTo>
                    <a:cubicBezTo>
                      <a:pt x="1429" y="2437"/>
                      <a:pt x="1429" y="2346"/>
                      <a:pt x="1399" y="2316"/>
                    </a:cubicBezTo>
                    <a:cubicBezTo>
                      <a:pt x="1277" y="2164"/>
                      <a:pt x="1277" y="2012"/>
                      <a:pt x="1338" y="1860"/>
                    </a:cubicBezTo>
                    <a:cubicBezTo>
                      <a:pt x="1429" y="1586"/>
                      <a:pt x="1673" y="1069"/>
                      <a:pt x="1977" y="309"/>
                    </a:cubicBezTo>
                    <a:cubicBezTo>
                      <a:pt x="1977" y="279"/>
                      <a:pt x="1977" y="188"/>
                      <a:pt x="1946" y="157"/>
                    </a:cubicBezTo>
                    <a:cubicBezTo>
                      <a:pt x="1885" y="127"/>
                      <a:pt x="1825" y="66"/>
                      <a:pt x="1733" y="66"/>
                    </a:cubicBezTo>
                    <a:cubicBezTo>
                      <a:pt x="1673" y="66"/>
                      <a:pt x="1642" y="127"/>
                      <a:pt x="1551" y="157"/>
                    </a:cubicBezTo>
                    <a:cubicBezTo>
                      <a:pt x="1399" y="218"/>
                      <a:pt x="1338" y="461"/>
                      <a:pt x="1217" y="796"/>
                    </a:cubicBezTo>
                    <a:cubicBezTo>
                      <a:pt x="1126" y="1100"/>
                      <a:pt x="1065" y="1343"/>
                      <a:pt x="974" y="1404"/>
                    </a:cubicBezTo>
                    <a:cubicBezTo>
                      <a:pt x="913" y="1343"/>
                      <a:pt x="822" y="1191"/>
                      <a:pt x="791" y="978"/>
                    </a:cubicBezTo>
                    <a:cubicBezTo>
                      <a:pt x="761" y="796"/>
                      <a:pt x="670" y="613"/>
                      <a:pt x="639" y="431"/>
                    </a:cubicBezTo>
                    <a:cubicBezTo>
                      <a:pt x="578" y="279"/>
                      <a:pt x="487" y="127"/>
                      <a:pt x="426" y="36"/>
                    </a:cubicBezTo>
                    <a:cubicBezTo>
                      <a:pt x="391" y="18"/>
                      <a:pt x="346" y="1"/>
                      <a:pt x="2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58"/>
              <p:cNvSpPr/>
              <p:nvPr/>
            </p:nvSpPr>
            <p:spPr>
              <a:xfrm>
                <a:off x="3648075" y="6404275"/>
                <a:ext cx="646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723" extrusionOk="0">
                    <a:moveTo>
                      <a:pt x="1297" y="1"/>
                    </a:moveTo>
                    <a:cubicBezTo>
                      <a:pt x="1213" y="1"/>
                      <a:pt x="1135" y="8"/>
                      <a:pt x="1064" y="18"/>
                    </a:cubicBezTo>
                    <a:cubicBezTo>
                      <a:pt x="791" y="109"/>
                      <a:pt x="517" y="261"/>
                      <a:pt x="365" y="474"/>
                    </a:cubicBezTo>
                    <a:cubicBezTo>
                      <a:pt x="213" y="747"/>
                      <a:pt x="122" y="1021"/>
                      <a:pt x="61" y="1325"/>
                    </a:cubicBezTo>
                    <a:cubicBezTo>
                      <a:pt x="1" y="1781"/>
                      <a:pt x="122" y="2115"/>
                      <a:pt x="365" y="2328"/>
                    </a:cubicBezTo>
                    <a:cubicBezTo>
                      <a:pt x="517" y="2449"/>
                      <a:pt x="730" y="2571"/>
                      <a:pt x="1034" y="2632"/>
                    </a:cubicBezTo>
                    <a:cubicBezTo>
                      <a:pt x="1272" y="2691"/>
                      <a:pt x="1486" y="2723"/>
                      <a:pt x="1681" y="2723"/>
                    </a:cubicBezTo>
                    <a:cubicBezTo>
                      <a:pt x="1985" y="2723"/>
                      <a:pt x="2241" y="2646"/>
                      <a:pt x="2463" y="2480"/>
                    </a:cubicBezTo>
                    <a:cubicBezTo>
                      <a:pt x="2554" y="2419"/>
                      <a:pt x="2584" y="2328"/>
                      <a:pt x="2554" y="2267"/>
                    </a:cubicBezTo>
                    <a:cubicBezTo>
                      <a:pt x="2493" y="2176"/>
                      <a:pt x="2463" y="2115"/>
                      <a:pt x="2341" y="2024"/>
                    </a:cubicBezTo>
                    <a:cubicBezTo>
                      <a:pt x="2341" y="2002"/>
                      <a:pt x="2326" y="1981"/>
                      <a:pt x="2295" y="1981"/>
                    </a:cubicBezTo>
                    <a:cubicBezTo>
                      <a:pt x="2283" y="1981"/>
                      <a:pt x="2268" y="1985"/>
                      <a:pt x="2250" y="1993"/>
                    </a:cubicBezTo>
                    <a:cubicBezTo>
                      <a:pt x="2159" y="2024"/>
                      <a:pt x="2128" y="2024"/>
                      <a:pt x="2098" y="2054"/>
                    </a:cubicBezTo>
                    <a:cubicBezTo>
                      <a:pt x="2037" y="2054"/>
                      <a:pt x="2007" y="2115"/>
                      <a:pt x="1946" y="2145"/>
                    </a:cubicBezTo>
                    <a:cubicBezTo>
                      <a:pt x="1855" y="2176"/>
                      <a:pt x="1824" y="2206"/>
                      <a:pt x="1794" y="2206"/>
                    </a:cubicBezTo>
                    <a:cubicBezTo>
                      <a:pt x="1681" y="2249"/>
                      <a:pt x="1568" y="2271"/>
                      <a:pt x="1458" y="2271"/>
                    </a:cubicBezTo>
                    <a:cubicBezTo>
                      <a:pt x="1332" y="2271"/>
                      <a:pt x="1209" y="2241"/>
                      <a:pt x="1095" y="2176"/>
                    </a:cubicBezTo>
                    <a:cubicBezTo>
                      <a:pt x="852" y="2115"/>
                      <a:pt x="730" y="1902"/>
                      <a:pt x="639" y="1689"/>
                    </a:cubicBezTo>
                    <a:cubicBezTo>
                      <a:pt x="548" y="1477"/>
                      <a:pt x="548" y="1234"/>
                      <a:pt x="639" y="1021"/>
                    </a:cubicBezTo>
                    <a:cubicBezTo>
                      <a:pt x="730" y="778"/>
                      <a:pt x="882" y="626"/>
                      <a:pt x="1095" y="565"/>
                    </a:cubicBezTo>
                    <a:cubicBezTo>
                      <a:pt x="1140" y="534"/>
                      <a:pt x="1178" y="519"/>
                      <a:pt x="1224" y="519"/>
                    </a:cubicBezTo>
                    <a:cubicBezTo>
                      <a:pt x="1270" y="519"/>
                      <a:pt x="1323" y="534"/>
                      <a:pt x="1399" y="565"/>
                    </a:cubicBezTo>
                    <a:cubicBezTo>
                      <a:pt x="1475" y="580"/>
                      <a:pt x="1543" y="588"/>
                      <a:pt x="1600" y="588"/>
                    </a:cubicBezTo>
                    <a:cubicBezTo>
                      <a:pt x="1657" y="588"/>
                      <a:pt x="1703" y="580"/>
                      <a:pt x="1733" y="565"/>
                    </a:cubicBezTo>
                    <a:cubicBezTo>
                      <a:pt x="1733" y="565"/>
                      <a:pt x="1794" y="504"/>
                      <a:pt x="1855" y="504"/>
                    </a:cubicBezTo>
                    <a:cubicBezTo>
                      <a:pt x="1946" y="504"/>
                      <a:pt x="1976" y="504"/>
                      <a:pt x="2007" y="474"/>
                    </a:cubicBezTo>
                    <a:cubicBezTo>
                      <a:pt x="2037" y="474"/>
                      <a:pt x="2037" y="443"/>
                      <a:pt x="2098" y="413"/>
                    </a:cubicBezTo>
                    <a:cubicBezTo>
                      <a:pt x="2128" y="322"/>
                      <a:pt x="2128" y="291"/>
                      <a:pt x="2098" y="200"/>
                    </a:cubicBezTo>
                    <a:cubicBezTo>
                      <a:pt x="2007" y="170"/>
                      <a:pt x="1976" y="139"/>
                      <a:pt x="1885" y="109"/>
                    </a:cubicBezTo>
                    <a:cubicBezTo>
                      <a:pt x="1662" y="28"/>
                      <a:pt x="1466" y="1"/>
                      <a:pt x="1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58"/>
              <p:cNvSpPr/>
              <p:nvPr/>
            </p:nvSpPr>
            <p:spPr>
              <a:xfrm>
                <a:off x="3713425" y="6382675"/>
                <a:ext cx="6082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618" extrusionOk="0">
                    <a:moveTo>
                      <a:pt x="578" y="0"/>
                    </a:moveTo>
                    <a:cubicBezTo>
                      <a:pt x="426" y="0"/>
                      <a:pt x="335" y="91"/>
                      <a:pt x="305" y="213"/>
                    </a:cubicBezTo>
                    <a:cubicBezTo>
                      <a:pt x="153" y="1003"/>
                      <a:pt x="92" y="1794"/>
                      <a:pt x="92" y="2584"/>
                    </a:cubicBezTo>
                    <a:cubicBezTo>
                      <a:pt x="92" y="2645"/>
                      <a:pt x="92" y="2736"/>
                      <a:pt x="31" y="2827"/>
                    </a:cubicBezTo>
                    <a:cubicBezTo>
                      <a:pt x="1" y="2949"/>
                      <a:pt x="1" y="3040"/>
                      <a:pt x="1" y="3131"/>
                    </a:cubicBezTo>
                    <a:cubicBezTo>
                      <a:pt x="1" y="3192"/>
                      <a:pt x="1" y="3283"/>
                      <a:pt x="31" y="3405"/>
                    </a:cubicBezTo>
                    <a:cubicBezTo>
                      <a:pt x="61" y="3496"/>
                      <a:pt x="153" y="3587"/>
                      <a:pt x="213" y="3617"/>
                    </a:cubicBezTo>
                    <a:cubicBezTo>
                      <a:pt x="396" y="3557"/>
                      <a:pt x="609" y="3496"/>
                      <a:pt x="791" y="3496"/>
                    </a:cubicBezTo>
                    <a:lnTo>
                      <a:pt x="1368" y="3496"/>
                    </a:lnTo>
                    <a:cubicBezTo>
                      <a:pt x="1520" y="3496"/>
                      <a:pt x="1703" y="3465"/>
                      <a:pt x="1916" y="3435"/>
                    </a:cubicBezTo>
                    <a:cubicBezTo>
                      <a:pt x="2098" y="3344"/>
                      <a:pt x="2250" y="3283"/>
                      <a:pt x="2371" y="3131"/>
                    </a:cubicBezTo>
                    <a:cubicBezTo>
                      <a:pt x="2432" y="3101"/>
                      <a:pt x="2371" y="2979"/>
                      <a:pt x="2159" y="2797"/>
                    </a:cubicBezTo>
                    <a:cubicBezTo>
                      <a:pt x="2134" y="2771"/>
                      <a:pt x="2098" y="2757"/>
                      <a:pt x="2054" y="2757"/>
                    </a:cubicBezTo>
                    <a:cubicBezTo>
                      <a:pt x="1992" y="2757"/>
                      <a:pt x="1913" y="2786"/>
                      <a:pt x="1824" y="2857"/>
                    </a:cubicBezTo>
                    <a:cubicBezTo>
                      <a:pt x="1703" y="2888"/>
                      <a:pt x="1612" y="2949"/>
                      <a:pt x="1460" y="2979"/>
                    </a:cubicBezTo>
                    <a:cubicBezTo>
                      <a:pt x="1277" y="3009"/>
                      <a:pt x="1186" y="3009"/>
                      <a:pt x="1095" y="3009"/>
                    </a:cubicBezTo>
                    <a:lnTo>
                      <a:pt x="700" y="3009"/>
                    </a:lnTo>
                    <a:cubicBezTo>
                      <a:pt x="639" y="2797"/>
                      <a:pt x="639" y="2553"/>
                      <a:pt x="639" y="2280"/>
                    </a:cubicBezTo>
                    <a:cubicBezTo>
                      <a:pt x="639" y="2037"/>
                      <a:pt x="700" y="1794"/>
                      <a:pt x="730" y="1581"/>
                    </a:cubicBezTo>
                    <a:cubicBezTo>
                      <a:pt x="761" y="1338"/>
                      <a:pt x="791" y="1125"/>
                      <a:pt x="852" y="851"/>
                    </a:cubicBezTo>
                    <a:cubicBezTo>
                      <a:pt x="882" y="608"/>
                      <a:pt x="882" y="365"/>
                      <a:pt x="852" y="152"/>
                    </a:cubicBezTo>
                    <a:cubicBezTo>
                      <a:pt x="852" y="61"/>
                      <a:pt x="730" y="0"/>
                      <a:pt x="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58"/>
              <p:cNvSpPr/>
              <p:nvPr/>
            </p:nvSpPr>
            <p:spPr>
              <a:xfrm>
                <a:off x="3774975" y="6389325"/>
                <a:ext cx="50950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5" y="160"/>
                      <a:pt x="153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3" y="1041"/>
                      <a:pt x="153" y="1102"/>
                      <a:pt x="153" y="1193"/>
                    </a:cubicBezTo>
                    <a:lnTo>
                      <a:pt x="153" y="1345"/>
                    </a:lnTo>
                    <a:cubicBezTo>
                      <a:pt x="153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12"/>
                      <a:pt x="84" y="1512"/>
                      <a:pt x="77" y="1512"/>
                    </a:cubicBezTo>
                    <a:cubicBezTo>
                      <a:pt x="69" y="1512"/>
                      <a:pt x="61" y="1512"/>
                      <a:pt x="61" y="1528"/>
                    </a:cubicBezTo>
                    <a:lnTo>
                      <a:pt x="61" y="1558"/>
                    </a:lnTo>
                    <a:cubicBezTo>
                      <a:pt x="1" y="1588"/>
                      <a:pt x="1" y="1649"/>
                      <a:pt x="1" y="1680"/>
                    </a:cubicBezTo>
                    <a:cubicBezTo>
                      <a:pt x="1" y="1710"/>
                      <a:pt x="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3" y="3169"/>
                    </a:cubicBezTo>
                    <a:lnTo>
                      <a:pt x="244" y="3230"/>
                    </a:lnTo>
                    <a:cubicBezTo>
                      <a:pt x="274" y="3260"/>
                      <a:pt x="305" y="3260"/>
                      <a:pt x="396" y="3260"/>
                    </a:cubicBezTo>
                    <a:lnTo>
                      <a:pt x="548" y="3260"/>
                    </a:lnTo>
                    <a:cubicBezTo>
                      <a:pt x="669" y="3260"/>
                      <a:pt x="761" y="3260"/>
                      <a:pt x="882" y="3230"/>
                    </a:cubicBezTo>
                    <a:cubicBezTo>
                      <a:pt x="1004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6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6" y="2500"/>
                      <a:pt x="1885" y="2500"/>
                      <a:pt x="1885" y="2500"/>
                    </a:cubicBezTo>
                    <a:cubicBezTo>
                      <a:pt x="1764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5" y="2804"/>
                    </a:cubicBezTo>
                    <a:cubicBezTo>
                      <a:pt x="1004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700" y="2804"/>
                    </a:cubicBezTo>
                    <a:cubicBezTo>
                      <a:pt x="700" y="2774"/>
                      <a:pt x="669" y="2713"/>
                      <a:pt x="669" y="2591"/>
                    </a:cubicBezTo>
                    <a:cubicBezTo>
                      <a:pt x="609" y="2470"/>
                      <a:pt x="609" y="2348"/>
                      <a:pt x="609" y="2318"/>
                    </a:cubicBezTo>
                    <a:cubicBezTo>
                      <a:pt x="609" y="2287"/>
                      <a:pt x="669" y="2196"/>
                      <a:pt x="669" y="2135"/>
                    </a:cubicBezTo>
                    <a:cubicBezTo>
                      <a:pt x="669" y="2044"/>
                      <a:pt x="700" y="1984"/>
                      <a:pt x="730" y="1953"/>
                    </a:cubicBezTo>
                    <a:cubicBezTo>
                      <a:pt x="761" y="1862"/>
                      <a:pt x="882" y="1832"/>
                      <a:pt x="1004" y="1832"/>
                    </a:cubicBezTo>
                    <a:cubicBezTo>
                      <a:pt x="1125" y="1832"/>
                      <a:pt x="1277" y="1832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2" y="1528"/>
                      <a:pt x="1520" y="1436"/>
                      <a:pt x="1460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1" y="1376"/>
                      <a:pt x="700" y="1345"/>
                      <a:pt x="609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9" y="798"/>
                      <a:pt x="669" y="707"/>
                    </a:cubicBezTo>
                    <a:cubicBezTo>
                      <a:pt x="700" y="585"/>
                      <a:pt x="730" y="494"/>
                      <a:pt x="821" y="464"/>
                    </a:cubicBezTo>
                    <a:cubicBezTo>
                      <a:pt x="852" y="449"/>
                      <a:pt x="905" y="441"/>
                      <a:pt x="970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60" y="494"/>
                      <a:pt x="1520" y="494"/>
                    </a:cubicBezTo>
                    <a:cubicBezTo>
                      <a:pt x="1612" y="494"/>
                      <a:pt x="1672" y="464"/>
                      <a:pt x="1733" y="403"/>
                    </a:cubicBezTo>
                    <a:cubicBezTo>
                      <a:pt x="1794" y="312"/>
                      <a:pt x="1764" y="281"/>
                      <a:pt x="1733" y="251"/>
                    </a:cubicBezTo>
                    <a:cubicBezTo>
                      <a:pt x="1529" y="72"/>
                      <a:pt x="1281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58"/>
              <p:cNvSpPr/>
              <p:nvPr/>
            </p:nvSpPr>
            <p:spPr>
              <a:xfrm>
                <a:off x="3423900" y="6933450"/>
                <a:ext cx="3955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712" extrusionOk="0">
                    <a:moveTo>
                      <a:pt x="742" y="0"/>
                    </a:moveTo>
                    <a:cubicBezTo>
                      <a:pt x="709" y="0"/>
                      <a:pt x="675" y="2"/>
                      <a:pt x="639" y="6"/>
                    </a:cubicBezTo>
                    <a:cubicBezTo>
                      <a:pt x="426" y="6"/>
                      <a:pt x="183" y="128"/>
                      <a:pt x="62" y="310"/>
                    </a:cubicBezTo>
                    <a:cubicBezTo>
                      <a:pt x="31" y="371"/>
                      <a:pt x="31" y="432"/>
                      <a:pt x="31" y="523"/>
                    </a:cubicBezTo>
                    <a:cubicBezTo>
                      <a:pt x="31" y="584"/>
                      <a:pt x="62" y="705"/>
                      <a:pt x="62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62" y="1191"/>
                      <a:pt x="62" y="1222"/>
                    </a:cubicBezTo>
                    <a:cubicBezTo>
                      <a:pt x="62" y="1252"/>
                      <a:pt x="31" y="1252"/>
                      <a:pt x="31" y="1252"/>
                    </a:cubicBezTo>
                    <a:cubicBezTo>
                      <a:pt x="16" y="1283"/>
                      <a:pt x="8" y="1283"/>
                      <a:pt x="5" y="1283"/>
                    </a:cubicBezTo>
                    <a:cubicBezTo>
                      <a:pt x="1" y="1283"/>
                      <a:pt x="1" y="1283"/>
                      <a:pt x="1" y="1313"/>
                    </a:cubicBezTo>
                    <a:lnTo>
                      <a:pt x="1" y="1343"/>
                    </a:lnTo>
                    <a:lnTo>
                      <a:pt x="1" y="1404"/>
                    </a:lnTo>
                    <a:cubicBezTo>
                      <a:pt x="1" y="1404"/>
                      <a:pt x="1" y="1465"/>
                      <a:pt x="31" y="1495"/>
                    </a:cubicBezTo>
                    <a:cubicBezTo>
                      <a:pt x="62" y="1526"/>
                      <a:pt x="62" y="1556"/>
                      <a:pt x="62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3" y="2650"/>
                    </a:cubicBezTo>
                    <a:cubicBezTo>
                      <a:pt x="153" y="2681"/>
                      <a:pt x="153" y="2711"/>
                      <a:pt x="183" y="2711"/>
                    </a:cubicBezTo>
                    <a:lnTo>
                      <a:pt x="426" y="2711"/>
                    </a:lnTo>
                    <a:cubicBezTo>
                      <a:pt x="487" y="2711"/>
                      <a:pt x="609" y="2711"/>
                      <a:pt x="670" y="2681"/>
                    </a:cubicBezTo>
                    <a:cubicBezTo>
                      <a:pt x="761" y="2650"/>
                      <a:pt x="822" y="2650"/>
                      <a:pt x="913" y="2590"/>
                    </a:cubicBezTo>
                    <a:cubicBezTo>
                      <a:pt x="974" y="2559"/>
                      <a:pt x="1095" y="2529"/>
                      <a:pt x="1186" y="2498"/>
                    </a:cubicBezTo>
                    <a:cubicBezTo>
                      <a:pt x="1247" y="2438"/>
                      <a:pt x="1369" y="2407"/>
                      <a:pt x="1399" y="2407"/>
                    </a:cubicBezTo>
                    <a:cubicBezTo>
                      <a:pt x="1490" y="2407"/>
                      <a:pt x="1521" y="2377"/>
                      <a:pt x="1551" y="2286"/>
                    </a:cubicBezTo>
                    <a:cubicBezTo>
                      <a:pt x="1551" y="2255"/>
                      <a:pt x="1581" y="2195"/>
                      <a:pt x="1551" y="2103"/>
                    </a:cubicBezTo>
                    <a:cubicBezTo>
                      <a:pt x="1521" y="2073"/>
                      <a:pt x="1490" y="2073"/>
                      <a:pt x="1490" y="2073"/>
                    </a:cubicBezTo>
                    <a:cubicBezTo>
                      <a:pt x="1399" y="2073"/>
                      <a:pt x="1277" y="2103"/>
                      <a:pt x="1186" y="2195"/>
                    </a:cubicBezTo>
                    <a:cubicBezTo>
                      <a:pt x="1065" y="2225"/>
                      <a:pt x="943" y="2286"/>
                      <a:pt x="822" y="2286"/>
                    </a:cubicBezTo>
                    <a:lnTo>
                      <a:pt x="518" y="2286"/>
                    </a:lnTo>
                    <a:cubicBezTo>
                      <a:pt x="518" y="2255"/>
                      <a:pt x="487" y="2225"/>
                      <a:pt x="487" y="2103"/>
                    </a:cubicBezTo>
                    <a:cubicBezTo>
                      <a:pt x="457" y="1982"/>
                      <a:pt x="457" y="1921"/>
                      <a:pt x="457" y="1891"/>
                    </a:cubicBezTo>
                    <a:lnTo>
                      <a:pt x="457" y="1739"/>
                    </a:lnTo>
                    <a:cubicBezTo>
                      <a:pt x="457" y="1647"/>
                      <a:pt x="487" y="1617"/>
                      <a:pt x="518" y="1587"/>
                    </a:cubicBezTo>
                    <a:cubicBezTo>
                      <a:pt x="578" y="1526"/>
                      <a:pt x="639" y="1495"/>
                      <a:pt x="761" y="1495"/>
                    </a:cubicBezTo>
                    <a:cubicBezTo>
                      <a:pt x="882" y="1495"/>
                      <a:pt x="943" y="1465"/>
                      <a:pt x="1065" y="1465"/>
                    </a:cubicBezTo>
                    <a:cubicBezTo>
                      <a:pt x="1186" y="1465"/>
                      <a:pt x="1247" y="1374"/>
                      <a:pt x="1277" y="1313"/>
                    </a:cubicBezTo>
                    <a:cubicBezTo>
                      <a:pt x="1247" y="1222"/>
                      <a:pt x="1217" y="1191"/>
                      <a:pt x="1125" y="1161"/>
                    </a:cubicBezTo>
                    <a:cubicBezTo>
                      <a:pt x="1065" y="1131"/>
                      <a:pt x="974" y="1131"/>
                      <a:pt x="913" y="1131"/>
                    </a:cubicBezTo>
                    <a:lnTo>
                      <a:pt x="670" y="1131"/>
                    </a:lnTo>
                    <a:cubicBezTo>
                      <a:pt x="609" y="1131"/>
                      <a:pt x="518" y="1131"/>
                      <a:pt x="457" y="1070"/>
                    </a:cubicBezTo>
                    <a:cubicBezTo>
                      <a:pt x="487" y="1009"/>
                      <a:pt x="487" y="918"/>
                      <a:pt x="487" y="857"/>
                    </a:cubicBezTo>
                    <a:lnTo>
                      <a:pt x="487" y="584"/>
                    </a:lnTo>
                    <a:cubicBezTo>
                      <a:pt x="487" y="462"/>
                      <a:pt x="518" y="432"/>
                      <a:pt x="609" y="401"/>
                    </a:cubicBezTo>
                    <a:cubicBezTo>
                      <a:pt x="639" y="386"/>
                      <a:pt x="685" y="378"/>
                      <a:pt x="738" y="378"/>
                    </a:cubicBezTo>
                    <a:cubicBezTo>
                      <a:pt x="791" y="378"/>
                      <a:pt x="852" y="386"/>
                      <a:pt x="913" y="401"/>
                    </a:cubicBezTo>
                    <a:cubicBezTo>
                      <a:pt x="1034" y="432"/>
                      <a:pt x="1125" y="432"/>
                      <a:pt x="1186" y="432"/>
                    </a:cubicBezTo>
                    <a:cubicBezTo>
                      <a:pt x="1247" y="401"/>
                      <a:pt x="1277" y="371"/>
                      <a:pt x="1338" y="310"/>
                    </a:cubicBezTo>
                    <a:cubicBezTo>
                      <a:pt x="1369" y="280"/>
                      <a:pt x="1369" y="249"/>
                      <a:pt x="1338" y="219"/>
                    </a:cubicBezTo>
                    <a:cubicBezTo>
                      <a:pt x="1153" y="86"/>
                      <a:pt x="968" y="0"/>
                      <a:pt x="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58"/>
              <p:cNvSpPr/>
              <p:nvPr/>
            </p:nvSpPr>
            <p:spPr>
              <a:xfrm>
                <a:off x="3465700" y="6928450"/>
                <a:ext cx="4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003" extrusionOk="0">
                    <a:moveTo>
                      <a:pt x="1703" y="1"/>
                    </a:moveTo>
                    <a:cubicBezTo>
                      <a:pt x="1665" y="1"/>
                      <a:pt x="1627" y="8"/>
                      <a:pt x="1581" y="24"/>
                    </a:cubicBezTo>
                    <a:cubicBezTo>
                      <a:pt x="1520" y="54"/>
                      <a:pt x="1429" y="115"/>
                      <a:pt x="1429" y="145"/>
                    </a:cubicBezTo>
                    <a:cubicBezTo>
                      <a:pt x="1368" y="297"/>
                      <a:pt x="1277" y="601"/>
                      <a:pt x="1216" y="1057"/>
                    </a:cubicBezTo>
                    <a:cubicBezTo>
                      <a:pt x="1125" y="1513"/>
                      <a:pt x="1064" y="1817"/>
                      <a:pt x="943" y="2030"/>
                    </a:cubicBezTo>
                    <a:cubicBezTo>
                      <a:pt x="821" y="1878"/>
                      <a:pt x="730" y="1665"/>
                      <a:pt x="639" y="1331"/>
                    </a:cubicBezTo>
                    <a:cubicBezTo>
                      <a:pt x="578" y="966"/>
                      <a:pt x="487" y="784"/>
                      <a:pt x="457" y="662"/>
                    </a:cubicBezTo>
                    <a:cubicBezTo>
                      <a:pt x="426" y="601"/>
                      <a:pt x="365" y="601"/>
                      <a:pt x="305" y="601"/>
                    </a:cubicBezTo>
                    <a:cubicBezTo>
                      <a:pt x="213" y="601"/>
                      <a:pt x="183" y="632"/>
                      <a:pt x="122" y="662"/>
                    </a:cubicBezTo>
                    <a:cubicBezTo>
                      <a:pt x="31" y="692"/>
                      <a:pt x="1" y="753"/>
                      <a:pt x="1" y="784"/>
                    </a:cubicBezTo>
                    <a:cubicBezTo>
                      <a:pt x="1" y="936"/>
                      <a:pt x="1" y="1087"/>
                      <a:pt x="31" y="1239"/>
                    </a:cubicBezTo>
                    <a:cubicBezTo>
                      <a:pt x="61" y="1391"/>
                      <a:pt x="122" y="1543"/>
                      <a:pt x="213" y="1787"/>
                    </a:cubicBezTo>
                    <a:cubicBezTo>
                      <a:pt x="335" y="1999"/>
                      <a:pt x="365" y="2121"/>
                      <a:pt x="426" y="2243"/>
                    </a:cubicBezTo>
                    <a:cubicBezTo>
                      <a:pt x="426" y="2273"/>
                      <a:pt x="457" y="2395"/>
                      <a:pt x="578" y="2546"/>
                    </a:cubicBezTo>
                    <a:cubicBezTo>
                      <a:pt x="669" y="2698"/>
                      <a:pt x="730" y="2790"/>
                      <a:pt x="761" y="2911"/>
                    </a:cubicBezTo>
                    <a:cubicBezTo>
                      <a:pt x="791" y="2942"/>
                      <a:pt x="821" y="3002"/>
                      <a:pt x="943" y="3002"/>
                    </a:cubicBezTo>
                    <a:cubicBezTo>
                      <a:pt x="1034" y="3002"/>
                      <a:pt x="1064" y="2942"/>
                      <a:pt x="1186" y="2942"/>
                    </a:cubicBezTo>
                    <a:cubicBezTo>
                      <a:pt x="1247" y="2911"/>
                      <a:pt x="1277" y="2881"/>
                      <a:pt x="1277" y="2850"/>
                    </a:cubicBezTo>
                    <a:cubicBezTo>
                      <a:pt x="1338" y="2486"/>
                      <a:pt x="1399" y="2182"/>
                      <a:pt x="1490" y="1969"/>
                    </a:cubicBezTo>
                    <a:cubicBezTo>
                      <a:pt x="1703" y="1209"/>
                      <a:pt x="1824" y="601"/>
                      <a:pt x="1885" y="176"/>
                    </a:cubicBezTo>
                    <a:cubicBezTo>
                      <a:pt x="1885" y="115"/>
                      <a:pt x="1885" y="54"/>
                      <a:pt x="1824" y="24"/>
                    </a:cubicBezTo>
                    <a:cubicBezTo>
                      <a:pt x="1779" y="8"/>
                      <a:pt x="1741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58"/>
              <p:cNvSpPr/>
              <p:nvPr/>
            </p:nvSpPr>
            <p:spPr>
              <a:xfrm>
                <a:off x="3512825" y="6933450"/>
                <a:ext cx="403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712" extrusionOk="0">
                    <a:moveTo>
                      <a:pt x="763" y="0"/>
                    </a:moveTo>
                    <a:cubicBezTo>
                      <a:pt x="732" y="0"/>
                      <a:pt x="700" y="2"/>
                      <a:pt x="669" y="6"/>
                    </a:cubicBezTo>
                    <a:cubicBezTo>
                      <a:pt x="426" y="6"/>
                      <a:pt x="213" y="128"/>
                      <a:pt x="91" y="310"/>
                    </a:cubicBezTo>
                    <a:cubicBezTo>
                      <a:pt x="61" y="371"/>
                      <a:pt x="61" y="432"/>
                      <a:pt x="61" y="523"/>
                    </a:cubicBezTo>
                    <a:cubicBezTo>
                      <a:pt x="61" y="584"/>
                      <a:pt x="91" y="705"/>
                      <a:pt x="91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91" y="1191"/>
                      <a:pt x="91" y="1222"/>
                    </a:cubicBezTo>
                    <a:cubicBezTo>
                      <a:pt x="91" y="1252"/>
                      <a:pt x="61" y="1252"/>
                      <a:pt x="61" y="1252"/>
                    </a:cubicBezTo>
                    <a:cubicBezTo>
                      <a:pt x="31" y="1283"/>
                      <a:pt x="15" y="1283"/>
                      <a:pt x="8" y="1283"/>
                    </a:cubicBezTo>
                    <a:cubicBezTo>
                      <a:pt x="0" y="1283"/>
                      <a:pt x="0" y="1283"/>
                      <a:pt x="0" y="1313"/>
                    </a:cubicBezTo>
                    <a:lnTo>
                      <a:pt x="0" y="1343"/>
                    </a:lnTo>
                    <a:lnTo>
                      <a:pt x="0" y="1404"/>
                    </a:lnTo>
                    <a:cubicBezTo>
                      <a:pt x="0" y="1404"/>
                      <a:pt x="0" y="1465"/>
                      <a:pt x="61" y="1495"/>
                    </a:cubicBezTo>
                    <a:cubicBezTo>
                      <a:pt x="91" y="1526"/>
                      <a:pt x="91" y="1556"/>
                      <a:pt x="91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2" y="2650"/>
                    </a:cubicBezTo>
                    <a:cubicBezTo>
                      <a:pt x="152" y="2681"/>
                      <a:pt x="152" y="2711"/>
                      <a:pt x="213" y="2711"/>
                    </a:cubicBezTo>
                    <a:lnTo>
                      <a:pt x="426" y="2711"/>
                    </a:lnTo>
                    <a:cubicBezTo>
                      <a:pt x="517" y="2711"/>
                      <a:pt x="608" y="2711"/>
                      <a:pt x="699" y="2681"/>
                    </a:cubicBezTo>
                    <a:cubicBezTo>
                      <a:pt x="760" y="2650"/>
                      <a:pt x="851" y="2650"/>
                      <a:pt x="912" y="2590"/>
                    </a:cubicBezTo>
                    <a:cubicBezTo>
                      <a:pt x="1003" y="2559"/>
                      <a:pt x="1125" y="2529"/>
                      <a:pt x="1186" y="2498"/>
                    </a:cubicBezTo>
                    <a:cubicBezTo>
                      <a:pt x="1246" y="2438"/>
                      <a:pt x="1368" y="2407"/>
                      <a:pt x="1398" y="2407"/>
                    </a:cubicBezTo>
                    <a:cubicBezTo>
                      <a:pt x="1490" y="2407"/>
                      <a:pt x="1520" y="2377"/>
                      <a:pt x="1581" y="2286"/>
                    </a:cubicBezTo>
                    <a:cubicBezTo>
                      <a:pt x="1581" y="2255"/>
                      <a:pt x="1611" y="2195"/>
                      <a:pt x="1581" y="2103"/>
                    </a:cubicBezTo>
                    <a:cubicBezTo>
                      <a:pt x="1520" y="2073"/>
                      <a:pt x="1490" y="2073"/>
                      <a:pt x="1490" y="2073"/>
                    </a:cubicBezTo>
                    <a:cubicBezTo>
                      <a:pt x="1398" y="2073"/>
                      <a:pt x="1307" y="2103"/>
                      <a:pt x="1186" y="2195"/>
                    </a:cubicBezTo>
                    <a:cubicBezTo>
                      <a:pt x="1064" y="2225"/>
                      <a:pt x="942" y="2286"/>
                      <a:pt x="851" y="2286"/>
                    </a:cubicBezTo>
                    <a:lnTo>
                      <a:pt x="547" y="2286"/>
                    </a:lnTo>
                    <a:cubicBezTo>
                      <a:pt x="547" y="2255"/>
                      <a:pt x="517" y="2225"/>
                      <a:pt x="517" y="2103"/>
                    </a:cubicBezTo>
                    <a:cubicBezTo>
                      <a:pt x="456" y="1982"/>
                      <a:pt x="456" y="1921"/>
                      <a:pt x="456" y="1891"/>
                    </a:cubicBezTo>
                    <a:lnTo>
                      <a:pt x="456" y="1739"/>
                    </a:lnTo>
                    <a:cubicBezTo>
                      <a:pt x="456" y="1647"/>
                      <a:pt x="517" y="1617"/>
                      <a:pt x="547" y="1587"/>
                    </a:cubicBezTo>
                    <a:cubicBezTo>
                      <a:pt x="578" y="1526"/>
                      <a:pt x="669" y="1495"/>
                      <a:pt x="760" y="1495"/>
                    </a:cubicBezTo>
                    <a:cubicBezTo>
                      <a:pt x="882" y="1495"/>
                      <a:pt x="973" y="1465"/>
                      <a:pt x="1064" y="1465"/>
                    </a:cubicBezTo>
                    <a:cubicBezTo>
                      <a:pt x="1186" y="1465"/>
                      <a:pt x="1277" y="1374"/>
                      <a:pt x="1307" y="1313"/>
                    </a:cubicBezTo>
                    <a:cubicBezTo>
                      <a:pt x="1246" y="1222"/>
                      <a:pt x="1216" y="1191"/>
                      <a:pt x="1155" y="1161"/>
                    </a:cubicBezTo>
                    <a:cubicBezTo>
                      <a:pt x="1064" y="1131"/>
                      <a:pt x="1003" y="1131"/>
                      <a:pt x="912" y="1131"/>
                    </a:cubicBezTo>
                    <a:lnTo>
                      <a:pt x="699" y="1131"/>
                    </a:lnTo>
                    <a:cubicBezTo>
                      <a:pt x="608" y="1131"/>
                      <a:pt x="547" y="1131"/>
                      <a:pt x="456" y="1070"/>
                    </a:cubicBezTo>
                    <a:cubicBezTo>
                      <a:pt x="517" y="1009"/>
                      <a:pt x="517" y="918"/>
                      <a:pt x="517" y="857"/>
                    </a:cubicBezTo>
                    <a:lnTo>
                      <a:pt x="517" y="584"/>
                    </a:lnTo>
                    <a:cubicBezTo>
                      <a:pt x="517" y="462"/>
                      <a:pt x="547" y="432"/>
                      <a:pt x="608" y="401"/>
                    </a:cubicBezTo>
                    <a:cubicBezTo>
                      <a:pt x="654" y="386"/>
                      <a:pt x="707" y="378"/>
                      <a:pt x="760" y="378"/>
                    </a:cubicBezTo>
                    <a:cubicBezTo>
                      <a:pt x="813" y="378"/>
                      <a:pt x="866" y="386"/>
                      <a:pt x="912" y="401"/>
                    </a:cubicBezTo>
                    <a:cubicBezTo>
                      <a:pt x="1034" y="432"/>
                      <a:pt x="1155" y="432"/>
                      <a:pt x="1186" y="432"/>
                    </a:cubicBezTo>
                    <a:cubicBezTo>
                      <a:pt x="1277" y="401"/>
                      <a:pt x="1307" y="371"/>
                      <a:pt x="1338" y="310"/>
                    </a:cubicBezTo>
                    <a:cubicBezTo>
                      <a:pt x="1368" y="280"/>
                      <a:pt x="1368" y="249"/>
                      <a:pt x="1338" y="219"/>
                    </a:cubicBezTo>
                    <a:cubicBezTo>
                      <a:pt x="1179" y="86"/>
                      <a:pt x="974" y="0"/>
                      <a:pt x="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58"/>
              <p:cNvSpPr/>
              <p:nvPr/>
            </p:nvSpPr>
            <p:spPr>
              <a:xfrm>
                <a:off x="3554600" y="6928175"/>
                <a:ext cx="486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953" extrusionOk="0">
                    <a:moveTo>
                      <a:pt x="730" y="460"/>
                    </a:moveTo>
                    <a:cubicBezTo>
                      <a:pt x="1065" y="491"/>
                      <a:pt x="1308" y="643"/>
                      <a:pt x="1430" y="886"/>
                    </a:cubicBezTo>
                    <a:cubicBezTo>
                      <a:pt x="1460" y="886"/>
                      <a:pt x="1460" y="916"/>
                      <a:pt x="1430" y="947"/>
                    </a:cubicBezTo>
                    <a:cubicBezTo>
                      <a:pt x="1430" y="977"/>
                      <a:pt x="1369" y="1038"/>
                      <a:pt x="1338" y="1038"/>
                    </a:cubicBezTo>
                    <a:cubicBezTo>
                      <a:pt x="1217" y="1098"/>
                      <a:pt x="1126" y="1190"/>
                      <a:pt x="974" y="1220"/>
                    </a:cubicBezTo>
                    <a:cubicBezTo>
                      <a:pt x="898" y="1235"/>
                      <a:pt x="829" y="1243"/>
                      <a:pt x="761" y="1243"/>
                    </a:cubicBezTo>
                    <a:cubicBezTo>
                      <a:pt x="692" y="1243"/>
                      <a:pt x="624" y="1235"/>
                      <a:pt x="548" y="1220"/>
                    </a:cubicBezTo>
                    <a:lnTo>
                      <a:pt x="518" y="1190"/>
                    </a:lnTo>
                    <a:lnTo>
                      <a:pt x="518" y="1098"/>
                    </a:lnTo>
                    <a:lnTo>
                      <a:pt x="518" y="1038"/>
                    </a:lnTo>
                    <a:cubicBezTo>
                      <a:pt x="518" y="1038"/>
                      <a:pt x="548" y="977"/>
                      <a:pt x="548" y="947"/>
                    </a:cubicBezTo>
                    <a:cubicBezTo>
                      <a:pt x="578" y="916"/>
                      <a:pt x="578" y="886"/>
                      <a:pt x="578" y="886"/>
                    </a:cubicBezTo>
                    <a:cubicBezTo>
                      <a:pt x="578" y="886"/>
                      <a:pt x="609" y="795"/>
                      <a:pt x="578" y="734"/>
                    </a:cubicBezTo>
                    <a:cubicBezTo>
                      <a:pt x="578" y="643"/>
                      <a:pt x="578" y="582"/>
                      <a:pt x="609" y="521"/>
                    </a:cubicBezTo>
                    <a:cubicBezTo>
                      <a:pt x="670" y="460"/>
                      <a:pt x="700" y="460"/>
                      <a:pt x="730" y="460"/>
                    </a:cubicBezTo>
                    <a:close/>
                    <a:moveTo>
                      <a:pt x="741" y="0"/>
                    </a:moveTo>
                    <a:cubicBezTo>
                      <a:pt x="560" y="0"/>
                      <a:pt x="387" y="60"/>
                      <a:pt x="214" y="156"/>
                    </a:cubicBezTo>
                    <a:cubicBezTo>
                      <a:pt x="214" y="156"/>
                      <a:pt x="153" y="156"/>
                      <a:pt x="153" y="187"/>
                    </a:cubicBezTo>
                    <a:lnTo>
                      <a:pt x="153" y="247"/>
                    </a:lnTo>
                    <a:lnTo>
                      <a:pt x="153" y="339"/>
                    </a:lnTo>
                    <a:lnTo>
                      <a:pt x="153" y="399"/>
                    </a:lnTo>
                    <a:lnTo>
                      <a:pt x="153" y="491"/>
                    </a:lnTo>
                    <a:cubicBezTo>
                      <a:pt x="214" y="612"/>
                      <a:pt x="153" y="795"/>
                      <a:pt x="122" y="1038"/>
                    </a:cubicBezTo>
                    <a:cubicBezTo>
                      <a:pt x="92" y="1250"/>
                      <a:pt x="62" y="1402"/>
                      <a:pt x="62" y="1494"/>
                    </a:cubicBezTo>
                    <a:cubicBezTo>
                      <a:pt x="62" y="1524"/>
                      <a:pt x="62" y="1585"/>
                      <a:pt x="1" y="1767"/>
                    </a:cubicBezTo>
                    <a:lnTo>
                      <a:pt x="1" y="2162"/>
                    </a:lnTo>
                    <a:cubicBezTo>
                      <a:pt x="1" y="2193"/>
                      <a:pt x="31" y="2314"/>
                      <a:pt x="31" y="2436"/>
                    </a:cubicBezTo>
                    <a:cubicBezTo>
                      <a:pt x="31" y="2588"/>
                      <a:pt x="92" y="2649"/>
                      <a:pt x="122" y="2770"/>
                    </a:cubicBezTo>
                    <a:cubicBezTo>
                      <a:pt x="153" y="2831"/>
                      <a:pt x="244" y="2922"/>
                      <a:pt x="274" y="2922"/>
                    </a:cubicBezTo>
                    <a:cubicBezTo>
                      <a:pt x="305" y="2922"/>
                      <a:pt x="396" y="2922"/>
                      <a:pt x="457" y="2892"/>
                    </a:cubicBezTo>
                    <a:cubicBezTo>
                      <a:pt x="548" y="2831"/>
                      <a:pt x="578" y="2801"/>
                      <a:pt x="578" y="2770"/>
                    </a:cubicBezTo>
                    <a:cubicBezTo>
                      <a:pt x="578" y="2679"/>
                      <a:pt x="578" y="2527"/>
                      <a:pt x="487" y="2284"/>
                    </a:cubicBezTo>
                    <a:cubicBezTo>
                      <a:pt x="426" y="2010"/>
                      <a:pt x="426" y="1828"/>
                      <a:pt x="457" y="1676"/>
                    </a:cubicBezTo>
                    <a:cubicBezTo>
                      <a:pt x="457" y="1615"/>
                      <a:pt x="548" y="1585"/>
                      <a:pt x="609" y="1585"/>
                    </a:cubicBezTo>
                    <a:cubicBezTo>
                      <a:pt x="730" y="1585"/>
                      <a:pt x="761" y="1585"/>
                      <a:pt x="791" y="1615"/>
                    </a:cubicBezTo>
                    <a:cubicBezTo>
                      <a:pt x="913" y="1737"/>
                      <a:pt x="1004" y="1858"/>
                      <a:pt x="1034" y="2041"/>
                    </a:cubicBezTo>
                    <a:cubicBezTo>
                      <a:pt x="1065" y="2193"/>
                      <a:pt x="1156" y="2375"/>
                      <a:pt x="1186" y="2527"/>
                    </a:cubicBezTo>
                    <a:cubicBezTo>
                      <a:pt x="1247" y="2679"/>
                      <a:pt x="1338" y="2801"/>
                      <a:pt x="1460" y="2922"/>
                    </a:cubicBezTo>
                    <a:cubicBezTo>
                      <a:pt x="1490" y="2953"/>
                      <a:pt x="1521" y="2953"/>
                      <a:pt x="1612" y="2953"/>
                    </a:cubicBezTo>
                    <a:cubicBezTo>
                      <a:pt x="1673" y="2953"/>
                      <a:pt x="1733" y="2953"/>
                      <a:pt x="1764" y="2922"/>
                    </a:cubicBezTo>
                    <a:cubicBezTo>
                      <a:pt x="1794" y="2892"/>
                      <a:pt x="1825" y="2831"/>
                      <a:pt x="1794" y="2801"/>
                    </a:cubicBezTo>
                    <a:cubicBezTo>
                      <a:pt x="1612" y="2436"/>
                      <a:pt x="1460" y="1980"/>
                      <a:pt x="1338" y="1433"/>
                    </a:cubicBezTo>
                    <a:cubicBezTo>
                      <a:pt x="1794" y="1129"/>
                      <a:pt x="1946" y="855"/>
                      <a:pt x="1794" y="643"/>
                    </a:cubicBezTo>
                    <a:cubicBezTo>
                      <a:pt x="1612" y="369"/>
                      <a:pt x="1369" y="187"/>
                      <a:pt x="1065" y="65"/>
                    </a:cubicBezTo>
                    <a:cubicBezTo>
                      <a:pt x="953" y="20"/>
                      <a:pt x="846" y="0"/>
                      <a:pt x="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58"/>
              <p:cNvSpPr/>
              <p:nvPr/>
            </p:nvSpPr>
            <p:spPr>
              <a:xfrm>
                <a:off x="3603250" y="6929225"/>
                <a:ext cx="403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257" extrusionOk="0">
                    <a:moveTo>
                      <a:pt x="251" y="0"/>
                    </a:moveTo>
                    <a:cubicBezTo>
                      <a:pt x="221" y="0"/>
                      <a:pt x="183" y="8"/>
                      <a:pt x="122" y="23"/>
                    </a:cubicBezTo>
                    <a:cubicBezTo>
                      <a:pt x="31" y="114"/>
                      <a:pt x="0" y="145"/>
                      <a:pt x="0" y="236"/>
                    </a:cubicBezTo>
                    <a:cubicBezTo>
                      <a:pt x="0" y="388"/>
                      <a:pt x="122" y="631"/>
                      <a:pt x="274" y="1026"/>
                    </a:cubicBezTo>
                    <a:cubicBezTo>
                      <a:pt x="426" y="1391"/>
                      <a:pt x="487" y="1664"/>
                      <a:pt x="547" y="1816"/>
                    </a:cubicBezTo>
                    <a:cubicBezTo>
                      <a:pt x="547" y="1938"/>
                      <a:pt x="487" y="2151"/>
                      <a:pt x="426" y="2424"/>
                    </a:cubicBezTo>
                    <a:cubicBezTo>
                      <a:pt x="335" y="2698"/>
                      <a:pt x="274" y="2880"/>
                      <a:pt x="274" y="2971"/>
                    </a:cubicBezTo>
                    <a:lnTo>
                      <a:pt x="274" y="3123"/>
                    </a:lnTo>
                    <a:cubicBezTo>
                      <a:pt x="274" y="3154"/>
                      <a:pt x="304" y="3184"/>
                      <a:pt x="335" y="3215"/>
                    </a:cubicBezTo>
                    <a:cubicBezTo>
                      <a:pt x="376" y="3242"/>
                      <a:pt x="404" y="3257"/>
                      <a:pt x="435" y="3257"/>
                    </a:cubicBezTo>
                    <a:cubicBezTo>
                      <a:pt x="472" y="3257"/>
                      <a:pt x="511" y="3234"/>
                      <a:pt x="578" y="3184"/>
                    </a:cubicBezTo>
                    <a:cubicBezTo>
                      <a:pt x="639" y="3184"/>
                      <a:pt x="699" y="3154"/>
                      <a:pt x="699" y="3123"/>
                    </a:cubicBezTo>
                    <a:cubicBezTo>
                      <a:pt x="730" y="3002"/>
                      <a:pt x="791" y="2698"/>
                      <a:pt x="912" y="2120"/>
                    </a:cubicBezTo>
                    <a:cubicBezTo>
                      <a:pt x="912" y="2090"/>
                      <a:pt x="943" y="2090"/>
                      <a:pt x="1034" y="2060"/>
                    </a:cubicBezTo>
                    <a:cubicBezTo>
                      <a:pt x="1094" y="2060"/>
                      <a:pt x="1155" y="1999"/>
                      <a:pt x="1155" y="1999"/>
                    </a:cubicBezTo>
                    <a:cubicBezTo>
                      <a:pt x="1186" y="1908"/>
                      <a:pt x="1186" y="1847"/>
                      <a:pt x="1155" y="1816"/>
                    </a:cubicBezTo>
                    <a:cubicBezTo>
                      <a:pt x="1034" y="1756"/>
                      <a:pt x="1034" y="1604"/>
                      <a:pt x="1064" y="1482"/>
                    </a:cubicBezTo>
                    <a:cubicBezTo>
                      <a:pt x="1186" y="1300"/>
                      <a:pt x="1338" y="874"/>
                      <a:pt x="1611" y="236"/>
                    </a:cubicBezTo>
                    <a:cubicBezTo>
                      <a:pt x="1611" y="175"/>
                      <a:pt x="1611" y="145"/>
                      <a:pt x="1550" y="114"/>
                    </a:cubicBezTo>
                    <a:cubicBezTo>
                      <a:pt x="1520" y="84"/>
                      <a:pt x="1490" y="84"/>
                      <a:pt x="1398" y="84"/>
                    </a:cubicBezTo>
                    <a:cubicBezTo>
                      <a:pt x="1368" y="84"/>
                      <a:pt x="1307" y="84"/>
                      <a:pt x="1246" y="114"/>
                    </a:cubicBezTo>
                    <a:cubicBezTo>
                      <a:pt x="1155" y="175"/>
                      <a:pt x="1064" y="388"/>
                      <a:pt x="1003" y="631"/>
                    </a:cubicBezTo>
                    <a:cubicBezTo>
                      <a:pt x="912" y="905"/>
                      <a:pt x="821" y="1056"/>
                      <a:pt x="791" y="1148"/>
                    </a:cubicBezTo>
                    <a:cubicBezTo>
                      <a:pt x="730" y="1056"/>
                      <a:pt x="669" y="935"/>
                      <a:pt x="639" y="783"/>
                    </a:cubicBezTo>
                    <a:lnTo>
                      <a:pt x="547" y="327"/>
                    </a:lnTo>
                    <a:cubicBezTo>
                      <a:pt x="456" y="236"/>
                      <a:pt x="426" y="114"/>
                      <a:pt x="335" y="23"/>
                    </a:cubicBezTo>
                    <a:cubicBezTo>
                      <a:pt x="304" y="8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58"/>
              <p:cNvSpPr/>
              <p:nvPr/>
            </p:nvSpPr>
            <p:spPr>
              <a:xfrm>
                <a:off x="3644275" y="6929025"/>
                <a:ext cx="501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980" extrusionOk="0">
                    <a:moveTo>
                      <a:pt x="973" y="1"/>
                    </a:moveTo>
                    <a:cubicBezTo>
                      <a:pt x="821" y="1"/>
                      <a:pt x="730" y="31"/>
                      <a:pt x="578" y="92"/>
                    </a:cubicBezTo>
                    <a:cubicBezTo>
                      <a:pt x="457" y="122"/>
                      <a:pt x="274" y="183"/>
                      <a:pt x="122" y="274"/>
                    </a:cubicBezTo>
                    <a:cubicBezTo>
                      <a:pt x="31" y="305"/>
                      <a:pt x="1" y="396"/>
                      <a:pt x="1" y="457"/>
                    </a:cubicBezTo>
                    <a:cubicBezTo>
                      <a:pt x="1" y="578"/>
                      <a:pt x="31" y="609"/>
                      <a:pt x="122" y="639"/>
                    </a:cubicBezTo>
                    <a:cubicBezTo>
                      <a:pt x="132" y="658"/>
                      <a:pt x="144" y="665"/>
                      <a:pt x="160" y="665"/>
                    </a:cubicBezTo>
                    <a:cubicBezTo>
                      <a:pt x="196" y="665"/>
                      <a:pt x="251" y="630"/>
                      <a:pt x="335" y="609"/>
                    </a:cubicBezTo>
                    <a:cubicBezTo>
                      <a:pt x="457" y="578"/>
                      <a:pt x="517" y="548"/>
                      <a:pt x="517" y="548"/>
                    </a:cubicBezTo>
                    <a:lnTo>
                      <a:pt x="578" y="548"/>
                    </a:lnTo>
                    <a:cubicBezTo>
                      <a:pt x="609" y="487"/>
                      <a:pt x="639" y="487"/>
                      <a:pt x="639" y="487"/>
                    </a:cubicBezTo>
                    <a:lnTo>
                      <a:pt x="730" y="487"/>
                    </a:lnTo>
                    <a:lnTo>
                      <a:pt x="730" y="548"/>
                    </a:lnTo>
                    <a:cubicBezTo>
                      <a:pt x="730" y="761"/>
                      <a:pt x="669" y="1156"/>
                      <a:pt x="639" y="1642"/>
                    </a:cubicBezTo>
                    <a:cubicBezTo>
                      <a:pt x="609" y="2128"/>
                      <a:pt x="609" y="2554"/>
                      <a:pt x="609" y="2827"/>
                    </a:cubicBezTo>
                    <a:cubicBezTo>
                      <a:pt x="609" y="2858"/>
                      <a:pt x="609" y="2888"/>
                      <a:pt x="639" y="2919"/>
                    </a:cubicBezTo>
                    <a:cubicBezTo>
                      <a:pt x="669" y="2979"/>
                      <a:pt x="730" y="2979"/>
                      <a:pt x="761" y="2979"/>
                    </a:cubicBezTo>
                    <a:cubicBezTo>
                      <a:pt x="943" y="2888"/>
                      <a:pt x="1034" y="2827"/>
                      <a:pt x="1064" y="2736"/>
                    </a:cubicBezTo>
                    <a:cubicBezTo>
                      <a:pt x="1064" y="1733"/>
                      <a:pt x="1125" y="943"/>
                      <a:pt x="1247" y="426"/>
                    </a:cubicBezTo>
                    <a:lnTo>
                      <a:pt x="1490" y="426"/>
                    </a:lnTo>
                    <a:cubicBezTo>
                      <a:pt x="1520" y="426"/>
                      <a:pt x="1642" y="426"/>
                      <a:pt x="1733" y="365"/>
                    </a:cubicBezTo>
                    <a:cubicBezTo>
                      <a:pt x="1824" y="335"/>
                      <a:pt x="1885" y="335"/>
                      <a:pt x="1946" y="274"/>
                    </a:cubicBezTo>
                    <a:cubicBezTo>
                      <a:pt x="1976" y="183"/>
                      <a:pt x="2007" y="153"/>
                      <a:pt x="1976" y="92"/>
                    </a:cubicBezTo>
                    <a:cubicBezTo>
                      <a:pt x="1976" y="92"/>
                      <a:pt x="2007" y="31"/>
                      <a:pt x="1976" y="31"/>
                    </a:cubicBezTo>
                    <a:cubicBezTo>
                      <a:pt x="1946" y="31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58"/>
              <p:cNvSpPr/>
              <p:nvPr/>
            </p:nvSpPr>
            <p:spPr>
              <a:xfrm>
                <a:off x="3694425" y="6932075"/>
                <a:ext cx="4410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05" extrusionOk="0">
                    <a:moveTo>
                      <a:pt x="1429" y="0"/>
                    </a:moveTo>
                    <a:cubicBezTo>
                      <a:pt x="1369" y="0"/>
                      <a:pt x="1338" y="0"/>
                      <a:pt x="1247" y="31"/>
                    </a:cubicBezTo>
                    <a:cubicBezTo>
                      <a:pt x="1186" y="61"/>
                      <a:pt x="1125" y="91"/>
                      <a:pt x="1125" y="183"/>
                    </a:cubicBezTo>
                    <a:lnTo>
                      <a:pt x="1125" y="760"/>
                    </a:lnTo>
                    <a:cubicBezTo>
                      <a:pt x="1125" y="973"/>
                      <a:pt x="1095" y="1186"/>
                      <a:pt x="1065" y="1277"/>
                    </a:cubicBezTo>
                    <a:cubicBezTo>
                      <a:pt x="1065" y="1298"/>
                      <a:pt x="1021" y="1333"/>
                      <a:pt x="964" y="1333"/>
                    </a:cubicBezTo>
                    <a:cubicBezTo>
                      <a:pt x="939" y="1333"/>
                      <a:pt x="910" y="1326"/>
                      <a:pt x="882" y="1307"/>
                    </a:cubicBezTo>
                    <a:cubicBezTo>
                      <a:pt x="761" y="1277"/>
                      <a:pt x="669" y="1246"/>
                      <a:pt x="639" y="1216"/>
                    </a:cubicBezTo>
                    <a:cubicBezTo>
                      <a:pt x="639" y="1125"/>
                      <a:pt x="639" y="1064"/>
                      <a:pt x="609" y="973"/>
                    </a:cubicBezTo>
                    <a:cubicBezTo>
                      <a:pt x="578" y="912"/>
                      <a:pt x="609" y="821"/>
                      <a:pt x="609" y="760"/>
                    </a:cubicBezTo>
                    <a:cubicBezTo>
                      <a:pt x="639" y="669"/>
                      <a:pt x="700" y="608"/>
                      <a:pt x="700" y="487"/>
                    </a:cubicBezTo>
                    <a:cubicBezTo>
                      <a:pt x="700" y="365"/>
                      <a:pt x="730" y="304"/>
                      <a:pt x="730" y="274"/>
                    </a:cubicBezTo>
                    <a:cubicBezTo>
                      <a:pt x="730" y="213"/>
                      <a:pt x="700" y="152"/>
                      <a:pt x="609" y="61"/>
                    </a:cubicBezTo>
                    <a:cubicBezTo>
                      <a:pt x="548" y="31"/>
                      <a:pt x="457" y="31"/>
                      <a:pt x="396" y="31"/>
                    </a:cubicBezTo>
                    <a:cubicBezTo>
                      <a:pt x="274" y="31"/>
                      <a:pt x="213" y="61"/>
                      <a:pt x="183" y="122"/>
                    </a:cubicBezTo>
                    <a:cubicBezTo>
                      <a:pt x="153" y="183"/>
                      <a:pt x="122" y="304"/>
                      <a:pt x="122" y="426"/>
                    </a:cubicBezTo>
                    <a:lnTo>
                      <a:pt x="122" y="821"/>
                    </a:lnTo>
                    <a:lnTo>
                      <a:pt x="122" y="1186"/>
                    </a:lnTo>
                    <a:cubicBezTo>
                      <a:pt x="122" y="1186"/>
                      <a:pt x="92" y="1216"/>
                      <a:pt x="92" y="1277"/>
                    </a:cubicBezTo>
                    <a:cubicBezTo>
                      <a:pt x="31" y="1338"/>
                      <a:pt x="31" y="1368"/>
                      <a:pt x="31" y="1398"/>
                    </a:cubicBezTo>
                    <a:cubicBezTo>
                      <a:pt x="31" y="1429"/>
                      <a:pt x="1" y="1429"/>
                      <a:pt x="31" y="1520"/>
                    </a:cubicBezTo>
                    <a:cubicBezTo>
                      <a:pt x="92" y="1581"/>
                      <a:pt x="92" y="1642"/>
                      <a:pt x="92" y="1642"/>
                    </a:cubicBezTo>
                    <a:cubicBezTo>
                      <a:pt x="92" y="1672"/>
                      <a:pt x="122" y="1733"/>
                      <a:pt x="92" y="1976"/>
                    </a:cubicBezTo>
                    <a:lnTo>
                      <a:pt x="92" y="2280"/>
                    </a:lnTo>
                    <a:cubicBezTo>
                      <a:pt x="122" y="2341"/>
                      <a:pt x="122" y="2462"/>
                      <a:pt x="153" y="2523"/>
                    </a:cubicBezTo>
                    <a:cubicBezTo>
                      <a:pt x="183" y="2614"/>
                      <a:pt x="244" y="2675"/>
                      <a:pt x="305" y="2736"/>
                    </a:cubicBezTo>
                    <a:cubicBezTo>
                      <a:pt x="396" y="2766"/>
                      <a:pt x="487" y="2797"/>
                      <a:pt x="609" y="2797"/>
                    </a:cubicBezTo>
                    <a:cubicBezTo>
                      <a:pt x="639" y="2675"/>
                      <a:pt x="639" y="2493"/>
                      <a:pt x="609" y="2219"/>
                    </a:cubicBezTo>
                    <a:cubicBezTo>
                      <a:pt x="578" y="1976"/>
                      <a:pt x="578" y="1824"/>
                      <a:pt x="639" y="1733"/>
                    </a:cubicBezTo>
                    <a:cubicBezTo>
                      <a:pt x="639" y="1702"/>
                      <a:pt x="700" y="1672"/>
                      <a:pt x="761" y="1672"/>
                    </a:cubicBezTo>
                    <a:cubicBezTo>
                      <a:pt x="791" y="1652"/>
                      <a:pt x="815" y="1645"/>
                      <a:pt x="835" y="1645"/>
                    </a:cubicBezTo>
                    <a:cubicBezTo>
                      <a:pt x="875" y="1645"/>
                      <a:pt x="902" y="1672"/>
                      <a:pt x="943" y="1672"/>
                    </a:cubicBezTo>
                    <a:cubicBezTo>
                      <a:pt x="1034" y="1672"/>
                      <a:pt x="1065" y="1702"/>
                      <a:pt x="1095" y="1763"/>
                    </a:cubicBezTo>
                    <a:cubicBezTo>
                      <a:pt x="1156" y="1854"/>
                      <a:pt x="1186" y="1976"/>
                      <a:pt x="1186" y="2067"/>
                    </a:cubicBezTo>
                    <a:cubicBezTo>
                      <a:pt x="1186" y="2189"/>
                      <a:pt x="1217" y="2310"/>
                      <a:pt x="1217" y="2432"/>
                    </a:cubicBezTo>
                    <a:cubicBezTo>
                      <a:pt x="1217" y="2523"/>
                      <a:pt x="1308" y="2614"/>
                      <a:pt x="1308" y="2736"/>
                    </a:cubicBezTo>
                    <a:cubicBezTo>
                      <a:pt x="1308" y="2827"/>
                      <a:pt x="1369" y="2918"/>
                      <a:pt x="1460" y="2949"/>
                    </a:cubicBezTo>
                    <a:cubicBezTo>
                      <a:pt x="1502" y="2970"/>
                      <a:pt x="1573" y="3005"/>
                      <a:pt x="1652" y="3005"/>
                    </a:cubicBezTo>
                    <a:cubicBezTo>
                      <a:pt x="1688" y="3005"/>
                      <a:pt x="1726" y="2998"/>
                      <a:pt x="1764" y="2979"/>
                    </a:cubicBezTo>
                    <a:cubicBezTo>
                      <a:pt x="1764" y="2888"/>
                      <a:pt x="1703" y="2675"/>
                      <a:pt x="1672" y="2371"/>
                    </a:cubicBezTo>
                    <a:cubicBezTo>
                      <a:pt x="1612" y="2067"/>
                      <a:pt x="1612" y="1854"/>
                      <a:pt x="1642" y="1702"/>
                    </a:cubicBezTo>
                    <a:cubicBezTo>
                      <a:pt x="1642" y="1672"/>
                      <a:pt x="1642" y="1672"/>
                      <a:pt x="1672" y="1611"/>
                    </a:cubicBezTo>
                    <a:cubicBezTo>
                      <a:pt x="1703" y="1611"/>
                      <a:pt x="1703" y="1581"/>
                      <a:pt x="1703" y="1550"/>
                    </a:cubicBezTo>
                    <a:cubicBezTo>
                      <a:pt x="1703" y="1520"/>
                      <a:pt x="1672" y="1459"/>
                      <a:pt x="1642" y="1429"/>
                    </a:cubicBezTo>
                    <a:cubicBezTo>
                      <a:pt x="1581" y="1398"/>
                      <a:pt x="1551" y="1368"/>
                      <a:pt x="1551" y="1307"/>
                    </a:cubicBezTo>
                    <a:cubicBezTo>
                      <a:pt x="1551" y="1246"/>
                      <a:pt x="1551" y="1094"/>
                      <a:pt x="1581" y="912"/>
                    </a:cubicBezTo>
                    <a:cubicBezTo>
                      <a:pt x="1642" y="760"/>
                      <a:pt x="1642" y="608"/>
                      <a:pt x="1642" y="487"/>
                    </a:cubicBezTo>
                    <a:cubicBezTo>
                      <a:pt x="1642" y="365"/>
                      <a:pt x="1581" y="243"/>
                      <a:pt x="1551" y="61"/>
                    </a:cubicBezTo>
                    <a:cubicBezTo>
                      <a:pt x="1551" y="31"/>
                      <a:pt x="1521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58"/>
              <p:cNvSpPr/>
              <p:nvPr/>
            </p:nvSpPr>
            <p:spPr>
              <a:xfrm>
                <a:off x="3742300" y="6937100"/>
                <a:ext cx="159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566" extrusionOk="0">
                    <a:moveTo>
                      <a:pt x="300" y="1"/>
                    </a:moveTo>
                    <a:cubicBezTo>
                      <a:pt x="272" y="1"/>
                      <a:pt x="244" y="4"/>
                      <a:pt x="213" y="12"/>
                    </a:cubicBezTo>
                    <a:cubicBezTo>
                      <a:pt x="92" y="73"/>
                      <a:pt x="31" y="134"/>
                      <a:pt x="31" y="255"/>
                    </a:cubicBezTo>
                    <a:cubicBezTo>
                      <a:pt x="31" y="377"/>
                      <a:pt x="1" y="529"/>
                      <a:pt x="1" y="681"/>
                    </a:cubicBezTo>
                    <a:lnTo>
                      <a:pt x="1" y="1045"/>
                    </a:lnTo>
                    <a:lnTo>
                      <a:pt x="1" y="1471"/>
                    </a:lnTo>
                    <a:lnTo>
                      <a:pt x="1" y="1836"/>
                    </a:lnTo>
                    <a:lnTo>
                      <a:pt x="1" y="1988"/>
                    </a:lnTo>
                    <a:lnTo>
                      <a:pt x="1" y="2079"/>
                    </a:lnTo>
                    <a:lnTo>
                      <a:pt x="1" y="2140"/>
                    </a:lnTo>
                    <a:lnTo>
                      <a:pt x="1" y="2231"/>
                    </a:lnTo>
                    <a:lnTo>
                      <a:pt x="1" y="2292"/>
                    </a:lnTo>
                    <a:cubicBezTo>
                      <a:pt x="1" y="2352"/>
                      <a:pt x="31" y="2383"/>
                      <a:pt x="31" y="2383"/>
                    </a:cubicBezTo>
                    <a:cubicBezTo>
                      <a:pt x="31" y="2413"/>
                      <a:pt x="61" y="2444"/>
                      <a:pt x="61" y="2444"/>
                    </a:cubicBezTo>
                    <a:cubicBezTo>
                      <a:pt x="61" y="2444"/>
                      <a:pt x="61" y="2504"/>
                      <a:pt x="92" y="2504"/>
                    </a:cubicBezTo>
                    <a:cubicBezTo>
                      <a:pt x="122" y="2504"/>
                      <a:pt x="122" y="2535"/>
                      <a:pt x="183" y="2535"/>
                    </a:cubicBezTo>
                    <a:cubicBezTo>
                      <a:pt x="244" y="2565"/>
                      <a:pt x="274" y="2565"/>
                      <a:pt x="365" y="2565"/>
                    </a:cubicBezTo>
                    <a:cubicBezTo>
                      <a:pt x="426" y="2565"/>
                      <a:pt x="487" y="2535"/>
                      <a:pt x="487" y="2504"/>
                    </a:cubicBezTo>
                    <a:cubicBezTo>
                      <a:pt x="487" y="2292"/>
                      <a:pt x="426" y="2079"/>
                      <a:pt x="426" y="1775"/>
                    </a:cubicBezTo>
                    <a:lnTo>
                      <a:pt x="426" y="924"/>
                    </a:lnTo>
                    <a:cubicBezTo>
                      <a:pt x="487" y="711"/>
                      <a:pt x="517" y="468"/>
                      <a:pt x="578" y="255"/>
                    </a:cubicBezTo>
                    <a:cubicBezTo>
                      <a:pt x="639" y="225"/>
                      <a:pt x="578" y="134"/>
                      <a:pt x="548" y="103"/>
                    </a:cubicBezTo>
                    <a:cubicBezTo>
                      <a:pt x="457" y="35"/>
                      <a:pt x="382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58"/>
              <p:cNvSpPr/>
              <p:nvPr/>
            </p:nvSpPr>
            <p:spPr>
              <a:xfrm>
                <a:off x="3759775" y="6932075"/>
                <a:ext cx="37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604" extrusionOk="0">
                    <a:moveTo>
                      <a:pt x="1156" y="0"/>
                    </a:moveTo>
                    <a:cubicBezTo>
                      <a:pt x="1065" y="0"/>
                      <a:pt x="1004" y="31"/>
                      <a:pt x="1004" y="122"/>
                    </a:cubicBezTo>
                    <a:cubicBezTo>
                      <a:pt x="943" y="274"/>
                      <a:pt x="1004" y="456"/>
                      <a:pt x="1034" y="669"/>
                    </a:cubicBezTo>
                    <a:cubicBezTo>
                      <a:pt x="1065" y="942"/>
                      <a:pt x="1125" y="1094"/>
                      <a:pt x="1125" y="1216"/>
                    </a:cubicBezTo>
                    <a:lnTo>
                      <a:pt x="1125" y="1398"/>
                    </a:lnTo>
                    <a:lnTo>
                      <a:pt x="1125" y="1642"/>
                    </a:lnTo>
                    <a:cubicBezTo>
                      <a:pt x="1125" y="1702"/>
                      <a:pt x="1125" y="1733"/>
                      <a:pt x="1065" y="1824"/>
                    </a:cubicBezTo>
                    <a:cubicBezTo>
                      <a:pt x="973" y="1672"/>
                      <a:pt x="882" y="1490"/>
                      <a:pt x="761" y="1186"/>
                    </a:cubicBezTo>
                    <a:cubicBezTo>
                      <a:pt x="669" y="882"/>
                      <a:pt x="578" y="639"/>
                      <a:pt x="457" y="517"/>
                    </a:cubicBezTo>
                    <a:cubicBezTo>
                      <a:pt x="457" y="487"/>
                      <a:pt x="396" y="487"/>
                      <a:pt x="305" y="487"/>
                    </a:cubicBezTo>
                    <a:cubicBezTo>
                      <a:pt x="183" y="487"/>
                      <a:pt x="153" y="517"/>
                      <a:pt x="153" y="578"/>
                    </a:cubicBezTo>
                    <a:cubicBezTo>
                      <a:pt x="92" y="791"/>
                      <a:pt x="62" y="1094"/>
                      <a:pt x="62" y="1550"/>
                    </a:cubicBezTo>
                    <a:cubicBezTo>
                      <a:pt x="62" y="2006"/>
                      <a:pt x="1" y="2280"/>
                      <a:pt x="1" y="2432"/>
                    </a:cubicBezTo>
                    <a:cubicBezTo>
                      <a:pt x="1" y="2462"/>
                      <a:pt x="1" y="2493"/>
                      <a:pt x="62" y="2553"/>
                    </a:cubicBezTo>
                    <a:cubicBezTo>
                      <a:pt x="79" y="2589"/>
                      <a:pt x="108" y="2604"/>
                      <a:pt x="146" y="2604"/>
                    </a:cubicBezTo>
                    <a:cubicBezTo>
                      <a:pt x="174" y="2604"/>
                      <a:pt x="206" y="2596"/>
                      <a:pt x="244" y="2584"/>
                    </a:cubicBezTo>
                    <a:cubicBezTo>
                      <a:pt x="305" y="2553"/>
                      <a:pt x="396" y="2553"/>
                      <a:pt x="396" y="2462"/>
                    </a:cubicBezTo>
                    <a:cubicBezTo>
                      <a:pt x="426" y="2341"/>
                      <a:pt x="457" y="2189"/>
                      <a:pt x="426" y="2006"/>
                    </a:cubicBezTo>
                    <a:cubicBezTo>
                      <a:pt x="396" y="1824"/>
                      <a:pt x="426" y="1672"/>
                      <a:pt x="457" y="1550"/>
                    </a:cubicBezTo>
                    <a:cubicBezTo>
                      <a:pt x="517" y="1581"/>
                      <a:pt x="548" y="1672"/>
                      <a:pt x="578" y="1733"/>
                    </a:cubicBezTo>
                    <a:cubicBezTo>
                      <a:pt x="609" y="1824"/>
                      <a:pt x="669" y="1885"/>
                      <a:pt x="700" y="1946"/>
                    </a:cubicBezTo>
                    <a:cubicBezTo>
                      <a:pt x="730" y="2006"/>
                      <a:pt x="761" y="2037"/>
                      <a:pt x="821" y="2128"/>
                    </a:cubicBezTo>
                    <a:cubicBezTo>
                      <a:pt x="852" y="2189"/>
                      <a:pt x="882" y="2280"/>
                      <a:pt x="913" y="2310"/>
                    </a:cubicBezTo>
                    <a:cubicBezTo>
                      <a:pt x="1004" y="2401"/>
                      <a:pt x="1034" y="2401"/>
                      <a:pt x="1125" y="2401"/>
                    </a:cubicBezTo>
                    <a:cubicBezTo>
                      <a:pt x="1186" y="2401"/>
                      <a:pt x="1277" y="2341"/>
                      <a:pt x="1308" y="2310"/>
                    </a:cubicBezTo>
                    <a:cubicBezTo>
                      <a:pt x="1399" y="2158"/>
                      <a:pt x="1490" y="1946"/>
                      <a:pt x="1490" y="1642"/>
                    </a:cubicBezTo>
                    <a:lnTo>
                      <a:pt x="1490" y="1520"/>
                    </a:lnTo>
                    <a:lnTo>
                      <a:pt x="1490" y="1034"/>
                    </a:lnTo>
                    <a:cubicBezTo>
                      <a:pt x="1490" y="912"/>
                      <a:pt x="1490" y="760"/>
                      <a:pt x="1460" y="578"/>
                    </a:cubicBezTo>
                    <a:cubicBezTo>
                      <a:pt x="1429" y="365"/>
                      <a:pt x="1369" y="213"/>
                      <a:pt x="1338" y="61"/>
                    </a:cubicBezTo>
                    <a:cubicBezTo>
                      <a:pt x="1308" y="0"/>
                      <a:pt x="1277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58"/>
              <p:cNvSpPr/>
              <p:nvPr/>
            </p:nvSpPr>
            <p:spPr>
              <a:xfrm>
                <a:off x="3797775" y="6939675"/>
                <a:ext cx="441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558" extrusionOk="0">
                    <a:moveTo>
                      <a:pt x="1156" y="0"/>
                    </a:moveTo>
                    <a:cubicBezTo>
                      <a:pt x="973" y="0"/>
                      <a:pt x="821" y="61"/>
                      <a:pt x="608" y="183"/>
                    </a:cubicBezTo>
                    <a:cubicBezTo>
                      <a:pt x="365" y="365"/>
                      <a:pt x="153" y="638"/>
                      <a:pt x="92" y="942"/>
                    </a:cubicBezTo>
                    <a:cubicBezTo>
                      <a:pt x="1" y="1246"/>
                      <a:pt x="1" y="1581"/>
                      <a:pt x="92" y="1946"/>
                    </a:cubicBezTo>
                    <a:cubicBezTo>
                      <a:pt x="122" y="2158"/>
                      <a:pt x="244" y="2310"/>
                      <a:pt x="365" y="2462"/>
                    </a:cubicBezTo>
                    <a:cubicBezTo>
                      <a:pt x="479" y="2527"/>
                      <a:pt x="585" y="2558"/>
                      <a:pt x="695" y="2558"/>
                    </a:cubicBezTo>
                    <a:cubicBezTo>
                      <a:pt x="791" y="2558"/>
                      <a:pt x="891" y="2535"/>
                      <a:pt x="1004" y="2493"/>
                    </a:cubicBezTo>
                    <a:cubicBezTo>
                      <a:pt x="1034" y="2493"/>
                      <a:pt x="1064" y="2462"/>
                      <a:pt x="1156" y="2462"/>
                    </a:cubicBezTo>
                    <a:cubicBezTo>
                      <a:pt x="1216" y="2462"/>
                      <a:pt x="1277" y="2462"/>
                      <a:pt x="1308" y="2432"/>
                    </a:cubicBezTo>
                    <a:cubicBezTo>
                      <a:pt x="1338" y="2401"/>
                      <a:pt x="1338" y="2341"/>
                      <a:pt x="1429" y="2310"/>
                    </a:cubicBezTo>
                    <a:cubicBezTo>
                      <a:pt x="1490" y="2249"/>
                      <a:pt x="1520" y="2189"/>
                      <a:pt x="1520" y="2158"/>
                    </a:cubicBezTo>
                    <a:cubicBezTo>
                      <a:pt x="1520" y="2128"/>
                      <a:pt x="1520" y="2097"/>
                      <a:pt x="1581" y="1976"/>
                    </a:cubicBezTo>
                    <a:cubicBezTo>
                      <a:pt x="1612" y="1854"/>
                      <a:pt x="1612" y="1794"/>
                      <a:pt x="1612" y="1702"/>
                    </a:cubicBezTo>
                    <a:cubicBezTo>
                      <a:pt x="1612" y="1702"/>
                      <a:pt x="1612" y="1672"/>
                      <a:pt x="1642" y="1672"/>
                    </a:cubicBezTo>
                    <a:lnTo>
                      <a:pt x="1672" y="1642"/>
                    </a:lnTo>
                    <a:cubicBezTo>
                      <a:pt x="1763" y="1520"/>
                      <a:pt x="1703" y="1398"/>
                      <a:pt x="1612" y="1338"/>
                    </a:cubicBezTo>
                    <a:cubicBezTo>
                      <a:pt x="1534" y="1280"/>
                      <a:pt x="1445" y="1259"/>
                      <a:pt x="1359" y="1259"/>
                    </a:cubicBezTo>
                    <a:cubicBezTo>
                      <a:pt x="1309" y="1259"/>
                      <a:pt x="1261" y="1266"/>
                      <a:pt x="1216" y="1277"/>
                    </a:cubicBezTo>
                    <a:lnTo>
                      <a:pt x="1004" y="1398"/>
                    </a:lnTo>
                    <a:cubicBezTo>
                      <a:pt x="943" y="1429"/>
                      <a:pt x="943" y="1520"/>
                      <a:pt x="1004" y="1581"/>
                    </a:cubicBezTo>
                    <a:lnTo>
                      <a:pt x="1156" y="1672"/>
                    </a:lnTo>
                    <a:cubicBezTo>
                      <a:pt x="1186" y="1702"/>
                      <a:pt x="1216" y="1733"/>
                      <a:pt x="1216" y="1794"/>
                    </a:cubicBezTo>
                    <a:cubicBezTo>
                      <a:pt x="1216" y="1824"/>
                      <a:pt x="1186" y="1946"/>
                      <a:pt x="1125" y="2097"/>
                    </a:cubicBezTo>
                    <a:cubicBezTo>
                      <a:pt x="1125" y="2128"/>
                      <a:pt x="1064" y="2158"/>
                      <a:pt x="1004" y="2158"/>
                    </a:cubicBezTo>
                    <a:cubicBezTo>
                      <a:pt x="973" y="2173"/>
                      <a:pt x="943" y="2181"/>
                      <a:pt x="916" y="2181"/>
                    </a:cubicBezTo>
                    <a:cubicBezTo>
                      <a:pt x="890" y="2181"/>
                      <a:pt x="867" y="2173"/>
                      <a:pt x="852" y="2158"/>
                    </a:cubicBezTo>
                    <a:cubicBezTo>
                      <a:pt x="700" y="2097"/>
                      <a:pt x="578" y="1976"/>
                      <a:pt x="548" y="1824"/>
                    </a:cubicBezTo>
                    <a:cubicBezTo>
                      <a:pt x="517" y="1672"/>
                      <a:pt x="517" y="1550"/>
                      <a:pt x="517" y="1368"/>
                    </a:cubicBezTo>
                    <a:cubicBezTo>
                      <a:pt x="517" y="1186"/>
                      <a:pt x="548" y="1034"/>
                      <a:pt x="608" y="882"/>
                    </a:cubicBezTo>
                    <a:cubicBezTo>
                      <a:pt x="669" y="790"/>
                      <a:pt x="669" y="730"/>
                      <a:pt x="700" y="669"/>
                    </a:cubicBezTo>
                    <a:cubicBezTo>
                      <a:pt x="730" y="638"/>
                      <a:pt x="760" y="608"/>
                      <a:pt x="821" y="517"/>
                    </a:cubicBezTo>
                    <a:cubicBezTo>
                      <a:pt x="852" y="456"/>
                      <a:pt x="882" y="426"/>
                      <a:pt x="973" y="426"/>
                    </a:cubicBezTo>
                    <a:cubicBezTo>
                      <a:pt x="1004" y="395"/>
                      <a:pt x="1049" y="380"/>
                      <a:pt x="1106" y="380"/>
                    </a:cubicBezTo>
                    <a:cubicBezTo>
                      <a:pt x="1163" y="380"/>
                      <a:pt x="1232" y="395"/>
                      <a:pt x="1308" y="426"/>
                    </a:cubicBezTo>
                    <a:cubicBezTo>
                      <a:pt x="1384" y="441"/>
                      <a:pt x="1452" y="449"/>
                      <a:pt x="1509" y="449"/>
                    </a:cubicBezTo>
                    <a:cubicBezTo>
                      <a:pt x="1566" y="449"/>
                      <a:pt x="1612" y="441"/>
                      <a:pt x="1642" y="426"/>
                    </a:cubicBezTo>
                    <a:cubicBezTo>
                      <a:pt x="1672" y="365"/>
                      <a:pt x="1672" y="335"/>
                      <a:pt x="1733" y="304"/>
                    </a:cubicBezTo>
                    <a:cubicBezTo>
                      <a:pt x="1763" y="274"/>
                      <a:pt x="1733" y="213"/>
                      <a:pt x="1672" y="183"/>
                    </a:cubicBezTo>
                    <a:cubicBezTo>
                      <a:pt x="1520" y="61"/>
                      <a:pt x="1338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9"/>
          <p:cNvSpPr txBox="1">
            <a:spLocks noGrp="1"/>
          </p:cNvSpPr>
          <p:nvPr>
            <p:ph type="title"/>
          </p:nvPr>
        </p:nvSpPr>
        <p:spPr>
          <a:xfrm>
            <a:off x="2432100" y="1642800"/>
            <a:ext cx="54402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</p:txBody>
      </p:sp>
      <p:sp>
        <p:nvSpPr>
          <p:cNvPr id="658" name="Google Shape;658;p59"/>
          <p:cNvSpPr txBox="1">
            <a:spLocks noGrp="1"/>
          </p:cNvSpPr>
          <p:nvPr>
            <p:ph type="subTitle" idx="1"/>
          </p:nvPr>
        </p:nvSpPr>
        <p:spPr>
          <a:xfrm>
            <a:off x="2842350" y="2864663"/>
            <a:ext cx="4619700" cy="5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Run Through (Final Product)</a:t>
            </a:r>
            <a:endParaRPr/>
          </a:p>
        </p:txBody>
      </p:sp>
      <p:pic>
        <p:nvPicPr>
          <p:cNvPr id="659" name="Google Shape;6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200" y="2233375"/>
            <a:ext cx="3410849" cy="255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" name="Google Shape;660;p59"/>
          <p:cNvGrpSpPr/>
          <p:nvPr/>
        </p:nvGrpSpPr>
        <p:grpSpPr>
          <a:xfrm>
            <a:off x="8076735" y="789714"/>
            <a:ext cx="868214" cy="2604539"/>
            <a:chOff x="6342900" y="7314938"/>
            <a:chExt cx="963825" cy="2421475"/>
          </a:xfrm>
        </p:grpSpPr>
        <p:sp>
          <p:nvSpPr>
            <p:cNvPr id="661" name="Google Shape;661;p59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59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663" name="Google Shape;663;p59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59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59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59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59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59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9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9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9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9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9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9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9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9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59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59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59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59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9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9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9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59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59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59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59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9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9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9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9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9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9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9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9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9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9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9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9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9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9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9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9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9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9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9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9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9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9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9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9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9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9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9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9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9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9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9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9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9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9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9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9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9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9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9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9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9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9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9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9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9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9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9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9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9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9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9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9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9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9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9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9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0"/>
          <p:cNvSpPr txBox="1">
            <a:spLocks noGrp="1"/>
          </p:cNvSpPr>
          <p:nvPr>
            <p:ph type="title"/>
          </p:nvPr>
        </p:nvSpPr>
        <p:spPr>
          <a:xfrm>
            <a:off x="2293250" y="1158450"/>
            <a:ext cx="6937800" cy="4140900"/>
          </a:xfrm>
          <a:prstGeom prst="rect">
            <a:avLst/>
          </a:prstGeom>
        </p:spPr>
        <p:txBody>
          <a:bodyPr spcFirstLastPara="1" wrap="square" lIns="274300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Thank You For Your Time </a:t>
            </a:r>
            <a:endParaRPr sz="5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Any Feedback or Questions?</a:t>
            </a:r>
            <a:endParaRPr sz="5000"/>
          </a:p>
        </p:txBody>
      </p:sp>
      <p:grpSp>
        <p:nvGrpSpPr>
          <p:cNvPr id="749" name="Google Shape;749;p60"/>
          <p:cNvGrpSpPr/>
          <p:nvPr/>
        </p:nvGrpSpPr>
        <p:grpSpPr>
          <a:xfrm>
            <a:off x="249019" y="643300"/>
            <a:ext cx="2436378" cy="2664128"/>
            <a:chOff x="11076450" y="11182025"/>
            <a:chExt cx="1835175" cy="2006725"/>
          </a:xfrm>
        </p:grpSpPr>
        <p:sp>
          <p:nvSpPr>
            <p:cNvPr id="750" name="Google Shape;750;p60"/>
            <p:cNvSpPr/>
            <p:nvPr/>
          </p:nvSpPr>
          <p:spPr>
            <a:xfrm>
              <a:off x="11340900" y="11574500"/>
              <a:ext cx="1229525" cy="1378900"/>
            </a:xfrm>
            <a:custGeom>
              <a:avLst/>
              <a:gdLst/>
              <a:ahLst/>
              <a:cxnLst/>
              <a:rect l="l" t="t" r="r" b="b"/>
              <a:pathLst>
                <a:path w="49181" h="55156" extrusionOk="0">
                  <a:moveTo>
                    <a:pt x="23604" y="0"/>
                  </a:moveTo>
                  <a:cubicBezTo>
                    <a:pt x="12971" y="0"/>
                    <a:pt x="3433" y="7544"/>
                    <a:pt x="1216" y="18468"/>
                  </a:cubicBezTo>
                  <a:cubicBezTo>
                    <a:pt x="1" y="24456"/>
                    <a:pt x="1277" y="30352"/>
                    <a:pt x="4226" y="35155"/>
                  </a:cubicBezTo>
                  <a:cubicBezTo>
                    <a:pt x="5533" y="37283"/>
                    <a:pt x="6657" y="39471"/>
                    <a:pt x="7448" y="41842"/>
                  </a:cubicBezTo>
                  <a:cubicBezTo>
                    <a:pt x="8481" y="44881"/>
                    <a:pt x="9545" y="48833"/>
                    <a:pt x="9180" y="51690"/>
                  </a:cubicBezTo>
                  <a:lnTo>
                    <a:pt x="17843" y="53423"/>
                  </a:lnTo>
                  <a:lnTo>
                    <a:pt x="26506" y="55155"/>
                  </a:lnTo>
                  <a:cubicBezTo>
                    <a:pt x="27296" y="52389"/>
                    <a:pt x="29758" y="49167"/>
                    <a:pt x="31886" y="46736"/>
                  </a:cubicBezTo>
                  <a:cubicBezTo>
                    <a:pt x="33527" y="44881"/>
                    <a:pt x="35412" y="43240"/>
                    <a:pt x="37448" y="41781"/>
                  </a:cubicBezTo>
                  <a:cubicBezTo>
                    <a:pt x="42038" y="38529"/>
                    <a:pt x="45442" y="33544"/>
                    <a:pt x="46628" y="27586"/>
                  </a:cubicBezTo>
                  <a:cubicBezTo>
                    <a:pt x="49181" y="15155"/>
                    <a:pt x="41187" y="3088"/>
                    <a:pt x="28877" y="595"/>
                  </a:cubicBezTo>
                  <a:cubicBezTo>
                    <a:pt x="28725" y="565"/>
                    <a:pt x="28573" y="565"/>
                    <a:pt x="28481" y="534"/>
                  </a:cubicBezTo>
                  <a:cubicBezTo>
                    <a:pt x="28329" y="504"/>
                    <a:pt x="28177" y="443"/>
                    <a:pt x="28056" y="443"/>
                  </a:cubicBezTo>
                  <a:cubicBezTo>
                    <a:pt x="26562" y="144"/>
                    <a:pt x="25073" y="0"/>
                    <a:pt x="23604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0"/>
            <p:cNvSpPr/>
            <p:nvPr/>
          </p:nvSpPr>
          <p:spPr>
            <a:xfrm>
              <a:off x="11565825" y="12026725"/>
              <a:ext cx="715850" cy="667550"/>
            </a:xfrm>
            <a:custGeom>
              <a:avLst/>
              <a:gdLst/>
              <a:ahLst/>
              <a:cxnLst/>
              <a:rect l="l" t="t" r="r" b="b"/>
              <a:pathLst>
                <a:path w="28634" h="26702" extrusionOk="0">
                  <a:moveTo>
                    <a:pt x="6019" y="1534"/>
                  </a:moveTo>
                  <a:cubicBezTo>
                    <a:pt x="6049" y="1534"/>
                    <a:pt x="6080" y="1564"/>
                    <a:pt x="6141" y="1564"/>
                  </a:cubicBezTo>
                  <a:cubicBezTo>
                    <a:pt x="6171" y="1564"/>
                    <a:pt x="6171" y="1594"/>
                    <a:pt x="6201" y="1594"/>
                  </a:cubicBezTo>
                  <a:cubicBezTo>
                    <a:pt x="6201" y="1625"/>
                    <a:pt x="6232" y="1625"/>
                    <a:pt x="6232" y="1686"/>
                  </a:cubicBezTo>
                  <a:cubicBezTo>
                    <a:pt x="6232" y="1686"/>
                    <a:pt x="6293" y="1838"/>
                    <a:pt x="6323" y="1868"/>
                  </a:cubicBezTo>
                  <a:lnTo>
                    <a:pt x="6323" y="1898"/>
                  </a:lnTo>
                  <a:lnTo>
                    <a:pt x="6323" y="2050"/>
                  </a:lnTo>
                  <a:lnTo>
                    <a:pt x="6323" y="2354"/>
                  </a:lnTo>
                  <a:lnTo>
                    <a:pt x="6323" y="2476"/>
                  </a:lnTo>
                  <a:lnTo>
                    <a:pt x="6323" y="2628"/>
                  </a:lnTo>
                  <a:cubicBezTo>
                    <a:pt x="6323" y="3114"/>
                    <a:pt x="6141" y="3601"/>
                    <a:pt x="5989" y="4117"/>
                  </a:cubicBezTo>
                  <a:cubicBezTo>
                    <a:pt x="5806" y="4725"/>
                    <a:pt x="5533" y="5364"/>
                    <a:pt x="5138" y="5880"/>
                  </a:cubicBezTo>
                  <a:cubicBezTo>
                    <a:pt x="5077" y="5667"/>
                    <a:pt x="4986" y="5485"/>
                    <a:pt x="4955" y="5212"/>
                  </a:cubicBezTo>
                  <a:cubicBezTo>
                    <a:pt x="4773" y="4300"/>
                    <a:pt x="4803" y="3297"/>
                    <a:pt x="5168" y="2476"/>
                  </a:cubicBezTo>
                  <a:cubicBezTo>
                    <a:pt x="5320" y="2081"/>
                    <a:pt x="5594" y="1716"/>
                    <a:pt x="5898" y="1564"/>
                  </a:cubicBezTo>
                  <a:cubicBezTo>
                    <a:pt x="5928" y="1534"/>
                    <a:pt x="5928" y="1534"/>
                    <a:pt x="6019" y="1534"/>
                  </a:cubicBezTo>
                  <a:close/>
                  <a:moveTo>
                    <a:pt x="22269" y="2380"/>
                  </a:moveTo>
                  <a:cubicBezTo>
                    <a:pt x="22432" y="2380"/>
                    <a:pt x="22594" y="2471"/>
                    <a:pt x="22706" y="2628"/>
                  </a:cubicBezTo>
                  <a:cubicBezTo>
                    <a:pt x="23253" y="3327"/>
                    <a:pt x="23193" y="4482"/>
                    <a:pt x="23010" y="5364"/>
                  </a:cubicBezTo>
                  <a:cubicBezTo>
                    <a:pt x="22767" y="6123"/>
                    <a:pt x="22402" y="6914"/>
                    <a:pt x="21916" y="7582"/>
                  </a:cubicBezTo>
                  <a:cubicBezTo>
                    <a:pt x="21825" y="7370"/>
                    <a:pt x="21794" y="7126"/>
                    <a:pt x="21764" y="6944"/>
                  </a:cubicBezTo>
                  <a:cubicBezTo>
                    <a:pt x="21642" y="6367"/>
                    <a:pt x="21551" y="5819"/>
                    <a:pt x="21491" y="5272"/>
                  </a:cubicBezTo>
                  <a:cubicBezTo>
                    <a:pt x="21399" y="4664"/>
                    <a:pt x="21278" y="4057"/>
                    <a:pt x="21399" y="3449"/>
                  </a:cubicBezTo>
                  <a:cubicBezTo>
                    <a:pt x="21491" y="2993"/>
                    <a:pt x="21673" y="2628"/>
                    <a:pt x="22098" y="2415"/>
                  </a:cubicBezTo>
                  <a:cubicBezTo>
                    <a:pt x="22154" y="2391"/>
                    <a:pt x="22212" y="2380"/>
                    <a:pt x="22269" y="2380"/>
                  </a:cubicBezTo>
                  <a:close/>
                  <a:moveTo>
                    <a:pt x="6084" y="0"/>
                  </a:moveTo>
                  <a:cubicBezTo>
                    <a:pt x="4870" y="0"/>
                    <a:pt x="4030" y="1284"/>
                    <a:pt x="3709" y="2354"/>
                  </a:cubicBezTo>
                  <a:cubicBezTo>
                    <a:pt x="3223" y="3844"/>
                    <a:pt x="3405" y="5455"/>
                    <a:pt x="4043" y="6944"/>
                  </a:cubicBezTo>
                  <a:cubicBezTo>
                    <a:pt x="3820" y="7045"/>
                    <a:pt x="3591" y="7096"/>
                    <a:pt x="3366" y="7096"/>
                  </a:cubicBezTo>
                  <a:cubicBezTo>
                    <a:pt x="2915" y="7096"/>
                    <a:pt x="2483" y="6893"/>
                    <a:pt x="2159" y="6488"/>
                  </a:cubicBezTo>
                  <a:cubicBezTo>
                    <a:pt x="1460" y="5607"/>
                    <a:pt x="1551" y="4512"/>
                    <a:pt x="1794" y="3479"/>
                  </a:cubicBezTo>
                  <a:cubicBezTo>
                    <a:pt x="2007" y="2841"/>
                    <a:pt x="2220" y="2202"/>
                    <a:pt x="2493" y="1594"/>
                  </a:cubicBezTo>
                  <a:cubicBezTo>
                    <a:pt x="2676" y="1168"/>
                    <a:pt x="2315" y="822"/>
                    <a:pt x="1956" y="822"/>
                  </a:cubicBezTo>
                  <a:cubicBezTo>
                    <a:pt x="1778" y="822"/>
                    <a:pt x="1601" y="907"/>
                    <a:pt x="1490" y="1108"/>
                  </a:cubicBezTo>
                  <a:cubicBezTo>
                    <a:pt x="761" y="2476"/>
                    <a:pt x="1" y="3996"/>
                    <a:pt x="274" y="5576"/>
                  </a:cubicBezTo>
                  <a:cubicBezTo>
                    <a:pt x="517" y="6914"/>
                    <a:pt x="1338" y="8190"/>
                    <a:pt x="2706" y="8555"/>
                  </a:cubicBezTo>
                  <a:cubicBezTo>
                    <a:pt x="2930" y="8614"/>
                    <a:pt x="3157" y="8641"/>
                    <a:pt x="3384" y="8641"/>
                  </a:cubicBezTo>
                  <a:cubicBezTo>
                    <a:pt x="3863" y="8641"/>
                    <a:pt x="4339" y="8518"/>
                    <a:pt x="4773" y="8312"/>
                  </a:cubicBezTo>
                  <a:cubicBezTo>
                    <a:pt x="5077" y="8768"/>
                    <a:pt x="5442" y="9224"/>
                    <a:pt x="5837" y="9558"/>
                  </a:cubicBezTo>
                  <a:cubicBezTo>
                    <a:pt x="7387" y="11048"/>
                    <a:pt x="9454" y="11838"/>
                    <a:pt x="11521" y="12203"/>
                  </a:cubicBezTo>
                  <a:cubicBezTo>
                    <a:pt x="11065" y="12658"/>
                    <a:pt x="10761" y="13297"/>
                    <a:pt x="10609" y="13965"/>
                  </a:cubicBezTo>
                  <a:cubicBezTo>
                    <a:pt x="10396" y="14969"/>
                    <a:pt x="10609" y="16063"/>
                    <a:pt x="11156" y="16914"/>
                  </a:cubicBezTo>
                  <a:cubicBezTo>
                    <a:pt x="11156" y="16944"/>
                    <a:pt x="11186" y="16944"/>
                    <a:pt x="11186" y="16975"/>
                  </a:cubicBezTo>
                  <a:cubicBezTo>
                    <a:pt x="10852" y="17066"/>
                    <a:pt x="10548" y="17127"/>
                    <a:pt x="10244" y="17248"/>
                  </a:cubicBezTo>
                  <a:cubicBezTo>
                    <a:pt x="9545" y="17431"/>
                    <a:pt x="8907" y="17704"/>
                    <a:pt x="8420" y="18221"/>
                  </a:cubicBezTo>
                  <a:cubicBezTo>
                    <a:pt x="7934" y="18798"/>
                    <a:pt x="7782" y="19589"/>
                    <a:pt x="8238" y="20257"/>
                  </a:cubicBezTo>
                  <a:cubicBezTo>
                    <a:pt x="8633" y="20804"/>
                    <a:pt x="9302" y="20926"/>
                    <a:pt x="9940" y="21078"/>
                  </a:cubicBezTo>
                  <a:cubicBezTo>
                    <a:pt x="10822" y="21260"/>
                    <a:pt x="11582" y="21960"/>
                    <a:pt x="12037" y="22780"/>
                  </a:cubicBezTo>
                  <a:cubicBezTo>
                    <a:pt x="12281" y="23297"/>
                    <a:pt x="12402" y="23783"/>
                    <a:pt x="12402" y="24361"/>
                  </a:cubicBezTo>
                  <a:lnTo>
                    <a:pt x="12402" y="24665"/>
                  </a:lnTo>
                  <a:cubicBezTo>
                    <a:pt x="12402" y="24817"/>
                    <a:pt x="12372" y="24969"/>
                    <a:pt x="12341" y="25060"/>
                  </a:cubicBezTo>
                  <a:cubicBezTo>
                    <a:pt x="12250" y="25455"/>
                    <a:pt x="12129" y="25637"/>
                    <a:pt x="12129" y="26093"/>
                  </a:cubicBezTo>
                  <a:cubicBezTo>
                    <a:pt x="12129" y="26445"/>
                    <a:pt x="12478" y="26701"/>
                    <a:pt x="12810" y="26701"/>
                  </a:cubicBezTo>
                  <a:cubicBezTo>
                    <a:pt x="12937" y="26701"/>
                    <a:pt x="13061" y="26664"/>
                    <a:pt x="13162" y="26580"/>
                  </a:cubicBezTo>
                  <a:cubicBezTo>
                    <a:pt x="13709" y="26215"/>
                    <a:pt x="13892" y="25607"/>
                    <a:pt x="13952" y="24999"/>
                  </a:cubicBezTo>
                  <a:cubicBezTo>
                    <a:pt x="14044" y="24391"/>
                    <a:pt x="13983" y="23814"/>
                    <a:pt x="13861" y="23206"/>
                  </a:cubicBezTo>
                  <a:cubicBezTo>
                    <a:pt x="13618" y="22142"/>
                    <a:pt x="13010" y="21169"/>
                    <a:pt x="12159" y="20440"/>
                  </a:cubicBezTo>
                  <a:cubicBezTo>
                    <a:pt x="11703" y="20045"/>
                    <a:pt x="11186" y="19741"/>
                    <a:pt x="10609" y="19558"/>
                  </a:cubicBezTo>
                  <a:cubicBezTo>
                    <a:pt x="10396" y="19497"/>
                    <a:pt x="10153" y="19437"/>
                    <a:pt x="9940" y="19376"/>
                  </a:cubicBezTo>
                  <a:cubicBezTo>
                    <a:pt x="9819" y="19346"/>
                    <a:pt x="9697" y="19346"/>
                    <a:pt x="9606" y="19285"/>
                  </a:cubicBezTo>
                  <a:lnTo>
                    <a:pt x="9515" y="19254"/>
                  </a:lnTo>
                  <a:cubicBezTo>
                    <a:pt x="9515" y="19224"/>
                    <a:pt x="9545" y="19224"/>
                    <a:pt x="9545" y="19224"/>
                  </a:cubicBezTo>
                  <a:cubicBezTo>
                    <a:pt x="9697" y="19072"/>
                    <a:pt x="9879" y="18950"/>
                    <a:pt x="10123" y="18890"/>
                  </a:cubicBezTo>
                  <a:cubicBezTo>
                    <a:pt x="10730" y="18646"/>
                    <a:pt x="11369" y="18464"/>
                    <a:pt x="11977" y="18342"/>
                  </a:cubicBezTo>
                  <a:cubicBezTo>
                    <a:pt x="12220" y="18312"/>
                    <a:pt x="12402" y="18282"/>
                    <a:pt x="12645" y="18221"/>
                  </a:cubicBezTo>
                  <a:cubicBezTo>
                    <a:pt x="13278" y="18559"/>
                    <a:pt x="14010" y="18727"/>
                    <a:pt x="14746" y="18727"/>
                  </a:cubicBezTo>
                  <a:cubicBezTo>
                    <a:pt x="15530" y="18727"/>
                    <a:pt x="16318" y="18536"/>
                    <a:pt x="16992" y="18160"/>
                  </a:cubicBezTo>
                  <a:cubicBezTo>
                    <a:pt x="17569" y="17856"/>
                    <a:pt x="17357" y="16914"/>
                    <a:pt x="16718" y="16792"/>
                  </a:cubicBezTo>
                  <a:cubicBezTo>
                    <a:pt x="15910" y="16638"/>
                    <a:pt x="15077" y="16557"/>
                    <a:pt x="14235" y="16557"/>
                  </a:cubicBezTo>
                  <a:cubicBezTo>
                    <a:pt x="13748" y="16557"/>
                    <a:pt x="13257" y="16585"/>
                    <a:pt x="12767" y="16640"/>
                  </a:cubicBezTo>
                  <a:cubicBezTo>
                    <a:pt x="12585" y="16488"/>
                    <a:pt x="12402" y="16306"/>
                    <a:pt x="12250" y="16063"/>
                  </a:cubicBezTo>
                  <a:cubicBezTo>
                    <a:pt x="11855" y="15485"/>
                    <a:pt x="11764" y="14817"/>
                    <a:pt x="11825" y="14178"/>
                  </a:cubicBezTo>
                  <a:cubicBezTo>
                    <a:pt x="11916" y="13449"/>
                    <a:pt x="12281" y="12871"/>
                    <a:pt x="12706" y="12294"/>
                  </a:cubicBezTo>
                  <a:cubicBezTo>
                    <a:pt x="13041" y="12355"/>
                    <a:pt x="13436" y="12355"/>
                    <a:pt x="13770" y="12385"/>
                  </a:cubicBezTo>
                  <a:cubicBezTo>
                    <a:pt x="13898" y="12388"/>
                    <a:pt x="14027" y="12389"/>
                    <a:pt x="14157" y="12389"/>
                  </a:cubicBezTo>
                  <a:cubicBezTo>
                    <a:pt x="16666" y="12389"/>
                    <a:pt x="19376" y="11819"/>
                    <a:pt x="21399" y="10288"/>
                  </a:cubicBezTo>
                  <a:cubicBezTo>
                    <a:pt x="21855" y="10926"/>
                    <a:pt x="22463" y="11503"/>
                    <a:pt x="23314" y="11899"/>
                  </a:cubicBezTo>
                  <a:cubicBezTo>
                    <a:pt x="23891" y="12148"/>
                    <a:pt x="24516" y="12302"/>
                    <a:pt x="25136" y="12302"/>
                  </a:cubicBezTo>
                  <a:cubicBezTo>
                    <a:pt x="25724" y="12302"/>
                    <a:pt x="26307" y="12163"/>
                    <a:pt x="26840" y="11838"/>
                  </a:cubicBezTo>
                  <a:cubicBezTo>
                    <a:pt x="28086" y="11108"/>
                    <a:pt x="28512" y="9680"/>
                    <a:pt x="28603" y="8312"/>
                  </a:cubicBezTo>
                  <a:cubicBezTo>
                    <a:pt x="28634" y="7643"/>
                    <a:pt x="28542" y="7005"/>
                    <a:pt x="28482" y="6336"/>
                  </a:cubicBezTo>
                  <a:cubicBezTo>
                    <a:pt x="28452" y="5957"/>
                    <a:pt x="28114" y="5605"/>
                    <a:pt x="27684" y="5605"/>
                  </a:cubicBezTo>
                  <a:cubicBezTo>
                    <a:pt x="27666" y="5605"/>
                    <a:pt x="27648" y="5606"/>
                    <a:pt x="27630" y="5607"/>
                  </a:cubicBezTo>
                  <a:cubicBezTo>
                    <a:pt x="27235" y="5667"/>
                    <a:pt x="26871" y="6032"/>
                    <a:pt x="26901" y="6458"/>
                  </a:cubicBezTo>
                  <a:cubicBezTo>
                    <a:pt x="27023" y="7430"/>
                    <a:pt x="27175" y="8616"/>
                    <a:pt x="26810" y="9528"/>
                  </a:cubicBezTo>
                  <a:cubicBezTo>
                    <a:pt x="26597" y="9953"/>
                    <a:pt x="26384" y="10288"/>
                    <a:pt x="26019" y="10531"/>
                  </a:cubicBezTo>
                  <a:cubicBezTo>
                    <a:pt x="25898" y="10561"/>
                    <a:pt x="26019" y="10531"/>
                    <a:pt x="25837" y="10592"/>
                  </a:cubicBezTo>
                  <a:cubicBezTo>
                    <a:pt x="25746" y="10622"/>
                    <a:pt x="25655" y="10683"/>
                    <a:pt x="25564" y="10713"/>
                  </a:cubicBezTo>
                  <a:cubicBezTo>
                    <a:pt x="25503" y="10713"/>
                    <a:pt x="25442" y="10713"/>
                    <a:pt x="25381" y="10744"/>
                  </a:cubicBezTo>
                  <a:lnTo>
                    <a:pt x="24986" y="10744"/>
                  </a:lnTo>
                  <a:cubicBezTo>
                    <a:pt x="24956" y="10744"/>
                    <a:pt x="24864" y="10744"/>
                    <a:pt x="24834" y="10713"/>
                  </a:cubicBezTo>
                  <a:cubicBezTo>
                    <a:pt x="24712" y="10713"/>
                    <a:pt x="24621" y="10683"/>
                    <a:pt x="24530" y="10622"/>
                  </a:cubicBezTo>
                  <a:cubicBezTo>
                    <a:pt x="24500" y="10622"/>
                    <a:pt x="24287" y="10561"/>
                    <a:pt x="24287" y="10561"/>
                  </a:cubicBezTo>
                  <a:cubicBezTo>
                    <a:pt x="24196" y="10531"/>
                    <a:pt x="24074" y="10470"/>
                    <a:pt x="23953" y="10409"/>
                  </a:cubicBezTo>
                  <a:cubicBezTo>
                    <a:pt x="23527" y="10227"/>
                    <a:pt x="23284" y="9984"/>
                    <a:pt x="22919" y="9649"/>
                  </a:cubicBezTo>
                  <a:cubicBezTo>
                    <a:pt x="22858" y="9528"/>
                    <a:pt x="22737" y="9406"/>
                    <a:pt x="22615" y="9224"/>
                  </a:cubicBezTo>
                  <a:cubicBezTo>
                    <a:pt x="23284" y="8494"/>
                    <a:pt x="23831" y="7674"/>
                    <a:pt x="24165" y="6762"/>
                  </a:cubicBezTo>
                  <a:cubicBezTo>
                    <a:pt x="24682" y="5516"/>
                    <a:pt x="24895" y="4057"/>
                    <a:pt x="24469" y="2719"/>
                  </a:cubicBezTo>
                  <a:cubicBezTo>
                    <a:pt x="24287" y="2081"/>
                    <a:pt x="23861" y="1443"/>
                    <a:pt x="23314" y="1108"/>
                  </a:cubicBezTo>
                  <a:cubicBezTo>
                    <a:pt x="22998" y="902"/>
                    <a:pt x="22640" y="804"/>
                    <a:pt x="22275" y="804"/>
                  </a:cubicBezTo>
                  <a:cubicBezTo>
                    <a:pt x="21939" y="804"/>
                    <a:pt x="21598" y="887"/>
                    <a:pt x="21278" y="1047"/>
                  </a:cubicBezTo>
                  <a:cubicBezTo>
                    <a:pt x="19819" y="1807"/>
                    <a:pt x="19728" y="3601"/>
                    <a:pt x="19880" y="5060"/>
                  </a:cubicBezTo>
                  <a:cubicBezTo>
                    <a:pt x="20032" y="6306"/>
                    <a:pt x="20244" y="7674"/>
                    <a:pt x="20670" y="8889"/>
                  </a:cubicBezTo>
                  <a:cubicBezTo>
                    <a:pt x="19302" y="9984"/>
                    <a:pt x="17539" y="10561"/>
                    <a:pt x="15776" y="10744"/>
                  </a:cubicBezTo>
                  <a:cubicBezTo>
                    <a:pt x="15214" y="10804"/>
                    <a:pt x="14644" y="10837"/>
                    <a:pt x="14073" y="10837"/>
                  </a:cubicBezTo>
                  <a:cubicBezTo>
                    <a:pt x="12359" y="10837"/>
                    <a:pt x="10632" y="10546"/>
                    <a:pt x="9059" y="9862"/>
                  </a:cubicBezTo>
                  <a:cubicBezTo>
                    <a:pt x="7812" y="9345"/>
                    <a:pt x="6749" y="8525"/>
                    <a:pt x="5989" y="7430"/>
                  </a:cubicBezTo>
                  <a:cubicBezTo>
                    <a:pt x="6080" y="7339"/>
                    <a:pt x="6201" y="7187"/>
                    <a:pt x="6323" y="7066"/>
                  </a:cubicBezTo>
                  <a:cubicBezTo>
                    <a:pt x="6779" y="6458"/>
                    <a:pt x="7113" y="5759"/>
                    <a:pt x="7387" y="5060"/>
                  </a:cubicBezTo>
                  <a:cubicBezTo>
                    <a:pt x="7600" y="4391"/>
                    <a:pt x="7843" y="3753"/>
                    <a:pt x="7964" y="3084"/>
                  </a:cubicBezTo>
                  <a:cubicBezTo>
                    <a:pt x="8147" y="1898"/>
                    <a:pt x="7904" y="439"/>
                    <a:pt x="6597" y="75"/>
                  </a:cubicBezTo>
                  <a:cubicBezTo>
                    <a:pt x="6419" y="24"/>
                    <a:pt x="6248" y="0"/>
                    <a:pt x="6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0"/>
            <p:cNvSpPr/>
            <p:nvPr/>
          </p:nvSpPr>
          <p:spPr>
            <a:xfrm>
              <a:off x="11720850" y="120665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0" y="31"/>
                  </a:moveTo>
                  <a:cubicBezTo>
                    <a:pt x="0" y="0"/>
                    <a:pt x="0" y="0"/>
                    <a:pt x="0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0"/>
            <p:cNvSpPr/>
            <p:nvPr/>
          </p:nvSpPr>
          <p:spPr>
            <a:xfrm>
              <a:off x="11575725" y="13027075"/>
              <a:ext cx="331325" cy="161675"/>
            </a:xfrm>
            <a:custGeom>
              <a:avLst/>
              <a:gdLst/>
              <a:ahLst/>
              <a:cxnLst/>
              <a:rect l="l" t="t" r="r" b="b"/>
              <a:pathLst>
                <a:path w="13253" h="6467" extrusionOk="0">
                  <a:moveTo>
                    <a:pt x="760" y="0"/>
                  </a:moveTo>
                  <a:cubicBezTo>
                    <a:pt x="760" y="1"/>
                    <a:pt x="0" y="5168"/>
                    <a:pt x="5684" y="6292"/>
                  </a:cubicBezTo>
                  <a:cubicBezTo>
                    <a:pt x="6280" y="6413"/>
                    <a:pt x="6835" y="6467"/>
                    <a:pt x="7350" y="6467"/>
                  </a:cubicBezTo>
                  <a:cubicBezTo>
                    <a:pt x="11765" y="6467"/>
                    <a:pt x="13252" y="2493"/>
                    <a:pt x="13252" y="2493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0"/>
            <p:cNvSpPr/>
            <p:nvPr/>
          </p:nvSpPr>
          <p:spPr>
            <a:xfrm>
              <a:off x="11518725" y="12738325"/>
              <a:ext cx="593500" cy="206700"/>
            </a:xfrm>
            <a:custGeom>
              <a:avLst/>
              <a:gdLst/>
              <a:ahLst/>
              <a:cxnLst/>
              <a:rect l="l" t="t" r="r" b="b"/>
              <a:pathLst>
                <a:path w="23740" h="8268" extrusionOk="0">
                  <a:moveTo>
                    <a:pt x="335" y="0"/>
                  </a:moveTo>
                  <a:lnTo>
                    <a:pt x="0" y="4711"/>
                  </a:lnTo>
                  <a:lnTo>
                    <a:pt x="22341" y="8268"/>
                  </a:lnTo>
                  <a:lnTo>
                    <a:pt x="23739" y="5198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0"/>
            <p:cNvSpPr/>
            <p:nvPr/>
          </p:nvSpPr>
          <p:spPr>
            <a:xfrm>
              <a:off x="11475400" y="12568850"/>
              <a:ext cx="750050" cy="360225"/>
            </a:xfrm>
            <a:custGeom>
              <a:avLst/>
              <a:gdLst/>
              <a:ahLst/>
              <a:cxnLst/>
              <a:rect l="l" t="t" r="r" b="b"/>
              <a:pathLst>
                <a:path w="30002" h="14409" extrusionOk="0">
                  <a:moveTo>
                    <a:pt x="700" y="1"/>
                  </a:moveTo>
                  <a:lnTo>
                    <a:pt x="1" y="7904"/>
                  </a:lnTo>
                  <a:lnTo>
                    <a:pt x="26475" y="14408"/>
                  </a:lnTo>
                  <a:lnTo>
                    <a:pt x="30001" y="4348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0"/>
            <p:cNvSpPr/>
            <p:nvPr/>
          </p:nvSpPr>
          <p:spPr>
            <a:xfrm>
              <a:off x="11546825" y="12935900"/>
              <a:ext cx="445325" cy="178575"/>
            </a:xfrm>
            <a:custGeom>
              <a:avLst/>
              <a:gdLst/>
              <a:ahLst/>
              <a:cxnLst/>
              <a:rect l="l" t="t" r="r" b="b"/>
              <a:pathLst>
                <a:path w="17813" h="7143" extrusionOk="0">
                  <a:moveTo>
                    <a:pt x="244" y="0"/>
                  </a:moveTo>
                  <a:lnTo>
                    <a:pt x="1" y="3951"/>
                  </a:lnTo>
                  <a:lnTo>
                    <a:pt x="16019" y="7143"/>
                  </a:lnTo>
                  <a:lnTo>
                    <a:pt x="17813" y="3526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0"/>
            <p:cNvSpPr/>
            <p:nvPr/>
          </p:nvSpPr>
          <p:spPr>
            <a:xfrm>
              <a:off x="11462475" y="12848500"/>
              <a:ext cx="645175" cy="243950"/>
            </a:xfrm>
            <a:custGeom>
              <a:avLst/>
              <a:gdLst/>
              <a:ahLst/>
              <a:cxnLst/>
              <a:rect l="l" t="t" r="r" b="b"/>
              <a:pathLst>
                <a:path w="25807" h="9758" extrusionOk="0">
                  <a:moveTo>
                    <a:pt x="822" y="1"/>
                  </a:moveTo>
                  <a:lnTo>
                    <a:pt x="1" y="4013"/>
                  </a:lnTo>
                  <a:lnTo>
                    <a:pt x="23649" y="9758"/>
                  </a:lnTo>
                  <a:lnTo>
                    <a:pt x="25807" y="377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0"/>
            <p:cNvSpPr/>
            <p:nvPr/>
          </p:nvSpPr>
          <p:spPr>
            <a:xfrm>
              <a:off x="12032250" y="12810875"/>
              <a:ext cx="54225" cy="38800"/>
            </a:xfrm>
            <a:custGeom>
              <a:avLst/>
              <a:gdLst/>
              <a:ahLst/>
              <a:cxnLst/>
              <a:rect l="l" t="t" r="r" b="b"/>
              <a:pathLst>
                <a:path w="2169" h="1552" extrusionOk="0">
                  <a:moveTo>
                    <a:pt x="1064" y="1"/>
                  </a:moveTo>
                  <a:cubicBezTo>
                    <a:pt x="220" y="1"/>
                    <a:pt x="1" y="1364"/>
                    <a:pt x="919" y="1536"/>
                  </a:cubicBezTo>
                  <a:cubicBezTo>
                    <a:pt x="975" y="1546"/>
                    <a:pt x="1030" y="1551"/>
                    <a:pt x="1082" y="1551"/>
                  </a:cubicBezTo>
                  <a:cubicBezTo>
                    <a:pt x="1952" y="1551"/>
                    <a:pt x="2169" y="188"/>
                    <a:pt x="1223" y="16"/>
                  </a:cubicBezTo>
                  <a:cubicBezTo>
                    <a:pt x="1168" y="6"/>
                    <a:pt x="1115" y="1"/>
                    <a:pt x="106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0"/>
            <p:cNvSpPr/>
            <p:nvPr/>
          </p:nvSpPr>
          <p:spPr>
            <a:xfrm>
              <a:off x="12098775" y="12730125"/>
              <a:ext cx="59375" cy="43150"/>
            </a:xfrm>
            <a:custGeom>
              <a:avLst/>
              <a:gdLst/>
              <a:ahLst/>
              <a:cxnLst/>
              <a:rect l="l" t="t" r="r" b="b"/>
              <a:pathLst>
                <a:path w="2375" h="1726" extrusionOk="0">
                  <a:moveTo>
                    <a:pt x="1178" y="1"/>
                  </a:moveTo>
                  <a:cubicBezTo>
                    <a:pt x="226" y="1"/>
                    <a:pt x="1" y="1526"/>
                    <a:pt x="1024" y="1696"/>
                  </a:cubicBezTo>
                  <a:cubicBezTo>
                    <a:pt x="1103" y="1716"/>
                    <a:pt x="1179" y="1725"/>
                    <a:pt x="1250" y="1725"/>
                  </a:cubicBezTo>
                  <a:cubicBezTo>
                    <a:pt x="2159" y="1725"/>
                    <a:pt x="2375" y="221"/>
                    <a:pt x="1388" y="24"/>
                  </a:cubicBezTo>
                  <a:cubicBezTo>
                    <a:pt x="1315" y="8"/>
                    <a:pt x="1245" y="1"/>
                    <a:pt x="117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0"/>
            <p:cNvSpPr/>
            <p:nvPr/>
          </p:nvSpPr>
          <p:spPr>
            <a:xfrm>
              <a:off x="12027400" y="12735700"/>
              <a:ext cx="40325" cy="29575"/>
            </a:xfrm>
            <a:custGeom>
              <a:avLst/>
              <a:gdLst/>
              <a:ahLst/>
              <a:cxnLst/>
              <a:rect l="l" t="t" r="r" b="b"/>
              <a:pathLst>
                <a:path w="1613" h="1183" extrusionOk="0">
                  <a:moveTo>
                    <a:pt x="771" y="0"/>
                  </a:moveTo>
                  <a:cubicBezTo>
                    <a:pt x="148" y="0"/>
                    <a:pt x="1" y="1026"/>
                    <a:pt x="657" y="1169"/>
                  </a:cubicBezTo>
                  <a:cubicBezTo>
                    <a:pt x="703" y="1178"/>
                    <a:pt x="748" y="1183"/>
                    <a:pt x="791" y="1183"/>
                  </a:cubicBezTo>
                  <a:cubicBezTo>
                    <a:pt x="1443" y="1183"/>
                    <a:pt x="1613" y="157"/>
                    <a:pt x="900" y="14"/>
                  </a:cubicBezTo>
                  <a:cubicBezTo>
                    <a:pt x="855" y="5"/>
                    <a:pt x="812" y="0"/>
                    <a:pt x="771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0"/>
            <p:cNvSpPr/>
            <p:nvPr/>
          </p:nvSpPr>
          <p:spPr>
            <a:xfrm>
              <a:off x="11949600" y="12789075"/>
              <a:ext cx="36150" cy="26400"/>
            </a:xfrm>
            <a:custGeom>
              <a:avLst/>
              <a:gdLst/>
              <a:ahLst/>
              <a:cxnLst/>
              <a:rect l="l" t="t" r="r" b="b"/>
              <a:pathLst>
                <a:path w="1446" h="1056" extrusionOk="0">
                  <a:moveTo>
                    <a:pt x="768" y="1"/>
                  </a:moveTo>
                  <a:cubicBezTo>
                    <a:pt x="193" y="1"/>
                    <a:pt x="0" y="895"/>
                    <a:pt x="668" y="1040"/>
                  </a:cubicBezTo>
                  <a:cubicBezTo>
                    <a:pt x="710" y="1050"/>
                    <a:pt x="749" y="1055"/>
                    <a:pt x="787" y="1055"/>
                  </a:cubicBezTo>
                  <a:cubicBezTo>
                    <a:pt x="1301" y="1055"/>
                    <a:pt x="1445" y="148"/>
                    <a:pt x="851" y="7"/>
                  </a:cubicBezTo>
                  <a:cubicBezTo>
                    <a:pt x="822" y="3"/>
                    <a:pt x="794" y="1"/>
                    <a:pt x="76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0"/>
            <p:cNvSpPr/>
            <p:nvPr/>
          </p:nvSpPr>
          <p:spPr>
            <a:xfrm>
              <a:off x="11526600" y="12906650"/>
              <a:ext cx="37800" cy="28650"/>
            </a:xfrm>
            <a:custGeom>
              <a:avLst/>
              <a:gdLst/>
              <a:ahLst/>
              <a:cxnLst/>
              <a:rect l="l" t="t" r="r" b="b"/>
              <a:pathLst>
                <a:path w="1512" h="1146" extrusionOk="0">
                  <a:moveTo>
                    <a:pt x="744" y="1"/>
                  </a:moveTo>
                  <a:cubicBezTo>
                    <a:pt x="148" y="1"/>
                    <a:pt x="1" y="997"/>
                    <a:pt x="627" y="1140"/>
                  </a:cubicBezTo>
                  <a:cubicBezTo>
                    <a:pt x="657" y="1143"/>
                    <a:pt x="686" y="1145"/>
                    <a:pt x="714" y="1145"/>
                  </a:cubicBezTo>
                  <a:cubicBezTo>
                    <a:pt x="1371" y="1145"/>
                    <a:pt x="1512" y="161"/>
                    <a:pt x="871" y="15"/>
                  </a:cubicBezTo>
                  <a:cubicBezTo>
                    <a:pt x="827" y="5"/>
                    <a:pt x="784" y="1"/>
                    <a:pt x="74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0"/>
            <p:cNvSpPr/>
            <p:nvPr/>
          </p:nvSpPr>
          <p:spPr>
            <a:xfrm>
              <a:off x="11601800" y="12925875"/>
              <a:ext cx="35475" cy="30300"/>
            </a:xfrm>
            <a:custGeom>
              <a:avLst/>
              <a:gdLst/>
              <a:ahLst/>
              <a:cxnLst/>
              <a:rect l="l" t="t" r="r" b="b"/>
              <a:pathLst>
                <a:path w="1419" h="1212" extrusionOk="0">
                  <a:moveTo>
                    <a:pt x="734" y="0"/>
                  </a:moveTo>
                  <a:cubicBezTo>
                    <a:pt x="363" y="0"/>
                    <a:pt x="0" y="396"/>
                    <a:pt x="142" y="766"/>
                  </a:cubicBezTo>
                  <a:cubicBezTo>
                    <a:pt x="142" y="827"/>
                    <a:pt x="142" y="827"/>
                    <a:pt x="173" y="857"/>
                  </a:cubicBezTo>
                  <a:cubicBezTo>
                    <a:pt x="265" y="1080"/>
                    <a:pt x="483" y="1212"/>
                    <a:pt x="700" y="1212"/>
                  </a:cubicBezTo>
                  <a:cubicBezTo>
                    <a:pt x="839" y="1212"/>
                    <a:pt x="978" y="1158"/>
                    <a:pt x="1085" y="1039"/>
                  </a:cubicBezTo>
                  <a:lnTo>
                    <a:pt x="1115" y="1009"/>
                  </a:lnTo>
                  <a:cubicBezTo>
                    <a:pt x="1419" y="675"/>
                    <a:pt x="1237" y="97"/>
                    <a:pt x="811" y="6"/>
                  </a:cubicBezTo>
                  <a:cubicBezTo>
                    <a:pt x="785" y="2"/>
                    <a:pt x="760" y="0"/>
                    <a:pt x="734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0"/>
            <p:cNvSpPr/>
            <p:nvPr/>
          </p:nvSpPr>
          <p:spPr>
            <a:xfrm>
              <a:off x="11572600" y="12880250"/>
              <a:ext cx="28875" cy="21775"/>
            </a:xfrm>
            <a:custGeom>
              <a:avLst/>
              <a:gdLst/>
              <a:ahLst/>
              <a:cxnLst/>
              <a:rect l="l" t="t" r="r" b="b"/>
              <a:pathLst>
                <a:path w="1155" h="871" extrusionOk="0">
                  <a:moveTo>
                    <a:pt x="589" y="0"/>
                  </a:moveTo>
                  <a:cubicBezTo>
                    <a:pt x="111" y="0"/>
                    <a:pt x="0" y="743"/>
                    <a:pt x="490" y="858"/>
                  </a:cubicBezTo>
                  <a:cubicBezTo>
                    <a:pt x="524" y="866"/>
                    <a:pt x="557" y="870"/>
                    <a:pt x="588" y="870"/>
                  </a:cubicBezTo>
                  <a:cubicBezTo>
                    <a:pt x="1027" y="870"/>
                    <a:pt x="1154" y="121"/>
                    <a:pt x="672" y="7"/>
                  </a:cubicBezTo>
                  <a:cubicBezTo>
                    <a:pt x="643" y="2"/>
                    <a:pt x="616" y="0"/>
                    <a:pt x="589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0"/>
            <p:cNvSpPr/>
            <p:nvPr/>
          </p:nvSpPr>
          <p:spPr>
            <a:xfrm>
              <a:off x="11495925" y="11643625"/>
              <a:ext cx="425850" cy="296225"/>
            </a:xfrm>
            <a:custGeom>
              <a:avLst/>
              <a:gdLst/>
              <a:ahLst/>
              <a:cxnLst/>
              <a:rect l="l" t="t" r="r" b="b"/>
              <a:pathLst>
                <a:path w="17034" h="11849" extrusionOk="0">
                  <a:moveTo>
                    <a:pt x="13277" y="1"/>
                  </a:moveTo>
                  <a:cubicBezTo>
                    <a:pt x="12219" y="1"/>
                    <a:pt x="11101" y="220"/>
                    <a:pt x="10213" y="505"/>
                  </a:cubicBezTo>
                  <a:cubicBezTo>
                    <a:pt x="7751" y="1356"/>
                    <a:pt x="5502" y="2785"/>
                    <a:pt x="3739" y="4669"/>
                  </a:cubicBezTo>
                  <a:cubicBezTo>
                    <a:pt x="3162" y="5307"/>
                    <a:pt x="2128" y="6402"/>
                    <a:pt x="1459" y="7587"/>
                  </a:cubicBezTo>
                  <a:cubicBezTo>
                    <a:pt x="0" y="10019"/>
                    <a:pt x="1064" y="11721"/>
                    <a:pt x="3830" y="11842"/>
                  </a:cubicBezTo>
                  <a:cubicBezTo>
                    <a:pt x="3936" y="11847"/>
                    <a:pt x="4043" y="11849"/>
                    <a:pt x="4152" y="11849"/>
                  </a:cubicBezTo>
                  <a:cubicBezTo>
                    <a:pt x="8680" y="11849"/>
                    <a:pt x="15915" y="8170"/>
                    <a:pt x="16657" y="3332"/>
                  </a:cubicBezTo>
                  <a:cubicBezTo>
                    <a:pt x="17034" y="773"/>
                    <a:pt x="15263" y="1"/>
                    <a:pt x="13277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0"/>
            <p:cNvSpPr/>
            <p:nvPr/>
          </p:nvSpPr>
          <p:spPr>
            <a:xfrm>
              <a:off x="11998300" y="11648675"/>
              <a:ext cx="242350" cy="192600"/>
            </a:xfrm>
            <a:custGeom>
              <a:avLst/>
              <a:gdLst/>
              <a:ahLst/>
              <a:cxnLst/>
              <a:rect l="l" t="t" r="r" b="b"/>
              <a:pathLst>
                <a:path w="9694" h="7704" extrusionOk="0">
                  <a:moveTo>
                    <a:pt x="2452" y="0"/>
                  </a:moveTo>
                  <a:cubicBezTo>
                    <a:pt x="1092" y="0"/>
                    <a:pt x="0" y="704"/>
                    <a:pt x="88" y="2157"/>
                  </a:cubicBezTo>
                  <a:cubicBezTo>
                    <a:pt x="88" y="2552"/>
                    <a:pt x="179" y="2947"/>
                    <a:pt x="392" y="3434"/>
                  </a:cubicBezTo>
                  <a:cubicBezTo>
                    <a:pt x="1262" y="5665"/>
                    <a:pt x="4066" y="7704"/>
                    <a:pt x="6565" y="7704"/>
                  </a:cubicBezTo>
                  <a:cubicBezTo>
                    <a:pt x="6686" y="7704"/>
                    <a:pt x="6807" y="7699"/>
                    <a:pt x="6927" y="7689"/>
                  </a:cubicBezTo>
                  <a:cubicBezTo>
                    <a:pt x="8964" y="7476"/>
                    <a:pt x="9693" y="5622"/>
                    <a:pt x="8812" y="3920"/>
                  </a:cubicBezTo>
                  <a:cubicBezTo>
                    <a:pt x="7961" y="2279"/>
                    <a:pt x="5742" y="941"/>
                    <a:pt x="4070" y="303"/>
                  </a:cubicBezTo>
                  <a:cubicBezTo>
                    <a:pt x="3526" y="102"/>
                    <a:pt x="2970" y="0"/>
                    <a:pt x="2452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0"/>
            <p:cNvSpPr/>
            <p:nvPr/>
          </p:nvSpPr>
          <p:spPr>
            <a:xfrm>
              <a:off x="11129650" y="12365975"/>
              <a:ext cx="244725" cy="299425"/>
            </a:xfrm>
            <a:custGeom>
              <a:avLst/>
              <a:gdLst/>
              <a:ahLst/>
              <a:cxnLst/>
              <a:rect l="l" t="t" r="r" b="b"/>
              <a:pathLst>
                <a:path w="9789" h="11977" extrusionOk="0">
                  <a:moveTo>
                    <a:pt x="1216" y="0"/>
                  </a:moveTo>
                  <a:cubicBezTo>
                    <a:pt x="1" y="2493"/>
                    <a:pt x="213" y="5472"/>
                    <a:pt x="1733" y="7782"/>
                  </a:cubicBezTo>
                  <a:cubicBezTo>
                    <a:pt x="3344" y="10092"/>
                    <a:pt x="6293" y="11429"/>
                    <a:pt x="9028" y="11976"/>
                  </a:cubicBezTo>
                  <a:cubicBezTo>
                    <a:pt x="9788" y="9393"/>
                    <a:pt x="9332" y="6444"/>
                    <a:pt x="7843" y="4195"/>
                  </a:cubicBezTo>
                  <a:cubicBezTo>
                    <a:pt x="6384" y="1915"/>
                    <a:pt x="3891" y="365"/>
                    <a:pt x="1216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0"/>
            <p:cNvSpPr/>
            <p:nvPr/>
          </p:nvSpPr>
          <p:spPr>
            <a:xfrm>
              <a:off x="11076450" y="12156975"/>
              <a:ext cx="199875" cy="124775"/>
            </a:xfrm>
            <a:custGeom>
              <a:avLst/>
              <a:gdLst/>
              <a:ahLst/>
              <a:cxnLst/>
              <a:rect l="l" t="t" r="r" b="b"/>
              <a:pathLst>
                <a:path w="7995" h="4991" extrusionOk="0">
                  <a:moveTo>
                    <a:pt x="5268" y="0"/>
                  </a:moveTo>
                  <a:cubicBezTo>
                    <a:pt x="4573" y="0"/>
                    <a:pt x="3874" y="151"/>
                    <a:pt x="3223" y="457"/>
                  </a:cubicBezTo>
                  <a:cubicBezTo>
                    <a:pt x="1673" y="1126"/>
                    <a:pt x="578" y="2859"/>
                    <a:pt x="1" y="4439"/>
                  </a:cubicBezTo>
                  <a:cubicBezTo>
                    <a:pt x="738" y="4808"/>
                    <a:pt x="1569" y="4990"/>
                    <a:pt x="2406" y="4990"/>
                  </a:cubicBezTo>
                  <a:cubicBezTo>
                    <a:pt x="3225" y="4990"/>
                    <a:pt x="4052" y="4816"/>
                    <a:pt x="4803" y="4470"/>
                  </a:cubicBezTo>
                  <a:cubicBezTo>
                    <a:pt x="6323" y="3801"/>
                    <a:pt x="7509" y="2464"/>
                    <a:pt x="7995" y="853"/>
                  </a:cubicBezTo>
                  <a:cubicBezTo>
                    <a:pt x="7184" y="288"/>
                    <a:pt x="6230" y="0"/>
                    <a:pt x="5268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0"/>
            <p:cNvSpPr/>
            <p:nvPr/>
          </p:nvSpPr>
          <p:spPr>
            <a:xfrm>
              <a:off x="12258100" y="12672925"/>
              <a:ext cx="199875" cy="124775"/>
            </a:xfrm>
            <a:custGeom>
              <a:avLst/>
              <a:gdLst/>
              <a:ahLst/>
              <a:cxnLst/>
              <a:rect l="l" t="t" r="r" b="b"/>
              <a:pathLst>
                <a:path w="7995" h="4991" extrusionOk="0">
                  <a:moveTo>
                    <a:pt x="5268" y="1"/>
                  </a:moveTo>
                  <a:cubicBezTo>
                    <a:pt x="4572" y="1"/>
                    <a:pt x="3873" y="152"/>
                    <a:pt x="3222" y="458"/>
                  </a:cubicBezTo>
                  <a:cubicBezTo>
                    <a:pt x="1672" y="1127"/>
                    <a:pt x="547" y="2829"/>
                    <a:pt x="0" y="4440"/>
                  </a:cubicBezTo>
                  <a:cubicBezTo>
                    <a:pt x="737" y="4809"/>
                    <a:pt x="1568" y="4991"/>
                    <a:pt x="2405" y="4991"/>
                  </a:cubicBezTo>
                  <a:cubicBezTo>
                    <a:pt x="3225" y="4991"/>
                    <a:pt x="4051" y="4816"/>
                    <a:pt x="4803" y="4470"/>
                  </a:cubicBezTo>
                  <a:cubicBezTo>
                    <a:pt x="6323" y="3771"/>
                    <a:pt x="7508" y="2464"/>
                    <a:pt x="7994" y="853"/>
                  </a:cubicBezTo>
                  <a:cubicBezTo>
                    <a:pt x="7183" y="289"/>
                    <a:pt x="6229" y="1"/>
                    <a:pt x="5268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0"/>
            <p:cNvSpPr/>
            <p:nvPr/>
          </p:nvSpPr>
          <p:spPr>
            <a:xfrm>
              <a:off x="12483025" y="12438925"/>
              <a:ext cx="141350" cy="261425"/>
            </a:xfrm>
            <a:custGeom>
              <a:avLst/>
              <a:gdLst/>
              <a:ahLst/>
              <a:cxnLst/>
              <a:rect l="l" t="t" r="r" b="b"/>
              <a:pathLst>
                <a:path w="5654" h="10457" extrusionOk="0">
                  <a:moveTo>
                    <a:pt x="2493" y="0"/>
                  </a:moveTo>
                  <a:cubicBezTo>
                    <a:pt x="851" y="1216"/>
                    <a:pt x="0" y="3222"/>
                    <a:pt x="244" y="5289"/>
                  </a:cubicBezTo>
                  <a:cubicBezTo>
                    <a:pt x="487" y="7326"/>
                    <a:pt x="2006" y="9210"/>
                    <a:pt x="3587" y="10456"/>
                  </a:cubicBezTo>
                  <a:cubicBezTo>
                    <a:pt x="4955" y="8997"/>
                    <a:pt x="5654" y="6961"/>
                    <a:pt x="5411" y="4985"/>
                  </a:cubicBezTo>
                  <a:cubicBezTo>
                    <a:pt x="5198" y="3009"/>
                    <a:pt x="4134" y="1155"/>
                    <a:pt x="2493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0"/>
            <p:cNvSpPr/>
            <p:nvPr/>
          </p:nvSpPr>
          <p:spPr>
            <a:xfrm>
              <a:off x="11085575" y="11878500"/>
              <a:ext cx="150475" cy="94250"/>
            </a:xfrm>
            <a:custGeom>
              <a:avLst/>
              <a:gdLst/>
              <a:ahLst/>
              <a:cxnLst/>
              <a:rect l="l" t="t" r="r" b="b"/>
              <a:pathLst>
                <a:path w="6019" h="3770" extrusionOk="0">
                  <a:moveTo>
                    <a:pt x="729" y="0"/>
                  </a:moveTo>
                  <a:cubicBezTo>
                    <a:pt x="481" y="0"/>
                    <a:pt x="254" y="123"/>
                    <a:pt x="153" y="350"/>
                  </a:cubicBezTo>
                  <a:cubicBezTo>
                    <a:pt x="1" y="624"/>
                    <a:pt x="122" y="928"/>
                    <a:pt x="305" y="1140"/>
                  </a:cubicBezTo>
                  <a:cubicBezTo>
                    <a:pt x="609" y="1475"/>
                    <a:pt x="1034" y="1688"/>
                    <a:pt x="1399" y="1870"/>
                  </a:cubicBezTo>
                  <a:cubicBezTo>
                    <a:pt x="1794" y="2052"/>
                    <a:pt x="2128" y="2295"/>
                    <a:pt x="2524" y="2478"/>
                  </a:cubicBezTo>
                  <a:cubicBezTo>
                    <a:pt x="2858" y="2660"/>
                    <a:pt x="3223" y="2873"/>
                    <a:pt x="3587" y="3086"/>
                  </a:cubicBezTo>
                  <a:cubicBezTo>
                    <a:pt x="3952" y="3268"/>
                    <a:pt x="4286" y="3542"/>
                    <a:pt x="4682" y="3694"/>
                  </a:cubicBezTo>
                  <a:cubicBezTo>
                    <a:pt x="4784" y="3745"/>
                    <a:pt x="4900" y="3770"/>
                    <a:pt x="5019" y="3770"/>
                  </a:cubicBezTo>
                  <a:cubicBezTo>
                    <a:pt x="5324" y="3770"/>
                    <a:pt x="5645" y="3605"/>
                    <a:pt x="5776" y="3299"/>
                  </a:cubicBezTo>
                  <a:cubicBezTo>
                    <a:pt x="6019" y="2934"/>
                    <a:pt x="5867" y="2508"/>
                    <a:pt x="5442" y="2295"/>
                  </a:cubicBezTo>
                  <a:cubicBezTo>
                    <a:pt x="5077" y="2052"/>
                    <a:pt x="4712" y="1900"/>
                    <a:pt x="4378" y="1718"/>
                  </a:cubicBezTo>
                  <a:lnTo>
                    <a:pt x="3223" y="1110"/>
                  </a:lnTo>
                  <a:cubicBezTo>
                    <a:pt x="2858" y="928"/>
                    <a:pt x="2493" y="715"/>
                    <a:pt x="2128" y="533"/>
                  </a:cubicBezTo>
                  <a:cubicBezTo>
                    <a:pt x="1703" y="320"/>
                    <a:pt x="1338" y="77"/>
                    <a:pt x="882" y="16"/>
                  </a:cubicBezTo>
                  <a:cubicBezTo>
                    <a:pt x="831" y="6"/>
                    <a:pt x="779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0"/>
            <p:cNvSpPr/>
            <p:nvPr/>
          </p:nvSpPr>
          <p:spPr>
            <a:xfrm>
              <a:off x="11174325" y="11578625"/>
              <a:ext cx="181050" cy="154500"/>
            </a:xfrm>
            <a:custGeom>
              <a:avLst/>
              <a:gdLst/>
              <a:ahLst/>
              <a:cxnLst/>
              <a:rect l="l" t="t" r="r" b="b"/>
              <a:pathLst>
                <a:path w="7242" h="6180" extrusionOk="0">
                  <a:moveTo>
                    <a:pt x="857" y="0"/>
                  </a:moveTo>
                  <a:cubicBezTo>
                    <a:pt x="359" y="0"/>
                    <a:pt x="1" y="530"/>
                    <a:pt x="281" y="1038"/>
                  </a:cubicBezTo>
                  <a:cubicBezTo>
                    <a:pt x="584" y="1585"/>
                    <a:pt x="1162" y="2041"/>
                    <a:pt x="1618" y="2406"/>
                  </a:cubicBezTo>
                  <a:cubicBezTo>
                    <a:pt x="2074" y="2801"/>
                    <a:pt x="2530" y="3226"/>
                    <a:pt x="2986" y="3591"/>
                  </a:cubicBezTo>
                  <a:cubicBezTo>
                    <a:pt x="3898" y="4381"/>
                    <a:pt x="4809" y="5233"/>
                    <a:pt x="5752" y="5962"/>
                  </a:cubicBezTo>
                  <a:cubicBezTo>
                    <a:pt x="5936" y="6104"/>
                    <a:pt x="6141" y="6180"/>
                    <a:pt x="6341" y="6180"/>
                  </a:cubicBezTo>
                  <a:cubicBezTo>
                    <a:pt x="6568" y="6180"/>
                    <a:pt x="6789" y="6081"/>
                    <a:pt x="6968" y="5871"/>
                  </a:cubicBezTo>
                  <a:cubicBezTo>
                    <a:pt x="7241" y="5506"/>
                    <a:pt x="7211" y="4959"/>
                    <a:pt x="6876" y="4655"/>
                  </a:cubicBezTo>
                  <a:cubicBezTo>
                    <a:pt x="5965" y="3834"/>
                    <a:pt x="4992" y="3074"/>
                    <a:pt x="4080" y="2315"/>
                  </a:cubicBezTo>
                  <a:lnTo>
                    <a:pt x="2712" y="1160"/>
                  </a:lnTo>
                  <a:cubicBezTo>
                    <a:pt x="2499" y="977"/>
                    <a:pt x="2256" y="825"/>
                    <a:pt x="2043" y="643"/>
                  </a:cubicBezTo>
                  <a:cubicBezTo>
                    <a:pt x="1770" y="400"/>
                    <a:pt x="1496" y="187"/>
                    <a:pt x="1162" y="65"/>
                  </a:cubicBezTo>
                  <a:cubicBezTo>
                    <a:pt x="1057" y="20"/>
                    <a:pt x="954" y="0"/>
                    <a:pt x="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0"/>
            <p:cNvSpPr/>
            <p:nvPr/>
          </p:nvSpPr>
          <p:spPr>
            <a:xfrm>
              <a:off x="11381925" y="11255025"/>
              <a:ext cx="200650" cy="310925"/>
            </a:xfrm>
            <a:custGeom>
              <a:avLst/>
              <a:gdLst/>
              <a:ahLst/>
              <a:cxnLst/>
              <a:rect l="l" t="t" r="r" b="b"/>
              <a:pathLst>
                <a:path w="8026" h="12437" extrusionOk="0">
                  <a:moveTo>
                    <a:pt x="892" y="1"/>
                  </a:moveTo>
                  <a:cubicBezTo>
                    <a:pt x="736" y="1"/>
                    <a:pt x="582" y="42"/>
                    <a:pt x="457" y="122"/>
                  </a:cubicBezTo>
                  <a:cubicBezTo>
                    <a:pt x="92" y="395"/>
                    <a:pt x="1" y="851"/>
                    <a:pt x="244" y="1246"/>
                  </a:cubicBezTo>
                  <a:cubicBezTo>
                    <a:pt x="2402" y="4924"/>
                    <a:pt x="4500" y="8632"/>
                    <a:pt x="6870" y="12189"/>
                  </a:cubicBezTo>
                  <a:cubicBezTo>
                    <a:pt x="7006" y="12344"/>
                    <a:pt x="7203" y="12437"/>
                    <a:pt x="7400" y="12437"/>
                  </a:cubicBezTo>
                  <a:cubicBezTo>
                    <a:pt x="7511" y="12437"/>
                    <a:pt x="7622" y="12407"/>
                    <a:pt x="7722" y="12341"/>
                  </a:cubicBezTo>
                  <a:cubicBezTo>
                    <a:pt x="7995" y="12128"/>
                    <a:pt x="8025" y="11793"/>
                    <a:pt x="7873" y="11520"/>
                  </a:cubicBezTo>
                  <a:cubicBezTo>
                    <a:pt x="5928" y="7720"/>
                    <a:pt x="3740" y="4043"/>
                    <a:pt x="1551" y="365"/>
                  </a:cubicBezTo>
                  <a:cubicBezTo>
                    <a:pt x="1418" y="117"/>
                    <a:pt x="1153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0"/>
            <p:cNvSpPr/>
            <p:nvPr/>
          </p:nvSpPr>
          <p:spPr>
            <a:xfrm>
              <a:off x="11743650" y="11316650"/>
              <a:ext cx="61700" cy="174700"/>
            </a:xfrm>
            <a:custGeom>
              <a:avLst/>
              <a:gdLst/>
              <a:ahLst/>
              <a:cxnLst/>
              <a:rect l="l" t="t" r="r" b="b"/>
              <a:pathLst>
                <a:path w="2468" h="6988" extrusionOk="0">
                  <a:moveTo>
                    <a:pt x="773" y="0"/>
                  </a:moveTo>
                  <a:cubicBezTo>
                    <a:pt x="712" y="0"/>
                    <a:pt x="647" y="9"/>
                    <a:pt x="578" y="27"/>
                  </a:cubicBezTo>
                  <a:cubicBezTo>
                    <a:pt x="152" y="88"/>
                    <a:pt x="0" y="483"/>
                    <a:pt x="92" y="848"/>
                  </a:cubicBezTo>
                  <a:cubicBezTo>
                    <a:pt x="547" y="2824"/>
                    <a:pt x="912" y="4800"/>
                    <a:pt x="1520" y="6714"/>
                  </a:cubicBezTo>
                  <a:cubicBezTo>
                    <a:pt x="1608" y="6903"/>
                    <a:pt x="1790" y="6988"/>
                    <a:pt x="1968" y="6988"/>
                  </a:cubicBezTo>
                  <a:cubicBezTo>
                    <a:pt x="2221" y="6988"/>
                    <a:pt x="2468" y="6817"/>
                    <a:pt x="2432" y="6532"/>
                  </a:cubicBezTo>
                  <a:cubicBezTo>
                    <a:pt x="2219" y="4496"/>
                    <a:pt x="1794" y="2520"/>
                    <a:pt x="1368" y="605"/>
                  </a:cubicBezTo>
                  <a:cubicBezTo>
                    <a:pt x="1317" y="270"/>
                    <a:pt x="1112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0"/>
            <p:cNvSpPr/>
            <p:nvPr/>
          </p:nvSpPr>
          <p:spPr>
            <a:xfrm>
              <a:off x="12030875" y="11182025"/>
              <a:ext cx="50200" cy="298700"/>
            </a:xfrm>
            <a:custGeom>
              <a:avLst/>
              <a:gdLst/>
              <a:ahLst/>
              <a:cxnLst/>
              <a:rect l="l" t="t" r="r" b="b"/>
              <a:pathLst>
                <a:path w="2008" h="11948" extrusionOk="0">
                  <a:moveTo>
                    <a:pt x="1149" y="0"/>
                  </a:moveTo>
                  <a:cubicBezTo>
                    <a:pt x="1131" y="0"/>
                    <a:pt x="1113" y="1"/>
                    <a:pt x="1095" y="2"/>
                  </a:cubicBezTo>
                  <a:cubicBezTo>
                    <a:pt x="639" y="63"/>
                    <a:pt x="335" y="428"/>
                    <a:pt x="335" y="884"/>
                  </a:cubicBezTo>
                  <a:cubicBezTo>
                    <a:pt x="366" y="2616"/>
                    <a:pt x="366" y="4409"/>
                    <a:pt x="305" y="6172"/>
                  </a:cubicBezTo>
                  <a:cubicBezTo>
                    <a:pt x="274" y="6993"/>
                    <a:pt x="214" y="7874"/>
                    <a:pt x="153" y="8726"/>
                  </a:cubicBezTo>
                  <a:cubicBezTo>
                    <a:pt x="62" y="9637"/>
                    <a:pt x="1" y="10549"/>
                    <a:pt x="62" y="11461"/>
                  </a:cubicBezTo>
                  <a:cubicBezTo>
                    <a:pt x="93" y="11788"/>
                    <a:pt x="332" y="11948"/>
                    <a:pt x="586" y="11948"/>
                  </a:cubicBezTo>
                  <a:cubicBezTo>
                    <a:pt x="827" y="11948"/>
                    <a:pt x="1083" y="11803"/>
                    <a:pt x="1186" y="11522"/>
                  </a:cubicBezTo>
                  <a:cubicBezTo>
                    <a:pt x="1733" y="9789"/>
                    <a:pt x="1794" y="7874"/>
                    <a:pt x="1855" y="6142"/>
                  </a:cubicBezTo>
                  <a:cubicBezTo>
                    <a:pt x="1977" y="4349"/>
                    <a:pt x="2007" y="2555"/>
                    <a:pt x="1977" y="762"/>
                  </a:cubicBezTo>
                  <a:cubicBezTo>
                    <a:pt x="1977" y="325"/>
                    <a:pt x="1558" y="0"/>
                    <a:pt x="1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0"/>
            <p:cNvSpPr/>
            <p:nvPr/>
          </p:nvSpPr>
          <p:spPr>
            <a:xfrm>
              <a:off x="12245175" y="11361600"/>
              <a:ext cx="108700" cy="158500"/>
            </a:xfrm>
            <a:custGeom>
              <a:avLst/>
              <a:gdLst/>
              <a:ahLst/>
              <a:cxnLst/>
              <a:rect l="l" t="t" r="r" b="b"/>
              <a:pathLst>
                <a:path w="4348" h="6340" extrusionOk="0">
                  <a:moveTo>
                    <a:pt x="3544" y="1"/>
                  </a:moveTo>
                  <a:cubicBezTo>
                    <a:pt x="3344" y="1"/>
                    <a:pt x="3156" y="82"/>
                    <a:pt x="3040" y="236"/>
                  </a:cubicBezTo>
                  <a:cubicBezTo>
                    <a:pt x="2858" y="418"/>
                    <a:pt x="2736" y="691"/>
                    <a:pt x="2584" y="965"/>
                  </a:cubicBezTo>
                  <a:cubicBezTo>
                    <a:pt x="2463" y="1178"/>
                    <a:pt x="2311" y="1421"/>
                    <a:pt x="2219" y="1634"/>
                  </a:cubicBezTo>
                  <a:cubicBezTo>
                    <a:pt x="1976" y="2059"/>
                    <a:pt x="1703" y="2485"/>
                    <a:pt x="1490" y="2910"/>
                  </a:cubicBezTo>
                  <a:cubicBezTo>
                    <a:pt x="1004" y="3761"/>
                    <a:pt x="456" y="4613"/>
                    <a:pt x="122" y="5524"/>
                  </a:cubicBezTo>
                  <a:cubicBezTo>
                    <a:pt x="1" y="5798"/>
                    <a:pt x="31" y="6041"/>
                    <a:pt x="304" y="6254"/>
                  </a:cubicBezTo>
                  <a:cubicBezTo>
                    <a:pt x="399" y="6313"/>
                    <a:pt x="503" y="6340"/>
                    <a:pt x="606" y="6340"/>
                  </a:cubicBezTo>
                  <a:cubicBezTo>
                    <a:pt x="766" y="6340"/>
                    <a:pt x="923" y="6274"/>
                    <a:pt x="1034" y="6163"/>
                  </a:cubicBezTo>
                  <a:cubicBezTo>
                    <a:pt x="1703" y="5403"/>
                    <a:pt x="2219" y="4461"/>
                    <a:pt x="2736" y="3579"/>
                  </a:cubicBezTo>
                  <a:cubicBezTo>
                    <a:pt x="3010" y="3154"/>
                    <a:pt x="3283" y="2758"/>
                    <a:pt x="3496" y="2302"/>
                  </a:cubicBezTo>
                  <a:cubicBezTo>
                    <a:pt x="3770" y="1847"/>
                    <a:pt x="4104" y="1391"/>
                    <a:pt x="4286" y="874"/>
                  </a:cubicBezTo>
                  <a:cubicBezTo>
                    <a:pt x="4347" y="540"/>
                    <a:pt x="4165" y="205"/>
                    <a:pt x="3891" y="84"/>
                  </a:cubicBezTo>
                  <a:cubicBezTo>
                    <a:pt x="3780" y="28"/>
                    <a:pt x="3660" y="1"/>
                    <a:pt x="3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0"/>
            <p:cNvSpPr/>
            <p:nvPr/>
          </p:nvSpPr>
          <p:spPr>
            <a:xfrm>
              <a:off x="12419175" y="11441400"/>
              <a:ext cx="285000" cy="226700"/>
            </a:xfrm>
            <a:custGeom>
              <a:avLst/>
              <a:gdLst/>
              <a:ahLst/>
              <a:cxnLst/>
              <a:rect l="l" t="t" r="r" b="b"/>
              <a:pathLst>
                <a:path w="11400" h="9068" extrusionOk="0">
                  <a:moveTo>
                    <a:pt x="10556" y="1"/>
                  </a:moveTo>
                  <a:cubicBezTo>
                    <a:pt x="10409" y="1"/>
                    <a:pt x="10258" y="40"/>
                    <a:pt x="10123" y="114"/>
                  </a:cubicBezTo>
                  <a:cubicBezTo>
                    <a:pt x="9667" y="417"/>
                    <a:pt x="9272" y="873"/>
                    <a:pt x="8846" y="1238"/>
                  </a:cubicBezTo>
                  <a:lnTo>
                    <a:pt x="7722" y="2241"/>
                  </a:lnTo>
                  <a:cubicBezTo>
                    <a:pt x="6931" y="2940"/>
                    <a:pt x="6111" y="3609"/>
                    <a:pt x="5290" y="4278"/>
                  </a:cubicBezTo>
                  <a:cubicBezTo>
                    <a:pt x="4439" y="4916"/>
                    <a:pt x="3649" y="5554"/>
                    <a:pt x="2767" y="6193"/>
                  </a:cubicBezTo>
                  <a:cubicBezTo>
                    <a:pt x="2372" y="6497"/>
                    <a:pt x="1916" y="6861"/>
                    <a:pt x="1491" y="7196"/>
                  </a:cubicBezTo>
                  <a:cubicBezTo>
                    <a:pt x="1065" y="7530"/>
                    <a:pt x="609" y="7834"/>
                    <a:pt x="275" y="8260"/>
                  </a:cubicBezTo>
                  <a:cubicBezTo>
                    <a:pt x="0" y="8589"/>
                    <a:pt x="246" y="9067"/>
                    <a:pt x="655" y="9067"/>
                  </a:cubicBezTo>
                  <a:cubicBezTo>
                    <a:pt x="699" y="9067"/>
                    <a:pt x="744" y="9062"/>
                    <a:pt x="791" y="9050"/>
                  </a:cubicBezTo>
                  <a:cubicBezTo>
                    <a:pt x="1339" y="8898"/>
                    <a:pt x="1794" y="8594"/>
                    <a:pt x="2250" y="8320"/>
                  </a:cubicBezTo>
                  <a:cubicBezTo>
                    <a:pt x="2706" y="8047"/>
                    <a:pt x="3162" y="7743"/>
                    <a:pt x="3588" y="7439"/>
                  </a:cubicBezTo>
                  <a:cubicBezTo>
                    <a:pt x="4439" y="6831"/>
                    <a:pt x="5320" y="6193"/>
                    <a:pt x="6141" y="5554"/>
                  </a:cubicBezTo>
                  <a:cubicBezTo>
                    <a:pt x="6992" y="4916"/>
                    <a:pt x="7843" y="4217"/>
                    <a:pt x="8634" y="3487"/>
                  </a:cubicBezTo>
                  <a:cubicBezTo>
                    <a:pt x="9029" y="3123"/>
                    <a:pt x="9454" y="2788"/>
                    <a:pt x="9880" y="2393"/>
                  </a:cubicBezTo>
                  <a:cubicBezTo>
                    <a:pt x="10244" y="2059"/>
                    <a:pt x="10761" y="1724"/>
                    <a:pt x="11065" y="1299"/>
                  </a:cubicBezTo>
                  <a:cubicBezTo>
                    <a:pt x="11369" y="995"/>
                    <a:pt x="11400" y="569"/>
                    <a:pt x="11126" y="265"/>
                  </a:cubicBezTo>
                  <a:cubicBezTo>
                    <a:pt x="10981" y="85"/>
                    <a:pt x="10772" y="1"/>
                    <a:pt x="10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0"/>
            <p:cNvSpPr/>
            <p:nvPr/>
          </p:nvSpPr>
          <p:spPr>
            <a:xfrm>
              <a:off x="12536225" y="11777875"/>
              <a:ext cx="194550" cy="59650"/>
            </a:xfrm>
            <a:custGeom>
              <a:avLst/>
              <a:gdLst/>
              <a:ahLst/>
              <a:cxnLst/>
              <a:rect l="l" t="t" r="r" b="b"/>
              <a:pathLst>
                <a:path w="7782" h="2386" extrusionOk="0">
                  <a:moveTo>
                    <a:pt x="6760" y="0"/>
                  </a:moveTo>
                  <a:cubicBezTo>
                    <a:pt x="6393" y="0"/>
                    <a:pt x="6003" y="111"/>
                    <a:pt x="5654" y="181"/>
                  </a:cubicBezTo>
                  <a:cubicBezTo>
                    <a:pt x="5076" y="302"/>
                    <a:pt x="4499" y="393"/>
                    <a:pt x="3952" y="484"/>
                  </a:cubicBezTo>
                  <a:cubicBezTo>
                    <a:pt x="3344" y="606"/>
                    <a:pt x="2766" y="728"/>
                    <a:pt x="2158" y="849"/>
                  </a:cubicBezTo>
                  <a:cubicBezTo>
                    <a:pt x="1550" y="940"/>
                    <a:pt x="973" y="1062"/>
                    <a:pt x="426" y="1366"/>
                  </a:cubicBezTo>
                  <a:cubicBezTo>
                    <a:pt x="0" y="1609"/>
                    <a:pt x="152" y="2278"/>
                    <a:pt x="608" y="2369"/>
                  </a:cubicBezTo>
                  <a:cubicBezTo>
                    <a:pt x="724" y="2381"/>
                    <a:pt x="840" y="2386"/>
                    <a:pt x="956" y="2386"/>
                  </a:cubicBezTo>
                  <a:cubicBezTo>
                    <a:pt x="1448" y="2386"/>
                    <a:pt x="1940" y="2297"/>
                    <a:pt x="2432" y="2247"/>
                  </a:cubicBezTo>
                  <a:cubicBezTo>
                    <a:pt x="2979" y="2156"/>
                    <a:pt x="3556" y="2065"/>
                    <a:pt x="4134" y="1943"/>
                  </a:cubicBezTo>
                  <a:cubicBezTo>
                    <a:pt x="4711" y="1822"/>
                    <a:pt x="5259" y="1761"/>
                    <a:pt x="5836" y="1640"/>
                  </a:cubicBezTo>
                  <a:cubicBezTo>
                    <a:pt x="6110" y="1609"/>
                    <a:pt x="6414" y="1548"/>
                    <a:pt x="6687" y="1488"/>
                  </a:cubicBezTo>
                  <a:cubicBezTo>
                    <a:pt x="7113" y="1396"/>
                    <a:pt x="7417" y="1305"/>
                    <a:pt x="7629" y="940"/>
                  </a:cubicBezTo>
                  <a:cubicBezTo>
                    <a:pt x="7781" y="758"/>
                    <a:pt x="7721" y="393"/>
                    <a:pt x="7508" y="241"/>
                  </a:cubicBezTo>
                  <a:cubicBezTo>
                    <a:pt x="7288" y="61"/>
                    <a:pt x="7030" y="0"/>
                    <a:pt x="6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0"/>
            <p:cNvSpPr/>
            <p:nvPr/>
          </p:nvSpPr>
          <p:spPr>
            <a:xfrm>
              <a:off x="12596250" y="12048600"/>
              <a:ext cx="315375" cy="67125"/>
            </a:xfrm>
            <a:custGeom>
              <a:avLst/>
              <a:gdLst/>
              <a:ahLst/>
              <a:cxnLst/>
              <a:rect l="l" t="t" r="r" b="b"/>
              <a:pathLst>
                <a:path w="12615" h="2685" extrusionOk="0">
                  <a:moveTo>
                    <a:pt x="11430" y="0"/>
                  </a:moveTo>
                  <a:cubicBezTo>
                    <a:pt x="11098" y="0"/>
                    <a:pt x="10756" y="63"/>
                    <a:pt x="10426" y="81"/>
                  </a:cubicBezTo>
                  <a:cubicBezTo>
                    <a:pt x="9940" y="112"/>
                    <a:pt x="9484" y="203"/>
                    <a:pt x="8997" y="264"/>
                  </a:cubicBezTo>
                  <a:lnTo>
                    <a:pt x="6019" y="598"/>
                  </a:lnTo>
                  <a:cubicBezTo>
                    <a:pt x="5076" y="719"/>
                    <a:pt x="4104" y="841"/>
                    <a:pt x="3131" y="963"/>
                  </a:cubicBezTo>
                  <a:cubicBezTo>
                    <a:pt x="2645" y="1023"/>
                    <a:pt x="2189" y="1054"/>
                    <a:pt x="1702" y="1145"/>
                  </a:cubicBezTo>
                  <a:cubicBezTo>
                    <a:pt x="1247" y="1206"/>
                    <a:pt x="487" y="1267"/>
                    <a:pt x="183" y="1662"/>
                  </a:cubicBezTo>
                  <a:cubicBezTo>
                    <a:pt x="0" y="1905"/>
                    <a:pt x="0" y="2239"/>
                    <a:pt x="213" y="2422"/>
                  </a:cubicBezTo>
                  <a:cubicBezTo>
                    <a:pt x="450" y="2640"/>
                    <a:pt x="775" y="2684"/>
                    <a:pt x="1102" y="2684"/>
                  </a:cubicBezTo>
                  <a:cubicBezTo>
                    <a:pt x="1320" y="2684"/>
                    <a:pt x="1538" y="2665"/>
                    <a:pt x="1733" y="2665"/>
                  </a:cubicBezTo>
                  <a:cubicBezTo>
                    <a:pt x="2219" y="2634"/>
                    <a:pt x="2736" y="2574"/>
                    <a:pt x="3192" y="2543"/>
                  </a:cubicBezTo>
                  <a:cubicBezTo>
                    <a:pt x="4165" y="2422"/>
                    <a:pt x="5168" y="2361"/>
                    <a:pt x="6140" y="2239"/>
                  </a:cubicBezTo>
                  <a:lnTo>
                    <a:pt x="9028" y="1935"/>
                  </a:lnTo>
                  <a:cubicBezTo>
                    <a:pt x="9514" y="1905"/>
                    <a:pt x="9970" y="1814"/>
                    <a:pt x="10487" y="1783"/>
                  </a:cubicBezTo>
                  <a:cubicBezTo>
                    <a:pt x="11004" y="1723"/>
                    <a:pt x="11703" y="1753"/>
                    <a:pt x="12159" y="1419"/>
                  </a:cubicBezTo>
                  <a:cubicBezTo>
                    <a:pt x="12554" y="1115"/>
                    <a:pt x="12615" y="355"/>
                    <a:pt x="12067" y="112"/>
                  </a:cubicBezTo>
                  <a:cubicBezTo>
                    <a:pt x="11863" y="27"/>
                    <a:pt x="11648" y="0"/>
                    <a:pt x="114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0"/>
            <p:cNvSpPr/>
            <p:nvPr/>
          </p:nvSpPr>
          <p:spPr>
            <a:xfrm>
              <a:off x="12597925" y="12305925"/>
              <a:ext cx="207325" cy="111825"/>
            </a:xfrm>
            <a:custGeom>
              <a:avLst/>
              <a:gdLst/>
              <a:ahLst/>
              <a:cxnLst/>
              <a:rect l="l" t="t" r="r" b="b"/>
              <a:pathLst>
                <a:path w="8293" h="4473" extrusionOk="0">
                  <a:moveTo>
                    <a:pt x="539" y="0"/>
                  </a:moveTo>
                  <a:cubicBezTo>
                    <a:pt x="81" y="0"/>
                    <a:pt x="0" y="616"/>
                    <a:pt x="268" y="913"/>
                  </a:cubicBezTo>
                  <a:cubicBezTo>
                    <a:pt x="724" y="1369"/>
                    <a:pt x="1392" y="1642"/>
                    <a:pt x="1970" y="1946"/>
                  </a:cubicBezTo>
                  <a:cubicBezTo>
                    <a:pt x="2517" y="2220"/>
                    <a:pt x="3064" y="2524"/>
                    <a:pt x="3611" y="2767"/>
                  </a:cubicBezTo>
                  <a:cubicBezTo>
                    <a:pt x="4736" y="3314"/>
                    <a:pt x="5891" y="3953"/>
                    <a:pt x="7016" y="4408"/>
                  </a:cubicBezTo>
                  <a:cubicBezTo>
                    <a:pt x="7127" y="4451"/>
                    <a:pt x="7243" y="4472"/>
                    <a:pt x="7357" y="4472"/>
                  </a:cubicBezTo>
                  <a:cubicBezTo>
                    <a:pt x="7646" y="4472"/>
                    <a:pt x="7918" y="4336"/>
                    <a:pt x="8049" y="4074"/>
                  </a:cubicBezTo>
                  <a:cubicBezTo>
                    <a:pt x="8292" y="3649"/>
                    <a:pt x="8140" y="3193"/>
                    <a:pt x="7745" y="3010"/>
                  </a:cubicBezTo>
                  <a:cubicBezTo>
                    <a:pt x="7168" y="2706"/>
                    <a:pt x="6560" y="2433"/>
                    <a:pt x="5952" y="2159"/>
                  </a:cubicBezTo>
                  <a:cubicBezTo>
                    <a:pt x="5405" y="1916"/>
                    <a:pt x="4827" y="1642"/>
                    <a:pt x="4219" y="1369"/>
                  </a:cubicBezTo>
                  <a:cubicBezTo>
                    <a:pt x="3642" y="1095"/>
                    <a:pt x="3034" y="852"/>
                    <a:pt x="2456" y="609"/>
                  </a:cubicBezTo>
                  <a:cubicBezTo>
                    <a:pt x="1848" y="335"/>
                    <a:pt x="1240" y="31"/>
                    <a:pt x="572" y="1"/>
                  </a:cubicBezTo>
                  <a:cubicBezTo>
                    <a:pt x="560" y="0"/>
                    <a:pt x="549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1" name="Google Shape;78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25" y="169428"/>
            <a:ext cx="1842451" cy="13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1"/>
          <p:cNvSpPr txBox="1"/>
          <p:nvPr/>
        </p:nvSpPr>
        <p:spPr>
          <a:xfrm>
            <a:off x="246750" y="751800"/>
            <a:ext cx="87585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[1]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“Canada recycles just 9 per cent of its plastics,” </a:t>
            </a:r>
            <a:r>
              <a:rPr lang="en" sz="1200" i="1">
                <a:latin typeface="Roboto"/>
                <a:ea typeface="Roboto"/>
                <a:cs typeface="Roboto"/>
                <a:sym typeface="Roboto"/>
              </a:rPr>
              <a:t>Recycling Council of Ontario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06-Dec-2019. [Online]. Available: https://rco.on.ca/canada-recycles-just-9-per-cent-of-its-plastics/. [Accessed: 31-Mar-2021].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61"/>
          <p:cNvSpPr txBox="1">
            <a:spLocks noGrp="1"/>
          </p:cNvSpPr>
          <p:nvPr>
            <p:ph type="title"/>
          </p:nvPr>
        </p:nvSpPr>
        <p:spPr>
          <a:xfrm>
            <a:off x="819000" y="173699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2"/>
          <p:cNvSpPr txBox="1">
            <a:spLocks noGrp="1"/>
          </p:cNvSpPr>
          <p:nvPr>
            <p:ph type="title"/>
          </p:nvPr>
        </p:nvSpPr>
        <p:spPr>
          <a:xfrm>
            <a:off x="2682450" y="0"/>
            <a:ext cx="37791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Backup Demo</a:t>
            </a:r>
            <a:endParaRPr sz="4600"/>
          </a:p>
        </p:txBody>
      </p:sp>
      <p:grpSp>
        <p:nvGrpSpPr>
          <p:cNvPr id="793" name="Google Shape;793;p62"/>
          <p:cNvGrpSpPr/>
          <p:nvPr/>
        </p:nvGrpSpPr>
        <p:grpSpPr>
          <a:xfrm>
            <a:off x="8025035" y="1269477"/>
            <a:ext cx="868214" cy="2604539"/>
            <a:chOff x="6342900" y="7314938"/>
            <a:chExt cx="963825" cy="2421475"/>
          </a:xfrm>
        </p:grpSpPr>
        <p:sp>
          <p:nvSpPr>
            <p:cNvPr id="794" name="Google Shape;794;p62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5" name="Google Shape;795;p62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796" name="Google Shape;796;p62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62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62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62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62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62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62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62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62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62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62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62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62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62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62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62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62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62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62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62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62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62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62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62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62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62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62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62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62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62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62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62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62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62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62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62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62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62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62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62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62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62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62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62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62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62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62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62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62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62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62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62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62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62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62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62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62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62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62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62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62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62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62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62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62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62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62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62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62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62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62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62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62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62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62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62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62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62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62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62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62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62"/>
          <p:cNvGrpSpPr/>
          <p:nvPr/>
        </p:nvGrpSpPr>
        <p:grpSpPr>
          <a:xfrm>
            <a:off x="216835" y="1269477"/>
            <a:ext cx="868214" cy="2604539"/>
            <a:chOff x="6342900" y="7314938"/>
            <a:chExt cx="963825" cy="2421475"/>
          </a:xfrm>
        </p:grpSpPr>
        <p:sp>
          <p:nvSpPr>
            <p:cNvPr id="878" name="Google Shape;878;p62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9" name="Google Shape;879;p62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880" name="Google Shape;880;p62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62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rgbClr val="0B7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62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62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62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62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62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62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62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62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62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62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62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62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62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62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62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62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62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62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62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62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62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62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62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62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62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62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62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62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62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2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2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62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62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62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62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62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62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62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62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62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62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rgbClr val="0254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62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rgbClr val="9FC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62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62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62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62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rgbClr val="E0EB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62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62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62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62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62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62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62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62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62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62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62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62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62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62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62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62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62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62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62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62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62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62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62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62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62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62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62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62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62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62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62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62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62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rgbClr val="FAC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eenar_world.mov" descr="Greenar_world.mov">
            <a:hlinkClick r:id="" action="ppaction://media"/>
            <a:extLst>
              <a:ext uri="{FF2B5EF4-FFF2-40B4-BE49-F238E27FC236}">
                <a16:creationId xmlns:a16="http://schemas.microsoft.com/office/drawing/2014/main" id="{C66CC4D5-C0DE-7443-857C-5E62DDB24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3051" y="1269477"/>
            <a:ext cx="5797898" cy="3261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iel template">
  <a:themeElements>
    <a:clrScheme name="Custom 347">
      <a:dk1>
        <a:srgbClr val="666666"/>
      </a:dk1>
      <a:lt1>
        <a:srgbClr val="FFFFFF"/>
      </a:lt1>
      <a:dk2>
        <a:srgbClr val="004430"/>
      </a:dk2>
      <a:lt2>
        <a:srgbClr val="DAE2E6"/>
      </a:lt2>
      <a:accent1>
        <a:srgbClr val="8EC641"/>
      </a:accent1>
      <a:accent2>
        <a:srgbClr val="004430"/>
      </a:accent2>
      <a:accent3>
        <a:srgbClr val="539EB9"/>
      </a:accent3>
      <a:accent4>
        <a:srgbClr val="689EE1"/>
      </a:accent4>
      <a:accent5>
        <a:srgbClr val="999999"/>
      </a:accent5>
      <a:accent6>
        <a:srgbClr val="779B91"/>
      </a:accent6>
      <a:hlink>
        <a:srgbClr val="689EE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Macintosh PowerPoint</Application>
  <PresentationFormat>On-screen Show (16:9)</PresentationFormat>
  <Paragraphs>51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Oxygen</vt:lpstr>
      <vt:lpstr>Poppins</vt:lpstr>
      <vt:lpstr>Roboto Slab</vt:lpstr>
      <vt:lpstr>Dosis</vt:lpstr>
      <vt:lpstr>Lilita One</vt:lpstr>
      <vt:lpstr>Roboto</vt:lpstr>
      <vt:lpstr>Georgia</vt:lpstr>
      <vt:lpstr>Ranchers</vt:lpstr>
      <vt:lpstr>Calibri</vt:lpstr>
      <vt:lpstr>Arial</vt:lpstr>
      <vt:lpstr>Ariel template</vt:lpstr>
      <vt:lpstr>Climate Change by Slidesgo</vt:lpstr>
      <vt:lpstr>Design Day Presentation</vt:lpstr>
      <vt:lpstr>PowerPoint Presentation</vt:lpstr>
      <vt:lpstr>Problem Statement</vt:lpstr>
      <vt:lpstr>PowerPoint Presentation</vt:lpstr>
      <vt:lpstr>Key Features</vt:lpstr>
      <vt:lpstr>Live Demo</vt:lpstr>
      <vt:lpstr>Thank You For Your Time   Any Feedback or Questions?</vt:lpstr>
      <vt:lpstr>References</vt:lpstr>
      <vt:lpstr>Backup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Day Presentation</dc:title>
  <cp:lastModifiedBy>Monica Harada</cp:lastModifiedBy>
  <cp:revision>1</cp:revision>
  <dcterms:modified xsi:type="dcterms:W3CDTF">2021-04-08T00:51:02Z</dcterms:modified>
</cp:coreProperties>
</file>