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Dosis" pitchFamily="2" charset="77"/>
      <p:regular r:id="rId28"/>
      <p:bold r:id="rId29"/>
    </p:embeddedFont>
    <p:embeddedFont>
      <p:font typeface="Inconsolata" pitchFamily="49" charset="77"/>
      <p:regular r:id="rId30"/>
      <p:bold r:id="rId31"/>
    </p:embeddedFont>
    <p:embeddedFont>
      <p:font typeface="Lilita One" panose="02000000000000000000" pitchFamily="2" charset="0"/>
      <p:regular r:id="rId32"/>
    </p:embeddedFont>
    <p:embeddedFont>
      <p:font typeface="Pontano Sans" pitchFamily="2" charset="0"/>
      <p:regular r:id="rId33"/>
    </p:embeddedFont>
    <p:embeddedFont>
      <p:font typeface="Poppins" pitchFamily="2" charset="77"/>
      <p:regular r:id="rId34"/>
      <p:bold r:id="rId35"/>
      <p:italic r:id="rId36"/>
      <p:boldItalic r:id="rId37"/>
    </p:embeddedFont>
    <p:embeddedFont>
      <p:font typeface="Ranchers" panose="020B0903030202050004" pitchFamily="34" charset="0"/>
      <p:regular r:id="rId38"/>
    </p:embeddedFont>
    <p:embeddedFont>
      <p:font typeface="Roboto" panose="02000000000000000000" pitchFamily="2" charset="0"/>
      <p:regular r:id="rId39"/>
      <p:bold r:id="rId40"/>
      <p:italic r:id="rId41"/>
      <p:boldItalic r:id="rId42"/>
    </p:embeddedFont>
    <p:embeddedFont>
      <p:font typeface="Roboto Slab" pitchFamily="2" charset="0"/>
      <p:regular r:id="rId43"/>
      <p:bold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3890F67-E41D-46E7-9FDE-1D5B9AC13B16}">
  <a:tblStyle styleId="{73890F67-E41D-46E7-9FDE-1D5B9AC13B1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46"/>
  </p:normalViewPr>
  <p:slideViewPr>
    <p:cSldViewPr snapToGrid="0" snapToObjects="1">
      <p:cViewPr varScale="1">
        <p:scale>
          <a:sx n="138" d="100"/>
          <a:sy n="138" d="100"/>
        </p:scale>
        <p:origin x="87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8732cfaf4f_4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8732cfaf4f_4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Alex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ce71f6b3c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6" name="Google Shape;566;gce71f6b3c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Monica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ce71f6b3c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ce71f6b3c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Monica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ce71f6b3cd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Google Shape;619;gce71f6b3cd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Monica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g70f1f795cd_1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6" name="Google Shape;666;g70f1f795cd_1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Ethan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70f1f795cd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0" name="Google Shape;760;g70f1f795cd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Alex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g8732cfaf4f_0_5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0" name="Google Shape;770;g8732cfaf4f_0_5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Alex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g7105a416b5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8" name="Google Shape;788;g7105a416b5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Keera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g70f1f795cd_1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1" name="Google Shape;1071;g70f1f795cd_1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Keera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g70ff5ca009_7_4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2" name="Google Shape;1082;g70ff5ca009_7_4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Keera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g7fe0ef0084_2_3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2" name="Google Shape;1092;g7fe0ef0084_2_3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Keera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70f1f795c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70f1f795cd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Alex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Google Shape;1129;gccf1f98481_6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0" name="Google Shape;1130;gccf1f98481_6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Google Shape;1135;gce77c72953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6" name="Google Shape;1136;gce77c72953_0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Ethan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70f1f795c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70f1f795c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Alex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ce5469bcc4_0_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ce5469bcc4_0_5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Alex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ad5707b9c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ad5707b9c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Branden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ccf1f98481_6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ccf1f98481_6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Branden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a36d923691_0_13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a36d923691_0_13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Branden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70f1f795cd_1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70f1f795cd_1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Branden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ce71f6b3cd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ce71f6b3cd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Monica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home" TargetMode="Externa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flipH="1">
            <a:off x="3309975" y="-436124"/>
            <a:ext cx="9810503" cy="6653037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819000" y="1179150"/>
            <a:ext cx="3519600" cy="209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300"/>
              <a:buNone/>
              <a:defRPr sz="8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819000" y="3276750"/>
            <a:ext cx="2302200" cy="68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 txBox="1">
            <a:spLocks noGrp="1"/>
          </p:cNvSpPr>
          <p:nvPr>
            <p:ph type="title" hasCustomPrompt="1"/>
          </p:nvPr>
        </p:nvSpPr>
        <p:spPr>
          <a:xfrm>
            <a:off x="2994550" y="1629250"/>
            <a:ext cx="5440200" cy="146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8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>
            <a:spLocks noGrp="1"/>
          </p:cNvSpPr>
          <p:nvPr>
            <p:ph type="subTitle" idx="1"/>
          </p:nvPr>
        </p:nvSpPr>
        <p:spPr>
          <a:xfrm>
            <a:off x="3818150" y="2887488"/>
            <a:ext cx="4619700" cy="584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59" name="Google Shape;59;p11"/>
          <p:cNvGrpSpPr/>
          <p:nvPr/>
        </p:nvGrpSpPr>
        <p:grpSpPr>
          <a:xfrm>
            <a:off x="-3999278" y="-4342890"/>
            <a:ext cx="15279196" cy="13844602"/>
            <a:chOff x="-3999278" y="-4342890"/>
            <a:chExt cx="15279196" cy="13844602"/>
          </a:xfrm>
        </p:grpSpPr>
        <p:sp>
          <p:nvSpPr>
            <p:cNvPr id="60" name="Google Shape;60;p11"/>
            <p:cNvSpPr/>
            <p:nvPr/>
          </p:nvSpPr>
          <p:spPr>
            <a:xfrm rot="-9000168" flipH="1">
              <a:off x="-3142183" y="-2603119"/>
              <a:ext cx="8487719" cy="5702223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11"/>
            <p:cNvSpPr/>
            <p:nvPr/>
          </p:nvSpPr>
          <p:spPr>
            <a:xfrm rot="2699781" flipH="1">
              <a:off x="3728250" y="3085768"/>
              <a:ext cx="6920987" cy="4650162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9_1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/>
          <p:nvPr/>
        </p:nvSpPr>
        <p:spPr>
          <a:xfrm rot="-1799977">
            <a:off x="-3608516" y="-94354"/>
            <a:ext cx="13031996" cy="8837708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1"/>
          </p:nvPr>
        </p:nvSpPr>
        <p:spPr>
          <a:xfrm>
            <a:off x="5945879" y="3839904"/>
            <a:ext cx="2508900" cy="6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hasCustomPrompt="1"/>
          </p:nvPr>
        </p:nvSpPr>
        <p:spPr>
          <a:xfrm>
            <a:off x="999151" y="1880464"/>
            <a:ext cx="1871100" cy="59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 hasCustomPrompt="1"/>
          </p:nvPr>
        </p:nvSpPr>
        <p:spPr>
          <a:xfrm>
            <a:off x="3628301" y="1878325"/>
            <a:ext cx="1871100" cy="59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8" name="Google Shape;68;p13"/>
          <p:cNvSpPr txBox="1">
            <a:spLocks noGrp="1"/>
          </p:cNvSpPr>
          <p:nvPr>
            <p:ph type="title" idx="3" hasCustomPrompt="1"/>
          </p:nvPr>
        </p:nvSpPr>
        <p:spPr>
          <a:xfrm>
            <a:off x="6257447" y="1880470"/>
            <a:ext cx="1871100" cy="59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4"/>
          </p:nvPr>
        </p:nvSpPr>
        <p:spPr>
          <a:xfrm>
            <a:off x="694856" y="3846300"/>
            <a:ext cx="2508900" cy="6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3317255" y="3846300"/>
            <a:ext cx="2508900" cy="6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819000" y="688949"/>
            <a:ext cx="7506000" cy="57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title" idx="7"/>
          </p:nvPr>
        </p:nvSpPr>
        <p:spPr>
          <a:xfrm>
            <a:off x="670966" y="3056075"/>
            <a:ext cx="2557200" cy="86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3293243" y="3056075"/>
            <a:ext cx="2557200" cy="86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title" idx="9"/>
          </p:nvPr>
        </p:nvSpPr>
        <p:spPr>
          <a:xfrm>
            <a:off x="5915511" y="3056075"/>
            <a:ext cx="2557200" cy="86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1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oogle Shape;76;p14"/>
          <p:cNvGrpSpPr/>
          <p:nvPr/>
        </p:nvGrpSpPr>
        <p:grpSpPr>
          <a:xfrm>
            <a:off x="-1175498" y="-934849"/>
            <a:ext cx="11292967" cy="9246786"/>
            <a:chOff x="-1175498" y="-934849"/>
            <a:chExt cx="11292967" cy="9246786"/>
          </a:xfrm>
        </p:grpSpPr>
        <p:sp>
          <p:nvSpPr>
            <p:cNvPr id="77" name="Google Shape;77;p14"/>
            <p:cNvSpPr/>
            <p:nvPr/>
          </p:nvSpPr>
          <p:spPr>
            <a:xfrm rot="-9900016" flipH="1">
              <a:off x="-974279" y="239587"/>
              <a:ext cx="2845233" cy="1929303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14"/>
            <p:cNvSpPr/>
            <p:nvPr/>
          </p:nvSpPr>
          <p:spPr>
            <a:xfrm rot="-4500001" flipH="1">
              <a:off x="7292376" y="-250849"/>
              <a:ext cx="2952348" cy="2001944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4"/>
            <p:cNvSpPr/>
            <p:nvPr/>
          </p:nvSpPr>
          <p:spPr>
            <a:xfrm rot="2699831" flipH="1">
              <a:off x="3139231" y="4141763"/>
              <a:ext cx="4473036" cy="3032961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" name="Google Shape;80;p14"/>
          <p:cNvSpPr txBox="1">
            <a:spLocks noGrp="1"/>
          </p:cNvSpPr>
          <p:nvPr>
            <p:ph type="subTitle" idx="1"/>
          </p:nvPr>
        </p:nvSpPr>
        <p:spPr>
          <a:xfrm>
            <a:off x="835125" y="2307332"/>
            <a:ext cx="23094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4"/>
          <p:cNvSpPr txBox="1">
            <a:spLocks noGrp="1"/>
          </p:cNvSpPr>
          <p:nvPr>
            <p:ph type="subTitle" idx="2"/>
          </p:nvPr>
        </p:nvSpPr>
        <p:spPr>
          <a:xfrm>
            <a:off x="3417212" y="2307332"/>
            <a:ext cx="23094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subTitle" idx="3"/>
          </p:nvPr>
        </p:nvSpPr>
        <p:spPr>
          <a:xfrm>
            <a:off x="5999301" y="2307332"/>
            <a:ext cx="23094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subTitle" idx="4"/>
          </p:nvPr>
        </p:nvSpPr>
        <p:spPr>
          <a:xfrm>
            <a:off x="835125" y="3827375"/>
            <a:ext cx="23094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subTitle" idx="5"/>
          </p:nvPr>
        </p:nvSpPr>
        <p:spPr>
          <a:xfrm>
            <a:off x="3417212" y="3827375"/>
            <a:ext cx="23094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14"/>
          <p:cNvSpPr txBox="1">
            <a:spLocks noGrp="1"/>
          </p:cNvSpPr>
          <p:nvPr>
            <p:ph type="subTitle" idx="6"/>
          </p:nvPr>
        </p:nvSpPr>
        <p:spPr>
          <a:xfrm>
            <a:off x="5999301" y="3827375"/>
            <a:ext cx="23094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14"/>
          <p:cNvSpPr txBox="1">
            <a:spLocks noGrp="1"/>
          </p:cNvSpPr>
          <p:nvPr>
            <p:ph type="title"/>
          </p:nvPr>
        </p:nvSpPr>
        <p:spPr>
          <a:xfrm>
            <a:off x="842533" y="1921150"/>
            <a:ext cx="2294400" cy="429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4"/>
          <p:cNvSpPr txBox="1">
            <a:spLocks noGrp="1"/>
          </p:cNvSpPr>
          <p:nvPr>
            <p:ph type="title" idx="7"/>
          </p:nvPr>
        </p:nvSpPr>
        <p:spPr>
          <a:xfrm>
            <a:off x="3424690" y="1921150"/>
            <a:ext cx="2294400" cy="429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title" idx="8"/>
          </p:nvPr>
        </p:nvSpPr>
        <p:spPr>
          <a:xfrm>
            <a:off x="5999298" y="1921150"/>
            <a:ext cx="2294400" cy="429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4"/>
          <p:cNvSpPr txBox="1">
            <a:spLocks noGrp="1"/>
          </p:cNvSpPr>
          <p:nvPr>
            <p:ph type="title" idx="9"/>
          </p:nvPr>
        </p:nvSpPr>
        <p:spPr>
          <a:xfrm>
            <a:off x="842533" y="3441313"/>
            <a:ext cx="2294400" cy="429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4"/>
          <p:cNvSpPr txBox="1">
            <a:spLocks noGrp="1"/>
          </p:cNvSpPr>
          <p:nvPr>
            <p:ph type="title" idx="13"/>
          </p:nvPr>
        </p:nvSpPr>
        <p:spPr>
          <a:xfrm>
            <a:off x="3424690" y="3441313"/>
            <a:ext cx="2294400" cy="429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title" idx="14"/>
          </p:nvPr>
        </p:nvSpPr>
        <p:spPr>
          <a:xfrm>
            <a:off x="6006706" y="3441313"/>
            <a:ext cx="2294400" cy="429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title" idx="15"/>
          </p:nvPr>
        </p:nvSpPr>
        <p:spPr>
          <a:xfrm>
            <a:off x="819000" y="688949"/>
            <a:ext cx="7506000" cy="57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27">
    <p:bg>
      <p:bgPr>
        <a:solidFill>
          <a:schemeClr val="accent1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Google Shape;94;p15"/>
          <p:cNvGrpSpPr/>
          <p:nvPr/>
        </p:nvGrpSpPr>
        <p:grpSpPr>
          <a:xfrm>
            <a:off x="-1562408" y="-2831656"/>
            <a:ext cx="13146447" cy="12065924"/>
            <a:chOff x="-1562408" y="-2831656"/>
            <a:chExt cx="13146447" cy="12065924"/>
          </a:xfrm>
        </p:grpSpPr>
        <p:sp>
          <p:nvSpPr>
            <p:cNvPr id="95" name="Google Shape;95;p15"/>
            <p:cNvSpPr/>
            <p:nvPr/>
          </p:nvSpPr>
          <p:spPr>
            <a:xfrm rot="-1800004">
              <a:off x="-443676" y="-395388"/>
              <a:ext cx="10908984" cy="7397977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5"/>
            <p:cNvSpPr/>
            <p:nvPr/>
          </p:nvSpPr>
          <p:spPr>
            <a:xfrm rot="9739395">
              <a:off x="3835164" y="-1991161"/>
              <a:ext cx="6188594" cy="4196823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" name="Google Shape;97;p15"/>
          <p:cNvSpPr txBox="1">
            <a:spLocks noGrp="1"/>
          </p:cNvSpPr>
          <p:nvPr>
            <p:ph type="title"/>
          </p:nvPr>
        </p:nvSpPr>
        <p:spPr>
          <a:xfrm>
            <a:off x="1616700" y="2076575"/>
            <a:ext cx="5910600" cy="1656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15"/>
          <p:cNvSpPr txBox="1">
            <a:spLocks noGrp="1"/>
          </p:cNvSpPr>
          <p:nvPr>
            <p:ph type="subTitle" idx="1"/>
          </p:nvPr>
        </p:nvSpPr>
        <p:spPr>
          <a:xfrm>
            <a:off x="1796350" y="3972908"/>
            <a:ext cx="5553300" cy="49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9" name="Google Shape;99;p15"/>
          <p:cNvSpPr txBox="1">
            <a:spLocks noGrp="1"/>
          </p:cNvSpPr>
          <p:nvPr>
            <p:ph type="title" idx="2" hasCustomPrompt="1"/>
          </p:nvPr>
        </p:nvSpPr>
        <p:spPr>
          <a:xfrm>
            <a:off x="6989883" y="451079"/>
            <a:ext cx="1474200" cy="145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8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28">
    <p:bg>
      <p:bgPr>
        <a:solidFill>
          <a:schemeClr val="accent1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oogle Shape;101;p16"/>
          <p:cNvGrpSpPr/>
          <p:nvPr/>
        </p:nvGrpSpPr>
        <p:grpSpPr>
          <a:xfrm>
            <a:off x="-5374925" y="-5596719"/>
            <a:ext cx="17864741" cy="11327085"/>
            <a:chOff x="-5374925" y="-5596719"/>
            <a:chExt cx="17864741" cy="11327085"/>
          </a:xfrm>
        </p:grpSpPr>
        <p:sp>
          <p:nvSpPr>
            <p:cNvPr id="102" name="Google Shape;102;p16"/>
            <p:cNvSpPr/>
            <p:nvPr/>
          </p:nvSpPr>
          <p:spPr>
            <a:xfrm rot="-8999937" flipH="1">
              <a:off x="-4306584" y="-3465528"/>
              <a:ext cx="10417543" cy="7064704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6"/>
            <p:cNvSpPr/>
            <p:nvPr/>
          </p:nvSpPr>
          <p:spPr>
            <a:xfrm rot="470698" flipH="1">
              <a:off x="6318598" y="-1669766"/>
              <a:ext cx="5924736" cy="4017887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4" name="Google Shape;104;p16"/>
          <p:cNvSpPr txBox="1">
            <a:spLocks noGrp="1"/>
          </p:cNvSpPr>
          <p:nvPr>
            <p:ph type="title"/>
          </p:nvPr>
        </p:nvSpPr>
        <p:spPr>
          <a:xfrm>
            <a:off x="1141875" y="2076575"/>
            <a:ext cx="6860100" cy="1656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subTitle" idx="1"/>
          </p:nvPr>
        </p:nvSpPr>
        <p:spPr>
          <a:xfrm>
            <a:off x="1796350" y="3972908"/>
            <a:ext cx="5553300" cy="49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title" idx="2" hasCustomPrompt="1"/>
          </p:nvPr>
        </p:nvSpPr>
        <p:spPr>
          <a:xfrm>
            <a:off x="6989883" y="451079"/>
            <a:ext cx="1474200" cy="145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8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25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7"/>
          <p:cNvSpPr/>
          <p:nvPr/>
        </p:nvSpPr>
        <p:spPr>
          <a:xfrm rot="899910" flipH="1">
            <a:off x="-1792578" y="-2148990"/>
            <a:ext cx="6395364" cy="4337046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7"/>
          <p:cNvSpPr txBox="1">
            <a:spLocks noGrp="1"/>
          </p:cNvSpPr>
          <p:nvPr>
            <p:ph type="title"/>
          </p:nvPr>
        </p:nvSpPr>
        <p:spPr>
          <a:xfrm>
            <a:off x="819000" y="688949"/>
            <a:ext cx="7506000" cy="57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25_1">
    <p:bg>
      <p:bgPr>
        <a:solidFill>
          <a:schemeClr val="accent1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oogle Shape;111;p18"/>
          <p:cNvGrpSpPr/>
          <p:nvPr/>
        </p:nvGrpSpPr>
        <p:grpSpPr>
          <a:xfrm>
            <a:off x="-546191" y="-1302926"/>
            <a:ext cx="14003916" cy="10162931"/>
            <a:chOff x="-546191" y="-1302926"/>
            <a:chExt cx="14003916" cy="10162931"/>
          </a:xfrm>
        </p:grpSpPr>
        <p:sp>
          <p:nvSpPr>
            <p:cNvPr id="112" name="Google Shape;112;p18"/>
            <p:cNvSpPr/>
            <p:nvPr/>
          </p:nvSpPr>
          <p:spPr>
            <a:xfrm rot="5400000">
              <a:off x="-1115179" y="-733938"/>
              <a:ext cx="3535782" cy="2397807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8"/>
            <p:cNvSpPr/>
            <p:nvPr/>
          </p:nvSpPr>
          <p:spPr>
            <a:xfrm rot="899874" flipH="1">
              <a:off x="3973065" y="1808878"/>
              <a:ext cx="8858247" cy="6007260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" name="Google Shape;114;p18"/>
          <p:cNvSpPr txBox="1">
            <a:spLocks noGrp="1"/>
          </p:cNvSpPr>
          <p:nvPr>
            <p:ph type="title"/>
          </p:nvPr>
        </p:nvSpPr>
        <p:spPr>
          <a:xfrm>
            <a:off x="819000" y="688949"/>
            <a:ext cx="7506000" cy="57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29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9"/>
          <p:cNvSpPr txBox="1">
            <a:spLocks noGrp="1"/>
          </p:cNvSpPr>
          <p:nvPr>
            <p:ph type="body" idx="1"/>
          </p:nvPr>
        </p:nvSpPr>
        <p:spPr>
          <a:xfrm>
            <a:off x="4990225" y="2268075"/>
            <a:ext cx="3444900" cy="218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508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7" name="Google Shape;117;p19"/>
          <p:cNvSpPr txBox="1">
            <a:spLocks noGrp="1"/>
          </p:cNvSpPr>
          <p:nvPr>
            <p:ph type="body" idx="2"/>
          </p:nvPr>
        </p:nvSpPr>
        <p:spPr>
          <a:xfrm>
            <a:off x="717350" y="2268075"/>
            <a:ext cx="4349700" cy="218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508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8" name="Google Shape;118;p19"/>
          <p:cNvSpPr txBox="1">
            <a:spLocks noGrp="1"/>
          </p:cNvSpPr>
          <p:nvPr>
            <p:ph type="title"/>
          </p:nvPr>
        </p:nvSpPr>
        <p:spPr>
          <a:xfrm>
            <a:off x="819000" y="688949"/>
            <a:ext cx="7506000" cy="57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/>
          <p:nvPr/>
        </p:nvSpPr>
        <p:spPr>
          <a:xfrm rot="8100000" flipH="1">
            <a:off x="-2677269" y="270032"/>
            <a:ext cx="4608556" cy="3125313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19"/>
          <p:cNvSpPr/>
          <p:nvPr/>
        </p:nvSpPr>
        <p:spPr>
          <a:xfrm rot="-2700000" flipH="1">
            <a:off x="7105814" y="1672304"/>
            <a:ext cx="4608556" cy="3125313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2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oogle Shape;122;p20"/>
          <p:cNvGrpSpPr/>
          <p:nvPr/>
        </p:nvGrpSpPr>
        <p:grpSpPr>
          <a:xfrm>
            <a:off x="-828953" y="-833378"/>
            <a:ext cx="10527833" cy="6209627"/>
            <a:chOff x="-828953" y="-833378"/>
            <a:chExt cx="10527833" cy="6209627"/>
          </a:xfrm>
        </p:grpSpPr>
        <p:sp>
          <p:nvSpPr>
            <p:cNvPr id="123" name="Google Shape;123;p20"/>
            <p:cNvSpPr/>
            <p:nvPr/>
          </p:nvSpPr>
          <p:spPr>
            <a:xfrm rot="-9900135" flipH="1">
              <a:off x="-665877" y="-561626"/>
              <a:ext cx="2306104" cy="1563895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0"/>
            <p:cNvSpPr/>
            <p:nvPr/>
          </p:nvSpPr>
          <p:spPr>
            <a:xfrm rot="-130391" flipH="1">
              <a:off x="8089994" y="4116397"/>
              <a:ext cx="1586104" cy="1230223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5" name="Google Shape;125;p20"/>
          <p:cNvSpPr txBox="1">
            <a:spLocks noGrp="1"/>
          </p:cNvSpPr>
          <p:nvPr>
            <p:ph type="title"/>
          </p:nvPr>
        </p:nvSpPr>
        <p:spPr>
          <a:xfrm>
            <a:off x="743625" y="1849375"/>
            <a:ext cx="2051100" cy="5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3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20"/>
          <p:cNvSpPr txBox="1">
            <a:spLocks noGrp="1"/>
          </p:cNvSpPr>
          <p:nvPr>
            <p:ph type="subTitle" idx="1"/>
          </p:nvPr>
        </p:nvSpPr>
        <p:spPr>
          <a:xfrm>
            <a:off x="743625" y="2228004"/>
            <a:ext cx="20511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0"/>
          <p:cNvSpPr txBox="1">
            <a:spLocks noGrp="1"/>
          </p:cNvSpPr>
          <p:nvPr>
            <p:ph type="title" idx="2"/>
          </p:nvPr>
        </p:nvSpPr>
        <p:spPr>
          <a:xfrm>
            <a:off x="743625" y="3304586"/>
            <a:ext cx="2051100" cy="5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3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20"/>
          <p:cNvSpPr txBox="1">
            <a:spLocks noGrp="1"/>
          </p:cNvSpPr>
          <p:nvPr>
            <p:ph type="subTitle" idx="3"/>
          </p:nvPr>
        </p:nvSpPr>
        <p:spPr>
          <a:xfrm>
            <a:off x="743625" y="3681201"/>
            <a:ext cx="20511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0"/>
          <p:cNvSpPr txBox="1">
            <a:spLocks noGrp="1"/>
          </p:cNvSpPr>
          <p:nvPr>
            <p:ph type="title" idx="4"/>
          </p:nvPr>
        </p:nvSpPr>
        <p:spPr>
          <a:xfrm>
            <a:off x="6349200" y="1849350"/>
            <a:ext cx="2051100" cy="5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3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30" name="Google Shape;130;p20"/>
          <p:cNvSpPr txBox="1">
            <a:spLocks noGrp="1"/>
          </p:cNvSpPr>
          <p:nvPr>
            <p:ph type="subTitle" idx="5"/>
          </p:nvPr>
        </p:nvSpPr>
        <p:spPr>
          <a:xfrm>
            <a:off x="6349200" y="2228006"/>
            <a:ext cx="20511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0"/>
          <p:cNvSpPr txBox="1">
            <a:spLocks noGrp="1"/>
          </p:cNvSpPr>
          <p:nvPr>
            <p:ph type="title" idx="6"/>
          </p:nvPr>
        </p:nvSpPr>
        <p:spPr>
          <a:xfrm>
            <a:off x="6349200" y="3304579"/>
            <a:ext cx="2051100" cy="5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3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32" name="Google Shape;132;p20"/>
          <p:cNvSpPr txBox="1">
            <a:spLocks noGrp="1"/>
          </p:cNvSpPr>
          <p:nvPr>
            <p:ph type="subTitle" idx="7"/>
          </p:nvPr>
        </p:nvSpPr>
        <p:spPr>
          <a:xfrm>
            <a:off x="6349200" y="3681198"/>
            <a:ext cx="20511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0"/>
          <p:cNvSpPr txBox="1">
            <a:spLocks noGrp="1"/>
          </p:cNvSpPr>
          <p:nvPr>
            <p:ph type="title" idx="8"/>
          </p:nvPr>
        </p:nvSpPr>
        <p:spPr>
          <a:xfrm>
            <a:off x="819000" y="688949"/>
            <a:ext cx="7506000" cy="57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lt1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13;p3"/>
          <p:cNvGrpSpPr/>
          <p:nvPr/>
        </p:nvGrpSpPr>
        <p:grpSpPr>
          <a:xfrm>
            <a:off x="-3489403" y="-5976299"/>
            <a:ext cx="14625368" cy="15025318"/>
            <a:chOff x="-3489403" y="-5976299"/>
            <a:chExt cx="14625368" cy="15025318"/>
          </a:xfrm>
        </p:grpSpPr>
        <p:sp>
          <p:nvSpPr>
            <p:cNvPr id="14" name="Google Shape;14;p3"/>
            <p:cNvSpPr/>
            <p:nvPr/>
          </p:nvSpPr>
          <p:spPr>
            <a:xfrm rot="1800004" flipH="1">
              <a:off x="-2370672" y="-580638"/>
              <a:ext cx="10908984" cy="7397977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3"/>
            <p:cNvSpPr/>
            <p:nvPr/>
          </p:nvSpPr>
          <p:spPr>
            <a:xfrm rot="-9739395" flipH="1">
              <a:off x="-1929123" y="-2078911"/>
              <a:ext cx="6188594" cy="4196823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3"/>
            <p:cNvSpPr/>
            <p:nvPr/>
          </p:nvSpPr>
          <p:spPr>
            <a:xfrm rot="-5400000" flipH="1">
              <a:off x="3364929" y="-4485929"/>
              <a:ext cx="9261406" cy="6280665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1558525" y="2076575"/>
            <a:ext cx="6027000" cy="1656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1796350" y="3972908"/>
            <a:ext cx="5553300" cy="49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2" hasCustomPrompt="1"/>
          </p:nvPr>
        </p:nvSpPr>
        <p:spPr>
          <a:xfrm>
            <a:off x="6989883" y="451079"/>
            <a:ext cx="1474200" cy="145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8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_1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oogle Shape;135;p21"/>
          <p:cNvGrpSpPr/>
          <p:nvPr/>
        </p:nvGrpSpPr>
        <p:grpSpPr>
          <a:xfrm>
            <a:off x="-1695901" y="-1285622"/>
            <a:ext cx="11574741" cy="3975456"/>
            <a:chOff x="-1695901" y="-1285622"/>
            <a:chExt cx="11574741" cy="3975456"/>
          </a:xfrm>
        </p:grpSpPr>
        <p:sp>
          <p:nvSpPr>
            <p:cNvPr id="136" name="Google Shape;136;p21"/>
            <p:cNvSpPr/>
            <p:nvPr/>
          </p:nvSpPr>
          <p:spPr>
            <a:xfrm rot="-6299775" flipH="1">
              <a:off x="7129094" y="-620009"/>
              <a:ext cx="2873577" cy="1948729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1"/>
            <p:cNvSpPr/>
            <p:nvPr/>
          </p:nvSpPr>
          <p:spPr>
            <a:xfrm rot="-9899864" flipH="1">
              <a:off x="-1492646" y="402329"/>
              <a:ext cx="2873658" cy="1948784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Google Shape;138;p21"/>
          <p:cNvSpPr txBox="1">
            <a:spLocks noGrp="1"/>
          </p:cNvSpPr>
          <p:nvPr>
            <p:ph type="title"/>
          </p:nvPr>
        </p:nvSpPr>
        <p:spPr>
          <a:xfrm>
            <a:off x="3577475" y="2689827"/>
            <a:ext cx="3351000" cy="5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3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39" name="Google Shape;139;p21"/>
          <p:cNvSpPr txBox="1">
            <a:spLocks noGrp="1"/>
          </p:cNvSpPr>
          <p:nvPr>
            <p:ph type="subTitle" idx="1"/>
          </p:nvPr>
        </p:nvSpPr>
        <p:spPr>
          <a:xfrm>
            <a:off x="3577475" y="3073702"/>
            <a:ext cx="3351000" cy="38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1"/>
          <p:cNvSpPr txBox="1">
            <a:spLocks noGrp="1"/>
          </p:cNvSpPr>
          <p:nvPr>
            <p:ph type="title" idx="2"/>
          </p:nvPr>
        </p:nvSpPr>
        <p:spPr>
          <a:xfrm>
            <a:off x="3577475" y="1805450"/>
            <a:ext cx="3351000" cy="5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3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41" name="Google Shape;141;p21"/>
          <p:cNvSpPr txBox="1">
            <a:spLocks noGrp="1"/>
          </p:cNvSpPr>
          <p:nvPr>
            <p:ph type="subTitle" idx="3"/>
          </p:nvPr>
        </p:nvSpPr>
        <p:spPr>
          <a:xfrm>
            <a:off x="3577475" y="2189329"/>
            <a:ext cx="3351000" cy="38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1"/>
          <p:cNvSpPr txBox="1">
            <a:spLocks noGrp="1"/>
          </p:cNvSpPr>
          <p:nvPr>
            <p:ph type="title" idx="4"/>
          </p:nvPr>
        </p:nvSpPr>
        <p:spPr>
          <a:xfrm>
            <a:off x="3577475" y="3574203"/>
            <a:ext cx="3351000" cy="5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3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21"/>
          <p:cNvSpPr txBox="1">
            <a:spLocks noGrp="1"/>
          </p:cNvSpPr>
          <p:nvPr>
            <p:ph type="subTitle" idx="5"/>
          </p:nvPr>
        </p:nvSpPr>
        <p:spPr>
          <a:xfrm>
            <a:off x="3577475" y="3958075"/>
            <a:ext cx="3351000" cy="38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21"/>
          <p:cNvSpPr txBox="1">
            <a:spLocks noGrp="1"/>
          </p:cNvSpPr>
          <p:nvPr>
            <p:ph type="title" idx="6"/>
          </p:nvPr>
        </p:nvSpPr>
        <p:spPr>
          <a:xfrm>
            <a:off x="819000" y="688949"/>
            <a:ext cx="7506000" cy="57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4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2"/>
          <p:cNvSpPr/>
          <p:nvPr/>
        </p:nvSpPr>
        <p:spPr>
          <a:xfrm rot="10092789">
            <a:off x="-3880070" y="2249773"/>
            <a:ext cx="14479287" cy="5357188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2"/>
          <p:cNvSpPr txBox="1">
            <a:spLocks noGrp="1"/>
          </p:cNvSpPr>
          <p:nvPr>
            <p:ph type="title"/>
          </p:nvPr>
        </p:nvSpPr>
        <p:spPr>
          <a:xfrm>
            <a:off x="852700" y="3406135"/>
            <a:ext cx="2320800" cy="43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2"/>
          <p:cNvSpPr txBox="1">
            <a:spLocks noGrp="1"/>
          </p:cNvSpPr>
          <p:nvPr>
            <p:ph type="subTitle" idx="1"/>
          </p:nvPr>
        </p:nvSpPr>
        <p:spPr>
          <a:xfrm>
            <a:off x="852700" y="3858144"/>
            <a:ext cx="23208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2"/>
          <p:cNvSpPr txBox="1">
            <a:spLocks noGrp="1"/>
          </p:cNvSpPr>
          <p:nvPr>
            <p:ph type="title" idx="2"/>
          </p:nvPr>
        </p:nvSpPr>
        <p:spPr>
          <a:xfrm>
            <a:off x="3411595" y="3406135"/>
            <a:ext cx="2320800" cy="43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2"/>
          <p:cNvSpPr txBox="1">
            <a:spLocks noGrp="1"/>
          </p:cNvSpPr>
          <p:nvPr>
            <p:ph type="subTitle" idx="3"/>
          </p:nvPr>
        </p:nvSpPr>
        <p:spPr>
          <a:xfrm>
            <a:off x="3411595" y="3858144"/>
            <a:ext cx="23208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2"/>
          <p:cNvSpPr txBox="1">
            <a:spLocks noGrp="1"/>
          </p:cNvSpPr>
          <p:nvPr>
            <p:ph type="title" idx="4"/>
          </p:nvPr>
        </p:nvSpPr>
        <p:spPr>
          <a:xfrm>
            <a:off x="5970501" y="3406135"/>
            <a:ext cx="2320800" cy="43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2"/>
          <p:cNvSpPr txBox="1">
            <a:spLocks noGrp="1"/>
          </p:cNvSpPr>
          <p:nvPr>
            <p:ph type="subTitle" idx="5"/>
          </p:nvPr>
        </p:nvSpPr>
        <p:spPr>
          <a:xfrm>
            <a:off x="5970500" y="3858144"/>
            <a:ext cx="23208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22"/>
          <p:cNvSpPr txBox="1">
            <a:spLocks noGrp="1"/>
          </p:cNvSpPr>
          <p:nvPr>
            <p:ph type="title" idx="6"/>
          </p:nvPr>
        </p:nvSpPr>
        <p:spPr>
          <a:xfrm>
            <a:off x="819000" y="688949"/>
            <a:ext cx="7506000" cy="57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4_1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3"/>
          <p:cNvSpPr/>
          <p:nvPr/>
        </p:nvSpPr>
        <p:spPr>
          <a:xfrm rot="-9000031">
            <a:off x="-3881077" y="-4396514"/>
            <a:ext cx="14481283" cy="8035296"/>
          </a:xfrm>
          <a:custGeom>
            <a:avLst/>
            <a:gdLst/>
            <a:ahLst/>
            <a:cxnLst/>
            <a:rect l="l" t="t" r="r" b="b"/>
            <a:pathLst>
              <a:path w="140976" h="78224" extrusionOk="0">
                <a:moveTo>
                  <a:pt x="83176" y="1"/>
                </a:moveTo>
                <a:cubicBezTo>
                  <a:pt x="74943" y="1"/>
                  <a:pt x="66561" y="1656"/>
                  <a:pt x="61825" y="5878"/>
                </a:cubicBezTo>
                <a:cubicBezTo>
                  <a:pt x="56202" y="10894"/>
                  <a:pt x="57448" y="17915"/>
                  <a:pt x="52524" y="23234"/>
                </a:cubicBezTo>
                <a:cubicBezTo>
                  <a:pt x="49485" y="26517"/>
                  <a:pt x="44348" y="28827"/>
                  <a:pt x="38755" y="30073"/>
                </a:cubicBezTo>
                <a:cubicBezTo>
                  <a:pt x="34067" y="31118"/>
                  <a:pt x="29122" y="31479"/>
                  <a:pt x="24208" y="31479"/>
                </a:cubicBezTo>
                <a:cubicBezTo>
                  <a:pt x="23260" y="31479"/>
                  <a:pt x="22313" y="31466"/>
                  <a:pt x="21369" y="31441"/>
                </a:cubicBezTo>
                <a:cubicBezTo>
                  <a:pt x="19894" y="31410"/>
                  <a:pt x="18418" y="31346"/>
                  <a:pt x="16956" y="31346"/>
                </a:cubicBezTo>
                <a:cubicBezTo>
                  <a:pt x="15586" y="31346"/>
                  <a:pt x="14226" y="31402"/>
                  <a:pt x="12888" y="31593"/>
                </a:cubicBezTo>
                <a:cubicBezTo>
                  <a:pt x="5867" y="32627"/>
                  <a:pt x="1064" y="37247"/>
                  <a:pt x="548" y="41806"/>
                </a:cubicBezTo>
                <a:cubicBezTo>
                  <a:pt x="0" y="46365"/>
                  <a:pt x="3010" y="50834"/>
                  <a:pt x="6931" y="54572"/>
                </a:cubicBezTo>
                <a:cubicBezTo>
                  <a:pt x="14925" y="62384"/>
                  <a:pt x="27022" y="68220"/>
                  <a:pt x="40396" y="71989"/>
                </a:cubicBezTo>
                <a:cubicBezTo>
                  <a:pt x="53770" y="75758"/>
                  <a:pt x="68421" y="77490"/>
                  <a:pt x="83102" y="78068"/>
                </a:cubicBezTo>
                <a:cubicBezTo>
                  <a:pt x="85551" y="78163"/>
                  <a:pt x="88027" y="78223"/>
                  <a:pt x="90506" y="78223"/>
                </a:cubicBezTo>
                <a:cubicBezTo>
                  <a:pt x="99105" y="78223"/>
                  <a:pt x="107738" y="77499"/>
                  <a:pt x="115383" y="74998"/>
                </a:cubicBezTo>
                <a:cubicBezTo>
                  <a:pt x="124744" y="71958"/>
                  <a:pt x="131887" y="66396"/>
                  <a:pt x="135839" y="60195"/>
                </a:cubicBezTo>
                <a:cubicBezTo>
                  <a:pt x="139517" y="54481"/>
                  <a:pt x="140976" y="47642"/>
                  <a:pt x="140155" y="41107"/>
                </a:cubicBezTo>
                <a:cubicBezTo>
                  <a:pt x="139456" y="35089"/>
                  <a:pt x="137936" y="29769"/>
                  <a:pt x="134471" y="24116"/>
                </a:cubicBezTo>
                <a:cubicBezTo>
                  <a:pt x="132495" y="20803"/>
                  <a:pt x="129790" y="17672"/>
                  <a:pt x="126447" y="14784"/>
                </a:cubicBezTo>
                <a:cubicBezTo>
                  <a:pt x="117510" y="7125"/>
                  <a:pt x="103984" y="1714"/>
                  <a:pt x="89151" y="286"/>
                </a:cubicBezTo>
                <a:cubicBezTo>
                  <a:pt x="87206" y="100"/>
                  <a:pt x="85196" y="1"/>
                  <a:pt x="8317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23"/>
          <p:cNvSpPr txBox="1">
            <a:spLocks noGrp="1"/>
          </p:cNvSpPr>
          <p:nvPr>
            <p:ph type="title"/>
          </p:nvPr>
        </p:nvSpPr>
        <p:spPr>
          <a:xfrm>
            <a:off x="852700" y="3463855"/>
            <a:ext cx="2320800" cy="43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3"/>
          <p:cNvSpPr txBox="1">
            <a:spLocks noGrp="1"/>
          </p:cNvSpPr>
          <p:nvPr>
            <p:ph type="subTitle" idx="1"/>
          </p:nvPr>
        </p:nvSpPr>
        <p:spPr>
          <a:xfrm>
            <a:off x="852700" y="3863379"/>
            <a:ext cx="23208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3"/>
          <p:cNvSpPr txBox="1">
            <a:spLocks noGrp="1"/>
          </p:cNvSpPr>
          <p:nvPr>
            <p:ph type="title" idx="2"/>
          </p:nvPr>
        </p:nvSpPr>
        <p:spPr>
          <a:xfrm>
            <a:off x="3411595" y="3463855"/>
            <a:ext cx="2320800" cy="43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23"/>
          <p:cNvSpPr txBox="1">
            <a:spLocks noGrp="1"/>
          </p:cNvSpPr>
          <p:nvPr>
            <p:ph type="subTitle" idx="3"/>
          </p:nvPr>
        </p:nvSpPr>
        <p:spPr>
          <a:xfrm>
            <a:off x="3411595" y="3863379"/>
            <a:ext cx="23208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3"/>
          <p:cNvSpPr txBox="1">
            <a:spLocks noGrp="1"/>
          </p:cNvSpPr>
          <p:nvPr>
            <p:ph type="title" idx="4"/>
          </p:nvPr>
        </p:nvSpPr>
        <p:spPr>
          <a:xfrm>
            <a:off x="5970501" y="3463855"/>
            <a:ext cx="2320800" cy="43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3"/>
          <p:cNvSpPr txBox="1">
            <a:spLocks noGrp="1"/>
          </p:cNvSpPr>
          <p:nvPr>
            <p:ph type="subTitle" idx="5"/>
          </p:nvPr>
        </p:nvSpPr>
        <p:spPr>
          <a:xfrm>
            <a:off x="5970500" y="3863379"/>
            <a:ext cx="23208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3"/>
          <p:cNvSpPr txBox="1">
            <a:spLocks noGrp="1"/>
          </p:cNvSpPr>
          <p:nvPr>
            <p:ph type="title" idx="6"/>
          </p:nvPr>
        </p:nvSpPr>
        <p:spPr>
          <a:xfrm>
            <a:off x="819000" y="688949"/>
            <a:ext cx="7506000" cy="57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8">
    <p:bg>
      <p:bgPr>
        <a:solidFill>
          <a:schemeClr val="accent1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oogle Shape;164;p24"/>
          <p:cNvGrpSpPr/>
          <p:nvPr/>
        </p:nvGrpSpPr>
        <p:grpSpPr>
          <a:xfrm>
            <a:off x="-9670477" y="-4977466"/>
            <a:ext cx="30642184" cy="16931115"/>
            <a:chOff x="-9670477" y="-4977466"/>
            <a:chExt cx="30642184" cy="16931115"/>
          </a:xfrm>
        </p:grpSpPr>
        <p:sp>
          <p:nvSpPr>
            <p:cNvPr id="165" name="Google Shape;165;p24"/>
            <p:cNvSpPr/>
            <p:nvPr/>
          </p:nvSpPr>
          <p:spPr>
            <a:xfrm rot="-9900069" flipH="1">
              <a:off x="-8897507" y="-3300639"/>
              <a:ext cx="13987362" cy="7814099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4"/>
            <p:cNvSpPr/>
            <p:nvPr/>
          </p:nvSpPr>
          <p:spPr>
            <a:xfrm rot="899950" flipH="1">
              <a:off x="2699579" y="204447"/>
              <a:ext cx="17315254" cy="9673375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7" name="Google Shape;167;p24"/>
          <p:cNvSpPr txBox="1">
            <a:spLocks noGrp="1"/>
          </p:cNvSpPr>
          <p:nvPr>
            <p:ph type="title"/>
          </p:nvPr>
        </p:nvSpPr>
        <p:spPr>
          <a:xfrm>
            <a:off x="4529750" y="2958592"/>
            <a:ext cx="3138900" cy="6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18287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300" b="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300" b="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300" b="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300" b="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300" b="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300" b="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300" b="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300" b="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300" b="0"/>
            </a:lvl9pPr>
          </a:lstStyle>
          <a:p>
            <a:endParaRPr/>
          </a:p>
        </p:txBody>
      </p:sp>
      <p:sp>
        <p:nvSpPr>
          <p:cNvPr id="168" name="Google Shape;168;p24"/>
          <p:cNvSpPr txBox="1">
            <a:spLocks noGrp="1"/>
          </p:cNvSpPr>
          <p:nvPr>
            <p:ph type="subTitle" idx="1"/>
          </p:nvPr>
        </p:nvSpPr>
        <p:spPr>
          <a:xfrm>
            <a:off x="1475450" y="1500000"/>
            <a:ext cx="6193200" cy="14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5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10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5"/>
          <p:cNvSpPr/>
          <p:nvPr/>
        </p:nvSpPr>
        <p:spPr>
          <a:xfrm rot="8999708" flipH="1">
            <a:off x="3072411" y="1385966"/>
            <a:ext cx="3107617" cy="2694786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25"/>
          <p:cNvSpPr txBox="1">
            <a:spLocks noGrp="1"/>
          </p:cNvSpPr>
          <p:nvPr>
            <p:ph type="title" hasCustomPrompt="1"/>
          </p:nvPr>
        </p:nvSpPr>
        <p:spPr>
          <a:xfrm>
            <a:off x="5480653" y="1708200"/>
            <a:ext cx="2842500" cy="79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5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2" name="Google Shape;172;p25"/>
          <p:cNvSpPr txBox="1">
            <a:spLocks noGrp="1"/>
          </p:cNvSpPr>
          <p:nvPr>
            <p:ph type="subTitle" idx="1"/>
          </p:nvPr>
        </p:nvSpPr>
        <p:spPr>
          <a:xfrm>
            <a:off x="5478575" y="2543798"/>
            <a:ext cx="2846400" cy="3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3" name="Google Shape;173;p25"/>
          <p:cNvSpPr txBox="1">
            <a:spLocks noGrp="1"/>
          </p:cNvSpPr>
          <p:nvPr>
            <p:ph type="title" idx="2" hasCustomPrompt="1"/>
          </p:nvPr>
        </p:nvSpPr>
        <p:spPr>
          <a:xfrm>
            <a:off x="823429" y="1708200"/>
            <a:ext cx="2846400" cy="79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5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4" name="Google Shape;174;p25"/>
          <p:cNvSpPr txBox="1">
            <a:spLocks noGrp="1"/>
          </p:cNvSpPr>
          <p:nvPr>
            <p:ph type="subTitle" idx="3"/>
          </p:nvPr>
        </p:nvSpPr>
        <p:spPr>
          <a:xfrm>
            <a:off x="819000" y="2543751"/>
            <a:ext cx="2855100" cy="3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5" name="Google Shape;175;p25"/>
          <p:cNvSpPr txBox="1">
            <a:spLocks noGrp="1"/>
          </p:cNvSpPr>
          <p:nvPr>
            <p:ph type="title" idx="4" hasCustomPrompt="1"/>
          </p:nvPr>
        </p:nvSpPr>
        <p:spPr>
          <a:xfrm>
            <a:off x="819000" y="3224025"/>
            <a:ext cx="2855100" cy="79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5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6" name="Google Shape;176;p25"/>
          <p:cNvSpPr txBox="1">
            <a:spLocks noGrp="1"/>
          </p:cNvSpPr>
          <p:nvPr>
            <p:ph type="subTitle" idx="5"/>
          </p:nvPr>
        </p:nvSpPr>
        <p:spPr>
          <a:xfrm>
            <a:off x="819000" y="4050051"/>
            <a:ext cx="2855100" cy="3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25"/>
          <p:cNvSpPr txBox="1">
            <a:spLocks noGrp="1"/>
          </p:cNvSpPr>
          <p:nvPr>
            <p:ph type="title" idx="6"/>
          </p:nvPr>
        </p:nvSpPr>
        <p:spPr>
          <a:xfrm>
            <a:off x="819000" y="688949"/>
            <a:ext cx="7506000" cy="57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25"/>
          <p:cNvSpPr txBox="1">
            <a:spLocks noGrp="1"/>
          </p:cNvSpPr>
          <p:nvPr>
            <p:ph type="title" idx="7" hasCustomPrompt="1"/>
          </p:nvPr>
        </p:nvSpPr>
        <p:spPr>
          <a:xfrm>
            <a:off x="5471959" y="3224025"/>
            <a:ext cx="2850900" cy="79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5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9" name="Google Shape;179;p25"/>
          <p:cNvSpPr txBox="1">
            <a:spLocks noGrp="1"/>
          </p:cNvSpPr>
          <p:nvPr>
            <p:ph type="subTitle" idx="8"/>
          </p:nvPr>
        </p:nvSpPr>
        <p:spPr>
          <a:xfrm>
            <a:off x="5469875" y="4050076"/>
            <a:ext cx="2855100" cy="3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80" name="Google Shape;180;p25"/>
          <p:cNvGrpSpPr/>
          <p:nvPr/>
        </p:nvGrpSpPr>
        <p:grpSpPr>
          <a:xfrm>
            <a:off x="-1347611" y="-1062156"/>
            <a:ext cx="12372632" cy="6686626"/>
            <a:chOff x="-1347611" y="-1062156"/>
            <a:chExt cx="12372632" cy="6686626"/>
          </a:xfrm>
        </p:grpSpPr>
        <p:sp>
          <p:nvSpPr>
            <p:cNvPr id="181" name="Google Shape;181;p25"/>
            <p:cNvSpPr/>
            <p:nvPr/>
          </p:nvSpPr>
          <p:spPr>
            <a:xfrm rot="-9900016" flipH="1">
              <a:off x="-1146391" y="-726838"/>
              <a:ext cx="2845233" cy="1929303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5"/>
            <p:cNvSpPr/>
            <p:nvPr/>
          </p:nvSpPr>
          <p:spPr>
            <a:xfrm rot="-899984" flipH="1">
              <a:off x="7978569" y="3359848"/>
              <a:ext cx="2845233" cy="1929303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10_1">
    <p:bg>
      <p:bgPr>
        <a:solidFill>
          <a:schemeClr val="accent1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6"/>
          <p:cNvSpPr/>
          <p:nvPr/>
        </p:nvSpPr>
        <p:spPr>
          <a:xfrm rot="8999739" flipH="1">
            <a:off x="59620" y="-1301699"/>
            <a:ext cx="10085646" cy="8345044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26"/>
          <p:cNvSpPr txBox="1">
            <a:spLocks noGrp="1"/>
          </p:cNvSpPr>
          <p:nvPr>
            <p:ph type="title"/>
          </p:nvPr>
        </p:nvSpPr>
        <p:spPr>
          <a:xfrm>
            <a:off x="819000" y="688949"/>
            <a:ext cx="7506000" cy="57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6"/>
          <p:cNvSpPr txBox="1">
            <a:spLocks noGrp="1"/>
          </p:cNvSpPr>
          <p:nvPr>
            <p:ph type="title" idx="2" hasCustomPrompt="1"/>
          </p:nvPr>
        </p:nvSpPr>
        <p:spPr>
          <a:xfrm>
            <a:off x="1047601" y="1934950"/>
            <a:ext cx="3084300" cy="79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7" name="Google Shape;187;p26"/>
          <p:cNvSpPr txBox="1">
            <a:spLocks noGrp="1"/>
          </p:cNvSpPr>
          <p:nvPr>
            <p:ph type="subTitle" idx="1"/>
          </p:nvPr>
        </p:nvSpPr>
        <p:spPr>
          <a:xfrm>
            <a:off x="1047588" y="3100500"/>
            <a:ext cx="1504200" cy="12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8" name="Google Shape;188;p26"/>
          <p:cNvSpPr txBox="1">
            <a:spLocks noGrp="1"/>
          </p:cNvSpPr>
          <p:nvPr>
            <p:ph type="title" idx="3" hasCustomPrompt="1"/>
          </p:nvPr>
        </p:nvSpPr>
        <p:spPr>
          <a:xfrm>
            <a:off x="5012101" y="1934950"/>
            <a:ext cx="3084300" cy="79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9" name="Google Shape;189;p26"/>
          <p:cNvSpPr txBox="1">
            <a:spLocks noGrp="1"/>
          </p:cNvSpPr>
          <p:nvPr>
            <p:ph type="subTitle" idx="4"/>
          </p:nvPr>
        </p:nvSpPr>
        <p:spPr>
          <a:xfrm>
            <a:off x="6592208" y="3100581"/>
            <a:ext cx="1504200" cy="12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1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7"/>
          <p:cNvSpPr/>
          <p:nvPr/>
        </p:nvSpPr>
        <p:spPr>
          <a:xfrm rot="7200027">
            <a:off x="-865298" y="-2051906"/>
            <a:ext cx="5884166" cy="3990085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27"/>
          <p:cNvSpPr txBox="1">
            <a:spLocks noGrp="1"/>
          </p:cNvSpPr>
          <p:nvPr>
            <p:ph type="title"/>
          </p:nvPr>
        </p:nvSpPr>
        <p:spPr>
          <a:xfrm>
            <a:off x="819000" y="1843400"/>
            <a:ext cx="3340500" cy="1063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93" name="Google Shape;193;p27"/>
          <p:cNvSpPr txBox="1">
            <a:spLocks noGrp="1"/>
          </p:cNvSpPr>
          <p:nvPr>
            <p:ph type="subTitle" idx="1"/>
          </p:nvPr>
        </p:nvSpPr>
        <p:spPr>
          <a:xfrm>
            <a:off x="819000" y="2979747"/>
            <a:ext cx="3340500" cy="87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1">
  <p:cSld name="CUSTOM_13">
    <p:bg>
      <p:bgPr>
        <a:solidFill>
          <a:schemeClr val="accent1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Google Shape;195;p28"/>
          <p:cNvGrpSpPr/>
          <p:nvPr/>
        </p:nvGrpSpPr>
        <p:grpSpPr>
          <a:xfrm>
            <a:off x="-2622374" y="-7470858"/>
            <a:ext cx="14088186" cy="15221581"/>
            <a:chOff x="-2622374" y="-7470858"/>
            <a:chExt cx="14088186" cy="15221581"/>
          </a:xfrm>
        </p:grpSpPr>
        <p:sp>
          <p:nvSpPr>
            <p:cNvPr id="196" name="Google Shape;196;p28"/>
            <p:cNvSpPr/>
            <p:nvPr/>
          </p:nvSpPr>
          <p:spPr>
            <a:xfrm rot="6299984">
              <a:off x="-3092208" y="-4943866"/>
              <a:ext cx="10908930" cy="7397940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8"/>
            <p:cNvSpPr/>
            <p:nvPr/>
          </p:nvSpPr>
          <p:spPr>
            <a:xfrm rot="-6299937">
              <a:off x="5452112" y="2033205"/>
              <a:ext cx="6284395" cy="4261791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8" name="Google Shape;198;p28"/>
          <p:cNvSpPr txBox="1">
            <a:spLocks noGrp="1"/>
          </p:cNvSpPr>
          <p:nvPr>
            <p:ph type="title"/>
          </p:nvPr>
        </p:nvSpPr>
        <p:spPr>
          <a:xfrm>
            <a:off x="2271900" y="1443663"/>
            <a:ext cx="4600200" cy="145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199" name="Google Shape;199;p28"/>
          <p:cNvSpPr txBox="1">
            <a:spLocks noGrp="1"/>
          </p:cNvSpPr>
          <p:nvPr>
            <p:ph type="subTitle" idx="1"/>
          </p:nvPr>
        </p:nvSpPr>
        <p:spPr>
          <a:xfrm>
            <a:off x="2517975" y="2835225"/>
            <a:ext cx="4107900" cy="86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26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9"/>
          <p:cNvSpPr/>
          <p:nvPr/>
        </p:nvSpPr>
        <p:spPr>
          <a:xfrm rot="-7200027" flipH="1">
            <a:off x="3941802" y="-2051906"/>
            <a:ext cx="5884166" cy="3990085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29"/>
          <p:cNvSpPr txBox="1">
            <a:spLocks noGrp="1"/>
          </p:cNvSpPr>
          <p:nvPr>
            <p:ph type="title"/>
          </p:nvPr>
        </p:nvSpPr>
        <p:spPr>
          <a:xfrm>
            <a:off x="4998475" y="1843375"/>
            <a:ext cx="3326400" cy="1063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3" name="Google Shape;203;p29"/>
          <p:cNvSpPr txBox="1">
            <a:spLocks noGrp="1"/>
          </p:cNvSpPr>
          <p:nvPr>
            <p:ph type="subTitle" idx="1"/>
          </p:nvPr>
        </p:nvSpPr>
        <p:spPr>
          <a:xfrm>
            <a:off x="4998475" y="2979740"/>
            <a:ext cx="3326400" cy="87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4">
    <p:bg>
      <p:bgPr>
        <a:solidFill>
          <a:schemeClr val="accent1"/>
        </a:solid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0"/>
          <p:cNvSpPr/>
          <p:nvPr/>
        </p:nvSpPr>
        <p:spPr>
          <a:xfrm rot="2834202" flipH="1">
            <a:off x="-810665" y="262753"/>
            <a:ext cx="12353837" cy="8640573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30"/>
          <p:cNvSpPr txBox="1">
            <a:spLocks noGrp="1"/>
          </p:cNvSpPr>
          <p:nvPr>
            <p:ph type="title"/>
          </p:nvPr>
        </p:nvSpPr>
        <p:spPr>
          <a:xfrm>
            <a:off x="819000" y="3281225"/>
            <a:ext cx="5803500" cy="57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07" name="Google Shape;207;p30"/>
          <p:cNvSpPr txBox="1">
            <a:spLocks noGrp="1"/>
          </p:cNvSpPr>
          <p:nvPr>
            <p:ph type="subTitle" idx="1"/>
          </p:nvPr>
        </p:nvSpPr>
        <p:spPr>
          <a:xfrm>
            <a:off x="819000" y="3859325"/>
            <a:ext cx="5803500" cy="6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8" name="Google Shape;208;p30"/>
          <p:cNvSpPr/>
          <p:nvPr/>
        </p:nvSpPr>
        <p:spPr>
          <a:xfrm rot="-5400617" flipH="1">
            <a:off x="7981452" y="-406570"/>
            <a:ext cx="1737040" cy="1214965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819000" y="1285350"/>
            <a:ext cx="7506000" cy="330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508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AutoNum type="arabicPeriod"/>
              <a:defRPr sz="1200">
                <a:solidFill>
                  <a:schemeClr val="dk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lphaLcPeriod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AutoNum type="romanLcPeriod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lphaLcPeriod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AutoNum type="romanLcPeriod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lphaLcPeriod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AutoNum type="romanLcPeriod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19000" y="688949"/>
            <a:ext cx="7506000" cy="57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/>
          <p:nvPr/>
        </p:nvSpPr>
        <p:spPr>
          <a:xfrm rot="-4499931">
            <a:off x="7030136" y="4273946"/>
            <a:ext cx="2589730" cy="1756237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2_1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1"/>
          <p:cNvSpPr/>
          <p:nvPr/>
        </p:nvSpPr>
        <p:spPr>
          <a:xfrm rot="-3599998" flipH="1">
            <a:off x="2096203" y="-1393740"/>
            <a:ext cx="11709269" cy="7940694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31"/>
          <p:cNvSpPr txBox="1">
            <a:spLocks noGrp="1"/>
          </p:cNvSpPr>
          <p:nvPr>
            <p:ph type="title"/>
          </p:nvPr>
        </p:nvSpPr>
        <p:spPr>
          <a:xfrm>
            <a:off x="819000" y="681525"/>
            <a:ext cx="32958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12" name="Google Shape;212;p31"/>
          <p:cNvSpPr txBox="1">
            <a:spLocks noGrp="1"/>
          </p:cNvSpPr>
          <p:nvPr>
            <p:ph type="subTitle" idx="1"/>
          </p:nvPr>
        </p:nvSpPr>
        <p:spPr>
          <a:xfrm>
            <a:off x="819000" y="1568975"/>
            <a:ext cx="3145800" cy="119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3" name="Google Shape;213;p31"/>
          <p:cNvSpPr txBox="1"/>
          <p:nvPr/>
        </p:nvSpPr>
        <p:spPr>
          <a:xfrm>
            <a:off x="819000" y="3561900"/>
            <a:ext cx="2996400" cy="6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CREDITS: This presentation template was created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, including icons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, infographics &amp; images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sz="10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1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2"/>
          <p:cNvSpPr/>
          <p:nvPr/>
        </p:nvSpPr>
        <p:spPr>
          <a:xfrm rot="-9899867">
            <a:off x="7335495" y="-351955"/>
            <a:ext cx="2761705" cy="1872863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32"/>
          <p:cNvSpPr/>
          <p:nvPr/>
        </p:nvSpPr>
        <p:spPr>
          <a:xfrm rot="899937">
            <a:off x="-2632860" y="1803084"/>
            <a:ext cx="6284395" cy="4261791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1_1">
    <p:bg>
      <p:bgPr>
        <a:solidFill>
          <a:schemeClr val="accent1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" name="Google Shape;218;p33"/>
          <p:cNvGrpSpPr/>
          <p:nvPr/>
        </p:nvGrpSpPr>
        <p:grpSpPr>
          <a:xfrm>
            <a:off x="-1434460" y="-1604967"/>
            <a:ext cx="11726995" cy="11113880"/>
            <a:chOff x="-1434460" y="-1604967"/>
            <a:chExt cx="11726995" cy="11113880"/>
          </a:xfrm>
        </p:grpSpPr>
        <p:sp>
          <p:nvSpPr>
            <p:cNvPr id="219" name="Google Shape;219;p33"/>
            <p:cNvSpPr/>
            <p:nvPr/>
          </p:nvSpPr>
          <p:spPr>
            <a:xfrm rot="-9899867">
              <a:off x="7335495" y="-351955"/>
              <a:ext cx="2761705" cy="1872863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3"/>
            <p:cNvSpPr/>
            <p:nvPr/>
          </p:nvSpPr>
          <p:spPr>
            <a:xfrm rot="4500077">
              <a:off x="-1638361" y="-508487"/>
              <a:ext cx="4733536" cy="3210069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3"/>
            <p:cNvSpPr/>
            <p:nvPr/>
          </p:nvSpPr>
          <p:spPr>
            <a:xfrm rot="-2700000">
              <a:off x="2916718" y="3408392"/>
              <a:ext cx="6542854" cy="4437066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(sea)">
  <p:cSld name="TITLE_AND_BODY_1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4"/>
          <p:cNvSpPr/>
          <p:nvPr/>
        </p:nvSpPr>
        <p:spPr>
          <a:xfrm>
            <a:off x="0" y="50"/>
            <a:ext cx="9144000" cy="5143500"/>
          </a:xfrm>
          <a:prstGeom prst="frame">
            <a:avLst>
              <a:gd name="adj1" fmla="val 2218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34"/>
          <p:cNvSpPr txBox="1">
            <a:spLocks noGrp="1"/>
          </p:cNvSpPr>
          <p:nvPr>
            <p:ph type="title"/>
          </p:nvPr>
        </p:nvSpPr>
        <p:spPr>
          <a:xfrm>
            <a:off x="2257425" y="887475"/>
            <a:ext cx="6153300" cy="72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25" name="Google Shape;225;p34"/>
          <p:cNvSpPr txBox="1">
            <a:spLocks noGrp="1"/>
          </p:cNvSpPr>
          <p:nvPr>
            <p:ph type="body" idx="1"/>
          </p:nvPr>
        </p:nvSpPr>
        <p:spPr>
          <a:xfrm>
            <a:off x="2257425" y="1709141"/>
            <a:ext cx="6153300" cy="31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●"/>
              <a:defRPr sz="2400"/>
            </a:lvl1pPr>
            <a:lvl2pPr marL="914400" lvl="1" indent="-342900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○"/>
              <a:defRPr sz="1800"/>
            </a:lvl2pPr>
            <a:lvl3pPr marL="1371600" lvl="2" indent="-342900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■"/>
              <a:defRPr sz="1800"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226" name="Google Shape;226;p34" descr="Sea, Ocean, Infinity, Wide,"/>
          <p:cNvPicPr preferRelativeResize="0"/>
          <p:nvPr/>
        </p:nvPicPr>
        <p:blipFill rotWithShape="1">
          <a:blip r:embed="rId2">
            <a:alphaModFix/>
          </a:blip>
          <a:srcRect l="14499" t="41827" r="47082" b="28536"/>
          <a:stretch/>
        </p:blipFill>
        <p:spPr>
          <a:xfrm>
            <a:off x="0" y="644600"/>
            <a:ext cx="1943101" cy="843074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4"/>
          <p:cNvSpPr txBox="1">
            <a:spLocks noGrp="1"/>
          </p:cNvSpPr>
          <p:nvPr>
            <p:ph type="sldNum" idx="12"/>
          </p:nvPr>
        </p:nvSpPr>
        <p:spPr>
          <a:xfrm>
            <a:off x="8480577" y="4673644"/>
            <a:ext cx="452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rot="-9899943" flipH="1">
            <a:off x="-1612965" y="1571130"/>
            <a:ext cx="3986381" cy="2703382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5"/>
          <p:cNvSpPr/>
          <p:nvPr/>
        </p:nvSpPr>
        <p:spPr>
          <a:xfrm flipH="1">
            <a:off x="5952139" y="-613925"/>
            <a:ext cx="5173411" cy="3508372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1200000" y="3391821"/>
            <a:ext cx="3382500" cy="43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ubTitle" idx="1"/>
          </p:nvPr>
        </p:nvSpPr>
        <p:spPr>
          <a:xfrm>
            <a:off x="1200000" y="3802160"/>
            <a:ext cx="3382500" cy="71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title" idx="2"/>
          </p:nvPr>
        </p:nvSpPr>
        <p:spPr>
          <a:xfrm>
            <a:off x="4561492" y="3391821"/>
            <a:ext cx="3382500" cy="43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3"/>
          </p:nvPr>
        </p:nvSpPr>
        <p:spPr>
          <a:xfrm>
            <a:off x="4561499" y="3802160"/>
            <a:ext cx="3382500" cy="71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title" idx="4"/>
          </p:nvPr>
        </p:nvSpPr>
        <p:spPr>
          <a:xfrm>
            <a:off x="819000" y="688949"/>
            <a:ext cx="7506000" cy="57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oogle Shape;33;p6"/>
          <p:cNvGrpSpPr/>
          <p:nvPr/>
        </p:nvGrpSpPr>
        <p:grpSpPr>
          <a:xfrm>
            <a:off x="-1241606" y="-2242820"/>
            <a:ext cx="11037387" cy="3986403"/>
            <a:chOff x="-1241606" y="-2242820"/>
            <a:chExt cx="11037387" cy="3986403"/>
          </a:xfrm>
        </p:grpSpPr>
        <p:sp>
          <p:nvSpPr>
            <p:cNvPr id="34" name="Google Shape;34;p6"/>
            <p:cNvSpPr/>
            <p:nvPr/>
          </p:nvSpPr>
          <p:spPr>
            <a:xfrm rot="-9899943" flipH="1">
              <a:off x="-959665" y="-1429645"/>
              <a:ext cx="3986381" cy="2703382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6"/>
            <p:cNvSpPr/>
            <p:nvPr/>
          </p:nvSpPr>
          <p:spPr>
            <a:xfrm rot="-5400000" flipH="1">
              <a:off x="6450881" y="-1601317"/>
              <a:ext cx="3986403" cy="2703397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819000" y="688949"/>
            <a:ext cx="7506000" cy="57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/>
          <p:nvPr/>
        </p:nvSpPr>
        <p:spPr>
          <a:xfrm flipH="1">
            <a:off x="4271435" y="1800100"/>
            <a:ext cx="6177491" cy="4189294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7"/>
          <p:cNvSpPr/>
          <p:nvPr/>
        </p:nvSpPr>
        <p:spPr>
          <a:xfrm rot="8100000" flipH="1">
            <a:off x="-4207927" y="780748"/>
            <a:ext cx="7361261" cy="4992073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819000" y="688949"/>
            <a:ext cx="7506000" cy="57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ubTitle" idx="1"/>
          </p:nvPr>
        </p:nvSpPr>
        <p:spPr>
          <a:xfrm>
            <a:off x="1454025" y="1494025"/>
            <a:ext cx="2710800" cy="283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oogle Shape;43;p8"/>
          <p:cNvGrpSpPr/>
          <p:nvPr/>
        </p:nvGrpSpPr>
        <p:grpSpPr>
          <a:xfrm>
            <a:off x="-4862182" y="-1960533"/>
            <a:ext cx="15410032" cy="13903865"/>
            <a:chOff x="-4862182" y="-1960533"/>
            <a:chExt cx="15410032" cy="13903865"/>
          </a:xfrm>
        </p:grpSpPr>
        <p:sp>
          <p:nvSpPr>
            <p:cNvPr id="44" name="Google Shape;44;p8"/>
            <p:cNvSpPr/>
            <p:nvPr/>
          </p:nvSpPr>
          <p:spPr>
            <a:xfrm rot="1800135" flipH="1">
              <a:off x="-3550807" y="655522"/>
              <a:ext cx="12787283" cy="8671754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8"/>
            <p:cNvSpPr/>
            <p:nvPr/>
          </p:nvSpPr>
          <p:spPr>
            <a:xfrm rot="-5400000" flipH="1">
              <a:off x="7279860" y="-479531"/>
              <a:ext cx="2584992" cy="1753024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8"/>
            <p:cNvSpPr/>
            <p:nvPr/>
          </p:nvSpPr>
          <p:spPr>
            <a:xfrm rot="-9900048" flipH="1">
              <a:off x="-2399316" y="-1196416"/>
              <a:ext cx="4699671" cy="3186899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8"/>
          <p:cNvSpPr txBox="1">
            <a:spLocks noGrp="1"/>
          </p:cNvSpPr>
          <p:nvPr>
            <p:ph type="title"/>
          </p:nvPr>
        </p:nvSpPr>
        <p:spPr>
          <a:xfrm>
            <a:off x="3337800" y="814175"/>
            <a:ext cx="4987200" cy="3515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500"/>
              <a:buNone/>
              <a:defRPr sz="13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4962899" y="894575"/>
            <a:ext cx="3362100" cy="684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subTitle" idx="1"/>
          </p:nvPr>
        </p:nvSpPr>
        <p:spPr>
          <a:xfrm>
            <a:off x="4962875" y="1692025"/>
            <a:ext cx="3362100" cy="25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Char char="○"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9pPr>
          </a:lstStyle>
          <a:p>
            <a:endParaRPr/>
          </a:p>
        </p:txBody>
      </p:sp>
      <p:sp>
        <p:nvSpPr>
          <p:cNvPr id="51" name="Google Shape;51;p9"/>
          <p:cNvSpPr/>
          <p:nvPr/>
        </p:nvSpPr>
        <p:spPr>
          <a:xfrm rot="-900031">
            <a:off x="-2177367" y="2722878"/>
            <a:ext cx="5043620" cy="3420354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dk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/>
          <p:nvPr/>
        </p:nvSpPr>
        <p:spPr>
          <a:xfrm rot="-900014">
            <a:off x="-1390726" y="1566499"/>
            <a:ext cx="7286832" cy="4941598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10"/>
          <p:cNvSpPr/>
          <p:nvPr/>
        </p:nvSpPr>
        <p:spPr>
          <a:xfrm rot="-9899941">
            <a:off x="7292871" y="-207110"/>
            <a:ext cx="3438561" cy="2331876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731845" y="2826259"/>
            <a:ext cx="1930800" cy="16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87200" y="541025"/>
            <a:ext cx="7596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ilita One"/>
              <a:buNone/>
              <a:defRPr sz="3500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Ranchers"/>
              <a:buNone/>
              <a:defRPr sz="4000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Ranchers"/>
              <a:buNone/>
              <a:defRPr sz="4000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Ranchers"/>
              <a:buNone/>
              <a:defRPr sz="4000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Ranchers"/>
              <a:buNone/>
              <a:defRPr sz="4000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Ranchers"/>
              <a:buNone/>
              <a:defRPr sz="4000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Ranchers"/>
              <a:buNone/>
              <a:defRPr sz="4000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Ranchers"/>
              <a:buNone/>
              <a:defRPr sz="4000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Ranchers"/>
              <a:buNone/>
              <a:defRPr sz="4000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7200" y="1152475"/>
            <a:ext cx="768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5"/>
          <p:cNvSpPr txBox="1">
            <a:spLocks noGrp="1"/>
          </p:cNvSpPr>
          <p:nvPr>
            <p:ph type="subTitle" idx="1"/>
          </p:nvPr>
        </p:nvSpPr>
        <p:spPr>
          <a:xfrm>
            <a:off x="545825" y="3220900"/>
            <a:ext cx="3610800" cy="687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Group 6 - GreenAR World </a:t>
            </a:r>
            <a:endParaRPr sz="2200"/>
          </a:p>
        </p:txBody>
      </p:sp>
      <p:sp>
        <p:nvSpPr>
          <p:cNvPr id="233" name="Google Shape;233;p35"/>
          <p:cNvSpPr txBox="1">
            <a:spLocks noGrp="1"/>
          </p:cNvSpPr>
          <p:nvPr>
            <p:ph type="ctrTitle"/>
          </p:nvPr>
        </p:nvSpPr>
        <p:spPr>
          <a:xfrm>
            <a:off x="304775" y="1378725"/>
            <a:ext cx="4824000" cy="16707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100"/>
              <a:t>Final Presentation</a:t>
            </a:r>
            <a:endParaRPr sz="6100"/>
          </a:p>
        </p:txBody>
      </p:sp>
      <p:sp>
        <p:nvSpPr>
          <p:cNvPr id="234" name="Google Shape;234;p35"/>
          <p:cNvSpPr/>
          <p:nvPr/>
        </p:nvSpPr>
        <p:spPr>
          <a:xfrm rot="361530">
            <a:off x="7677627" y="444251"/>
            <a:ext cx="898224" cy="596500"/>
          </a:xfrm>
          <a:custGeom>
            <a:avLst/>
            <a:gdLst/>
            <a:ahLst/>
            <a:cxnLst/>
            <a:rect l="l" t="t" r="r" b="b"/>
            <a:pathLst>
              <a:path w="8481" h="5632" extrusionOk="0">
                <a:moveTo>
                  <a:pt x="1496" y="1"/>
                </a:moveTo>
                <a:cubicBezTo>
                  <a:pt x="993" y="1"/>
                  <a:pt x="491" y="53"/>
                  <a:pt x="0" y="160"/>
                </a:cubicBezTo>
                <a:cubicBezTo>
                  <a:pt x="304" y="1315"/>
                  <a:pt x="1125" y="2379"/>
                  <a:pt x="2189" y="3048"/>
                </a:cubicBezTo>
                <a:cubicBezTo>
                  <a:pt x="3617" y="3899"/>
                  <a:pt x="5411" y="3960"/>
                  <a:pt x="6991" y="4476"/>
                </a:cubicBezTo>
                <a:cubicBezTo>
                  <a:pt x="7599" y="4659"/>
                  <a:pt x="8268" y="5024"/>
                  <a:pt x="8480" y="5631"/>
                </a:cubicBezTo>
                <a:cubicBezTo>
                  <a:pt x="8480" y="5084"/>
                  <a:pt x="8450" y="4659"/>
                  <a:pt x="8298" y="4264"/>
                </a:cubicBezTo>
                <a:cubicBezTo>
                  <a:pt x="8146" y="3808"/>
                  <a:pt x="7751" y="3291"/>
                  <a:pt x="7447" y="2926"/>
                </a:cubicBezTo>
                <a:cubicBezTo>
                  <a:pt x="6748" y="2075"/>
                  <a:pt x="5897" y="1376"/>
                  <a:pt x="4985" y="859"/>
                </a:cubicBezTo>
                <a:cubicBezTo>
                  <a:pt x="3912" y="301"/>
                  <a:pt x="2702" y="1"/>
                  <a:pt x="1496" y="1"/>
                </a:cubicBezTo>
                <a:close/>
              </a:path>
            </a:pathLst>
          </a:custGeom>
          <a:solidFill>
            <a:schemeClr val="accent1"/>
          </a:solidFill>
          <a:ln w="1143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35"/>
          <p:cNvSpPr/>
          <p:nvPr/>
        </p:nvSpPr>
        <p:spPr>
          <a:xfrm rot="-9899959">
            <a:off x="4885760" y="3776346"/>
            <a:ext cx="898215" cy="596494"/>
          </a:xfrm>
          <a:custGeom>
            <a:avLst/>
            <a:gdLst/>
            <a:ahLst/>
            <a:cxnLst/>
            <a:rect l="l" t="t" r="r" b="b"/>
            <a:pathLst>
              <a:path w="8481" h="5632" extrusionOk="0">
                <a:moveTo>
                  <a:pt x="1496" y="1"/>
                </a:moveTo>
                <a:cubicBezTo>
                  <a:pt x="993" y="1"/>
                  <a:pt x="491" y="53"/>
                  <a:pt x="0" y="160"/>
                </a:cubicBezTo>
                <a:cubicBezTo>
                  <a:pt x="304" y="1315"/>
                  <a:pt x="1125" y="2379"/>
                  <a:pt x="2189" y="3048"/>
                </a:cubicBezTo>
                <a:cubicBezTo>
                  <a:pt x="3617" y="3899"/>
                  <a:pt x="5411" y="3960"/>
                  <a:pt x="6991" y="4476"/>
                </a:cubicBezTo>
                <a:cubicBezTo>
                  <a:pt x="7599" y="4659"/>
                  <a:pt x="8268" y="5024"/>
                  <a:pt x="8480" y="5631"/>
                </a:cubicBezTo>
                <a:cubicBezTo>
                  <a:pt x="8480" y="5084"/>
                  <a:pt x="8450" y="4659"/>
                  <a:pt x="8298" y="4264"/>
                </a:cubicBezTo>
                <a:cubicBezTo>
                  <a:pt x="8146" y="3808"/>
                  <a:pt x="7751" y="3291"/>
                  <a:pt x="7447" y="2926"/>
                </a:cubicBezTo>
                <a:cubicBezTo>
                  <a:pt x="6748" y="2075"/>
                  <a:pt x="5897" y="1376"/>
                  <a:pt x="4985" y="859"/>
                </a:cubicBezTo>
                <a:cubicBezTo>
                  <a:pt x="3912" y="301"/>
                  <a:pt x="2702" y="1"/>
                  <a:pt x="1496" y="1"/>
                </a:cubicBezTo>
                <a:close/>
              </a:path>
            </a:pathLst>
          </a:custGeom>
          <a:solidFill>
            <a:schemeClr val="accent1"/>
          </a:solidFill>
          <a:ln w="1143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35"/>
          <p:cNvSpPr/>
          <p:nvPr/>
        </p:nvSpPr>
        <p:spPr>
          <a:xfrm>
            <a:off x="4623050" y="908788"/>
            <a:ext cx="3856175" cy="3173523"/>
          </a:xfrm>
          <a:custGeom>
            <a:avLst/>
            <a:gdLst/>
            <a:ahLst/>
            <a:cxnLst/>
            <a:rect l="l" t="t" r="r" b="b"/>
            <a:pathLst>
              <a:path w="84835" h="70234" extrusionOk="0">
                <a:moveTo>
                  <a:pt x="59477" y="0"/>
                </a:moveTo>
                <a:cubicBezTo>
                  <a:pt x="53891" y="0"/>
                  <a:pt x="48180" y="1940"/>
                  <a:pt x="43314" y="5564"/>
                </a:cubicBezTo>
                <a:cubicBezTo>
                  <a:pt x="39465" y="3673"/>
                  <a:pt x="35171" y="1906"/>
                  <a:pt x="30283" y="1906"/>
                </a:cubicBezTo>
                <a:cubicBezTo>
                  <a:pt x="26138" y="1906"/>
                  <a:pt x="21566" y="3176"/>
                  <a:pt x="16475" y="6719"/>
                </a:cubicBezTo>
                <a:cubicBezTo>
                  <a:pt x="1581" y="17054"/>
                  <a:pt x="0" y="32525"/>
                  <a:pt x="8602" y="45534"/>
                </a:cubicBezTo>
                <a:cubicBezTo>
                  <a:pt x="17022" y="58240"/>
                  <a:pt x="31095" y="65717"/>
                  <a:pt x="43314" y="69851"/>
                </a:cubicBezTo>
                <a:cubicBezTo>
                  <a:pt x="44075" y="70111"/>
                  <a:pt x="44911" y="70233"/>
                  <a:pt x="45809" y="70233"/>
                </a:cubicBezTo>
                <a:cubicBezTo>
                  <a:pt x="54879" y="70233"/>
                  <a:pt x="70178" y="57724"/>
                  <a:pt x="76567" y="48209"/>
                </a:cubicBezTo>
                <a:cubicBezTo>
                  <a:pt x="84834" y="35899"/>
                  <a:pt x="83649" y="18482"/>
                  <a:pt x="78755" y="10792"/>
                </a:cubicBezTo>
                <a:cubicBezTo>
                  <a:pt x="74046" y="3399"/>
                  <a:pt x="66871" y="0"/>
                  <a:pt x="59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7" name="Google Shape;23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23887" y="1235000"/>
            <a:ext cx="3564655" cy="267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44"/>
          <p:cNvSpPr txBox="1">
            <a:spLocks noGrp="1"/>
          </p:cNvSpPr>
          <p:nvPr>
            <p:ph type="title"/>
          </p:nvPr>
        </p:nvSpPr>
        <p:spPr>
          <a:xfrm>
            <a:off x="171250" y="454974"/>
            <a:ext cx="7506000" cy="57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Prototype I</a:t>
            </a:r>
            <a:endParaRPr/>
          </a:p>
        </p:txBody>
      </p:sp>
      <p:sp>
        <p:nvSpPr>
          <p:cNvPr id="569" name="Google Shape;569;p44"/>
          <p:cNvSpPr txBox="1">
            <a:spLocks noGrp="1"/>
          </p:cNvSpPr>
          <p:nvPr>
            <p:ph type="body" idx="1"/>
          </p:nvPr>
        </p:nvSpPr>
        <p:spPr>
          <a:xfrm>
            <a:off x="171250" y="1072775"/>
            <a:ext cx="5452500" cy="45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1800"/>
              <a:t>Created introduction screen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1800"/>
              <a:t>Started by testing and implementing AR object recognition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Flash and search toggles functional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1800"/>
              <a:t>Displayed recycle information on main screen</a:t>
            </a:r>
            <a:endParaRPr sz="1800"/>
          </a:p>
        </p:txBody>
      </p:sp>
      <p:pic>
        <p:nvPicPr>
          <p:cNvPr id="570" name="Google Shape;570;p44"/>
          <p:cNvPicPr preferRelativeResize="0"/>
          <p:nvPr/>
        </p:nvPicPr>
        <p:blipFill rotWithShape="1">
          <a:blip r:embed="rId3">
            <a:alphaModFix/>
          </a:blip>
          <a:srcRect t="1312"/>
          <a:stretch/>
        </p:blipFill>
        <p:spPr>
          <a:xfrm>
            <a:off x="7328125" y="1048800"/>
            <a:ext cx="1718550" cy="308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52500" y="1007725"/>
            <a:ext cx="1764816" cy="31280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2" name="Google Shape;572;p44"/>
          <p:cNvGrpSpPr/>
          <p:nvPr/>
        </p:nvGrpSpPr>
        <p:grpSpPr>
          <a:xfrm>
            <a:off x="2629373" y="439270"/>
            <a:ext cx="459368" cy="609523"/>
            <a:chOff x="3636000" y="8620888"/>
            <a:chExt cx="911625" cy="1115525"/>
          </a:xfrm>
        </p:grpSpPr>
        <p:sp>
          <p:nvSpPr>
            <p:cNvPr id="573" name="Google Shape;573;p44"/>
            <p:cNvSpPr/>
            <p:nvPr/>
          </p:nvSpPr>
          <p:spPr>
            <a:xfrm>
              <a:off x="3636000" y="8620888"/>
              <a:ext cx="911625" cy="1115525"/>
            </a:xfrm>
            <a:custGeom>
              <a:avLst/>
              <a:gdLst/>
              <a:ahLst/>
              <a:cxnLst/>
              <a:rect l="l" t="t" r="r" b="b"/>
              <a:pathLst>
                <a:path w="36465" h="44621" extrusionOk="0">
                  <a:moveTo>
                    <a:pt x="18262" y="1"/>
                  </a:moveTo>
                  <a:cubicBezTo>
                    <a:pt x="15477" y="1"/>
                    <a:pt x="13309" y="1990"/>
                    <a:pt x="13110" y="4696"/>
                  </a:cubicBezTo>
                  <a:cubicBezTo>
                    <a:pt x="13090" y="4875"/>
                    <a:pt x="13090" y="5074"/>
                    <a:pt x="13090" y="5253"/>
                  </a:cubicBezTo>
                  <a:cubicBezTo>
                    <a:pt x="13090" y="6630"/>
                    <a:pt x="13308" y="7290"/>
                    <a:pt x="13184" y="7290"/>
                  </a:cubicBezTo>
                  <a:cubicBezTo>
                    <a:pt x="13089" y="7290"/>
                    <a:pt x="12796" y="6907"/>
                    <a:pt x="12056" y="6168"/>
                  </a:cubicBezTo>
                  <a:cubicBezTo>
                    <a:pt x="11937" y="6048"/>
                    <a:pt x="11797" y="5929"/>
                    <a:pt x="11658" y="5810"/>
                  </a:cubicBezTo>
                  <a:cubicBezTo>
                    <a:pt x="10703" y="4994"/>
                    <a:pt x="9569" y="4556"/>
                    <a:pt x="8376" y="4556"/>
                  </a:cubicBezTo>
                  <a:cubicBezTo>
                    <a:pt x="6386" y="4556"/>
                    <a:pt x="4457" y="5830"/>
                    <a:pt x="3602" y="7699"/>
                  </a:cubicBezTo>
                  <a:cubicBezTo>
                    <a:pt x="2746" y="9530"/>
                    <a:pt x="3045" y="11539"/>
                    <a:pt x="4377" y="13090"/>
                  </a:cubicBezTo>
                  <a:cubicBezTo>
                    <a:pt x="4497" y="13230"/>
                    <a:pt x="4616" y="13369"/>
                    <a:pt x="4735" y="13488"/>
                  </a:cubicBezTo>
                  <a:cubicBezTo>
                    <a:pt x="6466" y="15219"/>
                    <a:pt x="8813" y="15756"/>
                    <a:pt x="10405" y="15915"/>
                  </a:cubicBezTo>
                  <a:lnTo>
                    <a:pt x="12812" y="18322"/>
                  </a:lnTo>
                  <a:cubicBezTo>
                    <a:pt x="11519" y="18800"/>
                    <a:pt x="10405" y="19814"/>
                    <a:pt x="9808" y="21127"/>
                  </a:cubicBezTo>
                  <a:cubicBezTo>
                    <a:pt x="8973" y="22957"/>
                    <a:pt x="9251" y="24966"/>
                    <a:pt x="10584" y="26498"/>
                  </a:cubicBezTo>
                  <a:cubicBezTo>
                    <a:pt x="10703" y="26637"/>
                    <a:pt x="10823" y="26777"/>
                    <a:pt x="10942" y="26896"/>
                  </a:cubicBezTo>
                  <a:cubicBezTo>
                    <a:pt x="12255" y="28209"/>
                    <a:pt x="13926" y="28845"/>
                    <a:pt x="15358" y="29144"/>
                  </a:cubicBezTo>
                  <a:lnTo>
                    <a:pt x="15358" y="35092"/>
                  </a:lnTo>
                  <a:cubicBezTo>
                    <a:pt x="14542" y="34734"/>
                    <a:pt x="13667" y="34535"/>
                    <a:pt x="12752" y="34535"/>
                  </a:cubicBezTo>
                  <a:cubicBezTo>
                    <a:pt x="11419" y="34535"/>
                    <a:pt x="10146" y="34952"/>
                    <a:pt x="9072" y="35708"/>
                  </a:cubicBezTo>
                  <a:cubicBezTo>
                    <a:pt x="8495" y="35490"/>
                    <a:pt x="7878" y="35390"/>
                    <a:pt x="7262" y="35390"/>
                  </a:cubicBezTo>
                  <a:cubicBezTo>
                    <a:pt x="6048" y="35390"/>
                    <a:pt x="4835" y="35808"/>
                    <a:pt x="3880" y="36564"/>
                  </a:cubicBezTo>
                  <a:lnTo>
                    <a:pt x="1015" y="38832"/>
                  </a:lnTo>
                  <a:cubicBezTo>
                    <a:pt x="339" y="39369"/>
                    <a:pt x="1" y="40184"/>
                    <a:pt x="100" y="41020"/>
                  </a:cubicBezTo>
                  <a:lnTo>
                    <a:pt x="100" y="42134"/>
                  </a:lnTo>
                  <a:cubicBezTo>
                    <a:pt x="100" y="43506"/>
                    <a:pt x="1214" y="44620"/>
                    <a:pt x="2587" y="44620"/>
                  </a:cubicBezTo>
                  <a:lnTo>
                    <a:pt x="33978" y="44620"/>
                  </a:lnTo>
                  <a:cubicBezTo>
                    <a:pt x="35350" y="44620"/>
                    <a:pt x="36464" y="43506"/>
                    <a:pt x="36464" y="42134"/>
                  </a:cubicBezTo>
                  <a:lnTo>
                    <a:pt x="36464" y="40781"/>
                  </a:lnTo>
                  <a:cubicBezTo>
                    <a:pt x="36464" y="40164"/>
                    <a:pt x="36226" y="39607"/>
                    <a:pt x="35848" y="39170"/>
                  </a:cubicBezTo>
                  <a:lnTo>
                    <a:pt x="34495" y="37240"/>
                  </a:lnTo>
                  <a:cubicBezTo>
                    <a:pt x="33281" y="35549"/>
                    <a:pt x="31332" y="34535"/>
                    <a:pt x="29243" y="34535"/>
                  </a:cubicBezTo>
                  <a:cubicBezTo>
                    <a:pt x="28109" y="34535"/>
                    <a:pt x="26995" y="34853"/>
                    <a:pt x="26021" y="35410"/>
                  </a:cubicBezTo>
                  <a:cubicBezTo>
                    <a:pt x="25304" y="35131"/>
                    <a:pt x="24529" y="34992"/>
                    <a:pt x="23753" y="34992"/>
                  </a:cubicBezTo>
                  <a:cubicBezTo>
                    <a:pt x="22977" y="34992"/>
                    <a:pt x="22201" y="35151"/>
                    <a:pt x="21485" y="35410"/>
                  </a:cubicBezTo>
                  <a:cubicBezTo>
                    <a:pt x="21386" y="35350"/>
                    <a:pt x="21266" y="35291"/>
                    <a:pt x="21167" y="35231"/>
                  </a:cubicBezTo>
                  <a:lnTo>
                    <a:pt x="21167" y="29144"/>
                  </a:lnTo>
                  <a:cubicBezTo>
                    <a:pt x="22599" y="28845"/>
                    <a:pt x="24270" y="28229"/>
                    <a:pt x="25583" y="26916"/>
                  </a:cubicBezTo>
                  <a:cubicBezTo>
                    <a:pt x="25702" y="26777"/>
                    <a:pt x="25822" y="26657"/>
                    <a:pt x="25941" y="26518"/>
                  </a:cubicBezTo>
                  <a:cubicBezTo>
                    <a:pt x="27274" y="24966"/>
                    <a:pt x="27572" y="22957"/>
                    <a:pt x="26717" y="21127"/>
                  </a:cubicBezTo>
                  <a:cubicBezTo>
                    <a:pt x="25861" y="19237"/>
                    <a:pt x="23932" y="17984"/>
                    <a:pt x="21943" y="17984"/>
                  </a:cubicBezTo>
                  <a:cubicBezTo>
                    <a:pt x="21823" y="17984"/>
                    <a:pt x="21724" y="17984"/>
                    <a:pt x="21604" y="18004"/>
                  </a:cubicBezTo>
                  <a:lnTo>
                    <a:pt x="25464" y="14145"/>
                  </a:lnTo>
                  <a:cubicBezTo>
                    <a:pt x="27075" y="13966"/>
                    <a:pt x="29363" y="13389"/>
                    <a:pt x="31053" y="11718"/>
                  </a:cubicBezTo>
                  <a:cubicBezTo>
                    <a:pt x="31173" y="11579"/>
                    <a:pt x="31292" y="11459"/>
                    <a:pt x="31411" y="11320"/>
                  </a:cubicBezTo>
                  <a:cubicBezTo>
                    <a:pt x="32744" y="9768"/>
                    <a:pt x="33023" y="7759"/>
                    <a:pt x="32187" y="5929"/>
                  </a:cubicBezTo>
                  <a:cubicBezTo>
                    <a:pt x="31332" y="4039"/>
                    <a:pt x="29402" y="2786"/>
                    <a:pt x="27393" y="2786"/>
                  </a:cubicBezTo>
                  <a:cubicBezTo>
                    <a:pt x="26200" y="2786"/>
                    <a:pt x="25066" y="3204"/>
                    <a:pt x="24131" y="4019"/>
                  </a:cubicBezTo>
                  <a:cubicBezTo>
                    <a:pt x="23992" y="4139"/>
                    <a:pt x="23852" y="4278"/>
                    <a:pt x="23733" y="4397"/>
                  </a:cubicBezTo>
                  <a:cubicBezTo>
                    <a:pt x="23614" y="4517"/>
                    <a:pt x="23514" y="4616"/>
                    <a:pt x="23415" y="4735"/>
                  </a:cubicBezTo>
                  <a:cubicBezTo>
                    <a:pt x="23415" y="4735"/>
                    <a:pt x="23415" y="4716"/>
                    <a:pt x="23415" y="4696"/>
                  </a:cubicBezTo>
                  <a:cubicBezTo>
                    <a:pt x="23196" y="1990"/>
                    <a:pt x="21028" y="1"/>
                    <a:pt x="182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4" name="Google Shape;574;p44"/>
            <p:cNvGrpSpPr/>
            <p:nvPr/>
          </p:nvGrpSpPr>
          <p:grpSpPr>
            <a:xfrm>
              <a:off x="3699675" y="8683250"/>
              <a:ext cx="785775" cy="991050"/>
              <a:chOff x="3699675" y="8683250"/>
              <a:chExt cx="785775" cy="991050"/>
            </a:xfrm>
          </p:grpSpPr>
          <p:sp>
            <p:nvSpPr>
              <p:cNvPr id="575" name="Google Shape;575;p44"/>
              <p:cNvSpPr/>
              <p:nvPr/>
            </p:nvSpPr>
            <p:spPr>
              <a:xfrm>
                <a:off x="4082100" y="8862650"/>
                <a:ext cx="20925" cy="685325"/>
              </a:xfrm>
              <a:custGeom>
                <a:avLst/>
                <a:gdLst/>
                <a:ahLst/>
                <a:cxnLst/>
                <a:rect l="l" t="t" r="r" b="b"/>
                <a:pathLst>
                  <a:path w="837" h="27413" extrusionOk="0">
                    <a:moveTo>
                      <a:pt x="1" y="0"/>
                    </a:moveTo>
                    <a:lnTo>
                      <a:pt x="1" y="27413"/>
                    </a:lnTo>
                    <a:lnTo>
                      <a:pt x="836" y="27413"/>
                    </a:lnTo>
                    <a:lnTo>
                      <a:pt x="836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44"/>
              <p:cNvSpPr/>
              <p:nvPr/>
            </p:nvSpPr>
            <p:spPr>
              <a:xfrm>
                <a:off x="4086075" y="9132675"/>
                <a:ext cx="192650" cy="161450"/>
              </a:xfrm>
              <a:custGeom>
                <a:avLst/>
                <a:gdLst/>
                <a:ahLst/>
                <a:cxnLst/>
                <a:rect l="l" t="t" r="r" b="b"/>
                <a:pathLst>
                  <a:path w="7706" h="6458" extrusionOk="0">
                    <a:moveTo>
                      <a:pt x="3937" y="0"/>
                    </a:moveTo>
                    <a:cubicBezTo>
                      <a:pt x="3384" y="0"/>
                      <a:pt x="2813" y="191"/>
                      <a:pt x="2288" y="638"/>
                    </a:cubicBezTo>
                    <a:cubicBezTo>
                      <a:pt x="2189" y="717"/>
                      <a:pt x="2109" y="797"/>
                      <a:pt x="2030" y="896"/>
                    </a:cubicBezTo>
                    <a:cubicBezTo>
                      <a:pt x="1" y="2905"/>
                      <a:pt x="259" y="6446"/>
                      <a:pt x="259" y="6446"/>
                    </a:cubicBezTo>
                    <a:cubicBezTo>
                      <a:pt x="259" y="6446"/>
                      <a:pt x="408" y="6457"/>
                      <a:pt x="661" y="6457"/>
                    </a:cubicBezTo>
                    <a:cubicBezTo>
                      <a:pt x="1646" y="6457"/>
                      <a:pt x="4216" y="6294"/>
                      <a:pt x="5829" y="4696"/>
                    </a:cubicBezTo>
                    <a:cubicBezTo>
                      <a:pt x="5909" y="4596"/>
                      <a:pt x="5989" y="4517"/>
                      <a:pt x="6068" y="4417"/>
                    </a:cubicBezTo>
                    <a:cubicBezTo>
                      <a:pt x="7706" y="2515"/>
                      <a:pt x="5944" y="0"/>
                      <a:pt x="3937" y="0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44"/>
              <p:cNvSpPr/>
              <p:nvPr/>
            </p:nvSpPr>
            <p:spPr>
              <a:xfrm>
                <a:off x="3906875" y="9132675"/>
                <a:ext cx="192175" cy="161450"/>
              </a:xfrm>
              <a:custGeom>
                <a:avLst/>
                <a:gdLst/>
                <a:ahLst/>
                <a:cxnLst/>
                <a:rect l="l" t="t" r="r" b="b"/>
                <a:pathLst>
                  <a:path w="7687" h="6458" extrusionOk="0">
                    <a:moveTo>
                      <a:pt x="3762" y="0"/>
                    </a:moveTo>
                    <a:cubicBezTo>
                      <a:pt x="1751" y="0"/>
                      <a:pt x="1" y="2515"/>
                      <a:pt x="1639" y="4417"/>
                    </a:cubicBezTo>
                    <a:cubicBezTo>
                      <a:pt x="1718" y="4517"/>
                      <a:pt x="1798" y="4596"/>
                      <a:pt x="1877" y="4696"/>
                    </a:cubicBezTo>
                    <a:cubicBezTo>
                      <a:pt x="3475" y="6294"/>
                      <a:pt x="6042" y="6457"/>
                      <a:pt x="7026" y="6457"/>
                    </a:cubicBezTo>
                    <a:cubicBezTo>
                      <a:pt x="7279" y="6457"/>
                      <a:pt x="7427" y="6446"/>
                      <a:pt x="7427" y="6446"/>
                    </a:cubicBezTo>
                    <a:cubicBezTo>
                      <a:pt x="7427" y="6446"/>
                      <a:pt x="7686" y="2905"/>
                      <a:pt x="5677" y="896"/>
                    </a:cubicBezTo>
                    <a:cubicBezTo>
                      <a:pt x="5597" y="797"/>
                      <a:pt x="5498" y="717"/>
                      <a:pt x="5418" y="638"/>
                    </a:cubicBezTo>
                    <a:cubicBezTo>
                      <a:pt x="4890" y="191"/>
                      <a:pt x="4316" y="0"/>
                      <a:pt x="3762" y="0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44"/>
              <p:cNvSpPr/>
              <p:nvPr/>
            </p:nvSpPr>
            <p:spPr>
              <a:xfrm>
                <a:off x="4085575" y="8894475"/>
                <a:ext cx="164150" cy="164650"/>
              </a:xfrm>
              <a:custGeom>
                <a:avLst/>
                <a:gdLst/>
                <a:ahLst/>
                <a:cxnLst/>
                <a:rect l="l" t="t" r="r" b="b"/>
                <a:pathLst>
                  <a:path w="6566" h="6586" extrusionOk="0">
                    <a:moveTo>
                      <a:pt x="5989" y="1"/>
                    </a:moveTo>
                    <a:lnTo>
                      <a:pt x="1" y="5988"/>
                    </a:lnTo>
                    <a:lnTo>
                      <a:pt x="598" y="6585"/>
                    </a:lnTo>
                    <a:lnTo>
                      <a:pt x="6566" y="597"/>
                    </a:lnTo>
                    <a:lnTo>
                      <a:pt x="5989" y="1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44"/>
              <p:cNvSpPr/>
              <p:nvPr/>
            </p:nvSpPr>
            <p:spPr>
              <a:xfrm>
                <a:off x="4222850" y="8752950"/>
                <a:ext cx="192075" cy="161225"/>
              </a:xfrm>
              <a:custGeom>
                <a:avLst/>
                <a:gdLst/>
                <a:ahLst/>
                <a:cxnLst/>
                <a:rect l="l" t="t" r="r" b="b"/>
                <a:pathLst>
                  <a:path w="7683" h="6449" extrusionOk="0">
                    <a:moveTo>
                      <a:pt x="3935" y="1"/>
                    </a:moveTo>
                    <a:cubicBezTo>
                      <a:pt x="3378" y="1"/>
                      <a:pt x="2800" y="195"/>
                      <a:pt x="2268" y="649"/>
                    </a:cubicBezTo>
                    <a:cubicBezTo>
                      <a:pt x="2189" y="708"/>
                      <a:pt x="2089" y="788"/>
                      <a:pt x="2009" y="887"/>
                    </a:cubicBezTo>
                    <a:cubicBezTo>
                      <a:pt x="0" y="2896"/>
                      <a:pt x="259" y="6437"/>
                      <a:pt x="259" y="6437"/>
                    </a:cubicBezTo>
                    <a:cubicBezTo>
                      <a:pt x="259" y="6437"/>
                      <a:pt x="407" y="6448"/>
                      <a:pt x="661" y="6448"/>
                    </a:cubicBezTo>
                    <a:cubicBezTo>
                      <a:pt x="1645" y="6448"/>
                      <a:pt x="4211" y="6285"/>
                      <a:pt x="5809" y="4687"/>
                    </a:cubicBezTo>
                    <a:cubicBezTo>
                      <a:pt x="5889" y="4587"/>
                      <a:pt x="5968" y="4508"/>
                      <a:pt x="6048" y="4428"/>
                    </a:cubicBezTo>
                    <a:cubicBezTo>
                      <a:pt x="7682" y="2513"/>
                      <a:pt x="5942" y="1"/>
                      <a:pt x="3935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44"/>
              <p:cNvSpPr/>
              <p:nvPr/>
            </p:nvSpPr>
            <p:spPr>
              <a:xfrm>
                <a:off x="4024925" y="8683250"/>
                <a:ext cx="13477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5391" h="7933" extrusionOk="0">
                    <a:moveTo>
                      <a:pt x="2695" y="0"/>
                    </a:moveTo>
                    <a:cubicBezTo>
                      <a:pt x="1417" y="0"/>
                      <a:pt x="139" y="801"/>
                      <a:pt x="20" y="2402"/>
                    </a:cubicBezTo>
                    <a:cubicBezTo>
                      <a:pt x="20" y="2521"/>
                      <a:pt x="0" y="2641"/>
                      <a:pt x="0" y="2760"/>
                    </a:cubicBezTo>
                    <a:cubicBezTo>
                      <a:pt x="0" y="5605"/>
                      <a:pt x="2686" y="7932"/>
                      <a:pt x="2686" y="7932"/>
                    </a:cubicBezTo>
                    <a:cubicBezTo>
                      <a:pt x="2686" y="7932"/>
                      <a:pt x="5391" y="5605"/>
                      <a:pt x="5391" y="2760"/>
                    </a:cubicBezTo>
                    <a:cubicBezTo>
                      <a:pt x="5391" y="2641"/>
                      <a:pt x="5391" y="2521"/>
                      <a:pt x="5371" y="2402"/>
                    </a:cubicBezTo>
                    <a:cubicBezTo>
                      <a:pt x="5252" y="801"/>
                      <a:pt x="3974" y="0"/>
                      <a:pt x="2695" y="0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44"/>
              <p:cNvSpPr/>
              <p:nvPr/>
            </p:nvSpPr>
            <p:spPr>
              <a:xfrm>
                <a:off x="3913525" y="8933775"/>
                <a:ext cx="186000" cy="186000"/>
              </a:xfrm>
              <a:custGeom>
                <a:avLst/>
                <a:gdLst/>
                <a:ahLst/>
                <a:cxnLst/>
                <a:rect l="l" t="t" r="r" b="b"/>
                <a:pathLst>
                  <a:path w="7440" h="7440" extrusionOk="0">
                    <a:moveTo>
                      <a:pt x="597" y="0"/>
                    </a:moveTo>
                    <a:lnTo>
                      <a:pt x="0" y="597"/>
                    </a:lnTo>
                    <a:lnTo>
                      <a:pt x="6863" y="7440"/>
                    </a:lnTo>
                    <a:lnTo>
                      <a:pt x="7440" y="6863"/>
                    </a:lnTo>
                    <a:lnTo>
                      <a:pt x="597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44"/>
              <p:cNvSpPr/>
              <p:nvPr/>
            </p:nvSpPr>
            <p:spPr>
              <a:xfrm>
                <a:off x="3751650" y="8797275"/>
                <a:ext cx="192225" cy="161650"/>
              </a:xfrm>
              <a:custGeom>
                <a:avLst/>
                <a:gdLst/>
                <a:ahLst/>
                <a:cxnLst/>
                <a:rect l="l" t="t" r="r" b="b"/>
                <a:pathLst>
                  <a:path w="7689" h="6466" extrusionOk="0">
                    <a:moveTo>
                      <a:pt x="3750" y="1"/>
                    </a:moveTo>
                    <a:cubicBezTo>
                      <a:pt x="1749" y="1"/>
                      <a:pt x="1" y="2524"/>
                      <a:pt x="1621" y="4426"/>
                    </a:cubicBezTo>
                    <a:cubicBezTo>
                      <a:pt x="1701" y="4525"/>
                      <a:pt x="1780" y="4605"/>
                      <a:pt x="1880" y="4684"/>
                    </a:cubicBezTo>
                    <a:cubicBezTo>
                      <a:pt x="3481" y="6301"/>
                      <a:pt x="6055" y="6465"/>
                      <a:pt x="7034" y="6465"/>
                    </a:cubicBezTo>
                    <a:cubicBezTo>
                      <a:pt x="7284" y="6465"/>
                      <a:pt x="7430" y="6455"/>
                      <a:pt x="7430" y="6455"/>
                    </a:cubicBezTo>
                    <a:cubicBezTo>
                      <a:pt x="7430" y="6455"/>
                      <a:pt x="7689" y="2914"/>
                      <a:pt x="5679" y="885"/>
                    </a:cubicBezTo>
                    <a:cubicBezTo>
                      <a:pt x="5580" y="805"/>
                      <a:pt x="5500" y="726"/>
                      <a:pt x="5401" y="646"/>
                    </a:cubicBezTo>
                    <a:cubicBezTo>
                      <a:pt x="4875" y="194"/>
                      <a:pt x="4303" y="1"/>
                      <a:pt x="3750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44"/>
              <p:cNvSpPr/>
              <p:nvPr/>
            </p:nvSpPr>
            <p:spPr>
              <a:xfrm>
                <a:off x="3699675" y="9546750"/>
                <a:ext cx="785775" cy="127550"/>
              </a:xfrm>
              <a:custGeom>
                <a:avLst/>
                <a:gdLst/>
                <a:ahLst/>
                <a:cxnLst/>
                <a:rect l="l" t="t" r="r" b="b"/>
                <a:pathLst>
                  <a:path w="31431" h="5102" extrusionOk="0">
                    <a:moveTo>
                      <a:pt x="26696" y="0"/>
                    </a:moveTo>
                    <a:cubicBezTo>
                      <a:pt x="25596" y="0"/>
                      <a:pt x="24497" y="454"/>
                      <a:pt x="23712" y="1361"/>
                    </a:cubicBezTo>
                    <a:cubicBezTo>
                      <a:pt x="22986" y="755"/>
                      <a:pt x="22091" y="451"/>
                      <a:pt x="21196" y="451"/>
                    </a:cubicBezTo>
                    <a:cubicBezTo>
                      <a:pt x="20301" y="451"/>
                      <a:pt x="19406" y="755"/>
                      <a:pt x="18679" y="1361"/>
                    </a:cubicBezTo>
                    <a:cubicBezTo>
                      <a:pt x="17898" y="454"/>
                      <a:pt x="16804" y="1"/>
                      <a:pt x="15709" y="1"/>
                    </a:cubicBezTo>
                    <a:cubicBezTo>
                      <a:pt x="14714" y="1"/>
                      <a:pt x="13717" y="375"/>
                      <a:pt x="12950" y="1123"/>
                    </a:cubicBezTo>
                    <a:cubicBezTo>
                      <a:pt x="12197" y="378"/>
                      <a:pt x="11204" y="6"/>
                      <a:pt x="10210" y="6"/>
                    </a:cubicBezTo>
                    <a:cubicBezTo>
                      <a:pt x="9000" y="6"/>
                      <a:pt x="7789" y="557"/>
                      <a:pt x="7002" y="1660"/>
                    </a:cubicBezTo>
                    <a:lnTo>
                      <a:pt x="6903" y="1779"/>
                    </a:lnTo>
                    <a:lnTo>
                      <a:pt x="6565" y="1481"/>
                    </a:lnTo>
                    <a:cubicBezTo>
                      <a:pt x="6018" y="1063"/>
                      <a:pt x="5366" y="854"/>
                      <a:pt x="4715" y="854"/>
                    </a:cubicBezTo>
                    <a:cubicBezTo>
                      <a:pt x="4063" y="854"/>
                      <a:pt x="3412" y="1063"/>
                      <a:pt x="2865" y="1481"/>
                    </a:cubicBezTo>
                    <a:lnTo>
                      <a:pt x="0" y="3749"/>
                    </a:lnTo>
                    <a:lnTo>
                      <a:pt x="20" y="3749"/>
                    </a:lnTo>
                    <a:lnTo>
                      <a:pt x="20" y="5101"/>
                    </a:lnTo>
                    <a:lnTo>
                      <a:pt x="31431" y="5101"/>
                    </a:lnTo>
                    <a:lnTo>
                      <a:pt x="31431" y="3749"/>
                    </a:lnTo>
                    <a:lnTo>
                      <a:pt x="31411" y="3749"/>
                    </a:lnTo>
                    <a:lnTo>
                      <a:pt x="29919" y="1660"/>
                    </a:lnTo>
                    <a:cubicBezTo>
                      <a:pt x="29125" y="553"/>
                      <a:pt x="27910" y="0"/>
                      <a:pt x="26696" y="0"/>
                    </a:cubicBezTo>
                    <a:close/>
                  </a:path>
                </a:pathLst>
              </a:custGeom>
              <a:solidFill>
                <a:srgbClr val="0B7E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45"/>
          <p:cNvSpPr txBox="1">
            <a:spLocks noGrp="1"/>
          </p:cNvSpPr>
          <p:nvPr>
            <p:ph type="title"/>
          </p:nvPr>
        </p:nvSpPr>
        <p:spPr>
          <a:xfrm>
            <a:off x="260150" y="437599"/>
            <a:ext cx="7506000" cy="57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Prototype II</a:t>
            </a:r>
            <a:endParaRPr sz="3500"/>
          </a:p>
        </p:txBody>
      </p:sp>
      <p:pic>
        <p:nvPicPr>
          <p:cNvPr id="589" name="Google Shape;589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1875" y="126700"/>
            <a:ext cx="1287400" cy="226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89275" y="126700"/>
            <a:ext cx="1287400" cy="2293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78275" y="126700"/>
            <a:ext cx="1287400" cy="230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75800" y="2616638"/>
            <a:ext cx="1287400" cy="2284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76675" y="2613662"/>
            <a:ext cx="1287400" cy="2290085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Google Shape;594;p45"/>
          <p:cNvSpPr txBox="1">
            <a:spLocks noGrp="1"/>
          </p:cNvSpPr>
          <p:nvPr>
            <p:ph type="body" idx="4294967295"/>
          </p:nvPr>
        </p:nvSpPr>
        <p:spPr>
          <a:xfrm>
            <a:off x="260150" y="1015700"/>
            <a:ext cx="4462200" cy="45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500"/>
              <a:t>Added more image targets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Redirects user to another screen to show recycling instructions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Collapsable menu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Developed multi-page information menu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Created settings menu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Improved aesthetics</a:t>
            </a:r>
            <a:endParaRPr sz="1500"/>
          </a:p>
        </p:txBody>
      </p:sp>
      <p:grpSp>
        <p:nvGrpSpPr>
          <p:cNvPr id="595" name="Google Shape;595;p45"/>
          <p:cNvGrpSpPr/>
          <p:nvPr/>
        </p:nvGrpSpPr>
        <p:grpSpPr>
          <a:xfrm>
            <a:off x="2922437" y="259882"/>
            <a:ext cx="483509" cy="755835"/>
            <a:chOff x="4505325" y="8317538"/>
            <a:chExt cx="961825" cy="1418875"/>
          </a:xfrm>
        </p:grpSpPr>
        <p:sp>
          <p:nvSpPr>
            <p:cNvPr id="596" name="Google Shape;596;p45"/>
            <p:cNvSpPr/>
            <p:nvPr/>
          </p:nvSpPr>
          <p:spPr>
            <a:xfrm>
              <a:off x="4505325" y="8317538"/>
              <a:ext cx="961825" cy="1418875"/>
            </a:xfrm>
            <a:custGeom>
              <a:avLst/>
              <a:gdLst/>
              <a:ahLst/>
              <a:cxnLst/>
              <a:rect l="l" t="t" r="r" b="b"/>
              <a:pathLst>
                <a:path w="38473" h="56755" extrusionOk="0">
                  <a:moveTo>
                    <a:pt x="7500" y="0"/>
                  </a:moveTo>
                  <a:cubicBezTo>
                    <a:pt x="5511" y="0"/>
                    <a:pt x="3581" y="1274"/>
                    <a:pt x="2726" y="3163"/>
                  </a:cubicBezTo>
                  <a:cubicBezTo>
                    <a:pt x="2049" y="4615"/>
                    <a:pt x="2109" y="6187"/>
                    <a:pt x="2825" y="7560"/>
                  </a:cubicBezTo>
                  <a:cubicBezTo>
                    <a:pt x="1114" y="8395"/>
                    <a:pt x="0" y="10126"/>
                    <a:pt x="0" y="12215"/>
                  </a:cubicBezTo>
                  <a:cubicBezTo>
                    <a:pt x="0" y="14999"/>
                    <a:pt x="1990" y="17168"/>
                    <a:pt x="4695" y="17367"/>
                  </a:cubicBezTo>
                  <a:cubicBezTo>
                    <a:pt x="4894" y="17387"/>
                    <a:pt x="5073" y="17387"/>
                    <a:pt x="5252" y="17387"/>
                  </a:cubicBezTo>
                  <a:cubicBezTo>
                    <a:pt x="7540" y="17387"/>
                    <a:pt x="6366" y="18003"/>
                    <a:pt x="5531" y="19833"/>
                  </a:cubicBezTo>
                  <a:cubicBezTo>
                    <a:pt x="4695" y="21664"/>
                    <a:pt x="4974" y="23673"/>
                    <a:pt x="6306" y="25224"/>
                  </a:cubicBezTo>
                  <a:cubicBezTo>
                    <a:pt x="6426" y="25364"/>
                    <a:pt x="6545" y="25503"/>
                    <a:pt x="6664" y="25622"/>
                  </a:cubicBezTo>
                  <a:cubicBezTo>
                    <a:pt x="8395" y="27353"/>
                    <a:pt x="10742" y="27890"/>
                    <a:pt x="12354" y="28049"/>
                  </a:cubicBezTo>
                  <a:lnTo>
                    <a:pt x="14741" y="30436"/>
                  </a:lnTo>
                  <a:cubicBezTo>
                    <a:pt x="13448" y="30934"/>
                    <a:pt x="12334" y="31948"/>
                    <a:pt x="11737" y="33261"/>
                  </a:cubicBezTo>
                  <a:cubicBezTo>
                    <a:pt x="10902" y="35071"/>
                    <a:pt x="11180" y="37100"/>
                    <a:pt x="12513" y="38632"/>
                  </a:cubicBezTo>
                  <a:cubicBezTo>
                    <a:pt x="12632" y="38771"/>
                    <a:pt x="12752" y="38911"/>
                    <a:pt x="12891" y="39030"/>
                  </a:cubicBezTo>
                  <a:cubicBezTo>
                    <a:pt x="14184" y="40343"/>
                    <a:pt x="15855" y="40979"/>
                    <a:pt x="17287" y="41278"/>
                  </a:cubicBezTo>
                  <a:lnTo>
                    <a:pt x="17287" y="47186"/>
                  </a:lnTo>
                  <a:cubicBezTo>
                    <a:pt x="16491" y="46848"/>
                    <a:pt x="15636" y="46669"/>
                    <a:pt x="14741" y="46669"/>
                  </a:cubicBezTo>
                  <a:cubicBezTo>
                    <a:pt x="13408" y="46669"/>
                    <a:pt x="12135" y="47086"/>
                    <a:pt x="11061" y="47822"/>
                  </a:cubicBezTo>
                  <a:cubicBezTo>
                    <a:pt x="10484" y="47624"/>
                    <a:pt x="9867" y="47524"/>
                    <a:pt x="9250" y="47524"/>
                  </a:cubicBezTo>
                  <a:cubicBezTo>
                    <a:pt x="8037" y="47524"/>
                    <a:pt x="6843" y="47942"/>
                    <a:pt x="5869" y="48698"/>
                  </a:cubicBezTo>
                  <a:lnTo>
                    <a:pt x="3004" y="50966"/>
                  </a:lnTo>
                  <a:cubicBezTo>
                    <a:pt x="2268" y="51542"/>
                    <a:pt x="1930" y="52477"/>
                    <a:pt x="2109" y="53392"/>
                  </a:cubicBezTo>
                  <a:lnTo>
                    <a:pt x="2109" y="54268"/>
                  </a:lnTo>
                  <a:cubicBezTo>
                    <a:pt x="2109" y="55640"/>
                    <a:pt x="3223" y="56754"/>
                    <a:pt x="4596" y="56754"/>
                  </a:cubicBezTo>
                  <a:lnTo>
                    <a:pt x="35986" y="56754"/>
                  </a:lnTo>
                  <a:cubicBezTo>
                    <a:pt x="37359" y="56754"/>
                    <a:pt x="38473" y="55640"/>
                    <a:pt x="38473" y="54268"/>
                  </a:cubicBezTo>
                  <a:lnTo>
                    <a:pt x="38473" y="52915"/>
                  </a:lnTo>
                  <a:cubicBezTo>
                    <a:pt x="38473" y="52219"/>
                    <a:pt x="38194" y="51602"/>
                    <a:pt x="37737" y="51145"/>
                  </a:cubicBezTo>
                  <a:lnTo>
                    <a:pt x="36484" y="49374"/>
                  </a:lnTo>
                  <a:cubicBezTo>
                    <a:pt x="35270" y="47683"/>
                    <a:pt x="33321" y="46669"/>
                    <a:pt x="31252" y="46669"/>
                  </a:cubicBezTo>
                  <a:cubicBezTo>
                    <a:pt x="30098" y="46669"/>
                    <a:pt x="28984" y="46987"/>
                    <a:pt x="28009" y="47544"/>
                  </a:cubicBezTo>
                  <a:cubicBezTo>
                    <a:pt x="27293" y="47285"/>
                    <a:pt x="26517" y="47126"/>
                    <a:pt x="25741" y="47126"/>
                  </a:cubicBezTo>
                  <a:cubicBezTo>
                    <a:pt x="24966" y="47126"/>
                    <a:pt x="24190" y="47285"/>
                    <a:pt x="23474" y="47544"/>
                  </a:cubicBezTo>
                  <a:cubicBezTo>
                    <a:pt x="23354" y="47484"/>
                    <a:pt x="23215" y="47405"/>
                    <a:pt x="23096" y="47345"/>
                  </a:cubicBezTo>
                  <a:lnTo>
                    <a:pt x="23096" y="41278"/>
                  </a:lnTo>
                  <a:cubicBezTo>
                    <a:pt x="24528" y="40979"/>
                    <a:pt x="26199" y="40363"/>
                    <a:pt x="27512" y="39050"/>
                  </a:cubicBezTo>
                  <a:cubicBezTo>
                    <a:pt x="27631" y="38911"/>
                    <a:pt x="27771" y="38791"/>
                    <a:pt x="27890" y="38652"/>
                  </a:cubicBezTo>
                  <a:cubicBezTo>
                    <a:pt x="29203" y="37100"/>
                    <a:pt x="29501" y="35091"/>
                    <a:pt x="28666" y="33261"/>
                  </a:cubicBezTo>
                  <a:cubicBezTo>
                    <a:pt x="27790" y="31371"/>
                    <a:pt x="25881" y="30118"/>
                    <a:pt x="23872" y="30118"/>
                  </a:cubicBezTo>
                  <a:lnTo>
                    <a:pt x="23553" y="30118"/>
                  </a:lnTo>
                  <a:lnTo>
                    <a:pt x="27412" y="26259"/>
                  </a:lnTo>
                  <a:cubicBezTo>
                    <a:pt x="29004" y="26100"/>
                    <a:pt x="31292" y="25523"/>
                    <a:pt x="32982" y="23852"/>
                  </a:cubicBezTo>
                  <a:cubicBezTo>
                    <a:pt x="33102" y="23713"/>
                    <a:pt x="33221" y="23593"/>
                    <a:pt x="33341" y="23454"/>
                  </a:cubicBezTo>
                  <a:cubicBezTo>
                    <a:pt x="34673" y="21902"/>
                    <a:pt x="34972" y="19893"/>
                    <a:pt x="34116" y="18063"/>
                  </a:cubicBezTo>
                  <a:cubicBezTo>
                    <a:pt x="33440" y="16551"/>
                    <a:pt x="32067" y="15457"/>
                    <a:pt x="30536" y="15059"/>
                  </a:cubicBezTo>
                  <a:cubicBezTo>
                    <a:pt x="31351" y="14820"/>
                    <a:pt x="32207" y="14383"/>
                    <a:pt x="32923" y="13667"/>
                  </a:cubicBezTo>
                  <a:cubicBezTo>
                    <a:pt x="33022" y="13567"/>
                    <a:pt x="33122" y="13468"/>
                    <a:pt x="33201" y="13368"/>
                  </a:cubicBezTo>
                  <a:cubicBezTo>
                    <a:pt x="34216" y="12175"/>
                    <a:pt x="34454" y="10544"/>
                    <a:pt x="33798" y="9131"/>
                  </a:cubicBezTo>
                  <a:cubicBezTo>
                    <a:pt x="33122" y="7639"/>
                    <a:pt x="31650" y="6684"/>
                    <a:pt x="30078" y="6684"/>
                  </a:cubicBezTo>
                  <a:cubicBezTo>
                    <a:pt x="29700" y="6684"/>
                    <a:pt x="29322" y="6744"/>
                    <a:pt x="28964" y="6843"/>
                  </a:cubicBezTo>
                  <a:cubicBezTo>
                    <a:pt x="28646" y="4914"/>
                    <a:pt x="27015" y="3521"/>
                    <a:pt x="24966" y="3521"/>
                  </a:cubicBezTo>
                  <a:cubicBezTo>
                    <a:pt x="24886" y="3521"/>
                    <a:pt x="24807" y="3541"/>
                    <a:pt x="24707" y="3541"/>
                  </a:cubicBezTo>
                  <a:cubicBezTo>
                    <a:pt x="23852" y="1970"/>
                    <a:pt x="22181" y="955"/>
                    <a:pt x="20191" y="955"/>
                  </a:cubicBezTo>
                  <a:cubicBezTo>
                    <a:pt x="17406" y="955"/>
                    <a:pt x="15238" y="2944"/>
                    <a:pt x="15039" y="5650"/>
                  </a:cubicBezTo>
                  <a:cubicBezTo>
                    <a:pt x="15019" y="5829"/>
                    <a:pt x="15019" y="6008"/>
                    <a:pt x="15019" y="6207"/>
                  </a:cubicBezTo>
                  <a:cubicBezTo>
                    <a:pt x="15019" y="7191"/>
                    <a:pt x="13992" y="7263"/>
                    <a:pt x="13690" y="7263"/>
                  </a:cubicBezTo>
                  <a:cubicBezTo>
                    <a:pt x="13638" y="7263"/>
                    <a:pt x="13607" y="7261"/>
                    <a:pt x="13607" y="7261"/>
                  </a:cubicBezTo>
                  <a:cubicBezTo>
                    <a:pt x="13448" y="5650"/>
                    <a:pt x="12891" y="3342"/>
                    <a:pt x="11180" y="1632"/>
                  </a:cubicBezTo>
                  <a:cubicBezTo>
                    <a:pt x="11041" y="1492"/>
                    <a:pt x="10921" y="1373"/>
                    <a:pt x="10782" y="1254"/>
                  </a:cubicBezTo>
                  <a:cubicBezTo>
                    <a:pt x="9827" y="438"/>
                    <a:pt x="8693" y="0"/>
                    <a:pt x="75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7" name="Google Shape;597;p45"/>
            <p:cNvGrpSpPr/>
            <p:nvPr/>
          </p:nvGrpSpPr>
          <p:grpSpPr>
            <a:xfrm>
              <a:off x="4547600" y="8380025"/>
              <a:ext cx="857400" cy="1294275"/>
              <a:chOff x="4547600" y="8380025"/>
              <a:chExt cx="857400" cy="1294275"/>
            </a:xfrm>
          </p:grpSpPr>
          <p:sp>
            <p:nvSpPr>
              <p:cNvPr id="598" name="Google Shape;598;p45"/>
              <p:cNvSpPr/>
              <p:nvPr/>
            </p:nvSpPr>
            <p:spPr>
              <a:xfrm>
                <a:off x="4999650" y="8571725"/>
                <a:ext cx="20925" cy="976250"/>
              </a:xfrm>
              <a:custGeom>
                <a:avLst/>
                <a:gdLst/>
                <a:ahLst/>
                <a:cxnLst/>
                <a:rect l="l" t="t" r="r" b="b"/>
                <a:pathLst>
                  <a:path w="837" h="39050" extrusionOk="0">
                    <a:moveTo>
                      <a:pt x="1" y="0"/>
                    </a:moveTo>
                    <a:lnTo>
                      <a:pt x="1" y="39050"/>
                    </a:lnTo>
                    <a:lnTo>
                      <a:pt x="836" y="39050"/>
                    </a:lnTo>
                    <a:lnTo>
                      <a:pt x="836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45"/>
              <p:cNvSpPr/>
              <p:nvPr/>
            </p:nvSpPr>
            <p:spPr>
              <a:xfrm>
                <a:off x="5003625" y="9132675"/>
                <a:ext cx="192650" cy="161450"/>
              </a:xfrm>
              <a:custGeom>
                <a:avLst/>
                <a:gdLst/>
                <a:ahLst/>
                <a:cxnLst/>
                <a:rect l="l" t="t" r="r" b="b"/>
                <a:pathLst>
                  <a:path w="7706" h="6458" extrusionOk="0">
                    <a:moveTo>
                      <a:pt x="3937" y="0"/>
                    </a:moveTo>
                    <a:cubicBezTo>
                      <a:pt x="3384" y="0"/>
                      <a:pt x="2813" y="191"/>
                      <a:pt x="2288" y="638"/>
                    </a:cubicBezTo>
                    <a:cubicBezTo>
                      <a:pt x="2189" y="717"/>
                      <a:pt x="2109" y="797"/>
                      <a:pt x="2030" y="896"/>
                    </a:cubicBezTo>
                    <a:cubicBezTo>
                      <a:pt x="1" y="2905"/>
                      <a:pt x="259" y="6446"/>
                      <a:pt x="259" y="6446"/>
                    </a:cubicBezTo>
                    <a:cubicBezTo>
                      <a:pt x="259" y="6446"/>
                      <a:pt x="408" y="6457"/>
                      <a:pt x="661" y="6457"/>
                    </a:cubicBezTo>
                    <a:cubicBezTo>
                      <a:pt x="1646" y="6457"/>
                      <a:pt x="4216" y="6294"/>
                      <a:pt x="5829" y="4696"/>
                    </a:cubicBezTo>
                    <a:cubicBezTo>
                      <a:pt x="5909" y="4596"/>
                      <a:pt x="5989" y="4517"/>
                      <a:pt x="6068" y="4417"/>
                    </a:cubicBezTo>
                    <a:cubicBezTo>
                      <a:pt x="7706" y="2515"/>
                      <a:pt x="5944" y="0"/>
                      <a:pt x="3937" y="0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45"/>
              <p:cNvSpPr/>
              <p:nvPr/>
            </p:nvSpPr>
            <p:spPr>
              <a:xfrm>
                <a:off x="4824425" y="9132675"/>
                <a:ext cx="192175" cy="161450"/>
              </a:xfrm>
              <a:custGeom>
                <a:avLst/>
                <a:gdLst/>
                <a:ahLst/>
                <a:cxnLst/>
                <a:rect l="l" t="t" r="r" b="b"/>
                <a:pathLst>
                  <a:path w="7687" h="6458" extrusionOk="0">
                    <a:moveTo>
                      <a:pt x="3770" y="0"/>
                    </a:moveTo>
                    <a:cubicBezTo>
                      <a:pt x="1763" y="0"/>
                      <a:pt x="1" y="2515"/>
                      <a:pt x="1639" y="4417"/>
                    </a:cubicBezTo>
                    <a:cubicBezTo>
                      <a:pt x="1718" y="4517"/>
                      <a:pt x="1798" y="4596"/>
                      <a:pt x="1877" y="4696"/>
                    </a:cubicBezTo>
                    <a:cubicBezTo>
                      <a:pt x="3491" y="6294"/>
                      <a:pt x="6048" y="6457"/>
                      <a:pt x="7028" y="6457"/>
                    </a:cubicBezTo>
                    <a:cubicBezTo>
                      <a:pt x="7280" y="6457"/>
                      <a:pt x="7427" y="6446"/>
                      <a:pt x="7427" y="6446"/>
                    </a:cubicBezTo>
                    <a:cubicBezTo>
                      <a:pt x="7427" y="6446"/>
                      <a:pt x="7686" y="2905"/>
                      <a:pt x="5677" y="896"/>
                    </a:cubicBezTo>
                    <a:cubicBezTo>
                      <a:pt x="5597" y="797"/>
                      <a:pt x="5498" y="717"/>
                      <a:pt x="5418" y="638"/>
                    </a:cubicBezTo>
                    <a:cubicBezTo>
                      <a:pt x="4894" y="191"/>
                      <a:pt x="4323" y="0"/>
                      <a:pt x="3770" y="0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45"/>
              <p:cNvSpPr/>
              <p:nvPr/>
            </p:nvSpPr>
            <p:spPr>
              <a:xfrm>
                <a:off x="5003125" y="8894475"/>
                <a:ext cx="164650" cy="164650"/>
              </a:xfrm>
              <a:custGeom>
                <a:avLst/>
                <a:gdLst/>
                <a:ahLst/>
                <a:cxnLst/>
                <a:rect l="l" t="t" r="r" b="b"/>
                <a:pathLst>
                  <a:path w="6586" h="6586" extrusionOk="0">
                    <a:moveTo>
                      <a:pt x="5989" y="1"/>
                    </a:moveTo>
                    <a:lnTo>
                      <a:pt x="1" y="5988"/>
                    </a:lnTo>
                    <a:lnTo>
                      <a:pt x="598" y="6585"/>
                    </a:lnTo>
                    <a:lnTo>
                      <a:pt x="6585" y="597"/>
                    </a:lnTo>
                    <a:lnTo>
                      <a:pt x="5989" y="1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45"/>
              <p:cNvSpPr/>
              <p:nvPr/>
            </p:nvSpPr>
            <p:spPr>
              <a:xfrm>
                <a:off x="5140400" y="8752950"/>
                <a:ext cx="192075" cy="161225"/>
              </a:xfrm>
              <a:custGeom>
                <a:avLst/>
                <a:gdLst/>
                <a:ahLst/>
                <a:cxnLst/>
                <a:rect l="l" t="t" r="r" b="b"/>
                <a:pathLst>
                  <a:path w="7683" h="6449" extrusionOk="0">
                    <a:moveTo>
                      <a:pt x="3935" y="1"/>
                    </a:moveTo>
                    <a:cubicBezTo>
                      <a:pt x="3378" y="1"/>
                      <a:pt x="2800" y="195"/>
                      <a:pt x="2268" y="649"/>
                    </a:cubicBezTo>
                    <a:cubicBezTo>
                      <a:pt x="2189" y="708"/>
                      <a:pt x="2089" y="788"/>
                      <a:pt x="2009" y="887"/>
                    </a:cubicBezTo>
                    <a:cubicBezTo>
                      <a:pt x="0" y="2896"/>
                      <a:pt x="259" y="6437"/>
                      <a:pt x="259" y="6437"/>
                    </a:cubicBezTo>
                    <a:cubicBezTo>
                      <a:pt x="259" y="6437"/>
                      <a:pt x="407" y="6448"/>
                      <a:pt x="661" y="6448"/>
                    </a:cubicBezTo>
                    <a:cubicBezTo>
                      <a:pt x="1645" y="6448"/>
                      <a:pt x="4211" y="6285"/>
                      <a:pt x="5809" y="4687"/>
                    </a:cubicBezTo>
                    <a:cubicBezTo>
                      <a:pt x="5908" y="4587"/>
                      <a:pt x="5988" y="4508"/>
                      <a:pt x="6048" y="4428"/>
                    </a:cubicBezTo>
                    <a:cubicBezTo>
                      <a:pt x="7683" y="2513"/>
                      <a:pt x="5942" y="1"/>
                      <a:pt x="3935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45"/>
              <p:cNvSpPr/>
              <p:nvPr/>
            </p:nvSpPr>
            <p:spPr>
              <a:xfrm>
                <a:off x="4942475" y="8404125"/>
                <a:ext cx="134775" cy="197950"/>
              </a:xfrm>
              <a:custGeom>
                <a:avLst/>
                <a:gdLst/>
                <a:ahLst/>
                <a:cxnLst/>
                <a:rect l="l" t="t" r="r" b="b"/>
                <a:pathLst>
                  <a:path w="5391" h="7918" extrusionOk="0">
                    <a:moveTo>
                      <a:pt x="2695" y="0"/>
                    </a:moveTo>
                    <a:cubicBezTo>
                      <a:pt x="1417" y="0"/>
                      <a:pt x="139" y="796"/>
                      <a:pt x="20" y="2387"/>
                    </a:cubicBezTo>
                    <a:cubicBezTo>
                      <a:pt x="20" y="2507"/>
                      <a:pt x="0" y="2626"/>
                      <a:pt x="0" y="2745"/>
                    </a:cubicBezTo>
                    <a:cubicBezTo>
                      <a:pt x="0" y="5610"/>
                      <a:pt x="2705" y="7918"/>
                      <a:pt x="2705" y="7918"/>
                    </a:cubicBezTo>
                    <a:cubicBezTo>
                      <a:pt x="2705" y="7918"/>
                      <a:pt x="5391" y="5610"/>
                      <a:pt x="5391" y="2745"/>
                    </a:cubicBezTo>
                    <a:cubicBezTo>
                      <a:pt x="5391" y="2626"/>
                      <a:pt x="5391" y="2507"/>
                      <a:pt x="5371" y="2387"/>
                    </a:cubicBezTo>
                    <a:cubicBezTo>
                      <a:pt x="5252" y="796"/>
                      <a:pt x="3974" y="0"/>
                      <a:pt x="2695" y="0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45"/>
              <p:cNvSpPr/>
              <p:nvPr/>
            </p:nvSpPr>
            <p:spPr>
              <a:xfrm>
                <a:off x="4831075" y="8933775"/>
                <a:ext cx="186500" cy="186500"/>
              </a:xfrm>
              <a:custGeom>
                <a:avLst/>
                <a:gdLst/>
                <a:ahLst/>
                <a:cxnLst/>
                <a:rect l="l" t="t" r="r" b="b"/>
                <a:pathLst>
                  <a:path w="7460" h="7460" extrusionOk="0">
                    <a:moveTo>
                      <a:pt x="597" y="0"/>
                    </a:moveTo>
                    <a:lnTo>
                      <a:pt x="0" y="597"/>
                    </a:lnTo>
                    <a:lnTo>
                      <a:pt x="6863" y="7460"/>
                    </a:lnTo>
                    <a:lnTo>
                      <a:pt x="7460" y="6863"/>
                    </a:lnTo>
                    <a:lnTo>
                      <a:pt x="597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45"/>
              <p:cNvSpPr/>
              <p:nvPr/>
            </p:nvSpPr>
            <p:spPr>
              <a:xfrm>
                <a:off x="4669200" y="8797275"/>
                <a:ext cx="192225" cy="161650"/>
              </a:xfrm>
              <a:custGeom>
                <a:avLst/>
                <a:gdLst/>
                <a:ahLst/>
                <a:cxnLst/>
                <a:rect l="l" t="t" r="r" b="b"/>
                <a:pathLst>
                  <a:path w="7689" h="6466" extrusionOk="0">
                    <a:moveTo>
                      <a:pt x="3750" y="1"/>
                    </a:moveTo>
                    <a:cubicBezTo>
                      <a:pt x="1749" y="1"/>
                      <a:pt x="1" y="2524"/>
                      <a:pt x="1621" y="4426"/>
                    </a:cubicBezTo>
                    <a:cubicBezTo>
                      <a:pt x="1701" y="4525"/>
                      <a:pt x="1780" y="4605"/>
                      <a:pt x="1880" y="4684"/>
                    </a:cubicBezTo>
                    <a:cubicBezTo>
                      <a:pt x="3481" y="6301"/>
                      <a:pt x="6055" y="6465"/>
                      <a:pt x="7034" y="6465"/>
                    </a:cubicBezTo>
                    <a:cubicBezTo>
                      <a:pt x="7284" y="6465"/>
                      <a:pt x="7430" y="6455"/>
                      <a:pt x="7430" y="6455"/>
                    </a:cubicBezTo>
                    <a:cubicBezTo>
                      <a:pt x="7430" y="6455"/>
                      <a:pt x="7689" y="2914"/>
                      <a:pt x="5679" y="885"/>
                    </a:cubicBezTo>
                    <a:cubicBezTo>
                      <a:pt x="5580" y="805"/>
                      <a:pt x="5500" y="726"/>
                      <a:pt x="5401" y="646"/>
                    </a:cubicBezTo>
                    <a:cubicBezTo>
                      <a:pt x="4875" y="194"/>
                      <a:pt x="4303" y="1"/>
                      <a:pt x="3750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45"/>
              <p:cNvSpPr/>
              <p:nvPr/>
            </p:nvSpPr>
            <p:spPr>
              <a:xfrm>
                <a:off x="4618700" y="9546750"/>
                <a:ext cx="786300" cy="127550"/>
              </a:xfrm>
              <a:custGeom>
                <a:avLst/>
                <a:gdLst/>
                <a:ahLst/>
                <a:cxnLst/>
                <a:rect l="l" t="t" r="r" b="b"/>
                <a:pathLst>
                  <a:path w="31452" h="5102" extrusionOk="0">
                    <a:moveTo>
                      <a:pt x="26704" y="0"/>
                    </a:moveTo>
                    <a:cubicBezTo>
                      <a:pt x="25601" y="0"/>
                      <a:pt x="24498" y="454"/>
                      <a:pt x="23713" y="1361"/>
                    </a:cubicBezTo>
                    <a:cubicBezTo>
                      <a:pt x="22987" y="755"/>
                      <a:pt x="22097" y="451"/>
                      <a:pt x="21206" y="451"/>
                    </a:cubicBezTo>
                    <a:cubicBezTo>
                      <a:pt x="20316" y="451"/>
                      <a:pt x="19426" y="755"/>
                      <a:pt x="18700" y="1361"/>
                    </a:cubicBezTo>
                    <a:cubicBezTo>
                      <a:pt x="17918" y="454"/>
                      <a:pt x="16819" y="1"/>
                      <a:pt x="15719" y="1"/>
                    </a:cubicBezTo>
                    <a:cubicBezTo>
                      <a:pt x="14719" y="1"/>
                      <a:pt x="13718" y="375"/>
                      <a:pt x="12951" y="1123"/>
                    </a:cubicBezTo>
                    <a:cubicBezTo>
                      <a:pt x="12197" y="378"/>
                      <a:pt x="11205" y="6"/>
                      <a:pt x="10211" y="6"/>
                    </a:cubicBezTo>
                    <a:cubicBezTo>
                      <a:pt x="9001" y="6"/>
                      <a:pt x="7789" y="557"/>
                      <a:pt x="7003" y="1660"/>
                    </a:cubicBezTo>
                    <a:lnTo>
                      <a:pt x="6904" y="1779"/>
                    </a:lnTo>
                    <a:lnTo>
                      <a:pt x="6565" y="1481"/>
                    </a:lnTo>
                    <a:cubicBezTo>
                      <a:pt x="6018" y="1063"/>
                      <a:pt x="5367" y="854"/>
                      <a:pt x="4715" y="854"/>
                    </a:cubicBezTo>
                    <a:cubicBezTo>
                      <a:pt x="4064" y="854"/>
                      <a:pt x="3412" y="1063"/>
                      <a:pt x="2865" y="1481"/>
                    </a:cubicBezTo>
                    <a:lnTo>
                      <a:pt x="1" y="3749"/>
                    </a:lnTo>
                    <a:lnTo>
                      <a:pt x="61" y="3749"/>
                    </a:lnTo>
                    <a:lnTo>
                      <a:pt x="61" y="5101"/>
                    </a:lnTo>
                    <a:lnTo>
                      <a:pt x="31451" y="5101"/>
                    </a:lnTo>
                    <a:lnTo>
                      <a:pt x="31451" y="3749"/>
                    </a:lnTo>
                    <a:lnTo>
                      <a:pt x="31411" y="3749"/>
                    </a:lnTo>
                    <a:lnTo>
                      <a:pt x="29919" y="1660"/>
                    </a:lnTo>
                    <a:cubicBezTo>
                      <a:pt x="29137" y="553"/>
                      <a:pt x="27921" y="0"/>
                      <a:pt x="26704" y="0"/>
                    </a:cubicBezTo>
                    <a:close/>
                  </a:path>
                </a:pathLst>
              </a:custGeom>
              <a:solidFill>
                <a:srgbClr val="0B7E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45"/>
              <p:cNvSpPr/>
              <p:nvPr/>
            </p:nvSpPr>
            <p:spPr>
              <a:xfrm>
                <a:off x="4769900" y="8525975"/>
                <a:ext cx="247675" cy="248175"/>
              </a:xfrm>
              <a:custGeom>
                <a:avLst/>
                <a:gdLst/>
                <a:ahLst/>
                <a:cxnLst/>
                <a:rect l="l" t="t" r="r" b="b"/>
                <a:pathLst>
                  <a:path w="9907" h="9927" extrusionOk="0">
                    <a:moveTo>
                      <a:pt x="577" y="0"/>
                    </a:moveTo>
                    <a:lnTo>
                      <a:pt x="0" y="597"/>
                    </a:lnTo>
                    <a:lnTo>
                      <a:pt x="9310" y="9926"/>
                    </a:lnTo>
                    <a:lnTo>
                      <a:pt x="9907" y="9330"/>
                    </a:lnTo>
                    <a:lnTo>
                      <a:pt x="577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45"/>
              <p:cNvSpPr/>
              <p:nvPr/>
            </p:nvSpPr>
            <p:spPr>
              <a:xfrm>
                <a:off x="4737575" y="8613000"/>
                <a:ext cx="129325" cy="20900"/>
              </a:xfrm>
              <a:custGeom>
                <a:avLst/>
                <a:gdLst/>
                <a:ahLst/>
                <a:cxnLst/>
                <a:rect l="l" t="t" r="r" b="b"/>
                <a:pathLst>
                  <a:path w="5173" h="836" extrusionOk="0">
                    <a:moveTo>
                      <a:pt x="0" y="0"/>
                    </a:moveTo>
                    <a:lnTo>
                      <a:pt x="0" y="836"/>
                    </a:lnTo>
                    <a:lnTo>
                      <a:pt x="5172" y="836"/>
                    </a:lnTo>
                    <a:lnTo>
                      <a:pt x="5172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45"/>
              <p:cNvSpPr/>
              <p:nvPr/>
            </p:nvSpPr>
            <p:spPr>
              <a:xfrm>
                <a:off x="4599075" y="8380025"/>
                <a:ext cx="192225" cy="161650"/>
              </a:xfrm>
              <a:custGeom>
                <a:avLst/>
                <a:gdLst/>
                <a:ahLst/>
                <a:cxnLst/>
                <a:rect l="l" t="t" r="r" b="b"/>
                <a:pathLst>
                  <a:path w="7689" h="6466" extrusionOk="0">
                    <a:moveTo>
                      <a:pt x="3750" y="1"/>
                    </a:moveTo>
                    <a:cubicBezTo>
                      <a:pt x="1749" y="1"/>
                      <a:pt x="1" y="2524"/>
                      <a:pt x="1621" y="4426"/>
                    </a:cubicBezTo>
                    <a:cubicBezTo>
                      <a:pt x="1701" y="4525"/>
                      <a:pt x="1781" y="4605"/>
                      <a:pt x="1880" y="4684"/>
                    </a:cubicBezTo>
                    <a:cubicBezTo>
                      <a:pt x="3481" y="6301"/>
                      <a:pt x="6055" y="6465"/>
                      <a:pt x="7034" y="6465"/>
                    </a:cubicBezTo>
                    <a:cubicBezTo>
                      <a:pt x="7284" y="6465"/>
                      <a:pt x="7430" y="6455"/>
                      <a:pt x="7430" y="6455"/>
                    </a:cubicBezTo>
                    <a:cubicBezTo>
                      <a:pt x="7430" y="6455"/>
                      <a:pt x="7689" y="2914"/>
                      <a:pt x="5679" y="885"/>
                    </a:cubicBezTo>
                    <a:cubicBezTo>
                      <a:pt x="5580" y="805"/>
                      <a:pt x="5500" y="726"/>
                      <a:pt x="5401" y="646"/>
                    </a:cubicBezTo>
                    <a:cubicBezTo>
                      <a:pt x="4875" y="194"/>
                      <a:pt x="4303" y="1"/>
                      <a:pt x="3750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45"/>
              <p:cNvSpPr/>
              <p:nvPr/>
            </p:nvSpPr>
            <p:spPr>
              <a:xfrm>
                <a:off x="4547600" y="8555800"/>
                <a:ext cx="218350" cy="134800"/>
              </a:xfrm>
              <a:custGeom>
                <a:avLst/>
                <a:gdLst/>
                <a:ahLst/>
                <a:cxnLst/>
                <a:rect l="l" t="t" r="r" b="b"/>
                <a:pathLst>
                  <a:path w="8734" h="5392" extrusionOk="0">
                    <a:moveTo>
                      <a:pt x="3541" y="1"/>
                    </a:moveTo>
                    <a:cubicBezTo>
                      <a:pt x="3422" y="1"/>
                      <a:pt x="3302" y="20"/>
                      <a:pt x="3203" y="20"/>
                    </a:cubicBezTo>
                    <a:cubicBezTo>
                      <a:pt x="0" y="279"/>
                      <a:pt x="0" y="5133"/>
                      <a:pt x="3203" y="5372"/>
                    </a:cubicBezTo>
                    <a:cubicBezTo>
                      <a:pt x="3322" y="5372"/>
                      <a:pt x="3422" y="5392"/>
                      <a:pt x="3541" y="5392"/>
                    </a:cubicBezTo>
                    <a:cubicBezTo>
                      <a:pt x="6406" y="5392"/>
                      <a:pt x="8733" y="2706"/>
                      <a:pt x="8733" y="2706"/>
                    </a:cubicBezTo>
                    <a:cubicBezTo>
                      <a:pt x="8733" y="2706"/>
                      <a:pt x="6406" y="1"/>
                      <a:pt x="3541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45"/>
              <p:cNvSpPr/>
              <p:nvPr/>
            </p:nvSpPr>
            <p:spPr>
              <a:xfrm>
                <a:off x="4891250" y="8783575"/>
                <a:ext cx="126325" cy="125850"/>
              </a:xfrm>
              <a:custGeom>
                <a:avLst/>
                <a:gdLst/>
                <a:ahLst/>
                <a:cxnLst/>
                <a:rect l="l" t="t" r="r" b="b"/>
                <a:pathLst>
                  <a:path w="5053" h="5034" extrusionOk="0">
                    <a:moveTo>
                      <a:pt x="597" y="0"/>
                    </a:moveTo>
                    <a:lnTo>
                      <a:pt x="0" y="577"/>
                    </a:lnTo>
                    <a:lnTo>
                      <a:pt x="4456" y="5033"/>
                    </a:lnTo>
                    <a:lnTo>
                      <a:pt x="5053" y="4437"/>
                    </a:lnTo>
                    <a:lnTo>
                      <a:pt x="597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45"/>
              <p:cNvSpPr/>
              <p:nvPr/>
            </p:nvSpPr>
            <p:spPr>
              <a:xfrm>
                <a:off x="4805325" y="8714500"/>
                <a:ext cx="112300" cy="94100"/>
              </a:xfrm>
              <a:custGeom>
                <a:avLst/>
                <a:gdLst/>
                <a:ahLst/>
                <a:cxnLst/>
                <a:rect l="l" t="t" r="r" b="b"/>
                <a:pathLst>
                  <a:path w="4492" h="3764" extrusionOk="0">
                    <a:moveTo>
                      <a:pt x="2192" y="0"/>
                    </a:moveTo>
                    <a:cubicBezTo>
                      <a:pt x="1025" y="0"/>
                      <a:pt x="1" y="1459"/>
                      <a:pt x="951" y="2565"/>
                    </a:cubicBezTo>
                    <a:cubicBezTo>
                      <a:pt x="990" y="2624"/>
                      <a:pt x="1050" y="2684"/>
                      <a:pt x="1090" y="2724"/>
                    </a:cubicBezTo>
                    <a:cubicBezTo>
                      <a:pt x="2038" y="3672"/>
                      <a:pt x="3572" y="3763"/>
                      <a:pt x="4125" y="3763"/>
                    </a:cubicBezTo>
                    <a:cubicBezTo>
                      <a:pt x="4256" y="3763"/>
                      <a:pt x="4332" y="3758"/>
                      <a:pt x="4332" y="3758"/>
                    </a:cubicBezTo>
                    <a:cubicBezTo>
                      <a:pt x="4332" y="3758"/>
                      <a:pt x="4491" y="1689"/>
                      <a:pt x="3318" y="516"/>
                    </a:cubicBezTo>
                    <a:cubicBezTo>
                      <a:pt x="3258" y="456"/>
                      <a:pt x="3218" y="416"/>
                      <a:pt x="3159" y="376"/>
                    </a:cubicBezTo>
                    <a:cubicBezTo>
                      <a:pt x="2852" y="113"/>
                      <a:pt x="2517" y="0"/>
                      <a:pt x="2192" y="0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45"/>
              <p:cNvSpPr/>
              <p:nvPr/>
            </p:nvSpPr>
            <p:spPr>
              <a:xfrm>
                <a:off x="5003125" y="8619950"/>
                <a:ext cx="220850" cy="220850"/>
              </a:xfrm>
              <a:custGeom>
                <a:avLst/>
                <a:gdLst/>
                <a:ahLst/>
                <a:cxnLst/>
                <a:rect l="l" t="t" r="r" b="b"/>
                <a:pathLst>
                  <a:path w="8834" h="8834" extrusionOk="0">
                    <a:moveTo>
                      <a:pt x="8237" y="1"/>
                    </a:moveTo>
                    <a:lnTo>
                      <a:pt x="1" y="8236"/>
                    </a:lnTo>
                    <a:lnTo>
                      <a:pt x="598" y="8833"/>
                    </a:lnTo>
                    <a:lnTo>
                      <a:pt x="8833" y="598"/>
                    </a:lnTo>
                    <a:lnTo>
                      <a:pt x="8237" y="1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614;p45"/>
              <p:cNvSpPr/>
              <p:nvPr/>
            </p:nvSpPr>
            <p:spPr>
              <a:xfrm>
                <a:off x="5199575" y="8546950"/>
                <a:ext cx="112325" cy="94100"/>
              </a:xfrm>
              <a:custGeom>
                <a:avLst/>
                <a:gdLst/>
                <a:ahLst/>
                <a:cxnLst/>
                <a:rect l="l" t="t" r="r" b="b"/>
                <a:pathLst>
                  <a:path w="4493" h="3764" extrusionOk="0">
                    <a:moveTo>
                      <a:pt x="2293" y="1"/>
                    </a:moveTo>
                    <a:cubicBezTo>
                      <a:pt x="1971" y="1"/>
                      <a:pt x="1638" y="112"/>
                      <a:pt x="1333" y="374"/>
                    </a:cubicBezTo>
                    <a:cubicBezTo>
                      <a:pt x="1294" y="434"/>
                      <a:pt x="1234" y="474"/>
                      <a:pt x="1194" y="514"/>
                    </a:cubicBezTo>
                    <a:cubicBezTo>
                      <a:pt x="1" y="1707"/>
                      <a:pt x="160" y="3756"/>
                      <a:pt x="160" y="3756"/>
                    </a:cubicBezTo>
                    <a:cubicBezTo>
                      <a:pt x="160" y="3756"/>
                      <a:pt x="254" y="3763"/>
                      <a:pt x="413" y="3763"/>
                    </a:cubicBezTo>
                    <a:cubicBezTo>
                      <a:pt x="1002" y="3763"/>
                      <a:pt x="2479" y="3665"/>
                      <a:pt x="3402" y="2742"/>
                    </a:cubicBezTo>
                    <a:cubicBezTo>
                      <a:pt x="3442" y="2682"/>
                      <a:pt x="3502" y="2642"/>
                      <a:pt x="3541" y="2583"/>
                    </a:cubicBezTo>
                    <a:cubicBezTo>
                      <a:pt x="4493" y="1475"/>
                      <a:pt x="3463" y="1"/>
                      <a:pt x="2293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45"/>
              <p:cNvSpPr/>
              <p:nvPr/>
            </p:nvSpPr>
            <p:spPr>
              <a:xfrm>
                <a:off x="5119000" y="8571725"/>
                <a:ext cx="20925" cy="142750"/>
              </a:xfrm>
              <a:custGeom>
                <a:avLst/>
                <a:gdLst/>
                <a:ahLst/>
                <a:cxnLst/>
                <a:rect l="l" t="t" r="r" b="b"/>
                <a:pathLst>
                  <a:path w="837" h="5710" extrusionOk="0">
                    <a:moveTo>
                      <a:pt x="1" y="0"/>
                    </a:moveTo>
                    <a:lnTo>
                      <a:pt x="1" y="5709"/>
                    </a:lnTo>
                    <a:lnTo>
                      <a:pt x="836" y="5709"/>
                    </a:lnTo>
                    <a:lnTo>
                      <a:pt x="836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45"/>
              <p:cNvSpPr/>
              <p:nvPr/>
            </p:nvSpPr>
            <p:spPr>
              <a:xfrm>
                <a:off x="5090675" y="8468025"/>
                <a:ext cx="78100" cy="115650"/>
              </a:xfrm>
              <a:custGeom>
                <a:avLst/>
                <a:gdLst/>
                <a:ahLst/>
                <a:cxnLst/>
                <a:rect l="l" t="t" r="r" b="b"/>
                <a:pathLst>
                  <a:path w="3124" h="4626" extrusionOk="0">
                    <a:moveTo>
                      <a:pt x="1554" y="1"/>
                    </a:moveTo>
                    <a:cubicBezTo>
                      <a:pt x="811" y="1"/>
                      <a:pt x="70" y="468"/>
                      <a:pt x="0" y="1403"/>
                    </a:cubicBezTo>
                    <a:cubicBezTo>
                      <a:pt x="0" y="1463"/>
                      <a:pt x="0" y="1542"/>
                      <a:pt x="0" y="1602"/>
                    </a:cubicBezTo>
                    <a:cubicBezTo>
                      <a:pt x="0" y="3273"/>
                      <a:pt x="1552" y="4626"/>
                      <a:pt x="1552" y="4626"/>
                    </a:cubicBezTo>
                    <a:cubicBezTo>
                      <a:pt x="1552" y="4626"/>
                      <a:pt x="3123" y="3273"/>
                      <a:pt x="3123" y="1602"/>
                    </a:cubicBezTo>
                    <a:cubicBezTo>
                      <a:pt x="3123" y="1542"/>
                      <a:pt x="3123" y="1463"/>
                      <a:pt x="3123" y="1403"/>
                    </a:cubicBezTo>
                    <a:cubicBezTo>
                      <a:pt x="3044" y="468"/>
                      <a:pt x="2298" y="1"/>
                      <a:pt x="1554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46"/>
          <p:cNvSpPr txBox="1">
            <a:spLocks noGrp="1"/>
          </p:cNvSpPr>
          <p:nvPr>
            <p:ph type="title" idx="4294967295"/>
          </p:nvPr>
        </p:nvSpPr>
        <p:spPr>
          <a:xfrm>
            <a:off x="310775" y="536074"/>
            <a:ext cx="7506000" cy="57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Prototype III</a:t>
            </a:r>
            <a:endParaRPr sz="3500"/>
          </a:p>
        </p:txBody>
      </p:sp>
      <p:sp>
        <p:nvSpPr>
          <p:cNvPr id="622" name="Google Shape;622;p46"/>
          <p:cNvSpPr txBox="1">
            <a:spLocks noGrp="1"/>
          </p:cNvSpPr>
          <p:nvPr>
            <p:ph type="body" idx="4294967295"/>
          </p:nvPr>
        </p:nvSpPr>
        <p:spPr>
          <a:xfrm>
            <a:off x="310775" y="1114175"/>
            <a:ext cx="4462200" cy="45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Added more image targets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Added collection day link within information menu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Added tutorial video and FAQ within information menu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Functioning recycle point collection system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Created functioning leaderboard system</a:t>
            </a:r>
            <a:endParaRPr sz="1500"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500"/>
          </a:p>
        </p:txBody>
      </p:sp>
      <p:pic>
        <p:nvPicPr>
          <p:cNvPr id="623" name="Google Shape;623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3225" y="140113"/>
            <a:ext cx="1389400" cy="245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p46"/>
          <p:cNvPicPr preferRelativeResize="0"/>
          <p:nvPr/>
        </p:nvPicPr>
        <p:blipFill rotWithShape="1">
          <a:blip r:embed="rId4">
            <a:alphaModFix/>
          </a:blip>
          <a:srcRect t="1195"/>
          <a:stretch/>
        </p:blipFill>
        <p:spPr>
          <a:xfrm>
            <a:off x="7281450" y="148050"/>
            <a:ext cx="1389400" cy="243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46"/>
          <p:cNvPicPr preferRelativeResize="0"/>
          <p:nvPr/>
        </p:nvPicPr>
        <p:blipFill rotWithShape="1">
          <a:blip r:embed="rId5">
            <a:alphaModFix/>
          </a:blip>
          <a:srcRect l="1758" t="1078"/>
          <a:stretch/>
        </p:blipFill>
        <p:spPr>
          <a:xfrm>
            <a:off x="6404675" y="2677225"/>
            <a:ext cx="1328075" cy="23752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6" name="Google Shape;626;p46"/>
          <p:cNvGrpSpPr/>
          <p:nvPr/>
        </p:nvGrpSpPr>
        <p:grpSpPr>
          <a:xfrm>
            <a:off x="3159143" y="333062"/>
            <a:ext cx="456109" cy="781118"/>
            <a:chOff x="5425350" y="7991288"/>
            <a:chExt cx="961850" cy="1745125"/>
          </a:xfrm>
        </p:grpSpPr>
        <p:sp>
          <p:nvSpPr>
            <p:cNvPr id="627" name="Google Shape;627;p46"/>
            <p:cNvSpPr/>
            <p:nvPr/>
          </p:nvSpPr>
          <p:spPr>
            <a:xfrm>
              <a:off x="5425350" y="7991288"/>
              <a:ext cx="961850" cy="1745125"/>
            </a:xfrm>
            <a:custGeom>
              <a:avLst/>
              <a:gdLst/>
              <a:ahLst/>
              <a:cxnLst/>
              <a:rect l="l" t="t" r="r" b="b"/>
              <a:pathLst>
                <a:path w="38474" h="69805" extrusionOk="0">
                  <a:moveTo>
                    <a:pt x="20192" y="1"/>
                  </a:moveTo>
                  <a:cubicBezTo>
                    <a:pt x="19575" y="1"/>
                    <a:pt x="18939" y="220"/>
                    <a:pt x="18461" y="697"/>
                  </a:cubicBezTo>
                  <a:cubicBezTo>
                    <a:pt x="17487" y="1652"/>
                    <a:pt x="15835" y="3502"/>
                    <a:pt x="15696" y="5352"/>
                  </a:cubicBezTo>
                  <a:cubicBezTo>
                    <a:pt x="15696" y="5511"/>
                    <a:pt x="15676" y="5670"/>
                    <a:pt x="15676" y="5809"/>
                  </a:cubicBezTo>
                  <a:cubicBezTo>
                    <a:pt x="15676" y="5909"/>
                    <a:pt x="15696" y="6008"/>
                    <a:pt x="15696" y="6108"/>
                  </a:cubicBezTo>
                  <a:cubicBezTo>
                    <a:pt x="15318" y="6307"/>
                    <a:pt x="14980" y="6585"/>
                    <a:pt x="14682" y="6884"/>
                  </a:cubicBezTo>
                  <a:cubicBezTo>
                    <a:pt x="14423" y="6167"/>
                    <a:pt x="14025" y="5431"/>
                    <a:pt x="13389" y="4795"/>
                  </a:cubicBezTo>
                  <a:cubicBezTo>
                    <a:pt x="13289" y="4695"/>
                    <a:pt x="13190" y="4616"/>
                    <a:pt x="13090" y="4516"/>
                  </a:cubicBezTo>
                  <a:cubicBezTo>
                    <a:pt x="12354" y="3880"/>
                    <a:pt x="11459" y="3542"/>
                    <a:pt x="10504" y="3542"/>
                  </a:cubicBezTo>
                  <a:cubicBezTo>
                    <a:pt x="8913" y="3542"/>
                    <a:pt x="7461" y="4496"/>
                    <a:pt x="6784" y="5988"/>
                  </a:cubicBezTo>
                  <a:cubicBezTo>
                    <a:pt x="6307" y="7003"/>
                    <a:pt x="6287" y="8117"/>
                    <a:pt x="6705" y="9112"/>
                  </a:cubicBezTo>
                  <a:cubicBezTo>
                    <a:pt x="6466" y="9072"/>
                    <a:pt x="6227" y="9052"/>
                    <a:pt x="5989" y="9052"/>
                  </a:cubicBezTo>
                  <a:cubicBezTo>
                    <a:pt x="5849" y="9052"/>
                    <a:pt x="5710" y="9052"/>
                    <a:pt x="5591" y="9072"/>
                  </a:cubicBezTo>
                  <a:cubicBezTo>
                    <a:pt x="3442" y="9231"/>
                    <a:pt x="1891" y="10922"/>
                    <a:pt x="1891" y="13110"/>
                  </a:cubicBezTo>
                  <a:cubicBezTo>
                    <a:pt x="1891" y="14184"/>
                    <a:pt x="2269" y="15139"/>
                    <a:pt x="2905" y="15835"/>
                  </a:cubicBezTo>
                  <a:cubicBezTo>
                    <a:pt x="2845" y="15955"/>
                    <a:pt x="2786" y="16074"/>
                    <a:pt x="2726" y="16213"/>
                  </a:cubicBezTo>
                  <a:cubicBezTo>
                    <a:pt x="2050" y="17665"/>
                    <a:pt x="2109" y="19257"/>
                    <a:pt x="2826" y="20610"/>
                  </a:cubicBezTo>
                  <a:cubicBezTo>
                    <a:pt x="1115" y="21445"/>
                    <a:pt x="1" y="23176"/>
                    <a:pt x="1" y="25265"/>
                  </a:cubicBezTo>
                  <a:cubicBezTo>
                    <a:pt x="1" y="28049"/>
                    <a:pt x="1990" y="30218"/>
                    <a:pt x="4696" y="30417"/>
                  </a:cubicBezTo>
                  <a:cubicBezTo>
                    <a:pt x="4894" y="30437"/>
                    <a:pt x="5073" y="30437"/>
                    <a:pt x="5253" y="30437"/>
                  </a:cubicBezTo>
                  <a:cubicBezTo>
                    <a:pt x="7540" y="30437"/>
                    <a:pt x="6366" y="31053"/>
                    <a:pt x="5531" y="32883"/>
                  </a:cubicBezTo>
                  <a:cubicBezTo>
                    <a:pt x="4696" y="34714"/>
                    <a:pt x="4974" y="36723"/>
                    <a:pt x="6307" y="38274"/>
                  </a:cubicBezTo>
                  <a:cubicBezTo>
                    <a:pt x="6426" y="38414"/>
                    <a:pt x="6546" y="38553"/>
                    <a:pt x="6665" y="38672"/>
                  </a:cubicBezTo>
                  <a:cubicBezTo>
                    <a:pt x="8396" y="40403"/>
                    <a:pt x="10743" y="40940"/>
                    <a:pt x="12354" y="41099"/>
                  </a:cubicBezTo>
                  <a:lnTo>
                    <a:pt x="14741" y="43506"/>
                  </a:lnTo>
                  <a:cubicBezTo>
                    <a:pt x="13448" y="43984"/>
                    <a:pt x="12334" y="44998"/>
                    <a:pt x="11738" y="46311"/>
                  </a:cubicBezTo>
                  <a:cubicBezTo>
                    <a:pt x="10902" y="48141"/>
                    <a:pt x="11181" y="50150"/>
                    <a:pt x="12513" y="51702"/>
                  </a:cubicBezTo>
                  <a:cubicBezTo>
                    <a:pt x="12633" y="51841"/>
                    <a:pt x="12752" y="51961"/>
                    <a:pt x="12891" y="52080"/>
                  </a:cubicBezTo>
                  <a:cubicBezTo>
                    <a:pt x="14184" y="53393"/>
                    <a:pt x="15855" y="54029"/>
                    <a:pt x="17288" y="54328"/>
                  </a:cubicBezTo>
                  <a:lnTo>
                    <a:pt x="17288" y="60256"/>
                  </a:lnTo>
                  <a:cubicBezTo>
                    <a:pt x="16492" y="59918"/>
                    <a:pt x="15597" y="59719"/>
                    <a:pt x="14702" y="59719"/>
                  </a:cubicBezTo>
                  <a:cubicBezTo>
                    <a:pt x="13369" y="59719"/>
                    <a:pt x="12096" y="60136"/>
                    <a:pt x="11021" y="60892"/>
                  </a:cubicBezTo>
                  <a:cubicBezTo>
                    <a:pt x="10444" y="60674"/>
                    <a:pt x="9828" y="60574"/>
                    <a:pt x="9211" y="60574"/>
                  </a:cubicBezTo>
                  <a:cubicBezTo>
                    <a:pt x="7998" y="60574"/>
                    <a:pt x="6784" y="60992"/>
                    <a:pt x="5829" y="61748"/>
                  </a:cubicBezTo>
                  <a:lnTo>
                    <a:pt x="2965" y="64016"/>
                  </a:lnTo>
                  <a:cubicBezTo>
                    <a:pt x="2209" y="64612"/>
                    <a:pt x="1871" y="65607"/>
                    <a:pt x="2090" y="66542"/>
                  </a:cubicBezTo>
                  <a:lnTo>
                    <a:pt x="2090" y="67318"/>
                  </a:lnTo>
                  <a:cubicBezTo>
                    <a:pt x="2090" y="68690"/>
                    <a:pt x="3204" y="69804"/>
                    <a:pt x="4576" y="69804"/>
                  </a:cubicBezTo>
                  <a:lnTo>
                    <a:pt x="35987" y="69804"/>
                  </a:lnTo>
                  <a:cubicBezTo>
                    <a:pt x="37359" y="69804"/>
                    <a:pt x="38473" y="68690"/>
                    <a:pt x="38473" y="67318"/>
                  </a:cubicBezTo>
                  <a:lnTo>
                    <a:pt x="38473" y="65965"/>
                  </a:lnTo>
                  <a:cubicBezTo>
                    <a:pt x="38473" y="65249"/>
                    <a:pt x="38155" y="64592"/>
                    <a:pt x="37658" y="64135"/>
                  </a:cubicBezTo>
                  <a:lnTo>
                    <a:pt x="36524" y="62543"/>
                  </a:lnTo>
                  <a:cubicBezTo>
                    <a:pt x="35489" y="61071"/>
                    <a:pt x="33918" y="60057"/>
                    <a:pt x="32128" y="59798"/>
                  </a:cubicBezTo>
                  <a:cubicBezTo>
                    <a:pt x="31810" y="59751"/>
                    <a:pt x="31492" y="59728"/>
                    <a:pt x="31178" y="59728"/>
                  </a:cubicBezTo>
                  <a:cubicBezTo>
                    <a:pt x="30038" y="59728"/>
                    <a:pt x="28937" y="60033"/>
                    <a:pt x="27970" y="60594"/>
                  </a:cubicBezTo>
                  <a:cubicBezTo>
                    <a:pt x="27254" y="60335"/>
                    <a:pt x="26478" y="60176"/>
                    <a:pt x="25702" y="60176"/>
                  </a:cubicBezTo>
                  <a:cubicBezTo>
                    <a:pt x="24926" y="60176"/>
                    <a:pt x="24151" y="60335"/>
                    <a:pt x="23434" y="60594"/>
                  </a:cubicBezTo>
                  <a:cubicBezTo>
                    <a:pt x="23335" y="60534"/>
                    <a:pt x="23216" y="60475"/>
                    <a:pt x="23096" y="60415"/>
                  </a:cubicBezTo>
                  <a:lnTo>
                    <a:pt x="23096" y="54328"/>
                  </a:lnTo>
                  <a:cubicBezTo>
                    <a:pt x="24529" y="54029"/>
                    <a:pt x="26199" y="53413"/>
                    <a:pt x="27512" y="52100"/>
                  </a:cubicBezTo>
                  <a:cubicBezTo>
                    <a:pt x="27652" y="51961"/>
                    <a:pt x="27771" y="51841"/>
                    <a:pt x="27890" y="51702"/>
                  </a:cubicBezTo>
                  <a:cubicBezTo>
                    <a:pt x="29223" y="50150"/>
                    <a:pt x="29502" y="48141"/>
                    <a:pt x="28666" y="46311"/>
                  </a:cubicBezTo>
                  <a:cubicBezTo>
                    <a:pt x="27811" y="44421"/>
                    <a:pt x="25881" y="43168"/>
                    <a:pt x="23872" y="43168"/>
                  </a:cubicBezTo>
                  <a:lnTo>
                    <a:pt x="23554" y="43168"/>
                  </a:lnTo>
                  <a:lnTo>
                    <a:pt x="24409" y="42313"/>
                  </a:lnTo>
                  <a:lnTo>
                    <a:pt x="28229" y="42313"/>
                  </a:lnTo>
                  <a:cubicBezTo>
                    <a:pt x="29084" y="42909"/>
                    <a:pt x="30277" y="43466"/>
                    <a:pt x="31650" y="43466"/>
                  </a:cubicBezTo>
                  <a:cubicBezTo>
                    <a:pt x="31789" y="43466"/>
                    <a:pt x="31909" y="43466"/>
                    <a:pt x="32048" y="43446"/>
                  </a:cubicBezTo>
                  <a:cubicBezTo>
                    <a:pt x="34196" y="43287"/>
                    <a:pt x="35748" y="41577"/>
                    <a:pt x="35748" y="39408"/>
                  </a:cubicBezTo>
                  <a:cubicBezTo>
                    <a:pt x="35748" y="37896"/>
                    <a:pt x="34972" y="36603"/>
                    <a:pt x="33779" y="35907"/>
                  </a:cubicBezTo>
                  <a:cubicBezTo>
                    <a:pt x="34733" y="34455"/>
                    <a:pt x="34853" y="32724"/>
                    <a:pt x="34137" y="31113"/>
                  </a:cubicBezTo>
                  <a:cubicBezTo>
                    <a:pt x="33440" y="29601"/>
                    <a:pt x="32068" y="28507"/>
                    <a:pt x="30536" y="28109"/>
                  </a:cubicBezTo>
                  <a:cubicBezTo>
                    <a:pt x="31352" y="27870"/>
                    <a:pt x="32207" y="27433"/>
                    <a:pt x="32923" y="26717"/>
                  </a:cubicBezTo>
                  <a:cubicBezTo>
                    <a:pt x="33023" y="26617"/>
                    <a:pt x="33122" y="26518"/>
                    <a:pt x="33202" y="26418"/>
                  </a:cubicBezTo>
                  <a:cubicBezTo>
                    <a:pt x="34216" y="25225"/>
                    <a:pt x="34455" y="23594"/>
                    <a:pt x="33799" y="22181"/>
                  </a:cubicBezTo>
                  <a:cubicBezTo>
                    <a:pt x="33122" y="20689"/>
                    <a:pt x="31650" y="19734"/>
                    <a:pt x="30079" y="19734"/>
                  </a:cubicBezTo>
                  <a:cubicBezTo>
                    <a:pt x="29701" y="19734"/>
                    <a:pt x="29323" y="19794"/>
                    <a:pt x="28965" y="19893"/>
                  </a:cubicBezTo>
                  <a:cubicBezTo>
                    <a:pt x="28905" y="19535"/>
                    <a:pt x="28805" y="19197"/>
                    <a:pt x="28666" y="18879"/>
                  </a:cubicBezTo>
                  <a:lnTo>
                    <a:pt x="29084" y="18461"/>
                  </a:lnTo>
                  <a:cubicBezTo>
                    <a:pt x="29402" y="18143"/>
                    <a:pt x="29800" y="17924"/>
                    <a:pt x="30238" y="17845"/>
                  </a:cubicBezTo>
                  <a:cubicBezTo>
                    <a:pt x="31750" y="17586"/>
                    <a:pt x="33600" y="16969"/>
                    <a:pt x="35032" y="15537"/>
                  </a:cubicBezTo>
                  <a:cubicBezTo>
                    <a:pt x="35171" y="15418"/>
                    <a:pt x="35290" y="15278"/>
                    <a:pt x="35410" y="15139"/>
                  </a:cubicBezTo>
                  <a:cubicBezTo>
                    <a:pt x="36743" y="13587"/>
                    <a:pt x="37021" y="11578"/>
                    <a:pt x="36186" y="9748"/>
                  </a:cubicBezTo>
                  <a:cubicBezTo>
                    <a:pt x="35330" y="7878"/>
                    <a:pt x="33401" y="6605"/>
                    <a:pt x="31411" y="6605"/>
                  </a:cubicBezTo>
                  <a:cubicBezTo>
                    <a:pt x="30516" y="6605"/>
                    <a:pt x="29681" y="6844"/>
                    <a:pt x="28905" y="7301"/>
                  </a:cubicBezTo>
                  <a:cubicBezTo>
                    <a:pt x="28209" y="6148"/>
                    <a:pt x="26955" y="5412"/>
                    <a:pt x="25463" y="5412"/>
                  </a:cubicBezTo>
                  <a:cubicBezTo>
                    <a:pt x="25185" y="5412"/>
                    <a:pt x="24926" y="5451"/>
                    <a:pt x="24688" y="5491"/>
                  </a:cubicBezTo>
                  <a:cubicBezTo>
                    <a:pt x="24688" y="5451"/>
                    <a:pt x="24688" y="5412"/>
                    <a:pt x="24688" y="5372"/>
                  </a:cubicBezTo>
                  <a:cubicBezTo>
                    <a:pt x="24548" y="3502"/>
                    <a:pt x="22897" y="1652"/>
                    <a:pt x="21923" y="697"/>
                  </a:cubicBezTo>
                  <a:cubicBezTo>
                    <a:pt x="21445" y="220"/>
                    <a:pt x="20828" y="1"/>
                    <a:pt x="201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28" name="Google Shape;628;p46"/>
            <p:cNvGrpSpPr/>
            <p:nvPr/>
          </p:nvGrpSpPr>
          <p:grpSpPr>
            <a:xfrm>
              <a:off x="5467625" y="8053500"/>
              <a:ext cx="857400" cy="1620800"/>
              <a:chOff x="5467625" y="8053500"/>
              <a:chExt cx="857400" cy="1620800"/>
            </a:xfrm>
          </p:grpSpPr>
          <p:sp>
            <p:nvSpPr>
              <p:cNvPr id="629" name="Google Shape;629;p46"/>
              <p:cNvSpPr/>
              <p:nvPr/>
            </p:nvSpPr>
            <p:spPr>
              <a:xfrm>
                <a:off x="5538250" y="9546750"/>
                <a:ext cx="786775" cy="127550"/>
              </a:xfrm>
              <a:custGeom>
                <a:avLst/>
                <a:gdLst/>
                <a:ahLst/>
                <a:cxnLst/>
                <a:rect l="l" t="t" r="r" b="b"/>
                <a:pathLst>
                  <a:path w="31471" h="5102" extrusionOk="0">
                    <a:moveTo>
                      <a:pt x="26686" y="0"/>
                    </a:moveTo>
                    <a:cubicBezTo>
                      <a:pt x="25586" y="0"/>
                      <a:pt x="24488" y="454"/>
                      <a:pt x="23713" y="1361"/>
                    </a:cubicBezTo>
                    <a:cubicBezTo>
                      <a:pt x="22977" y="755"/>
                      <a:pt x="22081" y="451"/>
                      <a:pt x="21189" y="451"/>
                    </a:cubicBezTo>
                    <a:cubicBezTo>
                      <a:pt x="20296" y="451"/>
                      <a:pt x="19406" y="755"/>
                      <a:pt x="18680" y="1361"/>
                    </a:cubicBezTo>
                    <a:cubicBezTo>
                      <a:pt x="17898" y="454"/>
                      <a:pt x="16799" y="1"/>
                      <a:pt x="15701" y="1"/>
                    </a:cubicBezTo>
                    <a:cubicBezTo>
                      <a:pt x="14704" y="1"/>
                      <a:pt x="13708" y="375"/>
                      <a:pt x="12951" y="1123"/>
                    </a:cubicBezTo>
                    <a:cubicBezTo>
                      <a:pt x="12188" y="378"/>
                      <a:pt x="11190" y="6"/>
                      <a:pt x="10194" y="6"/>
                    </a:cubicBezTo>
                    <a:cubicBezTo>
                      <a:pt x="8981" y="6"/>
                      <a:pt x="7769" y="557"/>
                      <a:pt x="6983" y="1660"/>
                    </a:cubicBezTo>
                    <a:lnTo>
                      <a:pt x="6903" y="1779"/>
                    </a:lnTo>
                    <a:lnTo>
                      <a:pt x="6545" y="1481"/>
                    </a:lnTo>
                    <a:cubicBezTo>
                      <a:pt x="6008" y="1063"/>
                      <a:pt x="5357" y="854"/>
                      <a:pt x="4705" y="854"/>
                    </a:cubicBezTo>
                    <a:cubicBezTo>
                      <a:pt x="4054" y="854"/>
                      <a:pt x="3402" y="1063"/>
                      <a:pt x="2865" y="1481"/>
                    </a:cubicBezTo>
                    <a:lnTo>
                      <a:pt x="0" y="3749"/>
                    </a:lnTo>
                    <a:lnTo>
                      <a:pt x="60" y="3749"/>
                    </a:lnTo>
                    <a:lnTo>
                      <a:pt x="60" y="5101"/>
                    </a:lnTo>
                    <a:lnTo>
                      <a:pt x="31471" y="5101"/>
                    </a:lnTo>
                    <a:lnTo>
                      <a:pt x="31471" y="3749"/>
                    </a:lnTo>
                    <a:lnTo>
                      <a:pt x="31391" y="3749"/>
                    </a:lnTo>
                    <a:lnTo>
                      <a:pt x="29899" y="1660"/>
                    </a:lnTo>
                    <a:cubicBezTo>
                      <a:pt x="29116" y="553"/>
                      <a:pt x="27901" y="0"/>
                      <a:pt x="26686" y="0"/>
                    </a:cubicBezTo>
                    <a:close/>
                  </a:path>
                </a:pathLst>
              </a:custGeom>
              <a:solidFill>
                <a:srgbClr val="0B7E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46"/>
              <p:cNvSpPr/>
              <p:nvPr/>
            </p:nvSpPr>
            <p:spPr>
              <a:xfrm>
                <a:off x="5919700" y="8193250"/>
                <a:ext cx="20900" cy="1354725"/>
              </a:xfrm>
              <a:custGeom>
                <a:avLst/>
                <a:gdLst/>
                <a:ahLst/>
                <a:cxnLst/>
                <a:rect l="l" t="t" r="r" b="b"/>
                <a:pathLst>
                  <a:path w="836" h="54189" extrusionOk="0">
                    <a:moveTo>
                      <a:pt x="0" y="1"/>
                    </a:moveTo>
                    <a:lnTo>
                      <a:pt x="0" y="54189"/>
                    </a:lnTo>
                    <a:lnTo>
                      <a:pt x="836" y="54189"/>
                    </a:lnTo>
                    <a:lnTo>
                      <a:pt x="836" y="1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46"/>
              <p:cNvSpPr/>
              <p:nvPr/>
            </p:nvSpPr>
            <p:spPr>
              <a:xfrm>
                <a:off x="5924175" y="9132675"/>
                <a:ext cx="192150" cy="161450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6458" extrusionOk="0">
                    <a:moveTo>
                      <a:pt x="3916" y="0"/>
                    </a:moveTo>
                    <a:cubicBezTo>
                      <a:pt x="3363" y="0"/>
                      <a:pt x="2792" y="191"/>
                      <a:pt x="2268" y="638"/>
                    </a:cubicBezTo>
                    <a:cubicBezTo>
                      <a:pt x="2188" y="717"/>
                      <a:pt x="2089" y="797"/>
                      <a:pt x="2009" y="896"/>
                    </a:cubicBezTo>
                    <a:cubicBezTo>
                      <a:pt x="0" y="2905"/>
                      <a:pt x="259" y="6446"/>
                      <a:pt x="259" y="6446"/>
                    </a:cubicBezTo>
                    <a:cubicBezTo>
                      <a:pt x="259" y="6446"/>
                      <a:pt x="407" y="6457"/>
                      <a:pt x="660" y="6457"/>
                    </a:cubicBezTo>
                    <a:cubicBezTo>
                      <a:pt x="1644" y="6457"/>
                      <a:pt x="4211" y="6294"/>
                      <a:pt x="5809" y="4696"/>
                    </a:cubicBezTo>
                    <a:cubicBezTo>
                      <a:pt x="5888" y="4596"/>
                      <a:pt x="5968" y="4517"/>
                      <a:pt x="6048" y="4417"/>
                    </a:cubicBezTo>
                    <a:cubicBezTo>
                      <a:pt x="7685" y="2515"/>
                      <a:pt x="5923" y="0"/>
                      <a:pt x="3916" y="0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46"/>
              <p:cNvSpPr/>
              <p:nvPr/>
            </p:nvSpPr>
            <p:spPr>
              <a:xfrm>
                <a:off x="5744475" y="9132675"/>
                <a:ext cx="192650" cy="161450"/>
              </a:xfrm>
              <a:custGeom>
                <a:avLst/>
                <a:gdLst/>
                <a:ahLst/>
                <a:cxnLst/>
                <a:rect l="l" t="t" r="r" b="b"/>
                <a:pathLst>
                  <a:path w="7706" h="6458" extrusionOk="0">
                    <a:moveTo>
                      <a:pt x="3769" y="0"/>
                    </a:moveTo>
                    <a:cubicBezTo>
                      <a:pt x="1762" y="0"/>
                      <a:pt x="0" y="2515"/>
                      <a:pt x="1638" y="4417"/>
                    </a:cubicBezTo>
                    <a:cubicBezTo>
                      <a:pt x="1718" y="4517"/>
                      <a:pt x="1797" y="4596"/>
                      <a:pt x="1877" y="4696"/>
                    </a:cubicBezTo>
                    <a:cubicBezTo>
                      <a:pt x="3491" y="6294"/>
                      <a:pt x="6060" y="6457"/>
                      <a:pt x="7045" y="6457"/>
                    </a:cubicBezTo>
                    <a:cubicBezTo>
                      <a:pt x="7298" y="6457"/>
                      <a:pt x="7447" y="6446"/>
                      <a:pt x="7447" y="6446"/>
                    </a:cubicBezTo>
                    <a:cubicBezTo>
                      <a:pt x="7447" y="6446"/>
                      <a:pt x="7705" y="2905"/>
                      <a:pt x="5676" y="896"/>
                    </a:cubicBezTo>
                    <a:cubicBezTo>
                      <a:pt x="5597" y="797"/>
                      <a:pt x="5517" y="717"/>
                      <a:pt x="5418" y="638"/>
                    </a:cubicBezTo>
                    <a:cubicBezTo>
                      <a:pt x="4894" y="191"/>
                      <a:pt x="4322" y="0"/>
                      <a:pt x="3769" y="0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46"/>
              <p:cNvSpPr/>
              <p:nvPr/>
            </p:nvSpPr>
            <p:spPr>
              <a:xfrm>
                <a:off x="5923175" y="8894475"/>
                <a:ext cx="164625" cy="164650"/>
              </a:xfrm>
              <a:custGeom>
                <a:avLst/>
                <a:gdLst/>
                <a:ahLst/>
                <a:cxnLst/>
                <a:rect l="l" t="t" r="r" b="b"/>
                <a:pathLst>
                  <a:path w="6585" h="6586" extrusionOk="0">
                    <a:moveTo>
                      <a:pt x="5988" y="1"/>
                    </a:moveTo>
                    <a:lnTo>
                      <a:pt x="0" y="5988"/>
                    </a:lnTo>
                    <a:lnTo>
                      <a:pt x="597" y="6585"/>
                    </a:lnTo>
                    <a:lnTo>
                      <a:pt x="6585" y="597"/>
                    </a:lnTo>
                    <a:lnTo>
                      <a:pt x="5988" y="1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46"/>
              <p:cNvSpPr/>
              <p:nvPr/>
            </p:nvSpPr>
            <p:spPr>
              <a:xfrm>
                <a:off x="6060425" y="8752950"/>
                <a:ext cx="192575" cy="161225"/>
              </a:xfrm>
              <a:custGeom>
                <a:avLst/>
                <a:gdLst/>
                <a:ahLst/>
                <a:cxnLst/>
                <a:rect l="l" t="t" r="r" b="b"/>
                <a:pathLst>
                  <a:path w="7703" h="6449" extrusionOk="0">
                    <a:moveTo>
                      <a:pt x="3947" y="1"/>
                    </a:moveTo>
                    <a:cubicBezTo>
                      <a:pt x="3391" y="1"/>
                      <a:pt x="2816" y="195"/>
                      <a:pt x="2288" y="649"/>
                    </a:cubicBezTo>
                    <a:cubicBezTo>
                      <a:pt x="2189" y="708"/>
                      <a:pt x="2109" y="788"/>
                      <a:pt x="2030" y="887"/>
                    </a:cubicBezTo>
                    <a:cubicBezTo>
                      <a:pt x="1" y="2896"/>
                      <a:pt x="259" y="6437"/>
                      <a:pt x="259" y="6437"/>
                    </a:cubicBezTo>
                    <a:cubicBezTo>
                      <a:pt x="259" y="6437"/>
                      <a:pt x="408" y="6448"/>
                      <a:pt x="661" y="6448"/>
                    </a:cubicBezTo>
                    <a:cubicBezTo>
                      <a:pt x="1646" y="6448"/>
                      <a:pt x="4216" y="6285"/>
                      <a:pt x="5829" y="4687"/>
                    </a:cubicBezTo>
                    <a:cubicBezTo>
                      <a:pt x="5909" y="4587"/>
                      <a:pt x="5988" y="4508"/>
                      <a:pt x="6068" y="4428"/>
                    </a:cubicBezTo>
                    <a:cubicBezTo>
                      <a:pt x="7703" y="2513"/>
                      <a:pt x="5950" y="1"/>
                      <a:pt x="3947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46"/>
              <p:cNvSpPr/>
              <p:nvPr/>
            </p:nvSpPr>
            <p:spPr>
              <a:xfrm>
                <a:off x="5879900" y="8053500"/>
                <a:ext cx="100975" cy="14872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5949" extrusionOk="0">
                    <a:moveTo>
                      <a:pt x="2010" y="1"/>
                    </a:moveTo>
                    <a:cubicBezTo>
                      <a:pt x="2010" y="1"/>
                      <a:pt x="100" y="1871"/>
                      <a:pt x="1" y="3064"/>
                    </a:cubicBezTo>
                    <a:cubicBezTo>
                      <a:pt x="1" y="3164"/>
                      <a:pt x="1" y="3243"/>
                      <a:pt x="1" y="3343"/>
                    </a:cubicBezTo>
                    <a:cubicBezTo>
                      <a:pt x="1" y="5491"/>
                      <a:pt x="2010" y="5949"/>
                      <a:pt x="2010" y="5949"/>
                    </a:cubicBezTo>
                    <a:cubicBezTo>
                      <a:pt x="2010" y="5949"/>
                      <a:pt x="4039" y="5491"/>
                      <a:pt x="4039" y="3343"/>
                    </a:cubicBezTo>
                    <a:cubicBezTo>
                      <a:pt x="4039" y="3243"/>
                      <a:pt x="4039" y="3164"/>
                      <a:pt x="4019" y="3064"/>
                    </a:cubicBezTo>
                    <a:cubicBezTo>
                      <a:pt x="3920" y="1871"/>
                      <a:pt x="2010" y="1"/>
                      <a:pt x="201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46"/>
              <p:cNvSpPr/>
              <p:nvPr/>
            </p:nvSpPr>
            <p:spPr>
              <a:xfrm>
                <a:off x="5912225" y="8148000"/>
                <a:ext cx="37325" cy="5422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2169" extrusionOk="0">
                    <a:moveTo>
                      <a:pt x="737" y="1"/>
                    </a:moveTo>
                    <a:cubicBezTo>
                      <a:pt x="737" y="1"/>
                      <a:pt x="41" y="677"/>
                      <a:pt x="21" y="1115"/>
                    </a:cubicBezTo>
                    <a:cubicBezTo>
                      <a:pt x="1" y="1154"/>
                      <a:pt x="1" y="1194"/>
                      <a:pt x="1" y="1214"/>
                    </a:cubicBezTo>
                    <a:cubicBezTo>
                      <a:pt x="1" y="2010"/>
                      <a:pt x="737" y="2169"/>
                      <a:pt x="737" y="2169"/>
                    </a:cubicBezTo>
                    <a:cubicBezTo>
                      <a:pt x="737" y="2169"/>
                      <a:pt x="1493" y="2010"/>
                      <a:pt x="1493" y="1214"/>
                    </a:cubicBezTo>
                    <a:cubicBezTo>
                      <a:pt x="1493" y="1194"/>
                      <a:pt x="1493" y="1154"/>
                      <a:pt x="1473" y="1115"/>
                    </a:cubicBezTo>
                    <a:cubicBezTo>
                      <a:pt x="1453" y="677"/>
                      <a:pt x="737" y="1"/>
                      <a:pt x="737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46"/>
              <p:cNvSpPr/>
              <p:nvPr/>
            </p:nvSpPr>
            <p:spPr>
              <a:xfrm>
                <a:off x="5926150" y="8168400"/>
                <a:ext cx="47275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891" h="1442" extrusionOk="0">
                    <a:moveTo>
                      <a:pt x="1891" y="0"/>
                    </a:moveTo>
                    <a:lnTo>
                      <a:pt x="1891" y="0"/>
                    </a:lnTo>
                    <a:cubicBezTo>
                      <a:pt x="1890" y="0"/>
                      <a:pt x="1055" y="40"/>
                      <a:pt x="697" y="299"/>
                    </a:cubicBezTo>
                    <a:cubicBezTo>
                      <a:pt x="657" y="318"/>
                      <a:pt x="637" y="338"/>
                      <a:pt x="617" y="358"/>
                    </a:cubicBezTo>
                    <a:cubicBezTo>
                      <a:pt x="1" y="856"/>
                      <a:pt x="200" y="1353"/>
                      <a:pt x="200" y="1353"/>
                    </a:cubicBezTo>
                    <a:cubicBezTo>
                      <a:pt x="200" y="1353"/>
                      <a:pt x="336" y="1442"/>
                      <a:pt x="556" y="1442"/>
                    </a:cubicBezTo>
                    <a:cubicBezTo>
                      <a:pt x="740" y="1442"/>
                      <a:pt x="983" y="1380"/>
                      <a:pt x="1254" y="1154"/>
                    </a:cubicBezTo>
                    <a:cubicBezTo>
                      <a:pt x="1294" y="1134"/>
                      <a:pt x="1314" y="1114"/>
                      <a:pt x="1334" y="1094"/>
                    </a:cubicBezTo>
                    <a:cubicBezTo>
                      <a:pt x="1652" y="796"/>
                      <a:pt x="1891" y="0"/>
                      <a:pt x="1891" y="0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46"/>
              <p:cNvSpPr/>
              <p:nvPr/>
            </p:nvSpPr>
            <p:spPr>
              <a:xfrm>
                <a:off x="5887875" y="8168400"/>
                <a:ext cx="472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890" h="1442" extrusionOk="0">
                    <a:moveTo>
                      <a:pt x="0" y="0"/>
                    </a:moveTo>
                    <a:cubicBezTo>
                      <a:pt x="0" y="0"/>
                      <a:pt x="219" y="796"/>
                      <a:pt x="557" y="1094"/>
                    </a:cubicBezTo>
                    <a:cubicBezTo>
                      <a:pt x="577" y="1114"/>
                      <a:pt x="597" y="1134"/>
                      <a:pt x="617" y="1154"/>
                    </a:cubicBezTo>
                    <a:cubicBezTo>
                      <a:pt x="897" y="1380"/>
                      <a:pt x="1144" y="1442"/>
                      <a:pt x="1331" y="1442"/>
                    </a:cubicBezTo>
                    <a:cubicBezTo>
                      <a:pt x="1555" y="1442"/>
                      <a:pt x="1691" y="1353"/>
                      <a:pt x="1691" y="1353"/>
                    </a:cubicBezTo>
                    <a:cubicBezTo>
                      <a:pt x="1691" y="1353"/>
                      <a:pt x="1890" y="856"/>
                      <a:pt x="1273" y="358"/>
                    </a:cubicBezTo>
                    <a:cubicBezTo>
                      <a:pt x="1253" y="338"/>
                      <a:pt x="1213" y="318"/>
                      <a:pt x="1194" y="299"/>
                    </a:cubicBezTo>
                    <a:cubicBezTo>
                      <a:pt x="836" y="4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46"/>
              <p:cNvSpPr/>
              <p:nvPr/>
            </p:nvSpPr>
            <p:spPr>
              <a:xfrm>
                <a:off x="5751100" y="8933775"/>
                <a:ext cx="186525" cy="186500"/>
              </a:xfrm>
              <a:custGeom>
                <a:avLst/>
                <a:gdLst/>
                <a:ahLst/>
                <a:cxnLst/>
                <a:rect l="l" t="t" r="r" b="b"/>
                <a:pathLst>
                  <a:path w="7461" h="7460" extrusionOk="0">
                    <a:moveTo>
                      <a:pt x="597" y="0"/>
                    </a:moveTo>
                    <a:lnTo>
                      <a:pt x="1" y="597"/>
                    </a:lnTo>
                    <a:lnTo>
                      <a:pt x="6864" y="7460"/>
                    </a:lnTo>
                    <a:lnTo>
                      <a:pt x="7460" y="6863"/>
                    </a:lnTo>
                    <a:lnTo>
                      <a:pt x="597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46"/>
              <p:cNvSpPr/>
              <p:nvPr/>
            </p:nvSpPr>
            <p:spPr>
              <a:xfrm>
                <a:off x="5589350" y="8797275"/>
                <a:ext cx="192600" cy="161650"/>
              </a:xfrm>
              <a:custGeom>
                <a:avLst/>
                <a:gdLst/>
                <a:ahLst/>
                <a:cxnLst/>
                <a:rect l="l" t="t" r="r" b="b"/>
                <a:pathLst>
                  <a:path w="7704" h="6466" extrusionOk="0">
                    <a:moveTo>
                      <a:pt x="3763" y="1"/>
                    </a:moveTo>
                    <a:cubicBezTo>
                      <a:pt x="1758" y="1"/>
                      <a:pt x="0" y="2524"/>
                      <a:pt x="1637" y="4426"/>
                    </a:cubicBezTo>
                    <a:cubicBezTo>
                      <a:pt x="1716" y="4525"/>
                      <a:pt x="1796" y="4605"/>
                      <a:pt x="1875" y="4684"/>
                    </a:cubicBezTo>
                    <a:cubicBezTo>
                      <a:pt x="3492" y="6301"/>
                      <a:pt x="6057" y="6465"/>
                      <a:pt x="7032" y="6465"/>
                    </a:cubicBezTo>
                    <a:cubicBezTo>
                      <a:pt x="7280" y="6465"/>
                      <a:pt x="7425" y="6455"/>
                      <a:pt x="7425" y="6455"/>
                    </a:cubicBezTo>
                    <a:cubicBezTo>
                      <a:pt x="7425" y="6455"/>
                      <a:pt x="7704" y="2914"/>
                      <a:pt x="5675" y="885"/>
                    </a:cubicBezTo>
                    <a:cubicBezTo>
                      <a:pt x="5595" y="805"/>
                      <a:pt x="5496" y="726"/>
                      <a:pt x="5416" y="646"/>
                    </a:cubicBezTo>
                    <a:cubicBezTo>
                      <a:pt x="4891" y="194"/>
                      <a:pt x="4317" y="1"/>
                      <a:pt x="3763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641;p46"/>
              <p:cNvSpPr/>
              <p:nvPr/>
            </p:nvSpPr>
            <p:spPr>
              <a:xfrm>
                <a:off x="5689925" y="8525975"/>
                <a:ext cx="248200" cy="248175"/>
              </a:xfrm>
              <a:custGeom>
                <a:avLst/>
                <a:gdLst/>
                <a:ahLst/>
                <a:cxnLst/>
                <a:rect l="l" t="t" r="r" b="b"/>
                <a:pathLst>
                  <a:path w="9928" h="9927" extrusionOk="0">
                    <a:moveTo>
                      <a:pt x="598" y="0"/>
                    </a:moveTo>
                    <a:lnTo>
                      <a:pt x="1" y="597"/>
                    </a:lnTo>
                    <a:lnTo>
                      <a:pt x="9330" y="9926"/>
                    </a:lnTo>
                    <a:lnTo>
                      <a:pt x="9927" y="9330"/>
                    </a:lnTo>
                    <a:lnTo>
                      <a:pt x="598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46"/>
              <p:cNvSpPr/>
              <p:nvPr/>
            </p:nvSpPr>
            <p:spPr>
              <a:xfrm>
                <a:off x="5658100" y="8613000"/>
                <a:ext cx="128825" cy="20900"/>
              </a:xfrm>
              <a:custGeom>
                <a:avLst/>
                <a:gdLst/>
                <a:ahLst/>
                <a:cxnLst/>
                <a:rect l="l" t="t" r="r" b="b"/>
                <a:pathLst>
                  <a:path w="5153" h="836" extrusionOk="0">
                    <a:moveTo>
                      <a:pt x="1" y="0"/>
                    </a:moveTo>
                    <a:lnTo>
                      <a:pt x="1" y="836"/>
                    </a:lnTo>
                    <a:lnTo>
                      <a:pt x="5153" y="836"/>
                    </a:lnTo>
                    <a:lnTo>
                      <a:pt x="5153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46"/>
              <p:cNvSpPr/>
              <p:nvPr/>
            </p:nvSpPr>
            <p:spPr>
              <a:xfrm>
                <a:off x="5519225" y="8380025"/>
                <a:ext cx="192625" cy="161650"/>
              </a:xfrm>
              <a:custGeom>
                <a:avLst/>
                <a:gdLst/>
                <a:ahLst/>
                <a:cxnLst/>
                <a:rect l="l" t="t" r="r" b="b"/>
                <a:pathLst>
                  <a:path w="7705" h="6466" extrusionOk="0">
                    <a:moveTo>
                      <a:pt x="3755" y="1"/>
                    </a:moveTo>
                    <a:cubicBezTo>
                      <a:pt x="1746" y="1"/>
                      <a:pt x="0" y="2524"/>
                      <a:pt x="1637" y="4426"/>
                    </a:cubicBezTo>
                    <a:cubicBezTo>
                      <a:pt x="1716" y="4525"/>
                      <a:pt x="1796" y="4605"/>
                      <a:pt x="1875" y="4684"/>
                    </a:cubicBezTo>
                    <a:cubicBezTo>
                      <a:pt x="3477" y="6301"/>
                      <a:pt x="6050" y="6465"/>
                      <a:pt x="7030" y="6465"/>
                    </a:cubicBezTo>
                    <a:cubicBezTo>
                      <a:pt x="7279" y="6465"/>
                      <a:pt x="7426" y="6455"/>
                      <a:pt x="7426" y="6455"/>
                    </a:cubicBezTo>
                    <a:cubicBezTo>
                      <a:pt x="7426" y="6455"/>
                      <a:pt x="7704" y="2914"/>
                      <a:pt x="5675" y="885"/>
                    </a:cubicBezTo>
                    <a:cubicBezTo>
                      <a:pt x="5595" y="805"/>
                      <a:pt x="5496" y="726"/>
                      <a:pt x="5416" y="646"/>
                    </a:cubicBezTo>
                    <a:cubicBezTo>
                      <a:pt x="4886" y="194"/>
                      <a:pt x="4311" y="1"/>
                      <a:pt x="3755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46"/>
              <p:cNvSpPr/>
              <p:nvPr/>
            </p:nvSpPr>
            <p:spPr>
              <a:xfrm>
                <a:off x="5467625" y="8555800"/>
                <a:ext cx="218350" cy="134800"/>
              </a:xfrm>
              <a:custGeom>
                <a:avLst/>
                <a:gdLst/>
                <a:ahLst/>
                <a:cxnLst/>
                <a:rect l="l" t="t" r="r" b="b"/>
                <a:pathLst>
                  <a:path w="8734" h="5392" extrusionOk="0">
                    <a:moveTo>
                      <a:pt x="3562" y="1"/>
                    </a:moveTo>
                    <a:cubicBezTo>
                      <a:pt x="3442" y="1"/>
                      <a:pt x="3323" y="20"/>
                      <a:pt x="3203" y="20"/>
                    </a:cubicBezTo>
                    <a:cubicBezTo>
                      <a:pt x="1" y="279"/>
                      <a:pt x="1" y="5133"/>
                      <a:pt x="3203" y="5372"/>
                    </a:cubicBezTo>
                    <a:cubicBezTo>
                      <a:pt x="3323" y="5372"/>
                      <a:pt x="3442" y="5392"/>
                      <a:pt x="3562" y="5392"/>
                    </a:cubicBezTo>
                    <a:cubicBezTo>
                      <a:pt x="6406" y="5392"/>
                      <a:pt x="8734" y="2706"/>
                      <a:pt x="8734" y="2706"/>
                    </a:cubicBezTo>
                    <a:cubicBezTo>
                      <a:pt x="8734" y="2706"/>
                      <a:pt x="6406" y="1"/>
                      <a:pt x="3562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46"/>
              <p:cNvSpPr/>
              <p:nvPr/>
            </p:nvSpPr>
            <p:spPr>
              <a:xfrm>
                <a:off x="5811775" y="8783575"/>
                <a:ext cx="125850" cy="125850"/>
              </a:xfrm>
              <a:custGeom>
                <a:avLst/>
                <a:gdLst/>
                <a:ahLst/>
                <a:cxnLst/>
                <a:rect l="l" t="t" r="r" b="b"/>
                <a:pathLst>
                  <a:path w="5034" h="5034" extrusionOk="0">
                    <a:moveTo>
                      <a:pt x="577" y="0"/>
                    </a:moveTo>
                    <a:lnTo>
                      <a:pt x="0" y="577"/>
                    </a:lnTo>
                    <a:lnTo>
                      <a:pt x="4437" y="5033"/>
                    </a:lnTo>
                    <a:lnTo>
                      <a:pt x="5033" y="4437"/>
                    </a:lnTo>
                    <a:lnTo>
                      <a:pt x="577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46"/>
              <p:cNvSpPr/>
              <p:nvPr/>
            </p:nvSpPr>
            <p:spPr>
              <a:xfrm>
                <a:off x="5725875" y="8714500"/>
                <a:ext cx="111775" cy="94100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64" extrusionOk="0">
                    <a:moveTo>
                      <a:pt x="2174" y="0"/>
                    </a:moveTo>
                    <a:cubicBezTo>
                      <a:pt x="1012" y="0"/>
                      <a:pt x="0" y="1459"/>
                      <a:pt x="950" y="2565"/>
                    </a:cubicBezTo>
                    <a:cubicBezTo>
                      <a:pt x="990" y="2624"/>
                      <a:pt x="1029" y="2684"/>
                      <a:pt x="1089" y="2724"/>
                    </a:cubicBezTo>
                    <a:cubicBezTo>
                      <a:pt x="2038" y="3672"/>
                      <a:pt x="3558" y="3763"/>
                      <a:pt x="4106" y="3763"/>
                    </a:cubicBezTo>
                    <a:cubicBezTo>
                      <a:pt x="4236" y="3763"/>
                      <a:pt x="4312" y="3758"/>
                      <a:pt x="4312" y="3758"/>
                    </a:cubicBezTo>
                    <a:cubicBezTo>
                      <a:pt x="4312" y="3758"/>
                      <a:pt x="4471" y="1689"/>
                      <a:pt x="3297" y="516"/>
                    </a:cubicBezTo>
                    <a:cubicBezTo>
                      <a:pt x="3238" y="456"/>
                      <a:pt x="3198" y="416"/>
                      <a:pt x="3138" y="376"/>
                    </a:cubicBezTo>
                    <a:cubicBezTo>
                      <a:pt x="2831" y="113"/>
                      <a:pt x="2497" y="0"/>
                      <a:pt x="2174" y="0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46"/>
              <p:cNvSpPr/>
              <p:nvPr/>
            </p:nvSpPr>
            <p:spPr>
              <a:xfrm>
                <a:off x="5923175" y="8619950"/>
                <a:ext cx="220825" cy="220850"/>
              </a:xfrm>
              <a:custGeom>
                <a:avLst/>
                <a:gdLst/>
                <a:ahLst/>
                <a:cxnLst/>
                <a:rect l="l" t="t" r="r" b="b"/>
                <a:pathLst>
                  <a:path w="8833" h="8834" extrusionOk="0">
                    <a:moveTo>
                      <a:pt x="8256" y="1"/>
                    </a:moveTo>
                    <a:lnTo>
                      <a:pt x="0" y="8256"/>
                    </a:lnTo>
                    <a:lnTo>
                      <a:pt x="597" y="8833"/>
                    </a:lnTo>
                    <a:lnTo>
                      <a:pt x="8833" y="598"/>
                    </a:lnTo>
                    <a:lnTo>
                      <a:pt x="8256" y="1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46"/>
              <p:cNvSpPr/>
              <p:nvPr/>
            </p:nvSpPr>
            <p:spPr>
              <a:xfrm>
                <a:off x="6120100" y="8546950"/>
                <a:ext cx="111850" cy="94100"/>
              </a:xfrm>
              <a:custGeom>
                <a:avLst/>
                <a:gdLst/>
                <a:ahLst/>
                <a:cxnLst/>
                <a:rect l="l" t="t" r="r" b="b"/>
                <a:pathLst>
                  <a:path w="4474" h="3764" extrusionOk="0">
                    <a:moveTo>
                      <a:pt x="2291" y="1"/>
                    </a:moveTo>
                    <a:cubicBezTo>
                      <a:pt x="1970" y="1"/>
                      <a:pt x="1639" y="112"/>
                      <a:pt x="1334" y="374"/>
                    </a:cubicBezTo>
                    <a:cubicBezTo>
                      <a:pt x="1274" y="434"/>
                      <a:pt x="1214" y="474"/>
                      <a:pt x="1175" y="514"/>
                    </a:cubicBezTo>
                    <a:cubicBezTo>
                      <a:pt x="1" y="1707"/>
                      <a:pt x="140" y="3756"/>
                      <a:pt x="140" y="3756"/>
                    </a:cubicBezTo>
                    <a:cubicBezTo>
                      <a:pt x="140" y="3756"/>
                      <a:pt x="234" y="3763"/>
                      <a:pt x="394" y="3763"/>
                    </a:cubicBezTo>
                    <a:cubicBezTo>
                      <a:pt x="982" y="3763"/>
                      <a:pt x="2459" y="3665"/>
                      <a:pt x="3383" y="2742"/>
                    </a:cubicBezTo>
                    <a:cubicBezTo>
                      <a:pt x="3442" y="2682"/>
                      <a:pt x="3482" y="2642"/>
                      <a:pt x="3522" y="2583"/>
                    </a:cubicBezTo>
                    <a:cubicBezTo>
                      <a:pt x="4473" y="1475"/>
                      <a:pt x="3456" y="1"/>
                      <a:pt x="2291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46"/>
              <p:cNvSpPr/>
              <p:nvPr/>
            </p:nvSpPr>
            <p:spPr>
              <a:xfrm>
                <a:off x="6039550" y="8571725"/>
                <a:ext cx="20900" cy="142750"/>
              </a:xfrm>
              <a:custGeom>
                <a:avLst/>
                <a:gdLst/>
                <a:ahLst/>
                <a:cxnLst/>
                <a:rect l="l" t="t" r="r" b="b"/>
                <a:pathLst>
                  <a:path w="836" h="5710" extrusionOk="0">
                    <a:moveTo>
                      <a:pt x="0" y="0"/>
                    </a:moveTo>
                    <a:lnTo>
                      <a:pt x="0" y="5709"/>
                    </a:lnTo>
                    <a:lnTo>
                      <a:pt x="836" y="5709"/>
                    </a:lnTo>
                    <a:lnTo>
                      <a:pt x="836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46"/>
              <p:cNvSpPr/>
              <p:nvPr/>
            </p:nvSpPr>
            <p:spPr>
              <a:xfrm>
                <a:off x="6010700" y="8468025"/>
                <a:ext cx="78100" cy="115650"/>
              </a:xfrm>
              <a:custGeom>
                <a:avLst/>
                <a:gdLst/>
                <a:ahLst/>
                <a:cxnLst/>
                <a:rect l="l" t="t" r="r" b="b"/>
                <a:pathLst>
                  <a:path w="3124" h="4626" extrusionOk="0">
                    <a:moveTo>
                      <a:pt x="1570" y="1"/>
                    </a:moveTo>
                    <a:cubicBezTo>
                      <a:pt x="826" y="1"/>
                      <a:pt x="80" y="468"/>
                      <a:pt x="1" y="1403"/>
                    </a:cubicBezTo>
                    <a:cubicBezTo>
                      <a:pt x="1" y="1463"/>
                      <a:pt x="1" y="1542"/>
                      <a:pt x="1" y="1602"/>
                    </a:cubicBezTo>
                    <a:cubicBezTo>
                      <a:pt x="1" y="3273"/>
                      <a:pt x="1572" y="4626"/>
                      <a:pt x="1572" y="4626"/>
                    </a:cubicBezTo>
                    <a:cubicBezTo>
                      <a:pt x="1572" y="4626"/>
                      <a:pt x="3124" y="3273"/>
                      <a:pt x="3124" y="1602"/>
                    </a:cubicBezTo>
                    <a:cubicBezTo>
                      <a:pt x="3124" y="1542"/>
                      <a:pt x="3124" y="1463"/>
                      <a:pt x="3124" y="1403"/>
                    </a:cubicBezTo>
                    <a:cubicBezTo>
                      <a:pt x="3054" y="468"/>
                      <a:pt x="2313" y="1"/>
                      <a:pt x="1570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46"/>
              <p:cNvSpPr/>
              <p:nvPr/>
            </p:nvSpPr>
            <p:spPr>
              <a:xfrm>
                <a:off x="6005725" y="8966100"/>
                <a:ext cx="154200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6168" h="856" extrusionOk="0">
                    <a:moveTo>
                      <a:pt x="1" y="0"/>
                    </a:moveTo>
                    <a:lnTo>
                      <a:pt x="1" y="855"/>
                    </a:lnTo>
                    <a:lnTo>
                      <a:pt x="6167" y="855"/>
                    </a:lnTo>
                    <a:lnTo>
                      <a:pt x="6167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46"/>
              <p:cNvSpPr/>
              <p:nvPr/>
            </p:nvSpPr>
            <p:spPr>
              <a:xfrm>
                <a:off x="6141500" y="8937750"/>
                <a:ext cx="126825" cy="78100"/>
              </a:xfrm>
              <a:custGeom>
                <a:avLst/>
                <a:gdLst/>
                <a:ahLst/>
                <a:cxnLst/>
                <a:rect l="l" t="t" r="r" b="b"/>
                <a:pathLst>
                  <a:path w="5073" h="3124" extrusionOk="0">
                    <a:moveTo>
                      <a:pt x="3004" y="0"/>
                    </a:moveTo>
                    <a:cubicBezTo>
                      <a:pt x="1353" y="0"/>
                      <a:pt x="0" y="1572"/>
                      <a:pt x="0" y="1572"/>
                    </a:cubicBezTo>
                    <a:cubicBezTo>
                      <a:pt x="0" y="1572"/>
                      <a:pt x="1353" y="3123"/>
                      <a:pt x="3004" y="3123"/>
                    </a:cubicBezTo>
                    <a:lnTo>
                      <a:pt x="3223" y="3123"/>
                    </a:lnTo>
                    <a:cubicBezTo>
                      <a:pt x="5073" y="2984"/>
                      <a:pt x="5073" y="139"/>
                      <a:pt x="3223" y="0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46"/>
              <p:cNvSpPr/>
              <p:nvPr/>
            </p:nvSpPr>
            <p:spPr>
              <a:xfrm>
                <a:off x="5923175" y="8344450"/>
                <a:ext cx="234750" cy="234750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9390" extrusionOk="0">
                    <a:moveTo>
                      <a:pt x="8793" y="0"/>
                    </a:moveTo>
                    <a:lnTo>
                      <a:pt x="0" y="8793"/>
                    </a:lnTo>
                    <a:lnTo>
                      <a:pt x="597" y="9390"/>
                    </a:lnTo>
                    <a:lnTo>
                      <a:pt x="9390" y="597"/>
                    </a:lnTo>
                    <a:lnTo>
                      <a:pt x="8793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46"/>
              <p:cNvSpPr/>
              <p:nvPr/>
            </p:nvSpPr>
            <p:spPr>
              <a:xfrm>
                <a:off x="6112150" y="8218900"/>
                <a:ext cx="192625" cy="161200"/>
              </a:xfrm>
              <a:custGeom>
                <a:avLst/>
                <a:gdLst/>
                <a:ahLst/>
                <a:cxnLst/>
                <a:rect l="l" t="t" r="r" b="b"/>
                <a:pathLst>
                  <a:path w="7705" h="6448" extrusionOk="0">
                    <a:moveTo>
                      <a:pt x="3942" y="0"/>
                    </a:moveTo>
                    <a:cubicBezTo>
                      <a:pt x="3387" y="0"/>
                      <a:pt x="2814" y="193"/>
                      <a:pt x="2288" y="646"/>
                    </a:cubicBezTo>
                    <a:cubicBezTo>
                      <a:pt x="2189" y="725"/>
                      <a:pt x="2109" y="805"/>
                      <a:pt x="2010" y="884"/>
                    </a:cubicBezTo>
                    <a:cubicBezTo>
                      <a:pt x="1" y="2914"/>
                      <a:pt x="259" y="6435"/>
                      <a:pt x="259" y="6435"/>
                    </a:cubicBezTo>
                    <a:cubicBezTo>
                      <a:pt x="259" y="6435"/>
                      <a:pt x="423" y="6447"/>
                      <a:pt x="701" y="6447"/>
                    </a:cubicBezTo>
                    <a:cubicBezTo>
                      <a:pt x="1713" y="6447"/>
                      <a:pt x="4233" y="6276"/>
                      <a:pt x="5809" y="4684"/>
                    </a:cubicBezTo>
                    <a:cubicBezTo>
                      <a:pt x="5909" y="4604"/>
                      <a:pt x="5988" y="4525"/>
                      <a:pt x="6068" y="4425"/>
                    </a:cubicBezTo>
                    <a:cubicBezTo>
                      <a:pt x="7704" y="2524"/>
                      <a:pt x="5947" y="0"/>
                      <a:pt x="3942" y="0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46"/>
              <p:cNvSpPr/>
              <p:nvPr/>
            </p:nvSpPr>
            <p:spPr>
              <a:xfrm>
                <a:off x="5806525" y="8192725"/>
                <a:ext cx="129100" cy="108175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4327" extrusionOk="0">
                    <a:moveTo>
                      <a:pt x="2515" y="1"/>
                    </a:moveTo>
                    <a:cubicBezTo>
                      <a:pt x="1172" y="1"/>
                      <a:pt x="1" y="1690"/>
                      <a:pt x="1106" y="2966"/>
                    </a:cubicBezTo>
                    <a:cubicBezTo>
                      <a:pt x="1145" y="3026"/>
                      <a:pt x="1205" y="3085"/>
                      <a:pt x="1265" y="3145"/>
                    </a:cubicBezTo>
                    <a:cubicBezTo>
                      <a:pt x="2334" y="4215"/>
                      <a:pt x="4038" y="4326"/>
                      <a:pt x="4705" y="4326"/>
                    </a:cubicBezTo>
                    <a:cubicBezTo>
                      <a:pt x="4881" y="4326"/>
                      <a:pt x="4985" y="4319"/>
                      <a:pt x="4985" y="4319"/>
                    </a:cubicBezTo>
                    <a:cubicBezTo>
                      <a:pt x="4985" y="4319"/>
                      <a:pt x="5164" y="1951"/>
                      <a:pt x="3811" y="599"/>
                    </a:cubicBezTo>
                    <a:cubicBezTo>
                      <a:pt x="3751" y="539"/>
                      <a:pt x="3692" y="479"/>
                      <a:pt x="3632" y="440"/>
                    </a:cubicBezTo>
                    <a:cubicBezTo>
                      <a:pt x="3277" y="132"/>
                      <a:pt x="2889" y="1"/>
                      <a:pt x="2515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46"/>
              <p:cNvSpPr/>
              <p:nvPr/>
            </p:nvSpPr>
            <p:spPr>
              <a:xfrm>
                <a:off x="5807300" y="8499600"/>
                <a:ext cx="130325" cy="130825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5233" extrusionOk="0">
                    <a:moveTo>
                      <a:pt x="577" y="1"/>
                    </a:moveTo>
                    <a:lnTo>
                      <a:pt x="0" y="597"/>
                    </a:lnTo>
                    <a:lnTo>
                      <a:pt x="4635" y="5232"/>
                    </a:lnTo>
                    <a:lnTo>
                      <a:pt x="5212" y="4656"/>
                    </a:lnTo>
                    <a:lnTo>
                      <a:pt x="577" y="1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46"/>
              <p:cNvSpPr/>
              <p:nvPr/>
            </p:nvSpPr>
            <p:spPr>
              <a:xfrm>
                <a:off x="5722925" y="8431825"/>
                <a:ext cx="111750" cy="93850"/>
              </a:xfrm>
              <a:custGeom>
                <a:avLst/>
                <a:gdLst/>
                <a:ahLst/>
                <a:cxnLst/>
                <a:rect l="l" t="t" r="r" b="b"/>
                <a:pathLst>
                  <a:path w="4470" h="3754" extrusionOk="0">
                    <a:moveTo>
                      <a:pt x="2168" y="0"/>
                    </a:moveTo>
                    <a:cubicBezTo>
                      <a:pt x="1008" y="0"/>
                      <a:pt x="0" y="1469"/>
                      <a:pt x="949" y="2572"/>
                    </a:cubicBezTo>
                    <a:cubicBezTo>
                      <a:pt x="988" y="2632"/>
                      <a:pt x="1028" y="2672"/>
                      <a:pt x="1088" y="2732"/>
                    </a:cubicBezTo>
                    <a:cubicBezTo>
                      <a:pt x="2011" y="3655"/>
                      <a:pt x="3476" y="3753"/>
                      <a:pt x="4059" y="3753"/>
                    </a:cubicBezTo>
                    <a:cubicBezTo>
                      <a:pt x="4217" y="3753"/>
                      <a:pt x="4310" y="3746"/>
                      <a:pt x="4310" y="3746"/>
                    </a:cubicBezTo>
                    <a:cubicBezTo>
                      <a:pt x="4310" y="3746"/>
                      <a:pt x="4470" y="1697"/>
                      <a:pt x="3296" y="524"/>
                    </a:cubicBezTo>
                    <a:cubicBezTo>
                      <a:pt x="3256" y="464"/>
                      <a:pt x="3196" y="424"/>
                      <a:pt x="3137" y="384"/>
                    </a:cubicBezTo>
                    <a:cubicBezTo>
                      <a:pt x="2828" y="115"/>
                      <a:pt x="2492" y="0"/>
                      <a:pt x="2168" y="0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46"/>
              <p:cNvSpPr/>
              <p:nvPr/>
            </p:nvSpPr>
            <p:spPr>
              <a:xfrm>
                <a:off x="5708325" y="8204200"/>
                <a:ext cx="229800" cy="229775"/>
              </a:xfrm>
              <a:custGeom>
                <a:avLst/>
                <a:gdLst/>
                <a:ahLst/>
                <a:cxnLst/>
                <a:rect l="l" t="t" r="r" b="b"/>
                <a:pathLst>
                  <a:path w="9192" h="9191" extrusionOk="0">
                    <a:moveTo>
                      <a:pt x="598" y="0"/>
                    </a:moveTo>
                    <a:lnTo>
                      <a:pt x="1" y="597"/>
                    </a:lnTo>
                    <a:lnTo>
                      <a:pt x="8594" y="9191"/>
                    </a:lnTo>
                    <a:lnTo>
                      <a:pt x="9191" y="8614"/>
                    </a:lnTo>
                    <a:lnTo>
                      <a:pt x="598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46"/>
              <p:cNvSpPr/>
              <p:nvPr/>
            </p:nvSpPr>
            <p:spPr>
              <a:xfrm>
                <a:off x="5633325" y="8142150"/>
                <a:ext cx="112325" cy="94075"/>
              </a:xfrm>
              <a:custGeom>
                <a:avLst/>
                <a:gdLst/>
                <a:ahLst/>
                <a:cxnLst/>
                <a:rect l="l" t="t" r="r" b="b"/>
                <a:pathLst>
                  <a:path w="4493" h="3763" extrusionOk="0">
                    <a:moveTo>
                      <a:pt x="2200" y="0"/>
                    </a:moveTo>
                    <a:cubicBezTo>
                      <a:pt x="1030" y="0"/>
                      <a:pt x="0" y="1474"/>
                      <a:pt x="952" y="2582"/>
                    </a:cubicBezTo>
                    <a:cubicBezTo>
                      <a:pt x="992" y="2642"/>
                      <a:pt x="1051" y="2681"/>
                      <a:pt x="1091" y="2741"/>
                    </a:cubicBezTo>
                    <a:cubicBezTo>
                      <a:pt x="2014" y="3664"/>
                      <a:pt x="3492" y="3763"/>
                      <a:pt x="4080" y="3763"/>
                    </a:cubicBezTo>
                    <a:cubicBezTo>
                      <a:pt x="4239" y="3763"/>
                      <a:pt x="4334" y="3756"/>
                      <a:pt x="4334" y="3756"/>
                    </a:cubicBezTo>
                    <a:cubicBezTo>
                      <a:pt x="4334" y="3756"/>
                      <a:pt x="4493" y="1687"/>
                      <a:pt x="3299" y="513"/>
                    </a:cubicBezTo>
                    <a:cubicBezTo>
                      <a:pt x="3259" y="473"/>
                      <a:pt x="3200" y="433"/>
                      <a:pt x="3160" y="374"/>
                    </a:cubicBezTo>
                    <a:cubicBezTo>
                      <a:pt x="2855" y="112"/>
                      <a:pt x="2522" y="0"/>
                      <a:pt x="2200" y="0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46"/>
              <p:cNvSpPr/>
              <p:nvPr/>
            </p:nvSpPr>
            <p:spPr>
              <a:xfrm>
                <a:off x="5624775" y="8308625"/>
                <a:ext cx="198450" cy="20925"/>
              </a:xfrm>
              <a:custGeom>
                <a:avLst/>
                <a:gdLst/>
                <a:ahLst/>
                <a:cxnLst/>
                <a:rect l="l" t="t" r="r" b="b"/>
                <a:pathLst>
                  <a:path w="7938" h="837" extrusionOk="0">
                    <a:moveTo>
                      <a:pt x="1" y="1"/>
                    </a:moveTo>
                    <a:lnTo>
                      <a:pt x="1" y="836"/>
                    </a:lnTo>
                    <a:lnTo>
                      <a:pt x="7938" y="836"/>
                    </a:lnTo>
                    <a:lnTo>
                      <a:pt x="7938" y="1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46"/>
              <p:cNvSpPr/>
              <p:nvPr/>
            </p:nvSpPr>
            <p:spPr>
              <a:xfrm>
                <a:off x="5523325" y="8279800"/>
                <a:ext cx="126850" cy="78600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3144" extrusionOk="0">
                    <a:moveTo>
                      <a:pt x="2070" y="0"/>
                    </a:moveTo>
                    <a:cubicBezTo>
                      <a:pt x="1990" y="0"/>
                      <a:pt x="1930" y="20"/>
                      <a:pt x="1851" y="20"/>
                    </a:cubicBezTo>
                    <a:cubicBezTo>
                      <a:pt x="1" y="159"/>
                      <a:pt x="1" y="2984"/>
                      <a:pt x="1851" y="3123"/>
                    </a:cubicBezTo>
                    <a:cubicBezTo>
                      <a:pt x="1930" y="3143"/>
                      <a:pt x="1990" y="3143"/>
                      <a:pt x="2070" y="3143"/>
                    </a:cubicBezTo>
                    <a:cubicBezTo>
                      <a:pt x="3721" y="3143"/>
                      <a:pt x="5073" y="1572"/>
                      <a:pt x="5073" y="1572"/>
                    </a:cubicBezTo>
                    <a:cubicBezTo>
                      <a:pt x="5073" y="1572"/>
                      <a:pt x="3721" y="0"/>
                      <a:pt x="2070" y="0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46"/>
              <p:cNvSpPr/>
              <p:nvPr/>
            </p:nvSpPr>
            <p:spPr>
              <a:xfrm>
                <a:off x="6051475" y="8281775"/>
                <a:ext cx="20925" cy="159175"/>
              </a:xfrm>
              <a:custGeom>
                <a:avLst/>
                <a:gdLst/>
                <a:ahLst/>
                <a:cxnLst/>
                <a:rect l="l" t="t" r="r" b="b"/>
                <a:pathLst>
                  <a:path w="837" h="6367" extrusionOk="0">
                    <a:moveTo>
                      <a:pt x="1" y="1"/>
                    </a:moveTo>
                    <a:lnTo>
                      <a:pt x="1" y="6366"/>
                    </a:lnTo>
                    <a:lnTo>
                      <a:pt x="836" y="6366"/>
                    </a:lnTo>
                    <a:lnTo>
                      <a:pt x="836" y="1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46"/>
              <p:cNvSpPr/>
              <p:nvPr/>
            </p:nvSpPr>
            <p:spPr>
              <a:xfrm>
                <a:off x="6022625" y="8189025"/>
                <a:ext cx="78600" cy="11565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4626" extrusionOk="0">
                    <a:moveTo>
                      <a:pt x="1572" y="1"/>
                    </a:moveTo>
                    <a:cubicBezTo>
                      <a:pt x="831" y="1"/>
                      <a:pt x="90" y="468"/>
                      <a:pt x="21" y="1403"/>
                    </a:cubicBezTo>
                    <a:cubicBezTo>
                      <a:pt x="21" y="1463"/>
                      <a:pt x="1" y="1542"/>
                      <a:pt x="1" y="1602"/>
                    </a:cubicBezTo>
                    <a:cubicBezTo>
                      <a:pt x="1" y="3273"/>
                      <a:pt x="1572" y="4626"/>
                      <a:pt x="1572" y="4626"/>
                    </a:cubicBezTo>
                    <a:cubicBezTo>
                      <a:pt x="1572" y="4626"/>
                      <a:pt x="3144" y="3273"/>
                      <a:pt x="3144" y="1602"/>
                    </a:cubicBezTo>
                    <a:cubicBezTo>
                      <a:pt x="3144" y="1542"/>
                      <a:pt x="3144" y="1463"/>
                      <a:pt x="3124" y="1403"/>
                    </a:cubicBezTo>
                    <a:cubicBezTo>
                      <a:pt x="3054" y="468"/>
                      <a:pt x="2313" y="1"/>
                      <a:pt x="1572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47"/>
          <p:cNvSpPr txBox="1">
            <a:spLocks noGrp="1"/>
          </p:cNvSpPr>
          <p:nvPr>
            <p:ph type="title"/>
          </p:nvPr>
        </p:nvSpPr>
        <p:spPr>
          <a:xfrm>
            <a:off x="2432100" y="1642800"/>
            <a:ext cx="5440200" cy="146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Live Demo</a:t>
            </a:r>
            <a:endParaRPr/>
          </a:p>
        </p:txBody>
      </p:sp>
      <p:sp>
        <p:nvSpPr>
          <p:cNvPr id="669" name="Google Shape;669;p47"/>
          <p:cNvSpPr txBox="1">
            <a:spLocks noGrp="1"/>
          </p:cNvSpPr>
          <p:nvPr>
            <p:ph type="subTitle" idx="1"/>
          </p:nvPr>
        </p:nvSpPr>
        <p:spPr>
          <a:xfrm>
            <a:off x="2842350" y="2864663"/>
            <a:ext cx="4619700" cy="58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Application Run Through (Final Product)</a:t>
            </a:r>
            <a:endParaRPr/>
          </a:p>
        </p:txBody>
      </p:sp>
      <p:pic>
        <p:nvPicPr>
          <p:cNvPr id="670" name="Google Shape;670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5200" y="2233375"/>
            <a:ext cx="3410849" cy="25581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1" name="Google Shape;671;p47"/>
          <p:cNvGrpSpPr/>
          <p:nvPr/>
        </p:nvGrpSpPr>
        <p:grpSpPr>
          <a:xfrm>
            <a:off x="8076735" y="789714"/>
            <a:ext cx="868214" cy="2604539"/>
            <a:chOff x="6342900" y="7314938"/>
            <a:chExt cx="963825" cy="2421475"/>
          </a:xfrm>
        </p:grpSpPr>
        <p:sp>
          <p:nvSpPr>
            <p:cNvPr id="672" name="Google Shape;672;p47"/>
            <p:cNvSpPr/>
            <p:nvPr/>
          </p:nvSpPr>
          <p:spPr>
            <a:xfrm>
              <a:off x="6342900" y="7314938"/>
              <a:ext cx="963825" cy="2421475"/>
            </a:xfrm>
            <a:custGeom>
              <a:avLst/>
              <a:gdLst/>
              <a:ahLst/>
              <a:cxnLst/>
              <a:rect l="l" t="t" r="r" b="b"/>
              <a:pathLst>
                <a:path w="38553" h="96859" extrusionOk="0">
                  <a:moveTo>
                    <a:pt x="18044" y="1"/>
                  </a:moveTo>
                  <a:cubicBezTo>
                    <a:pt x="16750" y="1"/>
                    <a:pt x="15617" y="776"/>
                    <a:pt x="15119" y="2010"/>
                  </a:cubicBezTo>
                  <a:cubicBezTo>
                    <a:pt x="14980" y="2328"/>
                    <a:pt x="14881" y="2666"/>
                    <a:pt x="14841" y="3024"/>
                  </a:cubicBezTo>
                  <a:cubicBezTo>
                    <a:pt x="13229" y="3223"/>
                    <a:pt x="12016" y="4357"/>
                    <a:pt x="11857" y="5849"/>
                  </a:cubicBezTo>
                  <a:cubicBezTo>
                    <a:pt x="11479" y="5750"/>
                    <a:pt x="11121" y="5710"/>
                    <a:pt x="10723" y="5710"/>
                  </a:cubicBezTo>
                  <a:cubicBezTo>
                    <a:pt x="8734" y="5710"/>
                    <a:pt x="6804" y="6983"/>
                    <a:pt x="5949" y="8853"/>
                  </a:cubicBezTo>
                  <a:cubicBezTo>
                    <a:pt x="5113" y="10683"/>
                    <a:pt x="5392" y="12692"/>
                    <a:pt x="6725" y="14244"/>
                  </a:cubicBezTo>
                  <a:cubicBezTo>
                    <a:pt x="6844" y="14383"/>
                    <a:pt x="6963" y="14502"/>
                    <a:pt x="7083" y="14642"/>
                  </a:cubicBezTo>
                  <a:cubicBezTo>
                    <a:pt x="8853" y="16412"/>
                    <a:pt x="11280" y="16929"/>
                    <a:pt x="12871" y="17088"/>
                  </a:cubicBezTo>
                  <a:lnTo>
                    <a:pt x="13349" y="17566"/>
                  </a:lnTo>
                  <a:cubicBezTo>
                    <a:pt x="12115" y="17825"/>
                    <a:pt x="11021" y="18700"/>
                    <a:pt x="10464" y="19913"/>
                  </a:cubicBezTo>
                  <a:cubicBezTo>
                    <a:pt x="10325" y="20192"/>
                    <a:pt x="10226" y="20490"/>
                    <a:pt x="10166" y="20789"/>
                  </a:cubicBezTo>
                  <a:cubicBezTo>
                    <a:pt x="8217" y="20848"/>
                    <a:pt x="6366" y="22082"/>
                    <a:pt x="5531" y="23932"/>
                  </a:cubicBezTo>
                  <a:cubicBezTo>
                    <a:pt x="4676" y="25762"/>
                    <a:pt x="4974" y="27771"/>
                    <a:pt x="6307" y="29303"/>
                  </a:cubicBezTo>
                  <a:cubicBezTo>
                    <a:pt x="6426" y="29442"/>
                    <a:pt x="6546" y="29581"/>
                    <a:pt x="6665" y="29700"/>
                  </a:cubicBezTo>
                  <a:cubicBezTo>
                    <a:pt x="7262" y="30297"/>
                    <a:pt x="7918" y="30735"/>
                    <a:pt x="8594" y="31093"/>
                  </a:cubicBezTo>
                  <a:cubicBezTo>
                    <a:pt x="7819" y="31511"/>
                    <a:pt x="7162" y="32187"/>
                    <a:pt x="6764" y="33023"/>
                  </a:cubicBezTo>
                  <a:cubicBezTo>
                    <a:pt x="6307" y="34037"/>
                    <a:pt x="6287" y="35171"/>
                    <a:pt x="6705" y="36166"/>
                  </a:cubicBezTo>
                  <a:cubicBezTo>
                    <a:pt x="6466" y="36126"/>
                    <a:pt x="6227" y="36106"/>
                    <a:pt x="5989" y="36106"/>
                  </a:cubicBezTo>
                  <a:cubicBezTo>
                    <a:pt x="5849" y="36106"/>
                    <a:pt x="5710" y="36106"/>
                    <a:pt x="5591" y="36126"/>
                  </a:cubicBezTo>
                  <a:cubicBezTo>
                    <a:pt x="3442" y="36285"/>
                    <a:pt x="1891" y="37976"/>
                    <a:pt x="1891" y="40144"/>
                  </a:cubicBezTo>
                  <a:cubicBezTo>
                    <a:pt x="1891" y="41218"/>
                    <a:pt x="2269" y="42173"/>
                    <a:pt x="2905" y="42889"/>
                  </a:cubicBezTo>
                  <a:cubicBezTo>
                    <a:pt x="2845" y="43009"/>
                    <a:pt x="2786" y="43128"/>
                    <a:pt x="2726" y="43247"/>
                  </a:cubicBezTo>
                  <a:cubicBezTo>
                    <a:pt x="2050" y="44719"/>
                    <a:pt x="2109" y="46291"/>
                    <a:pt x="2826" y="47664"/>
                  </a:cubicBezTo>
                  <a:cubicBezTo>
                    <a:pt x="1115" y="48479"/>
                    <a:pt x="1" y="50230"/>
                    <a:pt x="1" y="52319"/>
                  </a:cubicBezTo>
                  <a:cubicBezTo>
                    <a:pt x="1" y="55103"/>
                    <a:pt x="1970" y="57272"/>
                    <a:pt x="4696" y="57471"/>
                  </a:cubicBezTo>
                  <a:cubicBezTo>
                    <a:pt x="4875" y="57491"/>
                    <a:pt x="5073" y="57491"/>
                    <a:pt x="5233" y="57491"/>
                  </a:cubicBezTo>
                  <a:cubicBezTo>
                    <a:pt x="7540" y="57491"/>
                    <a:pt x="6366" y="58107"/>
                    <a:pt x="5531" y="59937"/>
                  </a:cubicBezTo>
                  <a:cubicBezTo>
                    <a:pt x="4676" y="61768"/>
                    <a:pt x="4974" y="63777"/>
                    <a:pt x="6307" y="65328"/>
                  </a:cubicBezTo>
                  <a:cubicBezTo>
                    <a:pt x="6426" y="65468"/>
                    <a:pt x="6546" y="65607"/>
                    <a:pt x="6665" y="65726"/>
                  </a:cubicBezTo>
                  <a:cubicBezTo>
                    <a:pt x="8396" y="67437"/>
                    <a:pt x="10743" y="67994"/>
                    <a:pt x="12354" y="68153"/>
                  </a:cubicBezTo>
                  <a:lnTo>
                    <a:pt x="14741" y="70540"/>
                  </a:lnTo>
                  <a:cubicBezTo>
                    <a:pt x="13448" y="71038"/>
                    <a:pt x="12334" y="72052"/>
                    <a:pt x="11738" y="73345"/>
                  </a:cubicBezTo>
                  <a:cubicBezTo>
                    <a:pt x="10902" y="75175"/>
                    <a:pt x="11181" y="77204"/>
                    <a:pt x="12513" y="78736"/>
                  </a:cubicBezTo>
                  <a:cubicBezTo>
                    <a:pt x="12633" y="78875"/>
                    <a:pt x="12752" y="79015"/>
                    <a:pt x="12891" y="79134"/>
                  </a:cubicBezTo>
                  <a:cubicBezTo>
                    <a:pt x="14184" y="80447"/>
                    <a:pt x="15855" y="81063"/>
                    <a:pt x="17288" y="81382"/>
                  </a:cubicBezTo>
                  <a:lnTo>
                    <a:pt x="17288" y="87270"/>
                  </a:lnTo>
                  <a:cubicBezTo>
                    <a:pt x="16492" y="86952"/>
                    <a:pt x="15656" y="86773"/>
                    <a:pt x="14781" y="86773"/>
                  </a:cubicBezTo>
                  <a:cubicBezTo>
                    <a:pt x="13448" y="86773"/>
                    <a:pt x="12155" y="87190"/>
                    <a:pt x="11101" y="87926"/>
                  </a:cubicBezTo>
                  <a:cubicBezTo>
                    <a:pt x="10504" y="87728"/>
                    <a:pt x="9907" y="87628"/>
                    <a:pt x="9291" y="87628"/>
                  </a:cubicBezTo>
                  <a:cubicBezTo>
                    <a:pt x="8057" y="87628"/>
                    <a:pt x="6864" y="88046"/>
                    <a:pt x="5909" y="88802"/>
                  </a:cubicBezTo>
                  <a:lnTo>
                    <a:pt x="3044" y="91050"/>
                  </a:lnTo>
                  <a:cubicBezTo>
                    <a:pt x="2249" y="91686"/>
                    <a:pt x="1911" y="92721"/>
                    <a:pt x="2169" y="93675"/>
                  </a:cubicBezTo>
                  <a:lnTo>
                    <a:pt x="2169" y="94372"/>
                  </a:lnTo>
                  <a:cubicBezTo>
                    <a:pt x="2169" y="95744"/>
                    <a:pt x="3283" y="96858"/>
                    <a:pt x="4656" y="96858"/>
                  </a:cubicBezTo>
                  <a:lnTo>
                    <a:pt x="36066" y="96858"/>
                  </a:lnTo>
                  <a:cubicBezTo>
                    <a:pt x="37439" y="96858"/>
                    <a:pt x="38553" y="95744"/>
                    <a:pt x="38553" y="94372"/>
                  </a:cubicBezTo>
                  <a:lnTo>
                    <a:pt x="38553" y="93019"/>
                  </a:lnTo>
                  <a:cubicBezTo>
                    <a:pt x="38553" y="92263"/>
                    <a:pt x="38215" y="91587"/>
                    <a:pt x="37678" y="91129"/>
                  </a:cubicBezTo>
                  <a:lnTo>
                    <a:pt x="36583" y="89597"/>
                  </a:lnTo>
                  <a:cubicBezTo>
                    <a:pt x="35549" y="88125"/>
                    <a:pt x="33978" y="87111"/>
                    <a:pt x="32207" y="86852"/>
                  </a:cubicBezTo>
                  <a:cubicBezTo>
                    <a:pt x="31885" y="86805"/>
                    <a:pt x="31564" y="86782"/>
                    <a:pt x="31248" y="86782"/>
                  </a:cubicBezTo>
                  <a:cubicBezTo>
                    <a:pt x="30098" y="86782"/>
                    <a:pt x="28997" y="87087"/>
                    <a:pt x="28030" y="87648"/>
                  </a:cubicBezTo>
                  <a:cubicBezTo>
                    <a:pt x="27313" y="87389"/>
                    <a:pt x="26538" y="87230"/>
                    <a:pt x="25762" y="87230"/>
                  </a:cubicBezTo>
                  <a:cubicBezTo>
                    <a:pt x="24986" y="87230"/>
                    <a:pt x="24210" y="87389"/>
                    <a:pt x="23494" y="87648"/>
                  </a:cubicBezTo>
                  <a:cubicBezTo>
                    <a:pt x="23375" y="87568"/>
                    <a:pt x="23235" y="87509"/>
                    <a:pt x="23096" y="87429"/>
                  </a:cubicBezTo>
                  <a:lnTo>
                    <a:pt x="23096" y="81382"/>
                  </a:lnTo>
                  <a:cubicBezTo>
                    <a:pt x="24529" y="81083"/>
                    <a:pt x="26200" y="80467"/>
                    <a:pt x="27512" y="79154"/>
                  </a:cubicBezTo>
                  <a:cubicBezTo>
                    <a:pt x="27632" y="79015"/>
                    <a:pt x="27771" y="78895"/>
                    <a:pt x="27890" y="78756"/>
                  </a:cubicBezTo>
                  <a:cubicBezTo>
                    <a:pt x="29203" y="77204"/>
                    <a:pt x="29502" y="75195"/>
                    <a:pt x="28666" y="73365"/>
                  </a:cubicBezTo>
                  <a:cubicBezTo>
                    <a:pt x="27791" y="71475"/>
                    <a:pt x="25861" y="70222"/>
                    <a:pt x="23872" y="70222"/>
                  </a:cubicBezTo>
                  <a:lnTo>
                    <a:pt x="23534" y="70222"/>
                  </a:lnTo>
                  <a:lnTo>
                    <a:pt x="24409" y="69367"/>
                  </a:lnTo>
                  <a:lnTo>
                    <a:pt x="28229" y="69367"/>
                  </a:lnTo>
                  <a:cubicBezTo>
                    <a:pt x="29084" y="69963"/>
                    <a:pt x="30258" y="70520"/>
                    <a:pt x="31650" y="70520"/>
                  </a:cubicBezTo>
                  <a:cubicBezTo>
                    <a:pt x="31769" y="70520"/>
                    <a:pt x="31909" y="70520"/>
                    <a:pt x="32048" y="70500"/>
                  </a:cubicBezTo>
                  <a:cubicBezTo>
                    <a:pt x="34176" y="70341"/>
                    <a:pt x="35728" y="68631"/>
                    <a:pt x="35728" y="66462"/>
                  </a:cubicBezTo>
                  <a:cubicBezTo>
                    <a:pt x="35728" y="64950"/>
                    <a:pt x="34972" y="63657"/>
                    <a:pt x="33779" y="62961"/>
                  </a:cubicBezTo>
                  <a:cubicBezTo>
                    <a:pt x="34714" y="61509"/>
                    <a:pt x="34853" y="59778"/>
                    <a:pt x="34117" y="58167"/>
                  </a:cubicBezTo>
                  <a:cubicBezTo>
                    <a:pt x="33440" y="56655"/>
                    <a:pt x="32068" y="55561"/>
                    <a:pt x="30536" y="55163"/>
                  </a:cubicBezTo>
                  <a:cubicBezTo>
                    <a:pt x="31352" y="54924"/>
                    <a:pt x="32207" y="54487"/>
                    <a:pt x="32923" y="53771"/>
                  </a:cubicBezTo>
                  <a:cubicBezTo>
                    <a:pt x="33023" y="53671"/>
                    <a:pt x="33102" y="53572"/>
                    <a:pt x="33202" y="53472"/>
                  </a:cubicBezTo>
                  <a:cubicBezTo>
                    <a:pt x="34216" y="52279"/>
                    <a:pt x="34455" y="50648"/>
                    <a:pt x="33799" y="49235"/>
                  </a:cubicBezTo>
                  <a:cubicBezTo>
                    <a:pt x="33122" y="47743"/>
                    <a:pt x="31650" y="46788"/>
                    <a:pt x="30059" y="46788"/>
                  </a:cubicBezTo>
                  <a:cubicBezTo>
                    <a:pt x="29681" y="46788"/>
                    <a:pt x="29323" y="46848"/>
                    <a:pt x="28965" y="46947"/>
                  </a:cubicBezTo>
                  <a:cubicBezTo>
                    <a:pt x="28905" y="46589"/>
                    <a:pt x="28786" y="46251"/>
                    <a:pt x="28646" y="45933"/>
                  </a:cubicBezTo>
                  <a:lnTo>
                    <a:pt x="29581" y="44998"/>
                  </a:lnTo>
                  <a:cubicBezTo>
                    <a:pt x="31173" y="44819"/>
                    <a:pt x="33401" y="44242"/>
                    <a:pt x="35032" y="42591"/>
                  </a:cubicBezTo>
                  <a:cubicBezTo>
                    <a:pt x="35171" y="42472"/>
                    <a:pt x="35290" y="42332"/>
                    <a:pt x="35410" y="42193"/>
                  </a:cubicBezTo>
                  <a:cubicBezTo>
                    <a:pt x="36743" y="40641"/>
                    <a:pt x="37021" y="38632"/>
                    <a:pt x="36186" y="36802"/>
                  </a:cubicBezTo>
                  <a:cubicBezTo>
                    <a:pt x="35317" y="34946"/>
                    <a:pt x="33430" y="33659"/>
                    <a:pt x="31437" y="33659"/>
                  </a:cubicBezTo>
                  <a:cubicBezTo>
                    <a:pt x="31422" y="33659"/>
                    <a:pt x="31407" y="33659"/>
                    <a:pt x="31391" y="33659"/>
                  </a:cubicBezTo>
                  <a:cubicBezTo>
                    <a:pt x="31349" y="33660"/>
                    <a:pt x="31307" y="33660"/>
                    <a:pt x="31266" y="33660"/>
                  </a:cubicBezTo>
                  <a:cubicBezTo>
                    <a:pt x="28654" y="33660"/>
                    <a:pt x="29522" y="32426"/>
                    <a:pt x="29522" y="32426"/>
                  </a:cubicBezTo>
                  <a:cubicBezTo>
                    <a:pt x="31133" y="32247"/>
                    <a:pt x="33381" y="31670"/>
                    <a:pt x="35032" y="30019"/>
                  </a:cubicBezTo>
                  <a:cubicBezTo>
                    <a:pt x="35171" y="29880"/>
                    <a:pt x="35290" y="29760"/>
                    <a:pt x="35410" y="29621"/>
                  </a:cubicBezTo>
                  <a:cubicBezTo>
                    <a:pt x="36743" y="28069"/>
                    <a:pt x="37021" y="26060"/>
                    <a:pt x="36186" y="24230"/>
                  </a:cubicBezTo>
                  <a:cubicBezTo>
                    <a:pt x="35907" y="23613"/>
                    <a:pt x="35489" y="23056"/>
                    <a:pt x="35012" y="22599"/>
                  </a:cubicBezTo>
                  <a:cubicBezTo>
                    <a:pt x="35469" y="21922"/>
                    <a:pt x="35728" y="21127"/>
                    <a:pt x="35728" y="20232"/>
                  </a:cubicBezTo>
                  <a:cubicBezTo>
                    <a:pt x="35728" y="18700"/>
                    <a:pt x="34972" y="17427"/>
                    <a:pt x="33779" y="16730"/>
                  </a:cubicBezTo>
                  <a:cubicBezTo>
                    <a:pt x="34714" y="15278"/>
                    <a:pt x="34853" y="13528"/>
                    <a:pt x="34117" y="11916"/>
                  </a:cubicBezTo>
                  <a:cubicBezTo>
                    <a:pt x="33261" y="10046"/>
                    <a:pt x="31332" y="8773"/>
                    <a:pt x="29343" y="8773"/>
                  </a:cubicBezTo>
                  <a:cubicBezTo>
                    <a:pt x="28905" y="8773"/>
                    <a:pt x="28467" y="8833"/>
                    <a:pt x="28069" y="8952"/>
                  </a:cubicBezTo>
                  <a:cubicBezTo>
                    <a:pt x="27950" y="8714"/>
                    <a:pt x="27831" y="8475"/>
                    <a:pt x="27652" y="8256"/>
                  </a:cubicBezTo>
                  <a:cubicBezTo>
                    <a:pt x="28268" y="7441"/>
                    <a:pt x="28348" y="6645"/>
                    <a:pt x="28348" y="6207"/>
                  </a:cubicBezTo>
                  <a:cubicBezTo>
                    <a:pt x="28348" y="4556"/>
                    <a:pt x="27095" y="3243"/>
                    <a:pt x="25324" y="3024"/>
                  </a:cubicBezTo>
                  <a:cubicBezTo>
                    <a:pt x="25284" y="2666"/>
                    <a:pt x="25205" y="2328"/>
                    <a:pt x="25066" y="2010"/>
                  </a:cubicBezTo>
                  <a:cubicBezTo>
                    <a:pt x="24548" y="776"/>
                    <a:pt x="23434" y="1"/>
                    <a:pt x="22141" y="1"/>
                  </a:cubicBezTo>
                  <a:cubicBezTo>
                    <a:pt x="21465" y="1"/>
                    <a:pt x="20749" y="219"/>
                    <a:pt x="20092" y="697"/>
                  </a:cubicBezTo>
                  <a:cubicBezTo>
                    <a:pt x="19436" y="200"/>
                    <a:pt x="18720" y="1"/>
                    <a:pt x="180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3" name="Google Shape;673;p47"/>
            <p:cNvGrpSpPr/>
            <p:nvPr/>
          </p:nvGrpSpPr>
          <p:grpSpPr>
            <a:xfrm>
              <a:off x="6385175" y="7377050"/>
              <a:ext cx="859400" cy="2297250"/>
              <a:chOff x="6385175" y="7377050"/>
              <a:chExt cx="859400" cy="2297250"/>
            </a:xfrm>
          </p:grpSpPr>
          <p:sp>
            <p:nvSpPr>
              <p:cNvPr id="674" name="Google Shape;674;p47"/>
              <p:cNvSpPr/>
              <p:nvPr/>
            </p:nvSpPr>
            <p:spPr>
              <a:xfrm>
                <a:off x="6440375" y="8279800"/>
                <a:ext cx="127350" cy="78600"/>
              </a:xfrm>
              <a:custGeom>
                <a:avLst/>
                <a:gdLst/>
                <a:ahLst/>
                <a:cxnLst/>
                <a:rect l="l" t="t" r="r" b="b"/>
                <a:pathLst>
                  <a:path w="5094" h="3144" extrusionOk="0">
                    <a:moveTo>
                      <a:pt x="2070" y="0"/>
                    </a:moveTo>
                    <a:cubicBezTo>
                      <a:pt x="2010" y="0"/>
                      <a:pt x="1930" y="20"/>
                      <a:pt x="1871" y="20"/>
                    </a:cubicBezTo>
                    <a:cubicBezTo>
                      <a:pt x="1" y="159"/>
                      <a:pt x="1" y="2984"/>
                      <a:pt x="1871" y="3123"/>
                    </a:cubicBezTo>
                    <a:cubicBezTo>
                      <a:pt x="1930" y="3143"/>
                      <a:pt x="2010" y="3143"/>
                      <a:pt x="2070" y="3143"/>
                    </a:cubicBezTo>
                    <a:cubicBezTo>
                      <a:pt x="3741" y="3143"/>
                      <a:pt x="5093" y="1572"/>
                      <a:pt x="5093" y="1572"/>
                    </a:cubicBezTo>
                    <a:cubicBezTo>
                      <a:pt x="5093" y="1572"/>
                      <a:pt x="3741" y="0"/>
                      <a:pt x="2070" y="0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47"/>
              <p:cNvSpPr/>
              <p:nvPr/>
            </p:nvSpPr>
            <p:spPr>
              <a:xfrm>
                <a:off x="6457300" y="9546750"/>
                <a:ext cx="787275" cy="127550"/>
              </a:xfrm>
              <a:custGeom>
                <a:avLst/>
                <a:gdLst/>
                <a:ahLst/>
                <a:cxnLst/>
                <a:rect l="l" t="t" r="r" b="b"/>
                <a:pathLst>
                  <a:path w="31491" h="5102" extrusionOk="0">
                    <a:moveTo>
                      <a:pt x="26686" y="0"/>
                    </a:moveTo>
                    <a:cubicBezTo>
                      <a:pt x="25586" y="0"/>
                      <a:pt x="24487" y="454"/>
                      <a:pt x="23712" y="1361"/>
                    </a:cubicBezTo>
                    <a:cubicBezTo>
                      <a:pt x="22986" y="755"/>
                      <a:pt x="22091" y="451"/>
                      <a:pt x="21196" y="451"/>
                    </a:cubicBezTo>
                    <a:cubicBezTo>
                      <a:pt x="20301" y="451"/>
                      <a:pt x="19405" y="755"/>
                      <a:pt x="18679" y="1361"/>
                    </a:cubicBezTo>
                    <a:cubicBezTo>
                      <a:pt x="17897" y="454"/>
                      <a:pt x="16799" y="1"/>
                      <a:pt x="15701" y="1"/>
                    </a:cubicBezTo>
                    <a:cubicBezTo>
                      <a:pt x="14704" y="1"/>
                      <a:pt x="13708" y="375"/>
                      <a:pt x="12950" y="1123"/>
                    </a:cubicBezTo>
                    <a:cubicBezTo>
                      <a:pt x="12188" y="378"/>
                      <a:pt x="11190" y="6"/>
                      <a:pt x="10193" y="6"/>
                    </a:cubicBezTo>
                    <a:cubicBezTo>
                      <a:pt x="8980" y="6"/>
                      <a:pt x="7769" y="557"/>
                      <a:pt x="6982" y="1660"/>
                    </a:cubicBezTo>
                    <a:lnTo>
                      <a:pt x="6903" y="1779"/>
                    </a:lnTo>
                    <a:lnTo>
                      <a:pt x="6545" y="1481"/>
                    </a:lnTo>
                    <a:cubicBezTo>
                      <a:pt x="6008" y="1063"/>
                      <a:pt x="5356" y="854"/>
                      <a:pt x="4705" y="854"/>
                    </a:cubicBezTo>
                    <a:cubicBezTo>
                      <a:pt x="4053" y="854"/>
                      <a:pt x="3402" y="1063"/>
                      <a:pt x="2865" y="1481"/>
                    </a:cubicBezTo>
                    <a:lnTo>
                      <a:pt x="0" y="3749"/>
                    </a:lnTo>
                    <a:lnTo>
                      <a:pt x="80" y="3749"/>
                    </a:lnTo>
                    <a:lnTo>
                      <a:pt x="80" y="5101"/>
                    </a:lnTo>
                    <a:lnTo>
                      <a:pt x="31490" y="5101"/>
                    </a:lnTo>
                    <a:lnTo>
                      <a:pt x="31490" y="3749"/>
                    </a:lnTo>
                    <a:lnTo>
                      <a:pt x="31391" y="3749"/>
                    </a:lnTo>
                    <a:lnTo>
                      <a:pt x="29899" y="1660"/>
                    </a:lnTo>
                    <a:cubicBezTo>
                      <a:pt x="29116" y="553"/>
                      <a:pt x="27900" y="0"/>
                      <a:pt x="26686" y="0"/>
                    </a:cubicBezTo>
                    <a:close/>
                  </a:path>
                </a:pathLst>
              </a:custGeom>
              <a:solidFill>
                <a:srgbClr val="0B7E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47"/>
              <p:cNvSpPr/>
              <p:nvPr/>
            </p:nvSpPr>
            <p:spPr>
              <a:xfrm>
                <a:off x="6837250" y="7523875"/>
                <a:ext cx="20900" cy="2024100"/>
              </a:xfrm>
              <a:custGeom>
                <a:avLst/>
                <a:gdLst/>
                <a:ahLst/>
                <a:cxnLst/>
                <a:rect l="l" t="t" r="r" b="b"/>
                <a:pathLst>
                  <a:path w="836" h="80964" extrusionOk="0">
                    <a:moveTo>
                      <a:pt x="0" y="0"/>
                    </a:moveTo>
                    <a:lnTo>
                      <a:pt x="0" y="80964"/>
                    </a:lnTo>
                    <a:lnTo>
                      <a:pt x="836" y="80964"/>
                    </a:lnTo>
                    <a:lnTo>
                      <a:pt x="836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47"/>
              <p:cNvSpPr/>
              <p:nvPr/>
            </p:nvSpPr>
            <p:spPr>
              <a:xfrm>
                <a:off x="6841225" y="9132675"/>
                <a:ext cx="192650" cy="161450"/>
              </a:xfrm>
              <a:custGeom>
                <a:avLst/>
                <a:gdLst/>
                <a:ahLst/>
                <a:cxnLst/>
                <a:rect l="l" t="t" r="r" b="b"/>
                <a:pathLst>
                  <a:path w="7706" h="6458" extrusionOk="0">
                    <a:moveTo>
                      <a:pt x="3936" y="0"/>
                    </a:moveTo>
                    <a:cubicBezTo>
                      <a:pt x="3383" y="0"/>
                      <a:pt x="2812" y="191"/>
                      <a:pt x="2288" y="638"/>
                    </a:cubicBezTo>
                    <a:cubicBezTo>
                      <a:pt x="2189" y="717"/>
                      <a:pt x="2109" y="797"/>
                      <a:pt x="2029" y="896"/>
                    </a:cubicBezTo>
                    <a:cubicBezTo>
                      <a:pt x="0" y="2905"/>
                      <a:pt x="259" y="6446"/>
                      <a:pt x="259" y="6446"/>
                    </a:cubicBezTo>
                    <a:cubicBezTo>
                      <a:pt x="259" y="6446"/>
                      <a:pt x="407" y="6457"/>
                      <a:pt x="661" y="6457"/>
                    </a:cubicBezTo>
                    <a:cubicBezTo>
                      <a:pt x="1645" y="6457"/>
                      <a:pt x="4215" y="6294"/>
                      <a:pt x="5829" y="4696"/>
                    </a:cubicBezTo>
                    <a:cubicBezTo>
                      <a:pt x="5908" y="4596"/>
                      <a:pt x="5988" y="4517"/>
                      <a:pt x="6068" y="4417"/>
                    </a:cubicBezTo>
                    <a:cubicBezTo>
                      <a:pt x="7705" y="2515"/>
                      <a:pt x="5943" y="0"/>
                      <a:pt x="3936" y="0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47"/>
              <p:cNvSpPr/>
              <p:nvPr/>
            </p:nvSpPr>
            <p:spPr>
              <a:xfrm>
                <a:off x="6662025" y="9132675"/>
                <a:ext cx="192150" cy="161450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6458" extrusionOk="0">
                    <a:moveTo>
                      <a:pt x="3762" y="0"/>
                    </a:moveTo>
                    <a:cubicBezTo>
                      <a:pt x="1750" y="0"/>
                      <a:pt x="0" y="2515"/>
                      <a:pt x="1638" y="4417"/>
                    </a:cubicBezTo>
                    <a:cubicBezTo>
                      <a:pt x="1718" y="4517"/>
                      <a:pt x="1797" y="4596"/>
                      <a:pt x="1877" y="4696"/>
                    </a:cubicBezTo>
                    <a:cubicBezTo>
                      <a:pt x="3475" y="6294"/>
                      <a:pt x="6041" y="6457"/>
                      <a:pt x="7025" y="6457"/>
                    </a:cubicBezTo>
                    <a:cubicBezTo>
                      <a:pt x="7279" y="6457"/>
                      <a:pt x="7427" y="6446"/>
                      <a:pt x="7427" y="6446"/>
                    </a:cubicBezTo>
                    <a:cubicBezTo>
                      <a:pt x="7427" y="6446"/>
                      <a:pt x="7686" y="2905"/>
                      <a:pt x="5676" y="896"/>
                    </a:cubicBezTo>
                    <a:cubicBezTo>
                      <a:pt x="5577" y="797"/>
                      <a:pt x="5497" y="717"/>
                      <a:pt x="5418" y="638"/>
                    </a:cubicBezTo>
                    <a:cubicBezTo>
                      <a:pt x="4889" y="191"/>
                      <a:pt x="4316" y="0"/>
                      <a:pt x="3762" y="0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47"/>
              <p:cNvSpPr/>
              <p:nvPr/>
            </p:nvSpPr>
            <p:spPr>
              <a:xfrm>
                <a:off x="6840725" y="8894475"/>
                <a:ext cx="164125" cy="164650"/>
              </a:xfrm>
              <a:custGeom>
                <a:avLst/>
                <a:gdLst/>
                <a:ahLst/>
                <a:cxnLst/>
                <a:rect l="l" t="t" r="r" b="b"/>
                <a:pathLst>
                  <a:path w="6565" h="6586" extrusionOk="0">
                    <a:moveTo>
                      <a:pt x="5988" y="1"/>
                    </a:moveTo>
                    <a:lnTo>
                      <a:pt x="0" y="5988"/>
                    </a:lnTo>
                    <a:lnTo>
                      <a:pt x="597" y="6585"/>
                    </a:lnTo>
                    <a:lnTo>
                      <a:pt x="6565" y="597"/>
                    </a:lnTo>
                    <a:lnTo>
                      <a:pt x="5988" y="1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47"/>
              <p:cNvSpPr/>
              <p:nvPr/>
            </p:nvSpPr>
            <p:spPr>
              <a:xfrm>
                <a:off x="6977975" y="8752950"/>
                <a:ext cx="192075" cy="161225"/>
              </a:xfrm>
              <a:custGeom>
                <a:avLst/>
                <a:gdLst/>
                <a:ahLst/>
                <a:cxnLst/>
                <a:rect l="l" t="t" r="r" b="b"/>
                <a:pathLst>
                  <a:path w="7683" h="6449" extrusionOk="0">
                    <a:moveTo>
                      <a:pt x="3927" y="1"/>
                    </a:moveTo>
                    <a:cubicBezTo>
                      <a:pt x="3371" y="1"/>
                      <a:pt x="2796" y="195"/>
                      <a:pt x="2269" y="649"/>
                    </a:cubicBezTo>
                    <a:cubicBezTo>
                      <a:pt x="2189" y="708"/>
                      <a:pt x="2090" y="788"/>
                      <a:pt x="2010" y="887"/>
                    </a:cubicBezTo>
                    <a:cubicBezTo>
                      <a:pt x="1" y="2896"/>
                      <a:pt x="259" y="6437"/>
                      <a:pt x="259" y="6437"/>
                    </a:cubicBezTo>
                    <a:cubicBezTo>
                      <a:pt x="259" y="6437"/>
                      <a:pt x="407" y="6448"/>
                      <a:pt x="659" y="6448"/>
                    </a:cubicBezTo>
                    <a:cubicBezTo>
                      <a:pt x="1639" y="6448"/>
                      <a:pt x="4196" y="6285"/>
                      <a:pt x="5809" y="4687"/>
                    </a:cubicBezTo>
                    <a:cubicBezTo>
                      <a:pt x="5889" y="4587"/>
                      <a:pt x="5969" y="4508"/>
                      <a:pt x="6048" y="4428"/>
                    </a:cubicBezTo>
                    <a:cubicBezTo>
                      <a:pt x="7683" y="2513"/>
                      <a:pt x="5930" y="1"/>
                      <a:pt x="3927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47"/>
              <p:cNvSpPr/>
              <p:nvPr/>
            </p:nvSpPr>
            <p:spPr>
              <a:xfrm>
                <a:off x="6668650" y="8933775"/>
                <a:ext cx="186025" cy="186000"/>
              </a:xfrm>
              <a:custGeom>
                <a:avLst/>
                <a:gdLst/>
                <a:ahLst/>
                <a:cxnLst/>
                <a:rect l="l" t="t" r="r" b="b"/>
                <a:pathLst>
                  <a:path w="7441" h="7440" extrusionOk="0">
                    <a:moveTo>
                      <a:pt x="577" y="0"/>
                    </a:moveTo>
                    <a:lnTo>
                      <a:pt x="1" y="577"/>
                    </a:lnTo>
                    <a:lnTo>
                      <a:pt x="6864" y="7440"/>
                    </a:lnTo>
                    <a:lnTo>
                      <a:pt x="7440" y="6863"/>
                    </a:lnTo>
                    <a:lnTo>
                      <a:pt x="577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47"/>
              <p:cNvSpPr/>
              <p:nvPr/>
            </p:nvSpPr>
            <p:spPr>
              <a:xfrm>
                <a:off x="6506800" y="8797275"/>
                <a:ext cx="192200" cy="161650"/>
              </a:xfrm>
              <a:custGeom>
                <a:avLst/>
                <a:gdLst/>
                <a:ahLst/>
                <a:cxnLst/>
                <a:rect l="l" t="t" r="r" b="b"/>
                <a:pathLst>
                  <a:path w="7688" h="6466" extrusionOk="0">
                    <a:moveTo>
                      <a:pt x="3749" y="1"/>
                    </a:moveTo>
                    <a:cubicBezTo>
                      <a:pt x="1749" y="1"/>
                      <a:pt x="0" y="2524"/>
                      <a:pt x="1621" y="4426"/>
                    </a:cubicBezTo>
                    <a:cubicBezTo>
                      <a:pt x="1700" y="4525"/>
                      <a:pt x="1780" y="4605"/>
                      <a:pt x="1879" y="4684"/>
                    </a:cubicBezTo>
                    <a:cubicBezTo>
                      <a:pt x="3480" y="6301"/>
                      <a:pt x="6054" y="6465"/>
                      <a:pt x="7034" y="6465"/>
                    </a:cubicBezTo>
                    <a:cubicBezTo>
                      <a:pt x="7283" y="6465"/>
                      <a:pt x="7429" y="6455"/>
                      <a:pt x="7429" y="6455"/>
                    </a:cubicBezTo>
                    <a:cubicBezTo>
                      <a:pt x="7429" y="6455"/>
                      <a:pt x="7688" y="2914"/>
                      <a:pt x="5659" y="885"/>
                    </a:cubicBezTo>
                    <a:cubicBezTo>
                      <a:pt x="5579" y="805"/>
                      <a:pt x="5500" y="726"/>
                      <a:pt x="5400" y="646"/>
                    </a:cubicBezTo>
                    <a:cubicBezTo>
                      <a:pt x="4875" y="194"/>
                      <a:pt x="4302" y="1"/>
                      <a:pt x="3749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47"/>
              <p:cNvSpPr/>
              <p:nvPr/>
            </p:nvSpPr>
            <p:spPr>
              <a:xfrm>
                <a:off x="6606975" y="8525975"/>
                <a:ext cx="248200" cy="248175"/>
              </a:xfrm>
              <a:custGeom>
                <a:avLst/>
                <a:gdLst/>
                <a:ahLst/>
                <a:cxnLst/>
                <a:rect l="l" t="t" r="r" b="b"/>
                <a:pathLst>
                  <a:path w="9928" h="9927" extrusionOk="0">
                    <a:moveTo>
                      <a:pt x="598" y="0"/>
                    </a:moveTo>
                    <a:lnTo>
                      <a:pt x="1" y="597"/>
                    </a:lnTo>
                    <a:lnTo>
                      <a:pt x="9331" y="9926"/>
                    </a:lnTo>
                    <a:lnTo>
                      <a:pt x="9927" y="9330"/>
                    </a:lnTo>
                    <a:lnTo>
                      <a:pt x="598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47"/>
              <p:cNvSpPr/>
              <p:nvPr/>
            </p:nvSpPr>
            <p:spPr>
              <a:xfrm>
                <a:off x="6575150" y="8613000"/>
                <a:ext cx="129325" cy="20900"/>
              </a:xfrm>
              <a:custGeom>
                <a:avLst/>
                <a:gdLst/>
                <a:ahLst/>
                <a:cxnLst/>
                <a:rect l="l" t="t" r="r" b="b"/>
                <a:pathLst>
                  <a:path w="5173" h="836" extrusionOk="0">
                    <a:moveTo>
                      <a:pt x="1" y="0"/>
                    </a:moveTo>
                    <a:lnTo>
                      <a:pt x="1" y="836"/>
                    </a:lnTo>
                    <a:lnTo>
                      <a:pt x="5173" y="836"/>
                    </a:lnTo>
                    <a:lnTo>
                      <a:pt x="5173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47"/>
              <p:cNvSpPr/>
              <p:nvPr/>
            </p:nvSpPr>
            <p:spPr>
              <a:xfrm>
                <a:off x="6436275" y="8380025"/>
                <a:ext cx="192625" cy="161650"/>
              </a:xfrm>
              <a:custGeom>
                <a:avLst/>
                <a:gdLst/>
                <a:ahLst/>
                <a:cxnLst/>
                <a:rect l="l" t="t" r="r" b="b"/>
                <a:pathLst>
                  <a:path w="7705" h="6466" extrusionOk="0">
                    <a:moveTo>
                      <a:pt x="3763" y="1"/>
                    </a:moveTo>
                    <a:cubicBezTo>
                      <a:pt x="1758" y="1"/>
                      <a:pt x="1" y="2524"/>
                      <a:pt x="1637" y="4426"/>
                    </a:cubicBezTo>
                    <a:cubicBezTo>
                      <a:pt x="1716" y="4525"/>
                      <a:pt x="1796" y="4605"/>
                      <a:pt x="1876" y="4684"/>
                    </a:cubicBezTo>
                    <a:cubicBezTo>
                      <a:pt x="3492" y="6301"/>
                      <a:pt x="6069" y="6465"/>
                      <a:pt x="7050" y="6465"/>
                    </a:cubicBezTo>
                    <a:cubicBezTo>
                      <a:pt x="7299" y="6465"/>
                      <a:pt x="7446" y="6455"/>
                      <a:pt x="7446" y="6455"/>
                    </a:cubicBezTo>
                    <a:cubicBezTo>
                      <a:pt x="7446" y="6455"/>
                      <a:pt x="7704" y="2914"/>
                      <a:pt x="5675" y="885"/>
                    </a:cubicBezTo>
                    <a:cubicBezTo>
                      <a:pt x="5596" y="805"/>
                      <a:pt x="5516" y="726"/>
                      <a:pt x="5416" y="646"/>
                    </a:cubicBezTo>
                    <a:cubicBezTo>
                      <a:pt x="4891" y="194"/>
                      <a:pt x="4317" y="1"/>
                      <a:pt x="3763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47"/>
              <p:cNvSpPr/>
              <p:nvPr/>
            </p:nvSpPr>
            <p:spPr>
              <a:xfrm>
                <a:off x="6385175" y="8555800"/>
                <a:ext cx="217850" cy="134800"/>
              </a:xfrm>
              <a:custGeom>
                <a:avLst/>
                <a:gdLst/>
                <a:ahLst/>
                <a:cxnLst/>
                <a:rect l="l" t="t" r="r" b="b"/>
                <a:pathLst>
                  <a:path w="8714" h="5392" extrusionOk="0">
                    <a:moveTo>
                      <a:pt x="3542" y="1"/>
                    </a:moveTo>
                    <a:cubicBezTo>
                      <a:pt x="3422" y="1"/>
                      <a:pt x="3303" y="20"/>
                      <a:pt x="3184" y="20"/>
                    </a:cubicBezTo>
                    <a:cubicBezTo>
                      <a:pt x="1" y="279"/>
                      <a:pt x="1" y="5133"/>
                      <a:pt x="3184" y="5372"/>
                    </a:cubicBezTo>
                    <a:cubicBezTo>
                      <a:pt x="3303" y="5372"/>
                      <a:pt x="3422" y="5392"/>
                      <a:pt x="3542" y="5392"/>
                    </a:cubicBezTo>
                    <a:cubicBezTo>
                      <a:pt x="6406" y="5392"/>
                      <a:pt x="8714" y="2706"/>
                      <a:pt x="8714" y="2706"/>
                    </a:cubicBezTo>
                    <a:cubicBezTo>
                      <a:pt x="8714" y="2706"/>
                      <a:pt x="6406" y="1"/>
                      <a:pt x="3542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47"/>
              <p:cNvSpPr/>
              <p:nvPr/>
            </p:nvSpPr>
            <p:spPr>
              <a:xfrm>
                <a:off x="6662175" y="7636750"/>
                <a:ext cx="193000" cy="193000"/>
              </a:xfrm>
              <a:custGeom>
                <a:avLst/>
                <a:gdLst/>
                <a:ahLst/>
                <a:cxnLst/>
                <a:rect l="l" t="t" r="r" b="b"/>
                <a:pathLst>
                  <a:path w="7720" h="7720" extrusionOk="0">
                    <a:moveTo>
                      <a:pt x="598" y="1"/>
                    </a:moveTo>
                    <a:lnTo>
                      <a:pt x="1" y="598"/>
                    </a:lnTo>
                    <a:lnTo>
                      <a:pt x="7123" y="7719"/>
                    </a:lnTo>
                    <a:lnTo>
                      <a:pt x="7719" y="7142"/>
                    </a:lnTo>
                    <a:lnTo>
                      <a:pt x="598" y="1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47"/>
              <p:cNvSpPr/>
              <p:nvPr/>
            </p:nvSpPr>
            <p:spPr>
              <a:xfrm>
                <a:off x="6517350" y="7520175"/>
                <a:ext cx="192100" cy="161150"/>
              </a:xfrm>
              <a:custGeom>
                <a:avLst/>
                <a:gdLst/>
                <a:ahLst/>
                <a:cxnLst/>
                <a:rect l="l" t="t" r="r" b="b"/>
                <a:pathLst>
                  <a:path w="7684" h="6446" extrusionOk="0">
                    <a:moveTo>
                      <a:pt x="3755" y="0"/>
                    </a:moveTo>
                    <a:cubicBezTo>
                      <a:pt x="1745" y="0"/>
                      <a:pt x="0" y="2524"/>
                      <a:pt x="1636" y="4425"/>
                    </a:cubicBezTo>
                    <a:cubicBezTo>
                      <a:pt x="1696" y="4505"/>
                      <a:pt x="1776" y="4604"/>
                      <a:pt x="1875" y="4684"/>
                    </a:cubicBezTo>
                    <a:cubicBezTo>
                      <a:pt x="3473" y="6282"/>
                      <a:pt x="6040" y="6445"/>
                      <a:pt x="7023" y="6445"/>
                    </a:cubicBezTo>
                    <a:cubicBezTo>
                      <a:pt x="7277" y="6445"/>
                      <a:pt x="7425" y="6434"/>
                      <a:pt x="7425" y="6434"/>
                    </a:cubicBezTo>
                    <a:cubicBezTo>
                      <a:pt x="7425" y="6434"/>
                      <a:pt x="7684" y="2913"/>
                      <a:pt x="5675" y="884"/>
                    </a:cubicBezTo>
                    <a:cubicBezTo>
                      <a:pt x="5575" y="805"/>
                      <a:pt x="5496" y="725"/>
                      <a:pt x="5416" y="645"/>
                    </a:cubicBezTo>
                    <a:cubicBezTo>
                      <a:pt x="4886" y="193"/>
                      <a:pt x="4310" y="0"/>
                      <a:pt x="3755" y="0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47"/>
              <p:cNvSpPr/>
              <p:nvPr/>
            </p:nvSpPr>
            <p:spPr>
              <a:xfrm>
                <a:off x="6728825" y="8783575"/>
                <a:ext cx="125850" cy="125850"/>
              </a:xfrm>
              <a:custGeom>
                <a:avLst/>
                <a:gdLst/>
                <a:ahLst/>
                <a:cxnLst/>
                <a:rect l="l" t="t" r="r" b="b"/>
                <a:pathLst>
                  <a:path w="5034" h="5034" extrusionOk="0">
                    <a:moveTo>
                      <a:pt x="597" y="0"/>
                    </a:moveTo>
                    <a:lnTo>
                      <a:pt x="1" y="577"/>
                    </a:lnTo>
                    <a:lnTo>
                      <a:pt x="4457" y="5033"/>
                    </a:lnTo>
                    <a:lnTo>
                      <a:pt x="5033" y="4437"/>
                    </a:lnTo>
                    <a:lnTo>
                      <a:pt x="597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47"/>
              <p:cNvSpPr/>
              <p:nvPr/>
            </p:nvSpPr>
            <p:spPr>
              <a:xfrm>
                <a:off x="6642925" y="8714500"/>
                <a:ext cx="111775" cy="94100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64" extrusionOk="0">
                    <a:moveTo>
                      <a:pt x="2192" y="0"/>
                    </a:moveTo>
                    <a:cubicBezTo>
                      <a:pt x="1025" y="0"/>
                      <a:pt x="0" y="1459"/>
                      <a:pt x="950" y="2565"/>
                    </a:cubicBezTo>
                    <a:cubicBezTo>
                      <a:pt x="990" y="2624"/>
                      <a:pt x="1030" y="2684"/>
                      <a:pt x="1089" y="2724"/>
                    </a:cubicBezTo>
                    <a:cubicBezTo>
                      <a:pt x="2038" y="3672"/>
                      <a:pt x="3571" y="3763"/>
                      <a:pt x="4124" y="3763"/>
                    </a:cubicBezTo>
                    <a:cubicBezTo>
                      <a:pt x="4256" y="3763"/>
                      <a:pt x="4332" y="3758"/>
                      <a:pt x="4332" y="3758"/>
                    </a:cubicBezTo>
                    <a:cubicBezTo>
                      <a:pt x="4332" y="3758"/>
                      <a:pt x="4471" y="1689"/>
                      <a:pt x="3297" y="516"/>
                    </a:cubicBezTo>
                    <a:cubicBezTo>
                      <a:pt x="3258" y="456"/>
                      <a:pt x="3198" y="416"/>
                      <a:pt x="3158" y="376"/>
                    </a:cubicBezTo>
                    <a:cubicBezTo>
                      <a:pt x="2851" y="113"/>
                      <a:pt x="2516" y="0"/>
                      <a:pt x="2192" y="0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47"/>
              <p:cNvSpPr/>
              <p:nvPr/>
            </p:nvSpPr>
            <p:spPr>
              <a:xfrm>
                <a:off x="6668650" y="8033125"/>
                <a:ext cx="186025" cy="186525"/>
              </a:xfrm>
              <a:custGeom>
                <a:avLst/>
                <a:gdLst/>
                <a:ahLst/>
                <a:cxnLst/>
                <a:rect l="l" t="t" r="r" b="b"/>
                <a:pathLst>
                  <a:path w="7441" h="7461" extrusionOk="0">
                    <a:moveTo>
                      <a:pt x="577" y="0"/>
                    </a:moveTo>
                    <a:lnTo>
                      <a:pt x="1" y="597"/>
                    </a:lnTo>
                    <a:lnTo>
                      <a:pt x="6864" y="7460"/>
                    </a:lnTo>
                    <a:lnTo>
                      <a:pt x="7440" y="6863"/>
                    </a:lnTo>
                    <a:lnTo>
                      <a:pt x="577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47"/>
              <p:cNvSpPr/>
              <p:nvPr/>
            </p:nvSpPr>
            <p:spPr>
              <a:xfrm>
                <a:off x="6506825" y="7897075"/>
                <a:ext cx="192175" cy="161200"/>
              </a:xfrm>
              <a:custGeom>
                <a:avLst/>
                <a:gdLst/>
                <a:ahLst/>
                <a:cxnLst/>
                <a:rect l="l" t="t" r="r" b="b"/>
                <a:pathLst>
                  <a:path w="7687" h="6448" extrusionOk="0">
                    <a:moveTo>
                      <a:pt x="3743" y="1"/>
                    </a:moveTo>
                    <a:cubicBezTo>
                      <a:pt x="1745" y="1"/>
                      <a:pt x="0" y="2513"/>
                      <a:pt x="1620" y="4428"/>
                    </a:cubicBezTo>
                    <a:cubicBezTo>
                      <a:pt x="1699" y="4507"/>
                      <a:pt x="1779" y="4587"/>
                      <a:pt x="1878" y="4686"/>
                    </a:cubicBezTo>
                    <a:cubicBezTo>
                      <a:pt x="3476" y="6284"/>
                      <a:pt x="6043" y="6448"/>
                      <a:pt x="7027" y="6448"/>
                    </a:cubicBezTo>
                    <a:cubicBezTo>
                      <a:pt x="7280" y="6448"/>
                      <a:pt x="7428" y="6437"/>
                      <a:pt x="7428" y="6437"/>
                    </a:cubicBezTo>
                    <a:cubicBezTo>
                      <a:pt x="7428" y="6437"/>
                      <a:pt x="7687" y="2896"/>
                      <a:pt x="5658" y="887"/>
                    </a:cubicBezTo>
                    <a:cubicBezTo>
                      <a:pt x="5578" y="787"/>
                      <a:pt x="5499" y="708"/>
                      <a:pt x="5399" y="648"/>
                    </a:cubicBezTo>
                    <a:cubicBezTo>
                      <a:pt x="4872" y="194"/>
                      <a:pt x="4298" y="1"/>
                      <a:pt x="3743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47"/>
              <p:cNvSpPr/>
              <p:nvPr/>
            </p:nvSpPr>
            <p:spPr>
              <a:xfrm>
                <a:off x="6728825" y="7882925"/>
                <a:ext cx="125850" cy="126350"/>
              </a:xfrm>
              <a:custGeom>
                <a:avLst/>
                <a:gdLst/>
                <a:ahLst/>
                <a:cxnLst/>
                <a:rect l="l" t="t" r="r" b="b"/>
                <a:pathLst>
                  <a:path w="5034" h="5054" extrusionOk="0">
                    <a:moveTo>
                      <a:pt x="597" y="1"/>
                    </a:moveTo>
                    <a:lnTo>
                      <a:pt x="1" y="597"/>
                    </a:lnTo>
                    <a:lnTo>
                      <a:pt x="4457" y="5053"/>
                    </a:lnTo>
                    <a:lnTo>
                      <a:pt x="5033" y="4457"/>
                    </a:lnTo>
                    <a:lnTo>
                      <a:pt x="597" y="1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47"/>
              <p:cNvSpPr/>
              <p:nvPr/>
            </p:nvSpPr>
            <p:spPr>
              <a:xfrm>
                <a:off x="6642875" y="7813900"/>
                <a:ext cx="111825" cy="94100"/>
              </a:xfrm>
              <a:custGeom>
                <a:avLst/>
                <a:gdLst/>
                <a:ahLst/>
                <a:cxnLst/>
                <a:rect l="l" t="t" r="r" b="b"/>
                <a:pathLst>
                  <a:path w="4473" h="3764" extrusionOk="0">
                    <a:moveTo>
                      <a:pt x="2200" y="1"/>
                    </a:moveTo>
                    <a:cubicBezTo>
                      <a:pt x="1030" y="1"/>
                      <a:pt x="0" y="1475"/>
                      <a:pt x="952" y="2583"/>
                    </a:cubicBezTo>
                    <a:cubicBezTo>
                      <a:pt x="992" y="2642"/>
                      <a:pt x="1032" y="2682"/>
                      <a:pt x="1091" y="2742"/>
                    </a:cubicBezTo>
                    <a:cubicBezTo>
                      <a:pt x="2015" y="3665"/>
                      <a:pt x="3492" y="3764"/>
                      <a:pt x="4080" y="3764"/>
                    </a:cubicBezTo>
                    <a:cubicBezTo>
                      <a:pt x="4240" y="3764"/>
                      <a:pt x="4334" y="3756"/>
                      <a:pt x="4334" y="3756"/>
                    </a:cubicBezTo>
                    <a:cubicBezTo>
                      <a:pt x="4334" y="3756"/>
                      <a:pt x="4473" y="1707"/>
                      <a:pt x="3299" y="514"/>
                    </a:cubicBezTo>
                    <a:cubicBezTo>
                      <a:pt x="3260" y="474"/>
                      <a:pt x="3200" y="434"/>
                      <a:pt x="3160" y="375"/>
                    </a:cubicBezTo>
                    <a:cubicBezTo>
                      <a:pt x="2855" y="113"/>
                      <a:pt x="2522" y="1"/>
                      <a:pt x="2200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47"/>
              <p:cNvSpPr/>
              <p:nvPr/>
            </p:nvSpPr>
            <p:spPr>
              <a:xfrm>
                <a:off x="6840725" y="8619950"/>
                <a:ext cx="220825" cy="220850"/>
              </a:xfrm>
              <a:custGeom>
                <a:avLst/>
                <a:gdLst/>
                <a:ahLst/>
                <a:cxnLst/>
                <a:rect l="l" t="t" r="r" b="b"/>
                <a:pathLst>
                  <a:path w="8833" h="8834" extrusionOk="0">
                    <a:moveTo>
                      <a:pt x="8236" y="1"/>
                    </a:moveTo>
                    <a:lnTo>
                      <a:pt x="0" y="8236"/>
                    </a:lnTo>
                    <a:lnTo>
                      <a:pt x="577" y="8833"/>
                    </a:lnTo>
                    <a:lnTo>
                      <a:pt x="8833" y="598"/>
                    </a:lnTo>
                    <a:lnTo>
                      <a:pt x="8236" y="1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47"/>
              <p:cNvSpPr/>
              <p:nvPr/>
            </p:nvSpPr>
            <p:spPr>
              <a:xfrm>
                <a:off x="7037175" y="8546950"/>
                <a:ext cx="112325" cy="94100"/>
              </a:xfrm>
              <a:custGeom>
                <a:avLst/>
                <a:gdLst/>
                <a:ahLst/>
                <a:cxnLst/>
                <a:rect l="l" t="t" r="r" b="b"/>
                <a:pathLst>
                  <a:path w="4493" h="3764" extrusionOk="0">
                    <a:moveTo>
                      <a:pt x="2293" y="1"/>
                    </a:moveTo>
                    <a:cubicBezTo>
                      <a:pt x="1970" y="1"/>
                      <a:pt x="1638" y="112"/>
                      <a:pt x="1333" y="374"/>
                    </a:cubicBezTo>
                    <a:cubicBezTo>
                      <a:pt x="1273" y="434"/>
                      <a:pt x="1233" y="474"/>
                      <a:pt x="1174" y="514"/>
                    </a:cubicBezTo>
                    <a:cubicBezTo>
                      <a:pt x="0" y="1707"/>
                      <a:pt x="159" y="3756"/>
                      <a:pt x="159" y="3756"/>
                    </a:cubicBezTo>
                    <a:cubicBezTo>
                      <a:pt x="159" y="3756"/>
                      <a:pt x="252" y="3763"/>
                      <a:pt x="411" y="3763"/>
                    </a:cubicBezTo>
                    <a:cubicBezTo>
                      <a:pt x="994" y="3763"/>
                      <a:pt x="2463" y="3665"/>
                      <a:pt x="3402" y="2742"/>
                    </a:cubicBezTo>
                    <a:cubicBezTo>
                      <a:pt x="3441" y="2682"/>
                      <a:pt x="3481" y="2642"/>
                      <a:pt x="3541" y="2583"/>
                    </a:cubicBezTo>
                    <a:cubicBezTo>
                      <a:pt x="4492" y="1475"/>
                      <a:pt x="3463" y="1"/>
                      <a:pt x="2293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47"/>
              <p:cNvSpPr/>
              <p:nvPr/>
            </p:nvSpPr>
            <p:spPr>
              <a:xfrm>
                <a:off x="6956600" y="8571725"/>
                <a:ext cx="20900" cy="142750"/>
              </a:xfrm>
              <a:custGeom>
                <a:avLst/>
                <a:gdLst/>
                <a:ahLst/>
                <a:cxnLst/>
                <a:rect l="l" t="t" r="r" b="b"/>
                <a:pathLst>
                  <a:path w="836" h="5710" extrusionOk="0">
                    <a:moveTo>
                      <a:pt x="0" y="0"/>
                    </a:moveTo>
                    <a:lnTo>
                      <a:pt x="0" y="5709"/>
                    </a:lnTo>
                    <a:lnTo>
                      <a:pt x="836" y="5709"/>
                    </a:lnTo>
                    <a:lnTo>
                      <a:pt x="836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47"/>
              <p:cNvSpPr/>
              <p:nvPr/>
            </p:nvSpPr>
            <p:spPr>
              <a:xfrm>
                <a:off x="6928250" y="8468025"/>
                <a:ext cx="78100" cy="115650"/>
              </a:xfrm>
              <a:custGeom>
                <a:avLst/>
                <a:gdLst/>
                <a:ahLst/>
                <a:cxnLst/>
                <a:rect l="l" t="t" r="r" b="b"/>
                <a:pathLst>
                  <a:path w="3124" h="4626" extrusionOk="0">
                    <a:moveTo>
                      <a:pt x="1555" y="1"/>
                    </a:moveTo>
                    <a:cubicBezTo>
                      <a:pt x="811" y="1"/>
                      <a:pt x="70" y="468"/>
                      <a:pt x="1" y="1403"/>
                    </a:cubicBezTo>
                    <a:cubicBezTo>
                      <a:pt x="1" y="1463"/>
                      <a:pt x="1" y="1542"/>
                      <a:pt x="1" y="1602"/>
                    </a:cubicBezTo>
                    <a:cubicBezTo>
                      <a:pt x="1" y="3273"/>
                      <a:pt x="1552" y="4626"/>
                      <a:pt x="1552" y="4626"/>
                    </a:cubicBezTo>
                    <a:cubicBezTo>
                      <a:pt x="1552" y="4626"/>
                      <a:pt x="3124" y="3273"/>
                      <a:pt x="3124" y="1602"/>
                    </a:cubicBezTo>
                    <a:cubicBezTo>
                      <a:pt x="3124" y="1542"/>
                      <a:pt x="3124" y="1463"/>
                      <a:pt x="3124" y="1403"/>
                    </a:cubicBezTo>
                    <a:cubicBezTo>
                      <a:pt x="3044" y="468"/>
                      <a:pt x="2298" y="1"/>
                      <a:pt x="1555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47"/>
              <p:cNvSpPr/>
              <p:nvPr/>
            </p:nvSpPr>
            <p:spPr>
              <a:xfrm>
                <a:off x="6840725" y="8042575"/>
                <a:ext cx="220825" cy="220825"/>
              </a:xfrm>
              <a:custGeom>
                <a:avLst/>
                <a:gdLst/>
                <a:ahLst/>
                <a:cxnLst/>
                <a:rect l="l" t="t" r="r" b="b"/>
                <a:pathLst>
                  <a:path w="8833" h="8833" extrusionOk="0">
                    <a:moveTo>
                      <a:pt x="8236" y="0"/>
                    </a:moveTo>
                    <a:lnTo>
                      <a:pt x="0" y="8236"/>
                    </a:lnTo>
                    <a:lnTo>
                      <a:pt x="577" y="8833"/>
                    </a:lnTo>
                    <a:lnTo>
                      <a:pt x="8833" y="597"/>
                    </a:lnTo>
                    <a:lnTo>
                      <a:pt x="8236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47"/>
              <p:cNvSpPr/>
              <p:nvPr/>
            </p:nvSpPr>
            <p:spPr>
              <a:xfrm>
                <a:off x="6922775" y="8966100"/>
                <a:ext cx="154200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6168" h="856" extrusionOk="0">
                    <a:moveTo>
                      <a:pt x="1" y="0"/>
                    </a:moveTo>
                    <a:lnTo>
                      <a:pt x="1" y="855"/>
                    </a:lnTo>
                    <a:lnTo>
                      <a:pt x="6167" y="855"/>
                    </a:lnTo>
                    <a:lnTo>
                      <a:pt x="6167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47"/>
              <p:cNvSpPr/>
              <p:nvPr/>
            </p:nvSpPr>
            <p:spPr>
              <a:xfrm>
                <a:off x="7058550" y="8937750"/>
                <a:ext cx="127325" cy="78100"/>
              </a:xfrm>
              <a:custGeom>
                <a:avLst/>
                <a:gdLst/>
                <a:ahLst/>
                <a:cxnLst/>
                <a:rect l="l" t="t" r="r" b="b"/>
                <a:pathLst>
                  <a:path w="5093" h="3124" extrusionOk="0">
                    <a:moveTo>
                      <a:pt x="3024" y="0"/>
                    </a:moveTo>
                    <a:cubicBezTo>
                      <a:pt x="1353" y="0"/>
                      <a:pt x="0" y="1572"/>
                      <a:pt x="0" y="1572"/>
                    </a:cubicBezTo>
                    <a:cubicBezTo>
                      <a:pt x="0" y="1572"/>
                      <a:pt x="1353" y="3123"/>
                      <a:pt x="3024" y="3123"/>
                    </a:cubicBezTo>
                    <a:lnTo>
                      <a:pt x="3223" y="3123"/>
                    </a:lnTo>
                    <a:cubicBezTo>
                      <a:pt x="5093" y="2984"/>
                      <a:pt x="5093" y="139"/>
                      <a:pt x="3223" y="0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47"/>
              <p:cNvSpPr/>
              <p:nvPr/>
            </p:nvSpPr>
            <p:spPr>
              <a:xfrm>
                <a:off x="6840725" y="7738700"/>
                <a:ext cx="164125" cy="164150"/>
              </a:xfrm>
              <a:custGeom>
                <a:avLst/>
                <a:gdLst/>
                <a:ahLst/>
                <a:cxnLst/>
                <a:rect l="l" t="t" r="r" b="b"/>
                <a:pathLst>
                  <a:path w="6565" h="6566" extrusionOk="0">
                    <a:moveTo>
                      <a:pt x="5988" y="1"/>
                    </a:moveTo>
                    <a:lnTo>
                      <a:pt x="0" y="5989"/>
                    </a:lnTo>
                    <a:lnTo>
                      <a:pt x="597" y="6565"/>
                    </a:lnTo>
                    <a:lnTo>
                      <a:pt x="6565" y="598"/>
                    </a:lnTo>
                    <a:lnTo>
                      <a:pt x="5988" y="1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47"/>
              <p:cNvSpPr/>
              <p:nvPr/>
            </p:nvSpPr>
            <p:spPr>
              <a:xfrm>
                <a:off x="6977975" y="7596750"/>
                <a:ext cx="192125" cy="161650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6466" extrusionOk="0">
                    <a:moveTo>
                      <a:pt x="3922" y="1"/>
                    </a:moveTo>
                    <a:cubicBezTo>
                      <a:pt x="3368" y="1"/>
                      <a:pt x="2794" y="194"/>
                      <a:pt x="2269" y="646"/>
                    </a:cubicBezTo>
                    <a:cubicBezTo>
                      <a:pt x="2189" y="726"/>
                      <a:pt x="2090" y="805"/>
                      <a:pt x="2010" y="885"/>
                    </a:cubicBezTo>
                    <a:cubicBezTo>
                      <a:pt x="1" y="2914"/>
                      <a:pt x="259" y="6455"/>
                      <a:pt x="259" y="6455"/>
                    </a:cubicBezTo>
                    <a:cubicBezTo>
                      <a:pt x="259" y="6455"/>
                      <a:pt x="405" y="6465"/>
                      <a:pt x="653" y="6465"/>
                    </a:cubicBezTo>
                    <a:cubicBezTo>
                      <a:pt x="1628" y="6465"/>
                      <a:pt x="4193" y="6301"/>
                      <a:pt x="5809" y="4684"/>
                    </a:cubicBezTo>
                    <a:cubicBezTo>
                      <a:pt x="5889" y="4605"/>
                      <a:pt x="5969" y="4525"/>
                      <a:pt x="6048" y="4426"/>
                    </a:cubicBezTo>
                    <a:cubicBezTo>
                      <a:pt x="7684" y="2524"/>
                      <a:pt x="5927" y="1"/>
                      <a:pt x="3922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47"/>
              <p:cNvSpPr/>
              <p:nvPr/>
            </p:nvSpPr>
            <p:spPr>
              <a:xfrm>
                <a:off x="6922775" y="7810325"/>
                <a:ext cx="154200" cy="20900"/>
              </a:xfrm>
              <a:custGeom>
                <a:avLst/>
                <a:gdLst/>
                <a:ahLst/>
                <a:cxnLst/>
                <a:rect l="l" t="t" r="r" b="b"/>
                <a:pathLst>
                  <a:path w="6168" h="836" extrusionOk="0">
                    <a:moveTo>
                      <a:pt x="1" y="0"/>
                    </a:moveTo>
                    <a:lnTo>
                      <a:pt x="1" y="836"/>
                    </a:lnTo>
                    <a:lnTo>
                      <a:pt x="6167" y="836"/>
                    </a:lnTo>
                    <a:lnTo>
                      <a:pt x="6167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47"/>
              <p:cNvSpPr/>
              <p:nvPr/>
            </p:nvSpPr>
            <p:spPr>
              <a:xfrm>
                <a:off x="7058550" y="7781475"/>
                <a:ext cx="127325" cy="78600"/>
              </a:xfrm>
              <a:custGeom>
                <a:avLst/>
                <a:gdLst/>
                <a:ahLst/>
                <a:cxnLst/>
                <a:rect l="l" t="t" r="r" b="b"/>
                <a:pathLst>
                  <a:path w="5093" h="3144" extrusionOk="0">
                    <a:moveTo>
                      <a:pt x="3024" y="1"/>
                    </a:moveTo>
                    <a:cubicBezTo>
                      <a:pt x="1353" y="1"/>
                      <a:pt x="0" y="1572"/>
                      <a:pt x="0" y="1572"/>
                    </a:cubicBezTo>
                    <a:cubicBezTo>
                      <a:pt x="0" y="1572"/>
                      <a:pt x="1353" y="3144"/>
                      <a:pt x="3024" y="3144"/>
                    </a:cubicBezTo>
                    <a:cubicBezTo>
                      <a:pt x="3084" y="3144"/>
                      <a:pt x="3163" y="3144"/>
                      <a:pt x="3223" y="3124"/>
                    </a:cubicBezTo>
                    <a:cubicBezTo>
                      <a:pt x="5093" y="2985"/>
                      <a:pt x="5093" y="160"/>
                      <a:pt x="3223" y="20"/>
                    </a:cubicBezTo>
                    <a:cubicBezTo>
                      <a:pt x="3163" y="20"/>
                      <a:pt x="3084" y="1"/>
                      <a:pt x="3024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47"/>
              <p:cNvSpPr/>
              <p:nvPr/>
            </p:nvSpPr>
            <p:spPr>
              <a:xfrm>
                <a:off x="6840725" y="8344450"/>
                <a:ext cx="234250" cy="234750"/>
              </a:xfrm>
              <a:custGeom>
                <a:avLst/>
                <a:gdLst/>
                <a:ahLst/>
                <a:cxnLst/>
                <a:rect l="l" t="t" r="r" b="b"/>
                <a:pathLst>
                  <a:path w="9370" h="9390" extrusionOk="0">
                    <a:moveTo>
                      <a:pt x="8793" y="0"/>
                    </a:moveTo>
                    <a:lnTo>
                      <a:pt x="0" y="8793"/>
                    </a:lnTo>
                    <a:lnTo>
                      <a:pt x="577" y="9390"/>
                    </a:lnTo>
                    <a:lnTo>
                      <a:pt x="9370" y="597"/>
                    </a:lnTo>
                    <a:lnTo>
                      <a:pt x="8793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47"/>
              <p:cNvSpPr/>
              <p:nvPr/>
            </p:nvSpPr>
            <p:spPr>
              <a:xfrm>
                <a:off x="7029200" y="8218900"/>
                <a:ext cx="192625" cy="161200"/>
              </a:xfrm>
              <a:custGeom>
                <a:avLst/>
                <a:gdLst/>
                <a:ahLst/>
                <a:cxnLst/>
                <a:rect l="l" t="t" r="r" b="b"/>
                <a:pathLst>
                  <a:path w="7705" h="6448" extrusionOk="0">
                    <a:moveTo>
                      <a:pt x="3942" y="0"/>
                    </a:moveTo>
                    <a:cubicBezTo>
                      <a:pt x="3387" y="0"/>
                      <a:pt x="2814" y="193"/>
                      <a:pt x="2288" y="646"/>
                    </a:cubicBezTo>
                    <a:cubicBezTo>
                      <a:pt x="2209" y="725"/>
                      <a:pt x="2109" y="805"/>
                      <a:pt x="2030" y="884"/>
                    </a:cubicBezTo>
                    <a:cubicBezTo>
                      <a:pt x="1" y="2914"/>
                      <a:pt x="279" y="6435"/>
                      <a:pt x="279" y="6435"/>
                    </a:cubicBezTo>
                    <a:cubicBezTo>
                      <a:pt x="279" y="6435"/>
                      <a:pt x="443" y="6447"/>
                      <a:pt x="719" y="6447"/>
                    </a:cubicBezTo>
                    <a:cubicBezTo>
                      <a:pt x="1727" y="6447"/>
                      <a:pt x="4237" y="6276"/>
                      <a:pt x="5829" y="4684"/>
                    </a:cubicBezTo>
                    <a:cubicBezTo>
                      <a:pt x="5909" y="4604"/>
                      <a:pt x="5988" y="4525"/>
                      <a:pt x="6068" y="4425"/>
                    </a:cubicBezTo>
                    <a:cubicBezTo>
                      <a:pt x="7704" y="2524"/>
                      <a:pt x="5947" y="0"/>
                      <a:pt x="3942" y="0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47"/>
              <p:cNvSpPr/>
              <p:nvPr/>
            </p:nvSpPr>
            <p:spPr>
              <a:xfrm>
                <a:off x="7029200" y="7904525"/>
                <a:ext cx="192575" cy="161225"/>
              </a:xfrm>
              <a:custGeom>
                <a:avLst/>
                <a:gdLst/>
                <a:ahLst/>
                <a:cxnLst/>
                <a:rect l="l" t="t" r="r" b="b"/>
                <a:pathLst>
                  <a:path w="7703" h="6449" extrusionOk="0">
                    <a:moveTo>
                      <a:pt x="3948" y="1"/>
                    </a:moveTo>
                    <a:cubicBezTo>
                      <a:pt x="3392" y="1"/>
                      <a:pt x="2816" y="194"/>
                      <a:pt x="2288" y="649"/>
                    </a:cubicBezTo>
                    <a:cubicBezTo>
                      <a:pt x="2209" y="708"/>
                      <a:pt x="2109" y="788"/>
                      <a:pt x="2030" y="887"/>
                    </a:cubicBezTo>
                    <a:cubicBezTo>
                      <a:pt x="1" y="2896"/>
                      <a:pt x="279" y="6437"/>
                      <a:pt x="279" y="6437"/>
                    </a:cubicBezTo>
                    <a:cubicBezTo>
                      <a:pt x="279" y="6437"/>
                      <a:pt x="427" y="6448"/>
                      <a:pt x="679" y="6448"/>
                    </a:cubicBezTo>
                    <a:cubicBezTo>
                      <a:pt x="1658" y="6448"/>
                      <a:pt x="4216" y="6285"/>
                      <a:pt x="5829" y="4687"/>
                    </a:cubicBezTo>
                    <a:cubicBezTo>
                      <a:pt x="5909" y="4587"/>
                      <a:pt x="5988" y="4508"/>
                      <a:pt x="6068" y="4408"/>
                    </a:cubicBezTo>
                    <a:cubicBezTo>
                      <a:pt x="7703" y="2509"/>
                      <a:pt x="5950" y="1"/>
                      <a:pt x="3948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47"/>
              <p:cNvSpPr/>
              <p:nvPr/>
            </p:nvSpPr>
            <p:spPr>
              <a:xfrm>
                <a:off x="6724350" y="8499600"/>
                <a:ext cx="130825" cy="130825"/>
              </a:xfrm>
              <a:custGeom>
                <a:avLst/>
                <a:gdLst/>
                <a:ahLst/>
                <a:cxnLst/>
                <a:rect l="l" t="t" r="r" b="b"/>
                <a:pathLst>
                  <a:path w="5233" h="5233" extrusionOk="0">
                    <a:moveTo>
                      <a:pt x="597" y="1"/>
                    </a:moveTo>
                    <a:lnTo>
                      <a:pt x="1" y="597"/>
                    </a:lnTo>
                    <a:lnTo>
                      <a:pt x="4636" y="5232"/>
                    </a:lnTo>
                    <a:lnTo>
                      <a:pt x="5232" y="4656"/>
                    </a:lnTo>
                    <a:lnTo>
                      <a:pt x="597" y="1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47"/>
              <p:cNvSpPr/>
              <p:nvPr/>
            </p:nvSpPr>
            <p:spPr>
              <a:xfrm>
                <a:off x="6639975" y="8431825"/>
                <a:ext cx="112250" cy="93850"/>
              </a:xfrm>
              <a:custGeom>
                <a:avLst/>
                <a:gdLst/>
                <a:ahLst/>
                <a:cxnLst/>
                <a:rect l="l" t="t" r="r" b="b"/>
                <a:pathLst>
                  <a:path w="4490" h="3754" extrusionOk="0">
                    <a:moveTo>
                      <a:pt x="2186" y="0"/>
                    </a:moveTo>
                    <a:cubicBezTo>
                      <a:pt x="1020" y="0"/>
                      <a:pt x="0" y="1469"/>
                      <a:pt x="949" y="2572"/>
                    </a:cubicBezTo>
                    <a:cubicBezTo>
                      <a:pt x="988" y="2632"/>
                      <a:pt x="1048" y="2672"/>
                      <a:pt x="1088" y="2732"/>
                    </a:cubicBezTo>
                    <a:cubicBezTo>
                      <a:pt x="2011" y="3655"/>
                      <a:pt x="3488" y="3753"/>
                      <a:pt x="4077" y="3753"/>
                    </a:cubicBezTo>
                    <a:cubicBezTo>
                      <a:pt x="4236" y="3753"/>
                      <a:pt x="4330" y="3746"/>
                      <a:pt x="4330" y="3746"/>
                    </a:cubicBezTo>
                    <a:cubicBezTo>
                      <a:pt x="4330" y="3746"/>
                      <a:pt x="4490" y="1697"/>
                      <a:pt x="3296" y="524"/>
                    </a:cubicBezTo>
                    <a:cubicBezTo>
                      <a:pt x="3256" y="464"/>
                      <a:pt x="3196" y="424"/>
                      <a:pt x="3157" y="384"/>
                    </a:cubicBezTo>
                    <a:cubicBezTo>
                      <a:pt x="2848" y="115"/>
                      <a:pt x="2511" y="0"/>
                      <a:pt x="2186" y="0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47"/>
              <p:cNvSpPr/>
              <p:nvPr/>
            </p:nvSpPr>
            <p:spPr>
              <a:xfrm>
                <a:off x="6625375" y="8204200"/>
                <a:ext cx="229800" cy="229775"/>
              </a:xfrm>
              <a:custGeom>
                <a:avLst/>
                <a:gdLst/>
                <a:ahLst/>
                <a:cxnLst/>
                <a:rect l="l" t="t" r="r" b="b"/>
                <a:pathLst>
                  <a:path w="9192" h="9191" extrusionOk="0">
                    <a:moveTo>
                      <a:pt x="598" y="0"/>
                    </a:moveTo>
                    <a:lnTo>
                      <a:pt x="1" y="597"/>
                    </a:lnTo>
                    <a:lnTo>
                      <a:pt x="8614" y="9191"/>
                    </a:lnTo>
                    <a:lnTo>
                      <a:pt x="9191" y="8594"/>
                    </a:lnTo>
                    <a:lnTo>
                      <a:pt x="598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47"/>
              <p:cNvSpPr/>
              <p:nvPr/>
            </p:nvSpPr>
            <p:spPr>
              <a:xfrm>
                <a:off x="6550875" y="8142150"/>
                <a:ext cx="111825" cy="94075"/>
              </a:xfrm>
              <a:custGeom>
                <a:avLst/>
                <a:gdLst/>
                <a:ahLst/>
                <a:cxnLst/>
                <a:rect l="l" t="t" r="r" b="b"/>
                <a:pathLst>
                  <a:path w="4473" h="3763" extrusionOk="0">
                    <a:moveTo>
                      <a:pt x="2183" y="0"/>
                    </a:moveTo>
                    <a:cubicBezTo>
                      <a:pt x="1018" y="0"/>
                      <a:pt x="0" y="1474"/>
                      <a:pt x="952" y="2582"/>
                    </a:cubicBezTo>
                    <a:cubicBezTo>
                      <a:pt x="992" y="2642"/>
                      <a:pt x="1031" y="2681"/>
                      <a:pt x="1091" y="2741"/>
                    </a:cubicBezTo>
                    <a:cubicBezTo>
                      <a:pt x="2014" y="3664"/>
                      <a:pt x="3479" y="3763"/>
                      <a:pt x="4062" y="3763"/>
                    </a:cubicBezTo>
                    <a:cubicBezTo>
                      <a:pt x="4220" y="3763"/>
                      <a:pt x="4314" y="3756"/>
                      <a:pt x="4314" y="3756"/>
                    </a:cubicBezTo>
                    <a:cubicBezTo>
                      <a:pt x="4314" y="3756"/>
                      <a:pt x="4473" y="1687"/>
                      <a:pt x="3299" y="513"/>
                    </a:cubicBezTo>
                    <a:cubicBezTo>
                      <a:pt x="3239" y="473"/>
                      <a:pt x="3200" y="433"/>
                      <a:pt x="3140" y="374"/>
                    </a:cubicBezTo>
                    <a:cubicBezTo>
                      <a:pt x="2835" y="112"/>
                      <a:pt x="2503" y="0"/>
                      <a:pt x="2183" y="0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47"/>
              <p:cNvSpPr/>
              <p:nvPr/>
            </p:nvSpPr>
            <p:spPr>
              <a:xfrm>
                <a:off x="6541825" y="8308625"/>
                <a:ext cx="198475" cy="20925"/>
              </a:xfrm>
              <a:custGeom>
                <a:avLst/>
                <a:gdLst/>
                <a:ahLst/>
                <a:cxnLst/>
                <a:rect l="l" t="t" r="r" b="b"/>
                <a:pathLst>
                  <a:path w="7939" h="837" extrusionOk="0">
                    <a:moveTo>
                      <a:pt x="1" y="1"/>
                    </a:moveTo>
                    <a:lnTo>
                      <a:pt x="1" y="836"/>
                    </a:lnTo>
                    <a:lnTo>
                      <a:pt x="7938" y="836"/>
                    </a:lnTo>
                    <a:lnTo>
                      <a:pt x="7938" y="1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47"/>
              <p:cNvSpPr/>
              <p:nvPr/>
            </p:nvSpPr>
            <p:spPr>
              <a:xfrm>
                <a:off x="6968525" y="8281775"/>
                <a:ext cx="21425" cy="159175"/>
              </a:xfrm>
              <a:custGeom>
                <a:avLst/>
                <a:gdLst/>
                <a:ahLst/>
                <a:cxnLst/>
                <a:rect l="l" t="t" r="r" b="b"/>
                <a:pathLst>
                  <a:path w="857" h="6367" extrusionOk="0">
                    <a:moveTo>
                      <a:pt x="1" y="1"/>
                    </a:moveTo>
                    <a:lnTo>
                      <a:pt x="1" y="6366"/>
                    </a:lnTo>
                    <a:lnTo>
                      <a:pt x="856" y="6366"/>
                    </a:lnTo>
                    <a:lnTo>
                      <a:pt x="856" y="1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47"/>
              <p:cNvSpPr/>
              <p:nvPr/>
            </p:nvSpPr>
            <p:spPr>
              <a:xfrm>
                <a:off x="6940175" y="8189025"/>
                <a:ext cx="78125" cy="115650"/>
              </a:xfrm>
              <a:custGeom>
                <a:avLst/>
                <a:gdLst/>
                <a:ahLst/>
                <a:cxnLst/>
                <a:rect l="l" t="t" r="r" b="b"/>
                <a:pathLst>
                  <a:path w="3125" h="4626" extrusionOk="0">
                    <a:moveTo>
                      <a:pt x="1563" y="1"/>
                    </a:moveTo>
                    <a:cubicBezTo>
                      <a:pt x="817" y="1"/>
                      <a:pt x="71" y="468"/>
                      <a:pt x="1" y="1403"/>
                    </a:cubicBezTo>
                    <a:cubicBezTo>
                      <a:pt x="1" y="1463"/>
                      <a:pt x="1" y="1542"/>
                      <a:pt x="1" y="1602"/>
                    </a:cubicBezTo>
                    <a:cubicBezTo>
                      <a:pt x="1" y="3273"/>
                      <a:pt x="1553" y="4626"/>
                      <a:pt x="1553" y="4626"/>
                    </a:cubicBezTo>
                    <a:cubicBezTo>
                      <a:pt x="1553" y="4626"/>
                      <a:pt x="3124" y="3273"/>
                      <a:pt x="3124" y="1602"/>
                    </a:cubicBezTo>
                    <a:cubicBezTo>
                      <a:pt x="3124" y="1542"/>
                      <a:pt x="3124" y="1463"/>
                      <a:pt x="3124" y="1403"/>
                    </a:cubicBezTo>
                    <a:cubicBezTo>
                      <a:pt x="3054" y="468"/>
                      <a:pt x="2309" y="1"/>
                      <a:pt x="1563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47"/>
              <p:cNvSpPr/>
              <p:nvPr/>
            </p:nvSpPr>
            <p:spPr>
              <a:xfrm>
                <a:off x="6840725" y="7960025"/>
                <a:ext cx="120375" cy="120875"/>
              </a:xfrm>
              <a:custGeom>
                <a:avLst/>
                <a:gdLst/>
                <a:ahLst/>
                <a:cxnLst/>
                <a:rect l="l" t="t" r="r" b="b"/>
                <a:pathLst>
                  <a:path w="4815" h="4835" extrusionOk="0">
                    <a:moveTo>
                      <a:pt x="4238" y="0"/>
                    </a:moveTo>
                    <a:lnTo>
                      <a:pt x="0" y="4237"/>
                    </a:lnTo>
                    <a:lnTo>
                      <a:pt x="577" y="4834"/>
                    </a:lnTo>
                    <a:lnTo>
                      <a:pt x="4814" y="597"/>
                    </a:lnTo>
                    <a:lnTo>
                      <a:pt x="4238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47"/>
              <p:cNvSpPr/>
              <p:nvPr/>
            </p:nvSpPr>
            <p:spPr>
              <a:xfrm>
                <a:off x="6935700" y="7888500"/>
                <a:ext cx="112225" cy="940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762" extrusionOk="0">
                    <a:moveTo>
                      <a:pt x="2293" y="1"/>
                    </a:moveTo>
                    <a:cubicBezTo>
                      <a:pt x="1971" y="1"/>
                      <a:pt x="1639" y="113"/>
                      <a:pt x="1334" y="374"/>
                    </a:cubicBezTo>
                    <a:cubicBezTo>
                      <a:pt x="1274" y="414"/>
                      <a:pt x="1234" y="474"/>
                      <a:pt x="1175" y="514"/>
                    </a:cubicBezTo>
                    <a:cubicBezTo>
                      <a:pt x="1" y="1687"/>
                      <a:pt x="160" y="3756"/>
                      <a:pt x="160" y="3756"/>
                    </a:cubicBezTo>
                    <a:cubicBezTo>
                      <a:pt x="160" y="3756"/>
                      <a:pt x="235" y="3761"/>
                      <a:pt x="366" y="3761"/>
                    </a:cubicBezTo>
                    <a:cubicBezTo>
                      <a:pt x="914" y="3761"/>
                      <a:pt x="2434" y="3670"/>
                      <a:pt x="3383" y="2722"/>
                    </a:cubicBezTo>
                    <a:cubicBezTo>
                      <a:pt x="3442" y="2682"/>
                      <a:pt x="3482" y="2622"/>
                      <a:pt x="3522" y="2583"/>
                    </a:cubicBezTo>
                    <a:cubicBezTo>
                      <a:pt x="4489" y="1475"/>
                      <a:pt x="3462" y="1"/>
                      <a:pt x="2293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47"/>
              <p:cNvSpPr/>
              <p:nvPr/>
            </p:nvSpPr>
            <p:spPr>
              <a:xfrm>
                <a:off x="6757375" y="7442850"/>
                <a:ext cx="175675" cy="157600"/>
              </a:xfrm>
              <a:custGeom>
                <a:avLst/>
                <a:gdLst/>
                <a:ahLst/>
                <a:cxnLst/>
                <a:rect l="l" t="t" r="r" b="b"/>
                <a:pathLst>
                  <a:path w="7027" h="6304" extrusionOk="0">
                    <a:moveTo>
                      <a:pt x="3557" y="0"/>
                    </a:moveTo>
                    <a:cubicBezTo>
                      <a:pt x="3118" y="0"/>
                      <a:pt x="2683" y="942"/>
                      <a:pt x="3434" y="2923"/>
                    </a:cubicBezTo>
                    <a:cubicBezTo>
                      <a:pt x="2822" y="1310"/>
                      <a:pt x="2077" y="735"/>
                      <a:pt x="1642" y="735"/>
                    </a:cubicBezTo>
                    <a:cubicBezTo>
                      <a:pt x="989" y="735"/>
                      <a:pt x="1037" y="2035"/>
                      <a:pt x="3295" y="3062"/>
                    </a:cubicBezTo>
                    <a:cubicBezTo>
                      <a:pt x="2502" y="2701"/>
                      <a:pt x="1863" y="2568"/>
                      <a:pt x="1388" y="2568"/>
                    </a:cubicBezTo>
                    <a:cubicBezTo>
                      <a:pt x="40" y="2568"/>
                      <a:pt x="0" y="3640"/>
                      <a:pt x="1447" y="3640"/>
                    </a:cubicBezTo>
                    <a:cubicBezTo>
                      <a:pt x="1909" y="3640"/>
                      <a:pt x="2523" y="3530"/>
                      <a:pt x="3294" y="3241"/>
                    </a:cubicBezTo>
                    <a:lnTo>
                      <a:pt x="3294" y="3241"/>
                    </a:lnTo>
                    <a:cubicBezTo>
                      <a:pt x="855" y="4154"/>
                      <a:pt x="782" y="5387"/>
                      <a:pt x="1484" y="5387"/>
                    </a:cubicBezTo>
                    <a:cubicBezTo>
                      <a:pt x="1944" y="5387"/>
                      <a:pt x="2736" y="4857"/>
                      <a:pt x="3414" y="3361"/>
                    </a:cubicBezTo>
                    <a:lnTo>
                      <a:pt x="3414" y="3361"/>
                    </a:lnTo>
                    <a:cubicBezTo>
                      <a:pt x="2542" y="5286"/>
                      <a:pt x="3003" y="6303"/>
                      <a:pt x="3462" y="6303"/>
                    </a:cubicBezTo>
                    <a:cubicBezTo>
                      <a:pt x="3904" y="6303"/>
                      <a:pt x="4344" y="5361"/>
                      <a:pt x="3593" y="3381"/>
                    </a:cubicBezTo>
                    <a:lnTo>
                      <a:pt x="3593" y="3381"/>
                    </a:lnTo>
                    <a:cubicBezTo>
                      <a:pt x="4205" y="4994"/>
                      <a:pt x="4950" y="5569"/>
                      <a:pt x="5383" y="5569"/>
                    </a:cubicBezTo>
                    <a:cubicBezTo>
                      <a:pt x="6035" y="5569"/>
                      <a:pt x="5982" y="4269"/>
                      <a:pt x="3713" y="3241"/>
                    </a:cubicBezTo>
                    <a:lnTo>
                      <a:pt x="3713" y="3241"/>
                    </a:lnTo>
                    <a:cubicBezTo>
                      <a:pt x="4510" y="3602"/>
                      <a:pt x="5151" y="3735"/>
                      <a:pt x="5629" y="3735"/>
                    </a:cubicBezTo>
                    <a:cubicBezTo>
                      <a:pt x="6984" y="3735"/>
                      <a:pt x="7026" y="2664"/>
                      <a:pt x="5580" y="2664"/>
                    </a:cubicBezTo>
                    <a:cubicBezTo>
                      <a:pt x="5118" y="2664"/>
                      <a:pt x="4504" y="2773"/>
                      <a:pt x="3732" y="3062"/>
                    </a:cubicBezTo>
                    <a:cubicBezTo>
                      <a:pt x="6171" y="2149"/>
                      <a:pt x="6237" y="916"/>
                      <a:pt x="5534" y="916"/>
                    </a:cubicBezTo>
                    <a:cubicBezTo>
                      <a:pt x="5074" y="916"/>
                      <a:pt x="4282" y="1446"/>
                      <a:pt x="3613" y="2943"/>
                    </a:cubicBezTo>
                    <a:cubicBezTo>
                      <a:pt x="4474" y="1017"/>
                      <a:pt x="4014" y="0"/>
                      <a:pt x="3557" y="0"/>
                    </a:cubicBezTo>
                    <a:close/>
                  </a:path>
                </a:pathLst>
              </a:custGeom>
              <a:solidFill>
                <a:srgbClr val="E0EB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47"/>
              <p:cNvSpPr/>
              <p:nvPr/>
            </p:nvSpPr>
            <p:spPr>
              <a:xfrm>
                <a:off x="6676725" y="7377050"/>
                <a:ext cx="336700" cy="288925"/>
              </a:xfrm>
              <a:custGeom>
                <a:avLst/>
                <a:gdLst/>
                <a:ahLst/>
                <a:cxnLst/>
                <a:rect l="l" t="t" r="r" b="b"/>
                <a:pathLst>
                  <a:path w="13468" h="11557" extrusionOk="0">
                    <a:moveTo>
                      <a:pt x="8780" y="0"/>
                    </a:moveTo>
                    <a:cubicBezTo>
                      <a:pt x="7955" y="0"/>
                      <a:pt x="6739" y="1516"/>
                      <a:pt x="6739" y="5316"/>
                    </a:cubicBezTo>
                    <a:cubicBezTo>
                      <a:pt x="6739" y="1523"/>
                      <a:pt x="5518" y="9"/>
                      <a:pt x="4691" y="9"/>
                    </a:cubicBezTo>
                    <a:cubicBezTo>
                      <a:pt x="3674" y="9"/>
                      <a:pt x="3251" y="2297"/>
                      <a:pt x="6421" y="5455"/>
                    </a:cubicBezTo>
                    <a:cubicBezTo>
                      <a:pt x="4573" y="3614"/>
                      <a:pt x="3023" y="2989"/>
                      <a:pt x="2052" y="2989"/>
                    </a:cubicBezTo>
                    <a:cubicBezTo>
                      <a:pt x="0" y="2989"/>
                      <a:pt x="525" y="5774"/>
                      <a:pt x="6262" y="5774"/>
                    </a:cubicBezTo>
                    <a:cubicBezTo>
                      <a:pt x="525" y="5774"/>
                      <a:pt x="0" y="8567"/>
                      <a:pt x="2051" y="8567"/>
                    </a:cubicBezTo>
                    <a:cubicBezTo>
                      <a:pt x="3023" y="8567"/>
                      <a:pt x="4573" y="7940"/>
                      <a:pt x="6421" y="6092"/>
                    </a:cubicBezTo>
                    <a:lnTo>
                      <a:pt x="6421" y="6092"/>
                    </a:lnTo>
                    <a:cubicBezTo>
                      <a:pt x="3250" y="9264"/>
                      <a:pt x="3674" y="11557"/>
                      <a:pt x="4692" y="11557"/>
                    </a:cubicBezTo>
                    <a:cubicBezTo>
                      <a:pt x="5520" y="11557"/>
                      <a:pt x="6739" y="10042"/>
                      <a:pt x="6739" y="6251"/>
                    </a:cubicBezTo>
                    <a:cubicBezTo>
                      <a:pt x="6739" y="10042"/>
                      <a:pt x="7955" y="11557"/>
                      <a:pt x="8780" y="11557"/>
                    </a:cubicBezTo>
                    <a:cubicBezTo>
                      <a:pt x="9795" y="11557"/>
                      <a:pt x="10218" y="9264"/>
                      <a:pt x="7058" y="6092"/>
                    </a:cubicBezTo>
                    <a:lnTo>
                      <a:pt x="7058" y="6092"/>
                    </a:lnTo>
                    <a:cubicBezTo>
                      <a:pt x="8900" y="7940"/>
                      <a:pt x="10447" y="8567"/>
                      <a:pt x="11418" y="8567"/>
                    </a:cubicBezTo>
                    <a:cubicBezTo>
                      <a:pt x="13468" y="8567"/>
                      <a:pt x="12947" y="5774"/>
                      <a:pt x="7197" y="5774"/>
                    </a:cubicBezTo>
                    <a:cubicBezTo>
                      <a:pt x="12947" y="5774"/>
                      <a:pt x="13468" y="2989"/>
                      <a:pt x="11418" y="2989"/>
                    </a:cubicBezTo>
                    <a:cubicBezTo>
                      <a:pt x="10447" y="2989"/>
                      <a:pt x="8899" y="3614"/>
                      <a:pt x="7058" y="5455"/>
                    </a:cubicBezTo>
                    <a:cubicBezTo>
                      <a:pt x="10218" y="2295"/>
                      <a:pt x="9795" y="0"/>
                      <a:pt x="8780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47"/>
              <p:cNvSpPr/>
              <p:nvPr/>
            </p:nvSpPr>
            <p:spPr>
              <a:xfrm>
                <a:off x="6792650" y="7476350"/>
                <a:ext cx="105050" cy="90175"/>
              </a:xfrm>
              <a:custGeom>
                <a:avLst/>
                <a:gdLst/>
                <a:ahLst/>
                <a:cxnLst/>
                <a:rect l="l" t="t" r="r" b="b"/>
                <a:pathLst>
                  <a:path w="4202" h="3607" extrusionOk="0">
                    <a:moveTo>
                      <a:pt x="1464" y="1"/>
                    </a:moveTo>
                    <a:cubicBezTo>
                      <a:pt x="1147" y="1"/>
                      <a:pt x="1016" y="716"/>
                      <a:pt x="2003" y="1702"/>
                    </a:cubicBezTo>
                    <a:cubicBezTo>
                      <a:pt x="1428" y="1127"/>
                      <a:pt x="945" y="932"/>
                      <a:pt x="641" y="932"/>
                    </a:cubicBezTo>
                    <a:cubicBezTo>
                      <a:pt x="1" y="932"/>
                      <a:pt x="161" y="1802"/>
                      <a:pt x="1943" y="1802"/>
                    </a:cubicBezTo>
                    <a:cubicBezTo>
                      <a:pt x="161" y="1802"/>
                      <a:pt x="1" y="2672"/>
                      <a:pt x="641" y="2672"/>
                    </a:cubicBezTo>
                    <a:cubicBezTo>
                      <a:pt x="945" y="2672"/>
                      <a:pt x="1427" y="2477"/>
                      <a:pt x="2003" y="1901"/>
                    </a:cubicBezTo>
                    <a:lnTo>
                      <a:pt x="2003" y="1901"/>
                    </a:lnTo>
                    <a:cubicBezTo>
                      <a:pt x="1014" y="2890"/>
                      <a:pt x="1148" y="3606"/>
                      <a:pt x="1466" y="3606"/>
                    </a:cubicBezTo>
                    <a:cubicBezTo>
                      <a:pt x="1724" y="3606"/>
                      <a:pt x="2102" y="3136"/>
                      <a:pt x="2102" y="1961"/>
                    </a:cubicBezTo>
                    <a:cubicBezTo>
                      <a:pt x="2102" y="3136"/>
                      <a:pt x="2481" y="3606"/>
                      <a:pt x="2739" y="3606"/>
                    </a:cubicBezTo>
                    <a:cubicBezTo>
                      <a:pt x="3057" y="3606"/>
                      <a:pt x="3191" y="2890"/>
                      <a:pt x="2202" y="1901"/>
                    </a:cubicBezTo>
                    <a:lnTo>
                      <a:pt x="2202" y="1901"/>
                    </a:lnTo>
                    <a:cubicBezTo>
                      <a:pt x="2777" y="2477"/>
                      <a:pt x="3260" y="2672"/>
                      <a:pt x="3563" y="2672"/>
                    </a:cubicBezTo>
                    <a:cubicBezTo>
                      <a:pt x="4202" y="2672"/>
                      <a:pt x="4037" y="1802"/>
                      <a:pt x="2242" y="1802"/>
                    </a:cubicBezTo>
                    <a:cubicBezTo>
                      <a:pt x="4037" y="1802"/>
                      <a:pt x="4202" y="932"/>
                      <a:pt x="3563" y="932"/>
                    </a:cubicBezTo>
                    <a:cubicBezTo>
                      <a:pt x="3260" y="932"/>
                      <a:pt x="2777" y="1127"/>
                      <a:pt x="2202" y="1702"/>
                    </a:cubicBezTo>
                    <a:cubicBezTo>
                      <a:pt x="3189" y="716"/>
                      <a:pt x="3058" y="1"/>
                      <a:pt x="2741" y="1"/>
                    </a:cubicBezTo>
                    <a:cubicBezTo>
                      <a:pt x="2483" y="1"/>
                      <a:pt x="2102" y="475"/>
                      <a:pt x="2102" y="1662"/>
                    </a:cubicBezTo>
                    <a:cubicBezTo>
                      <a:pt x="2102" y="475"/>
                      <a:pt x="1722" y="1"/>
                      <a:pt x="1464" y="1"/>
                    </a:cubicBezTo>
                    <a:close/>
                  </a:path>
                </a:pathLst>
              </a:custGeom>
              <a:solidFill>
                <a:srgbClr val="3CBA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47"/>
              <p:cNvSpPr/>
              <p:nvPr/>
            </p:nvSpPr>
            <p:spPr>
              <a:xfrm>
                <a:off x="6814375" y="7491050"/>
                <a:ext cx="61175" cy="61200"/>
              </a:xfrm>
              <a:custGeom>
                <a:avLst/>
                <a:gdLst/>
                <a:ahLst/>
                <a:cxnLst/>
                <a:rect l="l" t="t" r="r" b="b"/>
                <a:pathLst>
                  <a:path w="2447" h="2448" extrusionOk="0">
                    <a:moveTo>
                      <a:pt x="1233" y="0"/>
                    </a:moveTo>
                    <a:cubicBezTo>
                      <a:pt x="1233" y="231"/>
                      <a:pt x="852" y="463"/>
                      <a:pt x="587" y="463"/>
                    </a:cubicBezTo>
                    <a:cubicBezTo>
                      <a:pt x="510" y="463"/>
                      <a:pt x="443" y="443"/>
                      <a:pt x="398" y="398"/>
                    </a:cubicBezTo>
                    <a:lnTo>
                      <a:pt x="398" y="398"/>
                    </a:lnTo>
                    <a:cubicBezTo>
                      <a:pt x="597" y="597"/>
                      <a:pt x="298" y="1214"/>
                      <a:pt x="0" y="1214"/>
                    </a:cubicBezTo>
                    <a:cubicBezTo>
                      <a:pt x="298" y="1214"/>
                      <a:pt x="597" y="1850"/>
                      <a:pt x="398" y="2049"/>
                    </a:cubicBezTo>
                    <a:cubicBezTo>
                      <a:pt x="443" y="2004"/>
                      <a:pt x="510" y="1985"/>
                      <a:pt x="587" y="1985"/>
                    </a:cubicBezTo>
                    <a:cubicBezTo>
                      <a:pt x="852" y="1985"/>
                      <a:pt x="1233" y="2216"/>
                      <a:pt x="1233" y="2447"/>
                    </a:cubicBezTo>
                    <a:cubicBezTo>
                      <a:pt x="1233" y="2216"/>
                      <a:pt x="1603" y="1985"/>
                      <a:pt x="1872" y="1985"/>
                    </a:cubicBezTo>
                    <a:cubicBezTo>
                      <a:pt x="1950" y="1985"/>
                      <a:pt x="2020" y="2004"/>
                      <a:pt x="2069" y="2049"/>
                    </a:cubicBezTo>
                    <a:cubicBezTo>
                      <a:pt x="1850" y="1850"/>
                      <a:pt x="2149" y="1214"/>
                      <a:pt x="2447" y="1214"/>
                    </a:cubicBezTo>
                    <a:cubicBezTo>
                      <a:pt x="2149" y="1214"/>
                      <a:pt x="1850" y="597"/>
                      <a:pt x="2069" y="398"/>
                    </a:cubicBezTo>
                    <a:lnTo>
                      <a:pt x="2069" y="398"/>
                    </a:lnTo>
                    <a:cubicBezTo>
                      <a:pt x="2020" y="443"/>
                      <a:pt x="1950" y="463"/>
                      <a:pt x="1872" y="463"/>
                    </a:cubicBezTo>
                    <a:cubicBezTo>
                      <a:pt x="1603" y="463"/>
                      <a:pt x="1233" y="231"/>
                      <a:pt x="1233" y="0"/>
                    </a:cubicBezTo>
                    <a:close/>
                  </a:path>
                </a:pathLst>
              </a:custGeom>
              <a:solidFill>
                <a:srgbClr val="E0EB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47"/>
              <p:cNvSpPr/>
              <p:nvPr/>
            </p:nvSpPr>
            <p:spPr>
              <a:xfrm>
                <a:off x="6837250" y="7514925"/>
                <a:ext cx="5975" cy="5975"/>
              </a:xfrm>
              <a:custGeom>
                <a:avLst/>
                <a:gdLst/>
                <a:ahLst/>
                <a:cxnLst/>
                <a:rect l="l" t="t" r="r" b="b"/>
                <a:pathLst>
                  <a:path w="239" h="239" extrusionOk="0">
                    <a:moveTo>
                      <a:pt x="120" y="0"/>
                    </a:moveTo>
                    <a:cubicBezTo>
                      <a:pt x="60" y="0"/>
                      <a:pt x="0" y="40"/>
                      <a:pt x="0" y="119"/>
                    </a:cubicBezTo>
                    <a:cubicBezTo>
                      <a:pt x="0" y="179"/>
                      <a:pt x="60" y="239"/>
                      <a:pt x="120" y="239"/>
                    </a:cubicBezTo>
                    <a:cubicBezTo>
                      <a:pt x="179" y="239"/>
                      <a:pt x="239" y="179"/>
                      <a:pt x="239" y="119"/>
                    </a:cubicBezTo>
                    <a:cubicBezTo>
                      <a:pt x="239" y="40"/>
                      <a:pt x="179" y="0"/>
                      <a:pt x="120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47"/>
              <p:cNvSpPr/>
              <p:nvPr/>
            </p:nvSpPr>
            <p:spPr>
              <a:xfrm>
                <a:off x="6827800" y="7532325"/>
                <a:ext cx="5975" cy="600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240" extrusionOk="0">
                    <a:moveTo>
                      <a:pt x="120" y="0"/>
                    </a:moveTo>
                    <a:cubicBezTo>
                      <a:pt x="60" y="0"/>
                      <a:pt x="0" y="60"/>
                      <a:pt x="0" y="120"/>
                    </a:cubicBezTo>
                    <a:cubicBezTo>
                      <a:pt x="0" y="179"/>
                      <a:pt x="60" y="239"/>
                      <a:pt x="120" y="239"/>
                    </a:cubicBezTo>
                    <a:cubicBezTo>
                      <a:pt x="179" y="239"/>
                      <a:pt x="239" y="179"/>
                      <a:pt x="239" y="120"/>
                    </a:cubicBezTo>
                    <a:cubicBezTo>
                      <a:pt x="239" y="60"/>
                      <a:pt x="179" y="0"/>
                      <a:pt x="120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47"/>
              <p:cNvSpPr/>
              <p:nvPr/>
            </p:nvSpPr>
            <p:spPr>
              <a:xfrm>
                <a:off x="6844200" y="7506950"/>
                <a:ext cx="6000" cy="6000"/>
              </a:xfrm>
              <a:custGeom>
                <a:avLst/>
                <a:gdLst/>
                <a:ahLst/>
                <a:cxnLst/>
                <a:rect l="l" t="t" r="r" b="b"/>
                <a:pathLst>
                  <a:path w="240" h="240" extrusionOk="0">
                    <a:moveTo>
                      <a:pt x="120" y="1"/>
                    </a:moveTo>
                    <a:cubicBezTo>
                      <a:pt x="60" y="1"/>
                      <a:pt x="1" y="60"/>
                      <a:pt x="1" y="120"/>
                    </a:cubicBezTo>
                    <a:cubicBezTo>
                      <a:pt x="1" y="180"/>
                      <a:pt x="60" y="240"/>
                      <a:pt x="120" y="240"/>
                    </a:cubicBezTo>
                    <a:cubicBezTo>
                      <a:pt x="180" y="240"/>
                      <a:pt x="239" y="180"/>
                      <a:pt x="239" y="120"/>
                    </a:cubicBezTo>
                    <a:cubicBezTo>
                      <a:pt x="239" y="60"/>
                      <a:pt x="180" y="1"/>
                      <a:pt x="12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47"/>
              <p:cNvSpPr/>
              <p:nvPr/>
            </p:nvSpPr>
            <p:spPr>
              <a:xfrm>
                <a:off x="6836750" y="7530325"/>
                <a:ext cx="5975" cy="550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220" extrusionOk="0">
                    <a:moveTo>
                      <a:pt x="120" y="1"/>
                    </a:moveTo>
                    <a:cubicBezTo>
                      <a:pt x="60" y="1"/>
                      <a:pt x="0" y="41"/>
                      <a:pt x="0" y="120"/>
                    </a:cubicBezTo>
                    <a:cubicBezTo>
                      <a:pt x="0" y="180"/>
                      <a:pt x="60" y="220"/>
                      <a:pt x="120" y="220"/>
                    </a:cubicBezTo>
                    <a:cubicBezTo>
                      <a:pt x="199" y="220"/>
                      <a:pt x="239" y="180"/>
                      <a:pt x="239" y="120"/>
                    </a:cubicBezTo>
                    <a:cubicBezTo>
                      <a:pt x="239" y="41"/>
                      <a:pt x="199" y="1"/>
                      <a:pt x="12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47"/>
              <p:cNvSpPr/>
              <p:nvPr/>
            </p:nvSpPr>
            <p:spPr>
              <a:xfrm>
                <a:off x="6826800" y="7508450"/>
                <a:ext cx="6000" cy="5500"/>
              </a:xfrm>
              <a:custGeom>
                <a:avLst/>
                <a:gdLst/>
                <a:ahLst/>
                <a:cxnLst/>
                <a:rect l="l" t="t" r="r" b="b"/>
                <a:pathLst>
                  <a:path w="240" h="220" extrusionOk="0">
                    <a:moveTo>
                      <a:pt x="120" y="0"/>
                    </a:moveTo>
                    <a:cubicBezTo>
                      <a:pt x="60" y="0"/>
                      <a:pt x="0" y="40"/>
                      <a:pt x="0" y="120"/>
                    </a:cubicBezTo>
                    <a:cubicBezTo>
                      <a:pt x="0" y="180"/>
                      <a:pt x="60" y="219"/>
                      <a:pt x="120" y="219"/>
                    </a:cubicBezTo>
                    <a:cubicBezTo>
                      <a:pt x="179" y="219"/>
                      <a:pt x="239" y="180"/>
                      <a:pt x="239" y="120"/>
                    </a:cubicBezTo>
                    <a:cubicBezTo>
                      <a:pt x="239" y="40"/>
                      <a:pt x="179" y="0"/>
                      <a:pt x="120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47"/>
              <p:cNvSpPr/>
              <p:nvPr/>
            </p:nvSpPr>
            <p:spPr>
              <a:xfrm>
                <a:off x="6855150" y="7533325"/>
                <a:ext cx="5975" cy="5475"/>
              </a:xfrm>
              <a:custGeom>
                <a:avLst/>
                <a:gdLst/>
                <a:ahLst/>
                <a:cxnLst/>
                <a:rect l="l" t="t" r="r" b="b"/>
                <a:pathLst>
                  <a:path w="239" h="219" extrusionOk="0">
                    <a:moveTo>
                      <a:pt x="120" y="0"/>
                    </a:moveTo>
                    <a:cubicBezTo>
                      <a:pt x="60" y="0"/>
                      <a:pt x="0" y="40"/>
                      <a:pt x="0" y="119"/>
                    </a:cubicBezTo>
                    <a:cubicBezTo>
                      <a:pt x="0" y="179"/>
                      <a:pt x="60" y="219"/>
                      <a:pt x="120" y="219"/>
                    </a:cubicBezTo>
                    <a:cubicBezTo>
                      <a:pt x="199" y="219"/>
                      <a:pt x="239" y="179"/>
                      <a:pt x="239" y="119"/>
                    </a:cubicBezTo>
                    <a:cubicBezTo>
                      <a:pt x="239" y="40"/>
                      <a:pt x="199" y="0"/>
                      <a:pt x="120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47"/>
              <p:cNvSpPr/>
              <p:nvPr/>
            </p:nvSpPr>
            <p:spPr>
              <a:xfrm>
                <a:off x="6857125" y="7510450"/>
                <a:ext cx="6000" cy="5975"/>
              </a:xfrm>
              <a:custGeom>
                <a:avLst/>
                <a:gdLst/>
                <a:ahLst/>
                <a:cxnLst/>
                <a:rect l="l" t="t" r="r" b="b"/>
                <a:pathLst>
                  <a:path w="240" h="239" extrusionOk="0">
                    <a:moveTo>
                      <a:pt x="120" y="0"/>
                    </a:moveTo>
                    <a:cubicBezTo>
                      <a:pt x="61" y="0"/>
                      <a:pt x="1" y="60"/>
                      <a:pt x="1" y="119"/>
                    </a:cubicBezTo>
                    <a:cubicBezTo>
                      <a:pt x="1" y="179"/>
                      <a:pt x="61" y="239"/>
                      <a:pt x="120" y="239"/>
                    </a:cubicBezTo>
                    <a:cubicBezTo>
                      <a:pt x="180" y="239"/>
                      <a:pt x="240" y="179"/>
                      <a:pt x="240" y="119"/>
                    </a:cubicBezTo>
                    <a:cubicBezTo>
                      <a:pt x="240" y="60"/>
                      <a:pt x="180" y="0"/>
                      <a:pt x="120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47"/>
              <p:cNvSpPr/>
              <p:nvPr/>
            </p:nvSpPr>
            <p:spPr>
              <a:xfrm>
                <a:off x="6851175" y="7517400"/>
                <a:ext cx="5975" cy="550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220" extrusionOk="0">
                    <a:moveTo>
                      <a:pt x="120" y="1"/>
                    </a:moveTo>
                    <a:cubicBezTo>
                      <a:pt x="60" y="1"/>
                      <a:pt x="0" y="40"/>
                      <a:pt x="0" y="100"/>
                    </a:cubicBezTo>
                    <a:cubicBezTo>
                      <a:pt x="0" y="180"/>
                      <a:pt x="60" y="219"/>
                      <a:pt x="120" y="219"/>
                    </a:cubicBezTo>
                    <a:cubicBezTo>
                      <a:pt x="179" y="219"/>
                      <a:pt x="239" y="180"/>
                      <a:pt x="239" y="100"/>
                    </a:cubicBezTo>
                    <a:cubicBezTo>
                      <a:pt x="239" y="40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47"/>
              <p:cNvSpPr/>
              <p:nvPr/>
            </p:nvSpPr>
            <p:spPr>
              <a:xfrm>
                <a:off x="6842700" y="7539275"/>
                <a:ext cx="6000" cy="6000"/>
              </a:xfrm>
              <a:custGeom>
                <a:avLst/>
                <a:gdLst/>
                <a:ahLst/>
                <a:cxnLst/>
                <a:rect l="l" t="t" r="r" b="b"/>
                <a:pathLst>
                  <a:path w="240" h="240" extrusionOk="0">
                    <a:moveTo>
                      <a:pt x="120" y="1"/>
                    </a:moveTo>
                    <a:cubicBezTo>
                      <a:pt x="61" y="1"/>
                      <a:pt x="1" y="61"/>
                      <a:pt x="1" y="120"/>
                    </a:cubicBezTo>
                    <a:cubicBezTo>
                      <a:pt x="1" y="180"/>
                      <a:pt x="61" y="240"/>
                      <a:pt x="120" y="240"/>
                    </a:cubicBezTo>
                    <a:cubicBezTo>
                      <a:pt x="180" y="240"/>
                      <a:pt x="240" y="180"/>
                      <a:pt x="240" y="120"/>
                    </a:cubicBezTo>
                    <a:cubicBezTo>
                      <a:pt x="240" y="61"/>
                      <a:pt x="180" y="1"/>
                      <a:pt x="12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47"/>
              <p:cNvSpPr/>
              <p:nvPr/>
            </p:nvSpPr>
            <p:spPr>
              <a:xfrm>
                <a:off x="6858125" y="7525850"/>
                <a:ext cx="6000" cy="6000"/>
              </a:xfrm>
              <a:custGeom>
                <a:avLst/>
                <a:gdLst/>
                <a:ahLst/>
                <a:cxnLst/>
                <a:rect l="l" t="t" r="r" b="b"/>
                <a:pathLst>
                  <a:path w="240" h="240" extrusionOk="0">
                    <a:moveTo>
                      <a:pt x="120" y="1"/>
                    </a:moveTo>
                    <a:cubicBezTo>
                      <a:pt x="60" y="1"/>
                      <a:pt x="1" y="60"/>
                      <a:pt x="1" y="120"/>
                    </a:cubicBezTo>
                    <a:cubicBezTo>
                      <a:pt x="1" y="180"/>
                      <a:pt x="60" y="239"/>
                      <a:pt x="120" y="239"/>
                    </a:cubicBezTo>
                    <a:cubicBezTo>
                      <a:pt x="180" y="239"/>
                      <a:pt x="239" y="180"/>
                      <a:pt x="239" y="120"/>
                    </a:cubicBezTo>
                    <a:cubicBezTo>
                      <a:pt x="239" y="60"/>
                      <a:pt x="180" y="1"/>
                      <a:pt x="12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47"/>
              <p:cNvSpPr/>
              <p:nvPr/>
            </p:nvSpPr>
            <p:spPr>
              <a:xfrm>
                <a:off x="6831775" y="7522375"/>
                <a:ext cx="6000" cy="6000"/>
              </a:xfrm>
              <a:custGeom>
                <a:avLst/>
                <a:gdLst/>
                <a:ahLst/>
                <a:cxnLst/>
                <a:rect l="l" t="t" r="r" b="b"/>
                <a:pathLst>
                  <a:path w="240" h="240" extrusionOk="0">
                    <a:moveTo>
                      <a:pt x="120" y="0"/>
                    </a:moveTo>
                    <a:cubicBezTo>
                      <a:pt x="60" y="0"/>
                      <a:pt x="0" y="60"/>
                      <a:pt x="0" y="120"/>
                    </a:cubicBezTo>
                    <a:cubicBezTo>
                      <a:pt x="0" y="180"/>
                      <a:pt x="60" y="239"/>
                      <a:pt x="120" y="239"/>
                    </a:cubicBezTo>
                    <a:cubicBezTo>
                      <a:pt x="179" y="239"/>
                      <a:pt x="239" y="180"/>
                      <a:pt x="239" y="120"/>
                    </a:cubicBezTo>
                    <a:cubicBezTo>
                      <a:pt x="239" y="60"/>
                      <a:pt x="179" y="0"/>
                      <a:pt x="120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47"/>
              <p:cNvSpPr/>
              <p:nvPr/>
            </p:nvSpPr>
            <p:spPr>
              <a:xfrm>
                <a:off x="6839225" y="7506950"/>
                <a:ext cx="3025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21" extrusionOk="0">
                    <a:moveTo>
                      <a:pt x="60" y="1"/>
                    </a:moveTo>
                    <a:cubicBezTo>
                      <a:pt x="41" y="1"/>
                      <a:pt x="1" y="21"/>
                      <a:pt x="1" y="60"/>
                    </a:cubicBezTo>
                    <a:cubicBezTo>
                      <a:pt x="1" y="80"/>
                      <a:pt x="21" y="120"/>
                      <a:pt x="60" y="120"/>
                    </a:cubicBezTo>
                    <a:cubicBezTo>
                      <a:pt x="100" y="120"/>
                      <a:pt x="120" y="80"/>
                      <a:pt x="120" y="60"/>
                    </a:cubicBezTo>
                    <a:cubicBezTo>
                      <a:pt x="120" y="21"/>
                      <a:pt x="100" y="1"/>
                      <a:pt x="6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734;p47"/>
              <p:cNvSpPr/>
              <p:nvPr/>
            </p:nvSpPr>
            <p:spPr>
              <a:xfrm>
                <a:off x="6835250" y="7510925"/>
                <a:ext cx="30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01" extrusionOk="0">
                    <a:moveTo>
                      <a:pt x="60" y="1"/>
                    </a:moveTo>
                    <a:cubicBezTo>
                      <a:pt x="20" y="1"/>
                      <a:pt x="1" y="21"/>
                      <a:pt x="1" y="61"/>
                    </a:cubicBezTo>
                    <a:cubicBezTo>
                      <a:pt x="1" y="81"/>
                      <a:pt x="20" y="100"/>
                      <a:pt x="60" y="100"/>
                    </a:cubicBezTo>
                    <a:cubicBezTo>
                      <a:pt x="80" y="100"/>
                      <a:pt x="120" y="81"/>
                      <a:pt x="120" y="61"/>
                    </a:cubicBezTo>
                    <a:cubicBezTo>
                      <a:pt x="120" y="21"/>
                      <a:pt x="100" y="1"/>
                      <a:pt x="6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47"/>
              <p:cNvSpPr/>
              <p:nvPr/>
            </p:nvSpPr>
            <p:spPr>
              <a:xfrm>
                <a:off x="6827800" y="7516400"/>
                <a:ext cx="300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1" extrusionOk="0">
                    <a:moveTo>
                      <a:pt x="60" y="1"/>
                    </a:moveTo>
                    <a:cubicBezTo>
                      <a:pt x="40" y="1"/>
                      <a:pt x="0" y="21"/>
                      <a:pt x="0" y="60"/>
                    </a:cubicBezTo>
                    <a:cubicBezTo>
                      <a:pt x="0" y="80"/>
                      <a:pt x="40" y="120"/>
                      <a:pt x="60" y="120"/>
                    </a:cubicBezTo>
                    <a:cubicBezTo>
                      <a:pt x="100" y="120"/>
                      <a:pt x="120" y="80"/>
                      <a:pt x="120" y="60"/>
                    </a:cubicBezTo>
                    <a:cubicBezTo>
                      <a:pt x="120" y="21"/>
                      <a:pt x="100" y="1"/>
                      <a:pt x="6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" name="Google Shape;736;p47"/>
              <p:cNvSpPr/>
              <p:nvPr/>
            </p:nvSpPr>
            <p:spPr>
              <a:xfrm>
                <a:off x="6823325" y="7520375"/>
                <a:ext cx="30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01" extrusionOk="0">
                    <a:moveTo>
                      <a:pt x="60" y="1"/>
                    </a:moveTo>
                    <a:cubicBezTo>
                      <a:pt x="20" y="1"/>
                      <a:pt x="0" y="21"/>
                      <a:pt x="0" y="41"/>
                    </a:cubicBezTo>
                    <a:cubicBezTo>
                      <a:pt x="0" y="80"/>
                      <a:pt x="20" y="100"/>
                      <a:pt x="60" y="100"/>
                    </a:cubicBezTo>
                    <a:cubicBezTo>
                      <a:pt x="80" y="100"/>
                      <a:pt x="120" y="80"/>
                      <a:pt x="120" y="41"/>
                    </a:cubicBezTo>
                    <a:cubicBezTo>
                      <a:pt x="120" y="21"/>
                      <a:pt x="80" y="1"/>
                      <a:pt x="6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47"/>
              <p:cNvSpPr/>
              <p:nvPr/>
            </p:nvSpPr>
            <p:spPr>
              <a:xfrm>
                <a:off x="6840725" y="7525350"/>
                <a:ext cx="300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1" extrusionOk="0">
                    <a:moveTo>
                      <a:pt x="60" y="1"/>
                    </a:moveTo>
                    <a:cubicBezTo>
                      <a:pt x="20" y="1"/>
                      <a:pt x="0" y="21"/>
                      <a:pt x="0" y="61"/>
                    </a:cubicBezTo>
                    <a:cubicBezTo>
                      <a:pt x="0" y="80"/>
                      <a:pt x="40" y="120"/>
                      <a:pt x="60" y="120"/>
                    </a:cubicBezTo>
                    <a:cubicBezTo>
                      <a:pt x="100" y="120"/>
                      <a:pt x="120" y="100"/>
                      <a:pt x="120" y="61"/>
                    </a:cubicBezTo>
                    <a:cubicBezTo>
                      <a:pt x="120" y="21"/>
                      <a:pt x="100" y="1"/>
                      <a:pt x="6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47"/>
              <p:cNvSpPr/>
              <p:nvPr/>
            </p:nvSpPr>
            <p:spPr>
              <a:xfrm>
                <a:off x="6849675" y="7533325"/>
                <a:ext cx="3000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0" extrusionOk="0">
                    <a:moveTo>
                      <a:pt x="60" y="0"/>
                    </a:moveTo>
                    <a:cubicBezTo>
                      <a:pt x="40" y="0"/>
                      <a:pt x="0" y="20"/>
                      <a:pt x="0" y="60"/>
                    </a:cubicBezTo>
                    <a:cubicBezTo>
                      <a:pt x="0" y="80"/>
                      <a:pt x="40" y="119"/>
                      <a:pt x="60" y="119"/>
                    </a:cubicBezTo>
                    <a:cubicBezTo>
                      <a:pt x="100" y="119"/>
                      <a:pt x="120" y="80"/>
                      <a:pt x="120" y="60"/>
                    </a:cubicBezTo>
                    <a:cubicBezTo>
                      <a:pt x="120" y="20"/>
                      <a:pt x="100" y="0"/>
                      <a:pt x="60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739;p47"/>
              <p:cNvSpPr/>
              <p:nvPr/>
            </p:nvSpPr>
            <p:spPr>
              <a:xfrm>
                <a:off x="6845700" y="7514425"/>
                <a:ext cx="3000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0" extrusionOk="0">
                    <a:moveTo>
                      <a:pt x="60" y="0"/>
                    </a:moveTo>
                    <a:cubicBezTo>
                      <a:pt x="40" y="0"/>
                      <a:pt x="0" y="20"/>
                      <a:pt x="0" y="60"/>
                    </a:cubicBezTo>
                    <a:cubicBezTo>
                      <a:pt x="0" y="80"/>
                      <a:pt x="40" y="120"/>
                      <a:pt x="60" y="120"/>
                    </a:cubicBezTo>
                    <a:cubicBezTo>
                      <a:pt x="100" y="120"/>
                      <a:pt x="120" y="80"/>
                      <a:pt x="120" y="60"/>
                    </a:cubicBezTo>
                    <a:cubicBezTo>
                      <a:pt x="120" y="20"/>
                      <a:pt x="100" y="0"/>
                      <a:pt x="60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740;p47"/>
              <p:cNvSpPr/>
              <p:nvPr/>
            </p:nvSpPr>
            <p:spPr>
              <a:xfrm>
                <a:off x="6842700" y="7500000"/>
                <a:ext cx="3025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20" extrusionOk="0">
                    <a:moveTo>
                      <a:pt x="61" y="0"/>
                    </a:moveTo>
                    <a:cubicBezTo>
                      <a:pt x="41" y="0"/>
                      <a:pt x="1" y="20"/>
                      <a:pt x="1" y="60"/>
                    </a:cubicBezTo>
                    <a:cubicBezTo>
                      <a:pt x="1" y="80"/>
                      <a:pt x="41" y="120"/>
                      <a:pt x="61" y="120"/>
                    </a:cubicBezTo>
                    <a:cubicBezTo>
                      <a:pt x="100" y="120"/>
                      <a:pt x="120" y="80"/>
                      <a:pt x="120" y="60"/>
                    </a:cubicBezTo>
                    <a:cubicBezTo>
                      <a:pt x="120" y="20"/>
                      <a:pt x="100" y="0"/>
                      <a:pt x="61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47"/>
              <p:cNvSpPr/>
              <p:nvPr/>
            </p:nvSpPr>
            <p:spPr>
              <a:xfrm>
                <a:off x="6859125" y="7504475"/>
                <a:ext cx="3000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0" extrusionOk="0">
                    <a:moveTo>
                      <a:pt x="60" y="0"/>
                    </a:moveTo>
                    <a:cubicBezTo>
                      <a:pt x="40" y="0"/>
                      <a:pt x="0" y="40"/>
                      <a:pt x="0" y="60"/>
                    </a:cubicBezTo>
                    <a:cubicBezTo>
                      <a:pt x="0" y="100"/>
                      <a:pt x="40" y="120"/>
                      <a:pt x="60" y="120"/>
                    </a:cubicBezTo>
                    <a:cubicBezTo>
                      <a:pt x="100" y="120"/>
                      <a:pt x="120" y="100"/>
                      <a:pt x="120" y="60"/>
                    </a:cubicBezTo>
                    <a:cubicBezTo>
                      <a:pt x="120" y="40"/>
                      <a:pt x="100" y="0"/>
                      <a:pt x="60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47"/>
              <p:cNvSpPr/>
              <p:nvPr/>
            </p:nvSpPr>
            <p:spPr>
              <a:xfrm>
                <a:off x="6836750" y="7501975"/>
                <a:ext cx="300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1" extrusionOk="0">
                    <a:moveTo>
                      <a:pt x="60" y="1"/>
                    </a:moveTo>
                    <a:cubicBezTo>
                      <a:pt x="20" y="1"/>
                      <a:pt x="0" y="21"/>
                      <a:pt x="0" y="61"/>
                    </a:cubicBezTo>
                    <a:cubicBezTo>
                      <a:pt x="0" y="80"/>
                      <a:pt x="20" y="120"/>
                      <a:pt x="60" y="120"/>
                    </a:cubicBezTo>
                    <a:cubicBezTo>
                      <a:pt x="80" y="120"/>
                      <a:pt x="120" y="100"/>
                      <a:pt x="120" y="61"/>
                    </a:cubicBezTo>
                    <a:cubicBezTo>
                      <a:pt x="120" y="21"/>
                      <a:pt x="80" y="1"/>
                      <a:pt x="6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47"/>
              <p:cNvSpPr/>
              <p:nvPr/>
            </p:nvSpPr>
            <p:spPr>
              <a:xfrm>
                <a:off x="6833275" y="7518400"/>
                <a:ext cx="3000" cy="250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00" extrusionOk="0">
                    <a:moveTo>
                      <a:pt x="60" y="0"/>
                    </a:moveTo>
                    <a:cubicBezTo>
                      <a:pt x="20" y="0"/>
                      <a:pt x="0" y="20"/>
                      <a:pt x="0" y="40"/>
                    </a:cubicBezTo>
                    <a:cubicBezTo>
                      <a:pt x="0" y="80"/>
                      <a:pt x="20" y="100"/>
                      <a:pt x="60" y="100"/>
                    </a:cubicBezTo>
                    <a:cubicBezTo>
                      <a:pt x="80" y="100"/>
                      <a:pt x="119" y="80"/>
                      <a:pt x="119" y="40"/>
                    </a:cubicBezTo>
                    <a:cubicBezTo>
                      <a:pt x="119" y="20"/>
                      <a:pt x="99" y="0"/>
                      <a:pt x="60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47"/>
              <p:cNvSpPr/>
              <p:nvPr/>
            </p:nvSpPr>
            <p:spPr>
              <a:xfrm>
                <a:off x="6861600" y="7519400"/>
                <a:ext cx="3025" cy="2500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00" extrusionOk="0">
                    <a:moveTo>
                      <a:pt x="61" y="0"/>
                    </a:moveTo>
                    <a:cubicBezTo>
                      <a:pt x="21" y="0"/>
                      <a:pt x="1" y="20"/>
                      <a:pt x="1" y="60"/>
                    </a:cubicBezTo>
                    <a:cubicBezTo>
                      <a:pt x="1" y="80"/>
                      <a:pt x="21" y="100"/>
                      <a:pt x="61" y="100"/>
                    </a:cubicBezTo>
                    <a:cubicBezTo>
                      <a:pt x="80" y="100"/>
                      <a:pt x="120" y="80"/>
                      <a:pt x="120" y="60"/>
                    </a:cubicBezTo>
                    <a:cubicBezTo>
                      <a:pt x="120" y="20"/>
                      <a:pt x="80" y="0"/>
                      <a:pt x="61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47"/>
              <p:cNvSpPr/>
              <p:nvPr/>
            </p:nvSpPr>
            <p:spPr>
              <a:xfrm>
                <a:off x="6866075" y="7520875"/>
                <a:ext cx="30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01" extrusionOk="0">
                    <a:moveTo>
                      <a:pt x="61" y="1"/>
                    </a:moveTo>
                    <a:cubicBezTo>
                      <a:pt x="41" y="1"/>
                      <a:pt x="1" y="21"/>
                      <a:pt x="1" y="41"/>
                    </a:cubicBezTo>
                    <a:cubicBezTo>
                      <a:pt x="1" y="80"/>
                      <a:pt x="41" y="100"/>
                      <a:pt x="61" y="100"/>
                    </a:cubicBezTo>
                    <a:cubicBezTo>
                      <a:pt x="100" y="100"/>
                      <a:pt x="120" y="80"/>
                      <a:pt x="120" y="41"/>
                    </a:cubicBezTo>
                    <a:cubicBezTo>
                      <a:pt x="120" y="21"/>
                      <a:pt x="100" y="1"/>
                      <a:pt x="61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47"/>
              <p:cNvSpPr/>
              <p:nvPr/>
            </p:nvSpPr>
            <p:spPr>
              <a:xfrm>
                <a:off x="6853650" y="7528350"/>
                <a:ext cx="3000" cy="250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00" extrusionOk="0">
                    <a:moveTo>
                      <a:pt x="60" y="0"/>
                    </a:moveTo>
                    <a:cubicBezTo>
                      <a:pt x="21" y="0"/>
                      <a:pt x="1" y="20"/>
                      <a:pt x="1" y="60"/>
                    </a:cubicBezTo>
                    <a:cubicBezTo>
                      <a:pt x="1" y="80"/>
                      <a:pt x="40" y="100"/>
                      <a:pt x="60" y="100"/>
                    </a:cubicBezTo>
                    <a:cubicBezTo>
                      <a:pt x="100" y="100"/>
                      <a:pt x="120" y="80"/>
                      <a:pt x="120" y="60"/>
                    </a:cubicBezTo>
                    <a:cubicBezTo>
                      <a:pt x="120" y="20"/>
                      <a:pt x="100" y="0"/>
                      <a:pt x="60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47"/>
              <p:cNvSpPr/>
              <p:nvPr/>
            </p:nvSpPr>
            <p:spPr>
              <a:xfrm>
                <a:off x="6845200" y="7520375"/>
                <a:ext cx="25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0" h="101" extrusionOk="0">
                    <a:moveTo>
                      <a:pt x="40" y="1"/>
                    </a:moveTo>
                    <a:cubicBezTo>
                      <a:pt x="20" y="1"/>
                      <a:pt x="0" y="21"/>
                      <a:pt x="0" y="41"/>
                    </a:cubicBezTo>
                    <a:cubicBezTo>
                      <a:pt x="0" y="80"/>
                      <a:pt x="20" y="100"/>
                      <a:pt x="40" y="100"/>
                    </a:cubicBezTo>
                    <a:cubicBezTo>
                      <a:pt x="80" y="100"/>
                      <a:pt x="100" y="80"/>
                      <a:pt x="100" y="41"/>
                    </a:cubicBezTo>
                    <a:cubicBezTo>
                      <a:pt x="100" y="21"/>
                      <a:pt x="80" y="1"/>
                      <a:pt x="4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47"/>
              <p:cNvSpPr/>
              <p:nvPr/>
            </p:nvSpPr>
            <p:spPr>
              <a:xfrm>
                <a:off x="6850175" y="7502475"/>
                <a:ext cx="300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1" extrusionOk="0">
                    <a:moveTo>
                      <a:pt x="60" y="1"/>
                    </a:moveTo>
                    <a:cubicBezTo>
                      <a:pt x="20" y="1"/>
                      <a:pt x="0" y="41"/>
                      <a:pt x="0" y="60"/>
                    </a:cubicBezTo>
                    <a:cubicBezTo>
                      <a:pt x="0" y="100"/>
                      <a:pt x="20" y="120"/>
                      <a:pt x="60" y="120"/>
                    </a:cubicBezTo>
                    <a:cubicBezTo>
                      <a:pt x="100" y="120"/>
                      <a:pt x="120" y="100"/>
                      <a:pt x="120" y="60"/>
                    </a:cubicBezTo>
                    <a:cubicBezTo>
                      <a:pt x="120" y="21"/>
                      <a:pt x="80" y="1"/>
                      <a:pt x="6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" name="Google Shape;749;p47"/>
              <p:cNvSpPr/>
              <p:nvPr/>
            </p:nvSpPr>
            <p:spPr>
              <a:xfrm>
                <a:off x="6835750" y="7536800"/>
                <a:ext cx="3000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0" extrusionOk="0">
                    <a:moveTo>
                      <a:pt x="60" y="0"/>
                    </a:moveTo>
                    <a:cubicBezTo>
                      <a:pt x="20" y="0"/>
                      <a:pt x="0" y="20"/>
                      <a:pt x="0" y="60"/>
                    </a:cubicBezTo>
                    <a:cubicBezTo>
                      <a:pt x="0" y="100"/>
                      <a:pt x="20" y="120"/>
                      <a:pt x="60" y="120"/>
                    </a:cubicBezTo>
                    <a:cubicBezTo>
                      <a:pt x="100" y="120"/>
                      <a:pt x="120" y="100"/>
                      <a:pt x="120" y="60"/>
                    </a:cubicBezTo>
                    <a:cubicBezTo>
                      <a:pt x="120" y="20"/>
                      <a:pt x="100" y="0"/>
                      <a:pt x="60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47"/>
              <p:cNvSpPr/>
              <p:nvPr/>
            </p:nvSpPr>
            <p:spPr>
              <a:xfrm>
                <a:off x="6825800" y="7525850"/>
                <a:ext cx="300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1" extrusionOk="0">
                    <a:moveTo>
                      <a:pt x="60" y="1"/>
                    </a:moveTo>
                    <a:cubicBezTo>
                      <a:pt x="21" y="1"/>
                      <a:pt x="1" y="41"/>
                      <a:pt x="1" y="60"/>
                    </a:cubicBezTo>
                    <a:cubicBezTo>
                      <a:pt x="1" y="100"/>
                      <a:pt x="21" y="120"/>
                      <a:pt x="60" y="120"/>
                    </a:cubicBezTo>
                    <a:cubicBezTo>
                      <a:pt x="100" y="120"/>
                      <a:pt x="120" y="100"/>
                      <a:pt x="120" y="60"/>
                    </a:cubicBezTo>
                    <a:cubicBezTo>
                      <a:pt x="120" y="41"/>
                      <a:pt x="80" y="1"/>
                      <a:pt x="6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47"/>
              <p:cNvSpPr/>
              <p:nvPr/>
            </p:nvSpPr>
            <p:spPr>
              <a:xfrm>
                <a:off x="6848675" y="7525350"/>
                <a:ext cx="3025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21" extrusionOk="0">
                    <a:moveTo>
                      <a:pt x="60" y="1"/>
                    </a:moveTo>
                    <a:cubicBezTo>
                      <a:pt x="21" y="1"/>
                      <a:pt x="1" y="21"/>
                      <a:pt x="1" y="61"/>
                    </a:cubicBezTo>
                    <a:cubicBezTo>
                      <a:pt x="1" y="80"/>
                      <a:pt x="40" y="120"/>
                      <a:pt x="60" y="120"/>
                    </a:cubicBezTo>
                    <a:cubicBezTo>
                      <a:pt x="100" y="120"/>
                      <a:pt x="120" y="100"/>
                      <a:pt x="120" y="61"/>
                    </a:cubicBezTo>
                    <a:cubicBezTo>
                      <a:pt x="120" y="21"/>
                      <a:pt x="100" y="1"/>
                      <a:pt x="6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47"/>
              <p:cNvSpPr/>
              <p:nvPr/>
            </p:nvSpPr>
            <p:spPr>
              <a:xfrm>
                <a:off x="6845700" y="7530325"/>
                <a:ext cx="300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1" extrusionOk="0">
                    <a:moveTo>
                      <a:pt x="60" y="1"/>
                    </a:moveTo>
                    <a:cubicBezTo>
                      <a:pt x="40" y="1"/>
                      <a:pt x="0" y="21"/>
                      <a:pt x="0" y="60"/>
                    </a:cubicBezTo>
                    <a:cubicBezTo>
                      <a:pt x="0" y="100"/>
                      <a:pt x="40" y="120"/>
                      <a:pt x="60" y="120"/>
                    </a:cubicBezTo>
                    <a:cubicBezTo>
                      <a:pt x="100" y="120"/>
                      <a:pt x="120" y="100"/>
                      <a:pt x="120" y="60"/>
                    </a:cubicBezTo>
                    <a:cubicBezTo>
                      <a:pt x="120" y="21"/>
                      <a:pt x="100" y="1"/>
                      <a:pt x="6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47"/>
              <p:cNvSpPr/>
              <p:nvPr/>
            </p:nvSpPr>
            <p:spPr>
              <a:xfrm>
                <a:off x="6831275" y="7504975"/>
                <a:ext cx="3000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0" extrusionOk="0">
                    <a:moveTo>
                      <a:pt x="60" y="0"/>
                    </a:moveTo>
                    <a:cubicBezTo>
                      <a:pt x="20" y="0"/>
                      <a:pt x="0" y="20"/>
                      <a:pt x="0" y="60"/>
                    </a:cubicBezTo>
                    <a:cubicBezTo>
                      <a:pt x="0" y="80"/>
                      <a:pt x="20" y="120"/>
                      <a:pt x="60" y="120"/>
                    </a:cubicBezTo>
                    <a:cubicBezTo>
                      <a:pt x="100" y="120"/>
                      <a:pt x="120" y="80"/>
                      <a:pt x="120" y="60"/>
                    </a:cubicBezTo>
                    <a:cubicBezTo>
                      <a:pt x="120" y="20"/>
                      <a:pt x="80" y="0"/>
                      <a:pt x="60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47"/>
              <p:cNvSpPr/>
              <p:nvPr/>
            </p:nvSpPr>
            <p:spPr>
              <a:xfrm>
                <a:off x="6852150" y="7508450"/>
                <a:ext cx="3025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20" extrusionOk="0">
                    <a:moveTo>
                      <a:pt x="61" y="0"/>
                    </a:moveTo>
                    <a:cubicBezTo>
                      <a:pt x="41" y="0"/>
                      <a:pt x="1" y="20"/>
                      <a:pt x="1" y="60"/>
                    </a:cubicBezTo>
                    <a:cubicBezTo>
                      <a:pt x="1" y="80"/>
                      <a:pt x="41" y="120"/>
                      <a:pt x="61" y="120"/>
                    </a:cubicBezTo>
                    <a:cubicBezTo>
                      <a:pt x="100" y="120"/>
                      <a:pt x="120" y="80"/>
                      <a:pt x="120" y="60"/>
                    </a:cubicBezTo>
                    <a:cubicBezTo>
                      <a:pt x="120" y="20"/>
                      <a:pt x="100" y="0"/>
                      <a:pt x="61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55" name="Google Shape;755;p47"/>
          <p:cNvGrpSpPr/>
          <p:nvPr/>
        </p:nvGrpSpPr>
        <p:grpSpPr>
          <a:xfrm rot="5400000">
            <a:off x="2727350" y="943143"/>
            <a:ext cx="793244" cy="996922"/>
            <a:chOff x="10557275" y="3740843"/>
            <a:chExt cx="793244" cy="996922"/>
          </a:xfrm>
        </p:grpSpPr>
        <p:sp>
          <p:nvSpPr>
            <p:cNvPr id="756" name="Google Shape;756;p47"/>
            <p:cNvSpPr/>
            <p:nvPr/>
          </p:nvSpPr>
          <p:spPr>
            <a:xfrm rot="-6299960">
              <a:off x="10546141" y="3866190"/>
              <a:ext cx="588157" cy="428262"/>
            </a:xfrm>
            <a:custGeom>
              <a:avLst/>
              <a:gdLst/>
              <a:ahLst/>
              <a:cxnLst/>
              <a:rect l="l" t="t" r="r" b="b"/>
              <a:pathLst>
                <a:path w="23527" h="17131" extrusionOk="0">
                  <a:moveTo>
                    <a:pt x="4870" y="1"/>
                  </a:moveTo>
                  <a:cubicBezTo>
                    <a:pt x="3250" y="1"/>
                    <a:pt x="1619" y="93"/>
                    <a:pt x="0" y="195"/>
                  </a:cubicBezTo>
                  <a:cubicBezTo>
                    <a:pt x="3678" y="2809"/>
                    <a:pt x="5988" y="6912"/>
                    <a:pt x="8845" y="10438"/>
                  </a:cubicBezTo>
                  <a:cubicBezTo>
                    <a:pt x="11608" y="13944"/>
                    <a:pt x="15388" y="17130"/>
                    <a:pt x="19786" y="17130"/>
                  </a:cubicBezTo>
                  <a:cubicBezTo>
                    <a:pt x="19888" y="17130"/>
                    <a:pt x="19990" y="17128"/>
                    <a:pt x="20092" y="17125"/>
                  </a:cubicBezTo>
                  <a:cubicBezTo>
                    <a:pt x="22371" y="17064"/>
                    <a:pt x="23526" y="16183"/>
                    <a:pt x="23162" y="13933"/>
                  </a:cubicBezTo>
                  <a:cubicBezTo>
                    <a:pt x="22858" y="11988"/>
                    <a:pt x="22219" y="10164"/>
                    <a:pt x="21277" y="8462"/>
                  </a:cubicBezTo>
                  <a:cubicBezTo>
                    <a:pt x="19453" y="5210"/>
                    <a:pt x="16475" y="2505"/>
                    <a:pt x="12949" y="1228"/>
                  </a:cubicBezTo>
                  <a:cubicBezTo>
                    <a:pt x="10363" y="270"/>
                    <a:pt x="7632" y="1"/>
                    <a:pt x="4870" y="1"/>
                  </a:cubicBezTo>
                  <a:close/>
                </a:path>
              </a:pathLst>
            </a:custGeom>
            <a:solidFill>
              <a:schemeClr val="accent1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7"/>
            <p:cNvSpPr/>
            <p:nvPr/>
          </p:nvSpPr>
          <p:spPr>
            <a:xfrm rot="9900040" flipH="1">
              <a:off x="10716962" y="4240688"/>
              <a:ext cx="588157" cy="428262"/>
            </a:xfrm>
            <a:custGeom>
              <a:avLst/>
              <a:gdLst/>
              <a:ahLst/>
              <a:cxnLst/>
              <a:rect l="l" t="t" r="r" b="b"/>
              <a:pathLst>
                <a:path w="23527" h="17131" extrusionOk="0">
                  <a:moveTo>
                    <a:pt x="4870" y="1"/>
                  </a:moveTo>
                  <a:cubicBezTo>
                    <a:pt x="3250" y="1"/>
                    <a:pt x="1619" y="93"/>
                    <a:pt x="0" y="195"/>
                  </a:cubicBezTo>
                  <a:cubicBezTo>
                    <a:pt x="3678" y="2809"/>
                    <a:pt x="5988" y="6912"/>
                    <a:pt x="8845" y="10438"/>
                  </a:cubicBezTo>
                  <a:cubicBezTo>
                    <a:pt x="11608" y="13944"/>
                    <a:pt x="15388" y="17130"/>
                    <a:pt x="19786" y="17130"/>
                  </a:cubicBezTo>
                  <a:cubicBezTo>
                    <a:pt x="19888" y="17130"/>
                    <a:pt x="19990" y="17128"/>
                    <a:pt x="20092" y="17125"/>
                  </a:cubicBezTo>
                  <a:cubicBezTo>
                    <a:pt x="22371" y="17064"/>
                    <a:pt x="23526" y="16183"/>
                    <a:pt x="23162" y="13933"/>
                  </a:cubicBezTo>
                  <a:cubicBezTo>
                    <a:pt x="22858" y="11988"/>
                    <a:pt x="22219" y="10164"/>
                    <a:pt x="21277" y="8462"/>
                  </a:cubicBezTo>
                  <a:cubicBezTo>
                    <a:pt x="19453" y="5210"/>
                    <a:pt x="16475" y="2505"/>
                    <a:pt x="12949" y="1228"/>
                  </a:cubicBezTo>
                  <a:cubicBezTo>
                    <a:pt x="10363" y="270"/>
                    <a:pt x="7632" y="1"/>
                    <a:pt x="4870" y="1"/>
                  </a:cubicBezTo>
                  <a:close/>
                </a:path>
              </a:pathLst>
            </a:custGeom>
            <a:solidFill>
              <a:schemeClr val="accent1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48"/>
          <p:cNvSpPr txBox="1">
            <a:spLocks noGrp="1"/>
          </p:cNvSpPr>
          <p:nvPr>
            <p:ph type="title"/>
          </p:nvPr>
        </p:nvSpPr>
        <p:spPr>
          <a:xfrm>
            <a:off x="1529000" y="692879"/>
            <a:ext cx="5421600" cy="855600"/>
          </a:xfrm>
          <a:prstGeom prst="rect">
            <a:avLst/>
          </a:prstGeom>
        </p:spPr>
        <p:txBody>
          <a:bodyPr spcFirstLastPara="1" wrap="square" lIns="228600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Team Management (Project Plan)</a:t>
            </a:r>
            <a:endParaRPr sz="35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800"/>
          </a:p>
        </p:txBody>
      </p:sp>
      <p:sp>
        <p:nvSpPr>
          <p:cNvPr id="763" name="Google Shape;763;p48"/>
          <p:cNvSpPr/>
          <p:nvPr/>
        </p:nvSpPr>
        <p:spPr>
          <a:xfrm rot="-3630224">
            <a:off x="3356533" y="202250"/>
            <a:ext cx="661223" cy="434667"/>
          </a:xfrm>
          <a:custGeom>
            <a:avLst/>
            <a:gdLst/>
            <a:ahLst/>
            <a:cxnLst/>
            <a:rect l="l" t="t" r="r" b="b"/>
            <a:pathLst>
              <a:path w="8481" h="5632" extrusionOk="0">
                <a:moveTo>
                  <a:pt x="1496" y="1"/>
                </a:moveTo>
                <a:cubicBezTo>
                  <a:pt x="993" y="1"/>
                  <a:pt x="491" y="53"/>
                  <a:pt x="0" y="160"/>
                </a:cubicBezTo>
                <a:cubicBezTo>
                  <a:pt x="304" y="1315"/>
                  <a:pt x="1125" y="2379"/>
                  <a:pt x="2189" y="3048"/>
                </a:cubicBezTo>
                <a:cubicBezTo>
                  <a:pt x="3617" y="3899"/>
                  <a:pt x="5411" y="3960"/>
                  <a:pt x="6991" y="4476"/>
                </a:cubicBezTo>
                <a:cubicBezTo>
                  <a:pt x="7599" y="4659"/>
                  <a:pt x="8268" y="5024"/>
                  <a:pt x="8480" y="5631"/>
                </a:cubicBezTo>
                <a:cubicBezTo>
                  <a:pt x="8480" y="5084"/>
                  <a:pt x="8450" y="4659"/>
                  <a:pt x="8298" y="4264"/>
                </a:cubicBezTo>
                <a:cubicBezTo>
                  <a:pt x="8146" y="3808"/>
                  <a:pt x="7751" y="3291"/>
                  <a:pt x="7447" y="2926"/>
                </a:cubicBezTo>
                <a:cubicBezTo>
                  <a:pt x="6748" y="2075"/>
                  <a:pt x="5897" y="1376"/>
                  <a:pt x="4985" y="859"/>
                </a:cubicBezTo>
                <a:cubicBezTo>
                  <a:pt x="3912" y="301"/>
                  <a:pt x="2702" y="1"/>
                  <a:pt x="1496" y="1"/>
                </a:cubicBezTo>
                <a:close/>
              </a:path>
            </a:pathLst>
          </a:custGeom>
          <a:solidFill>
            <a:schemeClr val="accent1"/>
          </a:solidFill>
          <a:ln w="1143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"/>
          </a:p>
        </p:txBody>
      </p:sp>
      <p:sp>
        <p:nvSpPr>
          <p:cNvPr id="764" name="Google Shape;764;p48"/>
          <p:cNvSpPr/>
          <p:nvPr/>
        </p:nvSpPr>
        <p:spPr>
          <a:xfrm rot="-3630224">
            <a:off x="5085446" y="202250"/>
            <a:ext cx="661223" cy="434667"/>
          </a:xfrm>
          <a:custGeom>
            <a:avLst/>
            <a:gdLst/>
            <a:ahLst/>
            <a:cxnLst/>
            <a:rect l="l" t="t" r="r" b="b"/>
            <a:pathLst>
              <a:path w="8481" h="5632" extrusionOk="0">
                <a:moveTo>
                  <a:pt x="1496" y="1"/>
                </a:moveTo>
                <a:cubicBezTo>
                  <a:pt x="993" y="1"/>
                  <a:pt x="491" y="53"/>
                  <a:pt x="0" y="160"/>
                </a:cubicBezTo>
                <a:cubicBezTo>
                  <a:pt x="304" y="1315"/>
                  <a:pt x="1125" y="2379"/>
                  <a:pt x="2189" y="3048"/>
                </a:cubicBezTo>
                <a:cubicBezTo>
                  <a:pt x="3617" y="3899"/>
                  <a:pt x="5411" y="3960"/>
                  <a:pt x="6991" y="4476"/>
                </a:cubicBezTo>
                <a:cubicBezTo>
                  <a:pt x="7599" y="4659"/>
                  <a:pt x="8268" y="5024"/>
                  <a:pt x="8480" y="5631"/>
                </a:cubicBezTo>
                <a:cubicBezTo>
                  <a:pt x="8480" y="5084"/>
                  <a:pt x="8450" y="4659"/>
                  <a:pt x="8298" y="4264"/>
                </a:cubicBezTo>
                <a:cubicBezTo>
                  <a:pt x="8146" y="3808"/>
                  <a:pt x="7751" y="3291"/>
                  <a:pt x="7447" y="2926"/>
                </a:cubicBezTo>
                <a:cubicBezTo>
                  <a:pt x="6748" y="2075"/>
                  <a:pt x="5897" y="1376"/>
                  <a:pt x="4985" y="859"/>
                </a:cubicBezTo>
                <a:cubicBezTo>
                  <a:pt x="3912" y="301"/>
                  <a:pt x="2702" y="1"/>
                  <a:pt x="1496" y="1"/>
                </a:cubicBezTo>
                <a:close/>
              </a:path>
            </a:pathLst>
          </a:custGeom>
          <a:solidFill>
            <a:schemeClr val="accent1"/>
          </a:solidFill>
          <a:ln w="1143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"/>
          </a:p>
        </p:txBody>
      </p:sp>
      <p:sp>
        <p:nvSpPr>
          <p:cNvPr id="765" name="Google Shape;765;p48"/>
          <p:cNvSpPr/>
          <p:nvPr/>
        </p:nvSpPr>
        <p:spPr>
          <a:xfrm rot="-3630224">
            <a:off x="4220983" y="202250"/>
            <a:ext cx="661223" cy="434667"/>
          </a:xfrm>
          <a:custGeom>
            <a:avLst/>
            <a:gdLst/>
            <a:ahLst/>
            <a:cxnLst/>
            <a:rect l="l" t="t" r="r" b="b"/>
            <a:pathLst>
              <a:path w="8481" h="5632" extrusionOk="0">
                <a:moveTo>
                  <a:pt x="1496" y="1"/>
                </a:moveTo>
                <a:cubicBezTo>
                  <a:pt x="993" y="1"/>
                  <a:pt x="491" y="53"/>
                  <a:pt x="0" y="160"/>
                </a:cubicBezTo>
                <a:cubicBezTo>
                  <a:pt x="304" y="1315"/>
                  <a:pt x="1125" y="2379"/>
                  <a:pt x="2189" y="3048"/>
                </a:cubicBezTo>
                <a:cubicBezTo>
                  <a:pt x="3617" y="3899"/>
                  <a:pt x="5411" y="3960"/>
                  <a:pt x="6991" y="4476"/>
                </a:cubicBezTo>
                <a:cubicBezTo>
                  <a:pt x="7599" y="4659"/>
                  <a:pt x="8268" y="5024"/>
                  <a:pt x="8480" y="5631"/>
                </a:cubicBezTo>
                <a:cubicBezTo>
                  <a:pt x="8480" y="5084"/>
                  <a:pt x="8450" y="4659"/>
                  <a:pt x="8298" y="4264"/>
                </a:cubicBezTo>
                <a:cubicBezTo>
                  <a:pt x="8146" y="3808"/>
                  <a:pt x="7751" y="3291"/>
                  <a:pt x="7447" y="2926"/>
                </a:cubicBezTo>
                <a:cubicBezTo>
                  <a:pt x="6748" y="2075"/>
                  <a:pt x="5897" y="1376"/>
                  <a:pt x="4985" y="859"/>
                </a:cubicBezTo>
                <a:cubicBezTo>
                  <a:pt x="3912" y="301"/>
                  <a:pt x="2702" y="1"/>
                  <a:pt x="1496" y="1"/>
                </a:cubicBezTo>
                <a:close/>
              </a:path>
            </a:pathLst>
          </a:custGeom>
          <a:solidFill>
            <a:schemeClr val="accent3"/>
          </a:solidFill>
          <a:ln w="1143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"/>
          </a:p>
        </p:txBody>
      </p:sp>
      <p:sp>
        <p:nvSpPr>
          <p:cNvPr id="766" name="Google Shape;766;p48"/>
          <p:cNvSpPr txBox="1"/>
          <p:nvPr/>
        </p:nvSpPr>
        <p:spPr>
          <a:xfrm>
            <a:off x="641100" y="1673275"/>
            <a:ext cx="7861800" cy="25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02546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25465"/>
                </a:solidFill>
                <a:latin typeface="Poppins"/>
                <a:ea typeface="Poppins"/>
                <a:cs typeface="Poppins"/>
                <a:sym typeface="Poppins"/>
              </a:rPr>
              <a:t>                                                       </a:t>
            </a:r>
            <a:r>
              <a:rPr lang="en" sz="1300" u="sng">
                <a:solidFill>
                  <a:srgbClr val="025465"/>
                </a:solidFill>
                <a:latin typeface="Poppins"/>
                <a:ea typeface="Poppins"/>
                <a:cs typeface="Poppins"/>
                <a:sym typeface="Poppins"/>
              </a:rPr>
              <a:t>How were we so successful? </a:t>
            </a:r>
            <a:endParaRPr sz="1300" u="sng">
              <a:solidFill>
                <a:srgbClr val="02546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02546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025465"/>
              </a:buClr>
              <a:buSzPts val="1300"/>
              <a:buFont typeface="Poppins"/>
              <a:buChar char="●"/>
            </a:pPr>
            <a:r>
              <a:rPr lang="en" sz="1300">
                <a:solidFill>
                  <a:srgbClr val="025465"/>
                </a:solidFill>
                <a:latin typeface="Poppins"/>
                <a:ea typeface="Poppins"/>
                <a:cs typeface="Poppins"/>
                <a:sym typeface="Poppins"/>
              </a:rPr>
              <a:t>Utilize Wrike, a project management software to divide work up evenly </a:t>
            </a:r>
            <a:endParaRPr sz="1300">
              <a:solidFill>
                <a:srgbClr val="02546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02546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025465"/>
              </a:buClr>
              <a:buSzPts val="1300"/>
              <a:buFont typeface="Poppins"/>
              <a:buChar char="●"/>
            </a:pPr>
            <a:r>
              <a:rPr lang="en" sz="1300">
                <a:solidFill>
                  <a:srgbClr val="025465"/>
                </a:solidFill>
                <a:latin typeface="Poppins"/>
                <a:ea typeface="Poppins"/>
                <a:cs typeface="Poppins"/>
                <a:sym typeface="Poppins"/>
              </a:rPr>
              <a:t>Meeting important deadlines to keep everyone on track and moving forward </a:t>
            </a:r>
            <a:endParaRPr sz="1300">
              <a:solidFill>
                <a:srgbClr val="02546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02546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025465"/>
              </a:buClr>
              <a:buSzPts val="1300"/>
              <a:buFont typeface="Poppins"/>
              <a:buChar char="●"/>
            </a:pPr>
            <a:r>
              <a:rPr lang="en" sz="1300">
                <a:solidFill>
                  <a:srgbClr val="025465"/>
                </a:solidFill>
                <a:latin typeface="Poppins"/>
                <a:ea typeface="Poppins"/>
                <a:cs typeface="Poppins"/>
                <a:sym typeface="Poppins"/>
              </a:rPr>
              <a:t>Constant communication via facebook, messenger, and zoom to ensure all members are on the same page. </a:t>
            </a:r>
            <a:endParaRPr sz="1300">
              <a:solidFill>
                <a:srgbClr val="02546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02546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025465"/>
              </a:buClr>
              <a:buSzPts val="1300"/>
              <a:buFont typeface="Poppins"/>
              <a:buChar char="●"/>
            </a:pPr>
            <a:r>
              <a:rPr lang="en" sz="1300">
                <a:solidFill>
                  <a:srgbClr val="025465"/>
                </a:solidFill>
                <a:latin typeface="Poppins"/>
                <a:ea typeface="Poppins"/>
                <a:cs typeface="Poppins"/>
                <a:sym typeface="Poppins"/>
              </a:rPr>
              <a:t>Problem solving together and ensuring everyone agrees with the direction the project is headed </a:t>
            </a:r>
            <a:endParaRPr sz="1300">
              <a:solidFill>
                <a:srgbClr val="02546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767" name="Google Shape;767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8350" y="473200"/>
            <a:ext cx="1700076" cy="129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72" name="Google Shape;772;p49"/>
          <p:cNvGraphicFramePr/>
          <p:nvPr/>
        </p:nvGraphicFramePr>
        <p:xfrm>
          <a:off x="541175" y="1125803"/>
          <a:ext cx="8183675" cy="3677825"/>
        </p:xfrm>
        <a:graphic>
          <a:graphicData uri="http://schemas.openxmlformats.org/drawingml/2006/table">
            <a:tbl>
              <a:tblPr>
                <a:noFill/>
                <a:tableStyleId>{73890F67-E41D-46E7-9FDE-1D5B9AC13B16}</a:tableStyleId>
              </a:tblPr>
              <a:tblGrid>
                <a:gridCol w="653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04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25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86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dk2"/>
                          </a:solidFill>
                          <a:latin typeface="Lilita One"/>
                          <a:ea typeface="Lilita One"/>
                          <a:cs typeface="Lilita One"/>
                          <a:sym typeface="Lilita One"/>
                        </a:rPr>
                        <a:t>Rank</a:t>
                      </a:r>
                      <a:endParaRPr sz="1600">
                        <a:solidFill>
                          <a:schemeClr val="dk2"/>
                        </a:solidFill>
                        <a:latin typeface="Lilita One"/>
                        <a:ea typeface="Lilita One"/>
                        <a:cs typeface="Lilita One"/>
                        <a:sym typeface="Lilita One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dk2"/>
                          </a:solidFill>
                          <a:latin typeface="Lilita One"/>
                          <a:ea typeface="Lilita One"/>
                          <a:cs typeface="Lilita One"/>
                          <a:sym typeface="Lilita One"/>
                        </a:rPr>
                        <a:t>Issues</a:t>
                      </a:r>
                      <a:endParaRPr sz="1600">
                        <a:solidFill>
                          <a:schemeClr val="dk2"/>
                        </a:solidFill>
                        <a:latin typeface="Lilita One"/>
                        <a:ea typeface="Lilita One"/>
                        <a:cs typeface="Lilita One"/>
                        <a:sym typeface="Lilita One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dk2"/>
                          </a:solidFill>
                          <a:latin typeface="Lilita One"/>
                          <a:ea typeface="Lilita One"/>
                          <a:cs typeface="Lilita One"/>
                          <a:sym typeface="Lilita One"/>
                        </a:rPr>
                        <a:t>Constraints</a:t>
                      </a:r>
                      <a:endParaRPr sz="1200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37150" marR="137150" marT="137150" marB="137150" anchor="ctr">
                    <a:lnL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54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dk2"/>
                          </a:solidFill>
                          <a:latin typeface="Lilita One"/>
                          <a:ea typeface="Lilita One"/>
                          <a:cs typeface="Lilita One"/>
                          <a:sym typeface="Lilita One"/>
                        </a:rPr>
                        <a:t>1</a:t>
                      </a:r>
                      <a:endParaRPr sz="1600">
                        <a:solidFill>
                          <a:schemeClr val="dk2"/>
                        </a:solidFill>
                        <a:latin typeface="Lilita One"/>
                        <a:ea typeface="Lilita One"/>
                        <a:cs typeface="Lilita One"/>
                        <a:sym typeface="Lilita One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Not being able to collaborate in person</a:t>
                      </a:r>
                      <a:endParaRPr sz="1200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Everything is virtual and hard to convey</a:t>
                      </a:r>
                      <a:endParaRPr sz="1200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37150" marR="137150" marT="137150" marB="137150">
                    <a:lnL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54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dk2"/>
                          </a:solidFill>
                          <a:latin typeface="Lilita One"/>
                          <a:ea typeface="Lilita One"/>
                          <a:cs typeface="Lilita One"/>
                          <a:sym typeface="Lilita One"/>
                        </a:rPr>
                        <a:t>2</a:t>
                      </a:r>
                      <a:endParaRPr sz="1600">
                        <a:solidFill>
                          <a:schemeClr val="dk2"/>
                        </a:solidFill>
                        <a:latin typeface="Lilita One"/>
                        <a:ea typeface="Lilita One"/>
                        <a:cs typeface="Lilita One"/>
                        <a:sym typeface="Lilita One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Limited number of image targets</a:t>
                      </a:r>
                      <a:endParaRPr sz="1600">
                        <a:solidFill>
                          <a:schemeClr val="dk2"/>
                        </a:solidFill>
                        <a:latin typeface="Lilita One"/>
                        <a:ea typeface="Lilita One"/>
                        <a:cs typeface="Lilita One"/>
                        <a:sym typeface="Lilita One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Will not be able to recognize every single waste object</a:t>
                      </a:r>
                      <a:endParaRPr sz="1200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37150" marR="137150" marT="137150" marB="137150">
                    <a:lnL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44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dk2"/>
                          </a:solidFill>
                          <a:latin typeface="Lilita One"/>
                          <a:ea typeface="Lilita One"/>
                          <a:cs typeface="Lilita One"/>
                          <a:sym typeface="Lilita One"/>
                        </a:rPr>
                        <a:t>3</a:t>
                      </a:r>
                      <a:endParaRPr sz="1600">
                        <a:solidFill>
                          <a:schemeClr val="dk2"/>
                        </a:solidFill>
                        <a:latin typeface="Lilita One"/>
                        <a:ea typeface="Lilita One"/>
                        <a:cs typeface="Lilita One"/>
                        <a:sym typeface="Lilita One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Not able to finish all the details or look into more advance recognition systems</a:t>
                      </a:r>
                      <a:endParaRPr sz="1200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Time constraint of 3 months</a:t>
                      </a:r>
                      <a:endParaRPr sz="1200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37150" marR="137150" marT="137150" marB="137150">
                    <a:lnL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44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dk2"/>
                          </a:solidFill>
                          <a:latin typeface="Lilita One"/>
                          <a:ea typeface="Lilita One"/>
                          <a:cs typeface="Lilita One"/>
                          <a:sym typeface="Lilita One"/>
                        </a:rPr>
                        <a:t>4</a:t>
                      </a:r>
                      <a:endParaRPr sz="1600">
                        <a:solidFill>
                          <a:schemeClr val="dk2"/>
                        </a:solidFill>
                        <a:latin typeface="Lilita One"/>
                        <a:ea typeface="Lilita One"/>
                        <a:cs typeface="Lilita One"/>
                        <a:sym typeface="Lilita One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Embedded URL Icons</a:t>
                      </a:r>
                      <a:endParaRPr sz="1600">
                        <a:solidFill>
                          <a:schemeClr val="dk2"/>
                        </a:solidFill>
                        <a:latin typeface="Lilita One"/>
                        <a:ea typeface="Lilita One"/>
                        <a:cs typeface="Lilita One"/>
                        <a:sym typeface="Lilita One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Leave the application to access URL</a:t>
                      </a:r>
                      <a:endParaRPr sz="1200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37150" marR="137150" marT="137150" marB="137150">
                    <a:lnL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44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dk2"/>
                          </a:solidFill>
                          <a:latin typeface="Lilita One"/>
                          <a:ea typeface="Lilita One"/>
                          <a:cs typeface="Lilita One"/>
                          <a:sym typeface="Lilita One"/>
                        </a:rPr>
                        <a:t>5</a:t>
                      </a:r>
                      <a:endParaRPr sz="1600">
                        <a:solidFill>
                          <a:schemeClr val="dk2"/>
                        </a:solidFill>
                        <a:latin typeface="Lilita One"/>
                        <a:ea typeface="Lilita One"/>
                        <a:cs typeface="Lilita One"/>
                        <a:sym typeface="Lilita One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Settings Options</a:t>
                      </a:r>
                      <a:endParaRPr sz="1200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Implementation Redundant for what we have </a:t>
                      </a:r>
                      <a:endParaRPr sz="1200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37150" marR="137150" marT="137150" marB="137150">
                    <a:lnL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44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dk2"/>
                          </a:solidFill>
                          <a:latin typeface="Lilita One"/>
                          <a:ea typeface="Lilita One"/>
                          <a:cs typeface="Lilita One"/>
                          <a:sym typeface="Lilita One"/>
                        </a:rPr>
                        <a:t>6</a:t>
                      </a:r>
                      <a:endParaRPr sz="1600">
                        <a:solidFill>
                          <a:schemeClr val="dk2"/>
                        </a:solidFill>
                        <a:latin typeface="Lilita One"/>
                        <a:ea typeface="Lilita One"/>
                        <a:cs typeface="Lilita One"/>
                        <a:sym typeface="Lilita One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Flawed Leaderboard system</a:t>
                      </a:r>
                      <a:endParaRPr sz="1200"/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Full concepts from original design are not realized</a:t>
                      </a:r>
                      <a:endParaRPr sz="1200"/>
                    </a:p>
                  </a:txBody>
                  <a:tcPr marL="137150" marR="137150" marT="137150" marB="137150">
                    <a:lnL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73" name="Google Shape;773;p49"/>
          <p:cNvSpPr txBox="1">
            <a:spLocks noGrp="1"/>
          </p:cNvSpPr>
          <p:nvPr>
            <p:ph type="title"/>
          </p:nvPr>
        </p:nvSpPr>
        <p:spPr>
          <a:xfrm>
            <a:off x="1138950" y="300225"/>
            <a:ext cx="6866100" cy="57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/>
              <a:t>Prioritization of Consequences and Issues</a:t>
            </a:r>
            <a:endParaRPr sz="2900"/>
          </a:p>
        </p:txBody>
      </p:sp>
      <p:grpSp>
        <p:nvGrpSpPr>
          <p:cNvPr id="774" name="Google Shape;774;p49"/>
          <p:cNvGrpSpPr/>
          <p:nvPr/>
        </p:nvGrpSpPr>
        <p:grpSpPr>
          <a:xfrm>
            <a:off x="541179" y="360137"/>
            <a:ext cx="525777" cy="458265"/>
            <a:chOff x="1160950" y="1573038"/>
            <a:chExt cx="1555094" cy="1275439"/>
          </a:xfrm>
        </p:grpSpPr>
        <p:sp>
          <p:nvSpPr>
            <p:cNvPr id="775" name="Google Shape;775;p49"/>
            <p:cNvSpPr/>
            <p:nvPr/>
          </p:nvSpPr>
          <p:spPr>
            <a:xfrm>
              <a:off x="1160950" y="1573038"/>
              <a:ext cx="1555094" cy="1275439"/>
            </a:xfrm>
            <a:custGeom>
              <a:avLst/>
              <a:gdLst/>
              <a:ahLst/>
              <a:cxnLst/>
              <a:rect l="l" t="t" r="r" b="b"/>
              <a:pathLst>
                <a:path w="50762" h="41630" extrusionOk="0">
                  <a:moveTo>
                    <a:pt x="24320" y="1"/>
                  </a:moveTo>
                  <a:cubicBezTo>
                    <a:pt x="22105" y="1"/>
                    <a:pt x="20273" y="443"/>
                    <a:pt x="18603" y="1185"/>
                  </a:cubicBezTo>
                  <a:cubicBezTo>
                    <a:pt x="6323" y="6474"/>
                    <a:pt x="1" y="18206"/>
                    <a:pt x="6080" y="30821"/>
                  </a:cubicBezTo>
                  <a:cubicBezTo>
                    <a:pt x="6688" y="32067"/>
                    <a:pt x="7387" y="33252"/>
                    <a:pt x="8268" y="34347"/>
                  </a:cubicBezTo>
                  <a:cubicBezTo>
                    <a:pt x="9119" y="35441"/>
                    <a:pt x="10122" y="36413"/>
                    <a:pt x="11247" y="37234"/>
                  </a:cubicBezTo>
                  <a:cubicBezTo>
                    <a:pt x="12372" y="38085"/>
                    <a:pt x="13587" y="38754"/>
                    <a:pt x="14864" y="39301"/>
                  </a:cubicBezTo>
                  <a:cubicBezTo>
                    <a:pt x="18032" y="40641"/>
                    <a:pt x="22110" y="41629"/>
                    <a:pt x="25955" y="41629"/>
                  </a:cubicBezTo>
                  <a:cubicBezTo>
                    <a:pt x="27863" y="41629"/>
                    <a:pt x="29715" y="41386"/>
                    <a:pt x="31369" y="40821"/>
                  </a:cubicBezTo>
                  <a:cubicBezTo>
                    <a:pt x="35472" y="39392"/>
                    <a:pt x="37691" y="36444"/>
                    <a:pt x="40427" y="33374"/>
                  </a:cubicBezTo>
                  <a:cubicBezTo>
                    <a:pt x="41308" y="32340"/>
                    <a:pt x="42099" y="31277"/>
                    <a:pt x="42798" y="30122"/>
                  </a:cubicBezTo>
                  <a:cubicBezTo>
                    <a:pt x="50761" y="17264"/>
                    <a:pt x="39424" y="881"/>
                    <a:pt x="25320" y="30"/>
                  </a:cubicBezTo>
                  <a:cubicBezTo>
                    <a:pt x="24978" y="10"/>
                    <a:pt x="24645" y="1"/>
                    <a:pt x="24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76" name="Google Shape;776;p49"/>
            <p:cNvGrpSpPr/>
            <p:nvPr/>
          </p:nvGrpSpPr>
          <p:grpSpPr>
            <a:xfrm>
              <a:off x="1304000" y="1690363"/>
              <a:ext cx="1269050" cy="1040750"/>
              <a:chOff x="1927525" y="4712275"/>
              <a:chExt cx="1269050" cy="1040750"/>
            </a:xfrm>
          </p:grpSpPr>
          <p:sp>
            <p:nvSpPr>
              <p:cNvPr id="777" name="Google Shape;777;p49"/>
              <p:cNvSpPr/>
              <p:nvPr/>
            </p:nvSpPr>
            <p:spPr>
              <a:xfrm>
                <a:off x="1927525" y="4712275"/>
                <a:ext cx="1269050" cy="1040750"/>
              </a:xfrm>
              <a:custGeom>
                <a:avLst/>
                <a:gdLst/>
                <a:ahLst/>
                <a:cxnLst/>
                <a:rect l="l" t="t" r="r" b="b"/>
                <a:pathLst>
                  <a:path w="50762" h="41630" extrusionOk="0">
                    <a:moveTo>
                      <a:pt x="24320" y="1"/>
                    </a:moveTo>
                    <a:cubicBezTo>
                      <a:pt x="22105" y="1"/>
                      <a:pt x="20273" y="443"/>
                      <a:pt x="18603" y="1185"/>
                    </a:cubicBezTo>
                    <a:cubicBezTo>
                      <a:pt x="6323" y="6474"/>
                      <a:pt x="1" y="18206"/>
                      <a:pt x="6080" y="30821"/>
                    </a:cubicBezTo>
                    <a:cubicBezTo>
                      <a:pt x="6688" y="32067"/>
                      <a:pt x="7387" y="33252"/>
                      <a:pt x="8268" y="34347"/>
                    </a:cubicBezTo>
                    <a:cubicBezTo>
                      <a:pt x="9119" y="35441"/>
                      <a:pt x="10122" y="36413"/>
                      <a:pt x="11247" y="37234"/>
                    </a:cubicBezTo>
                    <a:cubicBezTo>
                      <a:pt x="12372" y="38085"/>
                      <a:pt x="13587" y="38754"/>
                      <a:pt x="14864" y="39301"/>
                    </a:cubicBezTo>
                    <a:cubicBezTo>
                      <a:pt x="18032" y="40641"/>
                      <a:pt x="22110" y="41629"/>
                      <a:pt x="25955" y="41629"/>
                    </a:cubicBezTo>
                    <a:cubicBezTo>
                      <a:pt x="27863" y="41629"/>
                      <a:pt x="29715" y="41386"/>
                      <a:pt x="31369" y="40821"/>
                    </a:cubicBezTo>
                    <a:cubicBezTo>
                      <a:pt x="35472" y="39392"/>
                      <a:pt x="37691" y="36444"/>
                      <a:pt x="40427" y="33374"/>
                    </a:cubicBezTo>
                    <a:cubicBezTo>
                      <a:pt x="41308" y="32340"/>
                      <a:pt x="42099" y="31277"/>
                      <a:pt x="42798" y="30122"/>
                    </a:cubicBezTo>
                    <a:cubicBezTo>
                      <a:pt x="50761" y="17264"/>
                      <a:pt x="39424" y="881"/>
                      <a:pt x="25320" y="30"/>
                    </a:cubicBezTo>
                    <a:cubicBezTo>
                      <a:pt x="24978" y="10"/>
                      <a:pt x="24645" y="1"/>
                      <a:pt x="24320" y="1"/>
                    </a:cubicBezTo>
                    <a:close/>
                  </a:path>
                </a:pathLst>
              </a:custGeom>
              <a:solidFill>
                <a:srgbClr val="00C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49"/>
              <p:cNvSpPr/>
              <p:nvPr/>
            </p:nvSpPr>
            <p:spPr>
              <a:xfrm>
                <a:off x="2180575" y="4749550"/>
                <a:ext cx="607175" cy="993900"/>
              </a:xfrm>
              <a:custGeom>
                <a:avLst/>
                <a:gdLst/>
                <a:ahLst/>
                <a:cxnLst/>
                <a:rect l="l" t="t" r="r" b="b"/>
                <a:pathLst>
                  <a:path w="24287" h="39756" extrusionOk="0">
                    <a:moveTo>
                      <a:pt x="9635" y="0"/>
                    </a:moveTo>
                    <a:cubicBezTo>
                      <a:pt x="7368" y="0"/>
                      <a:pt x="4037" y="2494"/>
                      <a:pt x="4438" y="3068"/>
                    </a:cubicBezTo>
                    <a:cubicBezTo>
                      <a:pt x="4864" y="3706"/>
                      <a:pt x="5198" y="4436"/>
                      <a:pt x="5046" y="5196"/>
                    </a:cubicBezTo>
                    <a:cubicBezTo>
                      <a:pt x="4906" y="5756"/>
                      <a:pt x="4335" y="6209"/>
                      <a:pt x="3802" y="6209"/>
                    </a:cubicBezTo>
                    <a:cubicBezTo>
                      <a:pt x="3641" y="6209"/>
                      <a:pt x="3484" y="6168"/>
                      <a:pt x="3344" y="6077"/>
                    </a:cubicBezTo>
                    <a:cubicBezTo>
                      <a:pt x="2679" y="5578"/>
                      <a:pt x="2494" y="4245"/>
                      <a:pt x="1844" y="4245"/>
                    </a:cubicBezTo>
                    <a:cubicBezTo>
                      <a:pt x="1781" y="4245"/>
                      <a:pt x="1714" y="4257"/>
                      <a:pt x="1642" y="4284"/>
                    </a:cubicBezTo>
                    <a:cubicBezTo>
                      <a:pt x="1095" y="4466"/>
                      <a:pt x="1186" y="5317"/>
                      <a:pt x="1520" y="5773"/>
                    </a:cubicBezTo>
                    <a:cubicBezTo>
                      <a:pt x="1854" y="6259"/>
                      <a:pt x="2310" y="6746"/>
                      <a:pt x="2158" y="7293"/>
                    </a:cubicBezTo>
                    <a:cubicBezTo>
                      <a:pt x="2098" y="7627"/>
                      <a:pt x="1794" y="7840"/>
                      <a:pt x="1520" y="8114"/>
                    </a:cubicBezTo>
                    <a:cubicBezTo>
                      <a:pt x="304" y="9329"/>
                      <a:pt x="0" y="11335"/>
                      <a:pt x="760" y="12916"/>
                    </a:cubicBezTo>
                    <a:cubicBezTo>
                      <a:pt x="1064" y="13524"/>
                      <a:pt x="1520" y="14041"/>
                      <a:pt x="1794" y="14649"/>
                    </a:cubicBezTo>
                    <a:cubicBezTo>
                      <a:pt x="2189" y="15652"/>
                      <a:pt x="2006" y="16776"/>
                      <a:pt x="2189" y="17840"/>
                    </a:cubicBezTo>
                    <a:cubicBezTo>
                      <a:pt x="2554" y="19816"/>
                      <a:pt x="4225" y="21488"/>
                      <a:pt x="6201" y="21883"/>
                    </a:cubicBezTo>
                    <a:cubicBezTo>
                      <a:pt x="6657" y="21944"/>
                      <a:pt x="7143" y="21974"/>
                      <a:pt x="7508" y="22217"/>
                    </a:cubicBezTo>
                    <a:cubicBezTo>
                      <a:pt x="8177" y="22582"/>
                      <a:pt x="8359" y="23463"/>
                      <a:pt x="8967" y="23889"/>
                    </a:cubicBezTo>
                    <a:cubicBezTo>
                      <a:pt x="9605" y="24345"/>
                      <a:pt x="10487" y="24193"/>
                      <a:pt x="11277" y="24314"/>
                    </a:cubicBezTo>
                    <a:cubicBezTo>
                      <a:pt x="12067" y="24375"/>
                      <a:pt x="12949" y="25105"/>
                      <a:pt x="12645" y="25834"/>
                    </a:cubicBezTo>
                    <a:cubicBezTo>
                      <a:pt x="12463" y="26320"/>
                      <a:pt x="11824" y="26472"/>
                      <a:pt x="11399" y="26776"/>
                    </a:cubicBezTo>
                    <a:cubicBezTo>
                      <a:pt x="10487" y="27445"/>
                      <a:pt x="10608" y="28934"/>
                      <a:pt x="11308" y="29846"/>
                    </a:cubicBezTo>
                    <a:cubicBezTo>
                      <a:pt x="12007" y="30758"/>
                      <a:pt x="13101" y="31245"/>
                      <a:pt x="14104" y="31822"/>
                    </a:cubicBezTo>
                    <a:cubicBezTo>
                      <a:pt x="15077" y="32400"/>
                      <a:pt x="16110" y="33129"/>
                      <a:pt x="16414" y="34223"/>
                    </a:cubicBezTo>
                    <a:cubicBezTo>
                      <a:pt x="16718" y="35318"/>
                      <a:pt x="15928" y="38388"/>
                      <a:pt x="15654" y="39512"/>
                    </a:cubicBezTo>
                    <a:cubicBezTo>
                      <a:pt x="15612" y="39681"/>
                      <a:pt x="15675" y="39756"/>
                      <a:pt x="15817" y="39756"/>
                    </a:cubicBezTo>
                    <a:cubicBezTo>
                      <a:pt x="16594" y="39756"/>
                      <a:pt x="19735" y="37519"/>
                      <a:pt x="20943" y="36260"/>
                    </a:cubicBezTo>
                    <a:cubicBezTo>
                      <a:pt x="22007" y="35135"/>
                      <a:pt x="23101" y="33950"/>
                      <a:pt x="23679" y="32521"/>
                    </a:cubicBezTo>
                    <a:cubicBezTo>
                      <a:pt x="24287" y="31001"/>
                      <a:pt x="24226" y="29299"/>
                      <a:pt x="24165" y="27658"/>
                    </a:cubicBezTo>
                    <a:cubicBezTo>
                      <a:pt x="21490" y="27202"/>
                      <a:pt x="19788" y="23980"/>
                      <a:pt x="17144" y="23980"/>
                    </a:cubicBezTo>
                    <a:cubicBezTo>
                      <a:pt x="16427" y="23980"/>
                      <a:pt x="15726" y="24213"/>
                      <a:pt x="15052" y="24213"/>
                    </a:cubicBezTo>
                    <a:cubicBezTo>
                      <a:pt x="14782" y="24213"/>
                      <a:pt x="14516" y="24175"/>
                      <a:pt x="14256" y="24071"/>
                    </a:cubicBezTo>
                    <a:cubicBezTo>
                      <a:pt x="13557" y="23858"/>
                      <a:pt x="13071" y="23220"/>
                      <a:pt x="12432" y="22855"/>
                    </a:cubicBezTo>
                    <a:cubicBezTo>
                      <a:pt x="11824" y="22551"/>
                      <a:pt x="11095" y="22551"/>
                      <a:pt x="10396" y="22399"/>
                    </a:cubicBezTo>
                    <a:cubicBezTo>
                      <a:pt x="8086" y="21944"/>
                      <a:pt x="6262" y="19633"/>
                      <a:pt x="6383" y="17263"/>
                    </a:cubicBezTo>
                    <a:cubicBezTo>
                      <a:pt x="6414" y="16715"/>
                      <a:pt x="6596" y="16016"/>
                      <a:pt x="7113" y="15804"/>
                    </a:cubicBezTo>
                    <a:cubicBezTo>
                      <a:pt x="7265" y="15723"/>
                      <a:pt x="7427" y="15693"/>
                      <a:pt x="7595" y="15693"/>
                    </a:cubicBezTo>
                    <a:cubicBezTo>
                      <a:pt x="7999" y="15693"/>
                      <a:pt x="8438" y="15870"/>
                      <a:pt x="8846" y="15956"/>
                    </a:cubicBezTo>
                    <a:cubicBezTo>
                      <a:pt x="9093" y="16010"/>
                      <a:pt x="9345" y="16036"/>
                      <a:pt x="9596" y="16036"/>
                    </a:cubicBezTo>
                    <a:cubicBezTo>
                      <a:pt x="11166" y="16036"/>
                      <a:pt x="12725" y="15017"/>
                      <a:pt x="13222" y="13524"/>
                    </a:cubicBezTo>
                    <a:cubicBezTo>
                      <a:pt x="13435" y="12825"/>
                      <a:pt x="13496" y="12065"/>
                      <a:pt x="13830" y="11457"/>
                    </a:cubicBezTo>
                    <a:cubicBezTo>
                      <a:pt x="14317" y="10576"/>
                      <a:pt x="15350" y="10180"/>
                      <a:pt x="16171" y="9603"/>
                    </a:cubicBezTo>
                    <a:cubicBezTo>
                      <a:pt x="17022" y="9025"/>
                      <a:pt x="17782" y="7962"/>
                      <a:pt x="17326" y="7050"/>
                    </a:cubicBezTo>
                    <a:cubicBezTo>
                      <a:pt x="16566" y="5499"/>
                      <a:pt x="13830" y="6594"/>
                      <a:pt x="12645" y="5317"/>
                    </a:cubicBezTo>
                    <a:cubicBezTo>
                      <a:pt x="11612" y="4132"/>
                      <a:pt x="12797" y="2034"/>
                      <a:pt x="11763" y="819"/>
                    </a:cubicBezTo>
                    <a:cubicBezTo>
                      <a:pt x="11368" y="332"/>
                      <a:pt x="10669" y="150"/>
                      <a:pt x="10031" y="28"/>
                    </a:cubicBezTo>
                    <a:cubicBezTo>
                      <a:pt x="9904" y="9"/>
                      <a:pt x="9771" y="0"/>
                      <a:pt x="9635" y="0"/>
                    </a:cubicBez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49"/>
              <p:cNvSpPr/>
              <p:nvPr/>
            </p:nvSpPr>
            <p:spPr>
              <a:xfrm>
                <a:off x="2715525" y="4771525"/>
                <a:ext cx="319200" cy="305500"/>
              </a:xfrm>
              <a:custGeom>
                <a:avLst/>
                <a:gdLst/>
                <a:ahLst/>
                <a:cxnLst/>
                <a:rect l="l" t="t" r="r" b="b"/>
                <a:pathLst>
                  <a:path w="12768" h="12220" extrusionOk="0">
                    <a:moveTo>
                      <a:pt x="1977" y="0"/>
                    </a:moveTo>
                    <a:lnTo>
                      <a:pt x="1977" y="0"/>
                    </a:lnTo>
                    <a:cubicBezTo>
                      <a:pt x="1" y="2523"/>
                      <a:pt x="974" y="6870"/>
                      <a:pt x="3375" y="9271"/>
                    </a:cubicBezTo>
                    <a:cubicBezTo>
                      <a:pt x="5199" y="11125"/>
                      <a:pt x="8238" y="11581"/>
                      <a:pt x="10700" y="11946"/>
                    </a:cubicBezTo>
                    <a:cubicBezTo>
                      <a:pt x="11399" y="12067"/>
                      <a:pt x="12068" y="12159"/>
                      <a:pt x="12767" y="12219"/>
                    </a:cubicBezTo>
                    <a:cubicBezTo>
                      <a:pt x="10883" y="7083"/>
                      <a:pt x="6931" y="2584"/>
                      <a:pt x="1977" y="0"/>
                    </a:cubicBez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80" name="Google Shape;780;p49"/>
          <p:cNvGrpSpPr/>
          <p:nvPr/>
        </p:nvGrpSpPr>
        <p:grpSpPr>
          <a:xfrm>
            <a:off x="8077054" y="360137"/>
            <a:ext cx="525777" cy="458265"/>
            <a:chOff x="1160950" y="1573038"/>
            <a:chExt cx="1555094" cy="1275439"/>
          </a:xfrm>
        </p:grpSpPr>
        <p:sp>
          <p:nvSpPr>
            <p:cNvPr id="781" name="Google Shape;781;p49"/>
            <p:cNvSpPr/>
            <p:nvPr/>
          </p:nvSpPr>
          <p:spPr>
            <a:xfrm>
              <a:off x="1160950" y="1573038"/>
              <a:ext cx="1555094" cy="1275439"/>
            </a:xfrm>
            <a:custGeom>
              <a:avLst/>
              <a:gdLst/>
              <a:ahLst/>
              <a:cxnLst/>
              <a:rect l="l" t="t" r="r" b="b"/>
              <a:pathLst>
                <a:path w="50762" h="41630" extrusionOk="0">
                  <a:moveTo>
                    <a:pt x="24320" y="1"/>
                  </a:moveTo>
                  <a:cubicBezTo>
                    <a:pt x="22105" y="1"/>
                    <a:pt x="20273" y="443"/>
                    <a:pt x="18603" y="1185"/>
                  </a:cubicBezTo>
                  <a:cubicBezTo>
                    <a:pt x="6323" y="6474"/>
                    <a:pt x="1" y="18206"/>
                    <a:pt x="6080" y="30821"/>
                  </a:cubicBezTo>
                  <a:cubicBezTo>
                    <a:pt x="6688" y="32067"/>
                    <a:pt x="7387" y="33252"/>
                    <a:pt x="8268" y="34347"/>
                  </a:cubicBezTo>
                  <a:cubicBezTo>
                    <a:pt x="9119" y="35441"/>
                    <a:pt x="10122" y="36413"/>
                    <a:pt x="11247" y="37234"/>
                  </a:cubicBezTo>
                  <a:cubicBezTo>
                    <a:pt x="12372" y="38085"/>
                    <a:pt x="13587" y="38754"/>
                    <a:pt x="14864" y="39301"/>
                  </a:cubicBezTo>
                  <a:cubicBezTo>
                    <a:pt x="18032" y="40641"/>
                    <a:pt x="22110" y="41629"/>
                    <a:pt x="25955" y="41629"/>
                  </a:cubicBezTo>
                  <a:cubicBezTo>
                    <a:pt x="27863" y="41629"/>
                    <a:pt x="29715" y="41386"/>
                    <a:pt x="31369" y="40821"/>
                  </a:cubicBezTo>
                  <a:cubicBezTo>
                    <a:pt x="35472" y="39392"/>
                    <a:pt x="37691" y="36444"/>
                    <a:pt x="40427" y="33374"/>
                  </a:cubicBezTo>
                  <a:cubicBezTo>
                    <a:pt x="41308" y="32340"/>
                    <a:pt x="42099" y="31277"/>
                    <a:pt x="42798" y="30122"/>
                  </a:cubicBezTo>
                  <a:cubicBezTo>
                    <a:pt x="50761" y="17264"/>
                    <a:pt x="39424" y="881"/>
                    <a:pt x="25320" y="30"/>
                  </a:cubicBezTo>
                  <a:cubicBezTo>
                    <a:pt x="24978" y="10"/>
                    <a:pt x="24645" y="1"/>
                    <a:pt x="24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82" name="Google Shape;782;p49"/>
            <p:cNvGrpSpPr/>
            <p:nvPr/>
          </p:nvGrpSpPr>
          <p:grpSpPr>
            <a:xfrm>
              <a:off x="1304000" y="1690363"/>
              <a:ext cx="1269050" cy="1040750"/>
              <a:chOff x="1927525" y="4712275"/>
              <a:chExt cx="1269050" cy="1040750"/>
            </a:xfrm>
          </p:grpSpPr>
          <p:sp>
            <p:nvSpPr>
              <p:cNvPr id="783" name="Google Shape;783;p49"/>
              <p:cNvSpPr/>
              <p:nvPr/>
            </p:nvSpPr>
            <p:spPr>
              <a:xfrm>
                <a:off x="1927525" y="4712275"/>
                <a:ext cx="1269050" cy="1040750"/>
              </a:xfrm>
              <a:custGeom>
                <a:avLst/>
                <a:gdLst/>
                <a:ahLst/>
                <a:cxnLst/>
                <a:rect l="l" t="t" r="r" b="b"/>
                <a:pathLst>
                  <a:path w="50762" h="41630" extrusionOk="0">
                    <a:moveTo>
                      <a:pt x="24320" y="1"/>
                    </a:moveTo>
                    <a:cubicBezTo>
                      <a:pt x="22105" y="1"/>
                      <a:pt x="20273" y="443"/>
                      <a:pt x="18603" y="1185"/>
                    </a:cubicBezTo>
                    <a:cubicBezTo>
                      <a:pt x="6323" y="6474"/>
                      <a:pt x="1" y="18206"/>
                      <a:pt x="6080" y="30821"/>
                    </a:cubicBezTo>
                    <a:cubicBezTo>
                      <a:pt x="6688" y="32067"/>
                      <a:pt x="7387" y="33252"/>
                      <a:pt x="8268" y="34347"/>
                    </a:cubicBezTo>
                    <a:cubicBezTo>
                      <a:pt x="9119" y="35441"/>
                      <a:pt x="10122" y="36413"/>
                      <a:pt x="11247" y="37234"/>
                    </a:cubicBezTo>
                    <a:cubicBezTo>
                      <a:pt x="12372" y="38085"/>
                      <a:pt x="13587" y="38754"/>
                      <a:pt x="14864" y="39301"/>
                    </a:cubicBezTo>
                    <a:cubicBezTo>
                      <a:pt x="18032" y="40641"/>
                      <a:pt x="22110" y="41629"/>
                      <a:pt x="25955" y="41629"/>
                    </a:cubicBezTo>
                    <a:cubicBezTo>
                      <a:pt x="27863" y="41629"/>
                      <a:pt x="29715" y="41386"/>
                      <a:pt x="31369" y="40821"/>
                    </a:cubicBezTo>
                    <a:cubicBezTo>
                      <a:pt x="35472" y="39392"/>
                      <a:pt x="37691" y="36444"/>
                      <a:pt x="40427" y="33374"/>
                    </a:cubicBezTo>
                    <a:cubicBezTo>
                      <a:pt x="41308" y="32340"/>
                      <a:pt x="42099" y="31277"/>
                      <a:pt x="42798" y="30122"/>
                    </a:cubicBezTo>
                    <a:cubicBezTo>
                      <a:pt x="50761" y="17264"/>
                      <a:pt x="39424" y="881"/>
                      <a:pt x="25320" y="30"/>
                    </a:cubicBezTo>
                    <a:cubicBezTo>
                      <a:pt x="24978" y="10"/>
                      <a:pt x="24645" y="1"/>
                      <a:pt x="24320" y="1"/>
                    </a:cubicBezTo>
                    <a:close/>
                  </a:path>
                </a:pathLst>
              </a:custGeom>
              <a:solidFill>
                <a:srgbClr val="00C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784;p49"/>
              <p:cNvSpPr/>
              <p:nvPr/>
            </p:nvSpPr>
            <p:spPr>
              <a:xfrm>
                <a:off x="2180575" y="4749550"/>
                <a:ext cx="607175" cy="993900"/>
              </a:xfrm>
              <a:custGeom>
                <a:avLst/>
                <a:gdLst/>
                <a:ahLst/>
                <a:cxnLst/>
                <a:rect l="l" t="t" r="r" b="b"/>
                <a:pathLst>
                  <a:path w="24287" h="39756" extrusionOk="0">
                    <a:moveTo>
                      <a:pt x="9635" y="0"/>
                    </a:moveTo>
                    <a:cubicBezTo>
                      <a:pt x="7368" y="0"/>
                      <a:pt x="4037" y="2494"/>
                      <a:pt x="4438" y="3068"/>
                    </a:cubicBezTo>
                    <a:cubicBezTo>
                      <a:pt x="4864" y="3706"/>
                      <a:pt x="5198" y="4436"/>
                      <a:pt x="5046" y="5196"/>
                    </a:cubicBezTo>
                    <a:cubicBezTo>
                      <a:pt x="4906" y="5756"/>
                      <a:pt x="4335" y="6209"/>
                      <a:pt x="3802" y="6209"/>
                    </a:cubicBezTo>
                    <a:cubicBezTo>
                      <a:pt x="3641" y="6209"/>
                      <a:pt x="3484" y="6168"/>
                      <a:pt x="3344" y="6077"/>
                    </a:cubicBezTo>
                    <a:cubicBezTo>
                      <a:pt x="2679" y="5578"/>
                      <a:pt x="2494" y="4245"/>
                      <a:pt x="1844" y="4245"/>
                    </a:cubicBezTo>
                    <a:cubicBezTo>
                      <a:pt x="1781" y="4245"/>
                      <a:pt x="1714" y="4257"/>
                      <a:pt x="1642" y="4284"/>
                    </a:cubicBezTo>
                    <a:cubicBezTo>
                      <a:pt x="1095" y="4466"/>
                      <a:pt x="1186" y="5317"/>
                      <a:pt x="1520" y="5773"/>
                    </a:cubicBezTo>
                    <a:cubicBezTo>
                      <a:pt x="1854" y="6259"/>
                      <a:pt x="2310" y="6746"/>
                      <a:pt x="2158" y="7293"/>
                    </a:cubicBezTo>
                    <a:cubicBezTo>
                      <a:pt x="2098" y="7627"/>
                      <a:pt x="1794" y="7840"/>
                      <a:pt x="1520" y="8114"/>
                    </a:cubicBezTo>
                    <a:cubicBezTo>
                      <a:pt x="304" y="9329"/>
                      <a:pt x="0" y="11335"/>
                      <a:pt x="760" y="12916"/>
                    </a:cubicBezTo>
                    <a:cubicBezTo>
                      <a:pt x="1064" y="13524"/>
                      <a:pt x="1520" y="14041"/>
                      <a:pt x="1794" y="14649"/>
                    </a:cubicBezTo>
                    <a:cubicBezTo>
                      <a:pt x="2189" y="15652"/>
                      <a:pt x="2006" y="16776"/>
                      <a:pt x="2189" y="17840"/>
                    </a:cubicBezTo>
                    <a:cubicBezTo>
                      <a:pt x="2554" y="19816"/>
                      <a:pt x="4225" y="21488"/>
                      <a:pt x="6201" y="21883"/>
                    </a:cubicBezTo>
                    <a:cubicBezTo>
                      <a:pt x="6657" y="21944"/>
                      <a:pt x="7143" y="21974"/>
                      <a:pt x="7508" y="22217"/>
                    </a:cubicBezTo>
                    <a:cubicBezTo>
                      <a:pt x="8177" y="22582"/>
                      <a:pt x="8359" y="23463"/>
                      <a:pt x="8967" y="23889"/>
                    </a:cubicBezTo>
                    <a:cubicBezTo>
                      <a:pt x="9605" y="24345"/>
                      <a:pt x="10487" y="24193"/>
                      <a:pt x="11277" y="24314"/>
                    </a:cubicBezTo>
                    <a:cubicBezTo>
                      <a:pt x="12067" y="24375"/>
                      <a:pt x="12949" y="25105"/>
                      <a:pt x="12645" y="25834"/>
                    </a:cubicBezTo>
                    <a:cubicBezTo>
                      <a:pt x="12463" y="26320"/>
                      <a:pt x="11824" y="26472"/>
                      <a:pt x="11399" y="26776"/>
                    </a:cubicBezTo>
                    <a:cubicBezTo>
                      <a:pt x="10487" y="27445"/>
                      <a:pt x="10608" y="28934"/>
                      <a:pt x="11308" y="29846"/>
                    </a:cubicBezTo>
                    <a:cubicBezTo>
                      <a:pt x="12007" y="30758"/>
                      <a:pt x="13101" y="31245"/>
                      <a:pt x="14104" y="31822"/>
                    </a:cubicBezTo>
                    <a:cubicBezTo>
                      <a:pt x="15077" y="32400"/>
                      <a:pt x="16110" y="33129"/>
                      <a:pt x="16414" y="34223"/>
                    </a:cubicBezTo>
                    <a:cubicBezTo>
                      <a:pt x="16718" y="35318"/>
                      <a:pt x="15928" y="38388"/>
                      <a:pt x="15654" y="39512"/>
                    </a:cubicBezTo>
                    <a:cubicBezTo>
                      <a:pt x="15612" y="39681"/>
                      <a:pt x="15675" y="39756"/>
                      <a:pt x="15817" y="39756"/>
                    </a:cubicBezTo>
                    <a:cubicBezTo>
                      <a:pt x="16594" y="39756"/>
                      <a:pt x="19735" y="37519"/>
                      <a:pt x="20943" y="36260"/>
                    </a:cubicBezTo>
                    <a:cubicBezTo>
                      <a:pt x="22007" y="35135"/>
                      <a:pt x="23101" y="33950"/>
                      <a:pt x="23679" y="32521"/>
                    </a:cubicBezTo>
                    <a:cubicBezTo>
                      <a:pt x="24287" y="31001"/>
                      <a:pt x="24226" y="29299"/>
                      <a:pt x="24165" y="27658"/>
                    </a:cubicBezTo>
                    <a:cubicBezTo>
                      <a:pt x="21490" y="27202"/>
                      <a:pt x="19788" y="23980"/>
                      <a:pt x="17144" y="23980"/>
                    </a:cubicBezTo>
                    <a:cubicBezTo>
                      <a:pt x="16427" y="23980"/>
                      <a:pt x="15726" y="24213"/>
                      <a:pt x="15052" y="24213"/>
                    </a:cubicBezTo>
                    <a:cubicBezTo>
                      <a:pt x="14782" y="24213"/>
                      <a:pt x="14516" y="24175"/>
                      <a:pt x="14256" y="24071"/>
                    </a:cubicBezTo>
                    <a:cubicBezTo>
                      <a:pt x="13557" y="23858"/>
                      <a:pt x="13071" y="23220"/>
                      <a:pt x="12432" y="22855"/>
                    </a:cubicBezTo>
                    <a:cubicBezTo>
                      <a:pt x="11824" y="22551"/>
                      <a:pt x="11095" y="22551"/>
                      <a:pt x="10396" y="22399"/>
                    </a:cubicBezTo>
                    <a:cubicBezTo>
                      <a:pt x="8086" y="21944"/>
                      <a:pt x="6262" y="19633"/>
                      <a:pt x="6383" y="17263"/>
                    </a:cubicBezTo>
                    <a:cubicBezTo>
                      <a:pt x="6414" y="16715"/>
                      <a:pt x="6596" y="16016"/>
                      <a:pt x="7113" y="15804"/>
                    </a:cubicBezTo>
                    <a:cubicBezTo>
                      <a:pt x="7265" y="15723"/>
                      <a:pt x="7427" y="15693"/>
                      <a:pt x="7595" y="15693"/>
                    </a:cubicBezTo>
                    <a:cubicBezTo>
                      <a:pt x="7999" y="15693"/>
                      <a:pt x="8438" y="15870"/>
                      <a:pt x="8846" y="15956"/>
                    </a:cubicBezTo>
                    <a:cubicBezTo>
                      <a:pt x="9093" y="16010"/>
                      <a:pt x="9345" y="16036"/>
                      <a:pt x="9596" y="16036"/>
                    </a:cubicBezTo>
                    <a:cubicBezTo>
                      <a:pt x="11166" y="16036"/>
                      <a:pt x="12725" y="15017"/>
                      <a:pt x="13222" y="13524"/>
                    </a:cubicBezTo>
                    <a:cubicBezTo>
                      <a:pt x="13435" y="12825"/>
                      <a:pt x="13496" y="12065"/>
                      <a:pt x="13830" y="11457"/>
                    </a:cubicBezTo>
                    <a:cubicBezTo>
                      <a:pt x="14317" y="10576"/>
                      <a:pt x="15350" y="10180"/>
                      <a:pt x="16171" y="9603"/>
                    </a:cubicBezTo>
                    <a:cubicBezTo>
                      <a:pt x="17022" y="9025"/>
                      <a:pt x="17782" y="7962"/>
                      <a:pt x="17326" y="7050"/>
                    </a:cubicBezTo>
                    <a:cubicBezTo>
                      <a:pt x="16566" y="5499"/>
                      <a:pt x="13830" y="6594"/>
                      <a:pt x="12645" y="5317"/>
                    </a:cubicBezTo>
                    <a:cubicBezTo>
                      <a:pt x="11612" y="4132"/>
                      <a:pt x="12797" y="2034"/>
                      <a:pt x="11763" y="819"/>
                    </a:cubicBezTo>
                    <a:cubicBezTo>
                      <a:pt x="11368" y="332"/>
                      <a:pt x="10669" y="150"/>
                      <a:pt x="10031" y="28"/>
                    </a:cubicBezTo>
                    <a:cubicBezTo>
                      <a:pt x="9904" y="9"/>
                      <a:pt x="9771" y="0"/>
                      <a:pt x="9635" y="0"/>
                    </a:cubicBez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49"/>
              <p:cNvSpPr/>
              <p:nvPr/>
            </p:nvSpPr>
            <p:spPr>
              <a:xfrm>
                <a:off x="2715525" y="4771525"/>
                <a:ext cx="319200" cy="305500"/>
              </a:xfrm>
              <a:custGeom>
                <a:avLst/>
                <a:gdLst/>
                <a:ahLst/>
                <a:cxnLst/>
                <a:rect l="l" t="t" r="r" b="b"/>
                <a:pathLst>
                  <a:path w="12768" h="12220" extrusionOk="0">
                    <a:moveTo>
                      <a:pt x="1977" y="0"/>
                    </a:moveTo>
                    <a:lnTo>
                      <a:pt x="1977" y="0"/>
                    </a:lnTo>
                    <a:cubicBezTo>
                      <a:pt x="1" y="2523"/>
                      <a:pt x="974" y="6870"/>
                      <a:pt x="3375" y="9271"/>
                    </a:cubicBezTo>
                    <a:cubicBezTo>
                      <a:pt x="5199" y="11125"/>
                      <a:pt x="8238" y="11581"/>
                      <a:pt x="10700" y="11946"/>
                    </a:cubicBezTo>
                    <a:cubicBezTo>
                      <a:pt x="11399" y="12067"/>
                      <a:pt x="12068" y="12159"/>
                      <a:pt x="12767" y="12219"/>
                    </a:cubicBezTo>
                    <a:cubicBezTo>
                      <a:pt x="10883" y="7083"/>
                      <a:pt x="6931" y="2584"/>
                      <a:pt x="1977" y="0"/>
                    </a:cubicBez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50"/>
          <p:cNvSpPr txBox="1">
            <a:spLocks noGrp="1"/>
          </p:cNvSpPr>
          <p:nvPr>
            <p:ph type="title" idx="15"/>
          </p:nvPr>
        </p:nvSpPr>
        <p:spPr>
          <a:xfrm>
            <a:off x="819000" y="688949"/>
            <a:ext cx="7506000" cy="57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Lessons Learned</a:t>
            </a:r>
            <a:endParaRPr/>
          </a:p>
        </p:txBody>
      </p:sp>
      <p:sp>
        <p:nvSpPr>
          <p:cNvPr id="791" name="Google Shape;791;p50"/>
          <p:cNvSpPr txBox="1">
            <a:spLocks noGrp="1"/>
          </p:cNvSpPr>
          <p:nvPr>
            <p:ph type="subTitle" idx="4"/>
          </p:nvPr>
        </p:nvSpPr>
        <p:spPr>
          <a:xfrm>
            <a:off x="657913" y="4031282"/>
            <a:ext cx="2418900" cy="784200"/>
          </a:xfrm>
          <a:prstGeom prst="rect">
            <a:avLst/>
          </a:prstGeom>
        </p:spPr>
        <p:txBody>
          <a:bodyPr spcFirstLastPara="1" wrap="square" lIns="182875" tIns="182875" rIns="182875" bIns="2286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In creating app, realized importance of user friendliness. Every small detail matters</a:t>
            </a:r>
            <a:endParaRPr sz="1300"/>
          </a:p>
        </p:txBody>
      </p:sp>
      <p:sp>
        <p:nvSpPr>
          <p:cNvPr id="792" name="Google Shape;792;p50"/>
          <p:cNvSpPr txBox="1">
            <a:spLocks noGrp="1"/>
          </p:cNvSpPr>
          <p:nvPr>
            <p:ph type="subTitle" idx="5"/>
          </p:nvPr>
        </p:nvSpPr>
        <p:spPr>
          <a:xfrm>
            <a:off x="3362555" y="4031282"/>
            <a:ext cx="2418900" cy="784200"/>
          </a:xfrm>
          <a:prstGeom prst="rect">
            <a:avLst/>
          </a:prstGeom>
        </p:spPr>
        <p:txBody>
          <a:bodyPr spcFirstLastPara="1" wrap="square" lIns="182875" tIns="182875" rIns="182875" bIns="2286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Come up with an idea and figure out the steps to creating final product</a:t>
            </a:r>
            <a:endParaRPr sz="1300"/>
          </a:p>
        </p:txBody>
      </p:sp>
      <p:sp>
        <p:nvSpPr>
          <p:cNvPr id="793" name="Google Shape;793;p50"/>
          <p:cNvSpPr txBox="1">
            <a:spLocks noGrp="1"/>
          </p:cNvSpPr>
          <p:nvPr>
            <p:ph type="subTitle" idx="6"/>
          </p:nvPr>
        </p:nvSpPr>
        <p:spPr>
          <a:xfrm>
            <a:off x="6067200" y="4031282"/>
            <a:ext cx="2418900" cy="784200"/>
          </a:xfrm>
          <a:prstGeom prst="rect">
            <a:avLst/>
          </a:prstGeom>
        </p:spPr>
        <p:txBody>
          <a:bodyPr spcFirstLastPara="1" wrap="square" lIns="182875" tIns="182875" rIns="182875" bIns="2286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Testing each prototype to see what needs to be fixed/debugged</a:t>
            </a:r>
            <a:endParaRPr sz="1300"/>
          </a:p>
        </p:txBody>
      </p:sp>
      <p:sp>
        <p:nvSpPr>
          <p:cNvPr id="794" name="Google Shape;794;p50"/>
          <p:cNvSpPr txBox="1">
            <a:spLocks noGrp="1"/>
          </p:cNvSpPr>
          <p:nvPr>
            <p:ph type="subTitle" idx="1"/>
          </p:nvPr>
        </p:nvSpPr>
        <p:spPr>
          <a:xfrm>
            <a:off x="657950" y="2258086"/>
            <a:ext cx="2418900" cy="784200"/>
          </a:xfrm>
          <a:prstGeom prst="rect">
            <a:avLst/>
          </a:prstGeom>
        </p:spPr>
        <p:txBody>
          <a:bodyPr spcFirstLastPara="1" wrap="square" lIns="182875" tIns="182875" rIns="182875" bIns="2286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How to utilize software  and create an app</a:t>
            </a:r>
            <a:endParaRPr sz="1300"/>
          </a:p>
        </p:txBody>
      </p:sp>
      <p:sp>
        <p:nvSpPr>
          <p:cNvPr id="795" name="Google Shape;795;p50"/>
          <p:cNvSpPr txBox="1">
            <a:spLocks noGrp="1"/>
          </p:cNvSpPr>
          <p:nvPr>
            <p:ph type="subTitle" idx="2"/>
          </p:nvPr>
        </p:nvSpPr>
        <p:spPr>
          <a:xfrm>
            <a:off x="3362593" y="2258086"/>
            <a:ext cx="2418900" cy="784200"/>
          </a:xfrm>
          <a:prstGeom prst="rect">
            <a:avLst/>
          </a:prstGeom>
        </p:spPr>
        <p:txBody>
          <a:bodyPr spcFirstLastPara="1" wrap="square" lIns="182875" tIns="182875" rIns="182875" bIns="2286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Consistent communication and division of works</a:t>
            </a:r>
            <a:endParaRPr sz="1300"/>
          </a:p>
        </p:txBody>
      </p:sp>
      <p:sp>
        <p:nvSpPr>
          <p:cNvPr id="796" name="Google Shape;796;p50"/>
          <p:cNvSpPr txBox="1">
            <a:spLocks noGrp="1"/>
          </p:cNvSpPr>
          <p:nvPr>
            <p:ph type="subTitle" idx="3"/>
          </p:nvPr>
        </p:nvSpPr>
        <p:spPr>
          <a:xfrm>
            <a:off x="6067237" y="2258086"/>
            <a:ext cx="2418900" cy="784200"/>
          </a:xfrm>
          <a:prstGeom prst="rect">
            <a:avLst/>
          </a:prstGeom>
        </p:spPr>
        <p:txBody>
          <a:bodyPr spcFirstLastPara="1" wrap="square" lIns="182875" tIns="182875" rIns="182875" bIns="2286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Project planning, staying organized, on task, and on schedule </a:t>
            </a:r>
            <a:endParaRPr sz="1300"/>
          </a:p>
        </p:txBody>
      </p:sp>
      <p:sp>
        <p:nvSpPr>
          <p:cNvPr id="797" name="Google Shape;797;p50"/>
          <p:cNvSpPr txBox="1">
            <a:spLocks noGrp="1"/>
          </p:cNvSpPr>
          <p:nvPr>
            <p:ph type="title"/>
          </p:nvPr>
        </p:nvSpPr>
        <p:spPr>
          <a:xfrm>
            <a:off x="665709" y="1833527"/>
            <a:ext cx="2403300" cy="47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Unity</a:t>
            </a:r>
            <a:endParaRPr sz="1900"/>
          </a:p>
        </p:txBody>
      </p:sp>
      <p:sp>
        <p:nvSpPr>
          <p:cNvPr id="798" name="Google Shape;798;p50"/>
          <p:cNvSpPr txBox="1">
            <a:spLocks noGrp="1"/>
          </p:cNvSpPr>
          <p:nvPr>
            <p:ph type="title" idx="7"/>
          </p:nvPr>
        </p:nvSpPr>
        <p:spPr>
          <a:xfrm>
            <a:off x="3370425" y="1833527"/>
            <a:ext cx="2403300" cy="47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Team Communication</a:t>
            </a:r>
            <a:endParaRPr sz="1900"/>
          </a:p>
        </p:txBody>
      </p:sp>
      <p:sp>
        <p:nvSpPr>
          <p:cNvPr id="799" name="Google Shape;799;p50"/>
          <p:cNvSpPr txBox="1">
            <a:spLocks noGrp="1"/>
          </p:cNvSpPr>
          <p:nvPr>
            <p:ph type="title" idx="8"/>
          </p:nvPr>
        </p:nvSpPr>
        <p:spPr>
          <a:xfrm>
            <a:off x="6067234" y="1833527"/>
            <a:ext cx="2403300" cy="47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Wrike</a:t>
            </a:r>
            <a:endParaRPr sz="1900"/>
          </a:p>
        </p:txBody>
      </p:sp>
      <p:sp>
        <p:nvSpPr>
          <p:cNvPr id="800" name="Google Shape;800;p50"/>
          <p:cNvSpPr txBox="1">
            <a:spLocks noGrp="1"/>
          </p:cNvSpPr>
          <p:nvPr>
            <p:ph type="title" idx="9"/>
          </p:nvPr>
        </p:nvSpPr>
        <p:spPr>
          <a:xfrm>
            <a:off x="665684" y="3526431"/>
            <a:ext cx="2403300" cy="47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User Interface</a:t>
            </a:r>
            <a:endParaRPr sz="1900"/>
          </a:p>
        </p:txBody>
      </p:sp>
      <p:sp>
        <p:nvSpPr>
          <p:cNvPr id="801" name="Google Shape;801;p50"/>
          <p:cNvSpPr txBox="1">
            <a:spLocks noGrp="1"/>
          </p:cNvSpPr>
          <p:nvPr>
            <p:ph type="title" idx="13"/>
          </p:nvPr>
        </p:nvSpPr>
        <p:spPr>
          <a:xfrm>
            <a:off x="3370400" y="3526431"/>
            <a:ext cx="2403300" cy="47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Design Process</a:t>
            </a:r>
            <a:endParaRPr sz="1900"/>
          </a:p>
        </p:txBody>
      </p:sp>
      <p:sp>
        <p:nvSpPr>
          <p:cNvPr id="802" name="Google Shape;802;p50"/>
          <p:cNvSpPr txBox="1">
            <a:spLocks noGrp="1"/>
          </p:cNvSpPr>
          <p:nvPr>
            <p:ph type="title" idx="14"/>
          </p:nvPr>
        </p:nvSpPr>
        <p:spPr>
          <a:xfrm>
            <a:off x="6074969" y="3526431"/>
            <a:ext cx="2403300" cy="47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Prototype Testing</a:t>
            </a:r>
            <a:endParaRPr sz="1900"/>
          </a:p>
        </p:txBody>
      </p:sp>
      <p:sp>
        <p:nvSpPr>
          <p:cNvPr id="803" name="Google Shape;803;p50"/>
          <p:cNvSpPr/>
          <p:nvPr/>
        </p:nvSpPr>
        <p:spPr>
          <a:xfrm rot="-3670931">
            <a:off x="1758659" y="1472334"/>
            <a:ext cx="431549" cy="279753"/>
          </a:xfrm>
          <a:custGeom>
            <a:avLst/>
            <a:gdLst/>
            <a:ahLst/>
            <a:cxnLst/>
            <a:rect l="l" t="t" r="r" b="b"/>
            <a:pathLst>
              <a:path w="8481" h="5632" extrusionOk="0">
                <a:moveTo>
                  <a:pt x="1496" y="1"/>
                </a:moveTo>
                <a:cubicBezTo>
                  <a:pt x="993" y="1"/>
                  <a:pt x="491" y="53"/>
                  <a:pt x="0" y="160"/>
                </a:cubicBezTo>
                <a:cubicBezTo>
                  <a:pt x="304" y="1315"/>
                  <a:pt x="1125" y="2379"/>
                  <a:pt x="2189" y="3048"/>
                </a:cubicBezTo>
                <a:cubicBezTo>
                  <a:pt x="3617" y="3899"/>
                  <a:pt x="5411" y="3960"/>
                  <a:pt x="6991" y="4476"/>
                </a:cubicBezTo>
                <a:cubicBezTo>
                  <a:pt x="7599" y="4659"/>
                  <a:pt x="8268" y="5024"/>
                  <a:pt x="8480" y="5631"/>
                </a:cubicBezTo>
                <a:cubicBezTo>
                  <a:pt x="8480" y="5084"/>
                  <a:pt x="8450" y="4659"/>
                  <a:pt x="8298" y="4264"/>
                </a:cubicBezTo>
                <a:cubicBezTo>
                  <a:pt x="8146" y="3808"/>
                  <a:pt x="7751" y="3291"/>
                  <a:pt x="7447" y="2926"/>
                </a:cubicBezTo>
                <a:cubicBezTo>
                  <a:pt x="6748" y="2075"/>
                  <a:pt x="5897" y="1376"/>
                  <a:pt x="4985" y="859"/>
                </a:cubicBezTo>
                <a:cubicBezTo>
                  <a:pt x="3912" y="301"/>
                  <a:pt x="2702" y="1"/>
                  <a:pt x="1496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50"/>
          <p:cNvSpPr/>
          <p:nvPr/>
        </p:nvSpPr>
        <p:spPr>
          <a:xfrm rot="-3670931">
            <a:off x="4409816" y="1472334"/>
            <a:ext cx="431549" cy="279753"/>
          </a:xfrm>
          <a:custGeom>
            <a:avLst/>
            <a:gdLst/>
            <a:ahLst/>
            <a:cxnLst/>
            <a:rect l="l" t="t" r="r" b="b"/>
            <a:pathLst>
              <a:path w="8481" h="5632" extrusionOk="0">
                <a:moveTo>
                  <a:pt x="1496" y="1"/>
                </a:moveTo>
                <a:cubicBezTo>
                  <a:pt x="993" y="1"/>
                  <a:pt x="491" y="53"/>
                  <a:pt x="0" y="160"/>
                </a:cubicBezTo>
                <a:cubicBezTo>
                  <a:pt x="304" y="1315"/>
                  <a:pt x="1125" y="2379"/>
                  <a:pt x="2189" y="3048"/>
                </a:cubicBezTo>
                <a:cubicBezTo>
                  <a:pt x="3617" y="3899"/>
                  <a:pt x="5411" y="3960"/>
                  <a:pt x="6991" y="4476"/>
                </a:cubicBezTo>
                <a:cubicBezTo>
                  <a:pt x="7599" y="4659"/>
                  <a:pt x="8268" y="5024"/>
                  <a:pt x="8480" y="5631"/>
                </a:cubicBezTo>
                <a:cubicBezTo>
                  <a:pt x="8480" y="5084"/>
                  <a:pt x="8450" y="4659"/>
                  <a:pt x="8298" y="4264"/>
                </a:cubicBezTo>
                <a:cubicBezTo>
                  <a:pt x="8146" y="3808"/>
                  <a:pt x="7751" y="3291"/>
                  <a:pt x="7447" y="2926"/>
                </a:cubicBezTo>
                <a:cubicBezTo>
                  <a:pt x="6748" y="2075"/>
                  <a:pt x="5897" y="1376"/>
                  <a:pt x="4985" y="859"/>
                </a:cubicBezTo>
                <a:cubicBezTo>
                  <a:pt x="3912" y="301"/>
                  <a:pt x="2702" y="1"/>
                  <a:pt x="1496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805;p50"/>
          <p:cNvSpPr/>
          <p:nvPr/>
        </p:nvSpPr>
        <p:spPr>
          <a:xfrm rot="-3670931">
            <a:off x="7060973" y="1472334"/>
            <a:ext cx="431549" cy="279753"/>
          </a:xfrm>
          <a:custGeom>
            <a:avLst/>
            <a:gdLst/>
            <a:ahLst/>
            <a:cxnLst/>
            <a:rect l="l" t="t" r="r" b="b"/>
            <a:pathLst>
              <a:path w="8481" h="5632" extrusionOk="0">
                <a:moveTo>
                  <a:pt x="1496" y="1"/>
                </a:moveTo>
                <a:cubicBezTo>
                  <a:pt x="993" y="1"/>
                  <a:pt x="491" y="53"/>
                  <a:pt x="0" y="160"/>
                </a:cubicBezTo>
                <a:cubicBezTo>
                  <a:pt x="304" y="1315"/>
                  <a:pt x="1125" y="2379"/>
                  <a:pt x="2189" y="3048"/>
                </a:cubicBezTo>
                <a:cubicBezTo>
                  <a:pt x="3617" y="3899"/>
                  <a:pt x="5411" y="3960"/>
                  <a:pt x="6991" y="4476"/>
                </a:cubicBezTo>
                <a:cubicBezTo>
                  <a:pt x="7599" y="4659"/>
                  <a:pt x="8268" y="5024"/>
                  <a:pt x="8480" y="5631"/>
                </a:cubicBezTo>
                <a:cubicBezTo>
                  <a:pt x="8480" y="5084"/>
                  <a:pt x="8450" y="4659"/>
                  <a:pt x="8298" y="4264"/>
                </a:cubicBezTo>
                <a:cubicBezTo>
                  <a:pt x="8146" y="3808"/>
                  <a:pt x="7751" y="3291"/>
                  <a:pt x="7447" y="2926"/>
                </a:cubicBezTo>
                <a:cubicBezTo>
                  <a:pt x="6748" y="2075"/>
                  <a:pt x="5897" y="1376"/>
                  <a:pt x="4985" y="859"/>
                </a:cubicBezTo>
                <a:cubicBezTo>
                  <a:pt x="3912" y="301"/>
                  <a:pt x="2702" y="1"/>
                  <a:pt x="1496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p50"/>
          <p:cNvSpPr/>
          <p:nvPr/>
        </p:nvSpPr>
        <p:spPr>
          <a:xfrm rot="-3670931">
            <a:off x="1758634" y="3163940"/>
            <a:ext cx="431549" cy="279753"/>
          </a:xfrm>
          <a:custGeom>
            <a:avLst/>
            <a:gdLst/>
            <a:ahLst/>
            <a:cxnLst/>
            <a:rect l="l" t="t" r="r" b="b"/>
            <a:pathLst>
              <a:path w="8481" h="5632" extrusionOk="0">
                <a:moveTo>
                  <a:pt x="1496" y="1"/>
                </a:moveTo>
                <a:cubicBezTo>
                  <a:pt x="993" y="1"/>
                  <a:pt x="491" y="53"/>
                  <a:pt x="0" y="160"/>
                </a:cubicBezTo>
                <a:cubicBezTo>
                  <a:pt x="304" y="1315"/>
                  <a:pt x="1125" y="2379"/>
                  <a:pt x="2189" y="3048"/>
                </a:cubicBezTo>
                <a:cubicBezTo>
                  <a:pt x="3617" y="3899"/>
                  <a:pt x="5411" y="3960"/>
                  <a:pt x="6991" y="4476"/>
                </a:cubicBezTo>
                <a:cubicBezTo>
                  <a:pt x="7599" y="4659"/>
                  <a:pt x="8268" y="5024"/>
                  <a:pt x="8480" y="5631"/>
                </a:cubicBezTo>
                <a:cubicBezTo>
                  <a:pt x="8480" y="5084"/>
                  <a:pt x="8450" y="4659"/>
                  <a:pt x="8298" y="4264"/>
                </a:cubicBezTo>
                <a:cubicBezTo>
                  <a:pt x="8146" y="3808"/>
                  <a:pt x="7751" y="3291"/>
                  <a:pt x="7447" y="2926"/>
                </a:cubicBezTo>
                <a:cubicBezTo>
                  <a:pt x="6748" y="2075"/>
                  <a:pt x="5897" y="1376"/>
                  <a:pt x="4985" y="859"/>
                </a:cubicBezTo>
                <a:cubicBezTo>
                  <a:pt x="3912" y="301"/>
                  <a:pt x="2702" y="1"/>
                  <a:pt x="1496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50"/>
          <p:cNvSpPr/>
          <p:nvPr/>
        </p:nvSpPr>
        <p:spPr>
          <a:xfrm rot="-3670931">
            <a:off x="4409791" y="3163940"/>
            <a:ext cx="431549" cy="279753"/>
          </a:xfrm>
          <a:custGeom>
            <a:avLst/>
            <a:gdLst/>
            <a:ahLst/>
            <a:cxnLst/>
            <a:rect l="l" t="t" r="r" b="b"/>
            <a:pathLst>
              <a:path w="8481" h="5632" extrusionOk="0">
                <a:moveTo>
                  <a:pt x="1496" y="1"/>
                </a:moveTo>
                <a:cubicBezTo>
                  <a:pt x="993" y="1"/>
                  <a:pt x="491" y="53"/>
                  <a:pt x="0" y="160"/>
                </a:cubicBezTo>
                <a:cubicBezTo>
                  <a:pt x="304" y="1315"/>
                  <a:pt x="1125" y="2379"/>
                  <a:pt x="2189" y="3048"/>
                </a:cubicBezTo>
                <a:cubicBezTo>
                  <a:pt x="3617" y="3899"/>
                  <a:pt x="5411" y="3960"/>
                  <a:pt x="6991" y="4476"/>
                </a:cubicBezTo>
                <a:cubicBezTo>
                  <a:pt x="7599" y="4659"/>
                  <a:pt x="8268" y="5024"/>
                  <a:pt x="8480" y="5631"/>
                </a:cubicBezTo>
                <a:cubicBezTo>
                  <a:pt x="8480" y="5084"/>
                  <a:pt x="8450" y="4659"/>
                  <a:pt x="8298" y="4264"/>
                </a:cubicBezTo>
                <a:cubicBezTo>
                  <a:pt x="8146" y="3808"/>
                  <a:pt x="7751" y="3291"/>
                  <a:pt x="7447" y="2926"/>
                </a:cubicBezTo>
                <a:cubicBezTo>
                  <a:pt x="6748" y="2075"/>
                  <a:pt x="5897" y="1376"/>
                  <a:pt x="4985" y="859"/>
                </a:cubicBezTo>
                <a:cubicBezTo>
                  <a:pt x="3912" y="301"/>
                  <a:pt x="2702" y="1"/>
                  <a:pt x="1496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Google Shape;808;p50"/>
          <p:cNvSpPr/>
          <p:nvPr/>
        </p:nvSpPr>
        <p:spPr>
          <a:xfrm rot="-3670931">
            <a:off x="7060948" y="3163940"/>
            <a:ext cx="431549" cy="279753"/>
          </a:xfrm>
          <a:custGeom>
            <a:avLst/>
            <a:gdLst/>
            <a:ahLst/>
            <a:cxnLst/>
            <a:rect l="l" t="t" r="r" b="b"/>
            <a:pathLst>
              <a:path w="8481" h="5632" extrusionOk="0">
                <a:moveTo>
                  <a:pt x="1496" y="1"/>
                </a:moveTo>
                <a:cubicBezTo>
                  <a:pt x="993" y="1"/>
                  <a:pt x="491" y="53"/>
                  <a:pt x="0" y="160"/>
                </a:cubicBezTo>
                <a:cubicBezTo>
                  <a:pt x="304" y="1315"/>
                  <a:pt x="1125" y="2379"/>
                  <a:pt x="2189" y="3048"/>
                </a:cubicBezTo>
                <a:cubicBezTo>
                  <a:pt x="3617" y="3899"/>
                  <a:pt x="5411" y="3960"/>
                  <a:pt x="6991" y="4476"/>
                </a:cubicBezTo>
                <a:cubicBezTo>
                  <a:pt x="7599" y="4659"/>
                  <a:pt x="8268" y="5024"/>
                  <a:pt x="8480" y="5631"/>
                </a:cubicBezTo>
                <a:cubicBezTo>
                  <a:pt x="8480" y="5084"/>
                  <a:pt x="8450" y="4659"/>
                  <a:pt x="8298" y="4264"/>
                </a:cubicBezTo>
                <a:cubicBezTo>
                  <a:pt x="8146" y="3808"/>
                  <a:pt x="7751" y="3291"/>
                  <a:pt x="7447" y="2926"/>
                </a:cubicBezTo>
                <a:cubicBezTo>
                  <a:pt x="6748" y="2075"/>
                  <a:pt x="5897" y="1376"/>
                  <a:pt x="4985" y="859"/>
                </a:cubicBezTo>
                <a:cubicBezTo>
                  <a:pt x="3912" y="301"/>
                  <a:pt x="2702" y="1"/>
                  <a:pt x="1496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9" name="Google Shape;809;p50"/>
          <p:cNvGrpSpPr/>
          <p:nvPr/>
        </p:nvGrpSpPr>
        <p:grpSpPr>
          <a:xfrm>
            <a:off x="6379535" y="400124"/>
            <a:ext cx="892914" cy="785318"/>
            <a:chOff x="2747600" y="6037050"/>
            <a:chExt cx="1615550" cy="1420875"/>
          </a:xfrm>
        </p:grpSpPr>
        <p:sp>
          <p:nvSpPr>
            <p:cNvPr id="810" name="Google Shape;810;p50"/>
            <p:cNvSpPr/>
            <p:nvPr/>
          </p:nvSpPr>
          <p:spPr>
            <a:xfrm>
              <a:off x="2747600" y="6037050"/>
              <a:ext cx="1615550" cy="1420875"/>
            </a:xfrm>
            <a:custGeom>
              <a:avLst/>
              <a:gdLst/>
              <a:ahLst/>
              <a:cxnLst/>
              <a:rect l="l" t="t" r="r" b="b"/>
              <a:pathLst>
                <a:path w="64622" h="56835" extrusionOk="0">
                  <a:moveTo>
                    <a:pt x="35294" y="0"/>
                  </a:moveTo>
                  <a:cubicBezTo>
                    <a:pt x="33155" y="0"/>
                    <a:pt x="31000" y="130"/>
                    <a:pt x="28907" y="147"/>
                  </a:cubicBezTo>
                  <a:lnTo>
                    <a:pt x="28026" y="147"/>
                  </a:lnTo>
                  <a:cubicBezTo>
                    <a:pt x="27991" y="146"/>
                    <a:pt x="27957" y="145"/>
                    <a:pt x="27923" y="145"/>
                  </a:cubicBezTo>
                  <a:cubicBezTo>
                    <a:pt x="27142" y="145"/>
                    <a:pt x="26423" y="480"/>
                    <a:pt x="25928" y="1150"/>
                  </a:cubicBezTo>
                  <a:cubicBezTo>
                    <a:pt x="25837" y="1302"/>
                    <a:pt x="25746" y="1454"/>
                    <a:pt x="25685" y="1637"/>
                  </a:cubicBezTo>
                  <a:cubicBezTo>
                    <a:pt x="25411" y="1819"/>
                    <a:pt x="25108" y="1971"/>
                    <a:pt x="24834" y="2184"/>
                  </a:cubicBezTo>
                  <a:cubicBezTo>
                    <a:pt x="22910" y="2088"/>
                    <a:pt x="20998" y="2029"/>
                    <a:pt x="19087" y="2029"/>
                  </a:cubicBezTo>
                  <a:cubicBezTo>
                    <a:pt x="16742" y="2029"/>
                    <a:pt x="14399" y="2118"/>
                    <a:pt x="12037" y="2336"/>
                  </a:cubicBezTo>
                  <a:cubicBezTo>
                    <a:pt x="11764" y="2366"/>
                    <a:pt x="11581" y="2548"/>
                    <a:pt x="11551" y="2792"/>
                  </a:cubicBezTo>
                  <a:lnTo>
                    <a:pt x="11308" y="3916"/>
                  </a:lnTo>
                  <a:cubicBezTo>
                    <a:pt x="10913" y="6166"/>
                    <a:pt x="11733" y="11789"/>
                    <a:pt x="14743" y="11850"/>
                  </a:cubicBezTo>
                  <a:lnTo>
                    <a:pt x="16658" y="11850"/>
                  </a:lnTo>
                  <a:lnTo>
                    <a:pt x="16658" y="11941"/>
                  </a:lnTo>
                  <a:cubicBezTo>
                    <a:pt x="16718" y="12366"/>
                    <a:pt x="16749" y="12853"/>
                    <a:pt x="16810" y="13339"/>
                  </a:cubicBezTo>
                  <a:cubicBezTo>
                    <a:pt x="16870" y="13722"/>
                    <a:pt x="16569" y="13985"/>
                    <a:pt x="16262" y="13985"/>
                  </a:cubicBezTo>
                  <a:cubicBezTo>
                    <a:pt x="16106" y="13985"/>
                    <a:pt x="15949" y="13918"/>
                    <a:pt x="15837" y="13764"/>
                  </a:cubicBezTo>
                  <a:cubicBezTo>
                    <a:pt x="15806" y="13673"/>
                    <a:pt x="15715" y="13643"/>
                    <a:pt x="15685" y="13582"/>
                  </a:cubicBezTo>
                  <a:cubicBezTo>
                    <a:pt x="15290" y="13157"/>
                    <a:pt x="14895" y="12701"/>
                    <a:pt x="14256" y="12397"/>
                  </a:cubicBezTo>
                  <a:cubicBezTo>
                    <a:pt x="13792" y="12165"/>
                    <a:pt x="13314" y="12050"/>
                    <a:pt x="12852" y="12050"/>
                  </a:cubicBezTo>
                  <a:cubicBezTo>
                    <a:pt x="12346" y="12050"/>
                    <a:pt x="11858" y="12187"/>
                    <a:pt x="11429" y="12457"/>
                  </a:cubicBezTo>
                  <a:cubicBezTo>
                    <a:pt x="10943" y="12761"/>
                    <a:pt x="10122" y="13491"/>
                    <a:pt x="10062" y="14889"/>
                  </a:cubicBezTo>
                  <a:cubicBezTo>
                    <a:pt x="10031" y="15284"/>
                    <a:pt x="10031" y="15710"/>
                    <a:pt x="9970" y="16166"/>
                  </a:cubicBezTo>
                  <a:cubicBezTo>
                    <a:pt x="9758" y="18992"/>
                    <a:pt x="9575" y="22002"/>
                    <a:pt x="10183" y="24828"/>
                  </a:cubicBezTo>
                  <a:cubicBezTo>
                    <a:pt x="10236" y="25174"/>
                    <a:pt x="9987" y="25520"/>
                    <a:pt x="9639" y="25520"/>
                  </a:cubicBezTo>
                  <a:cubicBezTo>
                    <a:pt x="9590" y="25520"/>
                    <a:pt x="9538" y="25512"/>
                    <a:pt x="9484" y="25497"/>
                  </a:cubicBezTo>
                  <a:lnTo>
                    <a:pt x="8663" y="25315"/>
                  </a:lnTo>
                  <a:cubicBezTo>
                    <a:pt x="8616" y="25308"/>
                    <a:pt x="8569" y="25304"/>
                    <a:pt x="8525" y="25304"/>
                  </a:cubicBezTo>
                  <a:cubicBezTo>
                    <a:pt x="8370" y="25304"/>
                    <a:pt x="8234" y="25349"/>
                    <a:pt x="8116" y="25467"/>
                  </a:cubicBezTo>
                  <a:lnTo>
                    <a:pt x="7508" y="26075"/>
                  </a:lnTo>
                  <a:cubicBezTo>
                    <a:pt x="7144" y="26439"/>
                    <a:pt x="6870" y="26956"/>
                    <a:pt x="6749" y="27442"/>
                  </a:cubicBezTo>
                  <a:cubicBezTo>
                    <a:pt x="6698" y="27719"/>
                    <a:pt x="6461" y="27891"/>
                    <a:pt x="6191" y="27891"/>
                  </a:cubicBezTo>
                  <a:cubicBezTo>
                    <a:pt x="6135" y="27891"/>
                    <a:pt x="6077" y="27884"/>
                    <a:pt x="6019" y="27868"/>
                  </a:cubicBezTo>
                  <a:cubicBezTo>
                    <a:pt x="5685" y="27746"/>
                    <a:pt x="5381" y="27655"/>
                    <a:pt x="5077" y="27564"/>
                  </a:cubicBezTo>
                  <a:cubicBezTo>
                    <a:pt x="4742" y="27442"/>
                    <a:pt x="4438" y="27412"/>
                    <a:pt x="4134" y="27321"/>
                  </a:cubicBezTo>
                  <a:lnTo>
                    <a:pt x="4013" y="27321"/>
                  </a:lnTo>
                  <a:cubicBezTo>
                    <a:pt x="3667" y="27201"/>
                    <a:pt x="3333" y="27163"/>
                    <a:pt x="3048" y="27163"/>
                  </a:cubicBezTo>
                  <a:cubicBezTo>
                    <a:pt x="2683" y="27163"/>
                    <a:pt x="2400" y="27226"/>
                    <a:pt x="2280" y="27260"/>
                  </a:cubicBezTo>
                  <a:cubicBezTo>
                    <a:pt x="943" y="27503"/>
                    <a:pt x="1" y="28780"/>
                    <a:pt x="31" y="30178"/>
                  </a:cubicBezTo>
                  <a:lnTo>
                    <a:pt x="31" y="30239"/>
                  </a:lnTo>
                  <a:cubicBezTo>
                    <a:pt x="31" y="30482"/>
                    <a:pt x="61" y="30756"/>
                    <a:pt x="153" y="30999"/>
                  </a:cubicBezTo>
                  <a:cubicBezTo>
                    <a:pt x="335" y="31728"/>
                    <a:pt x="700" y="32336"/>
                    <a:pt x="943" y="32762"/>
                  </a:cubicBezTo>
                  <a:cubicBezTo>
                    <a:pt x="1217" y="33187"/>
                    <a:pt x="1460" y="33522"/>
                    <a:pt x="1703" y="33856"/>
                  </a:cubicBezTo>
                  <a:cubicBezTo>
                    <a:pt x="1764" y="33977"/>
                    <a:pt x="1855" y="34099"/>
                    <a:pt x="1976" y="34160"/>
                  </a:cubicBezTo>
                  <a:cubicBezTo>
                    <a:pt x="2676" y="35102"/>
                    <a:pt x="3496" y="35953"/>
                    <a:pt x="4347" y="36622"/>
                  </a:cubicBezTo>
                  <a:cubicBezTo>
                    <a:pt x="4621" y="36865"/>
                    <a:pt x="4621" y="37230"/>
                    <a:pt x="4408" y="37503"/>
                  </a:cubicBezTo>
                  <a:cubicBezTo>
                    <a:pt x="3952" y="37959"/>
                    <a:pt x="3496" y="38689"/>
                    <a:pt x="3405" y="38962"/>
                  </a:cubicBezTo>
                  <a:cubicBezTo>
                    <a:pt x="2827" y="41120"/>
                    <a:pt x="4894" y="43522"/>
                    <a:pt x="6414" y="44798"/>
                  </a:cubicBezTo>
                  <a:cubicBezTo>
                    <a:pt x="7296" y="45528"/>
                    <a:pt x="8238" y="46166"/>
                    <a:pt x="9302" y="46622"/>
                  </a:cubicBezTo>
                  <a:cubicBezTo>
                    <a:pt x="9788" y="46865"/>
                    <a:pt x="12645" y="47504"/>
                    <a:pt x="12797" y="47807"/>
                  </a:cubicBezTo>
                  <a:cubicBezTo>
                    <a:pt x="13071" y="48415"/>
                    <a:pt x="13436" y="48932"/>
                    <a:pt x="13861" y="49388"/>
                  </a:cubicBezTo>
                  <a:cubicBezTo>
                    <a:pt x="14165" y="49753"/>
                    <a:pt x="14499" y="49996"/>
                    <a:pt x="14925" y="50270"/>
                  </a:cubicBezTo>
                  <a:cubicBezTo>
                    <a:pt x="15047" y="50361"/>
                    <a:pt x="15107" y="50422"/>
                    <a:pt x="15138" y="50543"/>
                  </a:cubicBezTo>
                  <a:cubicBezTo>
                    <a:pt x="15442" y="51303"/>
                    <a:pt x="16019" y="51911"/>
                    <a:pt x="16779" y="52276"/>
                  </a:cubicBezTo>
                  <a:cubicBezTo>
                    <a:pt x="16870" y="52336"/>
                    <a:pt x="16901" y="52367"/>
                    <a:pt x="16961" y="52367"/>
                  </a:cubicBezTo>
                  <a:cubicBezTo>
                    <a:pt x="17661" y="53795"/>
                    <a:pt x="18998" y="54859"/>
                    <a:pt x="20548" y="55163"/>
                  </a:cubicBezTo>
                  <a:cubicBezTo>
                    <a:pt x="20731" y="55224"/>
                    <a:pt x="20913" y="55254"/>
                    <a:pt x="21156" y="55254"/>
                  </a:cubicBezTo>
                  <a:cubicBezTo>
                    <a:pt x="21612" y="55771"/>
                    <a:pt x="22129" y="56197"/>
                    <a:pt x="22737" y="56470"/>
                  </a:cubicBezTo>
                  <a:cubicBezTo>
                    <a:pt x="23436" y="56774"/>
                    <a:pt x="24165" y="56835"/>
                    <a:pt x="24804" y="56835"/>
                  </a:cubicBezTo>
                  <a:cubicBezTo>
                    <a:pt x="25229" y="56835"/>
                    <a:pt x="25594" y="56805"/>
                    <a:pt x="25928" y="56774"/>
                  </a:cubicBezTo>
                  <a:lnTo>
                    <a:pt x="26141" y="56774"/>
                  </a:lnTo>
                  <a:cubicBezTo>
                    <a:pt x="27114" y="56683"/>
                    <a:pt x="28056" y="56592"/>
                    <a:pt x="29029" y="56501"/>
                  </a:cubicBezTo>
                  <a:cubicBezTo>
                    <a:pt x="29485" y="56470"/>
                    <a:pt x="29971" y="56379"/>
                    <a:pt x="30427" y="56349"/>
                  </a:cubicBezTo>
                  <a:cubicBezTo>
                    <a:pt x="31217" y="56288"/>
                    <a:pt x="31947" y="55832"/>
                    <a:pt x="32372" y="55163"/>
                  </a:cubicBezTo>
                  <a:cubicBezTo>
                    <a:pt x="32463" y="54981"/>
                    <a:pt x="32554" y="54829"/>
                    <a:pt x="32615" y="54646"/>
                  </a:cubicBezTo>
                  <a:cubicBezTo>
                    <a:pt x="33041" y="54495"/>
                    <a:pt x="33223" y="54464"/>
                    <a:pt x="33649" y="54312"/>
                  </a:cubicBezTo>
                  <a:cubicBezTo>
                    <a:pt x="33679" y="54343"/>
                    <a:pt x="33740" y="54343"/>
                    <a:pt x="33770" y="54373"/>
                  </a:cubicBezTo>
                  <a:cubicBezTo>
                    <a:pt x="35102" y="55231"/>
                    <a:pt x="36721" y="56290"/>
                    <a:pt x="38656" y="56290"/>
                  </a:cubicBezTo>
                  <a:cubicBezTo>
                    <a:pt x="38709" y="56290"/>
                    <a:pt x="38762" y="56289"/>
                    <a:pt x="38816" y="56288"/>
                  </a:cubicBezTo>
                  <a:cubicBezTo>
                    <a:pt x="39302" y="56227"/>
                    <a:pt x="39758" y="56166"/>
                    <a:pt x="40275" y="56014"/>
                  </a:cubicBezTo>
                  <a:cubicBezTo>
                    <a:pt x="40321" y="55999"/>
                    <a:pt x="40374" y="55991"/>
                    <a:pt x="40431" y="55991"/>
                  </a:cubicBezTo>
                  <a:cubicBezTo>
                    <a:pt x="40488" y="55991"/>
                    <a:pt x="40549" y="55999"/>
                    <a:pt x="40609" y="56014"/>
                  </a:cubicBezTo>
                  <a:cubicBezTo>
                    <a:pt x="40925" y="56103"/>
                    <a:pt x="41247" y="56149"/>
                    <a:pt x="41567" y="56149"/>
                  </a:cubicBezTo>
                  <a:cubicBezTo>
                    <a:pt x="42016" y="56149"/>
                    <a:pt x="42463" y="56058"/>
                    <a:pt x="42889" y="55862"/>
                  </a:cubicBezTo>
                  <a:cubicBezTo>
                    <a:pt x="42919" y="55832"/>
                    <a:pt x="42950" y="55832"/>
                    <a:pt x="43041" y="55771"/>
                  </a:cubicBezTo>
                  <a:cubicBezTo>
                    <a:pt x="43424" y="55865"/>
                    <a:pt x="43812" y="55910"/>
                    <a:pt x="44198" y="55910"/>
                  </a:cubicBezTo>
                  <a:cubicBezTo>
                    <a:pt x="45314" y="55910"/>
                    <a:pt x="46408" y="55529"/>
                    <a:pt x="47266" y="54829"/>
                  </a:cubicBezTo>
                  <a:cubicBezTo>
                    <a:pt x="47327" y="54768"/>
                    <a:pt x="47418" y="54707"/>
                    <a:pt x="47479" y="54646"/>
                  </a:cubicBezTo>
                  <a:cubicBezTo>
                    <a:pt x="47600" y="54525"/>
                    <a:pt x="47722" y="54495"/>
                    <a:pt x="47874" y="54495"/>
                  </a:cubicBezTo>
                  <a:cubicBezTo>
                    <a:pt x="48269" y="54464"/>
                    <a:pt x="48695" y="54373"/>
                    <a:pt x="49090" y="54221"/>
                  </a:cubicBezTo>
                  <a:cubicBezTo>
                    <a:pt x="50154" y="53795"/>
                    <a:pt x="50853" y="53005"/>
                    <a:pt x="51369" y="52336"/>
                  </a:cubicBezTo>
                  <a:cubicBezTo>
                    <a:pt x="51430" y="52215"/>
                    <a:pt x="51582" y="52124"/>
                    <a:pt x="51734" y="52093"/>
                  </a:cubicBezTo>
                  <a:cubicBezTo>
                    <a:pt x="53102" y="51911"/>
                    <a:pt x="54500" y="51212"/>
                    <a:pt x="55868" y="50118"/>
                  </a:cubicBezTo>
                  <a:cubicBezTo>
                    <a:pt x="58725" y="47807"/>
                    <a:pt x="61157" y="43704"/>
                    <a:pt x="61430" y="40725"/>
                  </a:cubicBezTo>
                  <a:lnTo>
                    <a:pt x="61491" y="39783"/>
                  </a:lnTo>
                  <a:cubicBezTo>
                    <a:pt x="61491" y="39631"/>
                    <a:pt x="61582" y="39479"/>
                    <a:pt x="61734" y="39418"/>
                  </a:cubicBezTo>
                  <a:cubicBezTo>
                    <a:pt x="63224" y="38233"/>
                    <a:pt x="64440" y="36561"/>
                    <a:pt x="64592" y="35315"/>
                  </a:cubicBezTo>
                  <a:cubicBezTo>
                    <a:pt x="64622" y="33218"/>
                    <a:pt x="63832" y="32275"/>
                    <a:pt x="63133" y="31819"/>
                  </a:cubicBezTo>
                  <a:cubicBezTo>
                    <a:pt x="62649" y="31497"/>
                    <a:pt x="62142" y="31388"/>
                    <a:pt x="61653" y="31388"/>
                  </a:cubicBezTo>
                  <a:cubicBezTo>
                    <a:pt x="61589" y="31388"/>
                    <a:pt x="61525" y="31390"/>
                    <a:pt x="61461" y="31394"/>
                  </a:cubicBezTo>
                  <a:cubicBezTo>
                    <a:pt x="61447" y="31395"/>
                    <a:pt x="61432" y="31396"/>
                    <a:pt x="61418" y="31396"/>
                  </a:cubicBezTo>
                  <a:cubicBezTo>
                    <a:pt x="61073" y="31396"/>
                    <a:pt x="60794" y="31044"/>
                    <a:pt x="60853" y="30664"/>
                  </a:cubicBezTo>
                  <a:cubicBezTo>
                    <a:pt x="61309" y="28993"/>
                    <a:pt x="61917" y="26379"/>
                    <a:pt x="62038" y="24312"/>
                  </a:cubicBezTo>
                  <a:cubicBezTo>
                    <a:pt x="62129" y="23035"/>
                    <a:pt x="62069" y="21181"/>
                    <a:pt x="60792" y="20117"/>
                  </a:cubicBezTo>
                  <a:cubicBezTo>
                    <a:pt x="60549" y="19904"/>
                    <a:pt x="60306" y="19752"/>
                    <a:pt x="60032" y="19661"/>
                  </a:cubicBezTo>
                  <a:cubicBezTo>
                    <a:pt x="59759" y="19540"/>
                    <a:pt x="59607" y="19266"/>
                    <a:pt x="59667" y="18962"/>
                  </a:cubicBezTo>
                  <a:cubicBezTo>
                    <a:pt x="60215" y="17078"/>
                    <a:pt x="60397" y="15102"/>
                    <a:pt x="60336" y="13764"/>
                  </a:cubicBezTo>
                  <a:lnTo>
                    <a:pt x="60336" y="13612"/>
                  </a:lnTo>
                  <a:cubicBezTo>
                    <a:pt x="60336" y="13369"/>
                    <a:pt x="60336" y="13035"/>
                    <a:pt x="60245" y="12609"/>
                  </a:cubicBezTo>
                  <a:lnTo>
                    <a:pt x="60245" y="12549"/>
                  </a:lnTo>
                  <a:cubicBezTo>
                    <a:pt x="60184" y="12153"/>
                    <a:pt x="60032" y="11363"/>
                    <a:pt x="59303" y="10725"/>
                  </a:cubicBezTo>
                  <a:cubicBezTo>
                    <a:pt x="58769" y="10208"/>
                    <a:pt x="58090" y="9948"/>
                    <a:pt x="57405" y="9948"/>
                  </a:cubicBezTo>
                  <a:cubicBezTo>
                    <a:pt x="56840" y="9948"/>
                    <a:pt x="56271" y="10125"/>
                    <a:pt x="55777" y="10482"/>
                  </a:cubicBezTo>
                  <a:lnTo>
                    <a:pt x="55078" y="11059"/>
                  </a:lnTo>
                  <a:cubicBezTo>
                    <a:pt x="55078" y="11029"/>
                    <a:pt x="55108" y="10998"/>
                    <a:pt x="55108" y="10938"/>
                  </a:cubicBezTo>
                  <a:cubicBezTo>
                    <a:pt x="55199" y="10573"/>
                    <a:pt x="55321" y="10147"/>
                    <a:pt x="55382" y="9722"/>
                  </a:cubicBezTo>
                  <a:cubicBezTo>
                    <a:pt x="55807" y="7989"/>
                    <a:pt x="57357" y="4980"/>
                    <a:pt x="55990" y="3430"/>
                  </a:cubicBezTo>
                  <a:cubicBezTo>
                    <a:pt x="55496" y="2850"/>
                    <a:pt x="54782" y="2546"/>
                    <a:pt x="53978" y="2546"/>
                  </a:cubicBezTo>
                  <a:cubicBezTo>
                    <a:pt x="53939" y="2546"/>
                    <a:pt x="53901" y="2547"/>
                    <a:pt x="53862" y="2548"/>
                  </a:cubicBezTo>
                  <a:cubicBezTo>
                    <a:pt x="53649" y="2548"/>
                    <a:pt x="53406" y="2579"/>
                    <a:pt x="53224" y="2640"/>
                  </a:cubicBezTo>
                  <a:cubicBezTo>
                    <a:pt x="53173" y="2650"/>
                    <a:pt x="53109" y="2653"/>
                    <a:pt x="53036" y="2653"/>
                  </a:cubicBezTo>
                  <a:cubicBezTo>
                    <a:pt x="52889" y="2653"/>
                    <a:pt x="52707" y="2640"/>
                    <a:pt x="52524" y="2640"/>
                  </a:cubicBezTo>
                  <a:cubicBezTo>
                    <a:pt x="52420" y="2631"/>
                    <a:pt x="52158" y="2628"/>
                    <a:pt x="51782" y="2628"/>
                  </a:cubicBezTo>
                  <a:cubicBezTo>
                    <a:pt x="50565" y="2628"/>
                    <a:pt x="48160" y="2662"/>
                    <a:pt x="46114" y="2662"/>
                  </a:cubicBezTo>
                  <a:cubicBezTo>
                    <a:pt x="44198" y="2662"/>
                    <a:pt x="42598" y="2632"/>
                    <a:pt x="42585" y="2518"/>
                  </a:cubicBezTo>
                  <a:cubicBezTo>
                    <a:pt x="42433" y="1667"/>
                    <a:pt x="41947" y="1150"/>
                    <a:pt x="41521" y="877"/>
                  </a:cubicBezTo>
                  <a:cubicBezTo>
                    <a:pt x="40944" y="512"/>
                    <a:pt x="40366" y="390"/>
                    <a:pt x="39910" y="299"/>
                  </a:cubicBezTo>
                  <a:cubicBezTo>
                    <a:pt x="38399" y="69"/>
                    <a:pt x="36851" y="0"/>
                    <a:pt x="352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11" name="Google Shape;811;p50"/>
            <p:cNvGrpSpPr/>
            <p:nvPr/>
          </p:nvGrpSpPr>
          <p:grpSpPr>
            <a:xfrm>
              <a:off x="2828925" y="6121750"/>
              <a:ext cx="1447100" cy="1258100"/>
              <a:chOff x="2828925" y="6121750"/>
              <a:chExt cx="1447100" cy="1258100"/>
            </a:xfrm>
          </p:grpSpPr>
          <p:sp>
            <p:nvSpPr>
              <p:cNvPr id="812" name="Google Shape;812;p50"/>
              <p:cNvSpPr/>
              <p:nvPr/>
            </p:nvSpPr>
            <p:spPr>
              <a:xfrm>
                <a:off x="3825900" y="7037700"/>
                <a:ext cx="370850" cy="227650"/>
              </a:xfrm>
              <a:custGeom>
                <a:avLst/>
                <a:gdLst/>
                <a:ahLst/>
                <a:cxnLst/>
                <a:rect l="l" t="t" r="r" b="b"/>
                <a:pathLst>
                  <a:path w="14834" h="9106" extrusionOk="0">
                    <a:moveTo>
                      <a:pt x="10330" y="2346"/>
                    </a:moveTo>
                    <a:cubicBezTo>
                      <a:pt x="10347" y="2346"/>
                      <a:pt x="10369" y="2353"/>
                      <a:pt x="10396" y="2371"/>
                    </a:cubicBezTo>
                    <a:cubicBezTo>
                      <a:pt x="10426" y="2432"/>
                      <a:pt x="10517" y="2462"/>
                      <a:pt x="10426" y="2584"/>
                    </a:cubicBezTo>
                    <a:cubicBezTo>
                      <a:pt x="10304" y="2766"/>
                      <a:pt x="10213" y="2918"/>
                      <a:pt x="10092" y="3101"/>
                    </a:cubicBezTo>
                    <a:cubicBezTo>
                      <a:pt x="9940" y="3283"/>
                      <a:pt x="9818" y="3496"/>
                      <a:pt x="9666" y="3678"/>
                    </a:cubicBezTo>
                    <a:cubicBezTo>
                      <a:pt x="9544" y="3830"/>
                      <a:pt x="9484" y="3952"/>
                      <a:pt x="9362" y="4043"/>
                    </a:cubicBezTo>
                    <a:cubicBezTo>
                      <a:pt x="9332" y="4104"/>
                      <a:pt x="9301" y="4134"/>
                      <a:pt x="9301" y="4195"/>
                    </a:cubicBezTo>
                    <a:cubicBezTo>
                      <a:pt x="9453" y="4195"/>
                      <a:pt x="9514" y="4104"/>
                      <a:pt x="9666" y="4043"/>
                    </a:cubicBezTo>
                    <a:cubicBezTo>
                      <a:pt x="9970" y="3952"/>
                      <a:pt x="10244" y="3739"/>
                      <a:pt x="10517" y="3587"/>
                    </a:cubicBezTo>
                    <a:cubicBezTo>
                      <a:pt x="10669" y="3526"/>
                      <a:pt x="10821" y="3405"/>
                      <a:pt x="11003" y="3344"/>
                    </a:cubicBezTo>
                    <a:cubicBezTo>
                      <a:pt x="11216" y="3192"/>
                      <a:pt x="11459" y="3070"/>
                      <a:pt x="11672" y="2918"/>
                    </a:cubicBezTo>
                    <a:cubicBezTo>
                      <a:pt x="11763" y="2827"/>
                      <a:pt x="11915" y="2827"/>
                      <a:pt x="11885" y="2645"/>
                    </a:cubicBezTo>
                    <a:cubicBezTo>
                      <a:pt x="11824" y="2523"/>
                      <a:pt x="11915" y="2493"/>
                      <a:pt x="12037" y="2493"/>
                    </a:cubicBezTo>
                    <a:cubicBezTo>
                      <a:pt x="12128" y="2493"/>
                      <a:pt x="12219" y="2432"/>
                      <a:pt x="12280" y="2432"/>
                    </a:cubicBezTo>
                    <a:cubicBezTo>
                      <a:pt x="12371" y="2432"/>
                      <a:pt x="12432" y="2432"/>
                      <a:pt x="12493" y="2493"/>
                    </a:cubicBezTo>
                    <a:cubicBezTo>
                      <a:pt x="12462" y="2614"/>
                      <a:pt x="12462" y="2675"/>
                      <a:pt x="12371" y="2766"/>
                    </a:cubicBezTo>
                    <a:cubicBezTo>
                      <a:pt x="12158" y="2979"/>
                      <a:pt x="11915" y="3192"/>
                      <a:pt x="11642" y="3344"/>
                    </a:cubicBezTo>
                    <a:cubicBezTo>
                      <a:pt x="11429" y="3435"/>
                      <a:pt x="11247" y="3587"/>
                      <a:pt x="11003" y="3708"/>
                    </a:cubicBezTo>
                    <a:cubicBezTo>
                      <a:pt x="10791" y="3830"/>
                      <a:pt x="10547" y="3982"/>
                      <a:pt x="10335" y="4104"/>
                    </a:cubicBezTo>
                    <a:cubicBezTo>
                      <a:pt x="10031" y="4256"/>
                      <a:pt x="9757" y="4408"/>
                      <a:pt x="9453" y="4590"/>
                    </a:cubicBezTo>
                    <a:cubicBezTo>
                      <a:pt x="9362" y="4620"/>
                      <a:pt x="9271" y="4620"/>
                      <a:pt x="9180" y="4742"/>
                    </a:cubicBezTo>
                    <a:cubicBezTo>
                      <a:pt x="9453" y="4772"/>
                      <a:pt x="9636" y="4894"/>
                      <a:pt x="9909" y="4924"/>
                    </a:cubicBezTo>
                    <a:cubicBezTo>
                      <a:pt x="10183" y="4955"/>
                      <a:pt x="10426" y="4924"/>
                      <a:pt x="10669" y="5015"/>
                    </a:cubicBezTo>
                    <a:cubicBezTo>
                      <a:pt x="10791" y="5046"/>
                      <a:pt x="10943" y="5046"/>
                      <a:pt x="11034" y="5076"/>
                    </a:cubicBezTo>
                    <a:cubicBezTo>
                      <a:pt x="11155" y="5107"/>
                      <a:pt x="11186" y="5198"/>
                      <a:pt x="11155" y="5319"/>
                    </a:cubicBezTo>
                    <a:cubicBezTo>
                      <a:pt x="11129" y="5398"/>
                      <a:pt x="11012" y="5477"/>
                      <a:pt x="10882" y="5477"/>
                    </a:cubicBezTo>
                    <a:cubicBezTo>
                      <a:pt x="10862" y="5477"/>
                      <a:pt x="10841" y="5475"/>
                      <a:pt x="10821" y="5471"/>
                    </a:cubicBezTo>
                    <a:cubicBezTo>
                      <a:pt x="10639" y="5380"/>
                      <a:pt x="10426" y="5380"/>
                      <a:pt x="10244" y="5350"/>
                    </a:cubicBezTo>
                    <a:cubicBezTo>
                      <a:pt x="9940" y="5319"/>
                      <a:pt x="9666" y="5350"/>
                      <a:pt x="9392" y="5228"/>
                    </a:cubicBezTo>
                    <a:cubicBezTo>
                      <a:pt x="9180" y="5167"/>
                      <a:pt x="8937" y="5076"/>
                      <a:pt x="8754" y="4924"/>
                    </a:cubicBezTo>
                    <a:cubicBezTo>
                      <a:pt x="8724" y="4894"/>
                      <a:pt x="8724" y="4894"/>
                      <a:pt x="8693" y="4894"/>
                    </a:cubicBezTo>
                    <a:cubicBezTo>
                      <a:pt x="8268" y="5076"/>
                      <a:pt x="7873" y="5259"/>
                      <a:pt x="7478" y="5411"/>
                    </a:cubicBezTo>
                    <a:cubicBezTo>
                      <a:pt x="7265" y="5502"/>
                      <a:pt x="7082" y="5502"/>
                      <a:pt x="6930" y="5563"/>
                    </a:cubicBezTo>
                    <a:cubicBezTo>
                      <a:pt x="6748" y="5654"/>
                      <a:pt x="6505" y="5715"/>
                      <a:pt x="6292" y="5715"/>
                    </a:cubicBezTo>
                    <a:cubicBezTo>
                      <a:pt x="6474" y="5867"/>
                      <a:pt x="6626" y="5988"/>
                      <a:pt x="6778" y="6079"/>
                    </a:cubicBezTo>
                    <a:cubicBezTo>
                      <a:pt x="7022" y="6171"/>
                      <a:pt x="7234" y="6262"/>
                      <a:pt x="7478" y="6383"/>
                    </a:cubicBezTo>
                    <a:cubicBezTo>
                      <a:pt x="7660" y="6444"/>
                      <a:pt x="7842" y="6535"/>
                      <a:pt x="8025" y="6566"/>
                    </a:cubicBezTo>
                    <a:cubicBezTo>
                      <a:pt x="8146" y="6596"/>
                      <a:pt x="8237" y="6626"/>
                      <a:pt x="8329" y="6687"/>
                    </a:cubicBezTo>
                    <a:cubicBezTo>
                      <a:pt x="8450" y="6718"/>
                      <a:pt x="8450" y="6839"/>
                      <a:pt x="8450" y="6930"/>
                    </a:cubicBezTo>
                    <a:cubicBezTo>
                      <a:pt x="8430" y="7011"/>
                      <a:pt x="8383" y="7025"/>
                      <a:pt x="8335" y="7025"/>
                    </a:cubicBezTo>
                    <a:cubicBezTo>
                      <a:pt x="8312" y="7025"/>
                      <a:pt x="8288" y="7022"/>
                      <a:pt x="8268" y="7022"/>
                    </a:cubicBezTo>
                    <a:cubicBezTo>
                      <a:pt x="8085" y="7022"/>
                      <a:pt x="7933" y="6930"/>
                      <a:pt x="7781" y="6870"/>
                    </a:cubicBezTo>
                    <a:cubicBezTo>
                      <a:pt x="7630" y="6778"/>
                      <a:pt x="7508" y="6778"/>
                      <a:pt x="7356" y="6718"/>
                    </a:cubicBezTo>
                    <a:cubicBezTo>
                      <a:pt x="6930" y="6535"/>
                      <a:pt x="6474" y="6414"/>
                      <a:pt x="6171" y="6079"/>
                    </a:cubicBezTo>
                    <a:cubicBezTo>
                      <a:pt x="6050" y="5911"/>
                      <a:pt x="5910" y="5857"/>
                      <a:pt x="5737" y="5857"/>
                    </a:cubicBezTo>
                    <a:cubicBezTo>
                      <a:pt x="5691" y="5857"/>
                      <a:pt x="5643" y="5860"/>
                      <a:pt x="5593" y="5867"/>
                    </a:cubicBezTo>
                    <a:cubicBezTo>
                      <a:pt x="5532" y="5867"/>
                      <a:pt x="5441" y="5867"/>
                      <a:pt x="5441" y="5806"/>
                    </a:cubicBezTo>
                    <a:cubicBezTo>
                      <a:pt x="5411" y="5775"/>
                      <a:pt x="5441" y="5684"/>
                      <a:pt x="5502" y="5654"/>
                    </a:cubicBezTo>
                    <a:cubicBezTo>
                      <a:pt x="5563" y="5654"/>
                      <a:pt x="5593" y="5563"/>
                      <a:pt x="5684" y="5563"/>
                    </a:cubicBezTo>
                    <a:cubicBezTo>
                      <a:pt x="5897" y="5563"/>
                      <a:pt x="6019" y="5471"/>
                      <a:pt x="6110" y="5319"/>
                    </a:cubicBezTo>
                    <a:cubicBezTo>
                      <a:pt x="6262" y="5015"/>
                      <a:pt x="6474" y="4864"/>
                      <a:pt x="6657" y="4620"/>
                    </a:cubicBezTo>
                    <a:cubicBezTo>
                      <a:pt x="6930" y="4347"/>
                      <a:pt x="7174" y="4104"/>
                      <a:pt x="7356" y="3739"/>
                    </a:cubicBezTo>
                    <a:cubicBezTo>
                      <a:pt x="7379" y="3692"/>
                      <a:pt x="7438" y="3628"/>
                      <a:pt x="7492" y="3628"/>
                    </a:cubicBezTo>
                    <a:cubicBezTo>
                      <a:pt x="7508" y="3628"/>
                      <a:pt x="7524" y="3634"/>
                      <a:pt x="7538" y="3648"/>
                    </a:cubicBezTo>
                    <a:cubicBezTo>
                      <a:pt x="7660" y="3648"/>
                      <a:pt x="7690" y="3678"/>
                      <a:pt x="7660" y="3800"/>
                    </a:cubicBezTo>
                    <a:cubicBezTo>
                      <a:pt x="7538" y="4134"/>
                      <a:pt x="7326" y="4347"/>
                      <a:pt x="7082" y="4590"/>
                    </a:cubicBezTo>
                    <a:cubicBezTo>
                      <a:pt x="6900" y="4864"/>
                      <a:pt x="6626" y="5046"/>
                      <a:pt x="6444" y="5319"/>
                    </a:cubicBezTo>
                    <a:cubicBezTo>
                      <a:pt x="6414" y="5350"/>
                      <a:pt x="6353" y="5350"/>
                      <a:pt x="6414" y="5380"/>
                    </a:cubicBezTo>
                    <a:cubicBezTo>
                      <a:pt x="6429" y="5395"/>
                      <a:pt x="6444" y="5403"/>
                      <a:pt x="6455" y="5403"/>
                    </a:cubicBezTo>
                    <a:cubicBezTo>
                      <a:pt x="6467" y="5403"/>
                      <a:pt x="6474" y="5395"/>
                      <a:pt x="6474" y="5380"/>
                    </a:cubicBezTo>
                    <a:cubicBezTo>
                      <a:pt x="6566" y="5319"/>
                      <a:pt x="6626" y="5350"/>
                      <a:pt x="6748" y="5319"/>
                    </a:cubicBezTo>
                    <a:cubicBezTo>
                      <a:pt x="7052" y="5228"/>
                      <a:pt x="7356" y="5076"/>
                      <a:pt x="7660" y="5015"/>
                    </a:cubicBezTo>
                    <a:cubicBezTo>
                      <a:pt x="7842" y="4924"/>
                      <a:pt x="8025" y="4803"/>
                      <a:pt x="8268" y="4742"/>
                    </a:cubicBezTo>
                    <a:cubicBezTo>
                      <a:pt x="8420" y="4712"/>
                      <a:pt x="8541" y="4590"/>
                      <a:pt x="8693" y="4560"/>
                    </a:cubicBezTo>
                    <a:cubicBezTo>
                      <a:pt x="8754" y="4499"/>
                      <a:pt x="8724" y="4408"/>
                      <a:pt x="8754" y="4347"/>
                    </a:cubicBezTo>
                    <a:cubicBezTo>
                      <a:pt x="8906" y="4104"/>
                      <a:pt x="9088" y="3860"/>
                      <a:pt x="9332" y="3648"/>
                    </a:cubicBezTo>
                    <a:cubicBezTo>
                      <a:pt x="9484" y="3496"/>
                      <a:pt x="9605" y="3344"/>
                      <a:pt x="9696" y="3131"/>
                    </a:cubicBezTo>
                    <a:cubicBezTo>
                      <a:pt x="9788" y="3040"/>
                      <a:pt x="9848" y="2918"/>
                      <a:pt x="9940" y="2827"/>
                    </a:cubicBezTo>
                    <a:cubicBezTo>
                      <a:pt x="10061" y="2736"/>
                      <a:pt x="10122" y="2584"/>
                      <a:pt x="10244" y="2432"/>
                    </a:cubicBezTo>
                    <a:cubicBezTo>
                      <a:pt x="10265" y="2389"/>
                      <a:pt x="10287" y="2346"/>
                      <a:pt x="10330" y="2346"/>
                    </a:cubicBezTo>
                    <a:close/>
                    <a:moveTo>
                      <a:pt x="14833" y="0"/>
                    </a:moveTo>
                    <a:lnTo>
                      <a:pt x="14833" y="0"/>
                    </a:lnTo>
                    <a:cubicBezTo>
                      <a:pt x="14073" y="61"/>
                      <a:pt x="13465" y="243"/>
                      <a:pt x="12766" y="517"/>
                    </a:cubicBezTo>
                    <a:cubicBezTo>
                      <a:pt x="10396" y="1398"/>
                      <a:pt x="0" y="3496"/>
                      <a:pt x="3860" y="7751"/>
                    </a:cubicBezTo>
                    <a:cubicBezTo>
                      <a:pt x="4739" y="8705"/>
                      <a:pt x="5708" y="9105"/>
                      <a:pt x="6696" y="9105"/>
                    </a:cubicBezTo>
                    <a:cubicBezTo>
                      <a:pt x="10493" y="9105"/>
                      <a:pt x="14568" y="3184"/>
                      <a:pt x="14833" y="0"/>
                    </a:cubicBezTo>
                    <a:close/>
                  </a:path>
                </a:pathLst>
              </a:custGeom>
              <a:solidFill>
                <a:srgbClr val="2474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50"/>
              <p:cNvSpPr/>
              <p:nvPr/>
            </p:nvSpPr>
            <p:spPr>
              <a:xfrm>
                <a:off x="3788650" y="6583400"/>
                <a:ext cx="430000" cy="499350"/>
              </a:xfrm>
              <a:custGeom>
                <a:avLst/>
                <a:gdLst/>
                <a:ahLst/>
                <a:cxnLst/>
                <a:rect l="l" t="t" r="r" b="b"/>
                <a:pathLst>
                  <a:path w="17200" h="19974" extrusionOk="0">
                    <a:moveTo>
                      <a:pt x="9180" y="8506"/>
                    </a:moveTo>
                    <a:cubicBezTo>
                      <a:pt x="9180" y="8537"/>
                      <a:pt x="9180" y="8598"/>
                      <a:pt x="9150" y="8628"/>
                    </a:cubicBezTo>
                    <a:cubicBezTo>
                      <a:pt x="8998" y="8689"/>
                      <a:pt x="8937" y="8902"/>
                      <a:pt x="8785" y="8962"/>
                    </a:cubicBezTo>
                    <a:cubicBezTo>
                      <a:pt x="8724" y="8962"/>
                      <a:pt x="8724" y="8932"/>
                      <a:pt x="8724" y="8902"/>
                    </a:cubicBezTo>
                    <a:cubicBezTo>
                      <a:pt x="8876" y="8780"/>
                      <a:pt x="8968" y="8598"/>
                      <a:pt x="9180" y="8506"/>
                    </a:cubicBezTo>
                    <a:close/>
                    <a:moveTo>
                      <a:pt x="14737" y="3936"/>
                    </a:moveTo>
                    <a:cubicBezTo>
                      <a:pt x="14817" y="3936"/>
                      <a:pt x="14879" y="3970"/>
                      <a:pt x="14925" y="4038"/>
                    </a:cubicBezTo>
                    <a:cubicBezTo>
                      <a:pt x="15016" y="4099"/>
                      <a:pt x="14955" y="4190"/>
                      <a:pt x="14925" y="4281"/>
                    </a:cubicBezTo>
                    <a:cubicBezTo>
                      <a:pt x="14803" y="4585"/>
                      <a:pt x="14712" y="4889"/>
                      <a:pt x="14560" y="5163"/>
                    </a:cubicBezTo>
                    <a:cubicBezTo>
                      <a:pt x="14439" y="5406"/>
                      <a:pt x="14317" y="5588"/>
                      <a:pt x="14256" y="5801"/>
                    </a:cubicBezTo>
                    <a:cubicBezTo>
                      <a:pt x="14135" y="6105"/>
                      <a:pt x="13952" y="6379"/>
                      <a:pt x="13831" y="6683"/>
                    </a:cubicBezTo>
                    <a:cubicBezTo>
                      <a:pt x="13740" y="6865"/>
                      <a:pt x="13648" y="7078"/>
                      <a:pt x="13527" y="7230"/>
                    </a:cubicBezTo>
                    <a:cubicBezTo>
                      <a:pt x="13375" y="7473"/>
                      <a:pt x="13253" y="7716"/>
                      <a:pt x="13101" y="7929"/>
                    </a:cubicBezTo>
                    <a:cubicBezTo>
                      <a:pt x="12980" y="8172"/>
                      <a:pt x="12828" y="8354"/>
                      <a:pt x="12676" y="8598"/>
                    </a:cubicBezTo>
                    <a:cubicBezTo>
                      <a:pt x="12585" y="8750"/>
                      <a:pt x="12463" y="8932"/>
                      <a:pt x="12341" y="9084"/>
                    </a:cubicBezTo>
                    <a:cubicBezTo>
                      <a:pt x="12311" y="9145"/>
                      <a:pt x="12189" y="9206"/>
                      <a:pt x="12220" y="9297"/>
                    </a:cubicBezTo>
                    <a:cubicBezTo>
                      <a:pt x="12372" y="9297"/>
                      <a:pt x="12463" y="9206"/>
                      <a:pt x="12585" y="9114"/>
                    </a:cubicBezTo>
                    <a:cubicBezTo>
                      <a:pt x="12980" y="8841"/>
                      <a:pt x="13405" y="8506"/>
                      <a:pt x="13800" y="8202"/>
                    </a:cubicBezTo>
                    <a:cubicBezTo>
                      <a:pt x="13983" y="8050"/>
                      <a:pt x="14196" y="7899"/>
                      <a:pt x="14408" y="7716"/>
                    </a:cubicBezTo>
                    <a:cubicBezTo>
                      <a:pt x="14621" y="7534"/>
                      <a:pt x="14864" y="7321"/>
                      <a:pt x="15047" y="7108"/>
                    </a:cubicBezTo>
                    <a:cubicBezTo>
                      <a:pt x="15168" y="6987"/>
                      <a:pt x="15320" y="6865"/>
                      <a:pt x="15472" y="6713"/>
                    </a:cubicBezTo>
                    <a:cubicBezTo>
                      <a:pt x="15503" y="6683"/>
                      <a:pt x="15533" y="6652"/>
                      <a:pt x="15533" y="6561"/>
                    </a:cubicBezTo>
                    <a:cubicBezTo>
                      <a:pt x="15533" y="6500"/>
                      <a:pt x="15533" y="6409"/>
                      <a:pt x="15655" y="6379"/>
                    </a:cubicBezTo>
                    <a:cubicBezTo>
                      <a:pt x="15675" y="6374"/>
                      <a:pt x="15695" y="6371"/>
                      <a:pt x="15712" y="6371"/>
                    </a:cubicBezTo>
                    <a:cubicBezTo>
                      <a:pt x="15796" y="6371"/>
                      <a:pt x="15842" y="6430"/>
                      <a:pt x="15867" y="6531"/>
                    </a:cubicBezTo>
                    <a:cubicBezTo>
                      <a:pt x="15989" y="6531"/>
                      <a:pt x="15989" y="6652"/>
                      <a:pt x="15928" y="6774"/>
                    </a:cubicBezTo>
                    <a:cubicBezTo>
                      <a:pt x="15715" y="6987"/>
                      <a:pt x="15533" y="7230"/>
                      <a:pt x="15320" y="7351"/>
                    </a:cubicBezTo>
                    <a:cubicBezTo>
                      <a:pt x="15229" y="7412"/>
                      <a:pt x="15199" y="7473"/>
                      <a:pt x="15168" y="7534"/>
                    </a:cubicBezTo>
                    <a:cubicBezTo>
                      <a:pt x="14925" y="7777"/>
                      <a:pt x="14621" y="7990"/>
                      <a:pt x="14348" y="8202"/>
                    </a:cubicBezTo>
                    <a:cubicBezTo>
                      <a:pt x="14196" y="8354"/>
                      <a:pt x="14013" y="8476"/>
                      <a:pt x="13831" y="8628"/>
                    </a:cubicBezTo>
                    <a:cubicBezTo>
                      <a:pt x="13709" y="8689"/>
                      <a:pt x="13648" y="8810"/>
                      <a:pt x="13527" y="8871"/>
                    </a:cubicBezTo>
                    <a:cubicBezTo>
                      <a:pt x="13284" y="9084"/>
                      <a:pt x="13041" y="9266"/>
                      <a:pt x="12767" y="9418"/>
                    </a:cubicBezTo>
                    <a:cubicBezTo>
                      <a:pt x="12524" y="9570"/>
                      <a:pt x="12341" y="9692"/>
                      <a:pt x="12068" y="9753"/>
                    </a:cubicBezTo>
                    <a:cubicBezTo>
                      <a:pt x="11977" y="9813"/>
                      <a:pt x="11886" y="9844"/>
                      <a:pt x="11764" y="9844"/>
                    </a:cubicBezTo>
                    <a:cubicBezTo>
                      <a:pt x="11673" y="9844"/>
                      <a:pt x="11612" y="9996"/>
                      <a:pt x="11582" y="10057"/>
                    </a:cubicBezTo>
                    <a:lnTo>
                      <a:pt x="11247" y="10513"/>
                    </a:lnTo>
                    <a:cubicBezTo>
                      <a:pt x="11095" y="10756"/>
                      <a:pt x="10943" y="10938"/>
                      <a:pt x="10791" y="11181"/>
                    </a:cubicBezTo>
                    <a:cubicBezTo>
                      <a:pt x="10639" y="11364"/>
                      <a:pt x="10457" y="11546"/>
                      <a:pt x="10305" y="11789"/>
                    </a:cubicBezTo>
                    <a:cubicBezTo>
                      <a:pt x="10183" y="11972"/>
                      <a:pt x="10001" y="12123"/>
                      <a:pt x="9879" y="12306"/>
                    </a:cubicBezTo>
                    <a:cubicBezTo>
                      <a:pt x="9788" y="12427"/>
                      <a:pt x="9697" y="12488"/>
                      <a:pt x="9606" y="12610"/>
                    </a:cubicBezTo>
                    <a:cubicBezTo>
                      <a:pt x="9575" y="12640"/>
                      <a:pt x="9545" y="12701"/>
                      <a:pt x="9545" y="12731"/>
                    </a:cubicBezTo>
                    <a:cubicBezTo>
                      <a:pt x="9554" y="12750"/>
                      <a:pt x="9564" y="12757"/>
                      <a:pt x="9573" y="12757"/>
                    </a:cubicBezTo>
                    <a:cubicBezTo>
                      <a:pt x="9594" y="12757"/>
                      <a:pt x="9615" y="12722"/>
                      <a:pt x="9636" y="12701"/>
                    </a:cubicBezTo>
                    <a:cubicBezTo>
                      <a:pt x="10031" y="12579"/>
                      <a:pt x="10366" y="12336"/>
                      <a:pt x="10761" y="12184"/>
                    </a:cubicBezTo>
                    <a:cubicBezTo>
                      <a:pt x="11065" y="12032"/>
                      <a:pt x="11308" y="11850"/>
                      <a:pt x="11612" y="11668"/>
                    </a:cubicBezTo>
                    <a:cubicBezTo>
                      <a:pt x="11734" y="11576"/>
                      <a:pt x="11855" y="11424"/>
                      <a:pt x="12007" y="11394"/>
                    </a:cubicBezTo>
                    <a:cubicBezTo>
                      <a:pt x="12068" y="11364"/>
                      <a:pt x="12037" y="11333"/>
                      <a:pt x="12037" y="11242"/>
                    </a:cubicBezTo>
                    <a:cubicBezTo>
                      <a:pt x="12068" y="11120"/>
                      <a:pt x="12068" y="11029"/>
                      <a:pt x="12189" y="10968"/>
                    </a:cubicBezTo>
                    <a:cubicBezTo>
                      <a:pt x="12210" y="10963"/>
                      <a:pt x="12230" y="10961"/>
                      <a:pt x="12250" y="10961"/>
                    </a:cubicBezTo>
                    <a:cubicBezTo>
                      <a:pt x="12349" y="10961"/>
                      <a:pt x="12438" y="11024"/>
                      <a:pt x="12463" y="11151"/>
                    </a:cubicBezTo>
                    <a:cubicBezTo>
                      <a:pt x="12493" y="11364"/>
                      <a:pt x="12433" y="11455"/>
                      <a:pt x="12311" y="11637"/>
                    </a:cubicBezTo>
                    <a:cubicBezTo>
                      <a:pt x="12037" y="11880"/>
                      <a:pt x="11703" y="12123"/>
                      <a:pt x="11369" y="12336"/>
                    </a:cubicBezTo>
                    <a:cubicBezTo>
                      <a:pt x="11065" y="12549"/>
                      <a:pt x="10700" y="12701"/>
                      <a:pt x="10366" y="12853"/>
                    </a:cubicBezTo>
                    <a:cubicBezTo>
                      <a:pt x="10031" y="13005"/>
                      <a:pt x="9727" y="13096"/>
                      <a:pt x="9393" y="13248"/>
                    </a:cubicBezTo>
                    <a:cubicBezTo>
                      <a:pt x="9302" y="13279"/>
                      <a:pt x="9180" y="13339"/>
                      <a:pt x="9150" y="13339"/>
                    </a:cubicBezTo>
                    <a:cubicBezTo>
                      <a:pt x="8876" y="13339"/>
                      <a:pt x="8816" y="13522"/>
                      <a:pt x="8664" y="13674"/>
                    </a:cubicBezTo>
                    <a:cubicBezTo>
                      <a:pt x="8481" y="13856"/>
                      <a:pt x="8329" y="14099"/>
                      <a:pt x="8056" y="14251"/>
                    </a:cubicBezTo>
                    <a:cubicBezTo>
                      <a:pt x="8025" y="14282"/>
                      <a:pt x="7934" y="14312"/>
                      <a:pt x="7904" y="14403"/>
                    </a:cubicBezTo>
                    <a:cubicBezTo>
                      <a:pt x="7846" y="14442"/>
                      <a:pt x="7800" y="14480"/>
                      <a:pt x="7752" y="14480"/>
                    </a:cubicBezTo>
                    <a:cubicBezTo>
                      <a:pt x="7723" y="14480"/>
                      <a:pt x="7694" y="14467"/>
                      <a:pt x="7661" y="14434"/>
                    </a:cubicBezTo>
                    <a:cubicBezTo>
                      <a:pt x="7600" y="14373"/>
                      <a:pt x="7630" y="14282"/>
                      <a:pt x="7752" y="14251"/>
                    </a:cubicBezTo>
                    <a:cubicBezTo>
                      <a:pt x="8025" y="14069"/>
                      <a:pt x="8208" y="13795"/>
                      <a:pt x="8420" y="13613"/>
                    </a:cubicBezTo>
                    <a:cubicBezTo>
                      <a:pt x="8481" y="13552"/>
                      <a:pt x="8512" y="13552"/>
                      <a:pt x="8512" y="13522"/>
                    </a:cubicBezTo>
                    <a:cubicBezTo>
                      <a:pt x="8633" y="13400"/>
                      <a:pt x="8633" y="13339"/>
                      <a:pt x="8512" y="13218"/>
                    </a:cubicBezTo>
                    <a:cubicBezTo>
                      <a:pt x="8390" y="13096"/>
                      <a:pt x="8420" y="12944"/>
                      <a:pt x="8481" y="12853"/>
                    </a:cubicBezTo>
                    <a:cubicBezTo>
                      <a:pt x="8572" y="12549"/>
                      <a:pt x="8694" y="12275"/>
                      <a:pt x="8816" y="11972"/>
                    </a:cubicBezTo>
                    <a:cubicBezTo>
                      <a:pt x="8876" y="11789"/>
                      <a:pt x="8968" y="11546"/>
                      <a:pt x="9028" y="11364"/>
                    </a:cubicBezTo>
                    <a:cubicBezTo>
                      <a:pt x="9120" y="11212"/>
                      <a:pt x="9150" y="11029"/>
                      <a:pt x="9241" y="10877"/>
                    </a:cubicBezTo>
                    <a:cubicBezTo>
                      <a:pt x="9302" y="10634"/>
                      <a:pt x="9393" y="10421"/>
                      <a:pt x="9484" y="10178"/>
                    </a:cubicBezTo>
                    <a:cubicBezTo>
                      <a:pt x="9575" y="10057"/>
                      <a:pt x="9545" y="9905"/>
                      <a:pt x="9606" y="9753"/>
                    </a:cubicBezTo>
                    <a:cubicBezTo>
                      <a:pt x="9697" y="9540"/>
                      <a:pt x="9636" y="9266"/>
                      <a:pt x="9758" y="9054"/>
                    </a:cubicBezTo>
                    <a:cubicBezTo>
                      <a:pt x="9788" y="8962"/>
                      <a:pt x="9758" y="8841"/>
                      <a:pt x="9758" y="8780"/>
                    </a:cubicBezTo>
                    <a:cubicBezTo>
                      <a:pt x="9758" y="8658"/>
                      <a:pt x="9788" y="8598"/>
                      <a:pt x="9910" y="8598"/>
                    </a:cubicBezTo>
                    <a:cubicBezTo>
                      <a:pt x="10001" y="8598"/>
                      <a:pt x="10031" y="8628"/>
                      <a:pt x="10031" y="8689"/>
                    </a:cubicBezTo>
                    <a:cubicBezTo>
                      <a:pt x="10062" y="8932"/>
                      <a:pt x="10031" y="9145"/>
                      <a:pt x="10001" y="9418"/>
                    </a:cubicBezTo>
                    <a:cubicBezTo>
                      <a:pt x="9940" y="9601"/>
                      <a:pt x="9910" y="9753"/>
                      <a:pt x="9879" y="9965"/>
                    </a:cubicBezTo>
                    <a:lnTo>
                      <a:pt x="9758" y="10421"/>
                    </a:lnTo>
                    <a:cubicBezTo>
                      <a:pt x="9697" y="10634"/>
                      <a:pt x="9606" y="10816"/>
                      <a:pt x="9545" y="11060"/>
                    </a:cubicBezTo>
                    <a:cubicBezTo>
                      <a:pt x="9484" y="11181"/>
                      <a:pt x="9454" y="11333"/>
                      <a:pt x="9423" y="11424"/>
                    </a:cubicBezTo>
                    <a:cubicBezTo>
                      <a:pt x="9271" y="11789"/>
                      <a:pt x="9180" y="12154"/>
                      <a:pt x="8998" y="12488"/>
                    </a:cubicBezTo>
                    <a:lnTo>
                      <a:pt x="8876" y="12853"/>
                    </a:lnTo>
                    <a:cubicBezTo>
                      <a:pt x="8876" y="12883"/>
                      <a:pt x="8846" y="12914"/>
                      <a:pt x="8816" y="12944"/>
                    </a:cubicBezTo>
                    <a:cubicBezTo>
                      <a:pt x="8874" y="12968"/>
                      <a:pt x="8920" y="12982"/>
                      <a:pt x="8958" y="12982"/>
                    </a:cubicBezTo>
                    <a:cubicBezTo>
                      <a:pt x="9019" y="12982"/>
                      <a:pt x="9064" y="12946"/>
                      <a:pt x="9120" y="12853"/>
                    </a:cubicBezTo>
                    <a:cubicBezTo>
                      <a:pt x="9241" y="12640"/>
                      <a:pt x="9393" y="12549"/>
                      <a:pt x="9545" y="12336"/>
                    </a:cubicBezTo>
                    <a:cubicBezTo>
                      <a:pt x="9697" y="12154"/>
                      <a:pt x="9849" y="11972"/>
                      <a:pt x="10001" y="11820"/>
                    </a:cubicBezTo>
                    <a:cubicBezTo>
                      <a:pt x="10214" y="11576"/>
                      <a:pt x="10366" y="11333"/>
                      <a:pt x="10548" y="11090"/>
                    </a:cubicBezTo>
                    <a:lnTo>
                      <a:pt x="11126" y="10300"/>
                    </a:lnTo>
                    <a:cubicBezTo>
                      <a:pt x="11247" y="10148"/>
                      <a:pt x="11308" y="9965"/>
                      <a:pt x="11460" y="9844"/>
                    </a:cubicBezTo>
                    <a:cubicBezTo>
                      <a:pt x="11521" y="9813"/>
                      <a:pt x="11521" y="9753"/>
                      <a:pt x="11521" y="9722"/>
                    </a:cubicBezTo>
                    <a:cubicBezTo>
                      <a:pt x="11460" y="9388"/>
                      <a:pt x="11612" y="9054"/>
                      <a:pt x="11703" y="8750"/>
                    </a:cubicBezTo>
                    <a:cubicBezTo>
                      <a:pt x="11825" y="8385"/>
                      <a:pt x="11916" y="8050"/>
                      <a:pt x="12007" y="7716"/>
                    </a:cubicBezTo>
                    <a:cubicBezTo>
                      <a:pt x="12037" y="7534"/>
                      <a:pt x="12129" y="7321"/>
                      <a:pt x="12189" y="7139"/>
                    </a:cubicBezTo>
                    <a:cubicBezTo>
                      <a:pt x="12220" y="7017"/>
                      <a:pt x="12220" y="6865"/>
                      <a:pt x="12311" y="6713"/>
                    </a:cubicBezTo>
                    <a:cubicBezTo>
                      <a:pt x="12372" y="6531"/>
                      <a:pt x="12372" y="6318"/>
                      <a:pt x="12493" y="6105"/>
                    </a:cubicBezTo>
                    <a:cubicBezTo>
                      <a:pt x="12524" y="6044"/>
                      <a:pt x="12524" y="5953"/>
                      <a:pt x="12585" y="5923"/>
                    </a:cubicBezTo>
                    <a:cubicBezTo>
                      <a:pt x="12615" y="5710"/>
                      <a:pt x="12737" y="5497"/>
                      <a:pt x="12767" y="5284"/>
                    </a:cubicBezTo>
                    <a:cubicBezTo>
                      <a:pt x="12767" y="5193"/>
                      <a:pt x="12828" y="5163"/>
                      <a:pt x="12919" y="5163"/>
                    </a:cubicBezTo>
                    <a:cubicBezTo>
                      <a:pt x="12980" y="5163"/>
                      <a:pt x="12980" y="5254"/>
                      <a:pt x="12980" y="5315"/>
                    </a:cubicBezTo>
                    <a:cubicBezTo>
                      <a:pt x="13041" y="5497"/>
                      <a:pt x="12949" y="5649"/>
                      <a:pt x="12889" y="5801"/>
                    </a:cubicBezTo>
                    <a:cubicBezTo>
                      <a:pt x="12828" y="5923"/>
                      <a:pt x="12797" y="6075"/>
                      <a:pt x="12767" y="6196"/>
                    </a:cubicBezTo>
                    <a:cubicBezTo>
                      <a:pt x="12676" y="6500"/>
                      <a:pt x="12615" y="6804"/>
                      <a:pt x="12524" y="7078"/>
                    </a:cubicBezTo>
                    <a:cubicBezTo>
                      <a:pt x="12463" y="7321"/>
                      <a:pt x="12433" y="7564"/>
                      <a:pt x="12341" y="7838"/>
                    </a:cubicBezTo>
                    <a:cubicBezTo>
                      <a:pt x="12220" y="8142"/>
                      <a:pt x="12220" y="8446"/>
                      <a:pt x="12068" y="8689"/>
                    </a:cubicBezTo>
                    <a:cubicBezTo>
                      <a:pt x="12037" y="8810"/>
                      <a:pt x="12007" y="8962"/>
                      <a:pt x="12037" y="9084"/>
                    </a:cubicBezTo>
                    <a:cubicBezTo>
                      <a:pt x="12220" y="8841"/>
                      <a:pt x="12372" y="8598"/>
                      <a:pt x="12524" y="8354"/>
                    </a:cubicBezTo>
                    <a:cubicBezTo>
                      <a:pt x="12676" y="8142"/>
                      <a:pt x="12797" y="7899"/>
                      <a:pt x="12949" y="7686"/>
                    </a:cubicBezTo>
                    <a:cubicBezTo>
                      <a:pt x="13071" y="7534"/>
                      <a:pt x="13132" y="7321"/>
                      <a:pt x="13253" y="7139"/>
                    </a:cubicBezTo>
                    <a:cubicBezTo>
                      <a:pt x="13375" y="6987"/>
                      <a:pt x="13405" y="6835"/>
                      <a:pt x="13496" y="6683"/>
                    </a:cubicBezTo>
                    <a:lnTo>
                      <a:pt x="13831" y="6014"/>
                    </a:lnTo>
                    <a:cubicBezTo>
                      <a:pt x="13952" y="5710"/>
                      <a:pt x="14135" y="5406"/>
                      <a:pt x="14256" y="5102"/>
                    </a:cubicBezTo>
                    <a:cubicBezTo>
                      <a:pt x="14317" y="4829"/>
                      <a:pt x="14469" y="4555"/>
                      <a:pt x="14591" y="4342"/>
                    </a:cubicBezTo>
                    <a:cubicBezTo>
                      <a:pt x="14621" y="4251"/>
                      <a:pt x="14621" y="4221"/>
                      <a:pt x="14591" y="4190"/>
                    </a:cubicBezTo>
                    <a:cubicBezTo>
                      <a:pt x="14500" y="4069"/>
                      <a:pt x="14560" y="3977"/>
                      <a:pt x="14652" y="3947"/>
                    </a:cubicBezTo>
                    <a:cubicBezTo>
                      <a:pt x="14682" y="3939"/>
                      <a:pt x="14710" y="3936"/>
                      <a:pt x="14737" y="3936"/>
                    </a:cubicBezTo>
                    <a:close/>
                    <a:moveTo>
                      <a:pt x="16160" y="0"/>
                    </a:moveTo>
                    <a:cubicBezTo>
                      <a:pt x="16087" y="0"/>
                      <a:pt x="16010" y="9"/>
                      <a:pt x="15928" y="26"/>
                    </a:cubicBezTo>
                    <a:cubicBezTo>
                      <a:pt x="15624" y="117"/>
                      <a:pt x="15381" y="330"/>
                      <a:pt x="15199" y="573"/>
                    </a:cubicBezTo>
                    <a:cubicBezTo>
                      <a:pt x="12797" y="3370"/>
                      <a:pt x="10548" y="6227"/>
                      <a:pt x="7964" y="8902"/>
                    </a:cubicBezTo>
                    <a:cubicBezTo>
                      <a:pt x="6323" y="10604"/>
                      <a:pt x="1" y="16531"/>
                      <a:pt x="1916" y="19266"/>
                    </a:cubicBezTo>
                    <a:cubicBezTo>
                      <a:pt x="2283" y="19776"/>
                      <a:pt x="2857" y="19973"/>
                      <a:pt x="3526" y="19973"/>
                    </a:cubicBezTo>
                    <a:cubicBezTo>
                      <a:pt x="5290" y="19973"/>
                      <a:pt x="7710" y="18599"/>
                      <a:pt x="8724" y="17959"/>
                    </a:cubicBezTo>
                    <a:cubicBezTo>
                      <a:pt x="11916" y="15984"/>
                      <a:pt x="14408" y="13035"/>
                      <a:pt x="15655" y="9509"/>
                    </a:cubicBezTo>
                    <a:cubicBezTo>
                      <a:pt x="15959" y="8780"/>
                      <a:pt x="17022" y="5133"/>
                      <a:pt x="17144" y="2549"/>
                    </a:cubicBezTo>
                    <a:cubicBezTo>
                      <a:pt x="17200" y="1069"/>
                      <a:pt x="16974" y="0"/>
                      <a:pt x="16160" y="0"/>
                    </a:cubicBezTo>
                    <a:close/>
                  </a:path>
                </a:pathLst>
              </a:custGeom>
              <a:solidFill>
                <a:srgbClr val="2474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50"/>
              <p:cNvSpPr/>
              <p:nvPr/>
            </p:nvSpPr>
            <p:spPr>
              <a:xfrm>
                <a:off x="2907175" y="7002725"/>
                <a:ext cx="453675" cy="1700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6803" extrusionOk="0">
                    <a:moveTo>
                      <a:pt x="7436" y="278"/>
                    </a:moveTo>
                    <a:cubicBezTo>
                      <a:pt x="7481" y="278"/>
                      <a:pt x="7528" y="294"/>
                      <a:pt x="7569" y="335"/>
                    </a:cubicBezTo>
                    <a:cubicBezTo>
                      <a:pt x="7721" y="518"/>
                      <a:pt x="7904" y="639"/>
                      <a:pt x="8056" y="791"/>
                    </a:cubicBezTo>
                    <a:cubicBezTo>
                      <a:pt x="8268" y="1034"/>
                      <a:pt x="8542" y="1278"/>
                      <a:pt x="8785" y="1551"/>
                    </a:cubicBezTo>
                    <a:cubicBezTo>
                      <a:pt x="8846" y="1642"/>
                      <a:pt x="8968" y="1764"/>
                      <a:pt x="9089" y="1886"/>
                    </a:cubicBezTo>
                    <a:cubicBezTo>
                      <a:pt x="9150" y="2007"/>
                      <a:pt x="9271" y="2159"/>
                      <a:pt x="9302" y="2311"/>
                    </a:cubicBezTo>
                    <a:cubicBezTo>
                      <a:pt x="9332" y="2493"/>
                      <a:pt x="9484" y="2645"/>
                      <a:pt x="9484" y="2828"/>
                    </a:cubicBezTo>
                    <a:cubicBezTo>
                      <a:pt x="9484" y="2858"/>
                      <a:pt x="9545" y="2858"/>
                      <a:pt x="9575" y="2858"/>
                    </a:cubicBezTo>
                    <a:cubicBezTo>
                      <a:pt x="10366" y="2949"/>
                      <a:pt x="11156" y="2919"/>
                      <a:pt x="12007" y="2949"/>
                    </a:cubicBezTo>
                    <a:cubicBezTo>
                      <a:pt x="12372" y="2949"/>
                      <a:pt x="12737" y="2919"/>
                      <a:pt x="13101" y="2919"/>
                    </a:cubicBezTo>
                    <a:cubicBezTo>
                      <a:pt x="13193" y="2919"/>
                      <a:pt x="13253" y="2858"/>
                      <a:pt x="13284" y="2828"/>
                    </a:cubicBezTo>
                    <a:cubicBezTo>
                      <a:pt x="13327" y="2806"/>
                      <a:pt x="13370" y="2785"/>
                      <a:pt x="13402" y="2785"/>
                    </a:cubicBezTo>
                    <a:cubicBezTo>
                      <a:pt x="13415" y="2785"/>
                      <a:pt x="13427" y="2789"/>
                      <a:pt x="13436" y="2797"/>
                    </a:cubicBezTo>
                    <a:cubicBezTo>
                      <a:pt x="13527" y="2828"/>
                      <a:pt x="13557" y="2858"/>
                      <a:pt x="13557" y="2980"/>
                    </a:cubicBezTo>
                    <a:cubicBezTo>
                      <a:pt x="13588" y="3253"/>
                      <a:pt x="13588" y="3314"/>
                      <a:pt x="13527" y="3375"/>
                    </a:cubicBezTo>
                    <a:cubicBezTo>
                      <a:pt x="13375" y="3436"/>
                      <a:pt x="13223" y="3466"/>
                      <a:pt x="13071" y="3527"/>
                    </a:cubicBezTo>
                    <a:cubicBezTo>
                      <a:pt x="12782" y="3542"/>
                      <a:pt x="12493" y="3550"/>
                      <a:pt x="12212" y="3550"/>
                    </a:cubicBezTo>
                    <a:cubicBezTo>
                      <a:pt x="11931" y="3550"/>
                      <a:pt x="11658" y="3542"/>
                      <a:pt x="11399" y="3527"/>
                    </a:cubicBezTo>
                    <a:cubicBezTo>
                      <a:pt x="11034" y="3466"/>
                      <a:pt x="10670" y="3527"/>
                      <a:pt x="10335" y="3436"/>
                    </a:cubicBezTo>
                    <a:cubicBezTo>
                      <a:pt x="10214" y="3421"/>
                      <a:pt x="10107" y="3421"/>
                      <a:pt x="10001" y="3421"/>
                    </a:cubicBezTo>
                    <a:cubicBezTo>
                      <a:pt x="9895" y="3421"/>
                      <a:pt x="9788" y="3421"/>
                      <a:pt x="9667" y="3405"/>
                    </a:cubicBezTo>
                    <a:cubicBezTo>
                      <a:pt x="9650" y="3403"/>
                      <a:pt x="9635" y="3401"/>
                      <a:pt x="9621" y="3401"/>
                    </a:cubicBezTo>
                    <a:cubicBezTo>
                      <a:pt x="9479" y="3401"/>
                      <a:pt x="9451" y="3532"/>
                      <a:pt x="9423" y="3588"/>
                    </a:cubicBezTo>
                    <a:cubicBezTo>
                      <a:pt x="9332" y="3740"/>
                      <a:pt x="9180" y="3831"/>
                      <a:pt x="9059" y="3861"/>
                    </a:cubicBezTo>
                    <a:cubicBezTo>
                      <a:pt x="8816" y="3983"/>
                      <a:pt x="8512" y="4074"/>
                      <a:pt x="8208" y="4135"/>
                    </a:cubicBezTo>
                    <a:cubicBezTo>
                      <a:pt x="7904" y="4165"/>
                      <a:pt x="7630" y="4226"/>
                      <a:pt x="7326" y="4287"/>
                    </a:cubicBezTo>
                    <a:cubicBezTo>
                      <a:pt x="7174" y="4317"/>
                      <a:pt x="7022" y="4317"/>
                      <a:pt x="6870" y="4348"/>
                    </a:cubicBezTo>
                    <a:cubicBezTo>
                      <a:pt x="6779" y="4348"/>
                      <a:pt x="6749" y="4348"/>
                      <a:pt x="6718" y="4226"/>
                    </a:cubicBezTo>
                    <a:cubicBezTo>
                      <a:pt x="6718" y="4165"/>
                      <a:pt x="6749" y="4074"/>
                      <a:pt x="6840" y="4074"/>
                    </a:cubicBezTo>
                    <a:cubicBezTo>
                      <a:pt x="7022" y="4074"/>
                      <a:pt x="7174" y="4013"/>
                      <a:pt x="7326" y="4013"/>
                    </a:cubicBezTo>
                    <a:cubicBezTo>
                      <a:pt x="7478" y="4013"/>
                      <a:pt x="7630" y="3983"/>
                      <a:pt x="7782" y="3892"/>
                    </a:cubicBezTo>
                    <a:cubicBezTo>
                      <a:pt x="7812" y="3876"/>
                      <a:pt x="7850" y="3876"/>
                      <a:pt x="7888" y="3876"/>
                    </a:cubicBezTo>
                    <a:cubicBezTo>
                      <a:pt x="7926" y="3876"/>
                      <a:pt x="7964" y="3876"/>
                      <a:pt x="7995" y="3861"/>
                    </a:cubicBezTo>
                    <a:cubicBezTo>
                      <a:pt x="8360" y="3770"/>
                      <a:pt x="8724" y="3709"/>
                      <a:pt x="9028" y="3466"/>
                    </a:cubicBezTo>
                    <a:cubicBezTo>
                      <a:pt x="9059" y="3436"/>
                      <a:pt x="9150" y="3405"/>
                      <a:pt x="9150" y="3314"/>
                    </a:cubicBezTo>
                    <a:cubicBezTo>
                      <a:pt x="8968" y="3314"/>
                      <a:pt x="8816" y="3284"/>
                      <a:pt x="8664" y="3253"/>
                    </a:cubicBezTo>
                    <a:cubicBezTo>
                      <a:pt x="8299" y="3223"/>
                      <a:pt x="7995" y="3162"/>
                      <a:pt x="7660" y="3101"/>
                    </a:cubicBezTo>
                    <a:cubicBezTo>
                      <a:pt x="7387" y="3071"/>
                      <a:pt x="7083" y="2980"/>
                      <a:pt x="6840" y="2949"/>
                    </a:cubicBezTo>
                    <a:cubicBezTo>
                      <a:pt x="6718" y="2949"/>
                      <a:pt x="6597" y="2919"/>
                      <a:pt x="6475" y="2828"/>
                    </a:cubicBezTo>
                    <a:cubicBezTo>
                      <a:pt x="6450" y="2815"/>
                      <a:pt x="6419" y="2808"/>
                      <a:pt x="6390" y="2808"/>
                    </a:cubicBezTo>
                    <a:cubicBezTo>
                      <a:pt x="6349" y="2808"/>
                      <a:pt x="6310" y="2823"/>
                      <a:pt x="6293" y="2858"/>
                    </a:cubicBezTo>
                    <a:cubicBezTo>
                      <a:pt x="6171" y="3101"/>
                      <a:pt x="5989" y="3162"/>
                      <a:pt x="5806" y="3223"/>
                    </a:cubicBezTo>
                    <a:cubicBezTo>
                      <a:pt x="5472" y="3314"/>
                      <a:pt x="5107" y="3436"/>
                      <a:pt x="4743" y="3466"/>
                    </a:cubicBezTo>
                    <a:cubicBezTo>
                      <a:pt x="4499" y="3527"/>
                      <a:pt x="4287" y="3557"/>
                      <a:pt x="4043" y="3618"/>
                    </a:cubicBezTo>
                    <a:cubicBezTo>
                      <a:pt x="4013" y="3638"/>
                      <a:pt x="3976" y="3645"/>
                      <a:pt x="3935" y="3645"/>
                    </a:cubicBezTo>
                    <a:cubicBezTo>
                      <a:pt x="3854" y="3645"/>
                      <a:pt x="3760" y="3618"/>
                      <a:pt x="3679" y="3618"/>
                    </a:cubicBezTo>
                    <a:cubicBezTo>
                      <a:pt x="3587" y="3618"/>
                      <a:pt x="3587" y="3557"/>
                      <a:pt x="3587" y="3527"/>
                    </a:cubicBezTo>
                    <a:cubicBezTo>
                      <a:pt x="3587" y="3436"/>
                      <a:pt x="3648" y="3375"/>
                      <a:pt x="3709" y="3375"/>
                    </a:cubicBezTo>
                    <a:cubicBezTo>
                      <a:pt x="3952" y="3375"/>
                      <a:pt x="4165" y="3284"/>
                      <a:pt x="4439" y="3253"/>
                    </a:cubicBezTo>
                    <a:cubicBezTo>
                      <a:pt x="4621" y="3223"/>
                      <a:pt x="4864" y="3162"/>
                      <a:pt x="5046" y="3101"/>
                    </a:cubicBezTo>
                    <a:cubicBezTo>
                      <a:pt x="5107" y="3071"/>
                      <a:pt x="5229" y="3071"/>
                      <a:pt x="5320" y="3010"/>
                    </a:cubicBezTo>
                    <a:cubicBezTo>
                      <a:pt x="5533" y="2949"/>
                      <a:pt x="5715" y="2858"/>
                      <a:pt x="5928" y="2797"/>
                    </a:cubicBezTo>
                    <a:cubicBezTo>
                      <a:pt x="5958" y="2797"/>
                      <a:pt x="5989" y="2767"/>
                      <a:pt x="5989" y="2676"/>
                    </a:cubicBezTo>
                    <a:cubicBezTo>
                      <a:pt x="5806" y="2615"/>
                      <a:pt x="5624" y="2554"/>
                      <a:pt x="5411" y="2524"/>
                    </a:cubicBezTo>
                    <a:cubicBezTo>
                      <a:pt x="5107" y="2402"/>
                      <a:pt x="4803" y="2341"/>
                      <a:pt x="4560" y="2220"/>
                    </a:cubicBezTo>
                    <a:cubicBezTo>
                      <a:pt x="4287" y="2098"/>
                      <a:pt x="4013" y="2007"/>
                      <a:pt x="3739" y="1916"/>
                    </a:cubicBezTo>
                    <a:cubicBezTo>
                      <a:pt x="3496" y="1794"/>
                      <a:pt x="3223" y="1734"/>
                      <a:pt x="2949" y="1612"/>
                    </a:cubicBezTo>
                    <a:cubicBezTo>
                      <a:pt x="2797" y="1582"/>
                      <a:pt x="2676" y="1460"/>
                      <a:pt x="2554" y="1399"/>
                    </a:cubicBezTo>
                    <a:cubicBezTo>
                      <a:pt x="2463" y="1338"/>
                      <a:pt x="2463" y="1156"/>
                      <a:pt x="2493" y="1095"/>
                    </a:cubicBezTo>
                    <a:cubicBezTo>
                      <a:pt x="2521" y="1068"/>
                      <a:pt x="2542" y="1053"/>
                      <a:pt x="2560" y="1053"/>
                    </a:cubicBezTo>
                    <a:cubicBezTo>
                      <a:pt x="2581" y="1053"/>
                      <a:pt x="2598" y="1075"/>
                      <a:pt x="2615" y="1126"/>
                    </a:cubicBezTo>
                    <a:cubicBezTo>
                      <a:pt x="2767" y="1278"/>
                      <a:pt x="2949" y="1338"/>
                      <a:pt x="3162" y="1430"/>
                    </a:cubicBezTo>
                    <a:cubicBezTo>
                      <a:pt x="3314" y="1460"/>
                      <a:pt x="3405" y="1551"/>
                      <a:pt x="3557" y="1582"/>
                    </a:cubicBezTo>
                    <a:cubicBezTo>
                      <a:pt x="3709" y="1642"/>
                      <a:pt x="3861" y="1734"/>
                      <a:pt x="4074" y="1764"/>
                    </a:cubicBezTo>
                    <a:cubicBezTo>
                      <a:pt x="4165" y="1794"/>
                      <a:pt x="4287" y="1855"/>
                      <a:pt x="4408" y="1916"/>
                    </a:cubicBezTo>
                    <a:cubicBezTo>
                      <a:pt x="4591" y="2038"/>
                      <a:pt x="4773" y="2068"/>
                      <a:pt x="4925" y="2159"/>
                    </a:cubicBezTo>
                    <a:cubicBezTo>
                      <a:pt x="5198" y="2250"/>
                      <a:pt x="5502" y="2311"/>
                      <a:pt x="5806" y="2372"/>
                    </a:cubicBezTo>
                    <a:lnTo>
                      <a:pt x="5928" y="2372"/>
                    </a:lnTo>
                    <a:cubicBezTo>
                      <a:pt x="5746" y="2098"/>
                      <a:pt x="5533" y="1886"/>
                      <a:pt x="5320" y="1642"/>
                    </a:cubicBezTo>
                    <a:cubicBezTo>
                      <a:pt x="5168" y="1490"/>
                      <a:pt x="5046" y="1338"/>
                      <a:pt x="4925" y="1186"/>
                    </a:cubicBezTo>
                    <a:cubicBezTo>
                      <a:pt x="4773" y="974"/>
                      <a:pt x="4894" y="731"/>
                      <a:pt x="5138" y="700"/>
                    </a:cubicBezTo>
                    <a:cubicBezTo>
                      <a:pt x="5198" y="700"/>
                      <a:pt x="5290" y="700"/>
                      <a:pt x="5320" y="731"/>
                    </a:cubicBezTo>
                    <a:cubicBezTo>
                      <a:pt x="5350" y="822"/>
                      <a:pt x="5381" y="882"/>
                      <a:pt x="5320" y="974"/>
                    </a:cubicBezTo>
                    <a:cubicBezTo>
                      <a:pt x="5229" y="1034"/>
                      <a:pt x="5290" y="1034"/>
                      <a:pt x="5320" y="1126"/>
                    </a:cubicBezTo>
                    <a:cubicBezTo>
                      <a:pt x="5472" y="1338"/>
                      <a:pt x="5624" y="1490"/>
                      <a:pt x="5806" y="1703"/>
                    </a:cubicBezTo>
                    <a:cubicBezTo>
                      <a:pt x="5989" y="1916"/>
                      <a:pt x="6201" y="2159"/>
                      <a:pt x="6293" y="2402"/>
                    </a:cubicBezTo>
                    <a:cubicBezTo>
                      <a:pt x="6353" y="2493"/>
                      <a:pt x="6414" y="2554"/>
                      <a:pt x="6536" y="2554"/>
                    </a:cubicBezTo>
                    <a:cubicBezTo>
                      <a:pt x="6749" y="2554"/>
                      <a:pt x="6992" y="2645"/>
                      <a:pt x="7174" y="2676"/>
                    </a:cubicBezTo>
                    <a:cubicBezTo>
                      <a:pt x="7265" y="2706"/>
                      <a:pt x="7357" y="2706"/>
                      <a:pt x="7478" y="2706"/>
                    </a:cubicBezTo>
                    <a:cubicBezTo>
                      <a:pt x="7660" y="2706"/>
                      <a:pt x="7812" y="2797"/>
                      <a:pt x="8025" y="2797"/>
                    </a:cubicBezTo>
                    <a:cubicBezTo>
                      <a:pt x="8268" y="2828"/>
                      <a:pt x="8542" y="2919"/>
                      <a:pt x="8816" y="2919"/>
                    </a:cubicBezTo>
                    <a:lnTo>
                      <a:pt x="9150" y="2919"/>
                    </a:lnTo>
                    <a:cubicBezTo>
                      <a:pt x="9150" y="2828"/>
                      <a:pt x="9119" y="2797"/>
                      <a:pt x="9119" y="2706"/>
                    </a:cubicBezTo>
                    <a:cubicBezTo>
                      <a:pt x="8998" y="2463"/>
                      <a:pt x="8876" y="2220"/>
                      <a:pt x="8694" y="2007"/>
                    </a:cubicBezTo>
                    <a:cubicBezTo>
                      <a:pt x="8572" y="1855"/>
                      <a:pt x="8481" y="1703"/>
                      <a:pt x="8329" y="1551"/>
                    </a:cubicBezTo>
                    <a:cubicBezTo>
                      <a:pt x="8116" y="1399"/>
                      <a:pt x="7964" y="1186"/>
                      <a:pt x="7812" y="1034"/>
                    </a:cubicBezTo>
                    <a:cubicBezTo>
                      <a:pt x="7752" y="974"/>
                      <a:pt x="7660" y="882"/>
                      <a:pt x="7600" y="852"/>
                    </a:cubicBezTo>
                    <a:cubicBezTo>
                      <a:pt x="7448" y="791"/>
                      <a:pt x="7417" y="639"/>
                      <a:pt x="7296" y="548"/>
                    </a:cubicBezTo>
                    <a:cubicBezTo>
                      <a:pt x="7174" y="487"/>
                      <a:pt x="7265" y="396"/>
                      <a:pt x="7296" y="335"/>
                    </a:cubicBezTo>
                    <a:cubicBezTo>
                      <a:pt x="7329" y="302"/>
                      <a:pt x="7381" y="278"/>
                      <a:pt x="7436" y="278"/>
                    </a:cubicBezTo>
                    <a:close/>
                    <a:moveTo>
                      <a:pt x="2736" y="0"/>
                    </a:moveTo>
                    <a:cubicBezTo>
                      <a:pt x="1288" y="0"/>
                      <a:pt x="105" y="130"/>
                      <a:pt x="31" y="548"/>
                    </a:cubicBezTo>
                    <a:cubicBezTo>
                      <a:pt x="1" y="882"/>
                      <a:pt x="92" y="1156"/>
                      <a:pt x="244" y="1430"/>
                    </a:cubicBezTo>
                    <a:cubicBezTo>
                      <a:pt x="2111" y="5163"/>
                      <a:pt x="6602" y="6802"/>
                      <a:pt x="10952" y="6802"/>
                    </a:cubicBezTo>
                    <a:cubicBezTo>
                      <a:pt x="13189" y="6802"/>
                      <a:pt x="15388" y="6369"/>
                      <a:pt x="17174" y="5563"/>
                    </a:cubicBezTo>
                    <a:cubicBezTo>
                      <a:pt x="17296" y="5533"/>
                      <a:pt x="17387" y="5442"/>
                      <a:pt x="17478" y="5411"/>
                    </a:cubicBezTo>
                    <a:cubicBezTo>
                      <a:pt x="17512" y="5395"/>
                      <a:pt x="17554" y="5369"/>
                      <a:pt x="17595" y="5369"/>
                    </a:cubicBezTo>
                    <a:cubicBezTo>
                      <a:pt x="17630" y="5369"/>
                      <a:pt x="17664" y="5387"/>
                      <a:pt x="17691" y="5442"/>
                    </a:cubicBezTo>
                    <a:cubicBezTo>
                      <a:pt x="17782" y="5077"/>
                      <a:pt x="17904" y="4682"/>
                      <a:pt x="18056" y="4317"/>
                    </a:cubicBezTo>
                    <a:cubicBezTo>
                      <a:pt x="18086" y="4165"/>
                      <a:pt x="18117" y="4013"/>
                      <a:pt x="18147" y="3892"/>
                    </a:cubicBezTo>
                    <a:lnTo>
                      <a:pt x="18147" y="3892"/>
                    </a:lnTo>
                    <a:cubicBezTo>
                      <a:pt x="17965" y="4013"/>
                      <a:pt x="17782" y="4044"/>
                      <a:pt x="17600" y="4196"/>
                    </a:cubicBezTo>
                    <a:cubicBezTo>
                      <a:pt x="17575" y="4208"/>
                      <a:pt x="17550" y="4216"/>
                      <a:pt x="17527" y="4216"/>
                    </a:cubicBezTo>
                    <a:cubicBezTo>
                      <a:pt x="17494" y="4216"/>
                      <a:pt x="17466" y="4201"/>
                      <a:pt x="17448" y="4165"/>
                    </a:cubicBezTo>
                    <a:cubicBezTo>
                      <a:pt x="17326" y="4044"/>
                      <a:pt x="17205" y="3892"/>
                      <a:pt x="17083" y="3740"/>
                    </a:cubicBezTo>
                    <a:cubicBezTo>
                      <a:pt x="16901" y="3527"/>
                      <a:pt x="16688" y="3284"/>
                      <a:pt x="16445" y="3101"/>
                    </a:cubicBezTo>
                    <a:cubicBezTo>
                      <a:pt x="14196" y="1034"/>
                      <a:pt x="11034" y="548"/>
                      <a:pt x="8147" y="335"/>
                    </a:cubicBezTo>
                    <a:cubicBezTo>
                      <a:pt x="7568" y="281"/>
                      <a:pt x="4866" y="0"/>
                      <a:pt x="2736" y="0"/>
                    </a:cubicBezTo>
                    <a:close/>
                  </a:path>
                </a:pathLst>
              </a:custGeom>
              <a:solidFill>
                <a:srgbClr val="2474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50"/>
              <p:cNvSpPr/>
              <p:nvPr/>
            </p:nvSpPr>
            <p:spPr>
              <a:xfrm>
                <a:off x="2987725" y="6726900"/>
                <a:ext cx="398225" cy="279400"/>
              </a:xfrm>
              <a:custGeom>
                <a:avLst/>
                <a:gdLst/>
                <a:ahLst/>
                <a:cxnLst/>
                <a:rect l="l" t="t" r="r" b="b"/>
                <a:pathLst>
                  <a:path w="15929" h="11176" extrusionOk="0">
                    <a:moveTo>
                      <a:pt x="2544" y="2475"/>
                    </a:moveTo>
                    <a:cubicBezTo>
                      <a:pt x="2584" y="2475"/>
                      <a:pt x="2618" y="2496"/>
                      <a:pt x="2676" y="2554"/>
                    </a:cubicBezTo>
                    <a:cubicBezTo>
                      <a:pt x="2736" y="2614"/>
                      <a:pt x="2858" y="2706"/>
                      <a:pt x="2919" y="2797"/>
                    </a:cubicBezTo>
                    <a:cubicBezTo>
                      <a:pt x="3223" y="3070"/>
                      <a:pt x="3587" y="3314"/>
                      <a:pt x="3922" y="3557"/>
                    </a:cubicBezTo>
                    <a:cubicBezTo>
                      <a:pt x="4135" y="3769"/>
                      <a:pt x="4408" y="3952"/>
                      <a:pt x="4682" y="4104"/>
                    </a:cubicBezTo>
                    <a:cubicBezTo>
                      <a:pt x="5016" y="4286"/>
                      <a:pt x="5350" y="4529"/>
                      <a:pt x="5715" y="4742"/>
                    </a:cubicBezTo>
                    <a:cubicBezTo>
                      <a:pt x="5867" y="4833"/>
                      <a:pt x="6019" y="4894"/>
                      <a:pt x="6110" y="5046"/>
                    </a:cubicBezTo>
                    <a:cubicBezTo>
                      <a:pt x="6171" y="5076"/>
                      <a:pt x="6232" y="5137"/>
                      <a:pt x="6323" y="5137"/>
                    </a:cubicBezTo>
                    <a:cubicBezTo>
                      <a:pt x="6323" y="5137"/>
                      <a:pt x="6353" y="5137"/>
                      <a:pt x="6353" y="5076"/>
                    </a:cubicBezTo>
                    <a:cubicBezTo>
                      <a:pt x="6323" y="4864"/>
                      <a:pt x="6171" y="4681"/>
                      <a:pt x="6049" y="4469"/>
                    </a:cubicBezTo>
                    <a:cubicBezTo>
                      <a:pt x="5928" y="4256"/>
                      <a:pt x="5806" y="4013"/>
                      <a:pt x="5746" y="3769"/>
                    </a:cubicBezTo>
                    <a:cubicBezTo>
                      <a:pt x="5715" y="3678"/>
                      <a:pt x="5746" y="3617"/>
                      <a:pt x="5806" y="3557"/>
                    </a:cubicBezTo>
                    <a:cubicBezTo>
                      <a:pt x="5858" y="3531"/>
                      <a:pt x="5909" y="3522"/>
                      <a:pt x="5956" y="3522"/>
                    </a:cubicBezTo>
                    <a:cubicBezTo>
                      <a:pt x="6020" y="3522"/>
                      <a:pt x="6075" y="3539"/>
                      <a:pt x="6110" y="3557"/>
                    </a:cubicBezTo>
                    <a:cubicBezTo>
                      <a:pt x="6201" y="3617"/>
                      <a:pt x="6232" y="3678"/>
                      <a:pt x="6171" y="3769"/>
                    </a:cubicBezTo>
                    <a:cubicBezTo>
                      <a:pt x="6110" y="3800"/>
                      <a:pt x="6171" y="3800"/>
                      <a:pt x="6171" y="3830"/>
                    </a:cubicBezTo>
                    <a:cubicBezTo>
                      <a:pt x="6323" y="4104"/>
                      <a:pt x="6445" y="4377"/>
                      <a:pt x="6566" y="4621"/>
                    </a:cubicBezTo>
                    <a:cubicBezTo>
                      <a:pt x="6688" y="4833"/>
                      <a:pt x="6749" y="5046"/>
                      <a:pt x="6749" y="5289"/>
                    </a:cubicBezTo>
                    <a:cubicBezTo>
                      <a:pt x="6749" y="5441"/>
                      <a:pt x="6840" y="5532"/>
                      <a:pt x="6961" y="5593"/>
                    </a:cubicBezTo>
                    <a:cubicBezTo>
                      <a:pt x="7174" y="5654"/>
                      <a:pt x="7326" y="5806"/>
                      <a:pt x="7569" y="5897"/>
                    </a:cubicBezTo>
                    <a:cubicBezTo>
                      <a:pt x="7782" y="5988"/>
                      <a:pt x="8025" y="6080"/>
                      <a:pt x="8208" y="6201"/>
                    </a:cubicBezTo>
                    <a:cubicBezTo>
                      <a:pt x="8481" y="6353"/>
                      <a:pt x="8724" y="6444"/>
                      <a:pt x="8998" y="6596"/>
                    </a:cubicBezTo>
                    <a:cubicBezTo>
                      <a:pt x="9150" y="6687"/>
                      <a:pt x="9332" y="6748"/>
                      <a:pt x="9484" y="6839"/>
                    </a:cubicBezTo>
                    <a:cubicBezTo>
                      <a:pt x="9484" y="6839"/>
                      <a:pt x="9545" y="6870"/>
                      <a:pt x="9575" y="6870"/>
                    </a:cubicBezTo>
                    <a:cubicBezTo>
                      <a:pt x="9656" y="6870"/>
                      <a:pt x="9724" y="6897"/>
                      <a:pt x="9787" y="6897"/>
                    </a:cubicBezTo>
                    <a:cubicBezTo>
                      <a:pt x="9819" y="6897"/>
                      <a:pt x="9849" y="6890"/>
                      <a:pt x="9879" y="6870"/>
                    </a:cubicBezTo>
                    <a:cubicBezTo>
                      <a:pt x="9940" y="6748"/>
                      <a:pt x="9849" y="6657"/>
                      <a:pt x="9788" y="6566"/>
                    </a:cubicBezTo>
                    <a:cubicBezTo>
                      <a:pt x="9606" y="6262"/>
                      <a:pt x="9454" y="5958"/>
                      <a:pt x="9271" y="5654"/>
                    </a:cubicBezTo>
                    <a:cubicBezTo>
                      <a:pt x="9119" y="5380"/>
                      <a:pt x="8937" y="5168"/>
                      <a:pt x="8785" y="4894"/>
                    </a:cubicBezTo>
                    <a:cubicBezTo>
                      <a:pt x="8724" y="4864"/>
                      <a:pt x="8694" y="4864"/>
                      <a:pt x="8663" y="4864"/>
                    </a:cubicBezTo>
                    <a:cubicBezTo>
                      <a:pt x="8512" y="4864"/>
                      <a:pt x="8542" y="4742"/>
                      <a:pt x="8542" y="4651"/>
                    </a:cubicBezTo>
                    <a:cubicBezTo>
                      <a:pt x="8542" y="4590"/>
                      <a:pt x="8572" y="4499"/>
                      <a:pt x="8694" y="4499"/>
                    </a:cubicBezTo>
                    <a:cubicBezTo>
                      <a:pt x="8846" y="4499"/>
                      <a:pt x="8967" y="4590"/>
                      <a:pt x="9028" y="4651"/>
                    </a:cubicBezTo>
                    <a:cubicBezTo>
                      <a:pt x="9150" y="4833"/>
                      <a:pt x="9271" y="4955"/>
                      <a:pt x="9332" y="5137"/>
                    </a:cubicBezTo>
                    <a:cubicBezTo>
                      <a:pt x="9393" y="5228"/>
                      <a:pt x="9454" y="5320"/>
                      <a:pt x="9545" y="5380"/>
                    </a:cubicBezTo>
                    <a:cubicBezTo>
                      <a:pt x="9758" y="5776"/>
                      <a:pt x="10001" y="6171"/>
                      <a:pt x="10214" y="6566"/>
                    </a:cubicBezTo>
                    <a:cubicBezTo>
                      <a:pt x="10305" y="6718"/>
                      <a:pt x="10305" y="6870"/>
                      <a:pt x="10214" y="7022"/>
                    </a:cubicBezTo>
                    <a:cubicBezTo>
                      <a:pt x="10183" y="7052"/>
                      <a:pt x="10183" y="7113"/>
                      <a:pt x="10214" y="7113"/>
                    </a:cubicBezTo>
                    <a:lnTo>
                      <a:pt x="11004" y="7447"/>
                    </a:lnTo>
                    <a:cubicBezTo>
                      <a:pt x="11247" y="7569"/>
                      <a:pt x="11460" y="7630"/>
                      <a:pt x="11703" y="7751"/>
                    </a:cubicBezTo>
                    <a:cubicBezTo>
                      <a:pt x="11977" y="7873"/>
                      <a:pt x="12189" y="7934"/>
                      <a:pt x="12463" y="8055"/>
                    </a:cubicBezTo>
                    <a:cubicBezTo>
                      <a:pt x="12585" y="8086"/>
                      <a:pt x="12645" y="8177"/>
                      <a:pt x="12767" y="8207"/>
                    </a:cubicBezTo>
                    <a:cubicBezTo>
                      <a:pt x="12888" y="8238"/>
                      <a:pt x="12919" y="8329"/>
                      <a:pt x="12949" y="8420"/>
                    </a:cubicBezTo>
                    <a:cubicBezTo>
                      <a:pt x="12797" y="8420"/>
                      <a:pt x="12706" y="8481"/>
                      <a:pt x="12615" y="8511"/>
                    </a:cubicBezTo>
                    <a:cubicBezTo>
                      <a:pt x="12550" y="8548"/>
                      <a:pt x="12499" y="8566"/>
                      <a:pt x="12458" y="8566"/>
                    </a:cubicBezTo>
                    <a:cubicBezTo>
                      <a:pt x="12365" y="8566"/>
                      <a:pt x="12323" y="8477"/>
                      <a:pt x="12281" y="8329"/>
                    </a:cubicBezTo>
                    <a:cubicBezTo>
                      <a:pt x="12281" y="8268"/>
                      <a:pt x="12250" y="8238"/>
                      <a:pt x="12189" y="8238"/>
                    </a:cubicBezTo>
                    <a:cubicBezTo>
                      <a:pt x="11946" y="8177"/>
                      <a:pt x="11673" y="8055"/>
                      <a:pt x="11399" y="7903"/>
                    </a:cubicBezTo>
                    <a:cubicBezTo>
                      <a:pt x="11217" y="7782"/>
                      <a:pt x="10974" y="7751"/>
                      <a:pt x="10791" y="7630"/>
                    </a:cubicBezTo>
                    <a:cubicBezTo>
                      <a:pt x="10457" y="7447"/>
                      <a:pt x="10122" y="7356"/>
                      <a:pt x="9758" y="7174"/>
                    </a:cubicBezTo>
                    <a:cubicBezTo>
                      <a:pt x="9743" y="7159"/>
                      <a:pt x="9720" y="7151"/>
                      <a:pt x="9689" y="7151"/>
                    </a:cubicBezTo>
                    <a:cubicBezTo>
                      <a:pt x="9659" y="7151"/>
                      <a:pt x="9621" y="7159"/>
                      <a:pt x="9575" y="7174"/>
                    </a:cubicBezTo>
                    <a:cubicBezTo>
                      <a:pt x="9302" y="7295"/>
                      <a:pt x="9059" y="7326"/>
                      <a:pt x="8785" y="7387"/>
                    </a:cubicBezTo>
                    <a:cubicBezTo>
                      <a:pt x="8238" y="7539"/>
                      <a:pt x="7691" y="7539"/>
                      <a:pt x="7144" y="7539"/>
                    </a:cubicBezTo>
                    <a:cubicBezTo>
                      <a:pt x="7083" y="7539"/>
                      <a:pt x="7022" y="7539"/>
                      <a:pt x="6961" y="7508"/>
                    </a:cubicBezTo>
                    <a:cubicBezTo>
                      <a:pt x="6870" y="7508"/>
                      <a:pt x="6870" y="7447"/>
                      <a:pt x="6870" y="7417"/>
                    </a:cubicBezTo>
                    <a:cubicBezTo>
                      <a:pt x="6870" y="7326"/>
                      <a:pt x="6931" y="7326"/>
                      <a:pt x="6992" y="7326"/>
                    </a:cubicBezTo>
                    <a:lnTo>
                      <a:pt x="7235" y="7326"/>
                    </a:lnTo>
                    <a:cubicBezTo>
                      <a:pt x="7296" y="7331"/>
                      <a:pt x="7358" y="7334"/>
                      <a:pt x="7419" y="7334"/>
                    </a:cubicBezTo>
                    <a:cubicBezTo>
                      <a:pt x="7691" y="7334"/>
                      <a:pt x="7959" y="7284"/>
                      <a:pt x="8208" y="7235"/>
                    </a:cubicBezTo>
                    <a:cubicBezTo>
                      <a:pt x="8481" y="7204"/>
                      <a:pt x="8785" y="7174"/>
                      <a:pt x="9059" y="7083"/>
                    </a:cubicBezTo>
                    <a:cubicBezTo>
                      <a:pt x="9102" y="7061"/>
                      <a:pt x="9129" y="7040"/>
                      <a:pt x="9185" y="7040"/>
                    </a:cubicBezTo>
                    <a:cubicBezTo>
                      <a:pt x="9208" y="7040"/>
                      <a:pt x="9236" y="7043"/>
                      <a:pt x="9271" y="7052"/>
                    </a:cubicBezTo>
                    <a:cubicBezTo>
                      <a:pt x="9150" y="6931"/>
                      <a:pt x="9059" y="6870"/>
                      <a:pt x="8967" y="6839"/>
                    </a:cubicBezTo>
                    <a:cubicBezTo>
                      <a:pt x="8663" y="6718"/>
                      <a:pt x="8390" y="6535"/>
                      <a:pt x="8086" y="6414"/>
                    </a:cubicBezTo>
                    <a:cubicBezTo>
                      <a:pt x="7934" y="6383"/>
                      <a:pt x="7843" y="6262"/>
                      <a:pt x="7691" y="6201"/>
                    </a:cubicBezTo>
                    <a:cubicBezTo>
                      <a:pt x="7417" y="6080"/>
                      <a:pt x="7144" y="5928"/>
                      <a:pt x="6931" y="5776"/>
                    </a:cubicBezTo>
                    <a:cubicBezTo>
                      <a:pt x="6875" y="5733"/>
                      <a:pt x="6818" y="5711"/>
                      <a:pt x="6768" y="5711"/>
                    </a:cubicBezTo>
                    <a:cubicBezTo>
                      <a:pt x="6710" y="5711"/>
                      <a:pt x="6660" y="5741"/>
                      <a:pt x="6627" y="5806"/>
                    </a:cubicBezTo>
                    <a:cubicBezTo>
                      <a:pt x="6566" y="5897"/>
                      <a:pt x="6475" y="5897"/>
                      <a:pt x="6414" y="5897"/>
                    </a:cubicBezTo>
                    <a:cubicBezTo>
                      <a:pt x="6070" y="5897"/>
                      <a:pt x="5712" y="5911"/>
                      <a:pt x="5358" y="5911"/>
                    </a:cubicBezTo>
                    <a:cubicBezTo>
                      <a:pt x="5181" y="5911"/>
                      <a:pt x="5006" y="5907"/>
                      <a:pt x="4834" y="5897"/>
                    </a:cubicBezTo>
                    <a:cubicBezTo>
                      <a:pt x="4712" y="5897"/>
                      <a:pt x="4682" y="5836"/>
                      <a:pt x="4682" y="5745"/>
                    </a:cubicBezTo>
                    <a:cubicBezTo>
                      <a:pt x="4682" y="5624"/>
                      <a:pt x="4742" y="5624"/>
                      <a:pt x="4864" y="5624"/>
                    </a:cubicBezTo>
                    <a:lnTo>
                      <a:pt x="5715" y="5624"/>
                    </a:lnTo>
                    <a:cubicBezTo>
                      <a:pt x="5928" y="5624"/>
                      <a:pt x="6171" y="5593"/>
                      <a:pt x="6353" y="5532"/>
                    </a:cubicBezTo>
                    <a:cubicBezTo>
                      <a:pt x="6384" y="5532"/>
                      <a:pt x="6384" y="5532"/>
                      <a:pt x="6384" y="5502"/>
                    </a:cubicBezTo>
                    <a:cubicBezTo>
                      <a:pt x="6384" y="5472"/>
                      <a:pt x="6353" y="5472"/>
                      <a:pt x="6353" y="5472"/>
                    </a:cubicBezTo>
                    <a:cubicBezTo>
                      <a:pt x="6201" y="5380"/>
                      <a:pt x="6080" y="5320"/>
                      <a:pt x="5928" y="5198"/>
                    </a:cubicBezTo>
                    <a:cubicBezTo>
                      <a:pt x="5746" y="5046"/>
                      <a:pt x="5563" y="4925"/>
                      <a:pt x="5320" y="4833"/>
                    </a:cubicBezTo>
                    <a:lnTo>
                      <a:pt x="4651" y="4377"/>
                    </a:lnTo>
                    <a:lnTo>
                      <a:pt x="3618" y="3678"/>
                    </a:lnTo>
                    <a:lnTo>
                      <a:pt x="3040" y="3222"/>
                    </a:lnTo>
                    <a:cubicBezTo>
                      <a:pt x="2919" y="3162"/>
                      <a:pt x="2828" y="3070"/>
                      <a:pt x="2706" y="2949"/>
                    </a:cubicBezTo>
                    <a:cubicBezTo>
                      <a:pt x="2584" y="2888"/>
                      <a:pt x="2524" y="2766"/>
                      <a:pt x="2432" y="2645"/>
                    </a:cubicBezTo>
                    <a:cubicBezTo>
                      <a:pt x="2402" y="2614"/>
                      <a:pt x="2402" y="2554"/>
                      <a:pt x="2463" y="2493"/>
                    </a:cubicBezTo>
                    <a:cubicBezTo>
                      <a:pt x="2496" y="2482"/>
                      <a:pt x="2521" y="2475"/>
                      <a:pt x="2544" y="2475"/>
                    </a:cubicBezTo>
                    <a:close/>
                    <a:moveTo>
                      <a:pt x="244" y="0"/>
                    </a:moveTo>
                    <a:cubicBezTo>
                      <a:pt x="1" y="213"/>
                      <a:pt x="1" y="487"/>
                      <a:pt x="122" y="760"/>
                    </a:cubicBezTo>
                    <a:cubicBezTo>
                      <a:pt x="244" y="1034"/>
                      <a:pt x="335" y="1338"/>
                      <a:pt x="487" y="1581"/>
                    </a:cubicBezTo>
                    <a:cubicBezTo>
                      <a:pt x="578" y="1703"/>
                      <a:pt x="639" y="1824"/>
                      <a:pt x="700" y="1946"/>
                    </a:cubicBezTo>
                    <a:cubicBezTo>
                      <a:pt x="3071" y="6535"/>
                      <a:pt x="8390" y="10791"/>
                      <a:pt x="13709" y="11064"/>
                    </a:cubicBezTo>
                    <a:cubicBezTo>
                      <a:pt x="14106" y="11111"/>
                      <a:pt x="14431" y="11176"/>
                      <a:pt x="14753" y="11176"/>
                    </a:cubicBezTo>
                    <a:cubicBezTo>
                      <a:pt x="14850" y="11176"/>
                      <a:pt x="14948" y="11170"/>
                      <a:pt x="15047" y="11156"/>
                    </a:cubicBezTo>
                    <a:lnTo>
                      <a:pt x="15533" y="11156"/>
                    </a:lnTo>
                    <a:cubicBezTo>
                      <a:pt x="15776" y="10821"/>
                      <a:pt x="15898" y="10396"/>
                      <a:pt x="15928" y="10001"/>
                    </a:cubicBezTo>
                    <a:lnTo>
                      <a:pt x="15533" y="10001"/>
                    </a:lnTo>
                    <a:cubicBezTo>
                      <a:pt x="15472" y="10001"/>
                      <a:pt x="15381" y="9940"/>
                      <a:pt x="15351" y="9879"/>
                    </a:cubicBezTo>
                    <a:cubicBezTo>
                      <a:pt x="15290" y="9727"/>
                      <a:pt x="15168" y="9605"/>
                      <a:pt x="15077" y="9453"/>
                    </a:cubicBezTo>
                    <a:cubicBezTo>
                      <a:pt x="15016" y="9301"/>
                      <a:pt x="14895" y="9180"/>
                      <a:pt x="14773" y="9028"/>
                    </a:cubicBezTo>
                    <a:cubicBezTo>
                      <a:pt x="11430" y="4529"/>
                      <a:pt x="5624" y="1216"/>
                      <a:pt x="244" y="0"/>
                    </a:cubicBezTo>
                    <a:close/>
                  </a:path>
                </a:pathLst>
              </a:custGeom>
              <a:solidFill>
                <a:srgbClr val="2474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50"/>
              <p:cNvSpPr/>
              <p:nvPr/>
            </p:nvSpPr>
            <p:spPr>
              <a:xfrm>
                <a:off x="3062950" y="6406000"/>
                <a:ext cx="198375" cy="367875"/>
              </a:xfrm>
              <a:custGeom>
                <a:avLst/>
                <a:gdLst/>
                <a:ahLst/>
                <a:cxnLst/>
                <a:rect l="l" t="t" r="r" b="b"/>
                <a:pathLst>
                  <a:path w="7935" h="14715" extrusionOk="0">
                    <a:moveTo>
                      <a:pt x="1641" y="3725"/>
                    </a:moveTo>
                    <a:cubicBezTo>
                      <a:pt x="1757" y="3725"/>
                      <a:pt x="1863" y="3787"/>
                      <a:pt x="1885" y="3900"/>
                    </a:cubicBezTo>
                    <a:cubicBezTo>
                      <a:pt x="1977" y="4174"/>
                      <a:pt x="2037" y="4447"/>
                      <a:pt x="2098" y="4690"/>
                    </a:cubicBezTo>
                    <a:cubicBezTo>
                      <a:pt x="2159" y="4964"/>
                      <a:pt x="2250" y="5268"/>
                      <a:pt x="2311" y="5572"/>
                    </a:cubicBezTo>
                    <a:cubicBezTo>
                      <a:pt x="2402" y="5845"/>
                      <a:pt x="2433" y="6119"/>
                      <a:pt x="2493" y="6362"/>
                    </a:cubicBezTo>
                    <a:cubicBezTo>
                      <a:pt x="2585" y="6605"/>
                      <a:pt x="2706" y="6818"/>
                      <a:pt x="2706" y="7092"/>
                    </a:cubicBezTo>
                    <a:cubicBezTo>
                      <a:pt x="2706" y="7244"/>
                      <a:pt x="2797" y="7365"/>
                      <a:pt x="2797" y="7517"/>
                    </a:cubicBezTo>
                    <a:cubicBezTo>
                      <a:pt x="2919" y="7426"/>
                      <a:pt x="2949" y="7335"/>
                      <a:pt x="3010" y="7213"/>
                    </a:cubicBezTo>
                    <a:cubicBezTo>
                      <a:pt x="3101" y="6940"/>
                      <a:pt x="3162" y="6666"/>
                      <a:pt x="3253" y="6423"/>
                    </a:cubicBezTo>
                    <a:cubicBezTo>
                      <a:pt x="3314" y="6210"/>
                      <a:pt x="3344" y="5997"/>
                      <a:pt x="3405" y="5815"/>
                    </a:cubicBezTo>
                    <a:cubicBezTo>
                      <a:pt x="3496" y="5572"/>
                      <a:pt x="3496" y="5359"/>
                      <a:pt x="3618" y="5146"/>
                    </a:cubicBezTo>
                    <a:cubicBezTo>
                      <a:pt x="3679" y="5055"/>
                      <a:pt x="3709" y="4934"/>
                      <a:pt x="3709" y="4782"/>
                    </a:cubicBezTo>
                    <a:cubicBezTo>
                      <a:pt x="3770" y="4660"/>
                      <a:pt x="3831" y="4599"/>
                      <a:pt x="3922" y="4599"/>
                    </a:cubicBezTo>
                    <a:cubicBezTo>
                      <a:pt x="3983" y="4599"/>
                      <a:pt x="4104" y="4599"/>
                      <a:pt x="4135" y="4660"/>
                    </a:cubicBezTo>
                    <a:cubicBezTo>
                      <a:pt x="4226" y="4751"/>
                      <a:pt x="4165" y="4812"/>
                      <a:pt x="4135" y="4903"/>
                    </a:cubicBezTo>
                    <a:cubicBezTo>
                      <a:pt x="3983" y="5116"/>
                      <a:pt x="3922" y="5390"/>
                      <a:pt x="3861" y="5663"/>
                    </a:cubicBezTo>
                    <a:cubicBezTo>
                      <a:pt x="3831" y="5876"/>
                      <a:pt x="3770" y="6058"/>
                      <a:pt x="3679" y="6301"/>
                    </a:cubicBezTo>
                    <a:cubicBezTo>
                      <a:pt x="3618" y="6484"/>
                      <a:pt x="3557" y="6666"/>
                      <a:pt x="3496" y="6879"/>
                    </a:cubicBezTo>
                    <a:cubicBezTo>
                      <a:pt x="3375" y="7213"/>
                      <a:pt x="3253" y="7578"/>
                      <a:pt x="2949" y="7852"/>
                    </a:cubicBezTo>
                    <a:cubicBezTo>
                      <a:pt x="2919" y="7882"/>
                      <a:pt x="2919" y="7882"/>
                      <a:pt x="2919" y="7943"/>
                    </a:cubicBezTo>
                    <a:cubicBezTo>
                      <a:pt x="3071" y="8307"/>
                      <a:pt x="3192" y="8733"/>
                      <a:pt x="3344" y="9098"/>
                    </a:cubicBezTo>
                    <a:cubicBezTo>
                      <a:pt x="3405" y="9311"/>
                      <a:pt x="3496" y="9493"/>
                      <a:pt x="3527" y="9675"/>
                    </a:cubicBezTo>
                    <a:cubicBezTo>
                      <a:pt x="3557" y="9827"/>
                      <a:pt x="3648" y="9979"/>
                      <a:pt x="3709" y="10131"/>
                    </a:cubicBezTo>
                    <a:cubicBezTo>
                      <a:pt x="3800" y="10283"/>
                      <a:pt x="3800" y="10435"/>
                      <a:pt x="3861" y="10587"/>
                    </a:cubicBezTo>
                    <a:lnTo>
                      <a:pt x="3983" y="10922"/>
                    </a:lnTo>
                    <a:cubicBezTo>
                      <a:pt x="4135" y="10922"/>
                      <a:pt x="4135" y="10770"/>
                      <a:pt x="4135" y="10709"/>
                    </a:cubicBezTo>
                    <a:cubicBezTo>
                      <a:pt x="4135" y="10435"/>
                      <a:pt x="4256" y="10222"/>
                      <a:pt x="4287" y="9979"/>
                    </a:cubicBezTo>
                    <a:cubicBezTo>
                      <a:pt x="4317" y="9614"/>
                      <a:pt x="4469" y="9219"/>
                      <a:pt x="4530" y="8855"/>
                    </a:cubicBezTo>
                    <a:cubicBezTo>
                      <a:pt x="4530" y="8642"/>
                      <a:pt x="4591" y="8490"/>
                      <a:pt x="4621" y="8338"/>
                    </a:cubicBezTo>
                    <a:cubicBezTo>
                      <a:pt x="4674" y="8259"/>
                      <a:pt x="4795" y="8180"/>
                      <a:pt x="4885" y="8180"/>
                    </a:cubicBezTo>
                    <a:cubicBezTo>
                      <a:pt x="4899" y="8180"/>
                      <a:pt x="4913" y="8182"/>
                      <a:pt x="4925" y="8186"/>
                    </a:cubicBezTo>
                    <a:cubicBezTo>
                      <a:pt x="5016" y="8247"/>
                      <a:pt x="5047" y="8399"/>
                      <a:pt x="5016" y="8490"/>
                    </a:cubicBezTo>
                    <a:cubicBezTo>
                      <a:pt x="4925" y="8733"/>
                      <a:pt x="4864" y="9007"/>
                      <a:pt x="4864" y="9219"/>
                    </a:cubicBezTo>
                    <a:cubicBezTo>
                      <a:pt x="4864" y="9463"/>
                      <a:pt x="4773" y="9675"/>
                      <a:pt x="4712" y="9918"/>
                    </a:cubicBezTo>
                    <a:cubicBezTo>
                      <a:pt x="4682" y="9979"/>
                      <a:pt x="4712" y="10101"/>
                      <a:pt x="4682" y="10162"/>
                    </a:cubicBezTo>
                    <a:cubicBezTo>
                      <a:pt x="4591" y="10526"/>
                      <a:pt x="4560" y="10861"/>
                      <a:pt x="4378" y="11165"/>
                    </a:cubicBezTo>
                    <a:cubicBezTo>
                      <a:pt x="4317" y="11225"/>
                      <a:pt x="4287" y="11347"/>
                      <a:pt x="4196" y="11469"/>
                    </a:cubicBezTo>
                    <a:lnTo>
                      <a:pt x="4196" y="11499"/>
                    </a:lnTo>
                    <a:cubicBezTo>
                      <a:pt x="4347" y="11742"/>
                      <a:pt x="4347" y="11985"/>
                      <a:pt x="4499" y="12229"/>
                    </a:cubicBezTo>
                    <a:cubicBezTo>
                      <a:pt x="4621" y="12411"/>
                      <a:pt x="4712" y="12654"/>
                      <a:pt x="4773" y="12867"/>
                    </a:cubicBezTo>
                    <a:cubicBezTo>
                      <a:pt x="4803" y="12897"/>
                      <a:pt x="4743" y="12958"/>
                      <a:pt x="4712" y="12988"/>
                    </a:cubicBezTo>
                    <a:cubicBezTo>
                      <a:pt x="4703" y="12997"/>
                      <a:pt x="4692" y="13001"/>
                      <a:pt x="4679" y="13001"/>
                    </a:cubicBezTo>
                    <a:cubicBezTo>
                      <a:pt x="4649" y="13001"/>
                      <a:pt x="4612" y="12980"/>
                      <a:pt x="4591" y="12958"/>
                    </a:cubicBezTo>
                    <a:cubicBezTo>
                      <a:pt x="4347" y="12684"/>
                      <a:pt x="4256" y="12350"/>
                      <a:pt x="4135" y="11985"/>
                    </a:cubicBezTo>
                    <a:cubicBezTo>
                      <a:pt x="4104" y="11894"/>
                      <a:pt x="4013" y="11773"/>
                      <a:pt x="3983" y="11621"/>
                    </a:cubicBezTo>
                    <a:cubicBezTo>
                      <a:pt x="3983" y="11560"/>
                      <a:pt x="3952" y="11552"/>
                      <a:pt x="3918" y="11552"/>
                    </a:cubicBezTo>
                    <a:cubicBezTo>
                      <a:pt x="3907" y="11552"/>
                      <a:pt x="3895" y="11553"/>
                      <a:pt x="3884" y="11553"/>
                    </a:cubicBezTo>
                    <a:cubicBezTo>
                      <a:pt x="3861" y="11553"/>
                      <a:pt x="3841" y="11550"/>
                      <a:pt x="3831" y="11529"/>
                    </a:cubicBezTo>
                    <a:cubicBezTo>
                      <a:pt x="3709" y="11469"/>
                      <a:pt x="3648" y="11347"/>
                      <a:pt x="3527" y="11286"/>
                    </a:cubicBezTo>
                    <a:cubicBezTo>
                      <a:pt x="3284" y="11134"/>
                      <a:pt x="3132" y="10922"/>
                      <a:pt x="2919" y="10770"/>
                    </a:cubicBezTo>
                    <a:cubicBezTo>
                      <a:pt x="2767" y="10678"/>
                      <a:pt x="2615" y="10466"/>
                      <a:pt x="2463" y="10314"/>
                    </a:cubicBezTo>
                    <a:cubicBezTo>
                      <a:pt x="2220" y="10070"/>
                      <a:pt x="1977" y="9858"/>
                      <a:pt x="1703" y="9645"/>
                    </a:cubicBezTo>
                    <a:cubicBezTo>
                      <a:pt x="1612" y="9554"/>
                      <a:pt x="1551" y="9493"/>
                      <a:pt x="1581" y="9371"/>
                    </a:cubicBezTo>
                    <a:cubicBezTo>
                      <a:pt x="1600" y="9298"/>
                      <a:pt x="1629" y="9258"/>
                      <a:pt x="1670" y="9258"/>
                    </a:cubicBezTo>
                    <a:cubicBezTo>
                      <a:pt x="1697" y="9258"/>
                      <a:pt x="1728" y="9275"/>
                      <a:pt x="1764" y="9311"/>
                    </a:cubicBezTo>
                    <a:cubicBezTo>
                      <a:pt x="2068" y="9493"/>
                      <a:pt x="2311" y="9706"/>
                      <a:pt x="2524" y="9979"/>
                    </a:cubicBezTo>
                    <a:cubicBezTo>
                      <a:pt x="2615" y="10010"/>
                      <a:pt x="2676" y="10070"/>
                      <a:pt x="2767" y="10131"/>
                    </a:cubicBezTo>
                    <a:cubicBezTo>
                      <a:pt x="3071" y="10435"/>
                      <a:pt x="3375" y="10709"/>
                      <a:pt x="3679" y="10982"/>
                    </a:cubicBezTo>
                    <a:cubicBezTo>
                      <a:pt x="3700" y="11004"/>
                      <a:pt x="3722" y="11025"/>
                      <a:pt x="3754" y="11025"/>
                    </a:cubicBezTo>
                    <a:cubicBezTo>
                      <a:pt x="3767" y="11025"/>
                      <a:pt x="3783" y="11022"/>
                      <a:pt x="3800" y="11013"/>
                    </a:cubicBezTo>
                    <a:cubicBezTo>
                      <a:pt x="3831" y="10982"/>
                      <a:pt x="3740" y="10982"/>
                      <a:pt x="3740" y="10922"/>
                    </a:cubicBezTo>
                    <a:cubicBezTo>
                      <a:pt x="3679" y="10618"/>
                      <a:pt x="3557" y="10405"/>
                      <a:pt x="3496" y="10101"/>
                    </a:cubicBezTo>
                    <a:cubicBezTo>
                      <a:pt x="3496" y="10010"/>
                      <a:pt x="3405" y="9918"/>
                      <a:pt x="3375" y="9827"/>
                    </a:cubicBezTo>
                    <a:cubicBezTo>
                      <a:pt x="3284" y="9675"/>
                      <a:pt x="3284" y="9493"/>
                      <a:pt x="3223" y="9341"/>
                    </a:cubicBezTo>
                    <a:cubicBezTo>
                      <a:pt x="3071" y="9007"/>
                      <a:pt x="2949" y="8642"/>
                      <a:pt x="2828" y="8307"/>
                    </a:cubicBezTo>
                    <a:cubicBezTo>
                      <a:pt x="2797" y="8186"/>
                      <a:pt x="2767" y="8125"/>
                      <a:pt x="2767" y="8034"/>
                    </a:cubicBezTo>
                    <a:cubicBezTo>
                      <a:pt x="2767" y="8004"/>
                      <a:pt x="2767" y="7973"/>
                      <a:pt x="2737" y="7973"/>
                    </a:cubicBezTo>
                    <a:cubicBezTo>
                      <a:pt x="2402" y="7852"/>
                      <a:pt x="2129" y="7578"/>
                      <a:pt x="1855" y="7365"/>
                    </a:cubicBezTo>
                    <a:cubicBezTo>
                      <a:pt x="1460" y="7031"/>
                      <a:pt x="1095" y="6727"/>
                      <a:pt x="670" y="6423"/>
                    </a:cubicBezTo>
                    <a:cubicBezTo>
                      <a:pt x="639" y="6423"/>
                      <a:pt x="609" y="6362"/>
                      <a:pt x="578" y="6332"/>
                    </a:cubicBezTo>
                    <a:cubicBezTo>
                      <a:pt x="487" y="6271"/>
                      <a:pt x="457" y="6180"/>
                      <a:pt x="518" y="6119"/>
                    </a:cubicBezTo>
                    <a:cubicBezTo>
                      <a:pt x="548" y="6089"/>
                      <a:pt x="586" y="6073"/>
                      <a:pt x="628" y="6073"/>
                    </a:cubicBezTo>
                    <a:cubicBezTo>
                      <a:pt x="670" y="6073"/>
                      <a:pt x="715" y="6089"/>
                      <a:pt x="761" y="6119"/>
                    </a:cubicBezTo>
                    <a:cubicBezTo>
                      <a:pt x="1095" y="6362"/>
                      <a:pt x="1460" y="6636"/>
                      <a:pt x="1825" y="6909"/>
                    </a:cubicBezTo>
                    <a:cubicBezTo>
                      <a:pt x="2037" y="7092"/>
                      <a:pt x="2250" y="7335"/>
                      <a:pt x="2554" y="7426"/>
                    </a:cubicBezTo>
                    <a:cubicBezTo>
                      <a:pt x="2554" y="7244"/>
                      <a:pt x="2493" y="7092"/>
                      <a:pt x="2341" y="6970"/>
                    </a:cubicBezTo>
                    <a:cubicBezTo>
                      <a:pt x="2311" y="6909"/>
                      <a:pt x="2311" y="6818"/>
                      <a:pt x="2311" y="6757"/>
                    </a:cubicBezTo>
                    <a:cubicBezTo>
                      <a:pt x="2281" y="6453"/>
                      <a:pt x="2129" y="6180"/>
                      <a:pt x="2098" y="5876"/>
                    </a:cubicBezTo>
                    <a:cubicBezTo>
                      <a:pt x="2037" y="5602"/>
                      <a:pt x="1946" y="5298"/>
                      <a:pt x="1885" y="5055"/>
                    </a:cubicBezTo>
                    <a:cubicBezTo>
                      <a:pt x="1825" y="4751"/>
                      <a:pt x="1703" y="4447"/>
                      <a:pt x="1673" y="4143"/>
                    </a:cubicBezTo>
                    <a:cubicBezTo>
                      <a:pt x="1642" y="4052"/>
                      <a:pt x="1551" y="4052"/>
                      <a:pt x="1521" y="4022"/>
                    </a:cubicBezTo>
                    <a:cubicBezTo>
                      <a:pt x="1399" y="3900"/>
                      <a:pt x="1399" y="3839"/>
                      <a:pt x="1521" y="3748"/>
                    </a:cubicBezTo>
                    <a:cubicBezTo>
                      <a:pt x="1560" y="3732"/>
                      <a:pt x="1601" y="3725"/>
                      <a:pt x="1641" y="3725"/>
                    </a:cubicBezTo>
                    <a:close/>
                    <a:moveTo>
                      <a:pt x="955" y="1"/>
                    </a:moveTo>
                    <a:cubicBezTo>
                      <a:pt x="852" y="1"/>
                      <a:pt x="749" y="32"/>
                      <a:pt x="639" y="101"/>
                    </a:cubicBezTo>
                    <a:cubicBezTo>
                      <a:pt x="335" y="283"/>
                      <a:pt x="274" y="557"/>
                      <a:pt x="274" y="861"/>
                    </a:cubicBezTo>
                    <a:cubicBezTo>
                      <a:pt x="183" y="2228"/>
                      <a:pt x="1" y="4022"/>
                      <a:pt x="1" y="5845"/>
                    </a:cubicBezTo>
                    <a:cubicBezTo>
                      <a:pt x="1" y="8794"/>
                      <a:pt x="366" y="12563"/>
                      <a:pt x="3253" y="14113"/>
                    </a:cubicBezTo>
                    <a:cubicBezTo>
                      <a:pt x="4061" y="14532"/>
                      <a:pt x="4717" y="14714"/>
                      <a:pt x="5245" y="14714"/>
                    </a:cubicBezTo>
                    <a:cubicBezTo>
                      <a:pt x="7934" y="14714"/>
                      <a:pt x="7279" y="9976"/>
                      <a:pt x="6262" y="7639"/>
                    </a:cubicBezTo>
                    <a:cubicBezTo>
                      <a:pt x="5229" y="5238"/>
                      <a:pt x="3800" y="2806"/>
                      <a:pt x="2098" y="830"/>
                    </a:cubicBezTo>
                    <a:cubicBezTo>
                      <a:pt x="1855" y="557"/>
                      <a:pt x="1642" y="283"/>
                      <a:pt x="1338" y="131"/>
                    </a:cubicBezTo>
                    <a:cubicBezTo>
                      <a:pt x="1205" y="48"/>
                      <a:pt x="1080" y="1"/>
                      <a:pt x="955" y="1"/>
                    </a:cubicBezTo>
                    <a:close/>
                  </a:path>
                </a:pathLst>
              </a:custGeom>
              <a:solidFill>
                <a:srgbClr val="2474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50"/>
              <p:cNvSpPr/>
              <p:nvPr/>
            </p:nvSpPr>
            <p:spPr>
              <a:xfrm>
                <a:off x="2828925" y="6769525"/>
                <a:ext cx="281175" cy="194900"/>
              </a:xfrm>
              <a:custGeom>
                <a:avLst/>
                <a:gdLst/>
                <a:ahLst/>
                <a:cxnLst/>
                <a:rect l="l" t="t" r="r" b="b"/>
                <a:pathLst>
                  <a:path w="11247" h="7796" extrusionOk="0">
                    <a:moveTo>
                      <a:pt x="1813" y="1688"/>
                    </a:moveTo>
                    <a:cubicBezTo>
                      <a:pt x="1866" y="1688"/>
                      <a:pt x="1923" y="1723"/>
                      <a:pt x="1945" y="1791"/>
                    </a:cubicBezTo>
                    <a:cubicBezTo>
                      <a:pt x="2097" y="2004"/>
                      <a:pt x="2280" y="2216"/>
                      <a:pt x="2523" y="2368"/>
                    </a:cubicBezTo>
                    <a:cubicBezTo>
                      <a:pt x="2644" y="2429"/>
                      <a:pt x="2736" y="2460"/>
                      <a:pt x="2827" y="2581"/>
                    </a:cubicBezTo>
                    <a:cubicBezTo>
                      <a:pt x="2948" y="2703"/>
                      <a:pt x="3100" y="2764"/>
                      <a:pt x="3192" y="2824"/>
                    </a:cubicBezTo>
                    <a:cubicBezTo>
                      <a:pt x="3313" y="2855"/>
                      <a:pt x="3404" y="3007"/>
                      <a:pt x="3496" y="3037"/>
                    </a:cubicBezTo>
                    <a:cubicBezTo>
                      <a:pt x="3617" y="3068"/>
                      <a:pt x="3739" y="3220"/>
                      <a:pt x="3891" y="3311"/>
                    </a:cubicBezTo>
                    <a:cubicBezTo>
                      <a:pt x="3921" y="3159"/>
                      <a:pt x="3799" y="3007"/>
                      <a:pt x="3769" y="2855"/>
                    </a:cubicBezTo>
                    <a:cubicBezTo>
                      <a:pt x="3648" y="2581"/>
                      <a:pt x="3496" y="2368"/>
                      <a:pt x="3465" y="2064"/>
                    </a:cubicBezTo>
                    <a:cubicBezTo>
                      <a:pt x="3435" y="1973"/>
                      <a:pt x="3313" y="1943"/>
                      <a:pt x="3435" y="1821"/>
                    </a:cubicBezTo>
                    <a:cubicBezTo>
                      <a:pt x="3470" y="1786"/>
                      <a:pt x="3525" y="1751"/>
                      <a:pt x="3583" y="1751"/>
                    </a:cubicBezTo>
                    <a:cubicBezTo>
                      <a:pt x="3626" y="1751"/>
                      <a:pt x="3670" y="1770"/>
                      <a:pt x="3708" y="1821"/>
                    </a:cubicBezTo>
                    <a:cubicBezTo>
                      <a:pt x="3769" y="1852"/>
                      <a:pt x="3799" y="1943"/>
                      <a:pt x="3799" y="2004"/>
                    </a:cubicBezTo>
                    <a:cubicBezTo>
                      <a:pt x="3860" y="2277"/>
                      <a:pt x="4012" y="2520"/>
                      <a:pt x="4103" y="2733"/>
                    </a:cubicBezTo>
                    <a:cubicBezTo>
                      <a:pt x="4195" y="2916"/>
                      <a:pt x="4255" y="3128"/>
                      <a:pt x="4225" y="3341"/>
                    </a:cubicBezTo>
                    <a:cubicBezTo>
                      <a:pt x="4195" y="3584"/>
                      <a:pt x="4347" y="3645"/>
                      <a:pt x="4499" y="3767"/>
                    </a:cubicBezTo>
                    <a:cubicBezTo>
                      <a:pt x="4681" y="3888"/>
                      <a:pt x="4863" y="3949"/>
                      <a:pt x="5015" y="4071"/>
                    </a:cubicBezTo>
                    <a:cubicBezTo>
                      <a:pt x="5228" y="4192"/>
                      <a:pt x="5441" y="4253"/>
                      <a:pt x="5623" y="4435"/>
                    </a:cubicBezTo>
                    <a:cubicBezTo>
                      <a:pt x="5654" y="4466"/>
                      <a:pt x="5676" y="4481"/>
                      <a:pt x="5695" y="4481"/>
                    </a:cubicBezTo>
                    <a:cubicBezTo>
                      <a:pt x="5714" y="4481"/>
                      <a:pt x="5730" y="4466"/>
                      <a:pt x="5745" y="4435"/>
                    </a:cubicBezTo>
                    <a:cubicBezTo>
                      <a:pt x="5775" y="4405"/>
                      <a:pt x="5775" y="4344"/>
                      <a:pt x="5745" y="4283"/>
                    </a:cubicBezTo>
                    <a:cubicBezTo>
                      <a:pt x="5714" y="4192"/>
                      <a:pt x="5684" y="4101"/>
                      <a:pt x="5623" y="4040"/>
                    </a:cubicBezTo>
                    <a:cubicBezTo>
                      <a:pt x="5532" y="3767"/>
                      <a:pt x="5410" y="3463"/>
                      <a:pt x="5289" y="3189"/>
                    </a:cubicBezTo>
                    <a:cubicBezTo>
                      <a:pt x="5258" y="3128"/>
                      <a:pt x="5380" y="2976"/>
                      <a:pt x="5471" y="2976"/>
                    </a:cubicBezTo>
                    <a:cubicBezTo>
                      <a:pt x="5684" y="2976"/>
                      <a:pt x="5775" y="3068"/>
                      <a:pt x="5745" y="3220"/>
                    </a:cubicBezTo>
                    <a:cubicBezTo>
                      <a:pt x="5745" y="3371"/>
                      <a:pt x="5836" y="3493"/>
                      <a:pt x="5866" y="3615"/>
                    </a:cubicBezTo>
                    <a:cubicBezTo>
                      <a:pt x="6018" y="3949"/>
                      <a:pt x="6170" y="4253"/>
                      <a:pt x="6201" y="4587"/>
                    </a:cubicBezTo>
                    <a:cubicBezTo>
                      <a:pt x="6201" y="4739"/>
                      <a:pt x="6322" y="4800"/>
                      <a:pt x="6444" y="4861"/>
                    </a:cubicBezTo>
                    <a:cubicBezTo>
                      <a:pt x="6657" y="4982"/>
                      <a:pt x="6839" y="5104"/>
                      <a:pt x="7082" y="5195"/>
                    </a:cubicBezTo>
                    <a:lnTo>
                      <a:pt x="7538" y="5438"/>
                    </a:lnTo>
                    <a:cubicBezTo>
                      <a:pt x="7569" y="5454"/>
                      <a:pt x="7599" y="5461"/>
                      <a:pt x="7629" y="5461"/>
                    </a:cubicBezTo>
                    <a:cubicBezTo>
                      <a:pt x="7660" y="5461"/>
                      <a:pt x="7690" y="5454"/>
                      <a:pt x="7721" y="5438"/>
                    </a:cubicBezTo>
                    <a:cubicBezTo>
                      <a:pt x="7737" y="5434"/>
                      <a:pt x="7754" y="5432"/>
                      <a:pt x="7773" y="5432"/>
                    </a:cubicBezTo>
                    <a:cubicBezTo>
                      <a:pt x="7895" y="5432"/>
                      <a:pt x="8063" y="5515"/>
                      <a:pt x="8116" y="5621"/>
                    </a:cubicBezTo>
                    <a:cubicBezTo>
                      <a:pt x="8116" y="5712"/>
                      <a:pt x="8146" y="5803"/>
                      <a:pt x="8055" y="5864"/>
                    </a:cubicBezTo>
                    <a:cubicBezTo>
                      <a:pt x="8024" y="5879"/>
                      <a:pt x="7979" y="5887"/>
                      <a:pt x="7933" y="5887"/>
                    </a:cubicBezTo>
                    <a:cubicBezTo>
                      <a:pt x="7888" y="5887"/>
                      <a:pt x="7842" y="5879"/>
                      <a:pt x="7812" y="5864"/>
                    </a:cubicBezTo>
                    <a:cubicBezTo>
                      <a:pt x="7447" y="5742"/>
                      <a:pt x="7143" y="5560"/>
                      <a:pt x="6839" y="5408"/>
                    </a:cubicBezTo>
                    <a:cubicBezTo>
                      <a:pt x="6687" y="5286"/>
                      <a:pt x="6505" y="5256"/>
                      <a:pt x="6353" y="5104"/>
                    </a:cubicBezTo>
                    <a:cubicBezTo>
                      <a:pt x="6299" y="5051"/>
                      <a:pt x="6240" y="5027"/>
                      <a:pt x="6186" y="5027"/>
                    </a:cubicBezTo>
                    <a:cubicBezTo>
                      <a:pt x="6115" y="5027"/>
                      <a:pt x="6053" y="5066"/>
                      <a:pt x="6018" y="5134"/>
                    </a:cubicBezTo>
                    <a:cubicBezTo>
                      <a:pt x="5988" y="5134"/>
                      <a:pt x="5988" y="5165"/>
                      <a:pt x="5927" y="5165"/>
                    </a:cubicBezTo>
                    <a:cubicBezTo>
                      <a:pt x="5731" y="5189"/>
                      <a:pt x="5516" y="5273"/>
                      <a:pt x="5297" y="5273"/>
                    </a:cubicBezTo>
                    <a:cubicBezTo>
                      <a:pt x="5244" y="5273"/>
                      <a:pt x="5190" y="5268"/>
                      <a:pt x="5137" y="5256"/>
                    </a:cubicBezTo>
                    <a:cubicBezTo>
                      <a:pt x="4863" y="5165"/>
                      <a:pt x="4620" y="5195"/>
                      <a:pt x="4347" y="5165"/>
                    </a:cubicBezTo>
                    <a:cubicBezTo>
                      <a:pt x="4255" y="5165"/>
                      <a:pt x="4225" y="5134"/>
                      <a:pt x="4195" y="5043"/>
                    </a:cubicBezTo>
                    <a:cubicBezTo>
                      <a:pt x="4195" y="5013"/>
                      <a:pt x="4195" y="4952"/>
                      <a:pt x="4225" y="4891"/>
                    </a:cubicBezTo>
                    <a:cubicBezTo>
                      <a:pt x="4281" y="4854"/>
                      <a:pt x="4326" y="4828"/>
                      <a:pt x="4374" y="4828"/>
                    </a:cubicBezTo>
                    <a:cubicBezTo>
                      <a:pt x="4403" y="4828"/>
                      <a:pt x="4433" y="4838"/>
                      <a:pt x="4468" y="4861"/>
                    </a:cubicBezTo>
                    <a:lnTo>
                      <a:pt x="4499" y="4861"/>
                    </a:lnTo>
                    <a:cubicBezTo>
                      <a:pt x="4769" y="4861"/>
                      <a:pt x="5039" y="4957"/>
                      <a:pt x="5330" y="4957"/>
                    </a:cubicBezTo>
                    <a:cubicBezTo>
                      <a:pt x="5367" y="4957"/>
                      <a:pt x="5404" y="4955"/>
                      <a:pt x="5441" y="4952"/>
                    </a:cubicBezTo>
                    <a:cubicBezTo>
                      <a:pt x="5562" y="4952"/>
                      <a:pt x="5684" y="4861"/>
                      <a:pt x="5775" y="4861"/>
                    </a:cubicBezTo>
                    <a:cubicBezTo>
                      <a:pt x="5836" y="4861"/>
                      <a:pt x="5836" y="4830"/>
                      <a:pt x="5866" y="4800"/>
                    </a:cubicBezTo>
                    <a:cubicBezTo>
                      <a:pt x="5836" y="4739"/>
                      <a:pt x="5836" y="4709"/>
                      <a:pt x="5775" y="4709"/>
                    </a:cubicBezTo>
                    <a:cubicBezTo>
                      <a:pt x="5441" y="4527"/>
                      <a:pt x="5106" y="4283"/>
                      <a:pt x="4772" y="4101"/>
                    </a:cubicBezTo>
                    <a:cubicBezTo>
                      <a:pt x="4559" y="3979"/>
                      <a:pt x="4407" y="3888"/>
                      <a:pt x="4225" y="3767"/>
                    </a:cubicBezTo>
                    <a:cubicBezTo>
                      <a:pt x="4195" y="3736"/>
                      <a:pt x="4164" y="3736"/>
                      <a:pt x="4164" y="3736"/>
                    </a:cubicBezTo>
                    <a:cubicBezTo>
                      <a:pt x="4119" y="3767"/>
                      <a:pt x="4065" y="3774"/>
                      <a:pt x="4016" y="3774"/>
                    </a:cubicBezTo>
                    <a:cubicBezTo>
                      <a:pt x="3967" y="3774"/>
                      <a:pt x="3921" y="3767"/>
                      <a:pt x="3891" y="3767"/>
                    </a:cubicBezTo>
                    <a:cubicBezTo>
                      <a:pt x="3702" y="3779"/>
                      <a:pt x="3508" y="3787"/>
                      <a:pt x="3313" y="3787"/>
                    </a:cubicBezTo>
                    <a:cubicBezTo>
                      <a:pt x="3037" y="3787"/>
                      <a:pt x="2760" y="3772"/>
                      <a:pt x="2492" y="3736"/>
                    </a:cubicBezTo>
                    <a:cubicBezTo>
                      <a:pt x="2371" y="3736"/>
                      <a:pt x="2340" y="3645"/>
                      <a:pt x="2340" y="3584"/>
                    </a:cubicBezTo>
                    <a:cubicBezTo>
                      <a:pt x="2340" y="3509"/>
                      <a:pt x="2382" y="3455"/>
                      <a:pt x="2447" y="3455"/>
                    </a:cubicBezTo>
                    <a:cubicBezTo>
                      <a:pt x="2461" y="3455"/>
                      <a:pt x="2476" y="3457"/>
                      <a:pt x="2492" y="3463"/>
                    </a:cubicBezTo>
                    <a:cubicBezTo>
                      <a:pt x="2644" y="3493"/>
                      <a:pt x="2796" y="3493"/>
                      <a:pt x="2948" y="3493"/>
                    </a:cubicBezTo>
                    <a:cubicBezTo>
                      <a:pt x="3252" y="3493"/>
                      <a:pt x="3496" y="3493"/>
                      <a:pt x="3769" y="3463"/>
                    </a:cubicBezTo>
                    <a:cubicBezTo>
                      <a:pt x="3496" y="3220"/>
                      <a:pt x="3192" y="3037"/>
                      <a:pt x="2827" y="2885"/>
                    </a:cubicBezTo>
                    <a:cubicBezTo>
                      <a:pt x="2492" y="2672"/>
                      <a:pt x="2128" y="2399"/>
                      <a:pt x="1885" y="2095"/>
                    </a:cubicBezTo>
                    <a:cubicBezTo>
                      <a:pt x="1824" y="2004"/>
                      <a:pt x="1793" y="1943"/>
                      <a:pt x="1733" y="1852"/>
                    </a:cubicBezTo>
                    <a:cubicBezTo>
                      <a:pt x="1641" y="1791"/>
                      <a:pt x="1733" y="1761"/>
                      <a:pt x="1763" y="1700"/>
                    </a:cubicBezTo>
                    <a:cubicBezTo>
                      <a:pt x="1778" y="1692"/>
                      <a:pt x="1795" y="1688"/>
                      <a:pt x="1813" y="1688"/>
                    </a:cubicBezTo>
                    <a:close/>
                    <a:moveTo>
                      <a:pt x="891" y="1"/>
                    </a:moveTo>
                    <a:cubicBezTo>
                      <a:pt x="789" y="1"/>
                      <a:pt x="686" y="14"/>
                      <a:pt x="578" y="28"/>
                    </a:cubicBezTo>
                    <a:cubicBezTo>
                      <a:pt x="243" y="119"/>
                      <a:pt x="0" y="454"/>
                      <a:pt x="0" y="849"/>
                    </a:cubicBezTo>
                    <a:cubicBezTo>
                      <a:pt x="0" y="940"/>
                      <a:pt x="0" y="1031"/>
                      <a:pt x="122" y="1183"/>
                    </a:cubicBezTo>
                    <a:cubicBezTo>
                      <a:pt x="243" y="1609"/>
                      <a:pt x="426" y="1973"/>
                      <a:pt x="669" y="2368"/>
                    </a:cubicBezTo>
                    <a:cubicBezTo>
                      <a:pt x="912" y="2764"/>
                      <a:pt x="1216" y="3128"/>
                      <a:pt x="1520" y="3493"/>
                    </a:cubicBezTo>
                    <a:cubicBezTo>
                      <a:pt x="3313" y="5894"/>
                      <a:pt x="5532" y="7080"/>
                      <a:pt x="8420" y="7779"/>
                    </a:cubicBezTo>
                    <a:cubicBezTo>
                      <a:pt x="8444" y="7791"/>
                      <a:pt x="8471" y="7796"/>
                      <a:pt x="8499" y="7796"/>
                    </a:cubicBezTo>
                    <a:cubicBezTo>
                      <a:pt x="8614" y="7796"/>
                      <a:pt x="8760" y="7718"/>
                      <a:pt x="8906" y="7718"/>
                    </a:cubicBezTo>
                    <a:cubicBezTo>
                      <a:pt x="8920" y="7721"/>
                      <a:pt x="8933" y="7722"/>
                      <a:pt x="8945" y="7722"/>
                    </a:cubicBezTo>
                    <a:cubicBezTo>
                      <a:pt x="9069" y="7722"/>
                      <a:pt x="9130" y="7594"/>
                      <a:pt x="9240" y="7566"/>
                    </a:cubicBezTo>
                    <a:cubicBezTo>
                      <a:pt x="11246" y="6989"/>
                      <a:pt x="8207" y="3432"/>
                      <a:pt x="7569" y="2855"/>
                    </a:cubicBezTo>
                    <a:cubicBezTo>
                      <a:pt x="6079" y="1609"/>
                      <a:pt x="4195" y="849"/>
                      <a:pt x="2340" y="302"/>
                    </a:cubicBezTo>
                    <a:cubicBezTo>
                      <a:pt x="2067" y="241"/>
                      <a:pt x="1824" y="180"/>
                      <a:pt x="1581" y="150"/>
                    </a:cubicBezTo>
                    <a:cubicBezTo>
                      <a:pt x="1459" y="119"/>
                      <a:pt x="1337" y="119"/>
                      <a:pt x="1277" y="89"/>
                    </a:cubicBezTo>
                    <a:cubicBezTo>
                      <a:pt x="1142" y="22"/>
                      <a:pt x="1017" y="1"/>
                      <a:pt x="891" y="1"/>
                    </a:cubicBezTo>
                    <a:close/>
                  </a:path>
                </a:pathLst>
              </a:custGeom>
              <a:solidFill>
                <a:srgbClr val="2474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50"/>
              <p:cNvSpPr/>
              <p:nvPr/>
            </p:nvSpPr>
            <p:spPr>
              <a:xfrm>
                <a:off x="4032575" y="6356175"/>
                <a:ext cx="145925" cy="25155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10062" extrusionOk="0">
                    <a:moveTo>
                      <a:pt x="4190" y="2756"/>
                    </a:moveTo>
                    <a:cubicBezTo>
                      <a:pt x="4201" y="2756"/>
                      <a:pt x="4213" y="2758"/>
                      <a:pt x="4226" y="2762"/>
                    </a:cubicBezTo>
                    <a:cubicBezTo>
                      <a:pt x="4287" y="2823"/>
                      <a:pt x="4347" y="2884"/>
                      <a:pt x="4287" y="3006"/>
                    </a:cubicBezTo>
                    <a:cubicBezTo>
                      <a:pt x="4226" y="3279"/>
                      <a:pt x="4104" y="3492"/>
                      <a:pt x="4043" y="3765"/>
                    </a:cubicBezTo>
                    <a:cubicBezTo>
                      <a:pt x="3952" y="3978"/>
                      <a:pt x="3891" y="4221"/>
                      <a:pt x="3770" y="4434"/>
                    </a:cubicBezTo>
                    <a:cubicBezTo>
                      <a:pt x="3679" y="4586"/>
                      <a:pt x="3618" y="4799"/>
                      <a:pt x="3588" y="4951"/>
                    </a:cubicBezTo>
                    <a:cubicBezTo>
                      <a:pt x="3496" y="5194"/>
                      <a:pt x="3375" y="5437"/>
                      <a:pt x="3284" y="5711"/>
                    </a:cubicBezTo>
                    <a:cubicBezTo>
                      <a:pt x="3162" y="6015"/>
                      <a:pt x="3010" y="6258"/>
                      <a:pt x="2888" y="6531"/>
                    </a:cubicBezTo>
                    <a:cubicBezTo>
                      <a:pt x="2866" y="6600"/>
                      <a:pt x="2877" y="6634"/>
                      <a:pt x="2923" y="6634"/>
                    </a:cubicBezTo>
                    <a:cubicBezTo>
                      <a:pt x="2938" y="6634"/>
                      <a:pt x="2957" y="6630"/>
                      <a:pt x="2980" y="6623"/>
                    </a:cubicBezTo>
                    <a:cubicBezTo>
                      <a:pt x="3040" y="6562"/>
                      <a:pt x="3162" y="6562"/>
                      <a:pt x="3192" y="6501"/>
                    </a:cubicBezTo>
                    <a:cubicBezTo>
                      <a:pt x="3314" y="6349"/>
                      <a:pt x="3466" y="6319"/>
                      <a:pt x="3588" y="6227"/>
                    </a:cubicBezTo>
                    <a:cubicBezTo>
                      <a:pt x="3770" y="6076"/>
                      <a:pt x="3983" y="5984"/>
                      <a:pt x="4226" y="5802"/>
                    </a:cubicBezTo>
                    <a:cubicBezTo>
                      <a:pt x="4261" y="5784"/>
                      <a:pt x="4306" y="5767"/>
                      <a:pt x="4350" y="5767"/>
                    </a:cubicBezTo>
                    <a:cubicBezTo>
                      <a:pt x="4382" y="5767"/>
                      <a:pt x="4413" y="5776"/>
                      <a:pt x="4439" y="5802"/>
                    </a:cubicBezTo>
                    <a:cubicBezTo>
                      <a:pt x="4499" y="5893"/>
                      <a:pt x="4499" y="5954"/>
                      <a:pt x="4408" y="6045"/>
                    </a:cubicBezTo>
                    <a:cubicBezTo>
                      <a:pt x="4195" y="6258"/>
                      <a:pt x="3891" y="6410"/>
                      <a:pt x="3618" y="6623"/>
                    </a:cubicBezTo>
                    <a:cubicBezTo>
                      <a:pt x="3527" y="6653"/>
                      <a:pt x="3436" y="6683"/>
                      <a:pt x="3344" y="6775"/>
                    </a:cubicBezTo>
                    <a:cubicBezTo>
                      <a:pt x="3162" y="6927"/>
                      <a:pt x="2919" y="6987"/>
                      <a:pt x="2706" y="7048"/>
                    </a:cubicBezTo>
                    <a:lnTo>
                      <a:pt x="2615" y="7109"/>
                    </a:lnTo>
                    <a:cubicBezTo>
                      <a:pt x="2432" y="7443"/>
                      <a:pt x="2311" y="7838"/>
                      <a:pt x="2129" y="8142"/>
                    </a:cubicBezTo>
                    <a:lnTo>
                      <a:pt x="2129" y="8264"/>
                    </a:lnTo>
                    <a:cubicBezTo>
                      <a:pt x="2311" y="8112"/>
                      <a:pt x="2554" y="8051"/>
                      <a:pt x="2706" y="8021"/>
                    </a:cubicBezTo>
                    <a:cubicBezTo>
                      <a:pt x="2858" y="7960"/>
                      <a:pt x="3040" y="7899"/>
                      <a:pt x="3162" y="7747"/>
                    </a:cubicBezTo>
                    <a:cubicBezTo>
                      <a:pt x="3180" y="7712"/>
                      <a:pt x="3208" y="7697"/>
                      <a:pt x="3241" y="7697"/>
                    </a:cubicBezTo>
                    <a:cubicBezTo>
                      <a:pt x="3264" y="7697"/>
                      <a:pt x="3289" y="7704"/>
                      <a:pt x="3314" y="7717"/>
                    </a:cubicBezTo>
                    <a:cubicBezTo>
                      <a:pt x="3375" y="7747"/>
                      <a:pt x="3405" y="7808"/>
                      <a:pt x="3405" y="7899"/>
                    </a:cubicBezTo>
                    <a:cubicBezTo>
                      <a:pt x="3405" y="8112"/>
                      <a:pt x="3223" y="8142"/>
                      <a:pt x="3101" y="8203"/>
                    </a:cubicBezTo>
                    <a:cubicBezTo>
                      <a:pt x="2767" y="8416"/>
                      <a:pt x="2402" y="8568"/>
                      <a:pt x="2007" y="8720"/>
                    </a:cubicBezTo>
                    <a:cubicBezTo>
                      <a:pt x="1946" y="8720"/>
                      <a:pt x="1855" y="8750"/>
                      <a:pt x="1825" y="8811"/>
                    </a:cubicBezTo>
                    <a:cubicBezTo>
                      <a:pt x="1789" y="8847"/>
                      <a:pt x="1753" y="8859"/>
                      <a:pt x="1723" y="8859"/>
                    </a:cubicBezTo>
                    <a:cubicBezTo>
                      <a:pt x="1676" y="8859"/>
                      <a:pt x="1642" y="8830"/>
                      <a:pt x="1642" y="8811"/>
                    </a:cubicBezTo>
                    <a:cubicBezTo>
                      <a:pt x="1581" y="8720"/>
                      <a:pt x="1521" y="8750"/>
                      <a:pt x="1429" y="8720"/>
                    </a:cubicBezTo>
                    <a:cubicBezTo>
                      <a:pt x="1277" y="8629"/>
                      <a:pt x="1247" y="8507"/>
                      <a:pt x="1217" y="8355"/>
                    </a:cubicBezTo>
                    <a:cubicBezTo>
                      <a:pt x="1186" y="7990"/>
                      <a:pt x="1125" y="7656"/>
                      <a:pt x="1095" y="7291"/>
                    </a:cubicBezTo>
                    <a:cubicBezTo>
                      <a:pt x="1065" y="7109"/>
                      <a:pt x="973" y="6896"/>
                      <a:pt x="913" y="6683"/>
                    </a:cubicBezTo>
                    <a:cubicBezTo>
                      <a:pt x="913" y="6653"/>
                      <a:pt x="882" y="6623"/>
                      <a:pt x="821" y="6592"/>
                    </a:cubicBezTo>
                    <a:cubicBezTo>
                      <a:pt x="791" y="6531"/>
                      <a:pt x="791" y="6501"/>
                      <a:pt x="791" y="6471"/>
                    </a:cubicBezTo>
                    <a:cubicBezTo>
                      <a:pt x="821" y="6440"/>
                      <a:pt x="821" y="6349"/>
                      <a:pt x="913" y="6349"/>
                    </a:cubicBezTo>
                    <a:cubicBezTo>
                      <a:pt x="973" y="6349"/>
                      <a:pt x="1095" y="6379"/>
                      <a:pt x="1125" y="6471"/>
                    </a:cubicBezTo>
                    <a:cubicBezTo>
                      <a:pt x="1247" y="6683"/>
                      <a:pt x="1277" y="6957"/>
                      <a:pt x="1369" y="7231"/>
                    </a:cubicBezTo>
                    <a:cubicBezTo>
                      <a:pt x="1429" y="7565"/>
                      <a:pt x="1490" y="7899"/>
                      <a:pt x="1521" y="8264"/>
                    </a:cubicBezTo>
                    <a:cubicBezTo>
                      <a:pt x="1551" y="8294"/>
                      <a:pt x="1551" y="8325"/>
                      <a:pt x="1581" y="8325"/>
                    </a:cubicBezTo>
                    <a:cubicBezTo>
                      <a:pt x="1604" y="8317"/>
                      <a:pt x="1629" y="8315"/>
                      <a:pt x="1654" y="8315"/>
                    </a:cubicBezTo>
                    <a:cubicBezTo>
                      <a:pt x="1678" y="8315"/>
                      <a:pt x="1703" y="8317"/>
                      <a:pt x="1726" y="8317"/>
                    </a:cubicBezTo>
                    <a:cubicBezTo>
                      <a:pt x="1771" y="8317"/>
                      <a:pt x="1809" y="8310"/>
                      <a:pt x="1825" y="8264"/>
                    </a:cubicBezTo>
                    <a:cubicBezTo>
                      <a:pt x="1885" y="8051"/>
                      <a:pt x="2007" y="7838"/>
                      <a:pt x="2098" y="7656"/>
                    </a:cubicBezTo>
                    <a:cubicBezTo>
                      <a:pt x="2159" y="7443"/>
                      <a:pt x="2250" y="7261"/>
                      <a:pt x="2341" y="7079"/>
                    </a:cubicBezTo>
                    <a:cubicBezTo>
                      <a:pt x="2463" y="6896"/>
                      <a:pt x="2402" y="6775"/>
                      <a:pt x="2341" y="6623"/>
                    </a:cubicBezTo>
                    <a:cubicBezTo>
                      <a:pt x="2341" y="6623"/>
                      <a:pt x="2311" y="6592"/>
                      <a:pt x="2311" y="6531"/>
                    </a:cubicBezTo>
                    <a:cubicBezTo>
                      <a:pt x="2372" y="6136"/>
                      <a:pt x="2250" y="5741"/>
                      <a:pt x="2189" y="5316"/>
                    </a:cubicBezTo>
                    <a:cubicBezTo>
                      <a:pt x="2159" y="5103"/>
                      <a:pt x="2189" y="4829"/>
                      <a:pt x="2098" y="4617"/>
                    </a:cubicBezTo>
                    <a:lnTo>
                      <a:pt x="2098" y="4404"/>
                    </a:lnTo>
                    <a:cubicBezTo>
                      <a:pt x="2098" y="4343"/>
                      <a:pt x="2159" y="4343"/>
                      <a:pt x="2189" y="4313"/>
                    </a:cubicBezTo>
                    <a:cubicBezTo>
                      <a:pt x="2218" y="4294"/>
                      <a:pt x="2240" y="4287"/>
                      <a:pt x="2259" y="4287"/>
                    </a:cubicBezTo>
                    <a:cubicBezTo>
                      <a:pt x="2302" y="4287"/>
                      <a:pt x="2330" y="4322"/>
                      <a:pt x="2372" y="4343"/>
                    </a:cubicBezTo>
                    <a:cubicBezTo>
                      <a:pt x="2402" y="4404"/>
                      <a:pt x="2432" y="4465"/>
                      <a:pt x="2432" y="4525"/>
                    </a:cubicBezTo>
                    <a:cubicBezTo>
                      <a:pt x="2432" y="4677"/>
                      <a:pt x="2463" y="4799"/>
                      <a:pt x="2463" y="4951"/>
                    </a:cubicBezTo>
                    <a:cubicBezTo>
                      <a:pt x="2463" y="5133"/>
                      <a:pt x="2554" y="5346"/>
                      <a:pt x="2584" y="5559"/>
                    </a:cubicBezTo>
                    <a:cubicBezTo>
                      <a:pt x="2615" y="5741"/>
                      <a:pt x="2615" y="5924"/>
                      <a:pt x="2615" y="6106"/>
                    </a:cubicBezTo>
                    <a:lnTo>
                      <a:pt x="2615" y="6379"/>
                    </a:lnTo>
                    <a:cubicBezTo>
                      <a:pt x="2767" y="6167"/>
                      <a:pt x="2858" y="5893"/>
                      <a:pt x="2949" y="5650"/>
                    </a:cubicBezTo>
                    <a:cubicBezTo>
                      <a:pt x="3192" y="5285"/>
                      <a:pt x="3314" y="4829"/>
                      <a:pt x="3496" y="4434"/>
                    </a:cubicBezTo>
                    <a:cubicBezTo>
                      <a:pt x="3588" y="4252"/>
                      <a:pt x="3648" y="4069"/>
                      <a:pt x="3679" y="3887"/>
                    </a:cubicBezTo>
                    <a:cubicBezTo>
                      <a:pt x="3679" y="3796"/>
                      <a:pt x="3739" y="3735"/>
                      <a:pt x="3770" y="3644"/>
                    </a:cubicBezTo>
                    <a:cubicBezTo>
                      <a:pt x="3891" y="3370"/>
                      <a:pt x="3922" y="3127"/>
                      <a:pt x="4043" y="2884"/>
                    </a:cubicBezTo>
                    <a:cubicBezTo>
                      <a:pt x="4070" y="2831"/>
                      <a:pt x="4119" y="2756"/>
                      <a:pt x="4190" y="2756"/>
                    </a:cubicBezTo>
                    <a:close/>
                    <a:moveTo>
                      <a:pt x="4976" y="1"/>
                    </a:moveTo>
                    <a:cubicBezTo>
                      <a:pt x="4865" y="1"/>
                      <a:pt x="4756" y="40"/>
                      <a:pt x="4651" y="118"/>
                    </a:cubicBezTo>
                    <a:cubicBezTo>
                      <a:pt x="2736" y="1516"/>
                      <a:pt x="639" y="5012"/>
                      <a:pt x="92" y="7261"/>
                    </a:cubicBezTo>
                    <a:cubicBezTo>
                      <a:pt x="31" y="7504"/>
                      <a:pt x="1" y="7717"/>
                      <a:pt x="31" y="7899"/>
                    </a:cubicBezTo>
                    <a:cubicBezTo>
                      <a:pt x="31" y="8446"/>
                      <a:pt x="92" y="8750"/>
                      <a:pt x="214" y="9024"/>
                    </a:cubicBezTo>
                    <a:cubicBezTo>
                      <a:pt x="457" y="9419"/>
                      <a:pt x="730" y="9814"/>
                      <a:pt x="1217" y="9966"/>
                    </a:cubicBezTo>
                    <a:cubicBezTo>
                      <a:pt x="1380" y="10031"/>
                      <a:pt x="1542" y="10062"/>
                      <a:pt x="1710" y="10062"/>
                    </a:cubicBezTo>
                    <a:cubicBezTo>
                      <a:pt x="1855" y="10062"/>
                      <a:pt x="2004" y="10039"/>
                      <a:pt x="2159" y="9997"/>
                    </a:cubicBezTo>
                    <a:cubicBezTo>
                      <a:pt x="5046" y="9358"/>
                      <a:pt x="5837" y="4009"/>
                      <a:pt x="5746" y="1759"/>
                    </a:cubicBezTo>
                    <a:cubicBezTo>
                      <a:pt x="5746" y="1516"/>
                      <a:pt x="5746" y="1273"/>
                      <a:pt x="5685" y="999"/>
                    </a:cubicBezTo>
                    <a:cubicBezTo>
                      <a:pt x="5654" y="726"/>
                      <a:pt x="5624" y="422"/>
                      <a:pt x="5411" y="209"/>
                    </a:cubicBezTo>
                    <a:cubicBezTo>
                      <a:pt x="5272" y="70"/>
                      <a:pt x="5123" y="1"/>
                      <a:pt x="4976" y="1"/>
                    </a:cubicBezTo>
                    <a:close/>
                  </a:path>
                </a:pathLst>
              </a:custGeom>
              <a:solidFill>
                <a:srgbClr val="2474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50"/>
              <p:cNvSpPr/>
              <p:nvPr/>
            </p:nvSpPr>
            <p:spPr>
              <a:xfrm>
                <a:off x="4147325" y="6869425"/>
                <a:ext cx="128700" cy="125975"/>
              </a:xfrm>
              <a:custGeom>
                <a:avLst/>
                <a:gdLst/>
                <a:ahLst/>
                <a:cxnLst/>
                <a:rect l="l" t="t" r="r" b="b"/>
                <a:pathLst>
                  <a:path w="5148" h="5039" extrusionOk="0">
                    <a:moveTo>
                      <a:pt x="4465" y="1"/>
                    </a:moveTo>
                    <a:cubicBezTo>
                      <a:pt x="3992" y="1"/>
                      <a:pt x="3292" y="408"/>
                      <a:pt x="2584" y="865"/>
                    </a:cubicBezTo>
                    <a:cubicBezTo>
                      <a:pt x="1520" y="1564"/>
                      <a:pt x="1" y="2476"/>
                      <a:pt x="61" y="3935"/>
                    </a:cubicBezTo>
                    <a:cubicBezTo>
                      <a:pt x="78" y="4726"/>
                      <a:pt x="420" y="5039"/>
                      <a:pt x="917" y="5039"/>
                    </a:cubicBezTo>
                    <a:cubicBezTo>
                      <a:pt x="2293" y="5039"/>
                      <a:pt x="4860" y="2646"/>
                      <a:pt x="5016" y="1351"/>
                    </a:cubicBezTo>
                    <a:cubicBezTo>
                      <a:pt x="5148" y="354"/>
                      <a:pt x="4905" y="1"/>
                      <a:pt x="4465" y="1"/>
                    </a:cubicBezTo>
                    <a:close/>
                  </a:path>
                </a:pathLst>
              </a:custGeom>
              <a:solidFill>
                <a:srgbClr val="2474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50"/>
              <p:cNvSpPr/>
              <p:nvPr/>
            </p:nvSpPr>
            <p:spPr>
              <a:xfrm>
                <a:off x="3961150" y="7096325"/>
                <a:ext cx="177850" cy="117000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4680" extrusionOk="0">
                    <a:moveTo>
                      <a:pt x="4920" y="1"/>
                    </a:moveTo>
                    <a:cubicBezTo>
                      <a:pt x="4877" y="1"/>
                      <a:pt x="4855" y="44"/>
                      <a:pt x="4834" y="87"/>
                    </a:cubicBezTo>
                    <a:cubicBezTo>
                      <a:pt x="4712" y="239"/>
                      <a:pt x="4651" y="391"/>
                      <a:pt x="4530" y="482"/>
                    </a:cubicBezTo>
                    <a:cubicBezTo>
                      <a:pt x="4438" y="573"/>
                      <a:pt x="4378" y="695"/>
                      <a:pt x="4286" y="786"/>
                    </a:cubicBezTo>
                    <a:cubicBezTo>
                      <a:pt x="4195" y="999"/>
                      <a:pt x="4074" y="1151"/>
                      <a:pt x="3922" y="1303"/>
                    </a:cubicBezTo>
                    <a:cubicBezTo>
                      <a:pt x="3678" y="1515"/>
                      <a:pt x="3496" y="1759"/>
                      <a:pt x="3344" y="2002"/>
                    </a:cubicBezTo>
                    <a:cubicBezTo>
                      <a:pt x="3314" y="2063"/>
                      <a:pt x="3344" y="2154"/>
                      <a:pt x="3283" y="2215"/>
                    </a:cubicBezTo>
                    <a:cubicBezTo>
                      <a:pt x="3131" y="2245"/>
                      <a:pt x="3010" y="2367"/>
                      <a:pt x="2858" y="2397"/>
                    </a:cubicBezTo>
                    <a:cubicBezTo>
                      <a:pt x="2615" y="2458"/>
                      <a:pt x="2432" y="2579"/>
                      <a:pt x="2250" y="2670"/>
                    </a:cubicBezTo>
                    <a:cubicBezTo>
                      <a:pt x="1946" y="2731"/>
                      <a:pt x="1642" y="2883"/>
                      <a:pt x="1338" y="2974"/>
                    </a:cubicBezTo>
                    <a:cubicBezTo>
                      <a:pt x="1216" y="3005"/>
                      <a:pt x="1156" y="2974"/>
                      <a:pt x="1064" y="3035"/>
                    </a:cubicBezTo>
                    <a:cubicBezTo>
                      <a:pt x="1064" y="3050"/>
                      <a:pt x="1057" y="3058"/>
                      <a:pt x="1045" y="3058"/>
                    </a:cubicBezTo>
                    <a:cubicBezTo>
                      <a:pt x="1034" y="3058"/>
                      <a:pt x="1019" y="3050"/>
                      <a:pt x="1004" y="3035"/>
                    </a:cubicBezTo>
                    <a:cubicBezTo>
                      <a:pt x="943" y="3005"/>
                      <a:pt x="1004" y="3005"/>
                      <a:pt x="1034" y="2974"/>
                    </a:cubicBezTo>
                    <a:cubicBezTo>
                      <a:pt x="1216" y="2701"/>
                      <a:pt x="1490" y="2519"/>
                      <a:pt x="1672" y="2245"/>
                    </a:cubicBezTo>
                    <a:cubicBezTo>
                      <a:pt x="1916" y="2002"/>
                      <a:pt x="2128" y="1789"/>
                      <a:pt x="2250" y="1455"/>
                    </a:cubicBezTo>
                    <a:cubicBezTo>
                      <a:pt x="2280" y="1333"/>
                      <a:pt x="2250" y="1303"/>
                      <a:pt x="2128" y="1303"/>
                    </a:cubicBezTo>
                    <a:cubicBezTo>
                      <a:pt x="2114" y="1289"/>
                      <a:pt x="2098" y="1283"/>
                      <a:pt x="2082" y="1283"/>
                    </a:cubicBezTo>
                    <a:cubicBezTo>
                      <a:pt x="2028" y="1283"/>
                      <a:pt x="1969" y="1347"/>
                      <a:pt x="1946" y="1394"/>
                    </a:cubicBezTo>
                    <a:cubicBezTo>
                      <a:pt x="1764" y="1759"/>
                      <a:pt x="1520" y="2002"/>
                      <a:pt x="1247" y="2275"/>
                    </a:cubicBezTo>
                    <a:cubicBezTo>
                      <a:pt x="1064" y="2519"/>
                      <a:pt x="852" y="2670"/>
                      <a:pt x="700" y="2974"/>
                    </a:cubicBezTo>
                    <a:cubicBezTo>
                      <a:pt x="609" y="3126"/>
                      <a:pt x="487" y="3218"/>
                      <a:pt x="274" y="3218"/>
                    </a:cubicBezTo>
                    <a:cubicBezTo>
                      <a:pt x="183" y="3218"/>
                      <a:pt x="153" y="3309"/>
                      <a:pt x="92" y="3309"/>
                    </a:cubicBezTo>
                    <a:cubicBezTo>
                      <a:pt x="31" y="3339"/>
                      <a:pt x="1" y="3430"/>
                      <a:pt x="31" y="3461"/>
                    </a:cubicBezTo>
                    <a:cubicBezTo>
                      <a:pt x="31" y="3522"/>
                      <a:pt x="122" y="3522"/>
                      <a:pt x="183" y="3522"/>
                    </a:cubicBezTo>
                    <a:cubicBezTo>
                      <a:pt x="233" y="3515"/>
                      <a:pt x="281" y="3512"/>
                      <a:pt x="327" y="3512"/>
                    </a:cubicBezTo>
                    <a:cubicBezTo>
                      <a:pt x="500" y="3512"/>
                      <a:pt x="640" y="3566"/>
                      <a:pt x="761" y="3734"/>
                    </a:cubicBezTo>
                    <a:cubicBezTo>
                      <a:pt x="1064" y="4069"/>
                      <a:pt x="1520" y="4190"/>
                      <a:pt x="1946" y="4373"/>
                    </a:cubicBezTo>
                    <a:cubicBezTo>
                      <a:pt x="2098" y="4433"/>
                      <a:pt x="2220" y="4433"/>
                      <a:pt x="2371" y="4525"/>
                    </a:cubicBezTo>
                    <a:cubicBezTo>
                      <a:pt x="2523" y="4585"/>
                      <a:pt x="2675" y="4677"/>
                      <a:pt x="2858" y="4677"/>
                    </a:cubicBezTo>
                    <a:cubicBezTo>
                      <a:pt x="2878" y="4677"/>
                      <a:pt x="2902" y="4680"/>
                      <a:pt x="2925" y="4680"/>
                    </a:cubicBezTo>
                    <a:cubicBezTo>
                      <a:pt x="2973" y="4680"/>
                      <a:pt x="3020" y="4666"/>
                      <a:pt x="3040" y="4585"/>
                    </a:cubicBezTo>
                    <a:cubicBezTo>
                      <a:pt x="3040" y="4494"/>
                      <a:pt x="3040" y="4373"/>
                      <a:pt x="2919" y="4342"/>
                    </a:cubicBezTo>
                    <a:cubicBezTo>
                      <a:pt x="2827" y="4281"/>
                      <a:pt x="2736" y="4251"/>
                      <a:pt x="2615" y="4221"/>
                    </a:cubicBezTo>
                    <a:cubicBezTo>
                      <a:pt x="2432" y="4190"/>
                      <a:pt x="2250" y="4099"/>
                      <a:pt x="2068" y="4038"/>
                    </a:cubicBezTo>
                    <a:cubicBezTo>
                      <a:pt x="1824" y="3917"/>
                      <a:pt x="1612" y="3826"/>
                      <a:pt x="1368" y="3734"/>
                    </a:cubicBezTo>
                    <a:cubicBezTo>
                      <a:pt x="1216" y="3643"/>
                      <a:pt x="1064" y="3522"/>
                      <a:pt x="882" y="3370"/>
                    </a:cubicBezTo>
                    <a:cubicBezTo>
                      <a:pt x="1095" y="3370"/>
                      <a:pt x="1338" y="3309"/>
                      <a:pt x="1520" y="3218"/>
                    </a:cubicBezTo>
                    <a:cubicBezTo>
                      <a:pt x="1672" y="3157"/>
                      <a:pt x="1855" y="3157"/>
                      <a:pt x="2068" y="3066"/>
                    </a:cubicBezTo>
                    <a:cubicBezTo>
                      <a:pt x="2463" y="2914"/>
                      <a:pt x="2858" y="2731"/>
                      <a:pt x="3283" y="2549"/>
                    </a:cubicBezTo>
                    <a:cubicBezTo>
                      <a:pt x="3314" y="2549"/>
                      <a:pt x="3314" y="2549"/>
                      <a:pt x="3344" y="2579"/>
                    </a:cubicBezTo>
                    <a:cubicBezTo>
                      <a:pt x="3527" y="2731"/>
                      <a:pt x="3770" y="2822"/>
                      <a:pt x="3982" y="2883"/>
                    </a:cubicBezTo>
                    <a:cubicBezTo>
                      <a:pt x="4256" y="3005"/>
                      <a:pt x="4530" y="2974"/>
                      <a:pt x="4834" y="3005"/>
                    </a:cubicBezTo>
                    <a:cubicBezTo>
                      <a:pt x="5016" y="3035"/>
                      <a:pt x="5229" y="3035"/>
                      <a:pt x="5411" y="3126"/>
                    </a:cubicBezTo>
                    <a:cubicBezTo>
                      <a:pt x="5431" y="3130"/>
                      <a:pt x="5452" y="3132"/>
                      <a:pt x="5472" y="3132"/>
                    </a:cubicBezTo>
                    <a:cubicBezTo>
                      <a:pt x="5602" y="3132"/>
                      <a:pt x="5719" y="3053"/>
                      <a:pt x="5745" y="2974"/>
                    </a:cubicBezTo>
                    <a:cubicBezTo>
                      <a:pt x="5776" y="2853"/>
                      <a:pt x="5745" y="2762"/>
                      <a:pt x="5624" y="2731"/>
                    </a:cubicBezTo>
                    <a:cubicBezTo>
                      <a:pt x="5533" y="2701"/>
                      <a:pt x="5381" y="2701"/>
                      <a:pt x="5259" y="2670"/>
                    </a:cubicBezTo>
                    <a:cubicBezTo>
                      <a:pt x="5016" y="2579"/>
                      <a:pt x="4773" y="2610"/>
                      <a:pt x="4499" y="2579"/>
                    </a:cubicBezTo>
                    <a:cubicBezTo>
                      <a:pt x="4226" y="2549"/>
                      <a:pt x="4043" y="2427"/>
                      <a:pt x="3770" y="2397"/>
                    </a:cubicBezTo>
                    <a:cubicBezTo>
                      <a:pt x="3861" y="2275"/>
                      <a:pt x="3952" y="2275"/>
                      <a:pt x="4104" y="2215"/>
                    </a:cubicBezTo>
                    <a:cubicBezTo>
                      <a:pt x="4408" y="2002"/>
                      <a:pt x="4682" y="1850"/>
                      <a:pt x="4986" y="1698"/>
                    </a:cubicBezTo>
                    <a:cubicBezTo>
                      <a:pt x="5198" y="1607"/>
                      <a:pt x="5441" y="1455"/>
                      <a:pt x="5654" y="1333"/>
                    </a:cubicBezTo>
                    <a:cubicBezTo>
                      <a:pt x="5897" y="1211"/>
                      <a:pt x="6080" y="1060"/>
                      <a:pt x="6323" y="938"/>
                    </a:cubicBezTo>
                    <a:cubicBezTo>
                      <a:pt x="6566" y="786"/>
                      <a:pt x="6809" y="604"/>
                      <a:pt x="7022" y="391"/>
                    </a:cubicBezTo>
                    <a:cubicBezTo>
                      <a:pt x="7083" y="300"/>
                      <a:pt x="7113" y="239"/>
                      <a:pt x="7083" y="148"/>
                    </a:cubicBezTo>
                    <a:cubicBezTo>
                      <a:pt x="7022" y="87"/>
                      <a:pt x="6961" y="87"/>
                      <a:pt x="6870" y="87"/>
                    </a:cubicBezTo>
                    <a:cubicBezTo>
                      <a:pt x="6809" y="87"/>
                      <a:pt x="6718" y="148"/>
                      <a:pt x="6627" y="148"/>
                    </a:cubicBezTo>
                    <a:cubicBezTo>
                      <a:pt x="6505" y="148"/>
                      <a:pt x="6414" y="178"/>
                      <a:pt x="6475" y="300"/>
                    </a:cubicBezTo>
                    <a:cubicBezTo>
                      <a:pt x="6505" y="482"/>
                      <a:pt x="6353" y="482"/>
                      <a:pt x="6262" y="573"/>
                    </a:cubicBezTo>
                    <a:cubicBezTo>
                      <a:pt x="6049" y="725"/>
                      <a:pt x="5806" y="847"/>
                      <a:pt x="5593" y="999"/>
                    </a:cubicBezTo>
                    <a:cubicBezTo>
                      <a:pt x="5411" y="1060"/>
                      <a:pt x="5259" y="1181"/>
                      <a:pt x="5107" y="1242"/>
                    </a:cubicBezTo>
                    <a:cubicBezTo>
                      <a:pt x="4834" y="1394"/>
                      <a:pt x="4560" y="1607"/>
                      <a:pt x="4256" y="1698"/>
                    </a:cubicBezTo>
                    <a:cubicBezTo>
                      <a:pt x="4104" y="1759"/>
                      <a:pt x="4043" y="1850"/>
                      <a:pt x="3891" y="1850"/>
                    </a:cubicBezTo>
                    <a:cubicBezTo>
                      <a:pt x="3891" y="1789"/>
                      <a:pt x="3922" y="1759"/>
                      <a:pt x="3952" y="1698"/>
                    </a:cubicBezTo>
                    <a:cubicBezTo>
                      <a:pt x="4074" y="1607"/>
                      <a:pt x="4134" y="1485"/>
                      <a:pt x="4256" y="1333"/>
                    </a:cubicBezTo>
                    <a:cubicBezTo>
                      <a:pt x="4408" y="1151"/>
                      <a:pt x="4530" y="938"/>
                      <a:pt x="4682" y="756"/>
                    </a:cubicBezTo>
                    <a:cubicBezTo>
                      <a:pt x="4803" y="573"/>
                      <a:pt x="4894" y="421"/>
                      <a:pt x="5016" y="239"/>
                    </a:cubicBezTo>
                    <a:cubicBezTo>
                      <a:pt x="5107" y="117"/>
                      <a:pt x="5016" y="87"/>
                      <a:pt x="4986" y="26"/>
                    </a:cubicBezTo>
                    <a:cubicBezTo>
                      <a:pt x="4959" y="8"/>
                      <a:pt x="4937" y="1"/>
                      <a:pt x="4920" y="1"/>
                    </a:cubicBez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50"/>
              <p:cNvSpPr/>
              <p:nvPr/>
            </p:nvSpPr>
            <p:spPr>
              <a:xfrm>
                <a:off x="3978625" y="6678750"/>
                <a:ext cx="209750" cy="265575"/>
              </a:xfrm>
              <a:custGeom>
                <a:avLst/>
                <a:gdLst/>
                <a:ahLst/>
                <a:cxnLst/>
                <a:rect l="l" t="t" r="r" b="b"/>
                <a:pathLst>
                  <a:path w="8390" h="10623" extrusionOk="0">
                    <a:moveTo>
                      <a:pt x="7225" y="0"/>
                    </a:moveTo>
                    <a:cubicBezTo>
                      <a:pt x="7201" y="0"/>
                      <a:pt x="7174" y="4"/>
                      <a:pt x="7144" y="12"/>
                    </a:cubicBezTo>
                    <a:cubicBezTo>
                      <a:pt x="7022" y="42"/>
                      <a:pt x="6992" y="133"/>
                      <a:pt x="7053" y="255"/>
                    </a:cubicBezTo>
                    <a:cubicBezTo>
                      <a:pt x="7083" y="285"/>
                      <a:pt x="7083" y="315"/>
                      <a:pt x="7053" y="407"/>
                    </a:cubicBezTo>
                    <a:cubicBezTo>
                      <a:pt x="6931" y="619"/>
                      <a:pt x="6809" y="893"/>
                      <a:pt x="6718" y="1167"/>
                    </a:cubicBezTo>
                    <a:cubicBezTo>
                      <a:pt x="6597" y="1470"/>
                      <a:pt x="6414" y="1774"/>
                      <a:pt x="6293" y="2078"/>
                    </a:cubicBezTo>
                    <a:lnTo>
                      <a:pt x="5958" y="2747"/>
                    </a:lnTo>
                    <a:cubicBezTo>
                      <a:pt x="5897" y="2899"/>
                      <a:pt x="5837" y="3051"/>
                      <a:pt x="5746" y="3203"/>
                    </a:cubicBezTo>
                    <a:cubicBezTo>
                      <a:pt x="5624" y="3416"/>
                      <a:pt x="5533" y="3598"/>
                      <a:pt x="5442" y="3750"/>
                    </a:cubicBezTo>
                    <a:cubicBezTo>
                      <a:pt x="5290" y="3963"/>
                      <a:pt x="5168" y="4206"/>
                      <a:pt x="5016" y="4419"/>
                    </a:cubicBezTo>
                    <a:cubicBezTo>
                      <a:pt x="4864" y="4662"/>
                      <a:pt x="4712" y="4936"/>
                      <a:pt x="4530" y="5148"/>
                    </a:cubicBezTo>
                    <a:lnTo>
                      <a:pt x="4530" y="5179"/>
                    </a:lnTo>
                    <a:cubicBezTo>
                      <a:pt x="4469" y="5179"/>
                      <a:pt x="4469" y="5148"/>
                      <a:pt x="4469" y="5148"/>
                    </a:cubicBezTo>
                    <a:lnTo>
                      <a:pt x="4530" y="5148"/>
                    </a:lnTo>
                    <a:cubicBezTo>
                      <a:pt x="4469" y="5027"/>
                      <a:pt x="4469" y="4875"/>
                      <a:pt x="4469" y="4844"/>
                    </a:cubicBezTo>
                    <a:cubicBezTo>
                      <a:pt x="4621" y="4571"/>
                      <a:pt x="4621" y="4267"/>
                      <a:pt x="4742" y="3963"/>
                    </a:cubicBezTo>
                    <a:cubicBezTo>
                      <a:pt x="4834" y="3720"/>
                      <a:pt x="4864" y="3477"/>
                      <a:pt x="4925" y="3203"/>
                    </a:cubicBezTo>
                    <a:cubicBezTo>
                      <a:pt x="5016" y="2960"/>
                      <a:pt x="5077" y="2656"/>
                      <a:pt x="5168" y="2352"/>
                    </a:cubicBezTo>
                    <a:cubicBezTo>
                      <a:pt x="5198" y="2230"/>
                      <a:pt x="5229" y="2078"/>
                      <a:pt x="5290" y="1957"/>
                    </a:cubicBezTo>
                    <a:cubicBezTo>
                      <a:pt x="5350" y="1805"/>
                      <a:pt x="5442" y="1653"/>
                      <a:pt x="5381" y="1470"/>
                    </a:cubicBezTo>
                    <a:cubicBezTo>
                      <a:pt x="5381" y="1379"/>
                      <a:pt x="5381" y="1319"/>
                      <a:pt x="5320" y="1319"/>
                    </a:cubicBezTo>
                    <a:cubicBezTo>
                      <a:pt x="5229" y="1319"/>
                      <a:pt x="5168" y="1349"/>
                      <a:pt x="5168" y="1440"/>
                    </a:cubicBezTo>
                    <a:cubicBezTo>
                      <a:pt x="5138" y="1653"/>
                      <a:pt x="5016" y="1835"/>
                      <a:pt x="4986" y="2078"/>
                    </a:cubicBezTo>
                    <a:cubicBezTo>
                      <a:pt x="4925" y="2109"/>
                      <a:pt x="4925" y="2200"/>
                      <a:pt x="4894" y="2261"/>
                    </a:cubicBezTo>
                    <a:cubicBezTo>
                      <a:pt x="4773" y="2443"/>
                      <a:pt x="4773" y="2686"/>
                      <a:pt x="4712" y="2869"/>
                    </a:cubicBezTo>
                    <a:cubicBezTo>
                      <a:pt x="4621" y="3021"/>
                      <a:pt x="4621" y="3173"/>
                      <a:pt x="4590" y="3294"/>
                    </a:cubicBezTo>
                    <a:cubicBezTo>
                      <a:pt x="4530" y="3477"/>
                      <a:pt x="4438" y="3659"/>
                      <a:pt x="4408" y="3872"/>
                    </a:cubicBezTo>
                    <a:cubicBezTo>
                      <a:pt x="4317" y="4206"/>
                      <a:pt x="4226" y="4540"/>
                      <a:pt x="4104" y="4875"/>
                    </a:cubicBezTo>
                    <a:cubicBezTo>
                      <a:pt x="4013" y="5179"/>
                      <a:pt x="3861" y="5543"/>
                      <a:pt x="3922" y="5878"/>
                    </a:cubicBezTo>
                    <a:cubicBezTo>
                      <a:pt x="3922" y="5908"/>
                      <a:pt x="3922" y="5939"/>
                      <a:pt x="3861" y="5999"/>
                    </a:cubicBezTo>
                    <a:cubicBezTo>
                      <a:pt x="3709" y="6091"/>
                      <a:pt x="3648" y="6303"/>
                      <a:pt x="3527" y="6455"/>
                    </a:cubicBezTo>
                    <a:lnTo>
                      <a:pt x="2949" y="7246"/>
                    </a:lnTo>
                    <a:cubicBezTo>
                      <a:pt x="2767" y="7458"/>
                      <a:pt x="2615" y="7732"/>
                      <a:pt x="2402" y="7975"/>
                    </a:cubicBezTo>
                    <a:cubicBezTo>
                      <a:pt x="2250" y="8127"/>
                      <a:pt x="2098" y="8309"/>
                      <a:pt x="1946" y="8492"/>
                    </a:cubicBezTo>
                    <a:cubicBezTo>
                      <a:pt x="1794" y="8674"/>
                      <a:pt x="1642" y="8796"/>
                      <a:pt x="1521" y="8978"/>
                    </a:cubicBezTo>
                    <a:cubicBezTo>
                      <a:pt x="1457" y="9083"/>
                      <a:pt x="1409" y="9116"/>
                      <a:pt x="1335" y="9116"/>
                    </a:cubicBezTo>
                    <a:cubicBezTo>
                      <a:pt x="1302" y="9116"/>
                      <a:pt x="1264" y="9109"/>
                      <a:pt x="1217" y="9100"/>
                    </a:cubicBezTo>
                    <a:cubicBezTo>
                      <a:pt x="1247" y="9069"/>
                      <a:pt x="1277" y="9039"/>
                      <a:pt x="1277" y="8978"/>
                    </a:cubicBezTo>
                    <a:lnTo>
                      <a:pt x="1399" y="8644"/>
                    </a:lnTo>
                    <a:cubicBezTo>
                      <a:pt x="1581" y="8309"/>
                      <a:pt x="1672" y="7914"/>
                      <a:pt x="1824" y="7580"/>
                    </a:cubicBezTo>
                    <a:cubicBezTo>
                      <a:pt x="1855" y="7458"/>
                      <a:pt x="1885" y="7306"/>
                      <a:pt x="1946" y="7215"/>
                    </a:cubicBezTo>
                    <a:cubicBezTo>
                      <a:pt x="2007" y="6972"/>
                      <a:pt x="2098" y="6790"/>
                      <a:pt x="2159" y="6547"/>
                    </a:cubicBezTo>
                    <a:lnTo>
                      <a:pt x="2280" y="6091"/>
                    </a:lnTo>
                    <a:cubicBezTo>
                      <a:pt x="2311" y="5908"/>
                      <a:pt x="2341" y="5756"/>
                      <a:pt x="2402" y="5574"/>
                    </a:cubicBezTo>
                    <a:cubicBezTo>
                      <a:pt x="2432" y="5300"/>
                      <a:pt x="2463" y="5088"/>
                      <a:pt x="2432" y="4844"/>
                    </a:cubicBezTo>
                    <a:cubicBezTo>
                      <a:pt x="2432" y="4784"/>
                      <a:pt x="2402" y="4723"/>
                      <a:pt x="2311" y="4723"/>
                    </a:cubicBezTo>
                    <a:cubicBezTo>
                      <a:pt x="2189" y="4723"/>
                      <a:pt x="2159" y="4814"/>
                      <a:pt x="2159" y="4936"/>
                    </a:cubicBezTo>
                    <a:cubicBezTo>
                      <a:pt x="2159" y="4996"/>
                      <a:pt x="2189" y="5118"/>
                      <a:pt x="2159" y="5179"/>
                    </a:cubicBezTo>
                    <a:cubicBezTo>
                      <a:pt x="2037" y="5422"/>
                      <a:pt x="2098" y="5695"/>
                      <a:pt x="2007" y="5908"/>
                    </a:cubicBezTo>
                    <a:cubicBezTo>
                      <a:pt x="1946" y="6060"/>
                      <a:pt x="1976" y="6212"/>
                      <a:pt x="1885" y="6334"/>
                    </a:cubicBezTo>
                    <a:cubicBezTo>
                      <a:pt x="1794" y="6547"/>
                      <a:pt x="1703" y="6790"/>
                      <a:pt x="1642" y="7002"/>
                    </a:cubicBezTo>
                    <a:cubicBezTo>
                      <a:pt x="1551" y="7154"/>
                      <a:pt x="1521" y="7367"/>
                      <a:pt x="1429" y="7519"/>
                    </a:cubicBezTo>
                    <a:cubicBezTo>
                      <a:pt x="1369" y="7702"/>
                      <a:pt x="1277" y="7914"/>
                      <a:pt x="1217" y="8127"/>
                    </a:cubicBezTo>
                    <a:cubicBezTo>
                      <a:pt x="1095" y="8431"/>
                      <a:pt x="973" y="8674"/>
                      <a:pt x="882" y="8978"/>
                    </a:cubicBezTo>
                    <a:cubicBezTo>
                      <a:pt x="821" y="9100"/>
                      <a:pt x="791" y="9252"/>
                      <a:pt x="913" y="9373"/>
                    </a:cubicBezTo>
                    <a:cubicBezTo>
                      <a:pt x="1034" y="9495"/>
                      <a:pt x="1034" y="9556"/>
                      <a:pt x="913" y="9677"/>
                    </a:cubicBezTo>
                    <a:cubicBezTo>
                      <a:pt x="913" y="9708"/>
                      <a:pt x="882" y="9708"/>
                      <a:pt x="821" y="9738"/>
                    </a:cubicBezTo>
                    <a:cubicBezTo>
                      <a:pt x="609" y="9951"/>
                      <a:pt x="426" y="10194"/>
                      <a:pt x="153" y="10407"/>
                    </a:cubicBezTo>
                    <a:cubicBezTo>
                      <a:pt x="31" y="10437"/>
                      <a:pt x="1" y="10498"/>
                      <a:pt x="62" y="10589"/>
                    </a:cubicBezTo>
                    <a:cubicBezTo>
                      <a:pt x="96" y="10612"/>
                      <a:pt x="127" y="10622"/>
                      <a:pt x="156" y="10622"/>
                    </a:cubicBezTo>
                    <a:cubicBezTo>
                      <a:pt x="204" y="10622"/>
                      <a:pt x="248" y="10596"/>
                      <a:pt x="305" y="10559"/>
                    </a:cubicBezTo>
                    <a:cubicBezTo>
                      <a:pt x="335" y="10468"/>
                      <a:pt x="426" y="10437"/>
                      <a:pt x="457" y="10407"/>
                    </a:cubicBezTo>
                    <a:cubicBezTo>
                      <a:pt x="730" y="10255"/>
                      <a:pt x="882" y="10012"/>
                      <a:pt x="1065" y="9829"/>
                    </a:cubicBezTo>
                    <a:cubicBezTo>
                      <a:pt x="1217" y="9677"/>
                      <a:pt x="1277" y="9495"/>
                      <a:pt x="1551" y="9495"/>
                    </a:cubicBezTo>
                    <a:cubicBezTo>
                      <a:pt x="1581" y="9495"/>
                      <a:pt x="1703" y="9434"/>
                      <a:pt x="1794" y="9404"/>
                    </a:cubicBezTo>
                    <a:cubicBezTo>
                      <a:pt x="2128" y="9252"/>
                      <a:pt x="2432" y="9130"/>
                      <a:pt x="2767" y="8978"/>
                    </a:cubicBezTo>
                    <a:cubicBezTo>
                      <a:pt x="3101" y="8826"/>
                      <a:pt x="3466" y="8674"/>
                      <a:pt x="3770" y="8492"/>
                    </a:cubicBezTo>
                    <a:cubicBezTo>
                      <a:pt x="4104" y="8279"/>
                      <a:pt x="4438" y="8036"/>
                      <a:pt x="4712" y="7762"/>
                    </a:cubicBezTo>
                    <a:cubicBezTo>
                      <a:pt x="4834" y="7610"/>
                      <a:pt x="4894" y="7519"/>
                      <a:pt x="4864" y="7306"/>
                    </a:cubicBezTo>
                    <a:cubicBezTo>
                      <a:pt x="4839" y="7180"/>
                      <a:pt x="4750" y="7116"/>
                      <a:pt x="4651" y="7116"/>
                    </a:cubicBezTo>
                    <a:cubicBezTo>
                      <a:pt x="4631" y="7116"/>
                      <a:pt x="4611" y="7119"/>
                      <a:pt x="4590" y="7124"/>
                    </a:cubicBezTo>
                    <a:cubicBezTo>
                      <a:pt x="4469" y="7154"/>
                      <a:pt x="4469" y="7276"/>
                      <a:pt x="4438" y="7398"/>
                    </a:cubicBezTo>
                    <a:cubicBezTo>
                      <a:pt x="4438" y="7458"/>
                      <a:pt x="4469" y="7519"/>
                      <a:pt x="4408" y="7550"/>
                    </a:cubicBezTo>
                    <a:cubicBezTo>
                      <a:pt x="4256" y="7580"/>
                      <a:pt x="4135" y="7732"/>
                      <a:pt x="4013" y="7823"/>
                    </a:cubicBezTo>
                    <a:cubicBezTo>
                      <a:pt x="3709" y="8006"/>
                      <a:pt x="3466" y="8188"/>
                      <a:pt x="3162" y="8340"/>
                    </a:cubicBezTo>
                    <a:cubicBezTo>
                      <a:pt x="2767" y="8492"/>
                      <a:pt x="2432" y="8735"/>
                      <a:pt x="2037" y="8826"/>
                    </a:cubicBezTo>
                    <a:cubicBezTo>
                      <a:pt x="2016" y="8869"/>
                      <a:pt x="1994" y="8912"/>
                      <a:pt x="1973" y="8912"/>
                    </a:cubicBezTo>
                    <a:cubicBezTo>
                      <a:pt x="1964" y="8912"/>
                      <a:pt x="1955" y="8905"/>
                      <a:pt x="1946" y="8887"/>
                    </a:cubicBezTo>
                    <a:cubicBezTo>
                      <a:pt x="1946" y="8826"/>
                      <a:pt x="1976" y="8796"/>
                      <a:pt x="2007" y="8765"/>
                    </a:cubicBezTo>
                    <a:cubicBezTo>
                      <a:pt x="2098" y="8644"/>
                      <a:pt x="2189" y="8583"/>
                      <a:pt x="2280" y="8461"/>
                    </a:cubicBezTo>
                    <a:cubicBezTo>
                      <a:pt x="2402" y="8279"/>
                      <a:pt x="2584" y="8127"/>
                      <a:pt x="2706" y="7914"/>
                    </a:cubicBezTo>
                    <a:cubicBezTo>
                      <a:pt x="2858" y="7702"/>
                      <a:pt x="3040" y="7519"/>
                      <a:pt x="3192" y="7306"/>
                    </a:cubicBezTo>
                    <a:cubicBezTo>
                      <a:pt x="3344" y="7094"/>
                      <a:pt x="3496" y="6911"/>
                      <a:pt x="3648" y="6668"/>
                    </a:cubicBezTo>
                    <a:lnTo>
                      <a:pt x="3983" y="6212"/>
                    </a:lnTo>
                    <a:cubicBezTo>
                      <a:pt x="4013" y="6151"/>
                      <a:pt x="4074" y="5999"/>
                      <a:pt x="4165" y="5999"/>
                    </a:cubicBezTo>
                    <a:cubicBezTo>
                      <a:pt x="4287" y="5999"/>
                      <a:pt x="4378" y="5939"/>
                      <a:pt x="4469" y="5908"/>
                    </a:cubicBezTo>
                    <a:cubicBezTo>
                      <a:pt x="4742" y="5847"/>
                      <a:pt x="4925" y="5726"/>
                      <a:pt x="5168" y="5574"/>
                    </a:cubicBezTo>
                    <a:cubicBezTo>
                      <a:pt x="5442" y="5422"/>
                      <a:pt x="5685" y="5240"/>
                      <a:pt x="5928" y="5027"/>
                    </a:cubicBezTo>
                    <a:cubicBezTo>
                      <a:pt x="6049" y="4966"/>
                      <a:pt x="6110" y="4844"/>
                      <a:pt x="6232" y="4784"/>
                    </a:cubicBezTo>
                    <a:cubicBezTo>
                      <a:pt x="6414" y="4632"/>
                      <a:pt x="6597" y="4510"/>
                      <a:pt x="6749" y="4358"/>
                    </a:cubicBezTo>
                    <a:cubicBezTo>
                      <a:pt x="7022" y="4115"/>
                      <a:pt x="7326" y="3933"/>
                      <a:pt x="7569" y="3659"/>
                    </a:cubicBezTo>
                    <a:cubicBezTo>
                      <a:pt x="7600" y="3629"/>
                      <a:pt x="7630" y="3537"/>
                      <a:pt x="7721" y="3507"/>
                    </a:cubicBezTo>
                    <a:cubicBezTo>
                      <a:pt x="7934" y="3355"/>
                      <a:pt x="8116" y="3142"/>
                      <a:pt x="8329" y="2899"/>
                    </a:cubicBezTo>
                    <a:cubicBezTo>
                      <a:pt x="8390" y="2808"/>
                      <a:pt x="8390" y="2686"/>
                      <a:pt x="8360" y="2595"/>
                    </a:cubicBezTo>
                    <a:cubicBezTo>
                      <a:pt x="8333" y="2516"/>
                      <a:pt x="8261" y="2437"/>
                      <a:pt x="8164" y="2437"/>
                    </a:cubicBezTo>
                    <a:cubicBezTo>
                      <a:pt x="8148" y="2437"/>
                      <a:pt x="8133" y="2439"/>
                      <a:pt x="8116" y="2443"/>
                    </a:cubicBezTo>
                    <a:cubicBezTo>
                      <a:pt x="8025" y="2504"/>
                      <a:pt x="8025" y="2565"/>
                      <a:pt x="8025" y="2656"/>
                    </a:cubicBezTo>
                    <a:cubicBezTo>
                      <a:pt x="8025" y="2717"/>
                      <a:pt x="7964" y="2747"/>
                      <a:pt x="7934" y="2808"/>
                    </a:cubicBezTo>
                    <a:cubicBezTo>
                      <a:pt x="7782" y="2960"/>
                      <a:pt x="7630" y="3051"/>
                      <a:pt x="7508" y="3173"/>
                    </a:cubicBezTo>
                    <a:cubicBezTo>
                      <a:pt x="7326" y="3416"/>
                      <a:pt x="7113" y="3598"/>
                      <a:pt x="6870" y="3781"/>
                    </a:cubicBezTo>
                    <a:cubicBezTo>
                      <a:pt x="6688" y="3963"/>
                      <a:pt x="6445" y="4115"/>
                      <a:pt x="6262" y="4267"/>
                    </a:cubicBezTo>
                    <a:cubicBezTo>
                      <a:pt x="5897" y="4571"/>
                      <a:pt x="5472" y="4936"/>
                      <a:pt x="5046" y="5179"/>
                    </a:cubicBezTo>
                    <a:cubicBezTo>
                      <a:pt x="4925" y="5270"/>
                      <a:pt x="4864" y="5392"/>
                      <a:pt x="4712" y="5392"/>
                    </a:cubicBezTo>
                    <a:cubicBezTo>
                      <a:pt x="4682" y="5270"/>
                      <a:pt x="4773" y="5240"/>
                      <a:pt x="4834" y="5148"/>
                    </a:cubicBezTo>
                    <a:cubicBezTo>
                      <a:pt x="4925" y="4996"/>
                      <a:pt x="5046" y="4814"/>
                      <a:pt x="5168" y="4662"/>
                    </a:cubicBezTo>
                    <a:cubicBezTo>
                      <a:pt x="5320" y="4419"/>
                      <a:pt x="5472" y="4236"/>
                      <a:pt x="5594" y="4024"/>
                    </a:cubicBezTo>
                    <a:cubicBezTo>
                      <a:pt x="5746" y="3781"/>
                      <a:pt x="5837" y="3568"/>
                      <a:pt x="5989" y="3294"/>
                    </a:cubicBezTo>
                    <a:cubicBezTo>
                      <a:pt x="6110" y="3142"/>
                      <a:pt x="6232" y="2960"/>
                      <a:pt x="6293" y="2747"/>
                    </a:cubicBezTo>
                    <a:cubicBezTo>
                      <a:pt x="6414" y="2443"/>
                      <a:pt x="6597" y="2200"/>
                      <a:pt x="6718" y="1896"/>
                    </a:cubicBezTo>
                    <a:cubicBezTo>
                      <a:pt x="6809" y="1653"/>
                      <a:pt x="6901" y="1470"/>
                      <a:pt x="7022" y="1227"/>
                    </a:cubicBezTo>
                    <a:cubicBezTo>
                      <a:pt x="7174" y="984"/>
                      <a:pt x="7296" y="680"/>
                      <a:pt x="7417" y="376"/>
                    </a:cubicBezTo>
                    <a:cubicBezTo>
                      <a:pt x="7448" y="255"/>
                      <a:pt x="7478" y="163"/>
                      <a:pt x="7417" y="103"/>
                    </a:cubicBezTo>
                    <a:cubicBezTo>
                      <a:pt x="7349" y="34"/>
                      <a:pt x="7298" y="0"/>
                      <a:pt x="7225" y="0"/>
                    </a:cubicBez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50"/>
              <p:cNvSpPr/>
              <p:nvPr/>
            </p:nvSpPr>
            <p:spPr>
              <a:xfrm>
                <a:off x="2967225" y="7012500"/>
                <a:ext cx="278125" cy="97400"/>
              </a:xfrm>
              <a:custGeom>
                <a:avLst/>
                <a:gdLst/>
                <a:ahLst/>
                <a:cxnLst/>
                <a:rect l="l" t="t" r="r" b="b"/>
                <a:pathLst>
                  <a:path w="11125" h="3896" extrusionOk="0">
                    <a:moveTo>
                      <a:pt x="5006" y="0"/>
                    </a:moveTo>
                    <a:cubicBezTo>
                      <a:pt x="4954" y="0"/>
                      <a:pt x="4898" y="18"/>
                      <a:pt x="4863" y="36"/>
                    </a:cubicBezTo>
                    <a:cubicBezTo>
                      <a:pt x="4803" y="127"/>
                      <a:pt x="4742" y="188"/>
                      <a:pt x="4863" y="279"/>
                    </a:cubicBezTo>
                    <a:cubicBezTo>
                      <a:pt x="4955" y="340"/>
                      <a:pt x="5015" y="491"/>
                      <a:pt x="5167" y="583"/>
                    </a:cubicBezTo>
                    <a:cubicBezTo>
                      <a:pt x="5228" y="613"/>
                      <a:pt x="5319" y="674"/>
                      <a:pt x="5380" y="765"/>
                    </a:cubicBezTo>
                    <a:cubicBezTo>
                      <a:pt x="5532" y="917"/>
                      <a:pt x="5684" y="1099"/>
                      <a:pt x="5866" y="1251"/>
                    </a:cubicBezTo>
                    <a:cubicBezTo>
                      <a:pt x="6018" y="1403"/>
                      <a:pt x="6140" y="1555"/>
                      <a:pt x="6262" y="1707"/>
                    </a:cubicBezTo>
                    <a:cubicBezTo>
                      <a:pt x="6444" y="1950"/>
                      <a:pt x="6566" y="2163"/>
                      <a:pt x="6687" y="2437"/>
                    </a:cubicBezTo>
                    <a:cubicBezTo>
                      <a:pt x="6687" y="2528"/>
                      <a:pt x="6717" y="2558"/>
                      <a:pt x="6717" y="2619"/>
                    </a:cubicBezTo>
                    <a:lnTo>
                      <a:pt x="6383" y="2619"/>
                    </a:lnTo>
                    <a:cubicBezTo>
                      <a:pt x="6110" y="2619"/>
                      <a:pt x="5836" y="2558"/>
                      <a:pt x="5562" y="2528"/>
                    </a:cubicBezTo>
                    <a:cubicBezTo>
                      <a:pt x="5380" y="2528"/>
                      <a:pt x="5228" y="2437"/>
                      <a:pt x="5046" y="2437"/>
                    </a:cubicBezTo>
                    <a:cubicBezTo>
                      <a:pt x="4924" y="2437"/>
                      <a:pt x="4803" y="2437"/>
                      <a:pt x="4742" y="2406"/>
                    </a:cubicBezTo>
                    <a:cubicBezTo>
                      <a:pt x="4559" y="2376"/>
                      <a:pt x="4316" y="2285"/>
                      <a:pt x="4103" y="2285"/>
                    </a:cubicBezTo>
                    <a:cubicBezTo>
                      <a:pt x="3982" y="2285"/>
                      <a:pt x="3891" y="2224"/>
                      <a:pt x="3860" y="2133"/>
                    </a:cubicBezTo>
                    <a:cubicBezTo>
                      <a:pt x="3739" y="1859"/>
                      <a:pt x="3556" y="1647"/>
                      <a:pt x="3374" y="1403"/>
                    </a:cubicBezTo>
                    <a:cubicBezTo>
                      <a:pt x="3192" y="1221"/>
                      <a:pt x="3040" y="1069"/>
                      <a:pt x="2888" y="826"/>
                    </a:cubicBezTo>
                    <a:cubicBezTo>
                      <a:pt x="2827" y="765"/>
                      <a:pt x="2796" y="765"/>
                      <a:pt x="2888" y="674"/>
                    </a:cubicBezTo>
                    <a:cubicBezTo>
                      <a:pt x="2948" y="613"/>
                      <a:pt x="2918" y="552"/>
                      <a:pt x="2888" y="461"/>
                    </a:cubicBezTo>
                    <a:cubicBezTo>
                      <a:pt x="2827" y="431"/>
                      <a:pt x="2766" y="431"/>
                      <a:pt x="2675" y="431"/>
                    </a:cubicBezTo>
                    <a:cubicBezTo>
                      <a:pt x="2462" y="461"/>
                      <a:pt x="2341" y="704"/>
                      <a:pt x="2492" y="917"/>
                    </a:cubicBezTo>
                    <a:cubicBezTo>
                      <a:pt x="2614" y="1069"/>
                      <a:pt x="2736" y="1221"/>
                      <a:pt x="2888" y="1373"/>
                    </a:cubicBezTo>
                    <a:cubicBezTo>
                      <a:pt x="3100" y="1616"/>
                      <a:pt x="3283" y="1829"/>
                      <a:pt x="3496" y="2102"/>
                    </a:cubicBezTo>
                    <a:cubicBezTo>
                      <a:pt x="3435" y="2102"/>
                      <a:pt x="3404" y="2102"/>
                      <a:pt x="3344" y="1920"/>
                    </a:cubicBezTo>
                    <a:cubicBezTo>
                      <a:pt x="3040" y="1829"/>
                      <a:pt x="2736" y="1799"/>
                      <a:pt x="2462" y="1677"/>
                    </a:cubicBezTo>
                    <a:cubicBezTo>
                      <a:pt x="2310" y="1616"/>
                      <a:pt x="2128" y="1555"/>
                      <a:pt x="1915" y="1464"/>
                    </a:cubicBezTo>
                    <a:cubicBezTo>
                      <a:pt x="1824" y="1373"/>
                      <a:pt x="1702" y="1343"/>
                      <a:pt x="1581" y="1312"/>
                    </a:cubicBezTo>
                    <a:cubicBezTo>
                      <a:pt x="1398" y="1251"/>
                      <a:pt x="1246" y="1191"/>
                      <a:pt x="1094" y="1099"/>
                    </a:cubicBezTo>
                    <a:cubicBezTo>
                      <a:pt x="942" y="1069"/>
                      <a:pt x="821" y="1008"/>
                      <a:pt x="669" y="947"/>
                    </a:cubicBezTo>
                    <a:cubicBezTo>
                      <a:pt x="486" y="887"/>
                      <a:pt x="304" y="795"/>
                      <a:pt x="152" y="643"/>
                    </a:cubicBezTo>
                    <a:cubicBezTo>
                      <a:pt x="116" y="608"/>
                      <a:pt x="91" y="593"/>
                      <a:pt x="70" y="593"/>
                    </a:cubicBezTo>
                    <a:cubicBezTo>
                      <a:pt x="56" y="593"/>
                      <a:pt x="43" y="600"/>
                      <a:pt x="30" y="613"/>
                    </a:cubicBezTo>
                    <a:cubicBezTo>
                      <a:pt x="0" y="704"/>
                      <a:pt x="0" y="887"/>
                      <a:pt x="61" y="917"/>
                    </a:cubicBezTo>
                    <a:cubicBezTo>
                      <a:pt x="213" y="1008"/>
                      <a:pt x="334" y="1099"/>
                      <a:pt x="486" y="1160"/>
                    </a:cubicBezTo>
                    <a:cubicBezTo>
                      <a:pt x="760" y="1251"/>
                      <a:pt x="1003" y="1343"/>
                      <a:pt x="1277" y="1464"/>
                    </a:cubicBezTo>
                    <a:cubicBezTo>
                      <a:pt x="1550" y="1525"/>
                      <a:pt x="1824" y="1647"/>
                      <a:pt x="2067" y="1768"/>
                    </a:cubicBezTo>
                    <a:cubicBezTo>
                      <a:pt x="2341" y="1859"/>
                      <a:pt x="2644" y="1950"/>
                      <a:pt x="2948" y="2072"/>
                    </a:cubicBezTo>
                    <a:cubicBezTo>
                      <a:pt x="3131" y="2102"/>
                      <a:pt x="3344" y="2133"/>
                      <a:pt x="3526" y="2224"/>
                    </a:cubicBezTo>
                    <a:cubicBezTo>
                      <a:pt x="3526" y="2285"/>
                      <a:pt x="3496" y="2315"/>
                      <a:pt x="3435" y="2315"/>
                    </a:cubicBezTo>
                    <a:cubicBezTo>
                      <a:pt x="3252" y="2406"/>
                      <a:pt x="3070" y="2467"/>
                      <a:pt x="2827" y="2558"/>
                    </a:cubicBezTo>
                    <a:cubicBezTo>
                      <a:pt x="2766" y="2589"/>
                      <a:pt x="2644" y="2589"/>
                      <a:pt x="2584" y="2619"/>
                    </a:cubicBezTo>
                    <a:cubicBezTo>
                      <a:pt x="2371" y="2710"/>
                      <a:pt x="2158" y="2741"/>
                      <a:pt x="1976" y="2771"/>
                    </a:cubicBezTo>
                    <a:cubicBezTo>
                      <a:pt x="1702" y="2832"/>
                      <a:pt x="1459" y="2893"/>
                      <a:pt x="1246" y="2893"/>
                    </a:cubicBezTo>
                    <a:cubicBezTo>
                      <a:pt x="1155" y="2893"/>
                      <a:pt x="1125" y="2984"/>
                      <a:pt x="1125" y="3045"/>
                    </a:cubicBezTo>
                    <a:cubicBezTo>
                      <a:pt x="1125" y="3075"/>
                      <a:pt x="1125" y="3166"/>
                      <a:pt x="1216" y="3166"/>
                    </a:cubicBezTo>
                    <a:cubicBezTo>
                      <a:pt x="1277" y="3166"/>
                      <a:pt x="1364" y="3180"/>
                      <a:pt x="1452" y="3180"/>
                    </a:cubicBezTo>
                    <a:cubicBezTo>
                      <a:pt x="1496" y="3180"/>
                      <a:pt x="1540" y="3176"/>
                      <a:pt x="1581" y="3166"/>
                    </a:cubicBezTo>
                    <a:cubicBezTo>
                      <a:pt x="1824" y="3075"/>
                      <a:pt x="2037" y="3045"/>
                      <a:pt x="2280" y="3014"/>
                    </a:cubicBezTo>
                    <a:cubicBezTo>
                      <a:pt x="2644" y="2984"/>
                      <a:pt x="2979" y="2862"/>
                      <a:pt x="3344" y="2741"/>
                    </a:cubicBezTo>
                    <a:cubicBezTo>
                      <a:pt x="3526" y="2710"/>
                      <a:pt x="3708" y="2619"/>
                      <a:pt x="3830" y="2406"/>
                    </a:cubicBezTo>
                    <a:cubicBezTo>
                      <a:pt x="3847" y="2356"/>
                      <a:pt x="3882" y="2334"/>
                      <a:pt x="3920" y="2334"/>
                    </a:cubicBezTo>
                    <a:cubicBezTo>
                      <a:pt x="3951" y="2334"/>
                      <a:pt x="3985" y="2349"/>
                      <a:pt x="4012" y="2376"/>
                    </a:cubicBezTo>
                    <a:cubicBezTo>
                      <a:pt x="4134" y="2437"/>
                      <a:pt x="4255" y="2467"/>
                      <a:pt x="4347" y="2467"/>
                    </a:cubicBezTo>
                    <a:cubicBezTo>
                      <a:pt x="4620" y="2528"/>
                      <a:pt x="4924" y="2589"/>
                      <a:pt x="5198" y="2619"/>
                    </a:cubicBezTo>
                    <a:cubicBezTo>
                      <a:pt x="5532" y="2710"/>
                      <a:pt x="5836" y="2741"/>
                      <a:pt x="6170" y="2771"/>
                    </a:cubicBezTo>
                    <a:cubicBezTo>
                      <a:pt x="6322" y="2832"/>
                      <a:pt x="6474" y="2862"/>
                      <a:pt x="6687" y="2862"/>
                    </a:cubicBezTo>
                    <a:cubicBezTo>
                      <a:pt x="6687" y="2923"/>
                      <a:pt x="6596" y="2984"/>
                      <a:pt x="6566" y="3014"/>
                    </a:cubicBezTo>
                    <a:cubicBezTo>
                      <a:pt x="6262" y="3227"/>
                      <a:pt x="5866" y="3318"/>
                      <a:pt x="5532" y="3379"/>
                    </a:cubicBezTo>
                    <a:cubicBezTo>
                      <a:pt x="5502" y="3409"/>
                      <a:pt x="5464" y="3409"/>
                      <a:pt x="5426" y="3409"/>
                    </a:cubicBezTo>
                    <a:cubicBezTo>
                      <a:pt x="5388" y="3409"/>
                      <a:pt x="5350" y="3409"/>
                      <a:pt x="5319" y="3440"/>
                    </a:cubicBezTo>
                    <a:cubicBezTo>
                      <a:pt x="5167" y="3501"/>
                      <a:pt x="5015" y="3531"/>
                      <a:pt x="4863" y="3531"/>
                    </a:cubicBezTo>
                    <a:cubicBezTo>
                      <a:pt x="4711" y="3531"/>
                      <a:pt x="4559" y="3622"/>
                      <a:pt x="4347" y="3622"/>
                    </a:cubicBezTo>
                    <a:cubicBezTo>
                      <a:pt x="4286" y="3622"/>
                      <a:pt x="4255" y="3683"/>
                      <a:pt x="4255" y="3774"/>
                    </a:cubicBezTo>
                    <a:cubicBezTo>
                      <a:pt x="4286" y="3896"/>
                      <a:pt x="4316" y="3896"/>
                      <a:pt x="4407" y="3896"/>
                    </a:cubicBezTo>
                    <a:cubicBezTo>
                      <a:pt x="4559" y="3835"/>
                      <a:pt x="4711" y="3835"/>
                      <a:pt x="4863" y="3805"/>
                    </a:cubicBezTo>
                    <a:cubicBezTo>
                      <a:pt x="5167" y="3774"/>
                      <a:pt x="5410" y="3683"/>
                      <a:pt x="5714" y="3653"/>
                    </a:cubicBezTo>
                    <a:cubicBezTo>
                      <a:pt x="6018" y="3622"/>
                      <a:pt x="6322" y="3501"/>
                      <a:pt x="6596" y="3379"/>
                    </a:cubicBezTo>
                    <a:cubicBezTo>
                      <a:pt x="6717" y="3349"/>
                      <a:pt x="6869" y="3288"/>
                      <a:pt x="6930" y="3136"/>
                    </a:cubicBezTo>
                    <a:cubicBezTo>
                      <a:pt x="6986" y="3053"/>
                      <a:pt x="7016" y="2919"/>
                      <a:pt x="7159" y="2919"/>
                    </a:cubicBezTo>
                    <a:cubicBezTo>
                      <a:pt x="7173" y="2919"/>
                      <a:pt x="7188" y="2920"/>
                      <a:pt x="7204" y="2923"/>
                    </a:cubicBezTo>
                    <a:cubicBezTo>
                      <a:pt x="7325" y="2954"/>
                      <a:pt x="7432" y="2954"/>
                      <a:pt x="7534" y="2954"/>
                    </a:cubicBezTo>
                    <a:cubicBezTo>
                      <a:pt x="7637" y="2954"/>
                      <a:pt x="7736" y="2954"/>
                      <a:pt x="7842" y="2984"/>
                    </a:cubicBezTo>
                    <a:cubicBezTo>
                      <a:pt x="8207" y="3045"/>
                      <a:pt x="8572" y="3014"/>
                      <a:pt x="8906" y="3045"/>
                    </a:cubicBezTo>
                    <a:cubicBezTo>
                      <a:pt x="9180" y="3060"/>
                      <a:pt x="9461" y="3068"/>
                      <a:pt x="9742" y="3068"/>
                    </a:cubicBezTo>
                    <a:cubicBezTo>
                      <a:pt x="10023" y="3068"/>
                      <a:pt x="10304" y="3060"/>
                      <a:pt x="10578" y="3045"/>
                    </a:cubicBezTo>
                    <a:cubicBezTo>
                      <a:pt x="10730" y="3014"/>
                      <a:pt x="10882" y="2984"/>
                      <a:pt x="11034" y="2893"/>
                    </a:cubicBezTo>
                    <a:cubicBezTo>
                      <a:pt x="11125" y="2862"/>
                      <a:pt x="11125" y="2771"/>
                      <a:pt x="11125" y="2710"/>
                    </a:cubicBezTo>
                    <a:cubicBezTo>
                      <a:pt x="11125" y="2589"/>
                      <a:pt x="11094" y="2558"/>
                      <a:pt x="11003" y="2528"/>
                    </a:cubicBezTo>
                    <a:cubicBezTo>
                      <a:pt x="10994" y="2509"/>
                      <a:pt x="10979" y="2502"/>
                      <a:pt x="10961" y="2502"/>
                    </a:cubicBezTo>
                    <a:cubicBezTo>
                      <a:pt x="10922" y="2502"/>
                      <a:pt x="10872" y="2537"/>
                      <a:pt x="10851" y="2558"/>
                    </a:cubicBezTo>
                    <a:cubicBezTo>
                      <a:pt x="10821" y="2589"/>
                      <a:pt x="10730" y="2619"/>
                      <a:pt x="10669" y="2619"/>
                    </a:cubicBezTo>
                    <a:cubicBezTo>
                      <a:pt x="10274" y="2619"/>
                      <a:pt x="9939" y="2680"/>
                      <a:pt x="9575" y="2680"/>
                    </a:cubicBezTo>
                    <a:cubicBezTo>
                      <a:pt x="8724" y="2619"/>
                      <a:pt x="7933" y="2680"/>
                      <a:pt x="7143" y="2589"/>
                    </a:cubicBezTo>
                    <a:cubicBezTo>
                      <a:pt x="7082" y="2589"/>
                      <a:pt x="7052" y="2589"/>
                      <a:pt x="7052" y="2558"/>
                    </a:cubicBezTo>
                    <a:cubicBezTo>
                      <a:pt x="7052" y="2376"/>
                      <a:pt x="6900" y="2224"/>
                      <a:pt x="6869" y="2011"/>
                    </a:cubicBezTo>
                    <a:cubicBezTo>
                      <a:pt x="6839" y="1859"/>
                      <a:pt x="6717" y="1707"/>
                      <a:pt x="6626" y="1616"/>
                    </a:cubicBezTo>
                    <a:cubicBezTo>
                      <a:pt x="6535" y="1495"/>
                      <a:pt x="6414" y="1373"/>
                      <a:pt x="6322" y="1251"/>
                    </a:cubicBezTo>
                    <a:cubicBezTo>
                      <a:pt x="6110" y="1008"/>
                      <a:pt x="5836" y="765"/>
                      <a:pt x="5623" y="491"/>
                    </a:cubicBezTo>
                    <a:cubicBezTo>
                      <a:pt x="5471" y="340"/>
                      <a:pt x="5258" y="248"/>
                      <a:pt x="5107" y="36"/>
                    </a:cubicBezTo>
                    <a:cubicBezTo>
                      <a:pt x="5081" y="10"/>
                      <a:pt x="5044" y="0"/>
                      <a:pt x="5006" y="0"/>
                    </a:cubicBez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50"/>
              <p:cNvSpPr/>
              <p:nvPr/>
            </p:nvSpPr>
            <p:spPr>
              <a:xfrm>
                <a:off x="3048525" y="6789525"/>
                <a:ext cx="2614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10457" h="6091" extrusionOk="0">
                    <a:moveTo>
                      <a:pt x="143" y="0"/>
                    </a:moveTo>
                    <a:cubicBezTo>
                      <a:pt x="120" y="0"/>
                      <a:pt x="95" y="7"/>
                      <a:pt x="61" y="18"/>
                    </a:cubicBezTo>
                    <a:cubicBezTo>
                      <a:pt x="0" y="79"/>
                      <a:pt x="0" y="140"/>
                      <a:pt x="31" y="170"/>
                    </a:cubicBezTo>
                    <a:cubicBezTo>
                      <a:pt x="122" y="292"/>
                      <a:pt x="183" y="413"/>
                      <a:pt x="304" y="474"/>
                    </a:cubicBezTo>
                    <a:cubicBezTo>
                      <a:pt x="426" y="596"/>
                      <a:pt x="517" y="687"/>
                      <a:pt x="639" y="748"/>
                    </a:cubicBezTo>
                    <a:lnTo>
                      <a:pt x="1216" y="1204"/>
                    </a:lnTo>
                    <a:lnTo>
                      <a:pt x="2250" y="1903"/>
                    </a:lnTo>
                    <a:lnTo>
                      <a:pt x="2918" y="2359"/>
                    </a:lnTo>
                    <a:cubicBezTo>
                      <a:pt x="3162" y="2450"/>
                      <a:pt x="3344" y="2571"/>
                      <a:pt x="3526" y="2723"/>
                    </a:cubicBezTo>
                    <a:cubicBezTo>
                      <a:pt x="3678" y="2845"/>
                      <a:pt x="3800" y="2906"/>
                      <a:pt x="3952" y="2997"/>
                    </a:cubicBezTo>
                    <a:cubicBezTo>
                      <a:pt x="3952" y="2997"/>
                      <a:pt x="3982" y="2997"/>
                      <a:pt x="3982" y="3027"/>
                    </a:cubicBezTo>
                    <a:cubicBezTo>
                      <a:pt x="3982" y="3058"/>
                      <a:pt x="3982" y="3058"/>
                      <a:pt x="3952" y="3058"/>
                    </a:cubicBezTo>
                    <a:cubicBezTo>
                      <a:pt x="3769" y="3119"/>
                      <a:pt x="3526" y="3149"/>
                      <a:pt x="3314" y="3149"/>
                    </a:cubicBezTo>
                    <a:lnTo>
                      <a:pt x="2462" y="3149"/>
                    </a:lnTo>
                    <a:cubicBezTo>
                      <a:pt x="2341" y="3149"/>
                      <a:pt x="2280" y="3149"/>
                      <a:pt x="2280" y="3271"/>
                    </a:cubicBezTo>
                    <a:cubicBezTo>
                      <a:pt x="2280" y="3392"/>
                      <a:pt x="2310" y="3423"/>
                      <a:pt x="2432" y="3423"/>
                    </a:cubicBezTo>
                    <a:cubicBezTo>
                      <a:pt x="2604" y="3433"/>
                      <a:pt x="2780" y="3436"/>
                      <a:pt x="2957" y="3436"/>
                    </a:cubicBezTo>
                    <a:cubicBezTo>
                      <a:pt x="3310" y="3436"/>
                      <a:pt x="3668" y="3423"/>
                      <a:pt x="4013" y="3423"/>
                    </a:cubicBezTo>
                    <a:cubicBezTo>
                      <a:pt x="4073" y="3423"/>
                      <a:pt x="4165" y="3423"/>
                      <a:pt x="4225" y="3331"/>
                    </a:cubicBezTo>
                    <a:cubicBezTo>
                      <a:pt x="4258" y="3266"/>
                      <a:pt x="4308" y="3236"/>
                      <a:pt x="4366" y="3236"/>
                    </a:cubicBezTo>
                    <a:cubicBezTo>
                      <a:pt x="4416" y="3236"/>
                      <a:pt x="4473" y="3259"/>
                      <a:pt x="4529" y="3301"/>
                    </a:cubicBezTo>
                    <a:cubicBezTo>
                      <a:pt x="4742" y="3453"/>
                      <a:pt x="5016" y="3605"/>
                      <a:pt x="5289" y="3727"/>
                    </a:cubicBezTo>
                    <a:cubicBezTo>
                      <a:pt x="5441" y="3787"/>
                      <a:pt x="5532" y="3909"/>
                      <a:pt x="5684" y="3939"/>
                    </a:cubicBezTo>
                    <a:cubicBezTo>
                      <a:pt x="5988" y="4061"/>
                      <a:pt x="6262" y="4243"/>
                      <a:pt x="6566" y="4365"/>
                    </a:cubicBezTo>
                    <a:cubicBezTo>
                      <a:pt x="6657" y="4395"/>
                      <a:pt x="6748" y="4486"/>
                      <a:pt x="6870" y="4578"/>
                    </a:cubicBezTo>
                    <a:cubicBezTo>
                      <a:pt x="6837" y="4569"/>
                      <a:pt x="6811" y="4566"/>
                      <a:pt x="6789" y="4566"/>
                    </a:cubicBezTo>
                    <a:cubicBezTo>
                      <a:pt x="6730" y="4566"/>
                      <a:pt x="6702" y="4594"/>
                      <a:pt x="6657" y="4638"/>
                    </a:cubicBezTo>
                    <a:cubicBezTo>
                      <a:pt x="6383" y="4699"/>
                      <a:pt x="6080" y="4730"/>
                      <a:pt x="5806" y="4790"/>
                    </a:cubicBezTo>
                    <a:cubicBezTo>
                      <a:pt x="5560" y="4815"/>
                      <a:pt x="5294" y="4859"/>
                      <a:pt x="5025" y="4859"/>
                    </a:cubicBezTo>
                    <a:cubicBezTo>
                      <a:pt x="4961" y="4859"/>
                      <a:pt x="4897" y="4857"/>
                      <a:pt x="4833" y="4851"/>
                    </a:cubicBezTo>
                    <a:lnTo>
                      <a:pt x="4590" y="4851"/>
                    </a:lnTo>
                    <a:cubicBezTo>
                      <a:pt x="4529" y="4851"/>
                      <a:pt x="4469" y="4851"/>
                      <a:pt x="4469" y="4942"/>
                    </a:cubicBezTo>
                    <a:cubicBezTo>
                      <a:pt x="4469" y="4973"/>
                      <a:pt x="4469" y="5034"/>
                      <a:pt x="4560" y="5034"/>
                    </a:cubicBezTo>
                    <a:cubicBezTo>
                      <a:pt x="4621" y="5094"/>
                      <a:pt x="4681" y="5094"/>
                      <a:pt x="4742" y="5094"/>
                    </a:cubicBezTo>
                    <a:cubicBezTo>
                      <a:pt x="5289" y="5094"/>
                      <a:pt x="5836" y="5094"/>
                      <a:pt x="6383" y="4942"/>
                    </a:cubicBezTo>
                    <a:cubicBezTo>
                      <a:pt x="6657" y="4851"/>
                      <a:pt x="6900" y="4821"/>
                      <a:pt x="7174" y="4699"/>
                    </a:cubicBezTo>
                    <a:cubicBezTo>
                      <a:pt x="7219" y="4684"/>
                      <a:pt x="7257" y="4676"/>
                      <a:pt x="7288" y="4676"/>
                    </a:cubicBezTo>
                    <a:cubicBezTo>
                      <a:pt x="7318" y="4676"/>
                      <a:pt x="7341" y="4684"/>
                      <a:pt x="7356" y="4699"/>
                    </a:cubicBezTo>
                    <a:cubicBezTo>
                      <a:pt x="7721" y="4882"/>
                      <a:pt x="8055" y="4973"/>
                      <a:pt x="8390" y="5155"/>
                    </a:cubicBezTo>
                    <a:cubicBezTo>
                      <a:pt x="8572" y="5277"/>
                      <a:pt x="8815" y="5307"/>
                      <a:pt x="8998" y="5429"/>
                    </a:cubicBezTo>
                    <a:cubicBezTo>
                      <a:pt x="9271" y="5581"/>
                      <a:pt x="9545" y="5702"/>
                      <a:pt x="9788" y="5763"/>
                    </a:cubicBezTo>
                    <a:cubicBezTo>
                      <a:pt x="9849" y="5763"/>
                      <a:pt x="9879" y="5793"/>
                      <a:pt x="9879" y="5854"/>
                    </a:cubicBezTo>
                    <a:cubicBezTo>
                      <a:pt x="9921" y="6002"/>
                      <a:pt x="9963" y="6091"/>
                      <a:pt x="10056" y="6091"/>
                    </a:cubicBezTo>
                    <a:cubicBezTo>
                      <a:pt x="10097" y="6091"/>
                      <a:pt x="10148" y="6074"/>
                      <a:pt x="10213" y="6037"/>
                    </a:cubicBezTo>
                    <a:cubicBezTo>
                      <a:pt x="10305" y="6006"/>
                      <a:pt x="10456" y="5945"/>
                      <a:pt x="10396" y="5793"/>
                    </a:cubicBezTo>
                    <a:cubicBezTo>
                      <a:pt x="10365" y="5702"/>
                      <a:pt x="10335" y="5611"/>
                      <a:pt x="10213" y="5581"/>
                    </a:cubicBezTo>
                    <a:cubicBezTo>
                      <a:pt x="10092" y="5550"/>
                      <a:pt x="10031" y="5459"/>
                      <a:pt x="9909" y="5429"/>
                    </a:cubicBezTo>
                    <a:cubicBezTo>
                      <a:pt x="9636" y="5307"/>
                      <a:pt x="9423" y="5246"/>
                      <a:pt x="9149" y="5125"/>
                    </a:cubicBezTo>
                    <a:cubicBezTo>
                      <a:pt x="8937" y="5003"/>
                      <a:pt x="8694" y="4942"/>
                      <a:pt x="8481" y="4821"/>
                    </a:cubicBezTo>
                    <a:lnTo>
                      <a:pt x="7660" y="4486"/>
                    </a:lnTo>
                    <a:cubicBezTo>
                      <a:pt x="7630" y="4486"/>
                      <a:pt x="7630" y="4426"/>
                      <a:pt x="7660" y="4395"/>
                    </a:cubicBezTo>
                    <a:cubicBezTo>
                      <a:pt x="7751" y="4243"/>
                      <a:pt x="7751" y="4091"/>
                      <a:pt x="7660" y="3939"/>
                    </a:cubicBezTo>
                    <a:cubicBezTo>
                      <a:pt x="7447" y="3575"/>
                      <a:pt x="7204" y="3149"/>
                      <a:pt x="6991" y="2754"/>
                    </a:cubicBezTo>
                    <a:cubicBezTo>
                      <a:pt x="6900" y="2693"/>
                      <a:pt x="6839" y="2602"/>
                      <a:pt x="6809" y="2511"/>
                    </a:cubicBezTo>
                    <a:cubicBezTo>
                      <a:pt x="6718" y="2359"/>
                      <a:pt x="6596" y="2207"/>
                      <a:pt x="6505" y="2055"/>
                    </a:cubicBezTo>
                    <a:cubicBezTo>
                      <a:pt x="6414" y="1964"/>
                      <a:pt x="6292" y="1903"/>
                      <a:pt x="6140" y="1903"/>
                    </a:cubicBezTo>
                    <a:cubicBezTo>
                      <a:pt x="6049" y="1903"/>
                      <a:pt x="5988" y="1964"/>
                      <a:pt x="5988" y="2055"/>
                    </a:cubicBezTo>
                    <a:cubicBezTo>
                      <a:pt x="5988" y="2116"/>
                      <a:pt x="5958" y="2237"/>
                      <a:pt x="6110" y="2237"/>
                    </a:cubicBezTo>
                    <a:cubicBezTo>
                      <a:pt x="6140" y="2237"/>
                      <a:pt x="6201" y="2237"/>
                      <a:pt x="6231" y="2268"/>
                    </a:cubicBezTo>
                    <a:cubicBezTo>
                      <a:pt x="6383" y="2541"/>
                      <a:pt x="6566" y="2754"/>
                      <a:pt x="6718" y="3027"/>
                    </a:cubicBezTo>
                    <a:cubicBezTo>
                      <a:pt x="6900" y="3331"/>
                      <a:pt x="7052" y="3635"/>
                      <a:pt x="7265" y="3939"/>
                    </a:cubicBezTo>
                    <a:cubicBezTo>
                      <a:pt x="7295" y="4030"/>
                      <a:pt x="7417" y="4122"/>
                      <a:pt x="7326" y="4243"/>
                    </a:cubicBezTo>
                    <a:cubicBezTo>
                      <a:pt x="7305" y="4274"/>
                      <a:pt x="7278" y="4284"/>
                      <a:pt x="7247" y="4284"/>
                    </a:cubicBezTo>
                    <a:cubicBezTo>
                      <a:pt x="7184" y="4284"/>
                      <a:pt x="7103" y="4243"/>
                      <a:pt x="7022" y="4243"/>
                    </a:cubicBezTo>
                    <a:cubicBezTo>
                      <a:pt x="6991" y="4243"/>
                      <a:pt x="6961" y="4213"/>
                      <a:pt x="6961" y="4213"/>
                    </a:cubicBezTo>
                    <a:cubicBezTo>
                      <a:pt x="6809" y="4152"/>
                      <a:pt x="6596" y="4061"/>
                      <a:pt x="6444" y="3970"/>
                    </a:cubicBezTo>
                    <a:cubicBezTo>
                      <a:pt x="6201" y="3848"/>
                      <a:pt x="5928" y="3727"/>
                      <a:pt x="5654" y="3575"/>
                    </a:cubicBezTo>
                    <a:cubicBezTo>
                      <a:pt x="5472" y="3453"/>
                      <a:pt x="5228" y="3392"/>
                      <a:pt x="5016" y="3271"/>
                    </a:cubicBezTo>
                    <a:cubicBezTo>
                      <a:pt x="4773" y="3179"/>
                      <a:pt x="4621" y="3027"/>
                      <a:pt x="4408" y="2967"/>
                    </a:cubicBezTo>
                    <a:cubicBezTo>
                      <a:pt x="4286" y="2936"/>
                      <a:pt x="4225" y="2815"/>
                      <a:pt x="4225" y="2663"/>
                    </a:cubicBezTo>
                    <a:cubicBezTo>
                      <a:pt x="4225" y="2420"/>
                      <a:pt x="4134" y="2207"/>
                      <a:pt x="4013" y="2024"/>
                    </a:cubicBezTo>
                    <a:cubicBezTo>
                      <a:pt x="3921" y="1751"/>
                      <a:pt x="3769" y="1477"/>
                      <a:pt x="3617" y="1204"/>
                    </a:cubicBezTo>
                    <a:cubicBezTo>
                      <a:pt x="3617" y="1173"/>
                      <a:pt x="3587" y="1173"/>
                      <a:pt x="3617" y="1143"/>
                    </a:cubicBezTo>
                    <a:cubicBezTo>
                      <a:pt x="3678" y="1052"/>
                      <a:pt x="3648" y="991"/>
                      <a:pt x="3587" y="961"/>
                    </a:cubicBezTo>
                    <a:cubicBezTo>
                      <a:pt x="3537" y="927"/>
                      <a:pt x="3478" y="903"/>
                      <a:pt x="3420" y="903"/>
                    </a:cubicBezTo>
                    <a:cubicBezTo>
                      <a:pt x="3372" y="903"/>
                      <a:pt x="3324" y="919"/>
                      <a:pt x="3283" y="961"/>
                    </a:cubicBezTo>
                    <a:cubicBezTo>
                      <a:pt x="3192" y="991"/>
                      <a:pt x="3162" y="1052"/>
                      <a:pt x="3192" y="1143"/>
                    </a:cubicBezTo>
                    <a:cubicBezTo>
                      <a:pt x="3283" y="1416"/>
                      <a:pt x="3374" y="1629"/>
                      <a:pt x="3496" y="1872"/>
                    </a:cubicBezTo>
                    <a:cubicBezTo>
                      <a:pt x="3617" y="2055"/>
                      <a:pt x="3769" y="2237"/>
                      <a:pt x="3800" y="2480"/>
                    </a:cubicBezTo>
                    <a:lnTo>
                      <a:pt x="3800" y="2541"/>
                    </a:lnTo>
                    <a:cubicBezTo>
                      <a:pt x="3769" y="2541"/>
                      <a:pt x="3769" y="2511"/>
                      <a:pt x="3800" y="2480"/>
                    </a:cubicBezTo>
                    <a:cubicBezTo>
                      <a:pt x="3716" y="2480"/>
                      <a:pt x="3661" y="2480"/>
                      <a:pt x="3665" y="2510"/>
                    </a:cubicBezTo>
                    <a:lnTo>
                      <a:pt x="3665" y="2510"/>
                    </a:lnTo>
                    <a:cubicBezTo>
                      <a:pt x="3573" y="2401"/>
                      <a:pt x="3443" y="2345"/>
                      <a:pt x="3314" y="2268"/>
                    </a:cubicBezTo>
                    <a:cubicBezTo>
                      <a:pt x="2949" y="2055"/>
                      <a:pt x="2614" y="1812"/>
                      <a:pt x="2280" y="1629"/>
                    </a:cubicBezTo>
                    <a:cubicBezTo>
                      <a:pt x="2006" y="1477"/>
                      <a:pt x="1733" y="1295"/>
                      <a:pt x="1520" y="1082"/>
                    </a:cubicBezTo>
                    <a:cubicBezTo>
                      <a:pt x="1186" y="839"/>
                      <a:pt x="821" y="596"/>
                      <a:pt x="517" y="322"/>
                    </a:cubicBezTo>
                    <a:cubicBezTo>
                      <a:pt x="456" y="231"/>
                      <a:pt x="335" y="140"/>
                      <a:pt x="274" y="79"/>
                    </a:cubicBezTo>
                    <a:cubicBezTo>
                      <a:pt x="216" y="21"/>
                      <a:pt x="183" y="0"/>
                      <a:pt x="143" y="0"/>
                    </a:cubicBez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50"/>
              <p:cNvSpPr/>
              <p:nvPr/>
            </p:nvSpPr>
            <p:spPr>
              <a:xfrm>
                <a:off x="3075875" y="6497550"/>
                <a:ext cx="115525" cy="232700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9308" extrusionOk="0">
                    <a:moveTo>
                      <a:pt x="1205" y="0"/>
                    </a:moveTo>
                    <a:cubicBezTo>
                      <a:pt x="1153" y="0"/>
                      <a:pt x="1103" y="18"/>
                      <a:pt x="1064" y="56"/>
                    </a:cubicBezTo>
                    <a:cubicBezTo>
                      <a:pt x="1004" y="117"/>
                      <a:pt x="1004" y="208"/>
                      <a:pt x="1064" y="329"/>
                    </a:cubicBezTo>
                    <a:cubicBezTo>
                      <a:pt x="1125" y="360"/>
                      <a:pt x="1216" y="360"/>
                      <a:pt x="1216" y="421"/>
                    </a:cubicBezTo>
                    <a:cubicBezTo>
                      <a:pt x="1308" y="724"/>
                      <a:pt x="1429" y="1028"/>
                      <a:pt x="1460" y="1332"/>
                    </a:cubicBezTo>
                    <a:cubicBezTo>
                      <a:pt x="1490" y="1606"/>
                      <a:pt x="1612" y="1879"/>
                      <a:pt x="1642" y="2183"/>
                    </a:cubicBezTo>
                    <a:cubicBezTo>
                      <a:pt x="1672" y="2487"/>
                      <a:pt x="1824" y="2761"/>
                      <a:pt x="1885" y="3065"/>
                    </a:cubicBezTo>
                    <a:cubicBezTo>
                      <a:pt x="1885" y="3126"/>
                      <a:pt x="1885" y="3217"/>
                      <a:pt x="1916" y="3278"/>
                    </a:cubicBezTo>
                    <a:cubicBezTo>
                      <a:pt x="1976" y="3430"/>
                      <a:pt x="2037" y="3582"/>
                      <a:pt x="2037" y="3764"/>
                    </a:cubicBezTo>
                    <a:cubicBezTo>
                      <a:pt x="1733" y="3673"/>
                      <a:pt x="1520" y="3430"/>
                      <a:pt x="1368" y="3186"/>
                    </a:cubicBezTo>
                    <a:cubicBezTo>
                      <a:pt x="1034" y="2943"/>
                      <a:pt x="669" y="2670"/>
                      <a:pt x="305" y="2396"/>
                    </a:cubicBezTo>
                    <a:cubicBezTo>
                      <a:pt x="274" y="2366"/>
                      <a:pt x="236" y="2351"/>
                      <a:pt x="198" y="2351"/>
                    </a:cubicBezTo>
                    <a:cubicBezTo>
                      <a:pt x="160" y="2351"/>
                      <a:pt x="122" y="2366"/>
                      <a:pt x="92" y="2396"/>
                    </a:cubicBezTo>
                    <a:cubicBezTo>
                      <a:pt x="1" y="2487"/>
                      <a:pt x="61" y="2548"/>
                      <a:pt x="122" y="2639"/>
                    </a:cubicBezTo>
                    <a:cubicBezTo>
                      <a:pt x="153" y="2670"/>
                      <a:pt x="213" y="2670"/>
                      <a:pt x="244" y="2700"/>
                    </a:cubicBezTo>
                    <a:cubicBezTo>
                      <a:pt x="609" y="3004"/>
                      <a:pt x="1034" y="3308"/>
                      <a:pt x="1399" y="3673"/>
                    </a:cubicBezTo>
                    <a:cubicBezTo>
                      <a:pt x="1672" y="3916"/>
                      <a:pt x="1946" y="4159"/>
                      <a:pt x="2280" y="4250"/>
                    </a:cubicBezTo>
                    <a:cubicBezTo>
                      <a:pt x="2311" y="4250"/>
                      <a:pt x="2311" y="4311"/>
                      <a:pt x="2311" y="4342"/>
                    </a:cubicBezTo>
                    <a:cubicBezTo>
                      <a:pt x="2311" y="4463"/>
                      <a:pt x="2371" y="4524"/>
                      <a:pt x="2402" y="4615"/>
                    </a:cubicBezTo>
                    <a:cubicBezTo>
                      <a:pt x="2523" y="4949"/>
                      <a:pt x="2615" y="5284"/>
                      <a:pt x="2767" y="5649"/>
                    </a:cubicBezTo>
                    <a:cubicBezTo>
                      <a:pt x="2858" y="5770"/>
                      <a:pt x="2858" y="5983"/>
                      <a:pt x="2919" y="6135"/>
                    </a:cubicBezTo>
                    <a:cubicBezTo>
                      <a:pt x="2979" y="6196"/>
                      <a:pt x="3010" y="6287"/>
                      <a:pt x="3040" y="6408"/>
                    </a:cubicBezTo>
                    <a:cubicBezTo>
                      <a:pt x="3101" y="6712"/>
                      <a:pt x="3223" y="6956"/>
                      <a:pt x="3314" y="7229"/>
                    </a:cubicBezTo>
                    <a:cubicBezTo>
                      <a:pt x="3344" y="7260"/>
                      <a:pt x="3375" y="7260"/>
                      <a:pt x="3344" y="7320"/>
                    </a:cubicBezTo>
                    <a:cubicBezTo>
                      <a:pt x="3314" y="7320"/>
                      <a:pt x="3283" y="7320"/>
                      <a:pt x="3223" y="7260"/>
                    </a:cubicBezTo>
                    <a:cubicBezTo>
                      <a:pt x="2919" y="6956"/>
                      <a:pt x="2615" y="6712"/>
                      <a:pt x="2311" y="6439"/>
                    </a:cubicBezTo>
                    <a:cubicBezTo>
                      <a:pt x="2250" y="6408"/>
                      <a:pt x="2159" y="6348"/>
                      <a:pt x="2098" y="6287"/>
                    </a:cubicBezTo>
                    <a:cubicBezTo>
                      <a:pt x="1885" y="6013"/>
                      <a:pt x="1642" y="5801"/>
                      <a:pt x="1338" y="5588"/>
                    </a:cubicBezTo>
                    <a:cubicBezTo>
                      <a:pt x="1304" y="5571"/>
                      <a:pt x="1277" y="5563"/>
                      <a:pt x="1256" y="5563"/>
                    </a:cubicBezTo>
                    <a:cubicBezTo>
                      <a:pt x="1199" y="5563"/>
                      <a:pt x="1178" y="5613"/>
                      <a:pt x="1156" y="5679"/>
                    </a:cubicBezTo>
                    <a:cubicBezTo>
                      <a:pt x="1095" y="5801"/>
                      <a:pt x="1186" y="5861"/>
                      <a:pt x="1247" y="5952"/>
                    </a:cubicBezTo>
                    <a:cubicBezTo>
                      <a:pt x="1520" y="6165"/>
                      <a:pt x="1794" y="6348"/>
                      <a:pt x="2007" y="6621"/>
                    </a:cubicBezTo>
                    <a:cubicBezTo>
                      <a:pt x="2159" y="6773"/>
                      <a:pt x="2311" y="6956"/>
                      <a:pt x="2463" y="7077"/>
                    </a:cubicBezTo>
                    <a:cubicBezTo>
                      <a:pt x="2706" y="7229"/>
                      <a:pt x="2888" y="7411"/>
                      <a:pt x="3071" y="7563"/>
                    </a:cubicBezTo>
                    <a:cubicBezTo>
                      <a:pt x="3192" y="7685"/>
                      <a:pt x="3283" y="7776"/>
                      <a:pt x="3375" y="7837"/>
                    </a:cubicBezTo>
                    <a:cubicBezTo>
                      <a:pt x="3395" y="7847"/>
                      <a:pt x="3418" y="7847"/>
                      <a:pt x="3441" y="7847"/>
                    </a:cubicBezTo>
                    <a:lnTo>
                      <a:pt x="3441" y="7847"/>
                    </a:lnTo>
                    <a:cubicBezTo>
                      <a:pt x="3486" y="7847"/>
                      <a:pt x="3527" y="7847"/>
                      <a:pt x="3527" y="7928"/>
                    </a:cubicBezTo>
                    <a:cubicBezTo>
                      <a:pt x="3587" y="8080"/>
                      <a:pt x="3648" y="8171"/>
                      <a:pt x="3679" y="8293"/>
                    </a:cubicBezTo>
                    <a:cubicBezTo>
                      <a:pt x="3800" y="8597"/>
                      <a:pt x="3922" y="8931"/>
                      <a:pt x="4165" y="9235"/>
                    </a:cubicBezTo>
                    <a:cubicBezTo>
                      <a:pt x="4187" y="9280"/>
                      <a:pt x="4209" y="9308"/>
                      <a:pt x="4232" y="9308"/>
                    </a:cubicBezTo>
                    <a:cubicBezTo>
                      <a:pt x="4240" y="9308"/>
                      <a:pt x="4248" y="9304"/>
                      <a:pt x="4256" y="9296"/>
                    </a:cubicBezTo>
                    <a:cubicBezTo>
                      <a:pt x="4317" y="9235"/>
                      <a:pt x="4378" y="9235"/>
                      <a:pt x="4347" y="9174"/>
                    </a:cubicBezTo>
                    <a:cubicBezTo>
                      <a:pt x="4256" y="8931"/>
                      <a:pt x="4195" y="8718"/>
                      <a:pt x="4074" y="8536"/>
                    </a:cubicBezTo>
                    <a:cubicBezTo>
                      <a:pt x="3922" y="8293"/>
                      <a:pt x="3922" y="8019"/>
                      <a:pt x="3770" y="7807"/>
                    </a:cubicBezTo>
                    <a:lnTo>
                      <a:pt x="3770" y="7776"/>
                    </a:lnTo>
                    <a:cubicBezTo>
                      <a:pt x="3861" y="7685"/>
                      <a:pt x="3891" y="7563"/>
                      <a:pt x="3922" y="7472"/>
                    </a:cubicBezTo>
                    <a:cubicBezTo>
                      <a:pt x="4104" y="7168"/>
                      <a:pt x="4165" y="6804"/>
                      <a:pt x="4226" y="6469"/>
                    </a:cubicBezTo>
                    <a:cubicBezTo>
                      <a:pt x="4226" y="6408"/>
                      <a:pt x="4226" y="6287"/>
                      <a:pt x="4256" y="6196"/>
                    </a:cubicBezTo>
                    <a:cubicBezTo>
                      <a:pt x="4317" y="5983"/>
                      <a:pt x="4408" y="5740"/>
                      <a:pt x="4408" y="5527"/>
                    </a:cubicBezTo>
                    <a:cubicBezTo>
                      <a:pt x="4408" y="5253"/>
                      <a:pt x="4499" y="5041"/>
                      <a:pt x="4560" y="4797"/>
                    </a:cubicBezTo>
                    <a:cubicBezTo>
                      <a:pt x="4621" y="4645"/>
                      <a:pt x="4560" y="4524"/>
                      <a:pt x="4499" y="4494"/>
                    </a:cubicBezTo>
                    <a:cubicBezTo>
                      <a:pt x="4473" y="4488"/>
                      <a:pt x="4448" y="4486"/>
                      <a:pt x="4424" y="4486"/>
                    </a:cubicBezTo>
                    <a:cubicBezTo>
                      <a:pt x="4308" y="4486"/>
                      <a:pt x="4220" y="4545"/>
                      <a:pt x="4195" y="4645"/>
                    </a:cubicBezTo>
                    <a:cubicBezTo>
                      <a:pt x="4165" y="4828"/>
                      <a:pt x="4074" y="4980"/>
                      <a:pt x="4074" y="5132"/>
                    </a:cubicBezTo>
                    <a:cubicBezTo>
                      <a:pt x="4043" y="5527"/>
                      <a:pt x="3891" y="5892"/>
                      <a:pt x="3861" y="6287"/>
                    </a:cubicBezTo>
                    <a:cubicBezTo>
                      <a:pt x="3861" y="6560"/>
                      <a:pt x="3739" y="6773"/>
                      <a:pt x="3709" y="7016"/>
                    </a:cubicBezTo>
                    <a:cubicBezTo>
                      <a:pt x="3709" y="7077"/>
                      <a:pt x="3709" y="7199"/>
                      <a:pt x="3557" y="7229"/>
                    </a:cubicBezTo>
                    <a:cubicBezTo>
                      <a:pt x="3496" y="7108"/>
                      <a:pt x="3496" y="7016"/>
                      <a:pt x="3435" y="6895"/>
                    </a:cubicBezTo>
                    <a:cubicBezTo>
                      <a:pt x="3314" y="6743"/>
                      <a:pt x="3344" y="6591"/>
                      <a:pt x="3283" y="6439"/>
                    </a:cubicBezTo>
                    <a:cubicBezTo>
                      <a:pt x="3192" y="6287"/>
                      <a:pt x="3131" y="6135"/>
                      <a:pt x="3101" y="5983"/>
                    </a:cubicBezTo>
                    <a:cubicBezTo>
                      <a:pt x="3040" y="5801"/>
                      <a:pt x="2979" y="5588"/>
                      <a:pt x="2888" y="5405"/>
                    </a:cubicBezTo>
                    <a:cubicBezTo>
                      <a:pt x="2736" y="5041"/>
                      <a:pt x="2645" y="4615"/>
                      <a:pt x="2493" y="4220"/>
                    </a:cubicBezTo>
                    <a:cubicBezTo>
                      <a:pt x="2493" y="4190"/>
                      <a:pt x="2493" y="4190"/>
                      <a:pt x="2523" y="4159"/>
                    </a:cubicBezTo>
                    <a:cubicBezTo>
                      <a:pt x="2827" y="3886"/>
                      <a:pt x="2949" y="3521"/>
                      <a:pt x="3040" y="3156"/>
                    </a:cubicBezTo>
                    <a:cubicBezTo>
                      <a:pt x="3131" y="2974"/>
                      <a:pt x="3192" y="2791"/>
                      <a:pt x="3253" y="2609"/>
                    </a:cubicBezTo>
                    <a:cubicBezTo>
                      <a:pt x="3314" y="2366"/>
                      <a:pt x="3405" y="2183"/>
                      <a:pt x="3435" y="1940"/>
                    </a:cubicBezTo>
                    <a:cubicBezTo>
                      <a:pt x="3496" y="1697"/>
                      <a:pt x="3587" y="1424"/>
                      <a:pt x="3709" y="1180"/>
                    </a:cubicBezTo>
                    <a:cubicBezTo>
                      <a:pt x="3739" y="1120"/>
                      <a:pt x="3739" y="1028"/>
                      <a:pt x="3709" y="968"/>
                    </a:cubicBezTo>
                    <a:cubicBezTo>
                      <a:pt x="3618" y="876"/>
                      <a:pt x="3557" y="876"/>
                      <a:pt x="3466" y="876"/>
                    </a:cubicBezTo>
                    <a:cubicBezTo>
                      <a:pt x="3344" y="937"/>
                      <a:pt x="3283" y="968"/>
                      <a:pt x="3283" y="1089"/>
                    </a:cubicBezTo>
                    <a:cubicBezTo>
                      <a:pt x="3253" y="1241"/>
                      <a:pt x="3192" y="1332"/>
                      <a:pt x="3162" y="1454"/>
                    </a:cubicBezTo>
                    <a:cubicBezTo>
                      <a:pt x="3040" y="1697"/>
                      <a:pt x="3040" y="1879"/>
                      <a:pt x="2979" y="2092"/>
                    </a:cubicBezTo>
                    <a:cubicBezTo>
                      <a:pt x="2949" y="2305"/>
                      <a:pt x="2888" y="2518"/>
                      <a:pt x="2827" y="2700"/>
                    </a:cubicBezTo>
                    <a:cubicBezTo>
                      <a:pt x="2736" y="2974"/>
                      <a:pt x="2675" y="3247"/>
                      <a:pt x="2554" y="3521"/>
                    </a:cubicBezTo>
                    <a:cubicBezTo>
                      <a:pt x="2523" y="3612"/>
                      <a:pt x="2493" y="3734"/>
                      <a:pt x="2371" y="3825"/>
                    </a:cubicBezTo>
                    <a:cubicBezTo>
                      <a:pt x="2371" y="3673"/>
                      <a:pt x="2250" y="3551"/>
                      <a:pt x="2250" y="3399"/>
                    </a:cubicBezTo>
                    <a:cubicBezTo>
                      <a:pt x="2220" y="3126"/>
                      <a:pt x="2128" y="2913"/>
                      <a:pt x="2068" y="2670"/>
                    </a:cubicBezTo>
                    <a:cubicBezTo>
                      <a:pt x="1976" y="2396"/>
                      <a:pt x="1946" y="2153"/>
                      <a:pt x="1885" y="1879"/>
                    </a:cubicBezTo>
                    <a:cubicBezTo>
                      <a:pt x="1794" y="1606"/>
                      <a:pt x="1672" y="1302"/>
                      <a:pt x="1642" y="998"/>
                    </a:cubicBezTo>
                    <a:cubicBezTo>
                      <a:pt x="1581" y="724"/>
                      <a:pt x="1520" y="481"/>
                      <a:pt x="1460" y="208"/>
                    </a:cubicBezTo>
                    <a:cubicBezTo>
                      <a:pt x="1439" y="83"/>
                      <a:pt x="1318" y="0"/>
                      <a:pt x="1205" y="0"/>
                    </a:cubicBez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50"/>
              <p:cNvSpPr/>
              <p:nvPr/>
            </p:nvSpPr>
            <p:spPr>
              <a:xfrm>
                <a:off x="2872975" y="6810950"/>
                <a:ext cx="161125" cy="104225"/>
              </a:xfrm>
              <a:custGeom>
                <a:avLst/>
                <a:gdLst/>
                <a:ahLst/>
                <a:cxnLst/>
                <a:rect l="l" t="t" r="r" b="b"/>
                <a:pathLst>
                  <a:path w="6445" h="4169" extrusionOk="0">
                    <a:moveTo>
                      <a:pt x="125" y="1"/>
                    </a:moveTo>
                    <a:cubicBezTo>
                      <a:pt x="105" y="1"/>
                      <a:pt x="85" y="5"/>
                      <a:pt x="62" y="12"/>
                    </a:cubicBezTo>
                    <a:cubicBezTo>
                      <a:pt x="31" y="43"/>
                      <a:pt x="1" y="134"/>
                      <a:pt x="31" y="164"/>
                    </a:cubicBezTo>
                    <a:cubicBezTo>
                      <a:pt x="123" y="255"/>
                      <a:pt x="123" y="316"/>
                      <a:pt x="183" y="407"/>
                    </a:cubicBezTo>
                    <a:cubicBezTo>
                      <a:pt x="457" y="711"/>
                      <a:pt x="791" y="955"/>
                      <a:pt x="1126" y="1198"/>
                    </a:cubicBezTo>
                    <a:cubicBezTo>
                      <a:pt x="1430" y="1380"/>
                      <a:pt x="1703" y="1623"/>
                      <a:pt x="2007" y="1806"/>
                    </a:cubicBezTo>
                    <a:cubicBezTo>
                      <a:pt x="1825" y="1806"/>
                      <a:pt x="1656" y="1819"/>
                      <a:pt x="1491" y="1819"/>
                    </a:cubicBezTo>
                    <a:cubicBezTo>
                      <a:pt x="1409" y="1819"/>
                      <a:pt x="1328" y="1816"/>
                      <a:pt x="1247" y="1806"/>
                    </a:cubicBezTo>
                    <a:cubicBezTo>
                      <a:pt x="1095" y="1806"/>
                      <a:pt x="943" y="1806"/>
                      <a:pt x="791" y="1745"/>
                    </a:cubicBezTo>
                    <a:cubicBezTo>
                      <a:pt x="779" y="1741"/>
                      <a:pt x="767" y="1739"/>
                      <a:pt x="756" y="1739"/>
                    </a:cubicBezTo>
                    <a:cubicBezTo>
                      <a:pt x="685" y="1739"/>
                      <a:pt x="639" y="1814"/>
                      <a:pt x="639" y="1866"/>
                    </a:cubicBezTo>
                    <a:cubicBezTo>
                      <a:pt x="639" y="1958"/>
                      <a:pt x="670" y="2018"/>
                      <a:pt x="791" y="2018"/>
                    </a:cubicBezTo>
                    <a:cubicBezTo>
                      <a:pt x="1247" y="2049"/>
                      <a:pt x="1734" y="2049"/>
                      <a:pt x="2189" y="2049"/>
                    </a:cubicBezTo>
                    <a:cubicBezTo>
                      <a:pt x="2242" y="2049"/>
                      <a:pt x="2294" y="2069"/>
                      <a:pt x="2346" y="2069"/>
                    </a:cubicBezTo>
                    <a:cubicBezTo>
                      <a:pt x="2385" y="2069"/>
                      <a:pt x="2424" y="2058"/>
                      <a:pt x="2463" y="2018"/>
                    </a:cubicBezTo>
                    <a:cubicBezTo>
                      <a:pt x="2463" y="2018"/>
                      <a:pt x="2493" y="2049"/>
                      <a:pt x="2524" y="2049"/>
                    </a:cubicBezTo>
                    <a:cubicBezTo>
                      <a:pt x="2737" y="2140"/>
                      <a:pt x="2889" y="2292"/>
                      <a:pt x="3071" y="2414"/>
                    </a:cubicBezTo>
                    <a:cubicBezTo>
                      <a:pt x="3405" y="2596"/>
                      <a:pt x="3740" y="2809"/>
                      <a:pt x="4104" y="3021"/>
                    </a:cubicBezTo>
                    <a:lnTo>
                      <a:pt x="4165" y="3082"/>
                    </a:lnTo>
                    <a:cubicBezTo>
                      <a:pt x="4135" y="3113"/>
                      <a:pt x="4135" y="3173"/>
                      <a:pt x="4104" y="3173"/>
                    </a:cubicBezTo>
                    <a:cubicBezTo>
                      <a:pt x="3983" y="3173"/>
                      <a:pt x="3861" y="3234"/>
                      <a:pt x="3740" y="3234"/>
                    </a:cubicBezTo>
                    <a:cubicBezTo>
                      <a:pt x="3496" y="3234"/>
                      <a:pt x="3273" y="3156"/>
                      <a:pt x="3006" y="3156"/>
                    </a:cubicBezTo>
                    <a:cubicBezTo>
                      <a:pt x="2940" y="3156"/>
                      <a:pt x="2870" y="3161"/>
                      <a:pt x="2797" y="3173"/>
                    </a:cubicBezTo>
                    <a:lnTo>
                      <a:pt x="2767" y="3173"/>
                    </a:lnTo>
                    <a:cubicBezTo>
                      <a:pt x="2728" y="3145"/>
                      <a:pt x="2699" y="3134"/>
                      <a:pt x="2675" y="3134"/>
                    </a:cubicBezTo>
                    <a:cubicBezTo>
                      <a:pt x="2623" y="3134"/>
                      <a:pt x="2596" y="3183"/>
                      <a:pt x="2554" y="3204"/>
                    </a:cubicBezTo>
                    <a:cubicBezTo>
                      <a:pt x="2463" y="3234"/>
                      <a:pt x="2463" y="3325"/>
                      <a:pt x="2493" y="3356"/>
                    </a:cubicBezTo>
                    <a:cubicBezTo>
                      <a:pt x="2493" y="3417"/>
                      <a:pt x="2585" y="3477"/>
                      <a:pt x="2645" y="3477"/>
                    </a:cubicBezTo>
                    <a:cubicBezTo>
                      <a:pt x="2919" y="3508"/>
                      <a:pt x="3193" y="3477"/>
                      <a:pt x="3466" y="3538"/>
                    </a:cubicBezTo>
                    <a:cubicBezTo>
                      <a:pt x="3530" y="3562"/>
                      <a:pt x="3597" y="3572"/>
                      <a:pt x="3665" y="3572"/>
                    </a:cubicBezTo>
                    <a:cubicBezTo>
                      <a:pt x="3854" y="3572"/>
                      <a:pt x="4055" y="3500"/>
                      <a:pt x="4256" y="3477"/>
                    </a:cubicBezTo>
                    <a:cubicBezTo>
                      <a:pt x="4287" y="3477"/>
                      <a:pt x="4287" y="3477"/>
                      <a:pt x="4317" y="3417"/>
                    </a:cubicBezTo>
                    <a:cubicBezTo>
                      <a:pt x="4388" y="3364"/>
                      <a:pt x="4458" y="3331"/>
                      <a:pt x="4529" y="3331"/>
                    </a:cubicBezTo>
                    <a:cubicBezTo>
                      <a:pt x="4580" y="3331"/>
                      <a:pt x="4631" y="3348"/>
                      <a:pt x="4682" y="3386"/>
                    </a:cubicBezTo>
                    <a:cubicBezTo>
                      <a:pt x="4834" y="3538"/>
                      <a:pt x="5016" y="3629"/>
                      <a:pt x="5168" y="3690"/>
                    </a:cubicBezTo>
                    <a:cubicBezTo>
                      <a:pt x="5472" y="3842"/>
                      <a:pt x="5776" y="4055"/>
                      <a:pt x="6111" y="4146"/>
                    </a:cubicBezTo>
                    <a:cubicBezTo>
                      <a:pt x="6156" y="4161"/>
                      <a:pt x="6202" y="4169"/>
                      <a:pt x="6247" y="4169"/>
                    </a:cubicBezTo>
                    <a:cubicBezTo>
                      <a:pt x="6293" y="4169"/>
                      <a:pt x="6338" y="4161"/>
                      <a:pt x="6384" y="4146"/>
                    </a:cubicBezTo>
                    <a:cubicBezTo>
                      <a:pt x="6445" y="4116"/>
                      <a:pt x="6445" y="3994"/>
                      <a:pt x="6414" y="3933"/>
                    </a:cubicBezTo>
                    <a:cubicBezTo>
                      <a:pt x="6389" y="3857"/>
                      <a:pt x="6213" y="3737"/>
                      <a:pt x="6103" y="3737"/>
                    </a:cubicBezTo>
                    <a:cubicBezTo>
                      <a:pt x="6083" y="3737"/>
                      <a:pt x="6064" y="3741"/>
                      <a:pt x="6050" y="3751"/>
                    </a:cubicBezTo>
                    <a:cubicBezTo>
                      <a:pt x="6004" y="3766"/>
                      <a:pt x="5974" y="3774"/>
                      <a:pt x="5943" y="3774"/>
                    </a:cubicBezTo>
                    <a:cubicBezTo>
                      <a:pt x="5913" y="3774"/>
                      <a:pt x="5883" y="3766"/>
                      <a:pt x="5837" y="3751"/>
                    </a:cubicBezTo>
                    <a:lnTo>
                      <a:pt x="5381" y="3508"/>
                    </a:lnTo>
                    <a:cubicBezTo>
                      <a:pt x="5168" y="3386"/>
                      <a:pt x="4955" y="3295"/>
                      <a:pt x="4743" y="3173"/>
                    </a:cubicBezTo>
                    <a:cubicBezTo>
                      <a:pt x="4621" y="3113"/>
                      <a:pt x="4530" y="3052"/>
                      <a:pt x="4530" y="2900"/>
                    </a:cubicBezTo>
                    <a:cubicBezTo>
                      <a:pt x="4469" y="2535"/>
                      <a:pt x="4317" y="2231"/>
                      <a:pt x="4165" y="1927"/>
                    </a:cubicBezTo>
                    <a:cubicBezTo>
                      <a:pt x="4135" y="1806"/>
                      <a:pt x="4013" y="1684"/>
                      <a:pt x="4074" y="1532"/>
                    </a:cubicBezTo>
                    <a:cubicBezTo>
                      <a:pt x="4074" y="1369"/>
                      <a:pt x="3976" y="1254"/>
                      <a:pt x="3846" y="1254"/>
                    </a:cubicBezTo>
                    <a:cubicBezTo>
                      <a:pt x="3831" y="1254"/>
                      <a:pt x="3816" y="1255"/>
                      <a:pt x="3800" y="1259"/>
                    </a:cubicBezTo>
                    <a:cubicBezTo>
                      <a:pt x="3679" y="1259"/>
                      <a:pt x="3557" y="1411"/>
                      <a:pt x="3618" y="1502"/>
                    </a:cubicBezTo>
                    <a:cubicBezTo>
                      <a:pt x="3709" y="1775"/>
                      <a:pt x="3831" y="2018"/>
                      <a:pt x="3952" y="2322"/>
                    </a:cubicBezTo>
                    <a:cubicBezTo>
                      <a:pt x="3983" y="2444"/>
                      <a:pt x="4013" y="2535"/>
                      <a:pt x="4074" y="2596"/>
                    </a:cubicBezTo>
                    <a:cubicBezTo>
                      <a:pt x="4104" y="2626"/>
                      <a:pt x="4104" y="2718"/>
                      <a:pt x="4074" y="2748"/>
                    </a:cubicBezTo>
                    <a:cubicBezTo>
                      <a:pt x="4044" y="2763"/>
                      <a:pt x="4021" y="2771"/>
                      <a:pt x="4002" y="2771"/>
                    </a:cubicBezTo>
                    <a:cubicBezTo>
                      <a:pt x="3983" y="2771"/>
                      <a:pt x="3968" y="2763"/>
                      <a:pt x="3952" y="2748"/>
                    </a:cubicBezTo>
                    <a:cubicBezTo>
                      <a:pt x="3800" y="2596"/>
                      <a:pt x="3527" y="2535"/>
                      <a:pt x="3344" y="2383"/>
                    </a:cubicBezTo>
                    <a:cubicBezTo>
                      <a:pt x="3162" y="2262"/>
                      <a:pt x="3010" y="2170"/>
                      <a:pt x="2797" y="2079"/>
                    </a:cubicBezTo>
                    <a:cubicBezTo>
                      <a:pt x="2645" y="1988"/>
                      <a:pt x="2493" y="1866"/>
                      <a:pt x="2554" y="1654"/>
                    </a:cubicBezTo>
                    <a:cubicBezTo>
                      <a:pt x="2585" y="1471"/>
                      <a:pt x="2493" y="1228"/>
                      <a:pt x="2433" y="1046"/>
                    </a:cubicBezTo>
                    <a:cubicBezTo>
                      <a:pt x="2311" y="803"/>
                      <a:pt x="2159" y="590"/>
                      <a:pt x="2129" y="316"/>
                    </a:cubicBezTo>
                    <a:cubicBezTo>
                      <a:pt x="2098" y="255"/>
                      <a:pt x="2037" y="195"/>
                      <a:pt x="2007" y="134"/>
                    </a:cubicBezTo>
                    <a:cubicBezTo>
                      <a:pt x="1977" y="73"/>
                      <a:pt x="1939" y="43"/>
                      <a:pt x="1893" y="43"/>
                    </a:cubicBezTo>
                    <a:cubicBezTo>
                      <a:pt x="1848" y="43"/>
                      <a:pt x="1794" y="73"/>
                      <a:pt x="1734" y="134"/>
                    </a:cubicBezTo>
                    <a:cubicBezTo>
                      <a:pt x="1673" y="195"/>
                      <a:pt x="1794" y="286"/>
                      <a:pt x="1794" y="347"/>
                    </a:cubicBezTo>
                    <a:cubicBezTo>
                      <a:pt x="1825" y="620"/>
                      <a:pt x="2007" y="894"/>
                      <a:pt x="2098" y="1167"/>
                    </a:cubicBezTo>
                    <a:cubicBezTo>
                      <a:pt x="2129" y="1319"/>
                      <a:pt x="2220" y="1411"/>
                      <a:pt x="2189" y="1623"/>
                    </a:cubicBezTo>
                    <a:cubicBezTo>
                      <a:pt x="2098" y="1532"/>
                      <a:pt x="1977" y="1380"/>
                      <a:pt x="1825" y="1350"/>
                    </a:cubicBezTo>
                    <a:cubicBezTo>
                      <a:pt x="1703" y="1319"/>
                      <a:pt x="1642" y="1167"/>
                      <a:pt x="1521" y="1107"/>
                    </a:cubicBezTo>
                    <a:cubicBezTo>
                      <a:pt x="1369" y="1076"/>
                      <a:pt x="1217" y="1015"/>
                      <a:pt x="1126" y="894"/>
                    </a:cubicBezTo>
                    <a:cubicBezTo>
                      <a:pt x="1034" y="772"/>
                      <a:pt x="913" y="742"/>
                      <a:pt x="822" y="651"/>
                    </a:cubicBezTo>
                    <a:cubicBezTo>
                      <a:pt x="609" y="499"/>
                      <a:pt x="427" y="316"/>
                      <a:pt x="275" y="104"/>
                    </a:cubicBezTo>
                    <a:cubicBezTo>
                      <a:pt x="229" y="35"/>
                      <a:pt x="183" y="1"/>
                      <a:pt x="125" y="1"/>
                    </a:cubicBez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50"/>
              <p:cNvSpPr/>
              <p:nvPr/>
            </p:nvSpPr>
            <p:spPr>
              <a:xfrm>
                <a:off x="4052350" y="6424275"/>
                <a:ext cx="94250" cy="152575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6103" extrusionOk="0">
                    <a:moveTo>
                      <a:pt x="3431" y="0"/>
                    </a:moveTo>
                    <a:cubicBezTo>
                      <a:pt x="3374" y="0"/>
                      <a:pt x="3308" y="55"/>
                      <a:pt x="3283" y="130"/>
                    </a:cubicBezTo>
                    <a:cubicBezTo>
                      <a:pt x="3161" y="403"/>
                      <a:pt x="3131" y="646"/>
                      <a:pt x="3009" y="889"/>
                    </a:cubicBezTo>
                    <a:cubicBezTo>
                      <a:pt x="2979" y="950"/>
                      <a:pt x="2948" y="1041"/>
                      <a:pt x="2948" y="1102"/>
                    </a:cubicBezTo>
                    <a:cubicBezTo>
                      <a:pt x="2888" y="1315"/>
                      <a:pt x="2827" y="1528"/>
                      <a:pt x="2736" y="1680"/>
                    </a:cubicBezTo>
                    <a:cubicBezTo>
                      <a:pt x="2523" y="2105"/>
                      <a:pt x="2432" y="2531"/>
                      <a:pt x="2219" y="2896"/>
                    </a:cubicBezTo>
                    <a:cubicBezTo>
                      <a:pt x="2097" y="3139"/>
                      <a:pt x="2037" y="3382"/>
                      <a:pt x="1885" y="3625"/>
                    </a:cubicBezTo>
                    <a:lnTo>
                      <a:pt x="1885" y="3352"/>
                    </a:lnTo>
                    <a:cubicBezTo>
                      <a:pt x="1885" y="3169"/>
                      <a:pt x="1885" y="2987"/>
                      <a:pt x="1824" y="2774"/>
                    </a:cubicBezTo>
                    <a:cubicBezTo>
                      <a:pt x="1793" y="2592"/>
                      <a:pt x="1763" y="2409"/>
                      <a:pt x="1733" y="2166"/>
                    </a:cubicBezTo>
                    <a:cubicBezTo>
                      <a:pt x="1733" y="2044"/>
                      <a:pt x="1672" y="1923"/>
                      <a:pt x="1672" y="1771"/>
                    </a:cubicBezTo>
                    <a:cubicBezTo>
                      <a:pt x="1672" y="1680"/>
                      <a:pt x="1641" y="1619"/>
                      <a:pt x="1611" y="1558"/>
                    </a:cubicBezTo>
                    <a:cubicBezTo>
                      <a:pt x="1590" y="1537"/>
                      <a:pt x="1538" y="1515"/>
                      <a:pt x="1498" y="1515"/>
                    </a:cubicBezTo>
                    <a:cubicBezTo>
                      <a:pt x="1482" y="1515"/>
                      <a:pt x="1468" y="1519"/>
                      <a:pt x="1459" y="1528"/>
                    </a:cubicBezTo>
                    <a:cubicBezTo>
                      <a:pt x="1368" y="1528"/>
                      <a:pt x="1338" y="1558"/>
                      <a:pt x="1338" y="1649"/>
                    </a:cubicBezTo>
                    <a:cubicBezTo>
                      <a:pt x="1338" y="1741"/>
                      <a:pt x="1307" y="1801"/>
                      <a:pt x="1338" y="1832"/>
                    </a:cubicBezTo>
                    <a:cubicBezTo>
                      <a:pt x="1459" y="2075"/>
                      <a:pt x="1429" y="2348"/>
                      <a:pt x="1459" y="2561"/>
                    </a:cubicBezTo>
                    <a:cubicBezTo>
                      <a:pt x="1489" y="2956"/>
                      <a:pt x="1611" y="3352"/>
                      <a:pt x="1581" y="3777"/>
                    </a:cubicBezTo>
                    <a:cubicBezTo>
                      <a:pt x="1581" y="3807"/>
                      <a:pt x="1611" y="3807"/>
                      <a:pt x="1611" y="3868"/>
                    </a:cubicBezTo>
                    <a:cubicBezTo>
                      <a:pt x="1611" y="4020"/>
                      <a:pt x="1733" y="4111"/>
                      <a:pt x="1611" y="4324"/>
                    </a:cubicBezTo>
                    <a:cubicBezTo>
                      <a:pt x="1489" y="4476"/>
                      <a:pt x="1429" y="4689"/>
                      <a:pt x="1338" y="4871"/>
                    </a:cubicBezTo>
                    <a:cubicBezTo>
                      <a:pt x="1277" y="5084"/>
                      <a:pt x="1155" y="5297"/>
                      <a:pt x="1064" y="5479"/>
                    </a:cubicBezTo>
                    <a:cubicBezTo>
                      <a:pt x="1044" y="5560"/>
                      <a:pt x="983" y="5574"/>
                      <a:pt x="927" y="5574"/>
                    </a:cubicBezTo>
                    <a:cubicBezTo>
                      <a:pt x="898" y="5574"/>
                      <a:pt x="871" y="5570"/>
                      <a:pt x="851" y="5570"/>
                    </a:cubicBezTo>
                    <a:cubicBezTo>
                      <a:pt x="760" y="5570"/>
                      <a:pt x="760" y="5540"/>
                      <a:pt x="760" y="5479"/>
                    </a:cubicBezTo>
                    <a:cubicBezTo>
                      <a:pt x="730" y="5145"/>
                      <a:pt x="699" y="4810"/>
                      <a:pt x="608" y="4476"/>
                    </a:cubicBezTo>
                    <a:cubicBezTo>
                      <a:pt x="547" y="4203"/>
                      <a:pt x="547" y="3929"/>
                      <a:pt x="395" y="3716"/>
                    </a:cubicBezTo>
                    <a:cubicBezTo>
                      <a:pt x="365" y="3625"/>
                      <a:pt x="243" y="3595"/>
                      <a:pt x="152" y="3595"/>
                    </a:cubicBezTo>
                    <a:cubicBezTo>
                      <a:pt x="91" y="3595"/>
                      <a:pt x="91" y="3655"/>
                      <a:pt x="61" y="3716"/>
                    </a:cubicBezTo>
                    <a:cubicBezTo>
                      <a:pt x="0" y="3747"/>
                      <a:pt x="61" y="3777"/>
                      <a:pt x="91" y="3807"/>
                    </a:cubicBezTo>
                    <a:cubicBezTo>
                      <a:pt x="122" y="3838"/>
                      <a:pt x="152" y="3899"/>
                      <a:pt x="152" y="3929"/>
                    </a:cubicBezTo>
                    <a:cubicBezTo>
                      <a:pt x="243" y="4111"/>
                      <a:pt x="304" y="4324"/>
                      <a:pt x="365" y="4537"/>
                    </a:cubicBezTo>
                    <a:cubicBezTo>
                      <a:pt x="395" y="4902"/>
                      <a:pt x="426" y="5266"/>
                      <a:pt x="456" y="5601"/>
                    </a:cubicBezTo>
                    <a:cubicBezTo>
                      <a:pt x="517" y="5753"/>
                      <a:pt x="547" y="5874"/>
                      <a:pt x="699" y="5935"/>
                    </a:cubicBezTo>
                    <a:cubicBezTo>
                      <a:pt x="760" y="5966"/>
                      <a:pt x="851" y="5935"/>
                      <a:pt x="882" y="6057"/>
                    </a:cubicBezTo>
                    <a:cubicBezTo>
                      <a:pt x="897" y="6087"/>
                      <a:pt x="927" y="6102"/>
                      <a:pt x="961" y="6102"/>
                    </a:cubicBezTo>
                    <a:cubicBezTo>
                      <a:pt x="996" y="6102"/>
                      <a:pt x="1034" y="6087"/>
                      <a:pt x="1064" y="6057"/>
                    </a:cubicBezTo>
                    <a:cubicBezTo>
                      <a:pt x="1094" y="6026"/>
                      <a:pt x="1186" y="5966"/>
                      <a:pt x="1277" y="5935"/>
                    </a:cubicBezTo>
                    <a:cubicBezTo>
                      <a:pt x="1641" y="5783"/>
                      <a:pt x="1976" y="5631"/>
                      <a:pt x="2371" y="5449"/>
                    </a:cubicBezTo>
                    <a:cubicBezTo>
                      <a:pt x="2493" y="5358"/>
                      <a:pt x="2645" y="5327"/>
                      <a:pt x="2675" y="5145"/>
                    </a:cubicBezTo>
                    <a:cubicBezTo>
                      <a:pt x="2675" y="5084"/>
                      <a:pt x="2645" y="4993"/>
                      <a:pt x="2553" y="4962"/>
                    </a:cubicBezTo>
                    <a:cubicBezTo>
                      <a:pt x="2540" y="4935"/>
                      <a:pt x="2514" y="4920"/>
                      <a:pt x="2487" y="4920"/>
                    </a:cubicBezTo>
                    <a:cubicBezTo>
                      <a:pt x="2453" y="4920"/>
                      <a:pt x="2418" y="4943"/>
                      <a:pt x="2401" y="4993"/>
                    </a:cubicBezTo>
                    <a:cubicBezTo>
                      <a:pt x="2280" y="5145"/>
                      <a:pt x="2097" y="5175"/>
                      <a:pt x="1945" y="5266"/>
                    </a:cubicBezTo>
                    <a:cubicBezTo>
                      <a:pt x="1763" y="5327"/>
                      <a:pt x="1520" y="5358"/>
                      <a:pt x="1338" y="5540"/>
                    </a:cubicBezTo>
                    <a:cubicBezTo>
                      <a:pt x="1338" y="5449"/>
                      <a:pt x="1338" y="5449"/>
                      <a:pt x="1368" y="5358"/>
                    </a:cubicBezTo>
                    <a:cubicBezTo>
                      <a:pt x="1611" y="5023"/>
                      <a:pt x="1733" y="4689"/>
                      <a:pt x="1885" y="4355"/>
                    </a:cubicBezTo>
                    <a:cubicBezTo>
                      <a:pt x="1885" y="4294"/>
                      <a:pt x="1915" y="4263"/>
                      <a:pt x="1945" y="4263"/>
                    </a:cubicBezTo>
                    <a:cubicBezTo>
                      <a:pt x="2189" y="4233"/>
                      <a:pt x="2401" y="4142"/>
                      <a:pt x="2584" y="3990"/>
                    </a:cubicBezTo>
                    <a:cubicBezTo>
                      <a:pt x="2675" y="3959"/>
                      <a:pt x="2797" y="3929"/>
                      <a:pt x="2857" y="3838"/>
                    </a:cubicBezTo>
                    <a:cubicBezTo>
                      <a:pt x="3131" y="3655"/>
                      <a:pt x="3435" y="3534"/>
                      <a:pt x="3648" y="3291"/>
                    </a:cubicBezTo>
                    <a:cubicBezTo>
                      <a:pt x="3739" y="3200"/>
                      <a:pt x="3769" y="3139"/>
                      <a:pt x="3708" y="3048"/>
                    </a:cubicBezTo>
                    <a:cubicBezTo>
                      <a:pt x="3663" y="3017"/>
                      <a:pt x="3625" y="3002"/>
                      <a:pt x="3587" y="3002"/>
                    </a:cubicBezTo>
                    <a:cubicBezTo>
                      <a:pt x="3549" y="3002"/>
                      <a:pt x="3511" y="3017"/>
                      <a:pt x="3465" y="3048"/>
                    </a:cubicBezTo>
                    <a:cubicBezTo>
                      <a:pt x="3283" y="3200"/>
                      <a:pt x="3040" y="3321"/>
                      <a:pt x="2827" y="3473"/>
                    </a:cubicBezTo>
                    <a:cubicBezTo>
                      <a:pt x="2705" y="3595"/>
                      <a:pt x="2553" y="3625"/>
                      <a:pt x="2432" y="3747"/>
                    </a:cubicBezTo>
                    <a:cubicBezTo>
                      <a:pt x="2401" y="3807"/>
                      <a:pt x="2280" y="3807"/>
                      <a:pt x="2219" y="3838"/>
                    </a:cubicBezTo>
                    <a:cubicBezTo>
                      <a:pt x="2192" y="3856"/>
                      <a:pt x="2171" y="3863"/>
                      <a:pt x="2155" y="3863"/>
                    </a:cubicBezTo>
                    <a:cubicBezTo>
                      <a:pt x="2115" y="3863"/>
                      <a:pt x="2106" y="3820"/>
                      <a:pt x="2128" y="3777"/>
                    </a:cubicBezTo>
                    <a:cubicBezTo>
                      <a:pt x="2249" y="3503"/>
                      <a:pt x="2401" y="3230"/>
                      <a:pt x="2523" y="2926"/>
                    </a:cubicBezTo>
                    <a:cubicBezTo>
                      <a:pt x="2584" y="2683"/>
                      <a:pt x="2736" y="2440"/>
                      <a:pt x="2827" y="2166"/>
                    </a:cubicBezTo>
                    <a:cubicBezTo>
                      <a:pt x="2857" y="1984"/>
                      <a:pt x="2948" y="1832"/>
                      <a:pt x="3009" y="1680"/>
                    </a:cubicBezTo>
                    <a:cubicBezTo>
                      <a:pt x="3131" y="1467"/>
                      <a:pt x="3192" y="1224"/>
                      <a:pt x="3283" y="1011"/>
                    </a:cubicBezTo>
                    <a:cubicBezTo>
                      <a:pt x="3344" y="737"/>
                      <a:pt x="3465" y="494"/>
                      <a:pt x="3556" y="251"/>
                    </a:cubicBezTo>
                    <a:cubicBezTo>
                      <a:pt x="3587" y="99"/>
                      <a:pt x="3496" y="38"/>
                      <a:pt x="3465" y="8"/>
                    </a:cubicBezTo>
                    <a:cubicBezTo>
                      <a:pt x="3454" y="3"/>
                      <a:pt x="3443" y="0"/>
                      <a:pt x="3431" y="0"/>
                    </a:cubicBez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50"/>
              <p:cNvSpPr/>
              <p:nvPr/>
            </p:nvSpPr>
            <p:spPr>
              <a:xfrm>
                <a:off x="4089575" y="6807450"/>
                <a:ext cx="2300" cy="775"/>
              </a:xfrm>
              <a:custGeom>
                <a:avLst/>
                <a:gdLst/>
                <a:ahLst/>
                <a:cxnLst/>
                <a:rect l="l" t="t" r="r" b="b"/>
                <a:pathLst>
                  <a:path w="92" h="31" extrusionOk="0">
                    <a:moveTo>
                      <a:pt x="0" y="0"/>
                    </a:moveTo>
                    <a:cubicBezTo>
                      <a:pt x="0" y="0"/>
                      <a:pt x="0" y="31"/>
                      <a:pt x="31" y="31"/>
                    </a:cubicBezTo>
                    <a:cubicBezTo>
                      <a:pt x="92" y="31"/>
                      <a:pt x="92" y="31"/>
                      <a:pt x="92" y="0"/>
                    </a:cubicBezTo>
                    <a:close/>
                  </a:path>
                </a:pathLst>
              </a:custGeom>
              <a:solidFill>
                <a:srgbClr val="2474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50"/>
              <p:cNvSpPr/>
              <p:nvPr/>
            </p:nvSpPr>
            <p:spPr>
              <a:xfrm>
                <a:off x="3142750" y="6851525"/>
                <a:ext cx="1550" cy="1550"/>
              </a:xfrm>
              <a:custGeom>
                <a:avLst/>
                <a:gdLst/>
                <a:ahLst/>
                <a:cxnLst/>
                <a:rect l="l" t="t" r="r" b="b"/>
                <a:pathLst>
                  <a:path w="62" h="62" extrusionOk="0">
                    <a:moveTo>
                      <a:pt x="31" y="0"/>
                    </a:moveTo>
                    <a:cubicBezTo>
                      <a:pt x="0" y="31"/>
                      <a:pt x="0" y="61"/>
                      <a:pt x="31" y="61"/>
                    </a:cubicBezTo>
                    <a:cubicBezTo>
                      <a:pt x="61" y="31"/>
                      <a:pt x="31" y="31"/>
                      <a:pt x="31" y="0"/>
                    </a:cubicBezTo>
                    <a:close/>
                  </a:path>
                </a:pathLst>
              </a:custGeom>
              <a:solidFill>
                <a:srgbClr val="2474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50"/>
              <p:cNvSpPr/>
              <p:nvPr/>
            </p:nvSpPr>
            <p:spPr>
              <a:xfrm>
                <a:off x="3097925" y="6165775"/>
                <a:ext cx="988625" cy="1154625"/>
              </a:xfrm>
              <a:custGeom>
                <a:avLst/>
                <a:gdLst/>
                <a:ahLst/>
                <a:cxnLst/>
                <a:rect l="l" t="t" r="r" b="b"/>
                <a:pathLst>
                  <a:path w="39545" h="46185" extrusionOk="0">
                    <a:moveTo>
                      <a:pt x="5039" y="1"/>
                    </a:moveTo>
                    <a:cubicBezTo>
                      <a:pt x="3381" y="1"/>
                      <a:pt x="1736" y="60"/>
                      <a:pt x="122" y="226"/>
                    </a:cubicBezTo>
                    <a:cubicBezTo>
                      <a:pt x="0" y="895"/>
                      <a:pt x="182" y="1503"/>
                      <a:pt x="395" y="2232"/>
                    </a:cubicBezTo>
                    <a:lnTo>
                      <a:pt x="608" y="3266"/>
                    </a:lnTo>
                    <a:cubicBezTo>
                      <a:pt x="760" y="3874"/>
                      <a:pt x="882" y="4482"/>
                      <a:pt x="1064" y="5090"/>
                    </a:cubicBezTo>
                    <a:cubicBezTo>
                      <a:pt x="1186" y="5394"/>
                      <a:pt x="1186" y="5394"/>
                      <a:pt x="1489" y="5394"/>
                    </a:cubicBezTo>
                    <a:lnTo>
                      <a:pt x="1672" y="5394"/>
                    </a:lnTo>
                    <a:cubicBezTo>
                      <a:pt x="2736" y="5424"/>
                      <a:pt x="3830" y="5424"/>
                      <a:pt x="4894" y="5485"/>
                    </a:cubicBezTo>
                    <a:lnTo>
                      <a:pt x="5015" y="5485"/>
                    </a:lnTo>
                    <a:cubicBezTo>
                      <a:pt x="5076" y="5485"/>
                      <a:pt x="5076" y="5545"/>
                      <a:pt x="5076" y="5576"/>
                    </a:cubicBezTo>
                    <a:cubicBezTo>
                      <a:pt x="5137" y="5880"/>
                      <a:pt x="5167" y="6153"/>
                      <a:pt x="5198" y="6457"/>
                    </a:cubicBezTo>
                    <a:cubicBezTo>
                      <a:pt x="5259" y="6701"/>
                      <a:pt x="5259" y="7004"/>
                      <a:pt x="5289" y="7308"/>
                    </a:cubicBezTo>
                    <a:cubicBezTo>
                      <a:pt x="6049" y="14421"/>
                      <a:pt x="8359" y="36032"/>
                      <a:pt x="8724" y="39771"/>
                    </a:cubicBezTo>
                    <a:cubicBezTo>
                      <a:pt x="8845" y="41139"/>
                      <a:pt x="8359" y="44634"/>
                      <a:pt x="9544" y="45576"/>
                    </a:cubicBezTo>
                    <a:cubicBezTo>
                      <a:pt x="9781" y="45782"/>
                      <a:pt x="10276" y="45852"/>
                      <a:pt x="10863" y="45852"/>
                    </a:cubicBezTo>
                    <a:cubicBezTo>
                      <a:pt x="12008" y="45852"/>
                      <a:pt x="13501" y="45586"/>
                      <a:pt x="14104" y="45546"/>
                    </a:cubicBezTo>
                    <a:cubicBezTo>
                      <a:pt x="14438" y="45546"/>
                      <a:pt x="14772" y="45576"/>
                      <a:pt x="15107" y="45576"/>
                    </a:cubicBezTo>
                    <a:cubicBezTo>
                      <a:pt x="20031" y="45759"/>
                      <a:pt x="24925" y="45576"/>
                      <a:pt x="29788" y="46124"/>
                    </a:cubicBezTo>
                    <a:cubicBezTo>
                      <a:pt x="30274" y="46184"/>
                      <a:pt x="30821" y="46154"/>
                      <a:pt x="31308" y="46184"/>
                    </a:cubicBezTo>
                    <a:cubicBezTo>
                      <a:pt x="31581" y="46184"/>
                      <a:pt x="31581" y="46184"/>
                      <a:pt x="31581" y="45911"/>
                    </a:cubicBezTo>
                    <a:cubicBezTo>
                      <a:pt x="31520" y="39011"/>
                      <a:pt x="34104" y="12932"/>
                      <a:pt x="35259" y="7521"/>
                    </a:cubicBezTo>
                    <a:cubicBezTo>
                      <a:pt x="35320" y="7217"/>
                      <a:pt x="35320" y="6852"/>
                      <a:pt x="35320" y="6549"/>
                    </a:cubicBezTo>
                    <a:cubicBezTo>
                      <a:pt x="35320" y="6457"/>
                      <a:pt x="35320" y="6397"/>
                      <a:pt x="35472" y="6397"/>
                    </a:cubicBezTo>
                    <a:cubicBezTo>
                      <a:pt x="36019" y="6397"/>
                      <a:pt x="36505" y="6457"/>
                      <a:pt x="37052" y="6457"/>
                    </a:cubicBezTo>
                    <a:lnTo>
                      <a:pt x="37752" y="6457"/>
                    </a:lnTo>
                    <a:cubicBezTo>
                      <a:pt x="37964" y="6457"/>
                      <a:pt x="38116" y="6336"/>
                      <a:pt x="38147" y="6153"/>
                    </a:cubicBezTo>
                    <a:cubicBezTo>
                      <a:pt x="38268" y="5454"/>
                      <a:pt x="38451" y="4816"/>
                      <a:pt x="38603" y="4178"/>
                    </a:cubicBezTo>
                    <a:cubicBezTo>
                      <a:pt x="38724" y="3722"/>
                      <a:pt x="38846" y="3266"/>
                      <a:pt x="38937" y="2749"/>
                    </a:cubicBezTo>
                    <a:cubicBezTo>
                      <a:pt x="39028" y="2445"/>
                      <a:pt x="39059" y="2111"/>
                      <a:pt x="39211" y="1807"/>
                    </a:cubicBezTo>
                    <a:cubicBezTo>
                      <a:pt x="39302" y="1624"/>
                      <a:pt x="39332" y="1472"/>
                      <a:pt x="39363" y="1290"/>
                    </a:cubicBezTo>
                    <a:cubicBezTo>
                      <a:pt x="39363" y="1199"/>
                      <a:pt x="39393" y="1077"/>
                      <a:pt x="39454" y="1017"/>
                    </a:cubicBezTo>
                    <a:cubicBezTo>
                      <a:pt x="39515" y="865"/>
                      <a:pt x="39545" y="773"/>
                      <a:pt x="39454" y="682"/>
                    </a:cubicBezTo>
                    <a:cubicBezTo>
                      <a:pt x="39363" y="561"/>
                      <a:pt x="39211" y="530"/>
                      <a:pt x="39059" y="530"/>
                    </a:cubicBezTo>
                    <a:cubicBezTo>
                      <a:pt x="38907" y="530"/>
                      <a:pt x="38755" y="530"/>
                      <a:pt x="38603" y="561"/>
                    </a:cubicBezTo>
                    <a:cubicBezTo>
                      <a:pt x="38412" y="583"/>
                      <a:pt x="38213" y="589"/>
                      <a:pt x="38010" y="589"/>
                    </a:cubicBezTo>
                    <a:cubicBezTo>
                      <a:pt x="37788" y="589"/>
                      <a:pt x="37561" y="582"/>
                      <a:pt x="37337" y="582"/>
                    </a:cubicBezTo>
                    <a:cubicBezTo>
                      <a:pt x="37211" y="582"/>
                      <a:pt x="37085" y="584"/>
                      <a:pt x="36961" y="591"/>
                    </a:cubicBezTo>
                    <a:cubicBezTo>
                      <a:pt x="36823" y="604"/>
                      <a:pt x="36690" y="611"/>
                      <a:pt x="36559" y="611"/>
                    </a:cubicBezTo>
                    <a:cubicBezTo>
                      <a:pt x="36375" y="611"/>
                      <a:pt x="36197" y="596"/>
                      <a:pt x="36019" y="561"/>
                    </a:cubicBezTo>
                    <a:cubicBezTo>
                      <a:pt x="35969" y="536"/>
                      <a:pt x="35922" y="527"/>
                      <a:pt x="35875" y="527"/>
                    </a:cubicBezTo>
                    <a:cubicBezTo>
                      <a:pt x="35751" y="527"/>
                      <a:pt x="35635" y="591"/>
                      <a:pt x="35502" y="591"/>
                    </a:cubicBezTo>
                    <a:cubicBezTo>
                      <a:pt x="35290" y="591"/>
                      <a:pt x="35107" y="530"/>
                      <a:pt x="34925" y="530"/>
                    </a:cubicBezTo>
                    <a:cubicBezTo>
                      <a:pt x="31916" y="530"/>
                      <a:pt x="28876" y="469"/>
                      <a:pt x="25867" y="439"/>
                    </a:cubicBezTo>
                    <a:cubicBezTo>
                      <a:pt x="22736" y="409"/>
                      <a:pt x="19605" y="378"/>
                      <a:pt x="16444" y="378"/>
                    </a:cubicBezTo>
                    <a:cubicBezTo>
                      <a:pt x="12718" y="315"/>
                      <a:pt x="8845" y="1"/>
                      <a:pt x="5039" y="1"/>
                    </a:cubicBez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50"/>
              <p:cNvSpPr/>
              <p:nvPr/>
            </p:nvSpPr>
            <p:spPr>
              <a:xfrm>
                <a:off x="3098675" y="6163500"/>
                <a:ext cx="987875" cy="163725"/>
              </a:xfrm>
              <a:custGeom>
                <a:avLst/>
                <a:gdLst/>
                <a:ahLst/>
                <a:cxnLst/>
                <a:rect l="l" t="t" r="r" b="b"/>
                <a:pathLst>
                  <a:path w="39515" h="6549" extrusionOk="0">
                    <a:moveTo>
                      <a:pt x="5041" y="0"/>
                    </a:moveTo>
                    <a:cubicBezTo>
                      <a:pt x="3382" y="0"/>
                      <a:pt x="1736" y="60"/>
                      <a:pt x="122" y="226"/>
                    </a:cubicBezTo>
                    <a:cubicBezTo>
                      <a:pt x="0" y="895"/>
                      <a:pt x="213" y="1563"/>
                      <a:pt x="396" y="2232"/>
                    </a:cubicBezTo>
                    <a:lnTo>
                      <a:pt x="608" y="3266"/>
                    </a:lnTo>
                    <a:cubicBezTo>
                      <a:pt x="760" y="3874"/>
                      <a:pt x="882" y="4481"/>
                      <a:pt x="1064" y="5089"/>
                    </a:cubicBezTo>
                    <a:cubicBezTo>
                      <a:pt x="1156" y="5393"/>
                      <a:pt x="1156" y="5393"/>
                      <a:pt x="1490" y="5393"/>
                    </a:cubicBezTo>
                    <a:lnTo>
                      <a:pt x="1672" y="5393"/>
                    </a:lnTo>
                    <a:cubicBezTo>
                      <a:pt x="2736" y="5424"/>
                      <a:pt x="3861" y="5393"/>
                      <a:pt x="4925" y="5515"/>
                    </a:cubicBezTo>
                    <a:cubicBezTo>
                      <a:pt x="4864" y="5545"/>
                      <a:pt x="4985" y="5576"/>
                      <a:pt x="5016" y="5576"/>
                    </a:cubicBezTo>
                    <a:cubicBezTo>
                      <a:pt x="10639" y="5636"/>
                      <a:pt x="35351" y="6457"/>
                      <a:pt x="35503" y="6488"/>
                    </a:cubicBezTo>
                    <a:cubicBezTo>
                      <a:pt x="36019" y="6548"/>
                      <a:pt x="36536" y="6548"/>
                      <a:pt x="37053" y="6548"/>
                    </a:cubicBezTo>
                    <a:lnTo>
                      <a:pt x="37782" y="6548"/>
                    </a:lnTo>
                    <a:cubicBezTo>
                      <a:pt x="37995" y="6548"/>
                      <a:pt x="38117" y="6427"/>
                      <a:pt x="38147" y="6244"/>
                    </a:cubicBezTo>
                    <a:cubicBezTo>
                      <a:pt x="38269" y="5576"/>
                      <a:pt x="38451" y="4937"/>
                      <a:pt x="38603" y="4269"/>
                    </a:cubicBezTo>
                    <a:cubicBezTo>
                      <a:pt x="38725" y="3752"/>
                      <a:pt x="38877" y="3296"/>
                      <a:pt x="38968" y="2840"/>
                    </a:cubicBezTo>
                    <a:cubicBezTo>
                      <a:pt x="39029" y="2506"/>
                      <a:pt x="39059" y="2202"/>
                      <a:pt x="39211" y="1898"/>
                    </a:cubicBezTo>
                    <a:cubicBezTo>
                      <a:pt x="39302" y="1746"/>
                      <a:pt x="39333" y="1563"/>
                      <a:pt x="39363" y="1351"/>
                    </a:cubicBezTo>
                    <a:cubicBezTo>
                      <a:pt x="39363" y="1290"/>
                      <a:pt x="39424" y="1168"/>
                      <a:pt x="39454" y="1108"/>
                    </a:cubicBezTo>
                    <a:cubicBezTo>
                      <a:pt x="39485" y="986"/>
                      <a:pt x="39515" y="864"/>
                      <a:pt x="39454" y="743"/>
                    </a:cubicBezTo>
                    <a:cubicBezTo>
                      <a:pt x="39333" y="652"/>
                      <a:pt x="39181" y="591"/>
                      <a:pt x="39059" y="591"/>
                    </a:cubicBezTo>
                    <a:cubicBezTo>
                      <a:pt x="38907" y="591"/>
                      <a:pt x="38755" y="652"/>
                      <a:pt x="38603" y="652"/>
                    </a:cubicBezTo>
                    <a:cubicBezTo>
                      <a:pt x="38412" y="674"/>
                      <a:pt x="38213" y="680"/>
                      <a:pt x="38012" y="680"/>
                    </a:cubicBezTo>
                    <a:cubicBezTo>
                      <a:pt x="37791" y="680"/>
                      <a:pt x="37569" y="673"/>
                      <a:pt x="37351" y="673"/>
                    </a:cubicBezTo>
                    <a:cubicBezTo>
                      <a:pt x="37229" y="673"/>
                      <a:pt x="37109" y="675"/>
                      <a:pt x="36992" y="682"/>
                    </a:cubicBezTo>
                    <a:cubicBezTo>
                      <a:pt x="36840" y="682"/>
                      <a:pt x="36688" y="690"/>
                      <a:pt x="36529" y="690"/>
                    </a:cubicBezTo>
                    <a:cubicBezTo>
                      <a:pt x="36369" y="690"/>
                      <a:pt x="36202" y="682"/>
                      <a:pt x="36019" y="652"/>
                    </a:cubicBezTo>
                    <a:cubicBezTo>
                      <a:pt x="35974" y="636"/>
                      <a:pt x="35930" y="631"/>
                      <a:pt x="35887" y="631"/>
                    </a:cubicBezTo>
                    <a:cubicBezTo>
                      <a:pt x="35759" y="631"/>
                      <a:pt x="35639" y="682"/>
                      <a:pt x="35503" y="682"/>
                    </a:cubicBezTo>
                    <a:cubicBezTo>
                      <a:pt x="35320" y="682"/>
                      <a:pt x="35108" y="591"/>
                      <a:pt x="34925" y="591"/>
                    </a:cubicBezTo>
                    <a:cubicBezTo>
                      <a:pt x="31916" y="591"/>
                      <a:pt x="28876" y="560"/>
                      <a:pt x="25898" y="530"/>
                    </a:cubicBezTo>
                    <a:cubicBezTo>
                      <a:pt x="22736" y="500"/>
                      <a:pt x="19606" y="408"/>
                      <a:pt x="16475" y="378"/>
                    </a:cubicBezTo>
                    <a:cubicBezTo>
                      <a:pt x="12728" y="315"/>
                      <a:pt x="8848" y="0"/>
                      <a:pt x="5041" y="0"/>
                    </a:cubicBez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50"/>
              <p:cNvSpPr/>
              <p:nvPr/>
            </p:nvSpPr>
            <p:spPr>
              <a:xfrm>
                <a:off x="3440900" y="6121750"/>
                <a:ext cx="311300" cy="56900"/>
              </a:xfrm>
              <a:custGeom>
                <a:avLst/>
                <a:gdLst/>
                <a:ahLst/>
                <a:cxnLst/>
                <a:rect l="l" t="t" r="r" b="b"/>
                <a:pathLst>
                  <a:path w="12452" h="2276" extrusionOk="0">
                    <a:moveTo>
                      <a:pt x="1729" y="0"/>
                    </a:moveTo>
                    <a:cubicBezTo>
                      <a:pt x="1379" y="0"/>
                      <a:pt x="1028" y="18"/>
                      <a:pt x="681" y="18"/>
                    </a:cubicBezTo>
                    <a:cubicBezTo>
                      <a:pt x="572" y="18"/>
                      <a:pt x="463" y="16"/>
                      <a:pt x="354" y="12"/>
                    </a:cubicBezTo>
                    <a:cubicBezTo>
                      <a:pt x="329" y="4"/>
                      <a:pt x="305" y="1"/>
                      <a:pt x="281" y="1"/>
                    </a:cubicBezTo>
                    <a:cubicBezTo>
                      <a:pt x="109" y="1"/>
                      <a:pt x="0" y="185"/>
                      <a:pt x="81" y="346"/>
                    </a:cubicBezTo>
                    <a:cubicBezTo>
                      <a:pt x="202" y="619"/>
                      <a:pt x="202" y="863"/>
                      <a:pt x="202" y="1136"/>
                    </a:cubicBezTo>
                    <a:cubicBezTo>
                      <a:pt x="202" y="1471"/>
                      <a:pt x="233" y="1774"/>
                      <a:pt x="445" y="2048"/>
                    </a:cubicBezTo>
                    <a:cubicBezTo>
                      <a:pt x="604" y="2055"/>
                      <a:pt x="764" y="2057"/>
                      <a:pt x="924" y="2057"/>
                    </a:cubicBezTo>
                    <a:cubicBezTo>
                      <a:pt x="1210" y="2057"/>
                      <a:pt x="1498" y="2050"/>
                      <a:pt x="1781" y="2050"/>
                    </a:cubicBezTo>
                    <a:cubicBezTo>
                      <a:pt x="2040" y="2050"/>
                      <a:pt x="2296" y="2056"/>
                      <a:pt x="2543" y="2078"/>
                    </a:cubicBezTo>
                    <a:cubicBezTo>
                      <a:pt x="2767" y="2114"/>
                      <a:pt x="2996" y="2122"/>
                      <a:pt x="3225" y="2122"/>
                    </a:cubicBezTo>
                    <a:cubicBezTo>
                      <a:pt x="3412" y="2122"/>
                      <a:pt x="3599" y="2117"/>
                      <a:pt x="3785" y="2117"/>
                    </a:cubicBezTo>
                    <a:cubicBezTo>
                      <a:pt x="3960" y="2117"/>
                      <a:pt x="4134" y="2121"/>
                      <a:pt x="4306" y="2139"/>
                    </a:cubicBezTo>
                    <a:cubicBezTo>
                      <a:pt x="4655" y="2154"/>
                      <a:pt x="5020" y="2154"/>
                      <a:pt x="5392" y="2154"/>
                    </a:cubicBezTo>
                    <a:cubicBezTo>
                      <a:pt x="5765" y="2154"/>
                      <a:pt x="6145" y="2154"/>
                      <a:pt x="6525" y="2170"/>
                    </a:cubicBezTo>
                    <a:cubicBezTo>
                      <a:pt x="6788" y="2170"/>
                      <a:pt x="7065" y="2156"/>
                      <a:pt x="7328" y="2156"/>
                    </a:cubicBezTo>
                    <a:cubicBezTo>
                      <a:pt x="7460" y="2156"/>
                      <a:pt x="7588" y="2160"/>
                      <a:pt x="7710" y="2170"/>
                    </a:cubicBezTo>
                    <a:cubicBezTo>
                      <a:pt x="7980" y="2192"/>
                      <a:pt x="8253" y="2198"/>
                      <a:pt x="8528" y="2198"/>
                    </a:cubicBezTo>
                    <a:cubicBezTo>
                      <a:pt x="8828" y="2198"/>
                      <a:pt x="9130" y="2191"/>
                      <a:pt x="9429" y="2191"/>
                    </a:cubicBezTo>
                    <a:cubicBezTo>
                      <a:pt x="9597" y="2191"/>
                      <a:pt x="9764" y="2193"/>
                      <a:pt x="9929" y="2200"/>
                    </a:cubicBezTo>
                    <a:lnTo>
                      <a:pt x="11236" y="2200"/>
                    </a:lnTo>
                    <a:cubicBezTo>
                      <a:pt x="11327" y="2200"/>
                      <a:pt x="11388" y="2200"/>
                      <a:pt x="11479" y="2230"/>
                    </a:cubicBezTo>
                    <a:cubicBezTo>
                      <a:pt x="11510" y="2261"/>
                      <a:pt x="11555" y="2276"/>
                      <a:pt x="11605" y="2276"/>
                    </a:cubicBezTo>
                    <a:cubicBezTo>
                      <a:pt x="11654" y="2276"/>
                      <a:pt x="11707" y="2261"/>
                      <a:pt x="11753" y="2230"/>
                    </a:cubicBezTo>
                    <a:cubicBezTo>
                      <a:pt x="11905" y="2170"/>
                      <a:pt x="11996" y="2170"/>
                      <a:pt x="12148" y="2170"/>
                    </a:cubicBezTo>
                    <a:cubicBezTo>
                      <a:pt x="12209" y="2078"/>
                      <a:pt x="12209" y="2018"/>
                      <a:pt x="12209" y="1926"/>
                    </a:cubicBezTo>
                    <a:cubicBezTo>
                      <a:pt x="12300" y="1562"/>
                      <a:pt x="12421" y="1167"/>
                      <a:pt x="12421" y="802"/>
                    </a:cubicBezTo>
                    <a:cubicBezTo>
                      <a:pt x="12452" y="650"/>
                      <a:pt x="12421" y="467"/>
                      <a:pt x="12269" y="346"/>
                    </a:cubicBezTo>
                    <a:cubicBezTo>
                      <a:pt x="12057" y="194"/>
                      <a:pt x="11783" y="164"/>
                      <a:pt x="11540" y="103"/>
                    </a:cubicBezTo>
                    <a:cubicBezTo>
                      <a:pt x="11236" y="72"/>
                      <a:pt x="10947" y="65"/>
                      <a:pt x="10658" y="65"/>
                    </a:cubicBezTo>
                    <a:cubicBezTo>
                      <a:pt x="10370" y="65"/>
                      <a:pt x="10081" y="72"/>
                      <a:pt x="9777" y="72"/>
                    </a:cubicBezTo>
                    <a:cubicBezTo>
                      <a:pt x="9154" y="51"/>
                      <a:pt x="8515" y="29"/>
                      <a:pt x="7883" y="29"/>
                    </a:cubicBezTo>
                    <a:cubicBezTo>
                      <a:pt x="7621" y="29"/>
                      <a:pt x="7360" y="33"/>
                      <a:pt x="7102" y="42"/>
                    </a:cubicBezTo>
                    <a:cubicBezTo>
                      <a:pt x="6991" y="52"/>
                      <a:pt x="6879" y="55"/>
                      <a:pt x="6767" y="55"/>
                    </a:cubicBezTo>
                    <a:cubicBezTo>
                      <a:pt x="6542" y="55"/>
                      <a:pt x="6312" y="42"/>
                      <a:pt x="6069" y="42"/>
                    </a:cubicBezTo>
                    <a:cubicBezTo>
                      <a:pt x="5856" y="12"/>
                      <a:pt x="5582" y="12"/>
                      <a:pt x="5309" y="12"/>
                    </a:cubicBezTo>
                    <a:cubicBezTo>
                      <a:pt x="5157" y="12"/>
                      <a:pt x="5005" y="42"/>
                      <a:pt x="4853" y="42"/>
                    </a:cubicBezTo>
                    <a:cubicBezTo>
                      <a:pt x="4326" y="42"/>
                      <a:pt x="3799" y="69"/>
                      <a:pt x="3272" y="69"/>
                    </a:cubicBezTo>
                    <a:cubicBezTo>
                      <a:pt x="3009" y="69"/>
                      <a:pt x="2745" y="62"/>
                      <a:pt x="2482" y="42"/>
                    </a:cubicBezTo>
                    <a:cubicBezTo>
                      <a:pt x="2234" y="10"/>
                      <a:pt x="1982" y="0"/>
                      <a:pt x="1729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50"/>
              <p:cNvSpPr/>
              <p:nvPr/>
            </p:nvSpPr>
            <p:spPr>
              <a:xfrm>
                <a:off x="3819825" y="7156225"/>
                <a:ext cx="200625" cy="156575"/>
              </a:xfrm>
              <a:custGeom>
                <a:avLst/>
                <a:gdLst/>
                <a:ahLst/>
                <a:cxnLst/>
                <a:rect l="l" t="t" r="r" b="b"/>
                <a:pathLst>
                  <a:path w="8025" h="6263" extrusionOk="0">
                    <a:moveTo>
                      <a:pt x="3617" y="1"/>
                    </a:moveTo>
                    <a:cubicBezTo>
                      <a:pt x="1945" y="1"/>
                      <a:pt x="1064" y="2037"/>
                      <a:pt x="334" y="4013"/>
                    </a:cubicBezTo>
                    <a:lnTo>
                      <a:pt x="0" y="4621"/>
                    </a:lnTo>
                    <a:cubicBezTo>
                      <a:pt x="912" y="5168"/>
                      <a:pt x="1824" y="5624"/>
                      <a:pt x="2705" y="5958"/>
                    </a:cubicBezTo>
                    <a:cubicBezTo>
                      <a:pt x="3161" y="6110"/>
                      <a:pt x="3587" y="6262"/>
                      <a:pt x="3951" y="6262"/>
                    </a:cubicBezTo>
                    <a:cubicBezTo>
                      <a:pt x="4803" y="6232"/>
                      <a:pt x="5350" y="5442"/>
                      <a:pt x="5897" y="4621"/>
                    </a:cubicBezTo>
                    <a:cubicBezTo>
                      <a:pt x="6596" y="3557"/>
                      <a:pt x="7295" y="2493"/>
                      <a:pt x="8024" y="1430"/>
                    </a:cubicBezTo>
                    <a:cubicBezTo>
                      <a:pt x="7113" y="1095"/>
                      <a:pt x="6170" y="761"/>
                      <a:pt x="5258" y="426"/>
                    </a:cubicBezTo>
                    <a:cubicBezTo>
                      <a:pt x="4681" y="183"/>
                      <a:pt x="4134" y="1"/>
                      <a:pt x="3617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50"/>
              <p:cNvSpPr/>
              <p:nvPr/>
            </p:nvSpPr>
            <p:spPr>
              <a:xfrm>
                <a:off x="3806200" y="7145800"/>
                <a:ext cx="224875" cy="174300"/>
              </a:xfrm>
              <a:custGeom>
                <a:avLst/>
                <a:gdLst/>
                <a:ahLst/>
                <a:cxnLst/>
                <a:rect l="l" t="t" r="r" b="b"/>
                <a:pathLst>
                  <a:path w="8995" h="6972" extrusionOk="0">
                    <a:moveTo>
                      <a:pt x="4135" y="744"/>
                    </a:moveTo>
                    <a:cubicBezTo>
                      <a:pt x="4650" y="744"/>
                      <a:pt x="5172" y="960"/>
                      <a:pt x="5651" y="1147"/>
                    </a:cubicBezTo>
                    <a:cubicBezTo>
                      <a:pt x="6409" y="1425"/>
                      <a:pt x="7187" y="1703"/>
                      <a:pt x="7951" y="1980"/>
                    </a:cubicBezTo>
                    <a:lnTo>
                      <a:pt x="7951" y="1980"/>
                    </a:lnTo>
                    <a:cubicBezTo>
                      <a:pt x="7539" y="2617"/>
                      <a:pt x="7127" y="3239"/>
                      <a:pt x="6715" y="3883"/>
                    </a:cubicBezTo>
                    <a:cubicBezTo>
                      <a:pt x="6259" y="4552"/>
                      <a:pt x="5864" y="5281"/>
                      <a:pt x="5256" y="5859"/>
                    </a:cubicBezTo>
                    <a:cubicBezTo>
                      <a:pt x="4972" y="6144"/>
                      <a:pt x="4675" y="6247"/>
                      <a:pt x="4365" y="6247"/>
                    </a:cubicBezTo>
                    <a:cubicBezTo>
                      <a:pt x="3982" y="6247"/>
                      <a:pt x="3580" y="6088"/>
                      <a:pt x="3159" y="5920"/>
                    </a:cubicBezTo>
                    <a:cubicBezTo>
                      <a:pt x="2375" y="5612"/>
                      <a:pt x="1617" y="5201"/>
                      <a:pt x="885" y="4782"/>
                    </a:cubicBezTo>
                    <a:lnTo>
                      <a:pt x="885" y="4782"/>
                    </a:lnTo>
                    <a:cubicBezTo>
                      <a:pt x="1035" y="4781"/>
                      <a:pt x="1184" y="4701"/>
                      <a:pt x="1244" y="4521"/>
                    </a:cubicBezTo>
                    <a:cubicBezTo>
                      <a:pt x="1487" y="3792"/>
                      <a:pt x="1791" y="3062"/>
                      <a:pt x="2156" y="2394"/>
                    </a:cubicBezTo>
                    <a:cubicBezTo>
                      <a:pt x="2460" y="1816"/>
                      <a:pt x="2855" y="1208"/>
                      <a:pt x="3433" y="904"/>
                    </a:cubicBezTo>
                    <a:cubicBezTo>
                      <a:pt x="3662" y="789"/>
                      <a:pt x="3898" y="744"/>
                      <a:pt x="4135" y="744"/>
                    </a:cubicBezTo>
                    <a:close/>
                    <a:moveTo>
                      <a:pt x="4103" y="1"/>
                    </a:moveTo>
                    <a:cubicBezTo>
                      <a:pt x="3754" y="1"/>
                      <a:pt x="3408" y="76"/>
                      <a:pt x="3068" y="266"/>
                    </a:cubicBezTo>
                    <a:cubicBezTo>
                      <a:pt x="1609" y="1026"/>
                      <a:pt x="1031" y="2910"/>
                      <a:pt x="515" y="4278"/>
                    </a:cubicBezTo>
                    <a:cubicBezTo>
                      <a:pt x="473" y="4420"/>
                      <a:pt x="498" y="4537"/>
                      <a:pt x="559" y="4622"/>
                    </a:cubicBezTo>
                    <a:lnTo>
                      <a:pt x="559" y="4622"/>
                    </a:lnTo>
                    <a:cubicBezTo>
                      <a:pt x="539" y="4619"/>
                      <a:pt x="520" y="4617"/>
                      <a:pt x="501" y="4617"/>
                    </a:cubicBezTo>
                    <a:cubicBezTo>
                      <a:pt x="183" y="4617"/>
                      <a:pt x="1" y="5082"/>
                      <a:pt x="332" y="5312"/>
                    </a:cubicBezTo>
                    <a:cubicBezTo>
                      <a:pt x="1183" y="5798"/>
                      <a:pt x="2095" y="6254"/>
                      <a:pt x="3068" y="6649"/>
                    </a:cubicBezTo>
                    <a:cubicBezTo>
                      <a:pt x="3504" y="6834"/>
                      <a:pt x="3949" y="6972"/>
                      <a:pt x="4389" y="6972"/>
                    </a:cubicBezTo>
                    <a:cubicBezTo>
                      <a:pt x="4745" y="6972"/>
                      <a:pt x="5098" y="6881"/>
                      <a:pt x="5439" y="6649"/>
                    </a:cubicBezTo>
                    <a:cubicBezTo>
                      <a:pt x="6138" y="6163"/>
                      <a:pt x="6594" y="5342"/>
                      <a:pt x="7050" y="4673"/>
                    </a:cubicBezTo>
                    <a:cubicBezTo>
                      <a:pt x="7658" y="3761"/>
                      <a:pt x="8235" y="2880"/>
                      <a:pt x="8843" y="1968"/>
                    </a:cubicBezTo>
                    <a:cubicBezTo>
                      <a:pt x="8995" y="1755"/>
                      <a:pt x="8843" y="1512"/>
                      <a:pt x="8600" y="1451"/>
                    </a:cubicBezTo>
                    <a:cubicBezTo>
                      <a:pt x="7536" y="1056"/>
                      <a:pt x="6472" y="631"/>
                      <a:pt x="5408" y="266"/>
                    </a:cubicBezTo>
                    <a:cubicBezTo>
                      <a:pt x="4972" y="115"/>
                      <a:pt x="4535" y="1"/>
                      <a:pt x="4103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50"/>
              <p:cNvSpPr/>
              <p:nvPr/>
            </p:nvSpPr>
            <p:spPr>
              <a:xfrm>
                <a:off x="3844900" y="7202600"/>
                <a:ext cx="145150" cy="70850"/>
              </a:xfrm>
              <a:custGeom>
                <a:avLst/>
                <a:gdLst/>
                <a:ahLst/>
                <a:cxnLst/>
                <a:rect l="l" t="t" r="r" b="b"/>
                <a:pathLst>
                  <a:path w="5806" h="2834" extrusionOk="0">
                    <a:moveTo>
                      <a:pt x="5714" y="0"/>
                    </a:moveTo>
                    <a:cubicBezTo>
                      <a:pt x="5228" y="91"/>
                      <a:pt x="4742" y="304"/>
                      <a:pt x="4286" y="486"/>
                    </a:cubicBezTo>
                    <a:cubicBezTo>
                      <a:pt x="3800" y="699"/>
                      <a:pt x="3283" y="942"/>
                      <a:pt x="2796" y="1185"/>
                    </a:cubicBezTo>
                    <a:cubicBezTo>
                      <a:pt x="2341" y="1459"/>
                      <a:pt x="1885" y="1702"/>
                      <a:pt x="1429" y="2006"/>
                    </a:cubicBezTo>
                    <a:cubicBezTo>
                      <a:pt x="1246" y="2158"/>
                      <a:pt x="1003" y="2280"/>
                      <a:pt x="790" y="2401"/>
                    </a:cubicBezTo>
                    <a:cubicBezTo>
                      <a:pt x="547" y="2523"/>
                      <a:pt x="304" y="2523"/>
                      <a:pt x="61" y="2614"/>
                    </a:cubicBezTo>
                    <a:cubicBezTo>
                      <a:pt x="0" y="2644"/>
                      <a:pt x="0" y="2766"/>
                      <a:pt x="91" y="2827"/>
                    </a:cubicBezTo>
                    <a:cubicBezTo>
                      <a:pt x="123" y="2831"/>
                      <a:pt x="155" y="2834"/>
                      <a:pt x="188" y="2834"/>
                    </a:cubicBezTo>
                    <a:cubicBezTo>
                      <a:pt x="589" y="2834"/>
                      <a:pt x="1028" y="2505"/>
                      <a:pt x="1337" y="2280"/>
                    </a:cubicBezTo>
                    <a:cubicBezTo>
                      <a:pt x="1793" y="1976"/>
                      <a:pt x="2280" y="1672"/>
                      <a:pt x="2705" y="1398"/>
                    </a:cubicBezTo>
                    <a:cubicBezTo>
                      <a:pt x="3161" y="1125"/>
                      <a:pt x="3678" y="882"/>
                      <a:pt x="4195" y="638"/>
                    </a:cubicBezTo>
                    <a:cubicBezTo>
                      <a:pt x="4468" y="547"/>
                      <a:pt x="4772" y="426"/>
                      <a:pt x="5046" y="304"/>
                    </a:cubicBezTo>
                    <a:cubicBezTo>
                      <a:pt x="5259" y="213"/>
                      <a:pt x="5532" y="152"/>
                      <a:pt x="5775" y="30"/>
                    </a:cubicBezTo>
                    <a:cubicBezTo>
                      <a:pt x="5806" y="30"/>
                      <a:pt x="5775" y="0"/>
                      <a:pt x="5714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50"/>
              <p:cNvSpPr/>
              <p:nvPr/>
            </p:nvSpPr>
            <p:spPr>
              <a:xfrm>
                <a:off x="3930000" y="7183025"/>
                <a:ext cx="7250" cy="46375"/>
              </a:xfrm>
              <a:custGeom>
                <a:avLst/>
                <a:gdLst/>
                <a:ahLst/>
                <a:cxnLst/>
                <a:rect l="l" t="t" r="r" b="b"/>
                <a:pathLst>
                  <a:path w="290" h="1855" extrusionOk="0">
                    <a:moveTo>
                      <a:pt x="270" y="0"/>
                    </a:moveTo>
                    <a:cubicBezTo>
                      <a:pt x="259" y="0"/>
                      <a:pt x="244" y="8"/>
                      <a:pt x="244" y="23"/>
                    </a:cubicBezTo>
                    <a:cubicBezTo>
                      <a:pt x="244" y="114"/>
                      <a:pt x="183" y="175"/>
                      <a:pt x="183" y="266"/>
                    </a:cubicBezTo>
                    <a:cubicBezTo>
                      <a:pt x="183" y="327"/>
                      <a:pt x="183" y="418"/>
                      <a:pt x="152" y="449"/>
                    </a:cubicBezTo>
                    <a:cubicBezTo>
                      <a:pt x="152" y="601"/>
                      <a:pt x="122" y="753"/>
                      <a:pt x="122" y="905"/>
                    </a:cubicBezTo>
                    <a:cubicBezTo>
                      <a:pt x="92" y="1209"/>
                      <a:pt x="31" y="1482"/>
                      <a:pt x="0" y="1786"/>
                    </a:cubicBezTo>
                    <a:cubicBezTo>
                      <a:pt x="0" y="1832"/>
                      <a:pt x="46" y="1855"/>
                      <a:pt x="92" y="1855"/>
                    </a:cubicBezTo>
                    <a:cubicBezTo>
                      <a:pt x="137" y="1855"/>
                      <a:pt x="183" y="1832"/>
                      <a:pt x="183" y="1786"/>
                    </a:cubicBezTo>
                    <a:cubicBezTo>
                      <a:pt x="183" y="1482"/>
                      <a:pt x="244" y="1209"/>
                      <a:pt x="244" y="905"/>
                    </a:cubicBezTo>
                    <a:cubicBezTo>
                      <a:pt x="244" y="753"/>
                      <a:pt x="274" y="631"/>
                      <a:pt x="274" y="479"/>
                    </a:cubicBezTo>
                    <a:lnTo>
                      <a:pt x="274" y="297"/>
                    </a:lnTo>
                    <a:lnTo>
                      <a:pt x="274" y="175"/>
                    </a:lnTo>
                    <a:lnTo>
                      <a:pt x="274" y="23"/>
                    </a:lnTo>
                    <a:cubicBezTo>
                      <a:pt x="289" y="8"/>
                      <a:pt x="282" y="0"/>
                      <a:pt x="270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50"/>
              <p:cNvSpPr/>
              <p:nvPr/>
            </p:nvSpPr>
            <p:spPr>
              <a:xfrm>
                <a:off x="3933900" y="7228275"/>
                <a:ext cx="28800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1071" extrusionOk="0">
                    <a:moveTo>
                      <a:pt x="64" y="0"/>
                    </a:moveTo>
                    <a:cubicBezTo>
                      <a:pt x="20" y="0"/>
                      <a:pt x="1" y="76"/>
                      <a:pt x="27" y="128"/>
                    </a:cubicBezTo>
                    <a:cubicBezTo>
                      <a:pt x="240" y="280"/>
                      <a:pt x="422" y="371"/>
                      <a:pt x="574" y="523"/>
                    </a:cubicBezTo>
                    <a:lnTo>
                      <a:pt x="847" y="797"/>
                    </a:lnTo>
                    <a:cubicBezTo>
                      <a:pt x="878" y="827"/>
                      <a:pt x="908" y="918"/>
                      <a:pt x="939" y="949"/>
                    </a:cubicBezTo>
                    <a:cubicBezTo>
                      <a:pt x="999" y="979"/>
                      <a:pt x="1030" y="1070"/>
                      <a:pt x="1091" y="1070"/>
                    </a:cubicBezTo>
                    <a:cubicBezTo>
                      <a:pt x="1151" y="1070"/>
                      <a:pt x="1151" y="1070"/>
                      <a:pt x="1151" y="1040"/>
                    </a:cubicBezTo>
                    <a:cubicBezTo>
                      <a:pt x="1151" y="949"/>
                      <a:pt x="1091" y="918"/>
                      <a:pt x="1060" y="827"/>
                    </a:cubicBezTo>
                    <a:cubicBezTo>
                      <a:pt x="1030" y="797"/>
                      <a:pt x="999" y="736"/>
                      <a:pt x="908" y="675"/>
                    </a:cubicBezTo>
                    <a:cubicBezTo>
                      <a:pt x="847" y="584"/>
                      <a:pt x="726" y="493"/>
                      <a:pt x="635" y="432"/>
                    </a:cubicBezTo>
                    <a:cubicBezTo>
                      <a:pt x="452" y="280"/>
                      <a:pt x="270" y="128"/>
                      <a:pt x="88" y="7"/>
                    </a:cubicBezTo>
                    <a:cubicBezTo>
                      <a:pt x="79" y="2"/>
                      <a:pt x="72" y="0"/>
                      <a:pt x="64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50"/>
              <p:cNvSpPr/>
              <p:nvPr/>
            </p:nvSpPr>
            <p:spPr>
              <a:xfrm>
                <a:off x="3910250" y="7199925"/>
                <a:ext cx="4575" cy="42650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706" extrusionOk="0">
                    <a:moveTo>
                      <a:pt x="38" y="1"/>
                    </a:moveTo>
                    <a:cubicBezTo>
                      <a:pt x="15" y="1"/>
                      <a:pt x="0" y="16"/>
                      <a:pt x="0" y="46"/>
                    </a:cubicBezTo>
                    <a:lnTo>
                      <a:pt x="0" y="867"/>
                    </a:lnTo>
                    <a:lnTo>
                      <a:pt x="0" y="1292"/>
                    </a:lnTo>
                    <a:cubicBezTo>
                      <a:pt x="0" y="1414"/>
                      <a:pt x="0" y="1566"/>
                      <a:pt x="30" y="1657"/>
                    </a:cubicBezTo>
                    <a:cubicBezTo>
                      <a:pt x="30" y="1676"/>
                      <a:pt x="75" y="1705"/>
                      <a:pt x="111" y="1705"/>
                    </a:cubicBezTo>
                    <a:cubicBezTo>
                      <a:pt x="133" y="1705"/>
                      <a:pt x="152" y="1693"/>
                      <a:pt x="152" y="1657"/>
                    </a:cubicBezTo>
                    <a:cubicBezTo>
                      <a:pt x="182" y="1566"/>
                      <a:pt x="152" y="1414"/>
                      <a:pt x="152" y="1292"/>
                    </a:cubicBezTo>
                    <a:lnTo>
                      <a:pt x="152" y="867"/>
                    </a:lnTo>
                    <a:cubicBezTo>
                      <a:pt x="152" y="593"/>
                      <a:pt x="122" y="289"/>
                      <a:pt x="122" y="46"/>
                    </a:cubicBezTo>
                    <a:cubicBezTo>
                      <a:pt x="91" y="16"/>
                      <a:pt x="61" y="1"/>
                      <a:pt x="38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50"/>
              <p:cNvSpPr/>
              <p:nvPr/>
            </p:nvSpPr>
            <p:spPr>
              <a:xfrm>
                <a:off x="3913450" y="7241225"/>
                <a:ext cx="26875" cy="23650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946" extrusionOk="0">
                    <a:moveTo>
                      <a:pt x="103" y="0"/>
                    </a:moveTo>
                    <a:cubicBezTo>
                      <a:pt x="67" y="0"/>
                      <a:pt x="0" y="100"/>
                      <a:pt x="54" y="127"/>
                    </a:cubicBezTo>
                    <a:cubicBezTo>
                      <a:pt x="206" y="279"/>
                      <a:pt x="358" y="400"/>
                      <a:pt x="480" y="552"/>
                    </a:cubicBezTo>
                    <a:cubicBezTo>
                      <a:pt x="541" y="613"/>
                      <a:pt x="632" y="674"/>
                      <a:pt x="693" y="735"/>
                    </a:cubicBezTo>
                    <a:cubicBezTo>
                      <a:pt x="784" y="826"/>
                      <a:pt x="845" y="887"/>
                      <a:pt x="936" y="917"/>
                    </a:cubicBezTo>
                    <a:cubicBezTo>
                      <a:pt x="949" y="937"/>
                      <a:pt x="964" y="945"/>
                      <a:pt x="978" y="945"/>
                    </a:cubicBezTo>
                    <a:cubicBezTo>
                      <a:pt x="1029" y="945"/>
                      <a:pt x="1075" y="837"/>
                      <a:pt x="1027" y="765"/>
                    </a:cubicBezTo>
                    <a:cubicBezTo>
                      <a:pt x="966" y="704"/>
                      <a:pt x="875" y="674"/>
                      <a:pt x="814" y="583"/>
                    </a:cubicBezTo>
                    <a:cubicBezTo>
                      <a:pt x="723" y="522"/>
                      <a:pt x="662" y="461"/>
                      <a:pt x="571" y="400"/>
                    </a:cubicBezTo>
                    <a:cubicBezTo>
                      <a:pt x="419" y="279"/>
                      <a:pt x="298" y="127"/>
                      <a:pt x="115" y="5"/>
                    </a:cubicBezTo>
                    <a:cubicBezTo>
                      <a:pt x="112" y="2"/>
                      <a:pt x="108" y="0"/>
                      <a:pt x="103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50"/>
              <p:cNvSpPr/>
              <p:nvPr/>
            </p:nvSpPr>
            <p:spPr>
              <a:xfrm>
                <a:off x="3879075" y="7212925"/>
                <a:ext cx="6100" cy="450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801" extrusionOk="0">
                    <a:moveTo>
                      <a:pt x="192" y="1"/>
                    </a:moveTo>
                    <a:cubicBezTo>
                      <a:pt x="171" y="1"/>
                      <a:pt x="153" y="16"/>
                      <a:pt x="153" y="43"/>
                    </a:cubicBezTo>
                    <a:cubicBezTo>
                      <a:pt x="92" y="317"/>
                      <a:pt x="92" y="621"/>
                      <a:pt x="62" y="894"/>
                    </a:cubicBezTo>
                    <a:cubicBezTo>
                      <a:pt x="31" y="1137"/>
                      <a:pt x="1" y="1441"/>
                      <a:pt x="1" y="1715"/>
                    </a:cubicBezTo>
                    <a:cubicBezTo>
                      <a:pt x="1" y="1768"/>
                      <a:pt x="52" y="1800"/>
                      <a:pt x="95" y="1800"/>
                    </a:cubicBezTo>
                    <a:cubicBezTo>
                      <a:pt x="126" y="1800"/>
                      <a:pt x="153" y="1783"/>
                      <a:pt x="153" y="1745"/>
                    </a:cubicBezTo>
                    <a:cubicBezTo>
                      <a:pt x="183" y="1502"/>
                      <a:pt x="183" y="1198"/>
                      <a:pt x="214" y="924"/>
                    </a:cubicBezTo>
                    <a:cubicBezTo>
                      <a:pt x="214" y="651"/>
                      <a:pt x="244" y="347"/>
                      <a:pt x="244" y="73"/>
                    </a:cubicBezTo>
                    <a:cubicBezTo>
                      <a:pt x="244" y="23"/>
                      <a:pt x="216" y="1"/>
                      <a:pt x="192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50"/>
              <p:cNvSpPr/>
              <p:nvPr/>
            </p:nvSpPr>
            <p:spPr>
              <a:xfrm>
                <a:off x="3884650" y="7263250"/>
                <a:ext cx="33550" cy="21750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870" extrusionOk="0">
                    <a:moveTo>
                      <a:pt x="122" y="1"/>
                    </a:moveTo>
                    <a:cubicBezTo>
                      <a:pt x="64" y="1"/>
                      <a:pt x="1" y="100"/>
                      <a:pt x="82" y="127"/>
                    </a:cubicBezTo>
                    <a:cubicBezTo>
                      <a:pt x="416" y="401"/>
                      <a:pt x="781" y="614"/>
                      <a:pt x="1146" y="857"/>
                    </a:cubicBezTo>
                    <a:cubicBezTo>
                      <a:pt x="1159" y="865"/>
                      <a:pt x="1172" y="869"/>
                      <a:pt x="1185" y="869"/>
                    </a:cubicBezTo>
                    <a:cubicBezTo>
                      <a:pt x="1266" y="869"/>
                      <a:pt x="1341" y="731"/>
                      <a:pt x="1237" y="705"/>
                    </a:cubicBezTo>
                    <a:cubicBezTo>
                      <a:pt x="872" y="462"/>
                      <a:pt x="507" y="249"/>
                      <a:pt x="143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50"/>
              <p:cNvSpPr/>
              <p:nvPr/>
            </p:nvSpPr>
            <p:spPr>
              <a:xfrm>
                <a:off x="3594125" y="7243625"/>
                <a:ext cx="214325" cy="113375"/>
              </a:xfrm>
              <a:custGeom>
                <a:avLst/>
                <a:gdLst/>
                <a:ahLst/>
                <a:cxnLst/>
                <a:rect l="l" t="t" r="r" b="b"/>
                <a:pathLst>
                  <a:path w="8573" h="4535" extrusionOk="0">
                    <a:moveTo>
                      <a:pt x="5062" y="1"/>
                    </a:moveTo>
                    <a:cubicBezTo>
                      <a:pt x="4378" y="1"/>
                      <a:pt x="3698" y="392"/>
                      <a:pt x="3040" y="760"/>
                    </a:cubicBezTo>
                    <a:cubicBezTo>
                      <a:pt x="2007" y="1338"/>
                      <a:pt x="1004" y="1946"/>
                      <a:pt x="0" y="2493"/>
                    </a:cubicBezTo>
                    <a:cubicBezTo>
                      <a:pt x="760" y="2949"/>
                      <a:pt x="1551" y="3374"/>
                      <a:pt x="2311" y="3830"/>
                    </a:cubicBezTo>
                    <a:cubicBezTo>
                      <a:pt x="2767" y="4104"/>
                      <a:pt x="3222" y="4377"/>
                      <a:pt x="3709" y="4469"/>
                    </a:cubicBezTo>
                    <a:cubicBezTo>
                      <a:pt x="3899" y="4513"/>
                      <a:pt x="4089" y="4534"/>
                      <a:pt x="4278" y="4534"/>
                    </a:cubicBezTo>
                    <a:cubicBezTo>
                      <a:pt x="5623" y="4534"/>
                      <a:pt x="6913" y="3468"/>
                      <a:pt x="8086" y="2402"/>
                    </a:cubicBezTo>
                    <a:lnTo>
                      <a:pt x="8572" y="2037"/>
                    </a:lnTo>
                    <a:cubicBezTo>
                      <a:pt x="7903" y="1459"/>
                      <a:pt x="7174" y="973"/>
                      <a:pt x="6444" y="517"/>
                    </a:cubicBezTo>
                    <a:cubicBezTo>
                      <a:pt x="6110" y="304"/>
                      <a:pt x="5776" y="122"/>
                      <a:pt x="5381" y="31"/>
                    </a:cubicBezTo>
                    <a:cubicBezTo>
                      <a:pt x="5274" y="10"/>
                      <a:pt x="5168" y="1"/>
                      <a:pt x="5062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50"/>
              <p:cNvSpPr/>
              <p:nvPr/>
            </p:nvSpPr>
            <p:spPr>
              <a:xfrm>
                <a:off x="3584250" y="7234325"/>
                <a:ext cx="236350" cy="127900"/>
              </a:xfrm>
              <a:custGeom>
                <a:avLst/>
                <a:gdLst/>
                <a:ahLst/>
                <a:cxnLst/>
                <a:rect l="l" t="t" r="r" b="b"/>
                <a:pathLst>
                  <a:path w="9454" h="5116" extrusionOk="0">
                    <a:moveTo>
                      <a:pt x="5340" y="688"/>
                    </a:moveTo>
                    <a:cubicBezTo>
                      <a:pt x="5850" y="688"/>
                      <a:pt x="6306" y="909"/>
                      <a:pt x="6809" y="1193"/>
                    </a:cubicBezTo>
                    <a:cubicBezTo>
                      <a:pt x="7410" y="1575"/>
                      <a:pt x="8011" y="2007"/>
                      <a:pt x="8567" y="2465"/>
                    </a:cubicBezTo>
                    <a:lnTo>
                      <a:pt x="8567" y="2465"/>
                    </a:lnTo>
                    <a:cubicBezTo>
                      <a:pt x="8531" y="2452"/>
                      <a:pt x="8492" y="2445"/>
                      <a:pt x="8453" y="2445"/>
                    </a:cubicBezTo>
                    <a:cubicBezTo>
                      <a:pt x="8380" y="2445"/>
                      <a:pt x="8305" y="2470"/>
                      <a:pt x="8238" y="2531"/>
                    </a:cubicBezTo>
                    <a:cubicBezTo>
                      <a:pt x="7277" y="3401"/>
                      <a:pt x="6079" y="4598"/>
                      <a:pt x="4702" y="4598"/>
                    </a:cubicBezTo>
                    <a:cubicBezTo>
                      <a:pt x="4685" y="4598"/>
                      <a:pt x="4668" y="4598"/>
                      <a:pt x="4651" y="4597"/>
                    </a:cubicBezTo>
                    <a:cubicBezTo>
                      <a:pt x="3891" y="4597"/>
                      <a:pt x="3192" y="4141"/>
                      <a:pt x="2554" y="3746"/>
                    </a:cubicBezTo>
                    <a:cubicBezTo>
                      <a:pt x="2019" y="3468"/>
                      <a:pt x="1503" y="3153"/>
                      <a:pt x="1004" y="2844"/>
                    </a:cubicBezTo>
                    <a:lnTo>
                      <a:pt x="1004" y="2844"/>
                    </a:lnTo>
                    <a:lnTo>
                      <a:pt x="2706" y="1862"/>
                    </a:lnTo>
                    <a:cubicBezTo>
                      <a:pt x="3344" y="1467"/>
                      <a:pt x="3982" y="1011"/>
                      <a:pt x="4712" y="798"/>
                    </a:cubicBezTo>
                    <a:cubicBezTo>
                      <a:pt x="4933" y="721"/>
                      <a:pt x="5141" y="688"/>
                      <a:pt x="5340" y="688"/>
                    </a:cubicBezTo>
                    <a:close/>
                    <a:moveTo>
                      <a:pt x="5386" y="1"/>
                    </a:moveTo>
                    <a:cubicBezTo>
                      <a:pt x="5256" y="1"/>
                      <a:pt x="5123" y="13"/>
                      <a:pt x="4985" y="38"/>
                    </a:cubicBezTo>
                    <a:cubicBezTo>
                      <a:pt x="4195" y="190"/>
                      <a:pt x="3465" y="676"/>
                      <a:pt x="2736" y="1041"/>
                    </a:cubicBezTo>
                    <a:cubicBezTo>
                      <a:pt x="1885" y="1558"/>
                      <a:pt x="1064" y="2044"/>
                      <a:pt x="183" y="2500"/>
                    </a:cubicBezTo>
                    <a:cubicBezTo>
                      <a:pt x="0" y="2622"/>
                      <a:pt x="0" y="2926"/>
                      <a:pt x="183" y="3017"/>
                    </a:cubicBezTo>
                    <a:lnTo>
                      <a:pt x="2584" y="4385"/>
                    </a:lnTo>
                    <a:cubicBezTo>
                      <a:pt x="3226" y="4764"/>
                      <a:pt x="3897" y="5116"/>
                      <a:pt x="4650" y="5116"/>
                    </a:cubicBezTo>
                    <a:cubicBezTo>
                      <a:pt x="4680" y="5116"/>
                      <a:pt x="4711" y="5115"/>
                      <a:pt x="4742" y="5114"/>
                    </a:cubicBezTo>
                    <a:cubicBezTo>
                      <a:pt x="6292" y="5053"/>
                      <a:pt x="7599" y="3868"/>
                      <a:pt x="8663" y="2865"/>
                    </a:cubicBezTo>
                    <a:cubicBezTo>
                      <a:pt x="8786" y="2809"/>
                      <a:pt x="8802" y="2711"/>
                      <a:pt x="8758" y="2624"/>
                    </a:cubicBezTo>
                    <a:lnTo>
                      <a:pt x="8758" y="2624"/>
                    </a:lnTo>
                    <a:cubicBezTo>
                      <a:pt x="8818" y="2671"/>
                      <a:pt x="8883" y="2691"/>
                      <a:pt x="8948" y="2691"/>
                    </a:cubicBezTo>
                    <a:cubicBezTo>
                      <a:pt x="9210" y="2691"/>
                      <a:pt x="9453" y="2360"/>
                      <a:pt x="9210" y="2166"/>
                    </a:cubicBezTo>
                    <a:cubicBezTo>
                      <a:pt x="8542" y="1619"/>
                      <a:pt x="7873" y="1102"/>
                      <a:pt x="7143" y="646"/>
                    </a:cubicBezTo>
                    <a:cubicBezTo>
                      <a:pt x="6587" y="292"/>
                      <a:pt x="6030" y="1"/>
                      <a:pt x="5386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50"/>
              <p:cNvSpPr/>
              <p:nvPr/>
            </p:nvSpPr>
            <p:spPr>
              <a:xfrm>
                <a:off x="3626800" y="7285350"/>
                <a:ext cx="158075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834" extrusionOk="0">
                    <a:moveTo>
                      <a:pt x="5857" y="0"/>
                    </a:moveTo>
                    <a:cubicBezTo>
                      <a:pt x="5535" y="0"/>
                      <a:pt x="5162" y="100"/>
                      <a:pt x="4864" y="186"/>
                    </a:cubicBezTo>
                    <a:cubicBezTo>
                      <a:pt x="4347" y="307"/>
                      <a:pt x="3800" y="398"/>
                      <a:pt x="3283" y="490"/>
                    </a:cubicBezTo>
                    <a:cubicBezTo>
                      <a:pt x="2736" y="550"/>
                      <a:pt x="2159" y="641"/>
                      <a:pt x="1642" y="672"/>
                    </a:cubicBezTo>
                    <a:cubicBezTo>
                      <a:pt x="1127" y="702"/>
                      <a:pt x="551" y="672"/>
                      <a:pt x="5" y="762"/>
                    </a:cubicBezTo>
                    <a:lnTo>
                      <a:pt x="5" y="762"/>
                    </a:lnTo>
                    <a:cubicBezTo>
                      <a:pt x="3" y="758"/>
                      <a:pt x="2" y="755"/>
                      <a:pt x="1" y="755"/>
                    </a:cubicBezTo>
                    <a:cubicBezTo>
                      <a:pt x="1" y="755"/>
                      <a:pt x="1" y="757"/>
                      <a:pt x="1" y="763"/>
                    </a:cubicBezTo>
                    <a:cubicBezTo>
                      <a:pt x="2" y="763"/>
                      <a:pt x="4" y="763"/>
                      <a:pt x="5" y="762"/>
                    </a:cubicBezTo>
                    <a:lnTo>
                      <a:pt x="5" y="762"/>
                    </a:lnTo>
                    <a:cubicBezTo>
                      <a:pt x="12" y="774"/>
                      <a:pt x="27" y="793"/>
                      <a:pt x="61" y="793"/>
                    </a:cubicBezTo>
                    <a:cubicBezTo>
                      <a:pt x="223" y="824"/>
                      <a:pt x="396" y="834"/>
                      <a:pt x="571" y="834"/>
                    </a:cubicBezTo>
                    <a:cubicBezTo>
                      <a:pt x="923" y="834"/>
                      <a:pt x="1287" y="793"/>
                      <a:pt x="1611" y="793"/>
                    </a:cubicBezTo>
                    <a:cubicBezTo>
                      <a:pt x="2098" y="763"/>
                      <a:pt x="2584" y="733"/>
                      <a:pt x="3101" y="641"/>
                    </a:cubicBezTo>
                    <a:cubicBezTo>
                      <a:pt x="3587" y="550"/>
                      <a:pt x="4104" y="490"/>
                      <a:pt x="4621" y="368"/>
                    </a:cubicBezTo>
                    <a:cubicBezTo>
                      <a:pt x="4833" y="338"/>
                      <a:pt x="5107" y="277"/>
                      <a:pt x="5381" y="216"/>
                    </a:cubicBezTo>
                    <a:cubicBezTo>
                      <a:pt x="5482" y="206"/>
                      <a:pt x="5576" y="202"/>
                      <a:pt x="5668" y="202"/>
                    </a:cubicBezTo>
                    <a:cubicBezTo>
                      <a:pt x="5850" y="202"/>
                      <a:pt x="6019" y="216"/>
                      <a:pt x="6201" y="216"/>
                    </a:cubicBezTo>
                    <a:cubicBezTo>
                      <a:pt x="6292" y="216"/>
                      <a:pt x="6323" y="94"/>
                      <a:pt x="6232" y="64"/>
                    </a:cubicBezTo>
                    <a:cubicBezTo>
                      <a:pt x="6122" y="18"/>
                      <a:pt x="5994" y="0"/>
                      <a:pt x="5857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50"/>
              <p:cNvSpPr/>
              <p:nvPr/>
            </p:nvSpPr>
            <p:spPr>
              <a:xfrm>
                <a:off x="3668600" y="7298550"/>
                <a:ext cx="21350" cy="32050"/>
              </a:xfrm>
              <a:custGeom>
                <a:avLst/>
                <a:gdLst/>
                <a:ahLst/>
                <a:cxnLst/>
                <a:rect l="l" t="t" r="r" b="b"/>
                <a:pathLst>
                  <a:path w="854" h="1282" extrusionOk="0">
                    <a:moveTo>
                      <a:pt x="732" y="1"/>
                    </a:moveTo>
                    <a:cubicBezTo>
                      <a:pt x="701" y="1"/>
                      <a:pt x="667" y="15"/>
                      <a:pt x="639" y="53"/>
                    </a:cubicBezTo>
                    <a:cubicBezTo>
                      <a:pt x="547" y="235"/>
                      <a:pt x="426" y="448"/>
                      <a:pt x="304" y="661"/>
                    </a:cubicBezTo>
                    <a:cubicBezTo>
                      <a:pt x="274" y="752"/>
                      <a:pt x="183" y="843"/>
                      <a:pt x="152" y="965"/>
                    </a:cubicBezTo>
                    <a:cubicBezTo>
                      <a:pt x="122" y="995"/>
                      <a:pt x="122" y="1025"/>
                      <a:pt x="91" y="1117"/>
                    </a:cubicBezTo>
                    <a:cubicBezTo>
                      <a:pt x="91" y="1147"/>
                      <a:pt x="31" y="1147"/>
                      <a:pt x="31" y="1177"/>
                    </a:cubicBezTo>
                    <a:cubicBezTo>
                      <a:pt x="31" y="1208"/>
                      <a:pt x="31" y="1208"/>
                      <a:pt x="0" y="1269"/>
                    </a:cubicBezTo>
                    <a:cubicBezTo>
                      <a:pt x="0" y="1269"/>
                      <a:pt x="41" y="1282"/>
                      <a:pt x="68" y="1282"/>
                    </a:cubicBezTo>
                    <a:cubicBezTo>
                      <a:pt x="81" y="1282"/>
                      <a:pt x="91" y="1279"/>
                      <a:pt x="91" y="1269"/>
                    </a:cubicBezTo>
                    <a:cubicBezTo>
                      <a:pt x="91" y="1208"/>
                      <a:pt x="122" y="1208"/>
                      <a:pt x="122" y="1208"/>
                    </a:cubicBezTo>
                    <a:cubicBezTo>
                      <a:pt x="152" y="1177"/>
                      <a:pt x="152" y="1177"/>
                      <a:pt x="152" y="1147"/>
                    </a:cubicBezTo>
                    <a:cubicBezTo>
                      <a:pt x="183" y="1117"/>
                      <a:pt x="243" y="1056"/>
                      <a:pt x="243" y="995"/>
                    </a:cubicBezTo>
                    <a:cubicBezTo>
                      <a:pt x="304" y="873"/>
                      <a:pt x="335" y="813"/>
                      <a:pt x="426" y="691"/>
                    </a:cubicBezTo>
                    <a:cubicBezTo>
                      <a:pt x="547" y="509"/>
                      <a:pt x="639" y="296"/>
                      <a:pt x="791" y="113"/>
                    </a:cubicBezTo>
                    <a:cubicBezTo>
                      <a:pt x="853" y="72"/>
                      <a:pt x="801" y="1"/>
                      <a:pt x="732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50"/>
              <p:cNvSpPr/>
              <p:nvPr/>
            </p:nvSpPr>
            <p:spPr>
              <a:xfrm>
                <a:off x="3667075" y="7273925"/>
                <a:ext cx="20425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817" h="1014" extrusionOk="0">
                    <a:moveTo>
                      <a:pt x="84" y="0"/>
                    </a:moveTo>
                    <a:cubicBezTo>
                      <a:pt x="77" y="0"/>
                      <a:pt x="69" y="2"/>
                      <a:pt x="61" y="4"/>
                    </a:cubicBezTo>
                    <a:cubicBezTo>
                      <a:pt x="0" y="35"/>
                      <a:pt x="61" y="156"/>
                      <a:pt x="92" y="217"/>
                    </a:cubicBezTo>
                    <a:cubicBezTo>
                      <a:pt x="183" y="369"/>
                      <a:pt x="304" y="491"/>
                      <a:pt x="365" y="643"/>
                    </a:cubicBezTo>
                    <a:cubicBezTo>
                      <a:pt x="487" y="795"/>
                      <a:pt x="608" y="916"/>
                      <a:pt x="760" y="1007"/>
                    </a:cubicBezTo>
                    <a:cubicBezTo>
                      <a:pt x="760" y="1012"/>
                      <a:pt x="762" y="1013"/>
                      <a:pt x="764" y="1013"/>
                    </a:cubicBezTo>
                    <a:cubicBezTo>
                      <a:pt x="776" y="1013"/>
                      <a:pt x="817" y="942"/>
                      <a:pt x="791" y="916"/>
                    </a:cubicBezTo>
                    <a:cubicBezTo>
                      <a:pt x="578" y="673"/>
                      <a:pt x="365" y="460"/>
                      <a:pt x="213" y="156"/>
                    </a:cubicBezTo>
                    <a:cubicBezTo>
                      <a:pt x="186" y="129"/>
                      <a:pt x="158" y="0"/>
                      <a:pt x="84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50"/>
              <p:cNvSpPr/>
              <p:nvPr/>
            </p:nvSpPr>
            <p:spPr>
              <a:xfrm>
                <a:off x="3699000" y="7293450"/>
                <a:ext cx="14450" cy="31050"/>
              </a:xfrm>
              <a:custGeom>
                <a:avLst/>
                <a:gdLst/>
                <a:ahLst/>
                <a:cxnLst/>
                <a:rect l="l" t="t" r="r" b="b"/>
                <a:pathLst>
                  <a:path w="578" h="1242" extrusionOk="0">
                    <a:moveTo>
                      <a:pt x="529" y="1"/>
                    </a:moveTo>
                    <a:cubicBezTo>
                      <a:pt x="522" y="1"/>
                      <a:pt x="517" y="5"/>
                      <a:pt x="517" y="14"/>
                    </a:cubicBezTo>
                    <a:cubicBezTo>
                      <a:pt x="426" y="105"/>
                      <a:pt x="395" y="196"/>
                      <a:pt x="334" y="287"/>
                    </a:cubicBezTo>
                    <a:cubicBezTo>
                      <a:pt x="304" y="409"/>
                      <a:pt x="274" y="469"/>
                      <a:pt x="243" y="591"/>
                    </a:cubicBezTo>
                    <a:cubicBezTo>
                      <a:pt x="152" y="773"/>
                      <a:pt x="91" y="956"/>
                      <a:pt x="0" y="1199"/>
                    </a:cubicBezTo>
                    <a:cubicBezTo>
                      <a:pt x="0" y="1220"/>
                      <a:pt x="46" y="1242"/>
                      <a:pt x="72" y="1242"/>
                    </a:cubicBezTo>
                    <a:cubicBezTo>
                      <a:pt x="83" y="1242"/>
                      <a:pt x="91" y="1238"/>
                      <a:pt x="91" y="1229"/>
                    </a:cubicBezTo>
                    <a:cubicBezTo>
                      <a:pt x="152" y="1047"/>
                      <a:pt x="274" y="865"/>
                      <a:pt x="365" y="652"/>
                    </a:cubicBezTo>
                    <a:cubicBezTo>
                      <a:pt x="395" y="561"/>
                      <a:pt x="426" y="469"/>
                      <a:pt x="456" y="348"/>
                    </a:cubicBezTo>
                    <a:cubicBezTo>
                      <a:pt x="517" y="287"/>
                      <a:pt x="578" y="166"/>
                      <a:pt x="578" y="44"/>
                    </a:cubicBezTo>
                    <a:cubicBezTo>
                      <a:pt x="578" y="22"/>
                      <a:pt x="547" y="1"/>
                      <a:pt x="529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50"/>
              <p:cNvSpPr/>
              <p:nvPr/>
            </p:nvSpPr>
            <p:spPr>
              <a:xfrm>
                <a:off x="3691850" y="7272300"/>
                <a:ext cx="184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737" h="868" extrusionOk="0">
                    <a:moveTo>
                      <a:pt x="89" y="0"/>
                    </a:moveTo>
                    <a:cubicBezTo>
                      <a:pt x="47" y="0"/>
                      <a:pt x="1" y="57"/>
                      <a:pt x="43" y="100"/>
                    </a:cubicBezTo>
                    <a:cubicBezTo>
                      <a:pt x="73" y="191"/>
                      <a:pt x="134" y="221"/>
                      <a:pt x="195" y="282"/>
                    </a:cubicBezTo>
                    <a:cubicBezTo>
                      <a:pt x="225" y="373"/>
                      <a:pt x="286" y="404"/>
                      <a:pt x="347" y="495"/>
                    </a:cubicBezTo>
                    <a:cubicBezTo>
                      <a:pt x="438" y="586"/>
                      <a:pt x="529" y="708"/>
                      <a:pt x="651" y="860"/>
                    </a:cubicBezTo>
                    <a:cubicBezTo>
                      <a:pt x="657" y="865"/>
                      <a:pt x="664" y="868"/>
                      <a:pt x="671" y="868"/>
                    </a:cubicBezTo>
                    <a:cubicBezTo>
                      <a:pt x="701" y="868"/>
                      <a:pt x="736" y="823"/>
                      <a:pt x="712" y="799"/>
                    </a:cubicBezTo>
                    <a:cubicBezTo>
                      <a:pt x="651" y="677"/>
                      <a:pt x="529" y="525"/>
                      <a:pt x="438" y="404"/>
                    </a:cubicBezTo>
                    <a:cubicBezTo>
                      <a:pt x="408" y="343"/>
                      <a:pt x="377" y="282"/>
                      <a:pt x="286" y="221"/>
                    </a:cubicBezTo>
                    <a:cubicBezTo>
                      <a:pt x="256" y="130"/>
                      <a:pt x="225" y="69"/>
                      <a:pt x="134" y="39"/>
                    </a:cubicBezTo>
                    <a:cubicBezTo>
                      <a:pt x="125" y="11"/>
                      <a:pt x="107" y="0"/>
                      <a:pt x="89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50"/>
              <p:cNvSpPr/>
              <p:nvPr/>
            </p:nvSpPr>
            <p:spPr>
              <a:xfrm>
                <a:off x="3728300" y="7290125"/>
                <a:ext cx="19900" cy="31650"/>
              </a:xfrm>
              <a:custGeom>
                <a:avLst/>
                <a:gdLst/>
                <a:ahLst/>
                <a:cxnLst/>
                <a:rect l="l" t="t" r="r" b="b"/>
                <a:pathLst>
                  <a:path w="796" h="1266" extrusionOk="0">
                    <a:moveTo>
                      <a:pt x="707" y="0"/>
                    </a:moveTo>
                    <a:cubicBezTo>
                      <a:pt x="688" y="0"/>
                      <a:pt x="669" y="8"/>
                      <a:pt x="652" y="25"/>
                    </a:cubicBezTo>
                    <a:cubicBezTo>
                      <a:pt x="561" y="238"/>
                      <a:pt x="439" y="420"/>
                      <a:pt x="348" y="602"/>
                    </a:cubicBezTo>
                    <a:cubicBezTo>
                      <a:pt x="257" y="785"/>
                      <a:pt x="166" y="998"/>
                      <a:pt x="44" y="1180"/>
                    </a:cubicBezTo>
                    <a:cubicBezTo>
                      <a:pt x="1" y="1223"/>
                      <a:pt x="19" y="1266"/>
                      <a:pt x="54" y="1266"/>
                    </a:cubicBezTo>
                    <a:cubicBezTo>
                      <a:pt x="69" y="1266"/>
                      <a:pt x="87" y="1259"/>
                      <a:pt x="105" y="1241"/>
                    </a:cubicBezTo>
                    <a:lnTo>
                      <a:pt x="439" y="694"/>
                    </a:lnTo>
                    <a:lnTo>
                      <a:pt x="773" y="116"/>
                    </a:lnTo>
                    <a:cubicBezTo>
                      <a:pt x="795" y="50"/>
                      <a:pt x="754" y="0"/>
                      <a:pt x="707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50"/>
              <p:cNvSpPr/>
              <p:nvPr/>
            </p:nvSpPr>
            <p:spPr>
              <a:xfrm>
                <a:off x="3720275" y="7263575"/>
                <a:ext cx="25425" cy="22075"/>
              </a:xfrm>
              <a:custGeom>
                <a:avLst/>
                <a:gdLst/>
                <a:ahLst/>
                <a:cxnLst/>
                <a:rect l="l" t="t" r="r" b="b"/>
                <a:pathLst>
                  <a:path w="1017" h="883" extrusionOk="0">
                    <a:moveTo>
                      <a:pt x="91" y="0"/>
                    </a:moveTo>
                    <a:cubicBezTo>
                      <a:pt x="69" y="0"/>
                      <a:pt x="46" y="8"/>
                      <a:pt x="31" y="23"/>
                    </a:cubicBezTo>
                    <a:cubicBezTo>
                      <a:pt x="0" y="84"/>
                      <a:pt x="0" y="114"/>
                      <a:pt x="31" y="145"/>
                    </a:cubicBezTo>
                    <a:cubicBezTo>
                      <a:pt x="304" y="388"/>
                      <a:pt x="578" y="631"/>
                      <a:pt x="882" y="874"/>
                    </a:cubicBezTo>
                    <a:cubicBezTo>
                      <a:pt x="893" y="880"/>
                      <a:pt x="905" y="882"/>
                      <a:pt x="917" y="882"/>
                    </a:cubicBezTo>
                    <a:cubicBezTo>
                      <a:pt x="970" y="882"/>
                      <a:pt x="1017" y="833"/>
                      <a:pt x="942" y="783"/>
                    </a:cubicBezTo>
                    <a:cubicBezTo>
                      <a:pt x="669" y="540"/>
                      <a:pt x="426" y="297"/>
                      <a:pt x="152" y="23"/>
                    </a:cubicBezTo>
                    <a:cubicBezTo>
                      <a:pt x="137" y="8"/>
                      <a:pt x="114" y="0"/>
                      <a:pt x="91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50"/>
              <p:cNvSpPr/>
              <p:nvPr/>
            </p:nvSpPr>
            <p:spPr>
              <a:xfrm>
                <a:off x="3683025" y="7085575"/>
                <a:ext cx="120850" cy="200625"/>
              </a:xfrm>
              <a:custGeom>
                <a:avLst/>
                <a:gdLst/>
                <a:ahLst/>
                <a:cxnLst/>
                <a:rect l="l" t="t" r="r" b="b"/>
                <a:pathLst>
                  <a:path w="4834" h="8025" extrusionOk="0">
                    <a:moveTo>
                      <a:pt x="730" y="0"/>
                    </a:moveTo>
                    <a:cubicBezTo>
                      <a:pt x="548" y="882"/>
                      <a:pt x="396" y="1763"/>
                      <a:pt x="183" y="2645"/>
                    </a:cubicBezTo>
                    <a:cubicBezTo>
                      <a:pt x="122" y="3161"/>
                      <a:pt x="1" y="3708"/>
                      <a:pt x="31" y="4195"/>
                    </a:cubicBezTo>
                    <a:cubicBezTo>
                      <a:pt x="183" y="5836"/>
                      <a:pt x="1855" y="6809"/>
                      <a:pt x="3436" y="7690"/>
                    </a:cubicBezTo>
                    <a:lnTo>
                      <a:pt x="3922" y="8025"/>
                    </a:lnTo>
                    <a:cubicBezTo>
                      <a:pt x="4226" y="7204"/>
                      <a:pt x="4499" y="6353"/>
                      <a:pt x="4682" y="5502"/>
                    </a:cubicBezTo>
                    <a:cubicBezTo>
                      <a:pt x="4743" y="5107"/>
                      <a:pt x="4834" y="4711"/>
                      <a:pt x="4803" y="4347"/>
                    </a:cubicBezTo>
                    <a:cubicBezTo>
                      <a:pt x="4682" y="3496"/>
                      <a:pt x="3983" y="2888"/>
                      <a:pt x="3344" y="2341"/>
                    </a:cubicBezTo>
                    <a:cubicBezTo>
                      <a:pt x="2463" y="1581"/>
                      <a:pt x="1612" y="760"/>
                      <a:pt x="730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50"/>
              <p:cNvSpPr/>
              <p:nvPr/>
            </p:nvSpPr>
            <p:spPr>
              <a:xfrm>
                <a:off x="3673150" y="7077975"/>
                <a:ext cx="139075" cy="214750"/>
              </a:xfrm>
              <a:custGeom>
                <a:avLst/>
                <a:gdLst/>
                <a:ahLst/>
                <a:cxnLst/>
                <a:rect l="l" t="t" r="r" b="b"/>
                <a:pathLst>
                  <a:path w="5563" h="8590" extrusionOk="0">
                    <a:moveTo>
                      <a:pt x="1354" y="916"/>
                    </a:moveTo>
                    <a:lnTo>
                      <a:pt x="1354" y="916"/>
                    </a:lnTo>
                    <a:cubicBezTo>
                      <a:pt x="1854" y="1360"/>
                      <a:pt x="2350" y="1790"/>
                      <a:pt x="2827" y="2219"/>
                    </a:cubicBezTo>
                    <a:cubicBezTo>
                      <a:pt x="3375" y="2705"/>
                      <a:pt x="3982" y="3161"/>
                      <a:pt x="4438" y="3739"/>
                    </a:cubicBezTo>
                    <a:cubicBezTo>
                      <a:pt x="4955" y="4408"/>
                      <a:pt x="4925" y="5076"/>
                      <a:pt x="4742" y="5867"/>
                    </a:cubicBezTo>
                    <a:cubicBezTo>
                      <a:pt x="4561" y="6538"/>
                      <a:pt x="4359" y="7210"/>
                      <a:pt x="4115" y="7864"/>
                    </a:cubicBezTo>
                    <a:lnTo>
                      <a:pt x="4115" y="7864"/>
                    </a:lnTo>
                    <a:cubicBezTo>
                      <a:pt x="4097" y="7798"/>
                      <a:pt x="4055" y="7736"/>
                      <a:pt x="3982" y="7690"/>
                    </a:cubicBezTo>
                    <a:cubicBezTo>
                      <a:pt x="2858" y="7082"/>
                      <a:pt x="1551" y="6353"/>
                      <a:pt x="973" y="5167"/>
                    </a:cubicBezTo>
                    <a:cubicBezTo>
                      <a:pt x="609" y="4499"/>
                      <a:pt x="791" y="3739"/>
                      <a:pt x="943" y="3009"/>
                    </a:cubicBezTo>
                    <a:cubicBezTo>
                      <a:pt x="1089" y="2302"/>
                      <a:pt x="1216" y="1615"/>
                      <a:pt x="1354" y="916"/>
                    </a:cubicBezTo>
                    <a:close/>
                    <a:moveTo>
                      <a:pt x="1081" y="0"/>
                    </a:moveTo>
                    <a:cubicBezTo>
                      <a:pt x="950" y="0"/>
                      <a:pt x="816" y="77"/>
                      <a:pt x="761" y="243"/>
                    </a:cubicBezTo>
                    <a:cubicBezTo>
                      <a:pt x="578" y="1186"/>
                      <a:pt x="365" y="2189"/>
                      <a:pt x="213" y="3131"/>
                    </a:cubicBezTo>
                    <a:cubicBezTo>
                      <a:pt x="61" y="3891"/>
                      <a:pt x="1" y="4681"/>
                      <a:pt x="305" y="5411"/>
                    </a:cubicBezTo>
                    <a:cubicBezTo>
                      <a:pt x="913" y="6748"/>
                      <a:pt x="2372" y="7538"/>
                      <a:pt x="3587" y="8207"/>
                    </a:cubicBezTo>
                    <a:cubicBezTo>
                      <a:pt x="3662" y="8250"/>
                      <a:pt x="3733" y="8268"/>
                      <a:pt x="3798" y="8268"/>
                    </a:cubicBezTo>
                    <a:cubicBezTo>
                      <a:pt x="3868" y="8268"/>
                      <a:pt x="3930" y="8247"/>
                      <a:pt x="3981" y="8211"/>
                    </a:cubicBezTo>
                    <a:lnTo>
                      <a:pt x="3981" y="8211"/>
                    </a:lnTo>
                    <a:cubicBezTo>
                      <a:pt x="3894" y="8443"/>
                      <a:pt x="4070" y="8590"/>
                      <a:pt x="4260" y="8590"/>
                    </a:cubicBezTo>
                    <a:cubicBezTo>
                      <a:pt x="4391" y="8590"/>
                      <a:pt x="4529" y="8520"/>
                      <a:pt x="4590" y="8359"/>
                    </a:cubicBezTo>
                    <a:cubicBezTo>
                      <a:pt x="4925" y="7538"/>
                      <a:pt x="5168" y="6657"/>
                      <a:pt x="5381" y="5775"/>
                    </a:cubicBezTo>
                    <a:cubicBezTo>
                      <a:pt x="5533" y="5015"/>
                      <a:pt x="5563" y="4316"/>
                      <a:pt x="5107" y="3617"/>
                    </a:cubicBezTo>
                    <a:cubicBezTo>
                      <a:pt x="4682" y="2979"/>
                      <a:pt x="4043" y="2493"/>
                      <a:pt x="3466" y="1976"/>
                    </a:cubicBezTo>
                    <a:cubicBezTo>
                      <a:pt x="2736" y="1338"/>
                      <a:pt x="2037" y="730"/>
                      <a:pt x="1308" y="91"/>
                    </a:cubicBezTo>
                    <a:cubicBezTo>
                      <a:pt x="1248" y="32"/>
                      <a:pt x="1166" y="0"/>
                      <a:pt x="1081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50"/>
              <p:cNvSpPr/>
              <p:nvPr/>
            </p:nvSpPr>
            <p:spPr>
              <a:xfrm>
                <a:off x="3712675" y="7117675"/>
                <a:ext cx="67650" cy="143850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5754" extrusionOk="0">
                    <a:moveTo>
                      <a:pt x="31" y="0"/>
                    </a:moveTo>
                    <a:cubicBezTo>
                      <a:pt x="15" y="0"/>
                      <a:pt x="0" y="8"/>
                      <a:pt x="0" y="23"/>
                    </a:cubicBezTo>
                    <a:cubicBezTo>
                      <a:pt x="61" y="509"/>
                      <a:pt x="304" y="996"/>
                      <a:pt x="487" y="1452"/>
                    </a:cubicBezTo>
                    <a:cubicBezTo>
                      <a:pt x="669" y="1938"/>
                      <a:pt x="912" y="2455"/>
                      <a:pt x="1125" y="2941"/>
                    </a:cubicBezTo>
                    <a:cubicBezTo>
                      <a:pt x="1368" y="3397"/>
                      <a:pt x="1642" y="3853"/>
                      <a:pt x="1885" y="4309"/>
                    </a:cubicBezTo>
                    <a:cubicBezTo>
                      <a:pt x="2006" y="4522"/>
                      <a:pt x="2158" y="4765"/>
                      <a:pt x="2280" y="4978"/>
                    </a:cubicBezTo>
                    <a:cubicBezTo>
                      <a:pt x="2401" y="5221"/>
                      <a:pt x="2432" y="5494"/>
                      <a:pt x="2493" y="5707"/>
                    </a:cubicBezTo>
                    <a:cubicBezTo>
                      <a:pt x="2504" y="5741"/>
                      <a:pt x="2527" y="5754"/>
                      <a:pt x="2553" y="5754"/>
                    </a:cubicBezTo>
                    <a:cubicBezTo>
                      <a:pt x="2596" y="5754"/>
                      <a:pt x="2645" y="5715"/>
                      <a:pt x="2645" y="5677"/>
                    </a:cubicBezTo>
                    <a:cubicBezTo>
                      <a:pt x="2705" y="5251"/>
                      <a:pt x="2341" y="4765"/>
                      <a:pt x="2128" y="4431"/>
                    </a:cubicBezTo>
                    <a:cubicBezTo>
                      <a:pt x="1854" y="3975"/>
                      <a:pt x="1550" y="3488"/>
                      <a:pt x="1338" y="3032"/>
                    </a:cubicBezTo>
                    <a:cubicBezTo>
                      <a:pt x="1064" y="2516"/>
                      <a:pt x="821" y="2060"/>
                      <a:pt x="639" y="1573"/>
                    </a:cubicBezTo>
                    <a:cubicBezTo>
                      <a:pt x="517" y="1300"/>
                      <a:pt x="426" y="1057"/>
                      <a:pt x="335" y="783"/>
                    </a:cubicBezTo>
                    <a:cubicBezTo>
                      <a:pt x="274" y="540"/>
                      <a:pt x="183" y="297"/>
                      <a:pt x="61" y="23"/>
                    </a:cubicBezTo>
                    <a:cubicBezTo>
                      <a:pt x="61" y="8"/>
                      <a:pt x="46" y="0"/>
                      <a:pt x="31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50"/>
              <p:cNvSpPr/>
              <p:nvPr/>
            </p:nvSpPr>
            <p:spPr>
              <a:xfrm>
                <a:off x="3702025" y="7165350"/>
                <a:ext cx="3780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1512" h="400" extrusionOk="0">
                    <a:moveTo>
                      <a:pt x="92" y="1"/>
                    </a:moveTo>
                    <a:cubicBezTo>
                      <a:pt x="1" y="1"/>
                      <a:pt x="1" y="61"/>
                      <a:pt x="31" y="92"/>
                    </a:cubicBezTo>
                    <a:cubicBezTo>
                      <a:pt x="92" y="92"/>
                      <a:pt x="122" y="122"/>
                      <a:pt x="183" y="122"/>
                    </a:cubicBezTo>
                    <a:cubicBezTo>
                      <a:pt x="244" y="122"/>
                      <a:pt x="305" y="153"/>
                      <a:pt x="335" y="153"/>
                    </a:cubicBezTo>
                    <a:cubicBezTo>
                      <a:pt x="457" y="183"/>
                      <a:pt x="578" y="183"/>
                      <a:pt x="700" y="244"/>
                    </a:cubicBezTo>
                    <a:cubicBezTo>
                      <a:pt x="913" y="274"/>
                      <a:pt x="1156" y="335"/>
                      <a:pt x="1368" y="396"/>
                    </a:cubicBezTo>
                    <a:cubicBezTo>
                      <a:pt x="1378" y="398"/>
                      <a:pt x="1387" y="399"/>
                      <a:pt x="1395" y="399"/>
                    </a:cubicBezTo>
                    <a:cubicBezTo>
                      <a:pt x="1494" y="399"/>
                      <a:pt x="1511" y="244"/>
                      <a:pt x="1399" y="244"/>
                    </a:cubicBezTo>
                    <a:lnTo>
                      <a:pt x="730" y="122"/>
                    </a:lnTo>
                    <a:cubicBezTo>
                      <a:pt x="609" y="92"/>
                      <a:pt x="487" y="92"/>
                      <a:pt x="396" y="31"/>
                    </a:cubicBezTo>
                    <a:cubicBezTo>
                      <a:pt x="335" y="31"/>
                      <a:pt x="274" y="1"/>
                      <a:pt x="244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50"/>
              <p:cNvSpPr/>
              <p:nvPr/>
            </p:nvSpPr>
            <p:spPr>
              <a:xfrm>
                <a:off x="3737625" y="7146350"/>
                <a:ext cx="18375" cy="2597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1039" extrusionOk="0">
                    <a:moveTo>
                      <a:pt x="704" y="1"/>
                    </a:moveTo>
                    <a:cubicBezTo>
                      <a:pt x="674" y="1"/>
                      <a:pt x="644" y="62"/>
                      <a:pt x="583" y="92"/>
                    </a:cubicBezTo>
                    <a:lnTo>
                      <a:pt x="492" y="214"/>
                    </a:lnTo>
                    <a:cubicBezTo>
                      <a:pt x="400" y="274"/>
                      <a:pt x="340" y="366"/>
                      <a:pt x="279" y="457"/>
                    </a:cubicBezTo>
                    <a:cubicBezTo>
                      <a:pt x="188" y="609"/>
                      <a:pt x="96" y="821"/>
                      <a:pt x="36" y="1004"/>
                    </a:cubicBezTo>
                    <a:cubicBezTo>
                      <a:pt x="1" y="1021"/>
                      <a:pt x="16" y="1039"/>
                      <a:pt x="36" y="1039"/>
                    </a:cubicBezTo>
                    <a:cubicBezTo>
                      <a:pt x="50" y="1039"/>
                      <a:pt x="66" y="1030"/>
                      <a:pt x="66" y="1004"/>
                    </a:cubicBezTo>
                    <a:cubicBezTo>
                      <a:pt x="127" y="852"/>
                      <a:pt x="248" y="669"/>
                      <a:pt x="370" y="518"/>
                    </a:cubicBezTo>
                    <a:cubicBezTo>
                      <a:pt x="400" y="426"/>
                      <a:pt x="492" y="366"/>
                      <a:pt x="552" y="274"/>
                    </a:cubicBezTo>
                    <a:lnTo>
                      <a:pt x="674" y="153"/>
                    </a:lnTo>
                    <a:cubicBezTo>
                      <a:pt x="704" y="122"/>
                      <a:pt x="735" y="92"/>
                      <a:pt x="735" y="62"/>
                    </a:cubicBezTo>
                    <a:cubicBezTo>
                      <a:pt x="735" y="62"/>
                      <a:pt x="735" y="1"/>
                      <a:pt x="704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50"/>
              <p:cNvSpPr/>
              <p:nvPr/>
            </p:nvSpPr>
            <p:spPr>
              <a:xfrm>
                <a:off x="3717225" y="7191200"/>
                <a:ext cx="34225" cy="6425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257" extrusionOk="0">
                    <a:moveTo>
                      <a:pt x="92" y="0"/>
                    </a:moveTo>
                    <a:cubicBezTo>
                      <a:pt x="1" y="0"/>
                      <a:pt x="1" y="91"/>
                      <a:pt x="92" y="122"/>
                    </a:cubicBezTo>
                    <a:cubicBezTo>
                      <a:pt x="305" y="152"/>
                      <a:pt x="487" y="152"/>
                      <a:pt x="730" y="182"/>
                    </a:cubicBezTo>
                    <a:cubicBezTo>
                      <a:pt x="852" y="182"/>
                      <a:pt x="943" y="243"/>
                      <a:pt x="1034" y="243"/>
                    </a:cubicBezTo>
                    <a:cubicBezTo>
                      <a:pt x="1115" y="243"/>
                      <a:pt x="1169" y="257"/>
                      <a:pt x="1232" y="257"/>
                    </a:cubicBezTo>
                    <a:cubicBezTo>
                      <a:pt x="1264" y="257"/>
                      <a:pt x="1297" y="253"/>
                      <a:pt x="1338" y="243"/>
                    </a:cubicBezTo>
                    <a:cubicBezTo>
                      <a:pt x="1368" y="243"/>
                      <a:pt x="1368" y="152"/>
                      <a:pt x="1338" y="122"/>
                    </a:cubicBezTo>
                    <a:cubicBezTo>
                      <a:pt x="1247" y="91"/>
                      <a:pt x="1156" y="91"/>
                      <a:pt x="1034" y="91"/>
                    </a:cubicBezTo>
                    <a:cubicBezTo>
                      <a:pt x="912" y="91"/>
                      <a:pt x="791" y="91"/>
                      <a:pt x="730" y="31"/>
                    </a:cubicBezTo>
                    <a:cubicBezTo>
                      <a:pt x="487" y="31"/>
                      <a:pt x="305" y="0"/>
                      <a:pt x="92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50"/>
              <p:cNvSpPr/>
              <p:nvPr/>
            </p:nvSpPr>
            <p:spPr>
              <a:xfrm>
                <a:off x="3748375" y="7169525"/>
                <a:ext cx="16750" cy="2310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924" extrusionOk="0">
                    <a:moveTo>
                      <a:pt x="597" y="1"/>
                    </a:moveTo>
                    <a:cubicBezTo>
                      <a:pt x="578" y="1"/>
                      <a:pt x="563" y="16"/>
                      <a:pt x="548" y="46"/>
                    </a:cubicBezTo>
                    <a:cubicBezTo>
                      <a:pt x="518" y="107"/>
                      <a:pt x="457" y="198"/>
                      <a:pt x="396" y="259"/>
                    </a:cubicBezTo>
                    <a:cubicBezTo>
                      <a:pt x="366" y="350"/>
                      <a:pt x="305" y="381"/>
                      <a:pt x="274" y="442"/>
                    </a:cubicBezTo>
                    <a:cubicBezTo>
                      <a:pt x="214" y="594"/>
                      <a:pt x="122" y="715"/>
                      <a:pt x="1" y="867"/>
                    </a:cubicBezTo>
                    <a:cubicBezTo>
                      <a:pt x="1" y="888"/>
                      <a:pt x="44" y="924"/>
                      <a:pt x="81" y="924"/>
                    </a:cubicBezTo>
                    <a:cubicBezTo>
                      <a:pt x="98" y="924"/>
                      <a:pt x="113" y="916"/>
                      <a:pt x="122" y="898"/>
                    </a:cubicBezTo>
                    <a:cubicBezTo>
                      <a:pt x="214" y="806"/>
                      <a:pt x="305" y="654"/>
                      <a:pt x="396" y="533"/>
                    </a:cubicBezTo>
                    <a:cubicBezTo>
                      <a:pt x="426" y="442"/>
                      <a:pt x="457" y="411"/>
                      <a:pt x="518" y="350"/>
                    </a:cubicBezTo>
                    <a:cubicBezTo>
                      <a:pt x="548" y="259"/>
                      <a:pt x="609" y="229"/>
                      <a:pt x="670" y="138"/>
                    </a:cubicBezTo>
                    <a:lnTo>
                      <a:pt x="670" y="46"/>
                    </a:lnTo>
                    <a:cubicBezTo>
                      <a:pt x="639" y="16"/>
                      <a:pt x="616" y="1"/>
                      <a:pt x="597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50"/>
              <p:cNvSpPr/>
              <p:nvPr/>
            </p:nvSpPr>
            <p:spPr>
              <a:xfrm>
                <a:off x="3728625" y="7217775"/>
                <a:ext cx="365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397" extrusionOk="0">
                    <a:moveTo>
                      <a:pt x="122" y="1"/>
                    </a:moveTo>
                    <a:cubicBezTo>
                      <a:pt x="31" y="1"/>
                      <a:pt x="1" y="123"/>
                      <a:pt x="92" y="123"/>
                    </a:cubicBezTo>
                    <a:cubicBezTo>
                      <a:pt x="304" y="153"/>
                      <a:pt x="487" y="183"/>
                      <a:pt x="730" y="275"/>
                    </a:cubicBezTo>
                    <a:cubicBezTo>
                      <a:pt x="943" y="305"/>
                      <a:pt x="1156" y="396"/>
                      <a:pt x="1368" y="396"/>
                    </a:cubicBezTo>
                    <a:cubicBezTo>
                      <a:pt x="1460" y="396"/>
                      <a:pt x="1460" y="275"/>
                      <a:pt x="1399" y="244"/>
                    </a:cubicBezTo>
                    <a:cubicBezTo>
                      <a:pt x="1216" y="153"/>
                      <a:pt x="1004" y="153"/>
                      <a:pt x="760" y="123"/>
                    </a:cubicBezTo>
                    <a:cubicBezTo>
                      <a:pt x="548" y="92"/>
                      <a:pt x="335" y="31"/>
                      <a:pt x="122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50"/>
              <p:cNvSpPr/>
              <p:nvPr/>
            </p:nvSpPr>
            <p:spPr>
              <a:xfrm>
                <a:off x="3767850" y="7193550"/>
                <a:ext cx="15775" cy="290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161" extrusionOk="0">
                    <a:moveTo>
                      <a:pt x="518" y="1"/>
                    </a:moveTo>
                    <a:cubicBezTo>
                      <a:pt x="488" y="1"/>
                      <a:pt x="458" y="18"/>
                      <a:pt x="438" y="58"/>
                    </a:cubicBezTo>
                    <a:cubicBezTo>
                      <a:pt x="286" y="392"/>
                      <a:pt x="194" y="757"/>
                      <a:pt x="43" y="1061"/>
                    </a:cubicBezTo>
                    <a:cubicBezTo>
                      <a:pt x="0" y="1103"/>
                      <a:pt x="46" y="1161"/>
                      <a:pt x="88" y="1161"/>
                    </a:cubicBezTo>
                    <a:cubicBezTo>
                      <a:pt x="107" y="1161"/>
                      <a:pt x="124" y="1150"/>
                      <a:pt x="134" y="1122"/>
                    </a:cubicBezTo>
                    <a:cubicBezTo>
                      <a:pt x="286" y="788"/>
                      <a:pt x="438" y="484"/>
                      <a:pt x="590" y="149"/>
                    </a:cubicBezTo>
                    <a:cubicBezTo>
                      <a:pt x="630" y="68"/>
                      <a:pt x="576" y="1"/>
                      <a:pt x="518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50"/>
              <p:cNvSpPr/>
              <p:nvPr/>
            </p:nvSpPr>
            <p:spPr>
              <a:xfrm>
                <a:off x="3755225" y="7229175"/>
                <a:ext cx="38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336" extrusionOk="0">
                    <a:moveTo>
                      <a:pt x="152" y="1"/>
                    </a:moveTo>
                    <a:cubicBezTo>
                      <a:pt x="31" y="1"/>
                      <a:pt x="0" y="153"/>
                      <a:pt x="92" y="153"/>
                    </a:cubicBezTo>
                    <a:cubicBezTo>
                      <a:pt x="304" y="183"/>
                      <a:pt x="487" y="244"/>
                      <a:pt x="730" y="274"/>
                    </a:cubicBezTo>
                    <a:cubicBezTo>
                      <a:pt x="851" y="274"/>
                      <a:pt x="943" y="305"/>
                      <a:pt x="1034" y="305"/>
                    </a:cubicBezTo>
                    <a:cubicBezTo>
                      <a:pt x="1155" y="305"/>
                      <a:pt x="1247" y="335"/>
                      <a:pt x="1368" y="335"/>
                    </a:cubicBezTo>
                    <a:cubicBezTo>
                      <a:pt x="1490" y="335"/>
                      <a:pt x="1520" y="183"/>
                      <a:pt x="1399" y="153"/>
                    </a:cubicBezTo>
                    <a:cubicBezTo>
                      <a:pt x="1307" y="122"/>
                      <a:pt x="1186" y="122"/>
                      <a:pt x="1095" y="122"/>
                    </a:cubicBezTo>
                    <a:cubicBezTo>
                      <a:pt x="1003" y="122"/>
                      <a:pt x="882" y="92"/>
                      <a:pt x="791" y="92"/>
                    </a:cubicBezTo>
                    <a:cubicBezTo>
                      <a:pt x="578" y="31"/>
                      <a:pt x="396" y="31"/>
                      <a:pt x="152" y="1"/>
                    </a:cubicBezTo>
                    <a:close/>
                  </a:path>
                </a:pathLst>
              </a:custGeom>
              <a:solidFill>
                <a:srgbClr val="2474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50"/>
              <p:cNvSpPr/>
              <p:nvPr/>
            </p:nvSpPr>
            <p:spPr>
              <a:xfrm>
                <a:off x="3790175" y="7190625"/>
                <a:ext cx="6100" cy="3887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555" extrusionOk="0">
                    <a:moveTo>
                      <a:pt x="122" y="0"/>
                    </a:moveTo>
                    <a:cubicBezTo>
                      <a:pt x="61" y="0"/>
                      <a:pt x="1" y="38"/>
                      <a:pt x="1" y="114"/>
                    </a:cubicBezTo>
                    <a:cubicBezTo>
                      <a:pt x="61" y="570"/>
                      <a:pt x="61" y="1026"/>
                      <a:pt x="92" y="1513"/>
                    </a:cubicBezTo>
                    <a:cubicBezTo>
                      <a:pt x="78" y="1540"/>
                      <a:pt x="101" y="1555"/>
                      <a:pt x="134" y="1555"/>
                    </a:cubicBezTo>
                    <a:cubicBezTo>
                      <a:pt x="173" y="1555"/>
                      <a:pt x="227" y="1532"/>
                      <a:pt x="244" y="1482"/>
                    </a:cubicBezTo>
                    <a:lnTo>
                      <a:pt x="244" y="114"/>
                    </a:lnTo>
                    <a:cubicBezTo>
                      <a:pt x="244" y="38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2474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50"/>
              <p:cNvSpPr/>
              <p:nvPr/>
            </p:nvSpPr>
            <p:spPr>
              <a:xfrm>
                <a:off x="3697475" y="7159075"/>
                <a:ext cx="208225" cy="201750"/>
              </a:xfrm>
              <a:custGeom>
                <a:avLst/>
                <a:gdLst/>
                <a:ahLst/>
                <a:cxnLst/>
                <a:rect l="l" t="t" r="r" b="b"/>
                <a:pathLst>
                  <a:path w="8329" h="8070" extrusionOk="0">
                    <a:moveTo>
                      <a:pt x="4694" y="0"/>
                    </a:moveTo>
                    <a:cubicBezTo>
                      <a:pt x="4444" y="0"/>
                      <a:pt x="4201" y="60"/>
                      <a:pt x="3982" y="191"/>
                    </a:cubicBezTo>
                    <a:cubicBezTo>
                      <a:pt x="3070" y="677"/>
                      <a:pt x="2736" y="2106"/>
                      <a:pt x="1824" y="2531"/>
                    </a:cubicBezTo>
                    <a:cubicBezTo>
                      <a:pt x="1490" y="2683"/>
                      <a:pt x="1095" y="2683"/>
                      <a:pt x="760" y="2896"/>
                    </a:cubicBezTo>
                    <a:cubicBezTo>
                      <a:pt x="61" y="3291"/>
                      <a:pt x="0" y="4446"/>
                      <a:pt x="426" y="5054"/>
                    </a:cubicBezTo>
                    <a:cubicBezTo>
                      <a:pt x="517" y="5206"/>
                      <a:pt x="639" y="5358"/>
                      <a:pt x="791" y="5419"/>
                    </a:cubicBezTo>
                    <a:cubicBezTo>
                      <a:pt x="1216" y="5784"/>
                      <a:pt x="1520" y="6270"/>
                      <a:pt x="1702" y="6848"/>
                    </a:cubicBezTo>
                    <a:cubicBezTo>
                      <a:pt x="1794" y="7060"/>
                      <a:pt x="1854" y="7243"/>
                      <a:pt x="1976" y="7395"/>
                    </a:cubicBezTo>
                    <a:cubicBezTo>
                      <a:pt x="2205" y="7784"/>
                      <a:pt x="2607" y="8070"/>
                      <a:pt x="3038" y="8070"/>
                    </a:cubicBezTo>
                    <a:cubicBezTo>
                      <a:pt x="3179" y="8070"/>
                      <a:pt x="3323" y="8040"/>
                      <a:pt x="3465" y="7972"/>
                    </a:cubicBezTo>
                    <a:cubicBezTo>
                      <a:pt x="3709" y="7851"/>
                      <a:pt x="3921" y="7638"/>
                      <a:pt x="4165" y="7607"/>
                    </a:cubicBezTo>
                    <a:cubicBezTo>
                      <a:pt x="4214" y="7593"/>
                      <a:pt x="4260" y="7587"/>
                      <a:pt x="4304" y="7587"/>
                    </a:cubicBezTo>
                    <a:cubicBezTo>
                      <a:pt x="4448" y="7587"/>
                      <a:pt x="4565" y="7652"/>
                      <a:pt x="4681" y="7699"/>
                    </a:cubicBezTo>
                    <a:cubicBezTo>
                      <a:pt x="4963" y="7796"/>
                      <a:pt x="5269" y="7851"/>
                      <a:pt x="5578" y="7851"/>
                    </a:cubicBezTo>
                    <a:cubicBezTo>
                      <a:pt x="6135" y="7851"/>
                      <a:pt x="6705" y="7673"/>
                      <a:pt x="7174" y="7243"/>
                    </a:cubicBezTo>
                    <a:cubicBezTo>
                      <a:pt x="7903" y="6635"/>
                      <a:pt x="8329" y="5419"/>
                      <a:pt x="7934" y="4598"/>
                    </a:cubicBezTo>
                    <a:cubicBezTo>
                      <a:pt x="7751" y="4203"/>
                      <a:pt x="7447" y="3899"/>
                      <a:pt x="7204" y="3595"/>
                    </a:cubicBezTo>
                    <a:cubicBezTo>
                      <a:pt x="6718" y="2957"/>
                      <a:pt x="6991" y="2440"/>
                      <a:pt x="6839" y="1711"/>
                    </a:cubicBezTo>
                    <a:cubicBezTo>
                      <a:pt x="6748" y="1619"/>
                      <a:pt x="6718" y="1528"/>
                      <a:pt x="6687" y="1407"/>
                    </a:cubicBezTo>
                    <a:cubicBezTo>
                      <a:pt x="6341" y="598"/>
                      <a:pt x="5485" y="0"/>
                      <a:pt x="4694" y="0"/>
                    </a:cubicBezTo>
                    <a:close/>
                  </a:path>
                </a:pathLst>
              </a:custGeom>
              <a:solidFill>
                <a:srgbClr val="0053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50"/>
              <p:cNvSpPr/>
              <p:nvPr/>
            </p:nvSpPr>
            <p:spPr>
              <a:xfrm>
                <a:off x="3771175" y="7240325"/>
                <a:ext cx="69950" cy="71200"/>
              </a:xfrm>
              <a:custGeom>
                <a:avLst/>
                <a:gdLst/>
                <a:ahLst/>
                <a:cxnLst/>
                <a:rect l="l" t="t" r="r" b="b"/>
                <a:pathLst>
                  <a:path w="2798" h="2848" extrusionOk="0">
                    <a:moveTo>
                      <a:pt x="1408" y="1"/>
                    </a:moveTo>
                    <a:cubicBezTo>
                      <a:pt x="1174" y="1"/>
                      <a:pt x="937" y="82"/>
                      <a:pt x="730" y="254"/>
                    </a:cubicBezTo>
                    <a:cubicBezTo>
                      <a:pt x="153" y="649"/>
                      <a:pt x="1" y="1561"/>
                      <a:pt x="396" y="2230"/>
                    </a:cubicBezTo>
                    <a:cubicBezTo>
                      <a:pt x="623" y="2627"/>
                      <a:pt x="991" y="2848"/>
                      <a:pt x="1376" y="2848"/>
                    </a:cubicBezTo>
                    <a:cubicBezTo>
                      <a:pt x="1610" y="2848"/>
                      <a:pt x="1850" y="2767"/>
                      <a:pt x="2068" y="2594"/>
                    </a:cubicBezTo>
                    <a:cubicBezTo>
                      <a:pt x="2645" y="2169"/>
                      <a:pt x="2797" y="1257"/>
                      <a:pt x="2402" y="619"/>
                    </a:cubicBezTo>
                    <a:cubicBezTo>
                      <a:pt x="2175" y="221"/>
                      <a:pt x="1795" y="1"/>
                      <a:pt x="14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6850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50"/>
              <p:cNvSpPr/>
              <p:nvPr/>
            </p:nvSpPr>
            <p:spPr>
              <a:xfrm>
                <a:off x="3804625" y="7197450"/>
                <a:ext cx="23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890" extrusionOk="0">
                    <a:moveTo>
                      <a:pt x="61" y="1"/>
                    </a:moveTo>
                    <a:cubicBezTo>
                      <a:pt x="46" y="1"/>
                      <a:pt x="30" y="8"/>
                      <a:pt x="30" y="24"/>
                    </a:cubicBezTo>
                    <a:cubicBezTo>
                      <a:pt x="0" y="176"/>
                      <a:pt x="0" y="297"/>
                      <a:pt x="0" y="449"/>
                    </a:cubicBezTo>
                    <a:lnTo>
                      <a:pt x="0" y="844"/>
                    </a:lnTo>
                    <a:cubicBezTo>
                      <a:pt x="0" y="875"/>
                      <a:pt x="23" y="890"/>
                      <a:pt x="46" y="890"/>
                    </a:cubicBezTo>
                    <a:cubicBezTo>
                      <a:pt x="68" y="890"/>
                      <a:pt x="91" y="875"/>
                      <a:pt x="91" y="844"/>
                    </a:cubicBezTo>
                    <a:lnTo>
                      <a:pt x="91" y="449"/>
                    </a:lnTo>
                    <a:lnTo>
                      <a:pt x="91" y="24"/>
                    </a:lnTo>
                    <a:cubicBezTo>
                      <a:pt x="91" y="8"/>
                      <a:pt x="76" y="1"/>
                      <a:pt x="61" y="1"/>
                    </a:cubicBez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50"/>
              <p:cNvSpPr/>
              <p:nvPr/>
            </p:nvSpPr>
            <p:spPr>
              <a:xfrm>
                <a:off x="3817250" y="7198675"/>
                <a:ext cx="1017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407" h="822" extrusionOk="0">
                    <a:moveTo>
                      <a:pt x="382" y="0"/>
                    </a:moveTo>
                    <a:cubicBezTo>
                      <a:pt x="372" y="0"/>
                      <a:pt x="359" y="10"/>
                      <a:pt x="346" y="35"/>
                    </a:cubicBezTo>
                    <a:cubicBezTo>
                      <a:pt x="255" y="309"/>
                      <a:pt x="133" y="552"/>
                      <a:pt x="42" y="765"/>
                    </a:cubicBezTo>
                    <a:cubicBezTo>
                      <a:pt x="0" y="786"/>
                      <a:pt x="16" y="821"/>
                      <a:pt x="40" y="821"/>
                    </a:cubicBezTo>
                    <a:cubicBezTo>
                      <a:pt x="51" y="821"/>
                      <a:pt x="63" y="814"/>
                      <a:pt x="73" y="795"/>
                    </a:cubicBezTo>
                    <a:cubicBezTo>
                      <a:pt x="225" y="583"/>
                      <a:pt x="346" y="309"/>
                      <a:pt x="407" y="35"/>
                    </a:cubicBezTo>
                    <a:cubicBezTo>
                      <a:pt x="407" y="18"/>
                      <a:pt x="397" y="0"/>
                      <a:pt x="382" y="0"/>
                    </a:cubicBez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50"/>
              <p:cNvSpPr/>
              <p:nvPr/>
            </p:nvSpPr>
            <p:spPr>
              <a:xfrm>
                <a:off x="3851600" y="7293650"/>
                <a:ext cx="1080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32" h="432" extrusionOk="0">
                    <a:moveTo>
                      <a:pt x="23" y="1"/>
                    </a:moveTo>
                    <a:cubicBezTo>
                      <a:pt x="6" y="1"/>
                      <a:pt x="1" y="18"/>
                      <a:pt x="36" y="36"/>
                    </a:cubicBezTo>
                    <a:lnTo>
                      <a:pt x="218" y="249"/>
                    </a:lnTo>
                    <a:lnTo>
                      <a:pt x="279" y="309"/>
                    </a:lnTo>
                    <a:lnTo>
                      <a:pt x="401" y="431"/>
                    </a:lnTo>
                    <a:lnTo>
                      <a:pt x="431" y="431"/>
                    </a:lnTo>
                    <a:lnTo>
                      <a:pt x="431" y="401"/>
                    </a:lnTo>
                    <a:lnTo>
                      <a:pt x="370" y="309"/>
                    </a:lnTo>
                    <a:cubicBezTo>
                      <a:pt x="340" y="279"/>
                      <a:pt x="279" y="249"/>
                      <a:pt x="249" y="249"/>
                    </a:cubicBezTo>
                    <a:lnTo>
                      <a:pt x="66" y="36"/>
                    </a:lnTo>
                    <a:cubicBezTo>
                      <a:pt x="54" y="10"/>
                      <a:pt x="35" y="1"/>
                      <a:pt x="23" y="1"/>
                    </a:cubicBez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50"/>
              <p:cNvSpPr/>
              <p:nvPr/>
            </p:nvSpPr>
            <p:spPr>
              <a:xfrm>
                <a:off x="3850975" y="7283125"/>
                <a:ext cx="9900" cy="3825"/>
              </a:xfrm>
              <a:custGeom>
                <a:avLst/>
                <a:gdLst/>
                <a:ahLst/>
                <a:cxnLst/>
                <a:rect l="l" t="t" r="r" b="b"/>
                <a:pathLst>
                  <a:path w="396" h="153" extrusionOk="0">
                    <a:moveTo>
                      <a:pt x="21" y="35"/>
                    </a:moveTo>
                    <a:cubicBezTo>
                      <a:pt x="7" y="35"/>
                      <a:pt x="21" y="62"/>
                      <a:pt x="61" y="62"/>
                    </a:cubicBezTo>
                    <a:cubicBezTo>
                      <a:pt x="41" y="42"/>
                      <a:pt x="27" y="35"/>
                      <a:pt x="21" y="35"/>
                    </a:cubicBezTo>
                    <a:close/>
                    <a:moveTo>
                      <a:pt x="0" y="1"/>
                    </a:moveTo>
                    <a:cubicBezTo>
                      <a:pt x="91" y="62"/>
                      <a:pt x="91" y="62"/>
                      <a:pt x="61" y="62"/>
                    </a:cubicBezTo>
                    <a:cubicBezTo>
                      <a:pt x="91" y="62"/>
                      <a:pt x="91" y="62"/>
                      <a:pt x="91" y="92"/>
                    </a:cubicBezTo>
                    <a:lnTo>
                      <a:pt x="122" y="92"/>
                    </a:lnTo>
                    <a:cubicBezTo>
                      <a:pt x="152" y="92"/>
                      <a:pt x="213" y="123"/>
                      <a:pt x="213" y="123"/>
                    </a:cubicBezTo>
                    <a:lnTo>
                      <a:pt x="274" y="153"/>
                    </a:lnTo>
                    <a:lnTo>
                      <a:pt x="335" y="153"/>
                    </a:lnTo>
                    <a:cubicBezTo>
                      <a:pt x="395" y="153"/>
                      <a:pt x="395" y="123"/>
                      <a:pt x="335" y="92"/>
                    </a:cubicBezTo>
                    <a:lnTo>
                      <a:pt x="274" y="92"/>
                    </a:lnTo>
                    <a:cubicBezTo>
                      <a:pt x="243" y="92"/>
                      <a:pt x="213" y="92"/>
                      <a:pt x="152" y="31"/>
                    </a:cubicBezTo>
                    <a:cubicBezTo>
                      <a:pt x="122" y="31"/>
                      <a:pt x="91" y="31"/>
                      <a:pt x="61" y="1"/>
                    </a:cubicBez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50"/>
              <p:cNvSpPr/>
              <p:nvPr/>
            </p:nvSpPr>
            <p:spPr>
              <a:xfrm>
                <a:off x="3777250" y="7319875"/>
                <a:ext cx="762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732" extrusionOk="0">
                    <a:moveTo>
                      <a:pt x="241" y="0"/>
                    </a:moveTo>
                    <a:cubicBezTo>
                      <a:pt x="219" y="0"/>
                      <a:pt x="196" y="8"/>
                      <a:pt x="183" y="20"/>
                    </a:cubicBezTo>
                    <a:cubicBezTo>
                      <a:pt x="153" y="51"/>
                      <a:pt x="153" y="142"/>
                      <a:pt x="153" y="172"/>
                    </a:cubicBezTo>
                    <a:cubicBezTo>
                      <a:pt x="153" y="203"/>
                      <a:pt x="122" y="294"/>
                      <a:pt x="122" y="324"/>
                    </a:cubicBezTo>
                    <a:lnTo>
                      <a:pt x="1" y="659"/>
                    </a:lnTo>
                    <a:cubicBezTo>
                      <a:pt x="1" y="703"/>
                      <a:pt x="17" y="731"/>
                      <a:pt x="38" y="731"/>
                    </a:cubicBezTo>
                    <a:cubicBezTo>
                      <a:pt x="45" y="731"/>
                      <a:pt x="54" y="728"/>
                      <a:pt x="62" y="719"/>
                    </a:cubicBezTo>
                    <a:lnTo>
                      <a:pt x="183" y="355"/>
                    </a:lnTo>
                    <a:cubicBezTo>
                      <a:pt x="183" y="324"/>
                      <a:pt x="214" y="264"/>
                      <a:pt x="214" y="203"/>
                    </a:cubicBezTo>
                    <a:cubicBezTo>
                      <a:pt x="244" y="172"/>
                      <a:pt x="244" y="112"/>
                      <a:pt x="305" y="51"/>
                    </a:cubicBezTo>
                    <a:cubicBezTo>
                      <a:pt x="305" y="15"/>
                      <a:pt x="274" y="0"/>
                      <a:pt x="241" y="0"/>
                    </a:cubicBez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50"/>
              <p:cNvSpPr/>
              <p:nvPr/>
            </p:nvSpPr>
            <p:spPr>
              <a:xfrm>
                <a:off x="3765850" y="7311950"/>
                <a:ext cx="15700" cy="2287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915" extrusionOk="0">
                    <a:moveTo>
                      <a:pt x="582" y="0"/>
                    </a:moveTo>
                    <a:cubicBezTo>
                      <a:pt x="564" y="0"/>
                      <a:pt x="541" y="10"/>
                      <a:pt x="518" y="33"/>
                    </a:cubicBezTo>
                    <a:cubicBezTo>
                      <a:pt x="457" y="185"/>
                      <a:pt x="366" y="307"/>
                      <a:pt x="244" y="459"/>
                    </a:cubicBezTo>
                    <a:cubicBezTo>
                      <a:pt x="214" y="520"/>
                      <a:pt x="183" y="611"/>
                      <a:pt x="153" y="641"/>
                    </a:cubicBezTo>
                    <a:cubicBezTo>
                      <a:pt x="123" y="672"/>
                      <a:pt x="123" y="733"/>
                      <a:pt x="62" y="763"/>
                    </a:cubicBezTo>
                    <a:cubicBezTo>
                      <a:pt x="62" y="793"/>
                      <a:pt x="31" y="793"/>
                      <a:pt x="31" y="824"/>
                    </a:cubicBezTo>
                    <a:cubicBezTo>
                      <a:pt x="31" y="884"/>
                      <a:pt x="31" y="884"/>
                      <a:pt x="1" y="915"/>
                    </a:cubicBezTo>
                    <a:cubicBezTo>
                      <a:pt x="16" y="900"/>
                      <a:pt x="31" y="900"/>
                      <a:pt x="43" y="900"/>
                    </a:cubicBezTo>
                    <a:cubicBezTo>
                      <a:pt x="54" y="900"/>
                      <a:pt x="62" y="900"/>
                      <a:pt x="62" y="884"/>
                    </a:cubicBezTo>
                    <a:lnTo>
                      <a:pt x="123" y="824"/>
                    </a:lnTo>
                    <a:lnTo>
                      <a:pt x="153" y="793"/>
                    </a:lnTo>
                    <a:cubicBezTo>
                      <a:pt x="183" y="763"/>
                      <a:pt x="183" y="733"/>
                      <a:pt x="214" y="672"/>
                    </a:cubicBezTo>
                    <a:cubicBezTo>
                      <a:pt x="244" y="611"/>
                      <a:pt x="305" y="520"/>
                      <a:pt x="335" y="489"/>
                    </a:cubicBezTo>
                    <a:cubicBezTo>
                      <a:pt x="396" y="337"/>
                      <a:pt x="518" y="216"/>
                      <a:pt x="609" y="64"/>
                    </a:cubicBezTo>
                    <a:cubicBezTo>
                      <a:pt x="628" y="26"/>
                      <a:pt x="612" y="0"/>
                      <a:pt x="582" y="0"/>
                    </a:cubicBez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50"/>
              <p:cNvSpPr/>
              <p:nvPr/>
            </p:nvSpPr>
            <p:spPr>
              <a:xfrm>
                <a:off x="3747625" y="7264150"/>
                <a:ext cx="15225" cy="3050"/>
              </a:xfrm>
              <a:custGeom>
                <a:avLst/>
                <a:gdLst/>
                <a:ahLst/>
                <a:cxnLst/>
                <a:rect l="l" t="t" r="r" b="b"/>
                <a:pathLst>
                  <a:path w="609" h="122" extrusionOk="0">
                    <a:moveTo>
                      <a:pt x="31" y="0"/>
                    </a:moveTo>
                    <a:cubicBezTo>
                      <a:pt x="0" y="91"/>
                      <a:pt x="0" y="122"/>
                      <a:pt x="31" y="122"/>
                    </a:cubicBezTo>
                    <a:lnTo>
                      <a:pt x="548" y="122"/>
                    </a:lnTo>
                    <a:cubicBezTo>
                      <a:pt x="608" y="122"/>
                      <a:pt x="608" y="0"/>
                      <a:pt x="548" y="0"/>
                    </a:cubicBez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50"/>
              <p:cNvSpPr/>
              <p:nvPr/>
            </p:nvSpPr>
            <p:spPr>
              <a:xfrm>
                <a:off x="3751425" y="7251100"/>
                <a:ext cx="15125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605" h="315" extrusionOk="0">
                    <a:moveTo>
                      <a:pt x="6" y="1"/>
                    </a:moveTo>
                    <a:cubicBezTo>
                      <a:pt x="0" y="1"/>
                      <a:pt x="0" y="18"/>
                      <a:pt x="0" y="36"/>
                    </a:cubicBezTo>
                    <a:cubicBezTo>
                      <a:pt x="31" y="66"/>
                      <a:pt x="31" y="66"/>
                      <a:pt x="92" y="66"/>
                    </a:cubicBezTo>
                    <a:cubicBezTo>
                      <a:pt x="122" y="66"/>
                      <a:pt x="122" y="127"/>
                      <a:pt x="152" y="127"/>
                    </a:cubicBezTo>
                    <a:cubicBezTo>
                      <a:pt x="183" y="157"/>
                      <a:pt x="244" y="157"/>
                      <a:pt x="274" y="188"/>
                    </a:cubicBezTo>
                    <a:cubicBezTo>
                      <a:pt x="335" y="218"/>
                      <a:pt x="426" y="279"/>
                      <a:pt x="548" y="309"/>
                    </a:cubicBezTo>
                    <a:cubicBezTo>
                      <a:pt x="551" y="313"/>
                      <a:pt x="554" y="314"/>
                      <a:pt x="558" y="314"/>
                    </a:cubicBezTo>
                    <a:cubicBezTo>
                      <a:pt x="584" y="314"/>
                      <a:pt x="605" y="218"/>
                      <a:pt x="578" y="218"/>
                    </a:cubicBezTo>
                    <a:cubicBezTo>
                      <a:pt x="487" y="188"/>
                      <a:pt x="396" y="157"/>
                      <a:pt x="304" y="127"/>
                    </a:cubicBezTo>
                    <a:cubicBezTo>
                      <a:pt x="274" y="127"/>
                      <a:pt x="213" y="66"/>
                      <a:pt x="183" y="66"/>
                    </a:cubicBezTo>
                    <a:cubicBezTo>
                      <a:pt x="152" y="66"/>
                      <a:pt x="152" y="66"/>
                      <a:pt x="122" y="36"/>
                    </a:cubicBezTo>
                    <a:lnTo>
                      <a:pt x="31" y="36"/>
                    </a:lnTo>
                    <a:cubicBezTo>
                      <a:pt x="18" y="10"/>
                      <a:pt x="11" y="1"/>
                      <a:pt x="6" y="1"/>
                    </a:cubicBez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50"/>
              <p:cNvSpPr/>
              <p:nvPr/>
            </p:nvSpPr>
            <p:spPr>
              <a:xfrm>
                <a:off x="3299275" y="7223050"/>
                <a:ext cx="200650" cy="147900"/>
              </a:xfrm>
              <a:custGeom>
                <a:avLst/>
                <a:gdLst/>
                <a:ahLst/>
                <a:cxnLst/>
                <a:rect l="l" t="t" r="r" b="b"/>
                <a:pathLst>
                  <a:path w="8026" h="5916" extrusionOk="0">
                    <a:moveTo>
                      <a:pt x="4287" y="1"/>
                    </a:moveTo>
                    <a:cubicBezTo>
                      <a:pt x="3209" y="1"/>
                      <a:pt x="1929" y="402"/>
                      <a:pt x="700" y="823"/>
                    </a:cubicBezTo>
                    <a:lnTo>
                      <a:pt x="1" y="975"/>
                    </a:lnTo>
                    <a:cubicBezTo>
                      <a:pt x="183" y="2100"/>
                      <a:pt x="426" y="3133"/>
                      <a:pt x="730" y="4137"/>
                    </a:cubicBezTo>
                    <a:cubicBezTo>
                      <a:pt x="822" y="4592"/>
                      <a:pt x="1034" y="5048"/>
                      <a:pt x="1308" y="5352"/>
                    </a:cubicBezTo>
                    <a:cubicBezTo>
                      <a:pt x="1686" y="5790"/>
                      <a:pt x="2260" y="5915"/>
                      <a:pt x="2901" y="5915"/>
                    </a:cubicBezTo>
                    <a:cubicBezTo>
                      <a:pt x="3239" y="5915"/>
                      <a:pt x="3596" y="5881"/>
                      <a:pt x="3952" y="5839"/>
                    </a:cubicBezTo>
                    <a:cubicBezTo>
                      <a:pt x="5290" y="5687"/>
                      <a:pt x="6658" y="5565"/>
                      <a:pt x="8025" y="5413"/>
                    </a:cubicBezTo>
                    <a:cubicBezTo>
                      <a:pt x="7661" y="4440"/>
                      <a:pt x="7326" y="3407"/>
                      <a:pt x="6992" y="2404"/>
                    </a:cubicBezTo>
                    <a:cubicBezTo>
                      <a:pt x="6810" y="1796"/>
                      <a:pt x="6566" y="1188"/>
                      <a:pt x="6232" y="793"/>
                    </a:cubicBezTo>
                    <a:cubicBezTo>
                      <a:pt x="5757" y="215"/>
                      <a:pt x="5076" y="1"/>
                      <a:pt x="4287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50"/>
              <p:cNvSpPr/>
              <p:nvPr/>
            </p:nvSpPr>
            <p:spPr>
              <a:xfrm>
                <a:off x="3287725" y="7212525"/>
                <a:ext cx="223600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8944" h="6693" extrusionOk="0">
                    <a:moveTo>
                      <a:pt x="4806" y="796"/>
                    </a:moveTo>
                    <a:cubicBezTo>
                      <a:pt x="5167" y="796"/>
                      <a:pt x="5524" y="849"/>
                      <a:pt x="5843" y="1001"/>
                    </a:cubicBezTo>
                    <a:cubicBezTo>
                      <a:pt x="6572" y="1396"/>
                      <a:pt x="6846" y="2187"/>
                      <a:pt x="7089" y="2916"/>
                    </a:cubicBezTo>
                    <a:cubicBezTo>
                      <a:pt x="7373" y="3742"/>
                      <a:pt x="7657" y="4612"/>
                      <a:pt x="7941" y="5470"/>
                    </a:cubicBezTo>
                    <a:lnTo>
                      <a:pt x="7941" y="5470"/>
                    </a:lnTo>
                    <a:cubicBezTo>
                      <a:pt x="7091" y="5562"/>
                      <a:pt x="6244" y="5637"/>
                      <a:pt x="5417" y="5713"/>
                    </a:cubicBezTo>
                    <a:cubicBezTo>
                      <a:pt x="4801" y="5779"/>
                      <a:pt x="4137" y="5893"/>
                      <a:pt x="3494" y="5893"/>
                    </a:cubicBezTo>
                    <a:cubicBezTo>
                      <a:pt x="3249" y="5893"/>
                      <a:pt x="3008" y="5876"/>
                      <a:pt x="2773" y="5834"/>
                    </a:cubicBezTo>
                    <a:cubicBezTo>
                      <a:pt x="1922" y="5682"/>
                      <a:pt x="1679" y="4892"/>
                      <a:pt x="1466" y="4132"/>
                    </a:cubicBezTo>
                    <a:cubicBezTo>
                      <a:pt x="1205" y="3233"/>
                      <a:pt x="971" y="2306"/>
                      <a:pt x="819" y="1404"/>
                    </a:cubicBezTo>
                    <a:lnTo>
                      <a:pt x="819" y="1404"/>
                    </a:lnTo>
                    <a:cubicBezTo>
                      <a:pt x="868" y="1520"/>
                      <a:pt x="969" y="1607"/>
                      <a:pt x="1109" y="1607"/>
                    </a:cubicBezTo>
                    <a:cubicBezTo>
                      <a:pt x="1154" y="1607"/>
                      <a:pt x="1202" y="1598"/>
                      <a:pt x="1253" y="1579"/>
                    </a:cubicBezTo>
                    <a:cubicBezTo>
                      <a:pt x="2044" y="1305"/>
                      <a:pt x="2895" y="1062"/>
                      <a:pt x="3746" y="910"/>
                    </a:cubicBezTo>
                    <a:cubicBezTo>
                      <a:pt x="4080" y="849"/>
                      <a:pt x="4445" y="796"/>
                      <a:pt x="4806" y="796"/>
                    </a:cubicBezTo>
                    <a:close/>
                    <a:moveTo>
                      <a:pt x="4702" y="1"/>
                    </a:moveTo>
                    <a:cubicBezTo>
                      <a:pt x="3466" y="1"/>
                      <a:pt x="2145" y="512"/>
                      <a:pt x="1071" y="849"/>
                    </a:cubicBezTo>
                    <a:cubicBezTo>
                      <a:pt x="880" y="909"/>
                      <a:pt x="793" y="1061"/>
                      <a:pt x="785" y="1214"/>
                    </a:cubicBezTo>
                    <a:lnTo>
                      <a:pt x="785" y="1214"/>
                    </a:lnTo>
                    <a:cubicBezTo>
                      <a:pt x="743" y="1063"/>
                      <a:pt x="620" y="998"/>
                      <a:pt x="486" y="998"/>
                    </a:cubicBezTo>
                    <a:cubicBezTo>
                      <a:pt x="260" y="998"/>
                      <a:pt x="1" y="1184"/>
                      <a:pt x="37" y="1457"/>
                    </a:cubicBezTo>
                    <a:cubicBezTo>
                      <a:pt x="189" y="2521"/>
                      <a:pt x="433" y="3585"/>
                      <a:pt x="767" y="4618"/>
                    </a:cubicBezTo>
                    <a:cubicBezTo>
                      <a:pt x="1040" y="5469"/>
                      <a:pt x="1375" y="6229"/>
                      <a:pt x="2256" y="6533"/>
                    </a:cubicBezTo>
                    <a:cubicBezTo>
                      <a:pt x="2605" y="6653"/>
                      <a:pt x="2967" y="6693"/>
                      <a:pt x="3335" y="6693"/>
                    </a:cubicBezTo>
                    <a:cubicBezTo>
                      <a:pt x="3897" y="6693"/>
                      <a:pt x="4471" y="6600"/>
                      <a:pt x="5022" y="6564"/>
                    </a:cubicBezTo>
                    <a:cubicBezTo>
                      <a:pt x="6177" y="6442"/>
                      <a:pt x="7332" y="6320"/>
                      <a:pt x="8487" y="6229"/>
                    </a:cubicBezTo>
                    <a:cubicBezTo>
                      <a:pt x="8700" y="6169"/>
                      <a:pt x="8943" y="5986"/>
                      <a:pt x="8852" y="5713"/>
                    </a:cubicBezTo>
                    <a:lnTo>
                      <a:pt x="7728" y="2430"/>
                    </a:lnTo>
                    <a:cubicBezTo>
                      <a:pt x="7424" y="1609"/>
                      <a:pt x="7089" y="788"/>
                      <a:pt x="6269" y="363"/>
                    </a:cubicBezTo>
                    <a:cubicBezTo>
                      <a:pt x="5783" y="101"/>
                      <a:pt x="5251" y="1"/>
                      <a:pt x="4702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50"/>
              <p:cNvSpPr/>
              <p:nvPr/>
            </p:nvSpPr>
            <p:spPr>
              <a:xfrm>
                <a:off x="3315375" y="7266225"/>
                <a:ext cx="154900" cy="73925"/>
              </a:xfrm>
              <a:custGeom>
                <a:avLst/>
                <a:gdLst/>
                <a:ahLst/>
                <a:cxnLst/>
                <a:rect l="l" t="t" r="r" b="b"/>
                <a:pathLst>
                  <a:path w="6196" h="2957" extrusionOk="0">
                    <a:moveTo>
                      <a:pt x="142" y="1"/>
                    </a:moveTo>
                    <a:cubicBezTo>
                      <a:pt x="80" y="1"/>
                      <a:pt x="0" y="60"/>
                      <a:pt x="26" y="160"/>
                    </a:cubicBezTo>
                    <a:cubicBezTo>
                      <a:pt x="147" y="343"/>
                      <a:pt x="390" y="464"/>
                      <a:pt x="573" y="555"/>
                    </a:cubicBezTo>
                    <a:cubicBezTo>
                      <a:pt x="786" y="677"/>
                      <a:pt x="1029" y="768"/>
                      <a:pt x="1241" y="829"/>
                    </a:cubicBezTo>
                    <a:cubicBezTo>
                      <a:pt x="1819" y="981"/>
                      <a:pt x="2366" y="1194"/>
                      <a:pt x="2883" y="1376"/>
                    </a:cubicBezTo>
                    <a:cubicBezTo>
                      <a:pt x="3460" y="1558"/>
                      <a:pt x="3977" y="1832"/>
                      <a:pt x="4524" y="2106"/>
                    </a:cubicBezTo>
                    <a:cubicBezTo>
                      <a:pt x="4798" y="2197"/>
                      <a:pt x="5041" y="2349"/>
                      <a:pt x="5284" y="2501"/>
                    </a:cubicBezTo>
                    <a:cubicBezTo>
                      <a:pt x="5558" y="2653"/>
                      <a:pt x="5770" y="2865"/>
                      <a:pt x="6074" y="2957"/>
                    </a:cubicBezTo>
                    <a:cubicBezTo>
                      <a:pt x="6166" y="2957"/>
                      <a:pt x="6196" y="2926"/>
                      <a:pt x="6166" y="2896"/>
                    </a:cubicBezTo>
                    <a:cubicBezTo>
                      <a:pt x="5983" y="2713"/>
                      <a:pt x="5710" y="2592"/>
                      <a:pt x="5527" y="2440"/>
                    </a:cubicBezTo>
                    <a:cubicBezTo>
                      <a:pt x="5254" y="2288"/>
                      <a:pt x="5011" y="2136"/>
                      <a:pt x="4767" y="1984"/>
                    </a:cubicBezTo>
                    <a:cubicBezTo>
                      <a:pt x="4251" y="1710"/>
                      <a:pt x="3764" y="1498"/>
                      <a:pt x="3278" y="1255"/>
                    </a:cubicBezTo>
                    <a:cubicBezTo>
                      <a:pt x="2731" y="1042"/>
                      <a:pt x="2214" y="829"/>
                      <a:pt x="1637" y="677"/>
                    </a:cubicBezTo>
                    <a:cubicBezTo>
                      <a:pt x="1363" y="616"/>
                      <a:pt x="1120" y="525"/>
                      <a:pt x="877" y="403"/>
                    </a:cubicBezTo>
                    <a:cubicBezTo>
                      <a:pt x="755" y="373"/>
                      <a:pt x="664" y="312"/>
                      <a:pt x="542" y="221"/>
                    </a:cubicBezTo>
                    <a:cubicBezTo>
                      <a:pt x="421" y="160"/>
                      <a:pt x="360" y="39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50"/>
              <p:cNvSpPr/>
              <p:nvPr/>
            </p:nvSpPr>
            <p:spPr>
              <a:xfrm>
                <a:off x="3408500" y="7282175"/>
                <a:ext cx="42800" cy="28600"/>
              </a:xfrm>
              <a:custGeom>
                <a:avLst/>
                <a:gdLst/>
                <a:ahLst/>
                <a:cxnLst/>
                <a:rect l="l" t="t" r="r" b="b"/>
                <a:pathLst>
                  <a:path w="1712" h="1144" extrusionOk="0">
                    <a:moveTo>
                      <a:pt x="1668" y="0"/>
                    </a:moveTo>
                    <a:cubicBezTo>
                      <a:pt x="1662" y="0"/>
                      <a:pt x="1656" y="3"/>
                      <a:pt x="1650" y="9"/>
                    </a:cubicBezTo>
                    <a:cubicBezTo>
                      <a:pt x="1590" y="9"/>
                      <a:pt x="1590" y="39"/>
                      <a:pt x="1559" y="39"/>
                    </a:cubicBezTo>
                    <a:cubicBezTo>
                      <a:pt x="1529" y="39"/>
                      <a:pt x="1498" y="100"/>
                      <a:pt x="1438" y="130"/>
                    </a:cubicBezTo>
                    <a:cubicBezTo>
                      <a:pt x="1377" y="161"/>
                      <a:pt x="1286" y="191"/>
                      <a:pt x="1255" y="252"/>
                    </a:cubicBezTo>
                    <a:cubicBezTo>
                      <a:pt x="1134" y="313"/>
                      <a:pt x="982" y="404"/>
                      <a:pt x="890" y="465"/>
                    </a:cubicBezTo>
                    <a:cubicBezTo>
                      <a:pt x="617" y="617"/>
                      <a:pt x="343" y="799"/>
                      <a:pt x="70" y="951"/>
                    </a:cubicBezTo>
                    <a:cubicBezTo>
                      <a:pt x="0" y="1020"/>
                      <a:pt x="37" y="1143"/>
                      <a:pt x="112" y="1143"/>
                    </a:cubicBezTo>
                    <a:cubicBezTo>
                      <a:pt x="136" y="1143"/>
                      <a:pt x="163" y="1132"/>
                      <a:pt x="191" y="1103"/>
                    </a:cubicBezTo>
                    <a:cubicBezTo>
                      <a:pt x="465" y="920"/>
                      <a:pt x="678" y="738"/>
                      <a:pt x="951" y="586"/>
                    </a:cubicBezTo>
                    <a:cubicBezTo>
                      <a:pt x="1073" y="495"/>
                      <a:pt x="1194" y="404"/>
                      <a:pt x="1346" y="313"/>
                    </a:cubicBezTo>
                    <a:cubicBezTo>
                      <a:pt x="1407" y="282"/>
                      <a:pt x="1438" y="221"/>
                      <a:pt x="1529" y="191"/>
                    </a:cubicBezTo>
                    <a:cubicBezTo>
                      <a:pt x="1559" y="161"/>
                      <a:pt x="1590" y="161"/>
                      <a:pt x="1650" y="130"/>
                    </a:cubicBezTo>
                    <a:lnTo>
                      <a:pt x="1711" y="39"/>
                    </a:lnTo>
                    <a:cubicBezTo>
                      <a:pt x="1711" y="39"/>
                      <a:pt x="1692" y="0"/>
                      <a:pt x="1668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50"/>
              <p:cNvSpPr/>
              <p:nvPr/>
            </p:nvSpPr>
            <p:spPr>
              <a:xfrm>
                <a:off x="3406425" y="7312025"/>
                <a:ext cx="6875" cy="3932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1573" extrusionOk="0">
                    <a:moveTo>
                      <a:pt x="244" y="0"/>
                    </a:moveTo>
                    <a:cubicBezTo>
                      <a:pt x="244" y="0"/>
                      <a:pt x="122" y="0"/>
                      <a:pt x="122" y="61"/>
                    </a:cubicBezTo>
                    <a:cubicBezTo>
                      <a:pt x="122" y="304"/>
                      <a:pt x="153" y="578"/>
                      <a:pt x="122" y="790"/>
                    </a:cubicBezTo>
                    <a:cubicBezTo>
                      <a:pt x="122" y="942"/>
                      <a:pt x="92" y="1064"/>
                      <a:pt x="92" y="1185"/>
                    </a:cubicBezTo>
                    <a:cubicBezTo>
                      <a:pt x="92" y="1246"/>
                      <a:pt x="62" y="1337"/>
                      <a:pt x="62" y="1368"/>
                    </a:cubicBezTo>
                    <a:cubicBezTo>
                      <a:pt x="62" y="1429"/>
                      <a:pt x="1" y="1520"/>
                      <a:pt x="62" y="1550"/>
                    </a:cubicBezTo>
                    <a:cubicBezTo>
                      <a:pt x="77" y="1565"/>
                      <a:pt x="92" y="1573"/>
                      <a:pt x="103" y="1573"/>
                    </a:cubicBezTo>
                    <a:cubicBezTo>
                      <a:pt x="115" y="1573"/>
                      <a:pt x="122" y="1565"/>
                      <a:pt x="122" y="1550"/>
                    </a:cubicBezTo>
                    <a:cubicBezTo>
                      <a:pt x="214" y="1520"/>
                      <a:pt x="214" y="1429"/>
                      <a:pt x="214" y="1368"/>
                    </a:cubicBezTo>
                    <a:cubicBezTo>
                      <a:pt x="214" y="1277"/>
                      <a:pt x="244" y="1246"/>
                      <a:pt x="244" y="1185"/>
                    </a:cubicBezTo>
                    <a:cubicBezTo>
                      <a:pt x="274" y="1033"/>
                      <a:pt x="274" y="912"/>
                      <a:pt x="274" y="760"/>
                    </a:cubicBezTo>
                    <a:cubicBezTo>
                      <a:pt x="274" y="486"/>
                      <a:pt x="274" y="274"/>
                      <a:pt x="244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50"/>
              <p:cNvSpPr/>
              <p:nvPr/>
            </p:nvSpPr>
            <p:spPr>
              <a:xfrm>
                <a:off x="3382975" y="7272750"/>
                <a:ext cx="36975" cy="31075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243" extrusionOk="0">
                    <a:moveTo>
                      <a:pt x="1394" y="0"/>
                    </a:moveTo>
                    <a:cubicBezTo>
                      <a:pt x="1382" y="0"/>
                      <a:pt x="1372" y="6"/>
                      <a:pt x="1364" y="21"/>
                    </a:cubicBezTo>
                    <a:lnTo>
                      <a:pt x="696" y="568"/>
                    </a:lnTo>
                    <a:cubicBezTo>
                      <a:pt x="574" y="659"/>
                      <a:pt x="452" y="781"/>
                      <a:pt x="331" y="842"/>
                    </a:cubicBezTo>
                    <a:cubicBezTo>
                      <a:pt x="240" y="933"/>
                      <a:pt x="118" y="1024"/>
                      <a:pt x="27" y="1145"/>
                    </a:cubicBezTo>
                    <a:cubicBezTo>
                      <a:pt x="1" y="1172"/>
                      <a:pt x="65" y="1243"/>
                      <a:pt x="102" y="1243"/>
                    </a:cubicBezTo>
                    <a:cubicBezTo>
                      <a:pt x="108" y="1243"/>
                      <a:pt x="114" y="1241"/>
                      <a:pt x="118" y="1237"/>
                    </a:cubicBezTo>
                    <a:cubicBezTo>
                      <a:pt x="240" y="1145"/>
                      <a:pt x="331" y="1085"/>
                      <a:pt x="452" y="963"/>
                    </a:cubicBezTo>
                    <a:cubicBezTo>
                      <a:pt x="574" y="842"/>
                      <a:pt x="696" y="781"/>
                      <a:pt x="787" y="659"/>
                    </a:cubicBezTo>
                    <a:cubicBezTo>
                      <a:pt x="1030" y="477"/>
                      <a:pt x="1243" y="264"/>
                      <a:pt x="1455" y="82"/>
                    </a:cubicBezTo>
                    <a:cubicBezTo>
                      <a:pt x="1479" y="59"/>
                      <a:pt x="1432" y="0"/>
                      <a:pt x="1394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877;p50"/>
              <p:cNvSpPr/>
              <p:nvPr/>
            </p:nvSpPr>
            <p:spPr>
              <a:xfrm>
                <a:off x="3382875" y="7304925"/>
                <a:ext cx="6100" cy="3447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379" extrusionOk="0">
                    <a:moveTo>
                      <a:pt x="187" y="1"/>
                    </a:moveTo>
                    <a:cubicBezTo>
                      <a:pt x="144" y="1"/>
                      <a:pt x="92" y="30"/>
                      <a:pt x="92" y="102"/>
                    </a:cubicBezTo>
                    <a:cubicBezTo>
                      <a:pt x="92" y="284"/>
                      <a:pt x="31" y="497"/>
                      <a:pt x="31" y="710"/>
                    </a:cubicBezTo>
                    <a:lnTo>
                      <a:pt x="31" y="1014"/>
                    </a:lnTo>
                    <a:cubicBezTo>
                      <a:pt x="31" y="1105"/>
                      <a:pt x="0" y="1226"/>
                      <a:pt x="31" y="1287"/>
                    </a:cubicBezTo>
                    <a:cubicBezTo>
                      <a:pt x="31" y="1348"/>
                      <a:pt x="69" y="1378"/>
                      <a:pt x="114" y="1378"/>
                    </a:cubicBezTo>
                    <a:cubicBezTo>
                      <a:pt x="160" y="1378"/>
                      <a:pt x="213" y="1348"/>
                      <a:pt x="244" y="1287"/>
                    </a:cubicBezTo>
                    <a:lnTo>
                      <a:pt x="244" y="1014"/>
                    </a:lnTo>
                    <a:lnTo>
                      <a:pt x="244" y="710"/>
                    </a:lnTo>
                    <a:lnTo>
                      <a:pt x="244" y="41"/>
                    </a:lnTo>
                    <a:cubicBezTo>
                      <a:pt x="244" y="16"/>
                      <a:pt x="218" y="1"/>
                      <a:pt x="187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50"/>
              <p:cNvSpPr/>
              <p:nvPr/>
            </p:nvSpPr>
            <p:spPr>
              <a:xfrm>
                <a:off x="3349675" y="7258675"/>
                <a:ext cx="42800" cy="29925"/>
              </a:xfrm>
              <a:custGeom>
                <a:avLst/>
                <a:gdLst/>
                <a:ahLst/>
                <a:cxnLst/>
                <a:rect l="l" t="t" r="r" b="b"/>
                <a:pathLst>
                  <a:path w="1712" h="1197" extrusionOk="0">
                    <a:moveTo>
                      <a:pt x="1598" y="0"/>
                    </a:moveTo>
                    <a:cubicBezTo>
                      <a:pt x="1589" y="0"/>
                      <a:pt x="1580" y="2"/>
                      <a:pt x="1572" y="6"/>
                    </a:cubicBezTo>
                    <a:cubicBezTo>
                      <a:pt x="1298" y="158"/>
                      <a:pt x="1055" y="341"/>
                      <a:pt x="812" y="493"/>
                    </a:cubicBezTo>
                    <a:cubicBezTo>
                      <a:pt x="569" y="645"/>
                      <a:pt x="295" y="797"/>
                      <a:pt x="82" y="1040"/>
                    </a:cubicBezTo>
                    <a:cubicBezTo>
                      <a:pt x="1" y="1094"/>
                      <a:pt x="65" y="1197"/>
                      <a:pt x="166" y="1197"/>
                    </a:cubicBezTo>
                    <a:cubicBezTo>
                      <a:pt x="178" y="1197"/>
                      <a:pt x="191" y="1195"/>
                      <a:pt x="204" y="1192"/>
                    </a:cubicBezTo>
                    <a:cubicBezTo>
                      <a:pt x="447" y="1040"/>
                      <a:pt x="690" y="827"/>
                      <a:pt x="903" y="645"/>
                    </a:cubicBezTo>
                    <a:cubicBezTo>
                      <a:pt x="1146" y="462"/>
                      <a:pt x="1420" y="310"/>
                      <a:pt x="1632" y="128"/>
                    </a:cubicBezTo>
                    <a:cubicBezTo>
                      <a:pt x="1711" y="75"/>
                      <a:pt x="1654" y="0"/>
                      <a:pt x="1598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50"/>
              <p:cNvSpPr/>
              <p:nvPr/>
            </p:nvSpPr>
            <p:spPr>
              <a:xfrm>
                <a:off x="3347450" y="7295650"/>
                <a:ext cx="8500" cy="38650"/>
              </a:xfrm>
              <a:custGeom>
                <a:avLst/>
                <a:gdLst/>
                <a:ahLst/>
                <a:cxnLst/>
                <a:rect l="l" t="t" r="r" b="b"/>
                <a:pathLst>
                  <a:path w="340" h="1546" extrusionOk="0">
                    <a:moveTo>
                      <a:pt x="96" y="1"/>
                    </a:moveTo>
                    <a:cubicBezTo>
                      <a:pt x="54" y="1"/>
                      <a:pt x="0" y="39"/>
                      <a:pt x="19" y="78"/>
                    </a:cubicBezTo>
                    <a:lnTo>
                      <a:pt x="141" y="1445"/>
                    </a:lnTo>
                    <a:cubicBezTo>
                      <a:pt x="141" y="1514"/>
                      <a:pt x="184" y="1545"/>
                      <a:pt x="229" y="1545"/>
                    </a:cubicBezTo>
                    <a:cubicBezTo>
                      <a:pt x="283" y="1545"/>
                      <a:pt x="340" y="1498"/>
                      <a:pt x="323" y="1415"/>
                    </a:cubicBezTo>
                    <a:cubicBezTo>
                      <a:pt x="232" y="959"/>
                      <a:pt x="202" y="503"/>
                      <a:pt x="141" y="47"/>
                    </a:cubicBezTo>
                    <a:cubicBezTo>
                      <a:pt x="141" y="14"/>
                      <a:pt x="120" y="1"/>
                      <a:pt x="96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50"/>
              <p:cNvSpPr/>
              <p:nvPr/>
            </p:nvSpPr>
            <p:spPr>
              <a:xfrm>
                <a:off x="3117675" y="7081775"/>
                <a:ext cx="155050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6202" h="684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52" y="973"/>
                      <a:pt x="304" y="1885"/>
                      <a:pt x="456" y="2827"/>
                    </a:cubicBezTo>
                    <a:cubicBezTo>
                      <a:pt x="548" y="3404"/>
                      <a:pt x="669" y="3952"/>
                      <a:pt x="882" y="4468"/>
                    </a:cubicBezTo>
                    <a:cubicBezTo>
                      <a:pt x="1642" y="6018"/>
                      <a:pt x="3648" y="6383"/>
                      <a:pt x="5563" y="6657"/>
                    </a:cubicBezTo>
                    <a:lnTo>
                      <a:pt x="6171" y="6839"/>
                    </a:lnTo>
                    <a:cubicBezTo>
                      <a:pt x="6201" y="5897"/>
                      <a:pt x="6140" y="4955"/>
                      <a:pt x="6019" y="4043"/>
                    </a:cubicBezTo>
                    <a:cubicBezTo>
                      <a:pt x="5928" y="3617"/>
                      <a:pt x="5867" y="3161"/>
                      <a:pt x="5684" y="2827"/>
                    </a:cubicBezTo>
                    <a:cubicBezTo>
                      <a:pt x="5289" y="2037"/>
                      <a:pt x="4377" y="1672"/>
                      <a:pt x="3496" y="1338"/>
                    </a:cubicBezTo>
                    <a:cubicBezTo>
                      <a:pt x="2341" y="882"/>
                      <a:pt x="1186" y="456"/>
                      <a:pt x="0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50"/>
              <p:cNvSpPr/>
              <p:nvPr/>
            </p:nvSpPr>
            <p:spPr>
              <a:xfrm>
                <a:off x="3108650" y="7073750"/>
                <a:ext cx="171675" cy="186225"/>
              </a:xfrm>
              <a:custGeom>
                <a:avLst/>
                <a:gdLst/>
                <a:ahLst/>
                <a:cxnLst/>
                <a:rect l="l" t="t" r="r" b="b"/>
                <a:pathLst>
                  <a:path w="6867" h="7449" extrusionOk="0">
                    <a:moveTo>
                      <a:pt x="797" y="888"/>
                    </a:moveTo>
                    <a:cubicBezTo>
                      <a:pt x="1483" y="1146"/>
                      <a:pt x="2183" y="1393"/>
                      <a:pt x="2884" y="1659"/>
                    </a:cubicBezTo>
                    <a:cubicBezTo>
                      <a:pt x="3614" y="1932"/>
                      <a:pt x="4374" y="2145"/>
                      <a:pt x="5012" y="2570"/>
                    </a:cubicBezTo>
                    <a:cubicBezTo>
                      <a:pt x="5741" y="3026"/>
                      <a:pt x="5924" y="3665"/>
                      <a:pt x="6045" y="4485"/>
                    </a:cubicBezTo>
                    <a:cubicBezTo>
                      <a:pt x="6125" y="5224"/>
                      <a:pt x="6181" y="6008"/>
                      <a:pt x="6194" y="6779"/>
                    </a:cubicBezTo>
                    <a:lnTo>
                      <a:pt x="6194" y="6779"/>
                    </a:lnTo>
                    <a:cubicBezTo>
                      <a:pt x="6157" y="6710"/>
                      <a:pt x="6089" y="6658"/>
                      <a:pt x="5985" y="6643"/>
                    </a:cubicBezTo>
                    <a:cubicBezTo>
                      <a:pt x="4678" y="6461"/>
                      <a:pt x="3067" y="6248"/>
                      <a:pt x="2033" y="5306"/>
                    </a:cubicBezTo>
                    <a:cubicBezTo>
                      <a:pt x="1425" y="4729"/>
                      <a:pt x="1273" y="3969"/>
                      <a:pt x="1182" y="3178"/>
                    </a:cubicBezTo>
                    <a:cubicBezTo>
                      <a:pt x="1063" y="2419"/>
                      <a:pt x="945" y="1641"/>
                      <a:pt x="797" y="888"/>
                    </a:cubicBezTo>
                    <a:close/>
                    <a:moveTo>
                      <a:pt x="354" y="1"/>
                    </a:moveTo>
                    <a:cubicBezTo>
                      <a:pt x="137" y="1"/>
                      <a:pt x="0" y="257"/>
                      <a:pt x="27" y="443"/>
                    </a:cubicBezTo>
                    <a:cubicBezTo>
                      <a:pt x="209" y="1507"/>
                      <a:pt x="361" y="2570"/>
                      <a:pt x="574" y="3634"/>
                    </a:cubicBezTo>
                    <a:cubicBezTo>
                      <a:pt x="726" y="4425"/>
                      <a:pt x="969" y="5245"/>
                      <a:pt x="1577" y="5792"/>
                    </a:cubicBezTo>
                    <a:cubicBezTo>
                      <a:pt x="2702" y="6856"/>
                      <a:pt x="4404" y="7099"/>
                      <a:pt x="5833" y="7312"/>
                    </a:cubicBezTo>
                    <a:cubicBezTo>
                      <a:pt x="5850" y="7315"/>
                      <a:pt x="5867" y="7316"/>
                      <a:pt x="5883" y="7316"/>
                    </a:cubicBezTo>
                    <a:cubicBezTo>
                      <a:pt x="6032" y="7316"/>
                      <a:pt x="6145" y="7210"/>
                      <a:pt x="6197" y="7082"/>
                    </a:cubicBezTo>
                    <a:lnTo>
                      <a:pt x="6197" y="7082"/>
                    </a:lnTo>
                    <a:cubicBezTo>
                      <a:pt x="6197" y="7098"/>
                      <a:pt x="6197" y="7114"/>
                      <a:pt x="6197" y="7130"/>
                    </a:cubicBezTo>
                    <a:cubicBezTo>
                      <a:pt x="6197" y="7343"/>
                      <a:pt x="6365" y="7449"/>
                      <a:pt x="6532" y="7449"/>
                    </a:cubicBezTo>
                    <a:cubicBezTo>
                      <a:pt x="6699" y="7449"/>
                      <a:pt x="6866" y="7343"/>
                      <a:pt x="6866" y="7130"/>
                    </a:cubicBezTo>
                    <a:cubicBezTo>
                      <a:pt x="6866" y="6188"/>
                      <a:pt x="6836" y="5184"/>
                      <a:pt x="6684" y="4242"/>
                    </a:cubicBezTo>
                    <a:cubicBezTo>
                      <a:pt x="6562" y="3422"/>
                      <a:pt x="6289" y="2692"/>
                      <a:pt x="5620" y="2145"/>
                    </a:cubicBezTo>
                    <a:cubicBezTo>
                      <a:pt x="4982" y="1659"/>
                      <a:pt x="4130" y="1385"/>
                      <a:pt x="3371" y="1142"/>
                    </a:cubicBezTo>
                    <a:cubicBezTo>
                      <a:pt x="2398" y="747"/>
                      <a:pt x="1395" y="382"/>
                      <a:pt x="453" y="17"/>
                    </a:cubicBezTo>
                    <a:cubicBezTo>
                      <a:pt x="418" y="6"/>
                      <a:pt x="386" y="1"/>
                      <a:pt x="354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50"/>
              <p:cNvSpPr/>
              <p:nvPr/>
            </p:nvSpPr>
            <p:spPr>
              <a:xfrm>
                <a:off x="3140475" y="7109450"/>
                <a:ext cx="121400" cy="119600"/>
              </a:xfrm>
              <a:custGeom>
                <a:avLst/>
                <a:gdLst/>
                <a:ahLst/>
                <a:cxnLst/>
                <a:rect l="l" t="t" r="r" b="b"/>
                <a:pathLst>
                  <a:path w="4856" h="4784" extrusionOk="0">
                    <a:moveTo>
                      <a:pt x="47" y="0"/>
                    </a:moveTo>
                    <a:cubicBezTo>
                      <a:pt x="23" y="0"/>
                      <a:pt x="0" y="30"/>
                      <a:pt x="0" y="48"/>
                    </a:cubicBezTo>
                    <a:cubicBezTo>
                      <a:pt x="122" y="261"/>
                      <a:pt x="304" y="474"/>
                      <a:pt x="456" y="656"/>
                    </a:cubicBezTo>
                    <a:cubicBezTo>
                      <a:pt x="669" y="869"/>
                      <a:pt x="851" y="1112"/>
                      <a:pt x="1034" y="1294"/>
                    </a:cubicBezTo>
                    <a:cubicBezTo>
                      <a:pt x="1429" y="1720"/>
                      <a:pt x="1824" y="2145"/>
                      <a:pt x="2250" y="2510"/>
                    </a:cubicBezTo>
                    <a:cubicBezTo>
                      <a:pt x="2645" y="2905"/>
                      <a:pt x="3040" y="3240"/>
                      <a:pt x="3465" y="3574"/>
                    </a:cubicBezTo>
                    <a:lnTo>
                      <a:pt x="4164" y="4152"/>
                    </a:lnTo>
                    <a:cubicBezTo>
                      <a:pt x="4347" y="4334"/>
                      <a:pt x="4468" y="4608"/>
                      <a:pt x="4681" y="4760"/>
                    </a:cubicBezTo>
                    <a:cubicBezTo>
                      <a:pt x="4707" y="4776"/>
                      <a:pt x="4732" y="4784"/>
                      <a:pt x="4755" y="4784"/>
                    </a:cubicBezTo>
                    <a:cubicBezTo>
                      <a:pt x="4814" y="4784"/>
                      <a:pt x="4855" y="4734"/>
                      <a:pt x="4833" y="4668"/>
                    </a:cubicBezTo>
                    <a:cubicBezTo>
                      <a:pt x="4772" y="4456"/>
                      <a:pt x="4560" y="4273"/>
                      <a:pt x="4408" y="4091"/>
                    </a:cubicBezTo>
                    <a:cubicBezTo>
                      <a:pt x="4225" y="3908"/>
                      <a:pt x="4043" y="3756"/>
                      <a:pt x="3861" y="3604"/>
                    </a:cubicBezTo>
                    <a:cubicBezTo>
                      <a:pt x="3405" y="3240"/>
                      <a:pt x="2949" y="2875"/>
                      <a:pt x="2493" y="2510"/>
                    </a:cubicBezTo>
                    <a:cubicBezTo>
                      <a:pt x="2067" y="2115"/>
                      <a:pt x="1642" y="1750"/>
                      <a:pt x="1277" y="1325"/>
                    </a:cubicBezTo>
                    <a:cubicBezTo>
                      <a:pt x="1064" y="1142"/>
                      <a:pt x="882" y="930"/>
                      <a:pt x="699" y="717"/>
                    </a:cubicBezTo>
                    <a:cubicBezTo>
                      <a:pt x="517" y="504"/>
                      <a:pt x="304" y="231"/>
                      <a:pt x="91" y="48"/>
                    </a:cubicBezTo>
                    <a:cubicBezTo>
                      <a:pt x="80" y="12"/>
                      <a:pt x="63" y="0"/>
                      <a:pt x="47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50"/>
              <p:cNvSpPr/>
              <p:nvPr/>
            </p:nvSpPr>
            <p:spPr>
              <a:xfrm>
                <a:off x="3148075" y="7153950"/>
                <a:ext cx="39525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1581" h="366" extrusionOk="0">
                    <a:moveTo>
                      <a:pt x="1429" y="1"/>
                    </a:moveTo>
                    <a:cubicBezTo>
                      <a:pt x="1186" y="62"/>
                      <a:pt x="973" y="92"/>
                      <a:pt x="699" y="122"/>
                    </a:cubicBezTo>
                    <a:cubicBezTo>
                      <a:pt x="578" y="153"/>
                      <a:pt x="456" y="153"/>
                      <a:pt x="365" y="214"/>
                    </a:cubicBezTo>
                    <a:cubicBezTo>
                      <a:pt x="304" y="214"/>
                      <a:pt x="243" y="214"/>
                      <a:pt x="213" y="244"/>
                    </a:cubicBezTo>
                    <a:lnTo>
                      <a:pt x="122" y="244"/>
                    </a:lnTo>
                    <a:cubicBezTo>
                      <a:pt x="91" y="244"/>
                      <a:pt x="61" y="274"/>
                      <a:pt x="0" y="274"/>
                    </a:cubicBezTo>
                    <a:cubicBezTo>
                      <a:pt x="0" y="305"/>
                      <a:pt x="0" y="365"/>
                      <a:pt x="61" y="365"/>
                    </a:cubicBezTo>
                    <a:lnTo>
                      <a:pt x="213" y="365"/>
                    </a:lnTo>
                    <a:cubicBezTo>
                      <a:pt x="274" y="365"/>
                      <a:pt x="304" y="365"/>
                      <a:pt x="395" y="305"/>
                    </a:cubicBezTo>
                    <a:cubicBezTo>
                      <a:pt x="517" y="305"/>
                      <a:pt x="608" y="274"/>
                      <a:pt x="730" y="274"/>
                    </a:cubicBezTo>
                    <a:cubicBezTo>
                      <a:pt x="973" y="244"/>
                      <a:pt x="1216" y="214"/>
                      <a:pt x="1459" y="214"/>
                    </a:cubicBezTo>
                    <a:cubicBezTo>
                      <a:pt x="1581" y="214"/>
                      <a:pt x="1581" y="1"/>
                      <a:pt x="1429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50"/>
              <p:cNvSpPr/>
              <p:nvPr/>
            </p:nvSpPr>
            <p:spPr>
              <a:xfrm>
                <a:off x="3182275" y="7122050"/>
                <a:ext cx="11400" cy="32875"/>
              </a:xfrm>
              <a:custGeom>
                <a:avLst/>
                <a:gdLst/>
                <a:ahLst/>
                <a:cxnLst/>
                <a:rect l="l" t="t" r="r" b="b"/>
                <a:pathLst>
                  <a:path w="456" h="1315" extrusionOk="0">
                    <a:moveTo>
                      <a:pt x="365" y="0"/>
                    </a:moveTo>
                    <a:cubicBezTo>
                      <a:pt x="274" y="31"/>
                      <a:pt x="243" y="182"/>
                      <a:pt x="182" y="274"/>
                    </a:cubicBezTo>
                    <a:lnTo>
                      <a:pt x="91" y="608"/>
                    </a:lnTo>
                    <a:cubicBezTo>
                      <a:pt x="61" y="790"/>
                      <a:pt x="0" y="1034"/>
                      <a:pt x="0" y="1246"/>
                    </a:cubicBezTo>
                    <a:cubicBezTo>
                      <a:pt x="46" y="1292"/>
                      <a:pt x="99" y="1315"/>
                      <a:pt x="141" y="1315"/>
                    </a:cubicBezTo>
                    <a:cubicBezTo>
                      <a:pt x="182" y="1315"/>
                      <a:pt x="213" y="1292"/>
                      <a:pt x="213" y="1246"/>
                    </a:cubicBezTo>
                    <a:cubicBezTo>
                      <a:pt x="243" y="1064"/>
                      <a:pt x="243" y="821"/>
                      <a:pt x="304" y="638"/>
                    </a:cubicBezTo>
                    <a:cubicBezTo>
                      <a:pt x="365" y="517"/>
                      <a:pt x="365" y="456"/>
                      <a:pt x="395" y="334"/>
                    </a:cubicBezTo>
                    <a:cubicBezTo>
                      <a:pt x="395" y="304"/>
                      <a:pt x="426" y="213"/>
                      <a:pt x="426" y="182"/>
                    </a:cubicBezTo>
                    <a:cubicBezTo>
                      <a:pt x="456" y="152"/>
                      <a:pt x="456" y="61"/>
                      <a:pt x="426" y="31"/>
                    </a:cubicBezTo>
                    <a:cubicBezTo>
                      <a:pt x="426" y="31"/>
                      <a:pt x="395" y="0"/>
                      <a:pt x="365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50"/>
              <p:cNvSpPr/>
              <p:nvPr/>
            </p:nvSpPr>
            <p:spPr>
              <a:xfrm>
                <a:off x="3173150" y="7172200"/>
                <a:ext cx="34225" cy="11425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457" extrusionOk="0">
                    <a:moveTo>
                      <a:pt x="1277" y="0"/>
                    </a:moveTo>
                    <a:cubicBezTo>
                      <a:pt x="1186" y="0"/>
                      <a:pt x="1064" y="31"/>
                      <a:pt x="973" y="91"/>
                    </a:cubicBezTo>
                    <a:lnTo>
                      <a:pt x="639" y="183"/>
                    </a:lnTo>
                    <a:cubicBezTo>
                      <a:pt x="426" y="274"/>
                      <a:pt x="213" y="335"/>
                      <a:pt x="0" y="395"/>
                    </a:cubicBezTo>
                    <a:cubicBezTo>
                      <a:pt x="0" y="395"/>
                      <a:pt x="31" y="456"/>
                      <a:pt x="61" y="456"/>
                    </a:cubicBezTo>
                    <a:cubicBezTo>
                      <a:pt x="304" y="426"/>
                      <a:pt x="517" y="335"/>
                      <a:pt x="730" y="304"/>
                    </a:cubicBezTo>
                    <a:cubicBezTo>
                      <a:pt x="821" y="274"/>
                      <a:pt x="943" y="274"/>
                      <a:pt x="1034" y="243"/>
                    </a:cubicBezTo>
                    <a:cubicBezTo>
                      <a:pt x="1125" y="183"/>
                      <a:pt x="1246" y="183"/>
                      <a:pt x="1338" y="122"/>
                    </a:cubicBezTo>
                    <a:cubicBezTo>
                      <a:pt x="1368" y="91"/>
                      <a:pt x="1368" y="0"/>
                      <a:pt x="1277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50"/>
              <p:cNvSpPr/>
              <p:nvPr/>
            </p:nvSpPr>
            <p:spPr>
              <a:xfrm>
                <a:off x="3204625" y="7142900"/>
                <a:ext cx="9575" cy="27650"/>
              </a:xfrm>
              <a:custGeom>
                <a:avLst/>
                <a:gdLst/>
                <a:ahLst/>
                <a:cxnLst/>
                <a:rect l="l" t="t" r="r" b="b"/>
                <a:pathLst>
                  <a:path w="383" h="1106" extrusionOk="0">
                    <a:moveTo>
                      <a:pt x="305" y="1"/>
                    </a:moveTo>
                    <a:cubicBezTo>
                      <a:pt x="275" y="1"/>
                      <a:pt x="244" y="25"/>
                      <a:pt x="231" y="78"/>
                    </a:cubicBezTo>
                    <a:cubicBezTo>
                      <a:pt x="170" y="139"/>
                      <a:pt x="170" y="230"/>
                      <a:pt x="170" y="291"/>
                    </a:cubicBezTo>
                    <a:cubicBezTo>
                      <a:pt x="170" y="382"/>
                      <a:pt x="139" y="443"/>
                      <a:pt x="139" y="534"/>
                    </a:cubicBezTo>
                    <a:cubicBezTo>
                      <a:pt x="109" y="686"/>
                      <a:pt x="79" y="868"/>
                      <a:pt x="18" y="1020"/>
                    </a:cubicBezTo>
                    <a:cubicBezTo>
                      <a:pt x="0" y="1073"/>
                      <a:pt x="34" y="1106"/>
                      <a:pt x="65" y="1106"/>
                    </a:cubicBezTo>
                    <a:cubicBezTo>
                      <a:pt x="88" y="1106"/>
                      <a:pt x="109" y="1089"/>
                      <a:pt x="109" y="1051"/>
                    </a:cubicBezTo>
                    <a:cubicBezTo>
                      <a:pt x="139" y="899"/>
                      <a:pt x="170" y="716"/>
                      <a:pt x="231" y="564"/>
                    </a:cubicBezTo>
                    <a:cubicBezTo>
                      <a:pt x="261" y="504"/>
                      <a:pt x="261" y="412"/>
                      <a:pt x="291" y="352"/>
                    </a:cubicBezTo>
                    <a:cubicBezTo>
                      <a:pt x="322" y="260"/>
                      <a:pt x="322" y="200"/>
                      <a:pt x="383" y="108"/>
                    </a:cubicBezTo>
                    <a:cubicBezTo>
                      <a:pt x="383" y="40"/>
                      <a:pt x="344" y="1"/>
                      <a:pt x="305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50"/>
              <p:cNvSpPr/>
              <p:nvPr/>
            </p:nvSpPr>
            <p:spPr>
              <a:xfrm>
                <a:off x="3195425" y="7195750"/>
                <a:ext cx="38525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1541" h="401" extrusionOk="0">
                    <a:moveTo>
                      <a:pt x="1450" y="0"/>
                    </a:moveTo>
                    <a:cubicBezTo>
                      <a:pt x="1237" y="0"/>
                      <a:pt x="994" y="92"/>
                      <a:pt x="781" y="122"/>
                    </a:cubicBezTo>
                    <a:lnTo>
                      <a:pt x="82" y="244"/>
                    </a:lnTo>
                    <a:cubicBezTo>
                      <a:pt x="1" y="298"/>
                      <a:pt x="16" y="400"/>
                      <a:pt x="63" y="400"/>
                    </a:cubicBezTo>
                    <a:cubicBezTo>
                      <a:pt x="69" y="400"/>
                      <a:pt x="75" y="399"/>
                      <a:pt x="82" y="396"/>
                    </a:cubicBezTo>
                    <a:lnTo>
                      <a:pt x="781" y="274"/>
                    </a:lnTo>
                    <a:cubicBezTo>
                      <a:pt x="994" y="244"/>
                      <a:pt x="1237" y="244"/>
                      <a:pt x="1450" y="152"/>
                    </a:cubicBezTo>
                    <a:cubicBezTo>
                      <a:pt x="1541" y="122"/>
                      <a:pt x="1541" y="0"/>
                      <a:pt x="1450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50"/>
              <p:cNvSpPr/>
              <p:nvPr/>
            </p:nvSpPr>
            <p:spPr>
              <a:xfrm>
                <a:off x="3233925" y="7160800"/>
                <a:ext cx="5350" cy="32125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85" extrusionOk="0">
                    <a:moveTo>
                      <a:pt x="123" y="0"/>
                    </a:moveTo>
                    <a:cubicBezTo>
                      <a:pt x="77" y="0"/>
                      <a:pt x="31" y="31"/>
                      <a:pt x="31" y="91"/>
                    </a:cubicBezTo>
                    <a:cubicBezTo>
                      <a:pt x="31" y="456"/>
                      <a:pt x="1" y="851"/>
                      <a:pt x="1" y="1216"/>
                    </a:cubicBezTo>
                    <a:cubicBezTo>
                      <a:pt x="16" y="1262"/>
                      <a:pt x="54" y="1285"/>
                      <a:pt x="88" y="1285"/>
                    </a:cubicBezTo>
                    <a:cubicBezTo>
                      <a:pt x="123" y="1285"/>
                      <a:pt x="153" y="1262"/>
                      <a:pt x="153" y="1216"/>
                    </a:cubicBezTo>
                    <a:cubicBezTo>
                      <a:pt x="183" y="851"/>
                      <a:pt x="214" y="456"/>
                      <a:pt x="214" y="91"/>
                    </a:cubicBezTo>
                    <a:cubicBezTo>
                      <a:pt x="214" y="31"/>
                      <a:pt x="168" y="0"/>
                      <a:pt x="123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50"/>
              <p:cNvSpPr/>
              <p:nvPr/>
            </p:nvSpPr>
            <p:spPr>
              <a:xfrm>
                <a:off x="3244575" y="7023250"/>
                <a:ext cx="127675" cy="201400"/>
              </a:xfrm>
              <a:custGeom>
                <a:avLst/>
                <a:gdLst/>
                <a:ahLst/>
                <a:cxnLst/>
                <a:rect l="l" t="t" r="r" b="b"/>
                <a:pathLst>
                  <a:path w="5107" h="8056" extrusionOk="0">
                    <a:moveTo>
                      <a:pt x="5107" y="1"/>
                    </a:moveTo>
                    <a:lnTo>
                      <a:pt x="5107" y="1"/>
                    </a:lnTo>
                    <a:cubicBezTo>
                      <a:pt x="4286" y="457"/>
                      <a:pt x="3435" y="882"/>
                      <a:pt x="2614" y="1338"/>
                    </a:cubicBezTo>
                    <a:cubicBezTo>
                      <a:pt x="2067" y="1581"/>
                      <a:pt x="1581" y="1855"/>
                      <a:pt x="1216" y="2250"/>
                    </a:cubicBezTo>
                    <a:cubicBezTo>
                      <a:pt x="0" y="3466"/>
                      <a:pt x="244" y="5502"/>
                      <a:pt x="608" y="7356"/>
                    </a:cubicBezTo>
                    <a:lnTo>
                      <a:pt x="639" y="8056"/>
                    </a:lnTo>
                    <a:cubicBezTo>
                      <a:pt x="1551" y="7752"/>
                      <a:pt x="2371" y="7417"/>
                      <a:pt x="3222" y="6992"/>
                    </a:cubicBezTo>
                    <a:cubicBezTo>
                      <a:pt x="3618" y="6809"/>
                      <a:pt x="4013" y="6597"/>
                      <a:pt x="4286" y="6293"/>
                    </a:cubicBezTo>
                    <a:cubicBezTo>
                      <a:pt x="4894" y="5654"/>
                      <a:pt x="4925" y="4682"/>
                      <a:pt x="4955" y="3770"/>
                    </a:cubicBezTo>
                    <a:cubicBezTo>
                      <a:pt x="5046" y="2493"/>
                      <a:pt x="5077" y="1247"/>
                      <a:pt x="5107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50"/>
              <p:cNvSpPr/>
              <p:nvPr/>
            </p:nvSpPr>
            <p:spPr>
              <a:xfrm>
                <a:off x="3236225" y="7014600"/>
                <a:ext cx="144400" cy="218225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8729" extrusionOk="0">
                    <a:moveTo>
                      <a:pt x="5081" y="927"/>
                    </a:moveTo>
                    <a:lnTo>
                      <a:pt x="4985" y="3082"/>
                    </a:lnTo>
                    <a:cubicBezTo>
                      <a:pt x="4955" y="3873"/>
                      <a:pt x="4985" y="4724"/>
                      <a:pt x="4803" y="5514"/>
                    </a:cubicBezTo>
                    <a:cubicBezTo>
                      <a:pt x="4620" y="6304"/>
                      <a:pt x="4073" y="6699"/>
                      <a:pt x="3344" y="7034"/>
                    </a:cubicBezTo>
                    <a:cubicBezTo>
                      <a:pt x="2643" y="7411"/>
                      <a:pt x="1870" y="7693"/>
                      <a:pt x="1131" y="7964"/>
                    </a:cubicBezTo>
                    <a:lnTo>
                      <a:pt x="1131" y="7964"/>
                    </a:lnTo>
                    <a:cubicBezTo>
                      <a:pt x="1213" y="7890"/>
                      <a:pt x="1266" y="7778"/>
                      <a:pt x="1246" y="7642"/>
                    </a:cubicBezTo>
                    <a:cubicBezTo>
                      <a:pt x="1003" y="6304"/>
                      <a:pt x="669" y="4632"/>
                      <a:pt x="1338" y="3386"/>
                    </a:cubicBezTo>
                    <a:cubicBezTo>
                      <a:pt x="1733" y="2687"/>
                      <a:pt x="2401" y="2322"/>
                      <a:pt x="3100" y="1988"/>
                    </a:cubicBezTo>
                    <a:cubicBezTo>
                      <a:pt x="3752" y="1602"/>
                      <a:pt x="4422" y="1274"/>
                      <a:pt x="5081" y="927"/>
                    </a:cubicBezTo>
                    <a:close/>
                    <a:moveTo>
                      <a:pt x="5434" y="0"/>
                    </a:moveTo>
                    <a:cubicBezTo>
                      <a:pt x="5383" y="0"/>
                      <a:pt x="5332" y="14"/>
                      <a:pt x="5289" y="43"/>
                    </a:cubicBezTo>
                    <a:cubicBezTo>
                      <a:pt x="4377" y="529"/>
                      <a:pt x="3435" y="985"/>
                      <a:pt x="2523" y="1532"/>
                    </a:cubicBezTo>
                    <a:cubicBezTo>
                      <a:pt x="1793" y="1897"/>
                      <a:pt x="1125" y="2383"/>
                      <a:pt x="730" y="3143"/>
                    </a:cubicBezTo>
                    <a:cubicBezTo>
                      <a:pt x="0" y="4602"/>
                      <a:pt x="365" y="6304"/>
                      <a:pt x="608" y="7824"/>
                    </a:cubicBezTo>
                    <a:cubicBezTo>
                      <a:pt x="631" y="7985"/>
                      <a:pt x="736" y="8059"/>
                      <a:pt x="855" y="8066"/>
                    </a:cubicBezTo>
                    <a:lnTo>
                      <a:pt x="855" y="8066"/>
                    </a:lnTo>
                    <a:cubicBezTo>
                      <a:pt x="854" y="8066"/>
                      <a:pt x="853" y="8067"/>
                      <a:pt x="851" y="8067"/>
                    </a:cubicBezTo>
                    <a:cubicBezTo>
                      <a:pt x="470" y="8203"/>
                      <a:pt x="601" y="8729"/>
                      <a:pt x="916" y="8729"/>
                    </a:cubicBezTo>
                    <a:cubicBezTo>
                      <a:pt x="953" y="8729"/>
                      <a:pt x="992" y="8721"/>
                      <a:pt x="1034" y="8705"/>
                    </a:cubicBezTo>
                    <a:cubicBezTo>
                      <a:pt x="1945" y="8402"/>
                      <a:pt x="2857" y="8067"/>
                      <a:pt x="3739" y="7611"/>
                    </a:cubicBezTo>
                    <a:cubicBezTo>
                      <a:pt x="4468" y="7216"/>
                      <a:pt x="5076" y="6791"/>
                      <a:pt x="5380" y="6000"/>
                    </a:cubicBezTo>
                    <a:cubicBezTo>
                      <a:pt x="5684" y="5240"/>
                      <a:pt x="5623" y="4329"/>
                      <a:pt x="5684" y="3538"/>
                    </a:cubicBezTo>
                    <a:lnTo>
                      <a:pt x="5775" y="347"/>
                    </a:lnTo>
                    <a:cubicBezTo>
                      <a:pt x="5775" y="138"/>
                      <a:pt x="5599" y="0"/>
                      <a:pt x="5434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50"/>
              <p:cNvSpPr/>
              <p:nvPr/>
            </p:nvSpPr>
            <p:spPr>
              <a:xfrm>
                <a:off x="3278925" y="7053650"/>
                <a:ext cx="76625" cy="151650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6066" extrusionOk="0">
                    <a:moveTo>
                      <a:pt x="3064" y="1"/>
                    </a:moveTo>
                    <a:lnTo>
                      <a:pt x="3064" y="1"/>
                    </a:lnTo>
                    <a:cubicBezTo>
                      <a:pt x="3049" y="16"/>
                      <a:pt x="3026" y="16"/>
                      <a:pt x="3007" y="16"/>
                    </a:cubicBezTo>
                    <a:cubicBezTo>
                      <a:pt x="2988" y="16"/>
                      <a:pt x="2973" y="16"/>
                      <a:pt x="2973" y="31"/>
                    </a:cubicBezTo>
                    <a:cubicBezTo>
                      <a:pt x="2639" y="456"/>
                      <a:pt x="2365" y="973"/>
                      <a:pt x="2122" y="1429"/>
                    </a:cubicBezTo>
                    <a:cubicBezTo>
                      <a:pt x="1848" y="1946"/>
                      <a:pt x="1575" y="2463"/>
                      <a:pt x="1362" y="3010"/>
                    </a:cubicBezTo>
                    <a:cubicBezTo>
                      <a:pt x="1119" y="3496"/>
                      <a:pt x="937" y="3982"/>
                      <a:pt x="754" y="4469"/>
                    </a:cubicBezTo>
                    <a:cubicBezTo>
                      <a:pt x="633" y="4742"/>
                      <a:pt x="541" y="5016"/>
                      <a:pt x="450" y="5229"/>
                    </a:cubicBezTo>
                    <a:cubicBezTo>
                      <a:pt x="329" y="5472"/>
                      <a:pt x="146" y="5684"/>
                      <a:pt x="25" y="5928"/>
                    </a:cubicBezTo>
                    <a:cubicBezTo>
                      <a:pt x="0" y="5977"/>
                      <a:pt x="35" y="6066"/>
                      <a:pt x="98" y="6066"/>
                    </a:cubicBezTo>
                    <a:cubicBezTo>
                      <a:pt x="113" y="6066"/>
                      <a:pt x="129" y="6061"/>
                      <a:pt x="146" y="6049"/>
                    </a:cubicBezTo>
                    <a:cubicBezTo>
                      <a:pt x="481" y="5806"/>
                      <a:pt x="663" y="5198"/>
                      <a:pt x="815" y="4833"/>
                    </a:cubicBezTo>
                    <a:cubicBezTo>
                      <a:pt x="997" y="4286"/>
                      <a:pt x="1210" y="3709"/>
                      <a:pt x="1423" y="3192"/>
                    </a:cubicBezTo>
                    <a:cubicBezTo>
                      <a:pt x="1666" y="2615"/>
                      <a:pt x="1909" y="2098"/>
                      <a:pt x="2183" y="1551"/>
                    </a:cubicBezTo>
                    <a:cubicBezTo>
                      <a:pt x="2335" y="1277"/>
                      <a:pt x="2456" y="1064"/>
                      <a:pt x="2608" y="791"/>
                    </a:cubicBezTo>
                    <a:cubicBezTo>
                      <a:pt x="2760" y="517"/>
                      <a:pt x="2943" y="304"/>
                      <a:pt x="3064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50"/>
              <p:cNvSpPr/>
              <p:nvPr/>
            </p:nvSpPr>
            <p:spPr>
              <a:xfrm>
                <a:off x="3305650" y="7077900"/>
                <a:ext cx="20550" cy="35575"/>
              </a:xfrm>
              <a:custGeom>
                <a:avLst/>
                <a:gdLst/>
                <a:ahLst/>
                <a:cxnLst/>
                <a:rect l="l" t="t" r="r" b="b"/>
                <a:pathLst>
                  <a:path w="822" h="1423" extrusionOk="0">
                    <a:moveTo>
                      <a:pt x="53" y="0"/>
                    </a:moveTo>
                    <a:cubicBezTo>
                      <a:pt x="17" y="0"/>
                      <a:pt x="1" y="26"/>
                      <a:pt x="20" y="64"/>
                    </a:cubicBezTo>
                    <a:cubicBezTo>
                      <a:pt x="20" y="94"/>
                      <a:pt x="20" y="94"/>
                      <a:pt x="50" y="125"/>
                    </a:cubicBezTo>
                    <a:cubicBezTo>
                      <a:pt x="50" y="155"/>
                      <a:pt x="80" y="155"/>
                      <a:pt x="80" y="216"/>
                    </a:cubicBezTo>
                    <a:cubicBezTo>
                      <a:pt x="111" y="277"/>
                      <a:pt x="111" y="307"/>
                      <a:pt x="171" y="398"/>
                    </a:cubicBezTo>
                    <a:cubicBezTo>
                      <a:pt x="202" y="520"/>
                      <a:pt x="293" y="611"/>
                      <a:pt x="323" y="702"/>
                    </a:cubicBezTo>
                    <a:cubicBezTo>
                      <a:pt x="445" y="915"/>
                      <a:pt x="536" y="1158"/>
                      <a:pt x="627" y="1371"/>
                    </a:cubicBezTo>
                    <a:cubicBezTo>
                      <a:pt x="637" y="1409"/>
                      <a:pt x="661" y="1423"/>
                      <a:pt x="688" y="1423"/>
                    </a:cubicBezTo>
                    <a:cubicBezTo>
                      <a:pt x="748" y="1423"/>
                      <a:pt x="821" y="1352"/>
                      <a:pt x="779" y="1310"/>
                    </a:cubicBezTo>
                    <a:cubicBezTo>
                      <a:pt x="658" y="1067"/>
                      <a:pt x="536" y="885"/>
                      <a:pt x="445" y="672"/>
                    </a:cubicBezTo>
                    <a:cubicBezTo>
                      <a:pt x="384" y="550"/>
                      <a:pt x="323" y="459"/>
                      <a:pt x="293" y="368"/>
                    </a:cubicBezTo>
                    <a:cubicBezTo>
                      <a:pt x="232" y="307"/>
                      <a:pt x="232" y="246"/>
                      <a:pt x="202" y="216"/>
                    </a:cubicBezTo>
                    <a:cubicBezTo>
                      <a:pt x="202" y="155"/>
                      <a:pt x="171" y="125"/>
                      <a:pt x="171" y="125"/>
                    </a:cubicBezTo>
                    <a:cubicBezTo>
                      <a:pt x="171" y="94"/>
                      <a:pt x="141" y="94"/>
                      <a:pt x="141" y="34"/>
                    </a:cubicBezTo>
                    <a:cubicBezTo>
                      <a:pt x="106" y="10"/>
                      <a:pt x="76" y="0"/>
                      <a:pt x="53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50"/>
              <p:cNvSpPr/>
              <p:nvPr/>
            </p:nvSpPr>
            <p:spPr>
              <a:xfrm>
                <a:off x="3325125" y="7106075"/>
                <a:ext cx="33450" cy="6100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244" extrusionOk="0">
                    <a:moveTo>
                      <a:pt x="639" y="1"/>
                    </a:moveTo>
                    <a:cubicBezTo>
                      <a:pt x="426" y="31"/>
                      <a:pt x="213" y="62"/>
                      <a:pt x="31" y="153"/>
                    </a:cubicBezTo>
                    <a:cubicBezTo>
                      <a:pt x="0" y="183"/>
                      <a:pt x="31" y="244"/>
                      <a:pt x="61" y="244"/>
                    </a:cubicBezTo>
                    <a:cubicBezTo>
                      <a:pt x="274" y="214"/>
                      <a:pt x="487" y="183"/>
                      <a:pt x="669" y="153"/>
                    </a:cubicBezTo>
                    <a:lnTo>
                      <a:pt x="1125" y="153"/>
                    </a:lnTo>
                    <a:cubicBezTo>
                      <a:pt x="1186" y="153"/>
                      <a:pt x="1247" y="153"/>
                      <a:pt x="1277" y="92"/>
                    </a:cubicBezTo>
                    <a:cubicBezTo>
                      <a:pt x="1338" y="62"/>
                      <a:pt x="1277" y="62"/>
                      <a:pt x="1277" y="31"/>
                    </a:cubicBezTo>
                    <a:cubicBezTo>
                      <a:pt x="1247" y="1"/>
                      <a:pt x="1186" y="1"/>
                      <a:pt x="1125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50"/>
              <p:cNvSpPr/>
              <p:nvPr/>
            </p:nvSpPr>
            <p:spPr>
              <a:xfrm>
                <a:off x="3293975" y="7106850"/>
                <a:ext cx="21300" cy="30700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228" extrusionOk="0">
                    <a:moveTo>
                      <a:pt x="61" y="0"/>
                    </a:moveTo>
                    <a:cubicBezTo>
                      <a:pt x="61" y="31"/>
                      <a:pt x="0" y="61"/>
                      <a:pt x="31" y="122"/>
                    </a:cubicBezTo>
                    <a:cubicBezTo>
                      <a:pt x="152" y="304"/>
                      <a:pt x="304" y="487"/>
                      <a:pt x="395" y="669"/>
                    </a:cubicBezTo>
                    <a:cubicBezTo>
                      <a:pt x="487" y="760"/>
                      <a:pt x="517" y="882"/>
                      <a:pt x="608" y="942"/>
                    </a:cubicBezTo>
                    <a:cubicBezTo>
                      <a:pt x="669" y="1034"/>
                      <a:pt x="699" y="1125"/>
                      <a:pt x="790" y="1216"/>
                    </a:cubicBezTo>
                    <a:cubicBezTo>
                      <a:pt x="798" y="1224"/>
                      <a:pt x="806" y="1227"/>
                      <a:pt x="813" y="1227"/>
                    </a:cubicBezTo>
                    <a:cubicBezTo>
                      <a:pt x="834" y="1227"/>
                      <a:pt x="851" y="1193"/>
                      <a:pt x="851" y="1125"/>
                    </a:cubicBezTo>
                    <a:cubicBezTo>
                      <a:pt x="821" y="1034"/>
                      <a:pt x="760" y="942"/>
                      <a:pt x="669" y="821"/>
                    </a:cubicBezTo>
                    <a:cubicBezTo>
                      <a:pt x="608" y="760"/>
                      <a:pt x="547" y="639"/>
                      <a:pt x="487" y="578"/>
                    </a:cubicBezTo>
                    <a:cubicBezTo>
                      <a:pt x="335" y="365"/>
                      <a:pt x="213" y="183"/>
                      <a:pt x="61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50"/>
              <p:cNvSpPr/>
              <p:nvPr/>
            </p:nvSpPr>
            <p:spPr>
              <a:xfrm>
                <a:off x="3316775" y="7129650"/>
                <a:ext cx="289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274" extrusionOk="0">
                    <a:moveTo>
                      <a:pt x="1094" y="0"/>
                    </a:moveTo>
                    <a:cubicBezTo>
                      <a:pt x="1003" y="0"/>
                      <a:pt x="942" y="0"/>
                      <a:pt x="821" y="30"/>
                    </a:cubicBezTo>
                    <a:cubicBezTo>
                      <a:pt x="760" y="30"/>
                      <a:pt x="669" y="61"/>
                      <a:pt x="547" y="61"/>
                    </a:cubicBezTo>
                    <a:cubicBezTo>
                      <a:pt x="395" y="122"/>
                      <a:pt x="213" y="122"/>
                      <a:pt x="61" y="152"/>
                    </a:cubicBezTo>
                    <a:cubicBezTo>
                      <a:pt x="0" y="152"/>
                      <a:pt x="0" y="274"/>
                      <a:pt x="61" y="274"/>
                    </a:cubicBezTo>
                    <a:cubicBezTo>
                      <a:pt x="213" y="274"/>
                      <a:pt x="395" y="213"/>
                      <a:pt x="547" y="213"/>
                    </a:cubicBezTo>
                    <a:cubicBezTo>
                      <a:pt x="638" y="213"/>
                      <a:pt x="699" y="213"/>
                      <a:pt x="821" y="182"/>
                    </a:cubicBezTo>
                    <a:cubicBezTo>
                      <a:pt x="912" y="182"/>
                      <a:pt x="1003" y="182"/>
                      <a:pt x="1094" y="152"/>
                    </a:cubicBezTo>
                    <a:cubicBezTo>
                      <a:pt x="1155" y="152"/>
                      <a:pt x="1155" y="0"/>
                      <a:pt x="1094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50"/>
              <p:cNvSpPr/>
              <p:nvPr/>
            </p:nvSpPr>
            <p:spPr>
              <a:xfrm>
                <a:off x="3279700" y="7135975"/>
                <a:ext cx="20150" cy="33375"/>
              </a:xfrm>
              <a:custGeom>
                <a:avLst/>
                <a:gdLst/>
                <a:ahLst/>
                <a:cxnLst/>
                <a:rect l="l" t="t" r="r" b="b"/>
                <a:pathLst>
                  <a:path w="806" h="1335" extrusionOk="0">
                    <a:moveTo>
                      <a:pt x="85" y="0"/>
                    </a:moveTo>
                    <a:cubicBezTo>
                      <a:pt x="66" y="0"/>
                      <a:pt x="1" y="58"/>
                      <a:pt x="24" y="81"/>
                    </a:cubicBezTo>
                    <a:cubicBezTo>
                      <a:pt x="146" y="264"/>
                      <a:pt x="267" y="507"/>
                      <a:pt x="328" y="689"/>
                    </a:cubicBezTo>
                    <a:cubicBezTo>
                      <a:pt x="450" y="872"/>
                      <a:pt x="510" y="1115"/>
                      <a:pt x="662" y="1297"/>
                    </a:cubicBezTo>
                    <a:cubicBezTo>
                      <a:pt x="680" y="1324"/>
                      <a:pt x="701" y="1335"/>
                      <a:pt x="720" y="1335"/>
                    </a:cubicBezTo>
                    <a:cubicBezTo>
                      <a:pt x="766" y="1335"/>
                      <a:pt x="805" y="1271"/>
                      <a:pt x="784" y="1206"/>
                    </a:cubicBezTo>
                    <a:cubicBezTo>
                      <a:pt x="723" y="993"/>
                      <a:pt x="571" y="811"/>
                      <a:pt x="450" y="629"/>
                    </a:cubicBezTo>
                    <a:cubicBezTo>
                      <a:pt x="328" y="416"/>
                      <a:pt x="206" y="203"/>
                      <a:pt x="85" y="21"/>
                    </a:cubicBezTo>
                    <a:cubicBezTo>
                      <a:pt x="92" y="6"/>
                      <a:pt x="91" y="0"/>
                      <a:pt x="85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50"/>
              <p:cNvSpPr/>
              <p:nvPr/>
            </p:nvSpPr>
            <p:spPr>
              <a:xfrm>
                <a:off x="3303850" y="7160025"/>
                <a:ext cx="34225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488" extrusionOk="0">
                    <a:moveTo>
                      <a:pt x="1216" y="1"/>
                    </a:moveTo>
                    <a:cubicBezTo>
                      <a:pt x="851" y="122"/>
                      <a:pt x="456" y="214"/>
                      <a:pt x="122" y="335"/>
                    </a:cubicBezTo>
                    <a:cubicBezTo>
                      <a:pt x="0" y="366"/>
                      <a:pt x="61" y="487"/>
                      <a:pt x="122" y="487"/>
                    </a:cubicBezTo>
                    <a:cubicBezTo>
                      <a:pt x="517" y="426"/>
                      <a:pt x="882" y="305"/>
                      <a:pt x="1277" y="183"/>
                    </a:cubicBezTo>
                    <a:cubicBezTo>
                      <a:pt x="1368" y="153"/>
                      <a:pt x="1338" y="1"/>
                      <a:pt x="1216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50"/>
              <p:cNvSpPr/>
              <p:nvPr/>
            </p:nvSpPr>
            <p:spPr>
              <a:xfrm>
                <a:off x="3287400" y="7166125"/>
                <a:ext cx="23300" cy="33250"/>
              </a:xfrm>
              <a:custGeom>
                <a:avLst/>
                <a:gdLst/>
                <a:ahLst/>
                <a:cxnLst/>
                <a:rect l="l" t="t" r="r" b="b"/>
                <a:pathLst>
                  <a:path w="932" h="1330" extrusionOk="0">
                    <a:moveTo>
                      <a:pt x="93" y="1"/>
                    </a:moveTo>
                    <a:cubicBezTo>
                      <a:pt x="43" y="1"/>
                      <a:pt x="1" y="52"/>
                      <a:pt x="20" y="91"/>
                    </a:cubicBezTo>
                    <a:cubicBezTo>
                      <a:pt x="142" y="274"/>
                      <a:pt x="263" y="486"/>
                      <a:pt x="354" y="699"/>
                    </a:cubicBezTo>
                    <a:cubicBezTo>
                      <a:pt x="446" y="821"/>
                      <a:pt x="476" y="882"/>
                      <a:pt x="567" y="1003"/>
                    </a:cubicBezTo>
                    <a:cubicBezTo>
                      <a:pt x="628" y="1125"/>
                      <a:pt x="658" y="1185"/>
                      <a:pt x="750" y="1307"/>
                    </a:cubicBezTo>
                    <a:cubicBezTo>
                      <a:pt x="765" y="1322"/>
                      <a:pt x="795" y="1330"/>
                      <a:pt x="826" y="1330"/>
                    </a:cubicBezTo>
                    <a:cubicBezTo>
                      <a:pt x="856" y="1330"/>
                      <a:pt x="886" y="1322"/>
                      <a:pt x="901" y="1307"/>
                    </a:cubicBezTo>
                    <a:cubicBezTo>
                      <a:pt x="932" y="1277"/>
                      <a:pt x="932" y="1246"/>
                      <a:pt x="932" y="1185"/>
                    </a:cubicBezTo>
                    <a:cubicBezTo>
                      <a:pt x="901" y="1094"/>
                      <a:pt x="810" y="1003"/>
                      <a:pt x="750" y="882"/>
                    </a:cubicBezTo>
                    <a:cubicBezTo>
                      <a:pt x="658" y="821"/>
                      <a:pt x="628" y="699"/>
                      <a:pt x="567" y="638"/>
                    </a:cubicBezTo>
                    <a:cubicBezTo>
                      <a:pt x="446" y="426"/>
                      <a:pt x="294" y="243"/>
                      <a:pt x="172" y="61"/>
                    </a:cubicBezTo>
                    <a:cubicBezTo>
                      <a:pt x="150" y="17"/>
                      <a:pt x="120" y="1"/>
                      <a:pt x="93" y="1"/>
                    </a:cubicBezTo>
                    <a:close/>
                  </a:path>
                </a:pathLst>
              </a:custGeom>
              <a:solidFill>
                <a:srgbClr val="2474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50"/>
              <p:cNvSpPr/>
              <p:nvPr/>
            </p:nvSpPr>
            <p:spPr>
              <a:xfrm>
                <a:off x="3313800" y="7167475"/>
                <a:ext cx="35175" cy="299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1198" extrusionOk="0">
                    <a:moveTo>
                      <a:pt x="1217" y="1"/>
                    </a:moveTo>
                    <a:cubicBezTo>
                      <a:pt x="1187" y="1"/>
                      <a:pt x="1154" y="11"/>
                      <a:pt x="1122" y="37"/>
                    </a:cubicBezTo>
                    <a:cubicBezTo>
                      <a:pt x="757" y="372"/>
                      <a:pt x="362" y="676"/>
                      <a:pt x="28" y="1040"/>
                    </a:cubicBezTo>
                    <a:cubicBezTo>
                      <a:pt x="1" y="1095"/>
                      <a:pt x="95" y="1197"/>
                      <a:pt x="158" y="1197"/>
                    </a:cubicBezTo>
                    <a:cubicBezTo>
                      <a:pt x="166" y="1197"/>
                      <a:pt x="173" y="1196"/>
                      <a:pt x="180" y="1192"/>
                    </a:cubicBezTo>
                    <a:cubicBezTo>
                      <a:pt x="575" y="888"/>
                      <a:pt x="940" y="584"/>
                      <a:pt x="1335" y="220"/>
                    </a:cubicBezTo>
                    <a:cubicBezTo>
                      <a:pt x="1407" y="148"/>
                      <a:pt x="1328" y="1"/>
                      <a:pt x="1217" y="1"/>
                    </a:cubicBezTo>
                    <a:close/>
                  </a:path>
                </a:pathLst>
              </a:custGeom>
              <a:solidFill>
                <a:srgbClr val="2474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50"/>
              <p:cNvSpPr/>
              <p:nvPr/>
            </p:nvSpPr>
            <p:spPr>
              <a:xfrm>
                <a:off x="3181500" y="7131925"/>
                <a:ext cx="224950" cy="209525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8381" extrusionOk="0">
                    <a:moveTo>
                      <a:pt x="2820" y="1"/>
                    </a:moveTo>
                    <a:cubicBezTo>
                      <a:pt x="2108" y="1"/>
                      <a:pt x="1336" y="602"/>
                      <a:pt x="1156" y="1246"/>
                    </a:cubicBezTo>
                    <a:cubicBezTo>
                      <a:pt x="1064" y="1429"/>
                      <a:pt x="1064" y="1611"/>
                      <a:pt x="1064" y="1794"/>
                    </a:cubicBezTo>
                    <a:cubicBezTo>
                      <a:pt x="1064" y="2371"/>
                      <a:pt x="882" y="2979"/>
                      <a:pt x="487" y="3526"/>
                    </a:cubicBezTo>
                    <a:cubicBezTo>
                      <a:pt x="396" y="3709"/>
                      <a:pt x="274" y="3921"/>
                      <a:pt x="183" y="4134"/>
                    </a:cubicBezTo>
                    <a:cubicBezTo>
                      <a:pt x="1" y="4712"/>
                      <a:pt x="153" y="5441"/>
                      <a:pt x="730" y="5715"/>
                    </a:cubicBezTo>
                    <a:cubicBezTo>
                      <a:pt x="1004" y="5836"/>
                      <a:pt x="1338" y="5867"/>
                      <a:pt x="1520" y="6049"/>
                    </a:cubicBezTo>
                    <a:cubicBezTo>
                      <a:pt x="1672" y="6171"/>
                      <a:pt x="1703" y="6353"/>
                      <a:pt x="1794" y="6566"/>
                    </a:cubicBezTo>
                    <a:cubicBezTo>
                      <a:pt x="2098" y="7386"/>
                      <a:pt x="2858" y="8146"/>
                      <a:pt x="3830" y="8329"/>
                    </a:cubicBezTo>
                    <a:cubicBezTo>
                      <a:pt x="4000" y="8364"/>
                      <a:pt x="4175" y="8380"/>
                      <a:pt x="4351" y="8380"/>
                    </a:cubicBezTo>
                    <a:cubicBezTo>
                      <a:pt x="5251" y="8380"/>
                      <a:pt x="6180" y="7941"/>
                      <a:pt x="6536" y="7204"/>
                    </a:cubicBezTo>
                    <a:cubicBezTo>
                      <a:pt x="6718" y="6778"/>
                      <a:pt x="6779" y="6353"/>
                      <a:pt x="6870" y="5897"/>
                    </a:cubicBezTo>
                    <a:cubicBezTo>
                      <a:pt x="7083" y="5076"/>
                      <a:pt x="7721" y="4924"/>
                      <a:pt x="8207" y="4316"/>
                    </a:cubicBezTo>
                    <a:cubicBezTo>
                      <a:pt x="8329" y="4164"/>
                      <a:pt x="8390" y="4073"/>
                      <a:pt x="8451" y="3982"/>
                    </a:cubicBezTo>
                    <a:cubicBezTo>
                      <a:pt x="8998" y="2857"/>
                      <a:pt x="8663" y="1307"/>
                      <a:pt x="7630" y="882"/>
                    </a:cubicBezTo>
                    <a:cubicBezTo>
                      <a:pt x="7379" y="783"/>
                      <a:pt x="7102" y="751"/>
                      <a:pt x="6812" y="751"/>
                    </a:cubicBezTo>
                    <a:cubicBezTo>
                      <a:pt x="6264" y="751"/>
                      <a:pt x="5670" y="866"/>
                      <a:pt x="5123" y="866"/>
                    </a:cubicBezTo>
                    <a:cubicBezTo>
                      <a:pt x="4801" y="866"/>
                      <a:pt x="4496" y="826"/>
                      <a:pt x="4226" y="699"/>
                    </a:cubicBezTo>
                    <a:cubicBezTo>
                      <a:pt x="3830" y="517"/>
                      <a:pt x="3618" y="213"/>
                      <a:pt x="3192" y="61"/>
                    </a:cubicBezTo>
                    <a:cubicBezTo>
                      <a:pt x="3073" y="20"/>
                      <a:pt x="2947" y="1"/>
                      <a:pt x="2820" y="1"/>
                    </a:cubicBezTo>
                    <a:close/>
                  </a:path>
                </a:pathLst>
              </a:custGeom>
              <a:solidFill>
                <a:srgbClr val="0053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50"/>
              <p:cNvSpPr/>
              <p:nvPr/>
            </p:nvSpPr>
            <p:spPr>
              <a:xfrm>
                <a:off x="3245325" y="7204150"/>
                <a:ext cx="80575" cy="68350"/>
              </a:xfrm>
              <a:custGeom>
                <a:avLst/>
                <a:gdLst/>
                <a:ahLst/>
                <a:cxnLst/>
                <a:rect l="l" t="t" r="r" b="b"/>
                <a:pathLst>
                  <a:path w="3223" h="2734" extrusionOk="0">
                    <a:moveTo>
                      <a:pt x="1873" y="0"/>
                    </a:moveTo>
                    <a:cubicBezTo>
                      <a:pt x="1226" y="0"/>
                      <a:pt x="570" y="431"/>
                      <a:pt x="305" y="1093"/>
                    </a:cubicBezTo>
                    <a:cubicBezTo>
                      <a:pt x="1" y="1792"/>
                      <a:pt x="366" y="2552"/>
                      <a:pt x="1095" y="2704"/>
                    </a:cubicBezTo>
                    <a:cubicBezTo>
                      <a:pt x="1189" y="2724"/>
                      <a:pt x="1285" y="2733"/>
                      <a:pt x="1381" y="2733"/>
                    </a:cubicBezTo>
                    <a:cubicBezTo>
                      <a:pt x="2028" y="2733"/>
                      <a:pt x="2685" y="2302"/>
                      <a:pt x="2949" y="1640"/>
                    </a:cubicBezTo>
                    <a:cubicBezTo>
                      <a:pt x="3223" y="880"/>
                      <a:pt x="2888" y="181"/>
                      <a:pt x="2159" y="29"/>
                    </a:cubicBezTo>
                    <a:cubicBezTo>
                      <a:pt x="2065" y="10"/>
                      <a:pt x="1969" y="0"/>
                      <a:pt x="187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850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50"/>
              <p:cNvSpPr/>
              <p:nvPr/>
            </p:nvSpPr>
            <p:spPr>
              <a:xfrm>
                <a:off x="3332150" y="7185225"/>
                <a:ext cx="19350" cy="14875"/>
              </a:xfrm>
              <a:custGeom>
                <a:avLst/>
                <a:gdLst/>
                <a:ahLst/>
                <a:cxnLst/>
                <a:rect l="l" t="t" r="r" b="b"/>
                <a:pathLst>
                  <a:path w="774" h="595" extrusionOk="0">
                    <a:moveTo>
                      <a:pt x="739" y="0"/>
                    </a:moveTo>
                    <a:cubicBezTo>
                      <a:pt x="727" y="0"/>
                      <a:pt x="711" y="8"/>
                      <a:pt x="692" y="26"/>
                    </a:cubicBezTo>
                    <a:cubicBezTo>
                      <a:pt x="601" y="87"/>
                      <a:pt x="479" y="178"/>
                      <a:pt x="358" y="270"/>
                    </a:cubicBezTo>
                    <a:cubicBezTo>
                      <a:pt x="236" y="361"/>
                      <a:pt x="145" y="482"/>
                      <a:pt x="23" y="543"/>
                    </a:cubicBezTo>
                    <a:cubicBezTo>
                      <a:pt x="1" y="543"/>
                      <a:pt x="12" y="594"/>
                      <a:pt x="32" y="594"/>
                    </a:cubicBezTo>
                    <a:cubicBezTo>
                      <a:pt x="39" y="594"/>
                      <a:pt x="46" y="589"/>
                      <a:pt x="54" y="573"/>
                    </a:cubicBezTo>
                    <a:cubicBezTo>
                      <a:pt x="175" y="513"/>
                      <a:pt x="267" y="391"/>
                      <a:pt x="388" y="330"/>
                    </a:cubicBezTo>
                    <a:cubicBezTo>
                      <a:pt x="510" y="239"/>
                      <a:pt x="631" y="118"/>
                      <a:pt x="753" y="57"/>
                    </a:cubicBezTo>
                    <a:cubicBezTo>
                      <a:pt x="774" y="36"/>
                      <a:pt x="766" y="0"/>
                      <a:pt x="739" y="0"/>
                    </a:cubicBez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50"/>
              <p:cNvSpPr/>
              <p:nvPr/>
            </p:nvSpPr>
            <p:spPr>
              <a:xfrm>
                <a:off x="3340325" y="7201825"/>
                <a:ext cx="22825" cy="782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313" extrusionOk="0">
                    <a:moveTo>
                      <a:pt x="821" y="1"/>
                    </a:moveTo>
                    <a:cubicBezTo>
                      <a:pt x="578" y="122"/>
                      <a:pt x="304" y="183"/>
                      <a:pt x="0" y="213"/>
                    </a:cubicBezTo>
                    <a:cubicBezTo>
                      <a:pt x="0" y="263"/>
                      <a:pt x="0" y="313"/>
                      <a:pt x="17" y="313"/>
                    </a:cubicBezTo>
                    <a:cubicBezTo>
                      <a:pt x="21" y="313"/>
                      <a:pt x="25" y="310"/>
                      <a:pt x="31" y="305"/>
                    </a:cubicBezTo>
                    <a:cubicBezTo>
                      <a:pt x="335" y="274"/>
                      <a:pt x="608" y="183"/>
                      <a:pt x="882" y="61"/>
                    </a:cubicBezTo>
                    <a:cubicBezTo>
                      <a:pt x="912" y="31"/>
                      <a:pt x="882" y="1"/>
                      <a:pt x="821" y="1"/>
                    </a:cubicBez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50"/>
              <p:cNvSpPr/>
              <p:nvPr/>
            </p:nvSpPr>
            <p:spPr>
              <a:xfrm>
                <a:off x="3299275" y="7287325"/>
                <a:ext cx="3450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654" extrusionOk="0">
                    <a:moveTo>
                      <a:pt x="119" y="0"/>
                    </a:moveTo>
                    <a:cubicBezTo>
                      <a:pt x="107" y="0"/>
                      <a:pt x="92" y="15"/>
                      <a:pt x="92" y="46"/>
                    </a:cubicBezTo>
                    <a:cubicBezTo>
                      <a:pt x="92" y="137"/>
                      <a:pt x="31" y="228"/>
                      <a:pt x="31" y="350"/>
                    </a:cubicBezTo>
                    <a:lnTo>
                      <a:pt x="31" y="502"/>
                    </a:lnTo>
                    <a:cubicBezTo>
                      <a:pt x="31" y="532"/>
                      <a:pt x="1" y="593"/>
                      <a:pt x="31" y="654"/>
                    </a:cubicBezTo>
                    <a:lnTo>
                      <a:pt x="92" y="654"/>
                    </a:lnTo>
                    <a:cubicBezTo>
                      <a:pt x="123" y="654"/>
                      <a:pt x="123" y="593"/>
                      <a:pt x="123" y="562"/>
                    </a:cubicBezTo>
                    <a:lnTo>
                      <a:pt x="123" y="502"/>
                    </a:lnTo>
                    <a:lnTo>
                      <a:pt x="123" y="350"/>
                    </a:lnTo>
                    <a:lnTo>
                      <a:pt x="123" y="46"/>
                    </a:lnTo>
                    <a:cubicBezTo>
                      <a:pt x="138" y="15"/>
                      <a:pt x="130" y="0"/>
                      <a:pt x="119" y="0"/>
                    </a:cubicBez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50"/>
              <p:cNvSpPr/>
              <p:nvPr/>
            </p:nvSpPr>
            <p:spPr>
              <a:xfrm>
                <a:off x="3309175" y="7281050"/>
                <a:ext cx="6100" cy="970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388" extrusionOk="0">
                    <a:moveTo>
                      <a:pt x="12" y="0"/>
                    </a:moveTo>
                    <a:cubicBezTo>
                      <a:pt x="8" y="0"/>
                      <a:pt x="0" y="8"/>
                      <a:pt x="0" y="23"/>
                    </a:cubicBezTo>
                    <a:cubicBezTo>
                      <a:pt x="15" y="8"/>
                      <a:pt x="15" y="0"/>
                      <a:pt x="12" y="0"/>
                    </a:cubicBezTo>
                    <a:close/>
                    <a:moveTo>
                      <a:pt x="0" y="23"/>
                    </a:moveTo>
                    <a:lnTo>
                      <a:pt x="0" y="54"/>
                    </a:lnTo>
                    <a:cubicBezTo>
                      <a:pt x="0" y="54"/>
                      <a:pt x="0" y="84"/>
                      <a:pt x="30" y="84"/>
                    </a:cubicBezTo>
                    <a:cubicBezTo>
                      <a:pt x="30" y="114"/>
                      <a:pt x="61" y="175"/>
                      <a:pt x="61" y="206"/>
                    </a:cubicBezTo>
                    <a:cubicBezTo>
                      <a:pt x="61" y="236"/>
                      <a:pt x="91" y="266"/>
                      <a:pt x="91" y="327"/>
                    </a:cubicBezTo>
                    <a:cubicBezTo>
                      <a:pt x="91" y="327"/>
                      <a:pt x="91" y="358"/>
                      <a:pt x="122" y="358"/>
                    </a:cubicBezTo>
                    <a:cubicBezTo>
                      <a:pt x="122" y="388"/>
                      <a:pt x="122" y="388"/>
                      <a:pt x="182" y="388"/>
                    </a:cubicBezTo>
                    <a:lnTo>
                      <a:pt x="213" y="388"/>
                    </a:lnTo>
                    <a:cubicBezTo>
                      <a:pt x="213" y="388"/>
                      <a:pt x="243" y="358"/>
                      <a:pt x="213" y="358"/>
                    </a:cubicBezTo>
                    <a:cubicBezTo>
                      <a:pt x="213" y="358"/>
                      <a:pt x="213" y="327"/>
                      <a:pt x="182" y="327"/>
                    </a:cubicBezTo>
                    <a:cubicBezTo>
                      <a:pt x="182" y="327"/>
                      <a:pt x="182" y="266"/>
                      <a:pt x="122" y="266"/>
                    </a:cubicBezTo>
                    <a:cubicBezTo>
                      <a:pt x="122" y="236"/>
                      <a:pt x="91" y="206"/>
                      <a:pt x="91" y="175"/>
                    </a:cubicBezTo>
                    <a:cubicBezTo>
                      <a:pt x="91" y="145"/>
                      <a:pt x="61" y="84"/>
                      <a:pt x="61" y="54"/>
                    </a:cubicBezTo>
                    <a:cubicBezTo>
                      <a:pt x="61" y="54"/>
                      <a:pt x="61" y="23"/>
                      <a:pt x="30" y="23"/>
                    </a:cubicBez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50"/>
              <p:cNvSpPr/>
              <p:nvPr/>
            </p:nvSpPr>
            <p:spPr>
              <a:xfrm>
                <a:off x="3215250" y="7248175"/>
                <a:ext cx="1947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779" h="336" extrusionOk="0">
                    <a:moveTo>
                      <a:pt x="718" y="1"/>
                    </a:moveTo>
                    <a:cubicBezTo>
                      <a:pt x="596" y="31"/>
                      <a:pt x="474" y="122"/>
                      <a:pt x="353" y="153"/>
                    </a:cubicBezTo>
                    <a:cubicBezTo>
                      <a:pt x="262" y="183"/>
                      <a:pt x="140" y="274"/>
                      <a:pt x="18" y="305"/>
                    </a:cubicBezTo>
                    <a:cubicBezTo>
                      <a:pt x="12" y="299"/>
                      <a:pt x="9" y="296"/>
                      <a:pt x="7" y="296"/>
                    </a:cubicBezTo>
                    <a:lnTo>
                      <a:pt x="7" y="296"/>
                    </a:lnTo>
                    <a:cubicBezTo>
                      <a:pt x="0" y="296"/>
                      <a:pt x="25" y="335"/>
                      <a:pt x="49" y="335"/>
                    </a:cubicBezTo>
                    <a:lnTo>
                      <a:pt x="414" y="244"/>
                    </a:lnTo>
                    <a:lnTo>
                      <a:pt x="748" y="122"/>
                    </a:lnTo>
                    <a:cubicBezTo>
                      <a:pt x="778" y="92"/>
                      <a:pt x="778" y="1"/>
                      <a:pt x="718" y="1"/>
                    </a:cubicBez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50"/>
              <p:cNvSpPr/>
              <p:nvPr/>
            </p:nvSpPr>
            <p:spPr>
              <a:xfrm>
                <a:off x="3211150" y="7239825"/>
                <a:ext cx="29650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214" extrusionOk="0">
                    <a:moveTo>
                      <a:pt x="1064" y="0"/>
                    </a:moveTo>
                    <a:cubicBezTo>
                      <a:pt x="882" y="31"/>
                      <a:pt x="730" y="31"/>
                      <a:pt x="517" y="61"/>
                    </a:cubicBezTo>
                    <a:cubicBezTo>
                      <a:pt x="456" y="61"/>
                      <a:pt x="365" y="122"/>
                      <a:pt x="274" y="122"/>
                    </a:cubicBezTo>
                    <a:lnTo>
                      <a:pt x="61" y="122"/>
                    </a:lnTo>
                    <a:cubicBezTo>
                      <a:pt x="30" y="122"/>
                      <a:pt x="30" y="122"/>
                      <a:pt x="0" y="152"/>
                    </a:cubicBezTo>
                    <a:cubicBezTo>
                      <a:pt x="0" y="183"/>
                      <a:pt x="0" y="213"/>
                      <a:pt x="30" y="213"/>
                    </a:cubicBezTo>
                    <a:lnTo>
                      <a:pt x="304" y="213"/>
                    </a:lnTo>
                    <a:cubicBezTo>
                      <a:pt x="365" y="213"/>
                      <a:pt x="486" y="183"/>
                      <a:pt x="578" y="183"/>
                    </a:cubicBezTo>
                    <a:cubicBezTo>
                      <a:pt x="760" y="152"/>
                      <a:pt x="912" y="152"/>
                      <a:pt x="1094" y="122"/>
                    </a:cubicBezTo>
                    <a:cubicBezTo>
                      <a:pt x="1185" y="122"/>
                      <a:pt x="1125" y="0"/>
                      <a:pt x="1064" y="0"/>
                    </a:cubicBez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50"/>
              <p:cNvSpPr/>
              <p:nvPr/>
            </p:nvSpPr>
            <p:spPr>
              <a:xfrm>
                <a:off x="3252925" y="7183600"/>
                <a:ext cx="11425" cy="127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0" extrusionOk="0">
                    <a:moveTo>
                      <a:pt x="31" y="0"/>
                    </a:moveTo>
                    <a:cubicBezTo>
                      <a:pt x="1" y="0"/>
                      <a:pt x="1" y="0"/>
                      <a:pt x="31" y="31"/>
                    </a:cubicBezTo>
                    <a:cubicBezTo>
                      <a:pt x="62" y="122"/>
                      <a:pt x="153" y="183"/>
                      <a:pt x="183" y="274"/>
                    </a:cubicBezTo>
                    <a:cubicBezTo>
                      <a:pt x="214" y="304"/>
                      <a:pt x="214" y="335"/>
                      <a:pt x="274" y="365"/>
                    </a:cubicBezTo>
                    <a:cubicBezTo>
                      <a:pt x="305" y="426"/>
                      <a:pt x="305" y="456"/>
                      <a:pt x="335" y="486"/>
                    </a:cubicBezTo>
                    <a:cubicBezTo>
                      <a:pt x="350" y="502"/>
                      <a:pt x="358" y="509"/>
                      <a:pt x="369" y="509"/>
                    </a:cubicBezTo>
                    <a:cubicBezTo>
                      <a:pt x="381" y="509"/>
                      <a:pt x="396" y="502"/>
                      <a:pt x="426" y="486"/>
                    </a:cubicBezTo>
                    <a:cubicBezTo>
                      <a:pt x="457" y="486"/>
                      <a:pt x="457" y="456"/>
                      <a:pt x="426" y="426"/>
                    </a:cubicBezTo>
                    <a:cubicBezTo>
                      <a:pt x="366" y="365"/>
                      <a:pt x="335" y="335"/>
                      <a:pt x="335" y="304"/>
                    </a:cubicBezTo>
                    <a:cubicBezTo>
                      <a:pt x="305" y="274"/>
                      <a:pt x="274" y="213"/>
                      <a:pt x="274" y="183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50"/>
              <p:cNvSpPr/>
              <p:nvPr/>
            </p:nvSpPr>
            <p:spPr>
              <a:xfrm>
                <a:off x="3268900" y="7175675"/>
                <a:ext cx="610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707" extrusionOk="0">
                    <a:moveTo>
                      <a:pt x="24" y="1"/>
                    </a:moveTo>
                    <a:cubicBezTo>
                      <a:pt x="15" y="1"/>
                      <a:pt x="0" y="22"/>
                      <a:pt x="0" y="44"/>
                    </a:cubicBezTo>
                    <a:lnTo>
                      <a:pt x="0" y="135"/>
                    </a:lnTo>
                    <a:lnTo>
                      <a:pt x="0" y="196"/>
                    </a:lnTo>
                    <a:cubicBezTo>
                      <a:pt x="0" y="256"/>
                      <a:pt x="31" y="317"/>
                      <a:pt x="31" y="348"/>
                    </a:cubicBezTo>
                    <a:cubicBezTo>
                      <a:pt x="61" y="469"/>
                      <a:pt x="61" y="560"/>
                      <a:pt x="122" y="652"/>
                    </a:cubicBezTo>
                    <a:cubicBezTo>
                      <a:pt x="134" y="690"/>
                      <a:pt x="158" y="707"/>
                      <a:pt x="181" y="707"/>
                    </a:cubicBezTo>
                    <a:cubicBezTo>
                      <a:pt x="213" y="707"/>
                      <a:pt x="243" y="674"/>
                      <a:pt x="243" y="621"/>
                    </a:cubicBezTo>
                    <a:cubicBezTo>
                      <a:pt x="183" y="500"/>
                      <a:pt x="152" y="439"/>
                      <a:pt x="152" y="317"/>
                    </a:cubicBezTo>
                    <a:cubicBezTo>
                      <a:pt x="152" y="287"/>
                      <a:pt x="122" y="256"/>
                      <a:pt x="122" y="165"/>
                    </a:cubicBezTo>
                    <a:cubicBezTo>
                      <a:pt x="122" y="135"/>
                      <a:pt x="122" y="135"/>
                      <a:pt x="91" y="104"/>
                    </a:cubicBezTo>
                    <a:lnTo>
                      <a:pt x="91" y="44"/>
                    </a:lnTo>
                    <a:cubicBezTo>
                      <a:pt x="91" y="44"/>
                      <a:pt x="91" y="13"/>
                      <a:pt x="31" y="13"/>
                    </a:cubicBezTo>
                    <a:cubicBezTo>
                      <a:pt x="31" y="4"/>
                      <a:pt x="28" y="1"/>
                      <a:pt x="24" y="1"/>
                    </a:cubicBez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50"/>
              <p:cNvSpPr/>
              <p:nvPr/>
            </p:nvSpPr>
            <p:spPr>
              <a:xfrm>
                <a:off x="3620725" y="6527900"/>
                <a:ext cx="112475" cy="115425"/>
              </a:xfrm>
              <a:custGeom>
                <a:avLst/>
                <a:gdLst/>
                <a:ahLst/>
                <a:cxnLst/>
                <a:rect l="l" t="t" r="r" b="b"/>
                <a:pathLst>
                  <a:path w="4499" h="4617" extrusionOk="0">
                    <a:moveTo>
                      <a:pt x="1851" y="0"/>
                    </a:moveTo>
                    <a:cubicBezTo>
                      <a:pt x="1622" y="0"/>
                      <a:pt x="1369" y="59"/>
                      <a:pt x="1095" y="210"/>
                    </a:cubicBezTo>
                    <a:cubicBezTo>
                      <a:pt x="1095" y="210"/>
                      <a:pt x="760" y="362"/>
                      <a:pt x="365" y="1030"/>
                    </a:cubicBezTo>
                    <a:lnTo>
                      <a:pt x="0" y="1608"/>
                    </a:lnTo>
                    <a:lnTo>
                      <a:pt x="973" y="3310"/>
                    </a:lnTo>
                    <a:lnTo>
                      <a:pt x="183" y="3766"/>
                    </a:lnTo>
                    <a:lnTo>
                      <a:pt x="3800" y="4617"/>
                    </a:lnTo>
                    <a:lnTo>
                      <a:pt x="4499" y="1304"/>
                    </a:lnTo>
                    <a:lnTo>
                      <a:pt x="3739" y="1760"/>
                    </a:lnTo>
                    <a:lnTo>
                      <a:pt x="3192" y="787"/>
                    </a:lnTo>
                    <a:cubicBezTo>
                      <a:pt x="3192" y="787"/>
                      <a:pt x="2686" y="0"/>
                      <a:pt x="18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50"/>
              <p:cNvSpPr/>
              <p:nvPr/>
            </p:nvSpPr>
            <p:spPr>
              <a:xfrm>
                <a:off x="3490775" y="6524750"/>
                <a:ext cx="157325" cy="125425"/>
              </a:xfrm>
              <a:custGeom>
                <a:avLst/>
                <a:gdLst/>
                <a:ahLst/>
                <a:cxnLst/>
                <a:rect l="l" t="t" r="r" b="b"/>
                <a:pathLst>
                  <a:path w="6293" h="5017" extrusionOk="0">
                    <a:moveTo>
                      <a:pt x="6263" y="0"/>
                    </a:moveTo>
                    <a:cubicBezTo>
                      <a:pt x="6249" y="0"/>
                      <a:pt x="6231" y="1"/>
                      <a:pt x="6209" y="3"/>
                    </a:cubicBezTo>
                    <a:lnTo>
                      <a:pt x="6209" y="3"/>
                    </a:lnTo>
                    <a:lnTo>
                      <a:pt x="6293" y="1"/>
                    </a:lnTo>
                    <a:cubicBezTo>
                      <a:pt x="6293" y="1"/>
                      <a:pt x="6282" y="0"/>
                      <a:pt x="6263" y="0"/>
                    </a:cubicBezTo>
                    <a:close/>
                    <a:moveTo>
                      <a:pt x="6209" y="3"/>
                    </a:moveTo>
                    <a:lnTo>
                      <a:pt x="3101" y="62"/>
                    </a:lnTo>
                    <a:cubicBezTo>
                      <a:pt x="1946" y="62"/>
                      <a:pt x="1520" y="822"/>
                      <a:pt x="1520" y="822"/>
                    </a:cubicBezTo>
                    <a:lnTo>
                      <a:pt x="1" y="3436"/>
                    </a:lnTo>
                    <a:lnTo>
                      <a:pt x="3405" y="5016"/>
                    </a:lnTo>
                    <a:lnTo>
                      <a:pt x="5381" y="700"/>
                    </a:lnTo>
                    <a:cubicBezTo>
                      <a:pt x="5658" y="122"/>
                      <a:pt x="6042" y="19"/>
                      <a:pt x="6209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50"/>
              <p:cNvSpPr/>
              <p:nvPr/>
            </p:nvSpPr>
            <p:spPr>
              <a:xfrm>
                <a:off x="3609325" y="6751225"/>
                <a:ext cx="137550" cy="125400"/>
              </a:xfrm>
              <a:custGeom>
                <a:avLst/>
                <a:gdLst/>
                <a:ahLst/>
                <a:cxnLst/>
                <a:rect l="l" t="t" r="r" b="b"/>
                <a:pathLst>
                  <a:path w="5502" h="5016" extrusionOk="0">
                    <a:moveTo>
                      <a:pt x="2797" y="0"/>
                    </a:moveTo>
                    <a:lnTo>
                      <a:pt x="0" y="2523"/>
                    </a:lnTo>
                    <a:lnTo>
                      <a:pt x="2766" y="5015"/>
                    </a:lnTo>
                    <a:lnTo>
                      <a:pt x="2766" y="4164"/>
                    </a:lnTo>
                    <a:lnTo>
                      <a:pt x="3891" y="4164"/>
                    </a:lnTo>
                    <a:cubicBezTo>
                      <a:pt x="3891" y="4164"/>
                      <a:pt x="5380" y="4103"/>
                      <a:pt x="5441" y="2584"/>
                    </a:cubicBezTo>
                    <a:cubicBezTo>
                      <a:pt x="5441" y="2584"/>
                      <a:pt x="5502" y="2249"/>
                      <a:pt x="5076" y="1520"/>
                    </a:cubicBezTo>
                    <a:lnTo>
                      <a:pt x="4773" y="912"/>
                    </a:lnTo>
                    <a:lnTo>
                      <a:pt x="2797" y="912"/>
                    </a:lnTo>
                    <a:lnTo>
                      <a:pt x="279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50"/>
              <p:cNvSpPr/>
              <p:nvPr/>
            </p:nvSpPr>
            <p:spPr>
              <a:xfrm>
                <a:off x="3414025" y="6650900"/>
                <a:ext cx="125400" cy="114100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4564" extrusionOk="0">
                    <a:moveTo>
                      <a:pt x="3739" y="1"/>
                    </a:moveTo>
                    <a:lnTo>
                      <a:pt x="669" y="822"/>
                    </a:lnTo>
                    <a:lnTo>
                      <a:pt x="1429" y="1247"/>
                    </a:lnTo>
                    <a:lnTo>
                      <a:pt x="882" y="2281"/>
                    </a:lnTo>
                    <a:cubicBezTo>
                      <a:pt x="882" y="2281"/>
                      <a:pt x="1" y="3618"/>
                      <a:pt x="1308" y="4378"/>
                    </a:cubicBezTo>
                    <a:cubicBezTo>
                      <a:pt x="1308" y="4378"/>
                      <a:pt x="1705" y="4563"/>
                      <a:pt x="2425" y="4563"/>
                    </a:cubicBezTo>
                    <a:cubicBezTo>
                      <a:pt x="2477" y="4563"/>
                      <a:pt x="2530" y="4562"/>
                      <a:pt x="2584" y="4560"/>
                    </a:cubicBezTo>
                    <a:lnTo>
                      <a:pt x="3283" y="4560"/>
                    </a:lnTo>
                    <a:lnTo>
                      <a:pt x="4226" y="2858"/>
                    </a:lnTo>
                    <a:lnTo>
                      <a:pt x="5016" y="3314"/>
                    </a:lnTo>
                    <a:lnTo>
                      <a:pt x="373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50"/>
              <p:cNvSpPr/>
              <p:nvPr/>
            </p:nvSpPr>
            <p:spPr>
              <a:xfrm>
                <a:off x="3444425" y="6764125"/>
                <a:ext cx="153525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6141" h="3983" extrusionOk="0">
                    <a:moveTo>
                      <a:pt x="1" y="1"/>
                    </a:moveTo>
                    <a:cubicBezTo>
                      <a:pt x="1" y="1"/>
                      <a:pt x="4" y="8"/>
                      <a:pt x="13" y="20"/>
                    </a:cubicBezTo>
                    <a:lnTo>
                      <a:pt x="13" y="20"/>
                    </a:lnTo>
                    <a:lnTo>
                      <a:pt x="1" y="1"/>
                    </a:lnTo>
                    <a:close/>
                    <a:moveTo>
                      <a:pt x="13" y="20"/>
                    </a:moveTo>
                    <a:lnTo>
                      <a:pt x="1672" y="2676"/>
                    </a:lnTo>
                    <a:cubicBezTo>
                      <a:pt x="2217" y="3621"/>
                      <a:pt x="3032" y="3648"/>
                      <a:pt x="3123" y="3648"/>
                    </a:cubicBezTo>
                    <a:cubicBezTo>
                      <a:pt x="3128" y="3648"/>
                      <a:pt x="3131" y="3648"/>
                      <a:pt x="3131" y="3648"/>
                    </a:cubicBezTo>
                    <a:lnTo>
                      <a:pt x="6140" y="3983"/>
                    </a:lnTo>
                    <a:lnTo>
                      <a:pt x="6080" y="396"/>
                    </a:lnTo>
                    <a:lnTo>
                      <a:pt x="1125" y="396"/>
                    </a:lnTo>
                    <a:cubicBezTo>
                      <a:pt x="1070" y="400"/>
                      <a:pt x="1017" y="402"/>
                      <a:pt x="967" y="402"/>
                    </a:cubicBezTo>
                    <a:cubicBezTo>
                      <a:pt x="315" y="402"/>
                      <a:pt x="67" y="101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50"/>
              <p:cNvSpPr/>
              <p:nvPr/>
            </p:nvSpPr>
            <p:spPr>
              <a:xfrm>
                <a:off x="3704300" y="6646350"/>
                <a:ext cx="10717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7205" extrusionOk="0">
                    <a:moveTo>
                      <a:pt x="2341" y="0"/>
                    </a:moveTo>
                    <a:lnTo>
                      <a:pt x="1" y="1368"/>
                    </a:lnTo>
                    <a:lnTo>
                      <a:pt x="1977" y="6019"/>
                    </a:lnTo>
                    <a:cubicBezTo>
                      <a:pt x="2359" y="6631"/>
                      <a:pt x="2207" y="7050"/>
                      <a:pt x="2148" y="7169"/>
                    </a:cubicBezTo>
                    <a:lnTo>
                      <a:pt x="2148" y="7169"/>
                    </a:lnTo>
                    <a:lnTo>
                      <a:pt x="3709" y="4347"/>
                    </a:lnTo>
                    <a:cubicBezTo>
                      <a:pt x="4287" y="3374"/>
                      <a:pt x="3831" y="2615"/>
                      <a:pt x="3831" y="2615"/>
                    </a:cubicBezTo>
                    <a:lnTo>
                      <a:pt x="2341" y="0"/>
                    </a:lnTo>
                    <a:close/>
                    <a:moveTo>
                      <a:pt x="2148" y="7169"/>
                    </a:moveTo>
                    <a:lnTo>
                      <a:pt x="2129" y="7204"/>
                    </a:lnTo>
                    <a:cubicBezTo>
                      <a:pt x="2129" y="7204"/>
                      <a:pt x="2136" y="7192"/>
                      <a:pt x="2148" y="716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50"/>
              <p:cNvSpPr/>
              <p:nvPr/>
            </p:nvSpPr>
            <p:spPr>
              <a:xfrm>
                <a:off x="3587275" y="6632300"/>
                <a:ext cx="62350" cy="132950"/>
              </a:xfrm>
              <a:custGeom>
                <a:avLst/>
                <a:gdLst/>
                <a:ahLst/>
                <a:cxnLst/>
                <a:rect l="l" t="t" r="r" b="b"/>
                <a:pathLst>
                  <a:path w="2494" h="5318" extrusionOk="0">
                    <a:moveTo>
                      <a:pt x="1528" y="0"/>
                    </a:moveTo>
                    <a:cubicBezTo>
                      <a:pt x="1490" y="0"/>
                      <a:pt x="1460" y="15"/>
                      <a:pt x="1460" y="46"/>
                    </a:cubicBezTo>
                    <a:cubicBezTo>
                      <a:pt x="1278" y="502"/>
                      <a:pt x="1004" y="958"/>
                      <a:pt x="761" y="1383"/>
                    </a:cubicBezTo>
                    <a:cubicBezTo>
                      <a:pt x="518" y="1778"/>
                      <a:pt x="244" y="2113"/>
                      <a:pt x="153" y="2569"/>
                    </a:cubicBezTo>
                    <a:cubicBezTo>
                      <a:pt x="1" y="3237"/>
                      <a:pt x="426" y="4058"/>
                      <a:pt x="974" y="4453"/>
                    </a:cubicBezTo>
                    <a:cubicBezTo>
                      <a:pt x="974" y="4696"/>
                      <a:pt x="974" y="4909"/>
                      <a:pt x="913" y="5183"/>
                    </a:cubicBezTo>
                    <a:cubicBezTo>
                      <a:pt x="893" y="5264"/>
                      <a:pt x="967" y="5318"/>
                      <a:pt x="1028" y="5318"/>
                    </a:cubicBezTo>
                    <a:cubicBezTo>
                      <a:pt x="1058" y="5318"/>
                      <a:pt x="1085" y="5304"/>
                      <a:pt x="1095" y="5274"/>
                    </a:cubicBezTo>
                    <a:cubicBezTo>
                      <a:pt x="1186" y="5031"/>
                      <a:pt x="1217" y="4818"/>
                      <a:pt x="1186" y="4575"/>
                    </a:cubicBezTo>
                    <a:cubicBezTo>
                      <a:pt x="1460" y="4453"/>
                      <a:pt x="1673" y="4119"/>
                      <a:pt x="1855" y="3906"/>
                    </a:cubicBezTo>
                    <a:cubicBezTo>
                      <a:pt x="2068" y="3602"/>
                      <a:pt x="2311" y="3207"/>
                      <a:pt x="2402" y="2842"/>
                    </a:cubicBezTo>
                    <a:cubicBezTo>
                      <a:pt x="2493" y="1870"/>
                      <a:pt x="2037" y="897"/>
                      <a:pt x="1642" y="46"/>
                    </a:cubicBezTo>
                    <a:cubicBezTo>
                      <a:pt x="1612" y="15"/>
                      <a:pt x="1566" y="0"/>
                      <a:pt x="1528" y="0"/>
                    </a:cubicBezTo>
                    <a:close/>
                  </a:path>
                </a:pathLst>
              </a:custGeom>
              <a:solidFill>
                <a:srgbClr val="2474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50"/>
              <p:cNvSpPr/>
              <p:nvPr/>
            </p:nvSpPr>
            <p:spPr>
              <a:xfrm>
                <a:off x="3613125" y="6642550"/>
                <a:ext cx="12950" cy="917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3671" extrusionOk="0">
                    <a:moveTo>
                      <a:pt x="396" y="1"/>
                    </a:moveTo>
                    <a:cubicBezTo>
                      <a:pt x="487" y="639"/>
                      <a:pt x="426" y="1247"/>
                      <a:pt x="365" y="1885"/>
                    </a:cubicBezTo>
                    <a:cubicBezTo>
                      <a:pt x="335" y="2189"/>
                      <a:pt x="244" y="2463"/>
                      <a:pt x="183" y="2767"/>
                    </a:cubicBezTo>
                    <a:cubicBezTo>
                      <a:pt x="92" y="3040"/>
                      <a:pt x="0" y="3344"/>
                      <a:pt x="0" y="3648"/>
                    </a:cubicBezTo>
                    <a:cubicBezTo>
                      <a:pt x="0" y="3663"/>
                      <a:pt x="16" y="3671"/>
                      <a:pt x="31" y="3671"/>
                    </a:cubicBezTo>
                    <a:cubicBezTo>
                      <a:pt x="46" y="3671"/>
                      <a:pt x="61" y="3663"/>
                      <a:pt x="61" y="3648"/>
                    </a:cubicBezTo>
                    <a:cubicBezTo>
                      <a:pt x="92" y="3283"/>
                      <a:pt x="213" y="2979"/>
                      <a:pt x="304" y="2645"/>
                    </a:cubicBezTo>
                    <a:cubicBezTo>
                      <a:pt x="365" y="2341"/>
                      <a:pt x="456" y="2067"/>
                      <a:pt x="487" y="1763"/>
                    </a:cubicBezTo>
                    <a:cubicBezTo>
                      <a:pt x="517" y="1216"/>
                      <a:pt x="517" y="608"/>
                      <a:pt x="396" y="1"/>
                    </a:cubicBezTo>
                    <a:close/>
                  </a:path>
                </a:pathLst>
              </a:custGeom>
              <a:solidFill>
                <a:srgbClr val="2474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50"/>
              <p:cNvSpPr/>
              <p:nvPr/>
            </p:nvSpPr>
            <p:spPr>
              <a:xfrm>
                <a:off x="3617300" y="6666300"/>
                <a:ext cx="16975" cy="14850"/>
              </a:xfrm>
              <a:custGeom>
                <a:avLst/>
                <a:gdLst/>
                <a:ahLst/>
                <a:cxnLst/>
                <a:rect l="l" t="t" r="r" b="b"/>
                <a:pathLst>
                  <a:path w="679" h="594" extrusionOk="0">
                    <a:moveTo>
                      <a:pt x="4" y="0"/>
                    </a:moveTo>
                    <a:cubicBezTo>
                      <a:pt x="1" y="0"/>
                      <a:pt x="1" y="8"/>
                      <a:pt x="16" y="23"/>
                    </a:cubicBezTo>
                    <a:cubicBezTo>
                      <a:pt x="16" y="8"/>
                      <a:pt x="8" y="0"/>
                      <a:pt x="4" y="0"/>
                    </a:cubicBezTo>
                    <a:close/>
                    <a:moveTo>
                      <a:pt x="16" y="23"/>
                    </a:moveTo>
                    <a:cubicBezTo>
                      <a:pt x="137" y="206"/>
                      <a:pt x="198" y="358"/>
                      <a:pt x="229" y="570"/>
                    </a:cubicBezTo>
                    <a:cubicBezTo>
                      <a:pt x="229" y="585"/>
                      <a:pt x="236" y="593"/>
                      <a:pt x="244" y="593"/>
                    </a:cubicBezTo>
                    <a:cubicBezTo>
                      <a:pt x="251" y="593"/>
                      <a:pt x="259" y="585"/>
                      <a:pt x="259" y="570"/>
                    </a:cubicBezTo>
                    <a:cubicBezTo>
                      <a:pt x="320" y="479"/>
                      <a:pt x="350" y="418"/>
                      <a:pt x="441" y="358"/>
                    </a:cubicBezTo>
                    <a:cubicBezTo>
                      <a:pt x="502" y="297"/>
                      <a:pt x="593" y="266"/>
                      <a:pt x="654" y="206"/>
                    </a:cubicBezTo>
                    <a:cubicBezTo>
                      <a:pt x="678" y="206"/>
                      <a:pt x="664" y="167"/>
                      <a:pt x="641" y="167"/>
                    </a:cubicBezTo>
                    <a:cubicBezTo>
                      <a:pt x="636" y="167"/>
                      <a:pt x="630" y="169"/>
                      <a:pt x="624" y="175"/>
                    </a:cubicBezTo>
                    <a:cubicBezTo>
                      <a:pt x="484" y="259"/>
                      <a:pt x="345" y="393"/>
                      <a:pt x="253" y="532"/>
                    </a:cubicBezTo>
                    <a:lnTo>
                      <a:pt x="253" y="532"/>
                    </a:lnTo>
                    <a:cubicBezTo>
                      <a:pt x="217" y="336"/>
                      <a:pt x="130" y="166"/>
                      <a:pt x="16" y="23"/>
                    </a:cubicBezTo>
                    <a:close/>
                  </a:path>
                </a:pathLst>
              </a:custGeom>
              <a:solidFill>
                <a:srgbClr val="2474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50"/>
              <p:cNvSpPr/>
              <p:nvPr/>
            </p:nvSpPr>
            <p:spPr>
              <a:xfrm>
                <a:off x="3613125" y="6678275"/>
                <a:ext cx="228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912" extrusionOk="0">
                    <a:moveTo>
                      <a:pt x="0" y="0"/>
                    </a:moveTo>
                    <a:cubicBezTo>
                      <a:pt x="0" y="30"/>
                      <a:pt x="29" y="88"/>
                      <a:pt x="31" y="91"/>
                    </a:cubicBezTo>
                    <a:lnTo>
                      <a:pt x="31" y="91"/>
                    </a:lnTo>
                    <a:cubicBezTo>
                      <a:pt x="30" y="24"/>
                      <a:pt x="27" y="0"/>
                      <a:pt x="0" y="0"/>
                    </a:cubicBezTo>
                    <a:close/>
                    <a:moveTo>
                      <a:pt x="31" y="91"/>
                    </a:moveTo>
                    <a:cubicBezTo>
                      <a:pt x="31" y="101"/>
                      <a:pt x="31" y="111"/>
                      <a:pt x="31" y="122"/>
                    </a:cubicBezTo>
                    <a:cubicBezTo>
                      <a:pt x="31" y="152"/>
                      <a:pt x="61" y="182"/>
                      <a:pt x="61" y="243"/>
                    </a:cubicBezTo>
                    <a:cubicBezTo>
                      <a:pt x="61" y="304"/>
                      <a:pt x="92" y="365"/>
                      <a:pt x="152" y="456"/>
                    </a:cubicBezTo>
                    <a:cubicBezTo>
                      <a:pt x="157" y="467"/>
                      <a:pt x="161" y="478"/>
                      <a:pt x="165" y="488"/>
                    </a:cubicBezTo>
                    <a:lnTo>
                      <a:pt x="165" y="488"/>
                    </a:lnTo>
                    <a:cubicBezTo>
                      <a:pt x="161" y="467"/>
                      <a:pt x="157" y="447"/>
                      <a:pt x="152" y="426"/>
                    </a:cubicBezTo>
                    <a:cubicBezTo>
                      <a:pt x="152" y="334"/>
                      <a:pt x="92" y="274"/>
                      <a:pt x="61" y="182"/>
                    </a:cubicBezTo>
                    <a:cubicBezTo>
                      <a:pt x="61" y="152"/>
                      <a:pt x="31" y="122"/>
                      <a:pt x="31" y="91"/>
                    </a:cubicBezTo>
                    <a:cubicBezTo>
                      <a:pt x="31" y="91"/>
                      <a:pt x="31" y="91"/>
                      <a:pt x="31" y="91"/>
                    </a:cubicBezTo>
                    <a:close/>
                    <a:moveTo>
                      <a:pt x="851" y="304"/>
                    </a:moveTo>
                    <a:lnTo>
                      <a:pt x="699" y="456"/>
                    </a:lnTo>
                    <a:lnTo>
                      <a:pt x="548" y="608"/>
                    </a:lnTo>
                    <a:cubicBezTo>
                      <a:pt x="464" y="720"/>
                      <a:pt x="354" y="780"/>
                      <a:pt x="242" y="860"/>
                    </a:cubicBezTo>
                    <a:lnTo>
                      <a:pt x="242" y="860"/>
                    </a:lnTo>
                    <a:cubicBezTo>
                      <a:pt x="237" y="736"/>
                      <a:pt x="211" y="612"/>
                      <a:pt x="165" y="488"/>
                    </a:cubicBezTo>
                    <a:lnTo>
                      <a:pt x="165" y="488"/>
                    </a:lnTo>
                    <a:cubicBezTo>
                      <a:pt x="191" y="619"/>
                      <a:pt x="213" y="750"/>
                      <a:pt x="213" y="882"/>
                    </a:cubicBezTo>
                    <a:cubicBezTo>
                      <a:pt x="213" y="912"/>
                      <a:pt x="244" y="912"/>
                      <a:pt x="244" y="912"/>
                    </a:cubicBezTo>
                    <a:cubicBezTo>
                      <a:pt x="365" y="821"/>
                      <a:pt x="487" y="730"/>
                      <a:pt x="608" y="638"/>
                    </a:cubicBezTo>
                    <a:lnTo>
                      <a:pt x="760" y="486"/>
                    </a:lnTo>
                    <a:lnTo>
                      <a:pt x="912" y="334"/>
                    </a:lnTo>
                    <a:cubicBezTo>
                      <a:pt x="912" y="304"/>
                      <a:pt x="912" y="304"/>
                      <a:pt x="851" y="304"/>
                    </a:cubicBezTo>
                    <a:close/>
                  </a:path>
                </a:pathLst>
              </a:custGeom>
              <a:solidFill>
                <a:srgbClr val="2474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50"/>
              <p:cNvSpPr/>
              <p:nvPr/>
            </p:nvSpPr>
            <p:spPr>
              <a:xfrm>
                <a:off x="3605525" y="6695750"/>
                <a:ext cx="27375" cy="17075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68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52" y="183"/>
                      <a:pt x="304" y="395"/>
                      <a:pt x="396" y="669"/>
                    </a:cubicBezTo>
                    <a:cubicBezTo>
                      <a:pt x="396" y="669"/>
                      <a:pt x="423" y="682"/>
                      <a:pt x="441" y="682"/>
                    </a:cubicBezTo>
                    <a:cubicBezTo>
                      <a:pt x="450" y="682"/>
                      <a:pt x="456" y="679"/>
                      <a:pt x="456" y="669"/>
                    </a:cubicBezTo>
                    <a:cubicBezTo>
                      <a:pt x="548" y="578"/>
                      <a:pt x="639" y="517"/>
                      <a:pt x="730" y="487"/>
                    </a:cubicBezTo>
                    <a:cubicBezTo>
                      <a:pt x="791" y="456"/>
                      <a:pt x="852" y="456"/>
                      <a:pt x="912" y="395"/>
                    </a:cubicBezTo>
                    <a:cubicBezTo>
                      <a:pt x="943" y="365"/>
                      <a:pt x="1003" y="365"/>
                      <a:pt x="1095" y="335"/>
                    </a:cubicBezTo>
                    <a:lnTo>
                      <a:pt x="1095" y="304"/>
                    </a:lnTo>
                    <a:cubicBezTo>
                      <a:pt x="1003" y="304"/>
                      <a:pt x="973" y="335"/>
                      <a:pt x="943" y="365"/>
                    </a:cubicBezTo>
                    <a:cubicBezTo>
                      <a:pt x="852" y="395"/>
                      <a:pt x="821" y="395"/>
                      <a:pt x="730" y="456"/>
                    </a:cubicBezTo>
                    <a:cubicBezTo>
                      <a:pt x="645" y="513"/>
                      <a:pt x="534" y="543"/>
                      <a:pt x="421" y="620"/>
                    </a:cubicBezTo>
                    <a:lnTo>
                      <a:pt x="421" y="620"/>
                    </a:lnTo>
                    <a:cubicBezTo>
                      <a:pt x="357" y="385"/>
                      <a:pt x="208" y="178"/>
                      <a:pt x="0" y="0"/>
                    </a:cubicBezTo>
                    <a:close/>
                  </a:path>
                </a:pathLst>
              </a:custGeom>
              <a:solidFill>
                <a:srgbClr val="2474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50"/>
              <p:cNvSpPr/>
              <p:nvPr/>
            </p:nvSpPr>
            <p:spPr>
              <a:xfrm>
                <a:off x="3602475" y="6709425"/>
                <a:ext cx="3040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57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2" y="122"/>
                      <a:pt x="153" y="213"/>
                      <a:pt x="274" y="304"/>
                    </a:cubicBezTo>
                    <a:lnTo>
                      <a:pt x="274" y="304"/>
                    </a:lnTo>
                    <a:lnTo>
                      <a:pt x="244" y="274"/>
                    </a:lnTo>
                    <a:cubicBezTo>
                      <a:pt x="183" y="152"/>
                      <a:pt x="122" y="92"/>
                      <a:pt x="1" y="0"/>
                    </a:cubicBezTo>
                    <a:close/>
                    <a:moveTo>
                      <a:pt x="1197" y="298"/>
                    </a:moveTo>
                    <a:cubicBezTo>
                      <a:pt x="1194" y="298"/>
                      <a:pt x="1191" y="300"/>
                      <a:pt x="1186" y="304"/>
                    </a:cubicBezTo>
                    <a:lnTo>
                      <a:pt x="822" y="426"/>
                    </a:lnTo>
                    <a:cubicBezTo>
                      <a:pt x="791" y="426"/>
                      <a:pt x="730" y="456"/>
                      <a:pt x="670" y="456"/>
                    </a:cubicBezTo>
                    <a:cubicBezTo>
                      <a:pt x="639" y="456"/>
                      <a:pt x="609" y="517"/>
                      <a:pt x="609" y="517"/>
                    </a:cubicBezTo>
                    <a:cubicBezTo>
                      <a:pt x="578" y="517"/>
                      <a:pt x="578" y="547"/>
                      <a:pt x="518" y="547"/>
                    </a:cubicBezTo>
                    <a:lnTo>
                      <a:pt x="457" y="456"/>
                    </a:lnTo>
                    <a:lnTo>
                      <a:pt x="366" y="395"/>
                    </a:lnTo>
                    <a:lnTo>
                      <a:pt x="274" y="304"/>
                    </a:lnTo>
                    <a:lnTo>
                      <a:pt x="274" y="304"/>
                    </a:lnTo>
                    <a:cubicBezTo>
                      <a:pt x="305" y="335"/>
                      <a:pt x="335" y="426"/>
                      <a:pt x="366" y="456"/>
                    </a:cubicBezTo>
                    <a:cubicBezTo>
                      <a:pt x="426" y="517"/>
                      <a:pt x="457" y="578"/>
                      <a:pt x="487" y="578"/>
                    </a:cubicBezTo>
                    <a:cubicBezTo>
                      <a:pt x="518" y="578"/>
                      <a:pt x="578" y="578"/>
                      <a:pt x="609" y="547"/>
                    </a:cubicBezTo>
                    <a:cubicBezTo>
                      <a:pt x="670" y="517"/>
                      <a:pt x="730" y="517"/>
                      <a:pt x="791" y="456"/>
                    </a:cubicBezTo>
                    <a:cubicBezTo>
                      <a:pt x="913" y="426"/>
                      <a:pt x="1065" y="395"/>
                      <a:pt x="1186" y="365"/>
                    </a:cubicBezTo>
                    <a:cubicBezTo>
                      <a:pt x="1212" y="365"/>
                      <a:pt x="1216" y="298"/>
                      <a:pt x="1197" y="298"/>
                    </a:cubicBezTo>
                    <a:close/>
                  </a:path>
                </a:pathLst>
              </a:custGeom>
              <a:solidFill>
                <a:srgbClr val="2474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50"/>
              <p:cNvSpPr/>
              <p:nvPr/>
            </p:nvSpPr>
            <p:spPr>
              <a:xfrm>
                <a:off x="3425425" y="6381425"/>
                <a:ext cx="58550" cy="9170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3668" extrusionOk="0">
                    <a:moveTo>
                      <a:pt x="882" y="567"/>
                    </a:moveTo>
                    <a:cubicBezTo>
                      <a:pt x="1308" y="597"/>
                      <a:pt x="1581" y="749"/>
                      <a:pt x="1733" y="1053"/>
                    </a:cubicBezTo>
                    <a:cubicBezTo>
                      <a:pt x="1764" y="1084"/>
                      <a:pt x="1764" y="1114"/>
                      <a:pt x="1733" y="1175"/>
                    </a:cubicBezTo>
                    <a:cubicBezTo>
                      <a:pt x="1672" y="1205"/>
                      <a:pt x="1642" y="1236"/>
                      <a:pt x="1612" y="1236"/>
                    </a:cubicBezTo>
                    <a:cubicBezTo>
                      <a:pt x="1490" y="1357"/>
                      <a:pt x="1338" y="1418"/>
                      <a:pt x="1156" y="1479"/>
                    </a:cubicBezTo>
                    <a:cubicBezTo>
                      <a:pt x="1080" y="1494"/>
                      <a:pt x="996" y="1502"/>
                      <a:pt x="913" y="1502"/>
                    </a:cubicBezTo>
                    <a:cubicBezTo>
                      <a:pt x="829" y="1502"/>
                      <a:pt x="745" y="1494"/>
                      <a:pt x="669" y="1479"/>
                    </a:cubicBezTo>
                    <a:cubicBezTo>
                      <a:pt x="669" y="1479"/>
                      <a:pt x="609" y="1479"/>
                      <a:pt x="609" y="1418"/>
                    </a:cubicBezTo>
                    <a:lnTo>
                      <a:pt x="609" y="1357"/>
                    </a:lnTo>
                    <a:lnTo>
                      <a:pt x="609" y="1266"/>
                    </a:lnTo>
                    <a:cubicBezTo>
                      <a:pt x="609" y="1236"/>
                      <a:pt x="609" y="1205"/>
                      <a:pt x="669" y="1175"/>
                    </a:cubicBezTo>
                    <a:cubicBezTo>
                      <a:pt x="700" y="1114"/>
                      <a:pt x="700" y="1084"/>
                      <a:pt x="700" y="1084"/>
                    </a:cubicBezTo>
                    <a:lnTo>
                      <a:pt x="700" y="871"/>
                    </a:lnTo>
                    <a:cubicBezTo>
                      <a:pt x="700" y="780"/>
                      <a:pt x="700" y="719"/>
                      <a:pt x="730" y="628"/>
                    </a:cubicBezTo>
                    <a:cubicBezTo>
                      <a:pt x="761" y="567"/>
                      <a:pt x="821" y="567"/>
                      <a:pt x="882" y="567"/>
                    </a:cubicBezTo>
                    <a:close/>
                    <a:moveTo>
                      <a:pt x="862" y="0"/>
                    </a:moveTo>
                    <a:cubicBezTo>
                      <a:pt x="620" y="0"/>
                      <a:pt x="386" y="55"/>
                      <a:pt x="153" y="172"/>
                    </a:cubicBezTo>
                    <a:cubicBezTo>
                      <a:pt x="122" y="202"/>
                      <a:pt x="92" y="202"/>
                      <a:pt x="92" y="233"/>
                    </a:cubicBezTo>
                    <a:lnTo>
                      <a:pt x="92" y="324"/>
                    </a:lnTo>
                    <a:lnTo>
                      <a:pt x="92" y="415"/>
                    </a:lnTo>
                    <a:cubicBezTo>
                      <a:pt x="122" y="445"/>
                      <a:pt x="122" y="476"/>
                      <a:pt x="122" y="506"/>
                    </a:cubicBezTo>
                    <a:cubicBezTo>
                      <a:pt x="153" y="567"/>
                      <a:pt x="153" y="597"/>
                      <a:pt x="153" y="597"/>
                    </a:cubicBezTo>
                    <a:cubicBezTo>
                      <a:pt x="213" y="749"/>
                      <a:pt x="213" y="932"/>
                      <a:pt x="122" y="1236"/>
                    </a:cubicBezTo>
                    <a:cubicBezTo>
                      <a:pt x="61" y="1509"/>
                      <a:pt x="1" y="1692"/>
                      <a:pt x="1" y="1813"/>
                    </a:cubicBezTo>
                    <a:lnTo>
                      <a:pt x="1" y="2148"/>
                    </a:lnTo>
                    <a:lnTo>
                      <a:pt x="1" y="2603"/>
                    </a:lnTo>
                    <a:cubicBezTo>
                      <a:pt x="1" y="2695"/>
                      <a:pt x="1" y="2786"/>
                      <a:pt x="61" y="2938"/>
                    </a:cubicBezTo>
                    <a:cubicBezTo>
                      <a:pt x="92" y="3090"/>
                      <a:pt x="122" y="3242"/>
                      <a:pt x="153" y="3363"/>
                    </a:cubicBezTo>
                    <a:cubicBezTo>
                      <a:pt x="213" y="3455"/>
                      <a:pt x="244" y="3485"/>
                      <a:pt x="305" y="3515"/>
                    </a:cubicBezTo>
                    <a:cubicBezTo>
                      <a:pt x="396" y="3515"/>
                      <a:pt x="517" y="3515"/>
                      <a:pt x="578" y="3485"/>
                    </a:cubicBezTo>
                    <a:cubicBezTo>
                      <a:pt x="669" y="3455"/>
                      <a:pt x="700" y="3363"/>
                      <a:pt x="700" y="3333"/>
                    </a:cubicBezTo>
                    <a:cubicBezTo>
                      <a:pt x="700" y="3242"/>
                      <a:pt x="669" y="3059"/>
                      <a:pt x="578" y="2725"/>
                    </a:cubicBezTo>
                    <a:cubicBezTo>
                      <a:pt x="517" y="2391"/>
                      <a:pt x="517" y="2148"/>
                      <a:pt x="548" y="1965"/>
                    </a:cubicBezTo>
                    <a:cubicBezTo>
                      <a:pt x="548" y="1935"/>
                      <a:pt x="609" y="1874"/>
                      <a:pt x="730" y="1874"/>
                    </a:cubicBezTo>
                    <a:cubicBezTo>
                      <a:pt x="852" y="1874"/>
                      <a:pt x="913" y="1935"/>
                      <a:pt x="973" y="1965"/>
                    </a:cubicBezTo>
                    <a:cubicBezTo>
                      <a:pt x="1064" y="2117"/>
                      <a:pt x="1156" y="2269"/>
                      <a:pt x="1216" y="2482"/>
                    </a:cubicBezTo>
                    <a:cubicBezTo>
                      <a:pt x="1308" y="2725"/>
                      <a:pt x="1338" y="2938"/>
                      <a:pt x="1429" y="3151"/>
                    </a:cubicBezTo>
                    <a:cubicBezTo>
                      <a:pt x="1490" y="3363"/>
                      <a:pt x="1581" y="3515"/>
                      <a:pt x="1733" y="3637"/>
                    </a:cubicBezTo>
                    <a:cubicBezTo>
                      <a:pt x="1764" y="3667"/>
                      <a:pt x="1824" y="3667"/>
                      <a:pt x="1916" y="3667"/>
                    </a:cubicBezTo>
                    <a:cubicBezTo>
                      <a:pt x="1976" y="3667"/>
                      <a:pt x="2068" y="3637"/>
                      <a:pt x="2098" y="3607"/>
                    </a:cubicBezTo>
                    <a:cubicBezTo>
                      <a:pt x="2128" y="3546"/>
                      <a:pt x="2189" y="3485"/>
                      <a:pt x="2128" y="3455"/>
                    </a:cubicBezTo>
                    <a:cubicBezTo>
                      <a:pt x="1916" y="2999"/>
                      <a:pt x="1733" y="2421"/>
                      <a:pt x="1612" y="1722"/>
                    </a:cubicBezTo>
                    <a:cubicBezTo>
                      <a:pt x="2128" y="1388"/>
                      <a:pt x="2341" y="1053"/>
                      <a:pt x="2128" y="780"/>
                    </a:cubicBezTo>
                    <a:cubicBezTo>
                      <a:pt x="1946" y="445"/>
                      <a:pt x="1642" y="172"/>
                      <a:pt x="1277" y="50"/>
                    </a:cubicBezTo>
                    <a:cubicBezTo>
                      <a:pt x="1135" y="18"/>
                      <a:pt x="998" y="0"/>
                      <a:pt x="8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50"/>
              <p:cNvSpPr/>
              <p:nvPr/>
            </p:nvSpPr>
            <p:spPr>
              <a:xfrm>
                <a:off x="3482425" y="6389325"/>
                <a:ext cx="50925" cy="81525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3261" extrusionOk="0">
                    <a:moveTo>
                      <a:pt x="1026" y="0"/>
                    </a:moveTo>
                    <a:cubicBezTo>
                      <a:pt x="978" y="0"/>
                      <a:pt x="930" y="3"/>
                      <a:pt x="882" y="8"/>
                    </a:cubicBezTo>
                    <a:cubicBezTo>
                      <a:pt x="578" y="8"/>
                      <a:pt x="304" y="160"/>
                      <a:pt x="152" y="403"/>
                    </a:cubicBezTo>
                    <a:cubicBezTo>
                      <a:pt x="122" y="464"/>
                      <a:pt x="92" y="555"/>
                      <a:pt x="92" y="616"/>
                    </a:cubicBezTo>
                    <a:cubicBezTo>
                      <a:pt x="92" y="707"/>
                      <a:pt x="92" y="798"/>
                      <a:pt x="122" y="920"/>
                    </a:cubicBezTo>
                    <a:cubicBezTo>
                      <a:pt x="152" y="1041"/>
                      <a:pt x="152" y="1102"/>
                      <a:pt x="152" y="1193"/>
                    </a:cubicBezTo>
                    <a:lnTo>
                      <a:pt x="152" y="1345"/>
                    </a:lnTo>
                    <a:cubicBezTo>
                      <a:pt x="152" y="1376"/>
                      <a:pt x="122" y="1406"/>
                      <a:pt x="122" y="1436"/>
                    </a:cubicBezTo>
                    <a:cubicBezTo>
                      <a:pt x="122" y="1497"/>
                      <a:pt x="92" y="1497"/>
                      <a:pt x="92" y="1497"/>
                    </a:cubicBezTo>
                    <a:cubicBezTo>
                      <a:pt x="92" y="1528"/>
                      <a:pt x="61" y="1528"/>
                      <a:pt x="61" y="1528"/>
                    </a:cubicBezTo>
                    <a:lnTo>
                      <a:pt x="61" y="1558"/>
                    </a:lnTo>
                    <a:cubicBezTo>
                      <a:pt x="0" y="1588"/>
                      <a:pt x="0" y="1649"/>
                      <a:pt x="0" y="1680"/>
                    </a:cubicBezTo>
                    <a:cubicBezTo>
                      <a:pt x="0" y="1710"/>
                      <a:pt x="61" y="1740"/>
                      <a:pt x="61" y="1801"/>
                    </a:cubicBezTo>
                    <a:cubicBezTo>
                      <a:pt x="61" y="1832"/>
                      <a:pt x="92" y="1862"/>
                      <a:pt x="92" y="1862"/>
                    </a:cubicBezTo>
                    <a:cubicBezTo>
                      <a:pt x="122" y="2014"/>
                      <a:pt x="122" y="2257"/>
                      <a:pt x="122" y="2500"/>
                    </a:cubicBezTo>
                    <a:cubicBezTo>
                      <a:pt x="92" y="2804"/>
                      <a:pt x="122" y="3017"/>
                      <a:pt x="152" y="3169"/>
                    </a:cubicBezTo>
                    <a:cubicBezTo>
                      <a:pt x="213" y="3199"/>
                      <a:pt x="213" y="3230"/>
                      <a:pt x="243" y="3230"/>
                    </a:cubicBezTo>
                    <a:cubicBezTo>
                      <a:pt x="274" y="3260"/>
                      <a:pt x="304" y="3260"/>
                      <a:pt x="395" y="3260"/>
                    </a:cubicBezTo>
                    <a:lnTo>
                      <a:pt x="547" y="3260"/>
                    </a:lnTo>
                    <a:cubicBezTo>
                      <a:pt x="669" y="3260"/>
                      <a:pt x="760" y="3260"/>
                      <a:pt x="882" y="3230"/>
                    </a:cubicBezTo>
                    <a:cubicBezTo>
                      <a:pt x="1003" y="3199"/>
                      <a:pt x="1125" y="3199"/>
                      <a:pt x="1186" y="3169"/>
                    </a:cubicBezTo>
                    <a:cubicBezTo>
                      <a:pt x="1277" y="3108"/>
                      <a:pt x="1368" y="3078"/>
                      <a:pt x="1490" y="3047"/>
                    </a:cubicBezTo>
                    <a:cubicBezTo>
                      <a:pt x="1642" y="3017"/>
                      <a:pt x="1733" y="2956"/>
                      <a:pt x="1794" y="2926"/>
                    </a:cubicBezTo>
                    <a:cubicBezTo>
                      <a:pt x="1915" y="2895"/>
                      <a:pt x="1946" y="2865"/>
                      <a:pt x="1976" y="2774"/>
                    </a:cubicBezTo>
                    <a:cubicBezTo>
                      <a:pt x="2037" y="2743"/>
                      <a:pt x="2037" y="2622"/>
                      <a:pt x="1976" y="2561"/>
                    </a:cubicBezTo>
                    <a:cubicBezTo>
                      <a:pt x="1915" y="2500"/>
                      <a:pt x="1885" y="2500"/>
                      <a:pt x="1885" y="2500"/>
                    </a:cubicBezTo>
                    <a:cubicBezTo>
                      <a:pt x="1763" y="2561"/>
                      <a:pt x="1642" y="2591"/>
                      <a:pt x="1490" y="2652"/>
                    </a:cubicBezTo>
                    <a:cubicBezTo>
                      <a:pt x="1338" y="2743"/>
                      <a:pt x="1186" y="2774"/>
                      <a:pt x="1064" y="2804"/>
                    </a:cubicBezTo>
                    <a:cubicBezTo>
                      <a:pt x="1003" y="2804"/>
                      <a:pt x="916" y="2831"/>
                      <a:pt x="828" y="2831"/>
                    </a:cubicBezTo>
                    <a:cubicBezTo>
                      <a:pt x="784" y="2831"/>
                      <a:pt x="740" y="2824"/>
                      <a:pt x="699" y="2804"/>
                    </a:cubicBezTo>
                    <a:cubicBezTo>
                      <a:pt x="699" y="2774"/>
                      <a:pt x="669" y="2713"/>
                      <a:pt x="669" y="2591"/>
                    </a:cubicBezTo>
                    <a:cubicBezTo>
                      <a:pt x="608" y="2470"/>
                      <a:pt x="608" y="2348"/>
                      <a:pt x="608" y="2318"/>
                    </a:cubicBezTo>
                    <a:cubicBezTo>
                      <a:pt x="608" y="2287"/>
                      <a:pt x="669" y="2196"/>
                      <a:pt x="669" y="2135"/>
                    </a:cubicBezTo>
                    <a:cubicBezTo>
                      <a:pt x="669" y="2044"/>
                      <a:pt x="699" y="1984"/>
                      <a:pt x="730" y="1953"/>
                    </a:cubicBezTo>
                    <a:cubicBezTo>
                      <a:pt x="760" y="1862"/>
                      <a:pt x="882" y="1832"/>
                      <a:pt x="1003" y="1832"/>
                    </a:cubicBezTo>
                    <a:cubicBezTo>
                      <a:pt x="1125" y="1832"/>
                      <a:pt x="1277" y="1801"/>
                      <a:pt x="1368" y="1801"/>
                    </a:cubicBezTo>
                    <a:cubicBezTo>
                      <a:pt x="1490" y="1771"/>
                      <a:pt x="1581" y="1710"/>
                      <a:pt x="1642" y="1619"/>
                    </a:cubicBezTo>
                    <a:cubicBezTo>
                      <a:pt x="1611" y="1528"/>
                      <a:pt x="1520" y="1436"/>
                      <a:pt x="1459" y="1406"/>
                    </a:cubicBezTo>
                    <a:cubicBezTo>
                      <a:pt x="1368" y="1376"/>
                      <a:pt x="1277" y="1376"/>
                      <a:pt x="1186" y="1376"/>
                    </a:cubicBezTo>
                    <a:lnTo>
                      <a:pt x="882" y="1376"/>
                    </a:lnTo>
                    <a:cubicBezTo>
                      <a:pt x="760" y="1376"/>
                      <a:pt x="699" y="1345"/>
                      <a:pt x="608" y="1315"/>
                    </a:cubicBezTo>
                    <a:cubicBezTo>
                      <a:pt x="669" y="1193"/>
                      <a:pt x="669" y="1102"/>
                      <a:pt x="669" y="1011"/>
                    </a:cubicBezTo>
                    <a:cubicBezTo>
                      <a:pt x="669" y="889"/>
                      <a:pt x="608" y="798"/>
                      <a:pt x="669" y="707"/>
                    </a:cubicBezTo>
                    <a:cubicBezTo>
                      <a:pt x="699" y="585"/>
                      <a:pt x="730" y="494"/>
                      <a:pt x="821" y="464"/>
                    </a:cubicBezTo>
                    <a:cubicBezTo>
                      <a:pt x="851" y="449"/>
                      <a:pt x="905" y="441"/>
                      <a:pt x="969" y="441"/>
                    </a:cubicBezTo>
                    <a:cubicBezTo>
                      <a:pt x="1034" y="441"/>
                      <a:pt x="1110" y="449"/>
                      <a:pt x="1186" y="464"/>
                    </a:cubicBezTo>
                    <a:cubicBezTo>
                      <a:pt x="1338" y="494"/>
                      <a:pt x="1459" y="494"/>
                      <a:pt x="1520" y="494"/>
                    </a:cubicBezTo>
                    <a:cubicBezTo>
                      <a:pt x="1611" y="494"/>
                      <a:pt x="1672" y="464"/>
                      <a:pt x="1733" y="403"/>
                    </a:cubicBezTo>
                    <a:cubicBezTo>
                      <a:pt x="1794" y="312"/>
                      <a:pt x="1763" y="281"/>
                      <a:pt x="1733" y="251"/>
                    </a:cubicBezTo>
                    <a:cubicBezTo>
                      <a:pt x="1528" y="72"/>
                      <a:pt x="1280" y="0"/>
                      <a:pt x="10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50"/>
              <p:cNvSpPr/>
              <p:nvPr/>
            </p:nvSpPr>
            <p:spPr>
              <a:xfrm>
                <a:off x="3531825" y="6404275"/>
                <a:ext cx="646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584" h="2723" extrusionOk="0">
                    <a:moveTo>
                      <a:pt x="1318" y="1"/>
                    </a:moveTo>
                    <a:cubicBezTo>
                      <a:pt x="1229" y="1"/>
                      <a:pt x="1145" y="8"/>
                      <a:pt x="1064" y="18"/>
                    </a:cubicBezTo>
                    <a:cubicBezTo>
                      <a:pt x="821" y="109"/>
                      <a:pt x="547" y="261"/>
                      <a:pt x="395" y="474"/>
                    </a:cubicBezTo>
                    <a:cubicBezTo>
                      <a:pt x="243" y="747"/>
                      <a:pt x="122" y="1021"/>
                      <a:pt x="91" y="1325"/>
                    </a:cubicBezTo>
                    <a:cubicBezTo>
                      <a:pt x="0" y="1781"/>
                      <a:pt x="122" y="2115"/>
                      <a:pt x="395" y="2328"/>
                    </a:cubicBezTo>
                    <a:cubicBezTo>
                      <a:pt x="547" y="2449"/>
                      <a:pt x="730" y="2571"/>
                      <a:pt x="1033" y="2632"/>
                    </a:cubicBezTo>
                    <a:cubicBezTo>
                      <a:pt x="1271" y="2691"/>
                      <a:pt x="1486" y="2723"/>
                      <a:pt x="1683" y="2723"/>
                    </a:cubicBezTo>
                    <a:cubicBezTo>
                      <a:pt x="1989" y="2723"/>
                      <a:pt x="2252" y="2646"/>
                      <a:pt x="2492" y="2480"/>
                    </a:cubicBezTo>
                    <a:cubicBezTo>
                      <a:pt x="2553" y="2419"/>
                      <a:pt x="2584" y="2328"/>
                      <a:pt x="2553" y="2267"/>
                    </a:cubicBezTo>
                    <a:cubicBezTo>
                      <a:pt x="2523" y="2176"/>
                      <a:pt x="2492" y="2115"/>
                      <a:pt x="2371" y="2024"/>
                    </a:cubicBezTo>
                    <a:cubicBezTo>
                      <a:pt x="2371" y="2002"/>
                      <a:pt x="2356" y="1981"/>
                      <a:pt x="2315" y="1981"/>
                    </a:cubicBezTo>
                    <a:cubicBezTo>
                      <a:pt x="2298" y="1981"/>
                      <a:pt x="2276" y="1985"/>
                      <a:pt x="2249" y="1993"/>
                    </a:cubicBezTo>
                    <a:cubicBezTo>
                      <a:pt x="2189" y="2024"/>
                      <a:pt x="2128" y="2024"/>
                      <a:pt x="2097" y="2054"/>
                    </a:cubicBezTo>
                    <a:cubicBezTo>
                      <a:pt x="2067" y="2054"/>
                      <a:pt x="2037" y="2115"/>
                      <a:pt x="1945" y="2145"/>
                    </a:cubicBezTo>
                    <a:cubicBezTo>
                      <a:pt x="1885" y="2176"/>
                      <a:pt x="1824" y="2206"/>
                      <a:pt x="1793" y="2206"/>
                    </a:cubicBezTo>
                    <a:cubicBezTo>
                      <a:pt x="1695" y="2249"/>
                      <a:pt x="1589" y="2271"/>
                      <a:pt x="1484" y="2271"/>
                    </a:cubicBezTo>
                    <a:cubicBezTo>
                      <a:pt x="1361" y="2271"/>
                      <a:pt x="1239" y="2241"/>
                      <a:pt x="1125" y="2176"/>
                    </a:cubicBezTo>
                    <a:cubicBezTo>
                      <a:pt x="882" y="2115"/>
                      <a:pt x="730" y="1902"/>
                      <a:pt x="638" y="1689"/>
                    </a:cubicBezTo>
                    <a:cubicBezTo>
                      <a:pt x="578" y="1477"/>
                      <a:pt x="578" y="1234"/>
                      <a:pt x="638" y="1021"/>
                    </a:cubicBezTo>
                    <a:cubicBezTo>
                      <a:pt x="730" y="778"/>
                      <a:pt x="882" y="626"/>
                      <a:pt x="1125" y="565"/>
                    </a:cubicBezTo>
                    <a:cubicBezTo>
                      <a:pt x="1155" y="534"/>
                      <a:pt x="1185" y="519"/>
                      <a:pt x="1227" y="519"/>
                    </a:cubicBezTo>
                    <a:cubicBezTo>
                      <a:pt x="1269" y="519"/>
                      <a:pt x="1322" y="534"/>
                      <a:pt x="1398" y="565"/>
                    </a:cubicBezTo>
                    <a:cubicBezTo>
                      <a:pt x="1489" y="580"/>
                      <a:pt x="1558" y="588"/>
                      <a:pt x="1615" y="588"/>
                    </a:cubicBezTo>
                    <a:cubicBezTo>
                      <a:pt x="1672" y="588"/>
                      <a:pt x="1717" y="580"/>
                      <a:pt x="1763" y="565"/>
                    </a:cubicBezTo>
                    <a:cubicBezTo>
                      <a:pt x="1763" y="565"/>
                      <a:pt x="1793" y="504"/>
                      <a:pt x="1885" y="504"/>
                    </a:cubicBezTo>
                    <a:cubicBezTo>
                      <a:pt x="1945" y="504"/>
                      <a:pt x="1976" y="504"/>
                      <a:pt x="2037" y="474"/>
                    </a:cubicBezTo>
                    <a:cubicBezTo>
                      <a:pt x="2067" y="474"/>
                      <a:pt x="2067" y="443"/>
                      <a:pt x="2097" y="413"/>
                    </a:cubicBezTo>
                    <a:cubicBezTo>
                      <a:pt x="2128" y="322"/>
                      <a:pt x="2128" y="291"/>
                      <a:pt x="2097" y="200"/>
                    </a:cubicBezTo>
                    <a:cubicBezTo>
                      <a:pt x="2037" y="170"/>
                      <a:pt x="1976" y="139"/>
                      <a:pt x="1915" y="109"/>
                    </a:cubicBezTo>
                    <a:cubicBezTo>
                      <a:pt x="1692" y="28"/>
                      <a:pt x="1496" y="1"/>
                      <a:pt x="13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50"/>
              <p:cNvSpPr/>
              <p:nvPr/>
            </p:nvSpPr>
            <p:spPr>
              <a:xfrm>
                <a:off x="3598675" y="6381025"/>
                <a:ext cx="49425" cy="101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4079" extrusionOk="0">
                    <a:moveTo>
                      <a:pt x="291" y="1"/>
                    </a:moveTo>
                    <a:cubicBezTo>
                      <a:pt x="250" y="1"/>
                      <a:pt x="204" y="10"/>
                      <a:pt x="153" y="36"/>
                    </a:cubicBezTo>
                    <a:cubicBezTo>
                      <a:pt x="31" y="127"/>
                      <a:pt x="1" y="188"/>
                      <a:pt x="1" y="279"/>
                    </a:cubicBezTo>
                    <a:cubicBezTo>
                      <a:pt x="31" y="492"/>
                      <a:pt x="153" y="796"/>
                      <a:pt x="335" y="1252"/>
                    </a:cubicBezTo>
                    <a:cubicBezTo>
                      <a:pt x="518" y="1708"/>
                      <a:pt x="639" y="2042"/>
                      <a:pt x="670" y="2255"/>
                    </a:cubicBezTo>
                    <a:cubicBezTo>
                      <a:pt x="670" y="2407"/>
                      <a:pt x="639" y="2650"/>
                      <a:pt x="518" y="3015"/>
                    </a:cubicBezTo>
                    <a:cubicBezTo>
                      <a:pt x="426" y="3379"/>
                      <a:pt x="335" y="3562"/>
                      <a:pt x="335" y="3683"/>
                    </a:cubicBezTo>
                    <a:lnTo>
                      <a:pt x="335" y="3866"/>
                    </a:lnTo>
                    <a:cubicBezTo>
                      <a:pt x="335" y="3957"/>
                      <a:pt x="366" y="3987"/>
                      <a:pt x="457" y="4018"/>
                    </a:cubicBezTo>
                    <a:cubicBezTo>
                      <a:pt x="518" y="4078"/>
                      <a:pt x="609" y="4078"/>
                      <a:pt x="670" y="4078"/>
                    </a:cubicBezTo>
                    <a:cubicBezTo>
                      <a:pt x="761" y="4018"/>
                      <a:pt x="791" y="3987"/>
                      <a:pt x="791" y="3957"/>
                    </a:cubicBezTo>
                    <a:cubicBezTo>
                      <a:pt x="822" y="3805"/>
                      <a:pt x="913" y="3410"/>
                      <a:pt x="1065" y="2741"/>
                    </a:cubicBezTo>
                    <a:cubicBezTo>
                      <a:pt x="1095" y="2711"/>
                      <a:pt x="1126" y="2650"/>
                      <a:pt x="1217" y="2619"/>
                    </a:cubicBezTo>
                    <a:cubicBezTo>
                      <a:pt x="1277" y="2589"/>
                      <a:pt x="1338" y="2559"/>
                      <a:pt x="1369" y="2559"/>
                    </a:cubicBezTo>
                    <a:cubicBezTo>
                      <a:pt x="1429" y="2437"/>
                      <a:pt x="1429" y="2346"/>
                      <a:pt x="1399" y="2316"/>
                    </a:cubicBezTo>
                    <a:cubicBezTo>
                      <a:pt x="1277" y="2164"/>
                      <a:pt x="1277" y="2012"/>
                      <a:pt x="1338" y="1860"/>
                    </a:cubicBezTo>
                    <a:cubicBezTo>
                      <a:pt x="1429" y="1586"/>
                      <a:pt x="1673" y="1069"/>
                      <a:pt x="1977" y="309"/>
                    </a:cubicBezTo>
                    <a:cubicBezTo>
                      <a:pt x="1977" y="279"/>
                      <a:pt x="1977" y="188"/>
                      <a:pt x="1946" y="157"/>
                    </a:cubicBezTo>
                    <a:cubicBezTo>
                      <a:pt x="1885" y="127"/>
                      <a:pt x="1825" y="66"/>
                      <a:pt x="1733" y="66"/>
                    </a:cubicBezTo>
                    <a:cubicBezTo>
                      <a:pt x="1673" y="66"/>
                      <a:pt x="1642" y="127"/>
                      <a:pt x="1551" y="157"/>
                    </a:cubicBezTo>
                    <a:cubicBezTo>
                      <a:pt x="1399" y="218"/>
                      <a:pt x="1338" y="461"/>
                      <a:pt x="1217" y="796"/>
                    </a:cubicBezTo>
                    <a:cubicBezTo>
                      <a:pt x="1126" y="1100"/>
                      <a:pt x="1065" y="1343"/>
                      <a:pt x="974" y="1404"/>
                    </a:cubicBezTo>
                    <a:cubicBezTo>
                      <a:pt x="913" y="1343"/>
                      <a:pt x="822" y="1191"/>
                      <a:pt x="791" y="978"/>
                    </a:cubicBezTo>
                    <a:cubicBezTo>
                      <a:pt x="761" y="796"/>
                      <a:pt x="670" y="613"/>
                      <a:pt x="639" y="431"/>
                    </a:cubicBezTo>
                    <a:cubicBezTo>
                      <a:pt x="578" y="279"/>
                      <a:pt x="487" y="127"/>
                      <a:pt x="426" y="36"/>
                    </a:cubicBezTo>
                    <a:cubicBezTo>
                      <a:pt x="391" y="18"/>
                      <a:pt x="346" y="1"/>
                      <a:pt x="2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50"/>
              <p:cNvSpPr/>
              <p:nvPr/>
            </p:nvSpPr>
            <p:spPr>
              <a:xfrm>
                <a:off x="3648075" y="6404275"/>
                <a:ext cx="64625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2723" extrusionOk="0">
                    <a:moveTo>
                      <a:pt x="1297" y="1"/>
                    </a:moveTo>
                    <a:cubicBezTo>
                      <a:pt x="1213" y="1"/>
                      <a:pt x="1135" y="8"/>
                      <a:pt x="1064" y="18"/>
                    </a:cubicBezTo>
                    <a:cubicBezTo>
                      <a:pt x="791" y="109"/>
                      <a:pt x="517" y="261"/>
                      <a:pt x="365" y="474"/>
                    </a:cubicBezTo>
                    <a:cubicBezTo>
                      <a:pt x="213" y="747"/>
                      <a:pt x="122" y="1021"/>
                      <a:pt x="61" y="1325"/>
                    </a:cubicBezTo>
                    <a:cubicBezTo>
                      <a:pt x="1" y="1781"/>
                      <a:pt x="122" y="2115"/>
                      <a:pt x="365" y="2328"/>
                    </a:cubicBezTo>
                    <a:cubicBezTo>
                      <a:pt x="517" y="2449"/>
                      <a:pt x="730" y="2571"/>
                      <a:pt x="1034" y="2632"/>
                    </a:cubicBezTo>
                    <a:cubicBezTo>
                      <a:pt x="1272" y="2691"/>
                      <a:pt x="1486" y="2723"/>
                      <a:pt x="1681" y="2723"/>
                    </a:cubicBezTo>
                    <a:cubicBezTo>
                      <a:pt x="1985" y="2723"/>
                      <a:pt x="2241" y="2646"/>
                      <a:pt x="2463" y="2480"/>
                    </a:cubicBezTo>
                    <a:cubicBezTo>
                      <a:pt x="2554" y="2419"/>
                      <a:pt x="2584" y="2328"/>
                      <a:pt x="2554" y="2267"/>
                    </a:cubicBezTo>
                    <a:cubicBezTo>
                      <a:pt x="2493" y="2176"/>
                      <a:pt x="2463" y="2115"/>
                      <a:pt x="2341" y="2024"/>
                    </a:cubicBezTo>
                    <a:cubicBezTo>
                      <a:pt x="2341" y="2002"/>
                      <a:pt x="2326" y="1981"/>
                      <a:pt x="2295" y="1981"/>
                    </a:cubicBezTo>
                    <a:cubicBezTo>
                      <a:pt x="2283" y="1981"/>
                      <a:pt x="2268" y="1985"/>
                      <a:pt x="2250" y="1993"/>
                    </a:cubicBezTo>
                    <a:cubicBezTo>
                      <a:pt x="2159" y="2024"/>
                      <a:pt x="2128" y="2024"/>
                      <a:pt x="2098" y="2054"/>
                    </a:cubicBezTo>
                    <a:cubicBezTo>
                      <a:pt x="2037" y="2054"/>
                      <a:pt x="2007" y="2115"/>
                      <a:pt x="1946" y="2145"/>
                    </a:cubicBezTo>
                    <a:cubicBezTo>
                      <a:pt x="1855" y="2176"/>
                      <a:pt x="1824" y="2206"/>
                      <a:pt x="1794" y="2206"/>
                    </a:cubicBezTo>
                    <a:cubicBezTo>
                      <a:pt x="1681" y="2249"/>
                      <a:pt x="1568" y="2271"/>
                      <a:pt x="1458" y="2271"/>
                    </a:cubicBezTo>
                    <a:cubicBezTo>
                      <a:pt x="1332" y="2271"/>
                      <a:pt x="1209" y="2241"/>
                      <a:pt x="1095" y="2176"/>
                    </a:cubicBezTo>
                    <a:cubicBezTo>
                      <a:pt x="852" y="2115"/>
                      <a:pt x="730" y="1902"/>
                      <a:pt x="639" y="1689"/>
                    </a:cubicBezTo>
                    <a:cubicBezTo>
                      <a:pt x="548" y="1477"/>
                      <a:pt x="548" y="1234"/>
                      <a:pt x="639" y="1021"/>
                    </a:cubicBezTo>
                    <a:cubicBezTo>
                      <a:pt x="730" y="778"/>
                      <a:pt x="882" y="626"/>
                      <a:pt x="1095" y="565"/>
                    </a:cubicBezTo>
                    <a:cubicBezTo>
                      <a:pt x="1140" y="534"/>
                      <a:pt x="1178" y="519"/>
                      <a:pt x="1224" y="519"/>
                    </a:cubicBezTo>
                    <a:cubicBezTo>
                      <a:pt x="1270" y="519"/>
                      <a:pt x="1323" y="534"/>
                      <a:pt x="1399" y="565"/>
                    </a:cubicBezTo>
                    <a:cubicBezTo>
                      <a:pt x="1475" y="580"/>
                      <a:pt x="1543" y="588"/>
                      <a:pt x="1600" y="588"/>
                    </a:cubicBezTo>
                    <a:cubicBezTo>
                      <a:pt x="1657" y="588"/>
                      <a:pt x="1703" y="580"/>
                      <a:pt x="1733" y="565"/>
                    </a:cubicBezTo>
                    <a:cubicBezTo>
                      <a:pt x="1733" y="565"/>
                      <a:pt x="1794" y="504"/>
                      <a:pt x="1855" y="504"/>
                    </a:cubicBezTo>
                    <a:cubicBezTo>
                      <a:pt x="1946" y="504"/>
                      <a:pt x="1976" y="504"/>
                      <a:pt x="2007" y="474"/>
                    </a:cubicBezTo>
                    <a:cubicBezTo>
                      <a:pt x="2037" y="474"/>
                      <a:pt x="2037" y="443"/>
                      <a:pt x="2098" y="413"/>
                    </a:cubicBezTo>
                    <a:cubicBezTo>
                      <a:pt x="2128" y="322"/>
                      <a:pt x="2128" y="291"/>
                      <a:pt x="2098" y="200"/>
                    </a:cubicBezTo>
                    <a:cubicBezTo>
                      <a:pt x="2007" y="170"/>
                      <a:pt x="1976" y="139"/>
                      <a:pt x="1885" y="109"/>
                    </a:cubicBezTo>
                    <a:cubicBezTo>
                      <a:pt x="1662" y="28"/>
                      <a:pt x="1466" y="1"/>
                      <a:pt x="129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50"/>
              <p:cNvSpPr/>
              <p:nvPr/>
            </p:nvSpPr>
            <p:spPr>
              <a:xfrm>
                <a:off x="3713425" y="6382675"/>
                <a:ext cx="60825" cy="90450"/>
              </a:xfrm>
              <a:custGeom>
                <a:avLst/>
                <a:gdLst/>
                <a:ahLst/>
                <a:cxnLst/>
                <a:rect l="l" t="t" r="r" b="b"/>
                <a:pathLst>
                  <a:path w="2433" h="3618" extrusionOk="0">
                    <a:moveTo>
                      <a:pt x="578" y="0"/>
                    </a:moveTo>
                    <a:cubicBezTo>
                      <a:pt x="426" y="0"/>
                      <a:pt x="335" y="91"/>
                      <a:pt x="305" y="213"/>
                    </a:cubicBezTo>
                    <a:cubicBezTo>
                      <a:pt x="153" y="1003"/>
                      <a:pt x="92" y="1794"/>
                      <a:pt x="92" y="2584"/>
                    </a:cubicBezTo>
                    <a:cubicBezTo>
                      <a:pt x="92" y="2645"/>
                      <a:pt x="92" y="2736"/>
                      <a:pt x="31" y="2827"/>
                    </a:cubicBezTo>
                    <a:cubicBezTo>
                      <a:pt x="1" y="2949"/>
                      <a:pt x="1" y="3040"/>
                      <a:pt x="1" y="3131"/>
                    </a:cubicBezTo>
                    <a:cubicBezTo>
                      <a:pt x="1" y="3192"/>
                      <a:pt x="1" y="3283"/>
                      <a:pt x="31" y="3405"/>
                    </a:cubicBezTo>
                    <a:cubicBezTo>
                      <a:pt x="61" y="3496"/>
                      <a:pt x="153" y="3587"/>
                      <a:pt x="213" y="3617"/>
                    </a:cubicBezTo>
                    <a:cubicBezTo>
                      <a:pt x="396" y="3557"/>
                      <a:pt x="609" y="3496"/>
                      <a:pt x="791" y="3496"/>
                    </a:cubicBezTo>
                    <a:lnTo>
                      <a:pt x="1368" y="3496"/>
                    </a:lnTo>
                    <a:cubicBezTo>
                      <a:pt x="1520" y="3496"/>
                      <a:pt x="1703" y="3465"/>
                      <a:pt x="1916" y="3435"/>
                    </a:cubicBezTo>
                    <a:cubicBezTo>
                      <a:pt x="2098" y="3344"/>
                      <a:pt x="2250" y="3283"/>
                      <a:pt x="2371" y="3131"/>
                    </a:cubicBezTo>
                    <a:cubicBezTo>
                      <a:pt x="2432" y="3101"/>
                      <a:pt x="2371" y="2979"/>
                      <a:pt x="2159" y="2797"/>
                    </a:cubicBezTo>
                    <a:cubicBezTo>
                      <a:pt x="2134" y="2771"/>
                      <a:pt x="2098" y="2757"/>
                      <a:pt x="2054" y="2757"/>
                    </a:cubicBezTo>
                    <a:cubicBezTo>
                      <a:pt x="1992" y="2757"/>
                      <a:pt x="1913" y="2786"/>
                      <a:pt x="1824" y="2857"/>
                    </a:cubicBezTo>
                    <a:cubicBezTo>
                      <a:pt x="1703" y="2888"/>
                      <a:pt x="1612" y="2949"/>
                      <a:pt x="1460" y="2979"/>
                    </a:cubicBezTo>
                    <a:cubicBezTo>
                      <a:pt x="1277" y="3009"/>
                      <a:pt x="1186" y="3009"/>
                      <a:pt x="1095" y="3009"/>
                    </a:cubicBezTo>
                    <a:lnTo>
                      <a:pt x="700" y="3009"/>
                    </a:lnTo>
                    <a:cubicBezTo>
                      <a:pt x="639" y="2797"/>
                      <a:pt x="639" y="2553"/>
                      <a:pt x="639" y="2280"/>
                    </a:cubicBezTo>
                    <a:cubicBezTo>
                      <a:pt x="639" y="2037"/>
                      <a:pt x="700" y="1794"/>
                      <a:pt x="730" y="1581"/>
                    </a:cubicBezTo>
                    <a:cubicBezTo>
                      <a:pt x="761" y="1338"/>
                      <a:pt x="791" y="1125"/>
                      <a:pt x="852" y="851"/>
                    </a:cubicBezTo>
                    <a:cubicBezTo>
                      <a:pt x="882" y="608"/>
                      <a:pt x="882" y="365"/>
                      <a:pt x="852" y="152"/>
                    </a:cubicBezTo>
                    <a:cubicBezTo>
                      <a:pt x="852" y="61"/>
                      <a:pt x="730" y="0"/>
                      <a:pt x="5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50"/>
              <p:cNvSpPr/>
              <p:nvPr/>
            </p:nvSpPr>
            <p:spPr>
              <a:xfrm>
                <a:off x="3774975" y="6389325"/>
                <a:ext cx="50950" cy="81525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3261" extrusionOk="0">
                    <a:moveTo>
                      <a:pt x="1026" y="0"/>
                    </a:moveTo>
                    <a:cubicBezTo>
                      <a:pt x="978" y="0"/>
                      <a:pt x="930" y="3"/>
                      <a:pt x="882" y="8"/>
                    </a:cubicBezTo>
                    <a:cubicBezTo>
                      <a:pt x="578" y="8"/>
                      <a:pt x="305" y="160"/>
                      <a:pt x="153" y="403"/>
                    </a:cubicBezTo>
                    <a:cubicBezTo>
                      <a:pt x="122" y="464"/>
                      <a:pt x="92" y="555"/>
                      <a:pt x="92" y="616"/>
                    </a:cubicBezTo>
                    <a:cubicBezTo>
                      <a:pt x="92" y="707"/>
                      <a:pt x="92" y="798"/>
                      <a:pt x="122" y="920"/>
                    </a:cubicBezTo>
                    <a:cubicBezTo>
                      <a:pt x="153" y="1041"/>
                      <a:pt x="153" y="1102"/>
                      <a:pt x="153" y="1193"/>
                    </a:cubicBezTo>
                    <a:lnTo>
                      <a:pt x="153" y="1345"/>
                    </a:lnTo>
                    <a:cubicBezTo>
                      <a:pt x="153" y="1376"/>
                      <a:pt x="122" y="1406"/>
                      <a:pt x="122" y="1436"/>
                    </a:cubicBezTo>
                    <a:cubicBezTo>
                      <a:pt x="122" y="1497"/>
                      <a:pt x="92" y="1497"/>
                      <a:pt x="92" y="1497"/>
                    </a:cubicBezTo>
                    <a:cubicBezTo>
                      <a:pt x="92" y="1512"/>
                      <a:pt x="84" y="1512"/>
                      <a:pt x="77" y="1512"/>
                    </a:cubicBezTo>
                    <a:cubicBezTo>
                      <a:pt x="69" y="1512"/>
                      <a:pt x="61" y="1512"/>
                      <a:pt x="61" y="1528"/>
                    </a:cubicBezTo>
                    <a:lnTo>
                      <a:pt x="61" y="1558"/>
                    </a:lnTo>
                    <a:cubicBezTo>
                      <a:pt x="1" y="1588"/>
                      <a:pt x="1" y="1649"/>
                      <a:pt x="1" y="1680"/>
                    </a:cubicBezTo>
                    <a:cubicBezTo>
                      <a:pt x="1" y="1710"/>
                      <a:pt x="1" y="1740"/>
                      <a:pt x="61" y="1801"/>
                    </a:cubicBezTo>
                    <a:cubicBezTo>
                      <a:pt x="61" y="1832"/>
                      <a:pt x="92" y="1862"/>
                      <a:pt x="92" y="1862"/>
                    </a:cubicBezTo>
                    <a:cubicBezTo>
                      <a:pt x="122" y="2014"/>
                      <a:pt x="122" y="2257"/>
                      <a:pt x="122" y="2500"/>
                    </a:cubicBezTo>
                    <a:cubicBezTo>
                      <a:pt x="92" y="2804"/>
                      <a:pt x="122" y="3017"/>
                      <a:pt x="153" y="3169"/>
                    </a:cubicBezTo>
                    <a:lnTo>
                      <a:pt x="244" y="3230"/>
                    </a:lnTo>
                    <a:cubicBezTo>
                      <a:pt x="274" y="3260"/>
                      <a:pt x="305" y="3260"/>
                      <a:pt x="396" y="3260"/>
                    </a:cubicBezTo>
                    <a:lnTo>
                      <a:pt x="548" y="3260"/>
                    </a:lnTo>
                    <a:cubicBezTo>
                      <a:pt x="669" y="3260"/>
                      <a:pt x="761" y="3260"/>
                      <a:pt x="882" y="3230"/>
                    </a:cubicBezTo>
                    <a:cubicBezTo>
                      <a:pt x="1004" y="3199"/>
                      <a:pt x="1125" y="3199"/>
                      <a:pt x="1186" y="3169"/>
                    </a:cubicBezTo>
                    <a:cubicBezTo>
                      <a:pt x="1277" y="3108"/>
                      <a:pt x="1368" y="3078"/>
                      <a:pt x="1490" y="3047"/>
                    </a:cubicBezTo>
                    <a:cubicBezTo>
                      <a:pt x="1642" y="3017"/>
                      <a:pt x="1733" y="2956"/>
                      <a:pt x="1794" y="2926"/>
                    </a:cubicBezTo>
                    <a:cubicBezTo>
                      <a:pt x="1916" y="2895"/>
                      <a:pt x="1946" y="2865"/>
                      <a:pt x="1976" y="2774"/>
                    </a:cubicBezTo>
                    <a:cubicBezTo>
                      <a:pt x="2037" y="2743"/>
                      <a:pt x="2037" y="2622"/>
                      <a:pt x="1976" y="2561"/>
                    </a:cubicBezTo>
                    <a:cubicBezTo>
                      <a:pt x="1916" y="2500"/>
                      <a:pt x="1885" y="2500"/>
                      <a:pt x="1885" y="2500"/>
                    </a:cubicBezTo>
                    <a:cubicBezTo>
                      <a:pt x="1764" y="2561"/>
                      <a:pt x="1642" y="2591"/>
                      <a:pt x="1490" y="2652"/>
                    </a:cubicBezTo>
                    <a:cubicBezTo>
                      <a:pt x="1338" y="2743"/>
                      <a:pt x="1186" y="2774"/>
                      <a:pt x="1065" y="2804"/>
                    </a:cubicBezTo>
                    <a:cubicBezTo>
                      <a:pt x="1004" y="2804"/>
                      <a:pt x="916" y="2831"/>
                      <a:pt x="828" y="2831"/>
                    </a:cubicBezTo>
                    <a:cubicBezTo>
                      <a:pt x="784" y="2831"/>
                      <a:pt x="740" y="2824"/>
                      <a:pt x="700" y="2804"/>
                    </a:cubicBezTo>
                    <a:cubicBezTo>
                      <a:pt x="700" y="2774"/>
                      <a:pt x="669" y="2713"/>
                      <a:pt x="669" y="2591"/>
                    </a:cubicBezTo>
                    <a:cubicBezTo>
                      <a:pt x="609" y="2470"/>
                      <a:pt x="609" y="2348"/>
                      <a:pt x="609" y="2318"/>
                    </a:cubicBezTo>
                    <a:cubicBezTo>
                      <a:pt x="609" y="2287"/>
                      <a:pt x="669" y="2196"/>
                      <a:pt x="669" y="2135"/>
                    </a:cubicBezTo>
                    <a:cubicBezTo>
                      <a:pt x="669" y="2044"/>
                      <a:pt x="700" y="1984"/>
                      <a:pt x="730" y="1953"/>
                    </a:cubicBezTo>
                    <a:cubicBezTo>
                      <a:pt x="761" y="1862"/>
                      <a:pt x="882" y="1832"/>
                      <a:pt x="1004" y="1832"/>
                    </a:cubicBezTo>
                    <a:cubicBezTo>
                      <a:pt x="1125" y="1832"/>
                      <a:pt x="1277" y="1832"/>
                      <a:pt x="1368" y="1801"/>
                    </a:cubicBezTo>
                    <a:cubicBezTo>
                      <a:pt x="1490" y="1771"/>
                      <a:pt x="1581" y="1710"/>
                      <a:pt x="1642" y="1619"/>
                    </a:cubicBezTo>
                    <a:cubicBezTo>
                      <a:pt x="1612" y="1528"/>
                      <a:pt x="1520" y="1436"/>
                      <a:pt x="1460" y="1406"/>
                    </a:cubicBezTo>
                    <a:cubicBezTo>
                      <a:pt x="1368" y="1376"/>
                      <a:pt x="1277" y="1376"/>
                      <a:pt x="1186" y="1376"/>
                    </a:cubicBezTo>
                    <a:lnTo>
                      <a:pt x="882" y="1376"/>
                    </a:lnTo>
                    <a:cubicBezTo>
                      <a:pt x="761" y="1376"/>
                      <a:pt x="700" y="1345"/>
                      <a:pt x="609" y="1315"/>
                    </a:cubicBezTo>
                    <a:cubicBezTo>
                      <a:pt x="669" y="1193"/>
                      <a:pt x="669" y="1102"/>
                      <a:pt x="669" y="1011"/>
                    </a:cubicBezTo>
                    <a:cubicBezTo>
                      <a:pt x="669" y="889"/>
                      <a:pt x="609" y="798"/>
                      <a:pt x="669" y="707"/>
                    </a:cubicBezTo>
                    <a:cubicBezTo>
                      <a:pt x="700" y="585"/>
                      <a:pt x="730" y="494"/>
                      <a:pt x="821" y="464"/>
                    </a:cubicBezTo>
                    <a:cubicBezTo>
                      <a:pt x="852" y="449"/>
                      <a:pt x="905" y="441"/>
                      <a:pt x="970" y="441"/>
                    </a:cubicBezTo>
                    <a:cubicBezTo>
                      <a:pt x="1034" y="441"/>
                      <a:pt x="1110" y="449"/>
                      <a:pt x="1186" y="464"/>
                    </a:cubicBezTo>
                    <a:cubicBezTo>
                      <a:pt x="1338" y="494"/>
                      <a:pt x="1460" y="494"/>
                      <a:pt x="1520" y="494"/>
                    </a:cubicBezTo>
                    <a:cubicBezTo>
                      <a:pt x="1612" y="494"/>
                      <a:pt x="1672" y="464"/>
                      <a:pt x="1733" y="403"/>
                    </a:cubicBezTo>
                    <a:cubicBezTo>
                      <a:pt x="1794" y="312"/>
                      <a:pt x="1764" y="281"/>
                      <a:pt x="1733" y="251"/>
                    </a:cubicBezTo>
                    <a:cubicBezTo>
                      <a:pt x="1529" y="72"/>
                      <a:pt x="1281" y="0"/>
                      <a:pt x="10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50"/>
              <p:cNvSpPr/>
              <p:nvPr/>
            </p:nvSpPr>
            <p:spPr>
              <a:xfrm>
                <a:off x="3423900" y="6933450"/>
                <a:ext cx="39550" cy="67800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2712" extrusionOk="0">
                    <a:moveTo>
                      <a:pt x="742" y="0"/>
                    </a:moveTo>
                    <a:cubicBezTo>
                      <a:pt x="709" y="0"/>
                      <a:pt x="675" y="2"/>
                      <a:pt x="639" y="6"/>
                    </a:cubicBezTo>
                    <a:cubicBezTo>
                      <a:pt x="426" y="6"/>
                      <a:pt x="183" y="128"/>
                      <a:pt x="62" y="310"/>
                    </a:cubicBezTo>
                    <a:cubicBezTo>
                      <a:pt x="31" y="371"/>
                      <a:pt x="31" y="432"/>
                      <a:pt x="31" y="523"/>
                    </a:cubicBezTo>
                    <a:cubicBezTo>
                      <a:pt x="31" y="584"/>
                      <a:pt x="62" y="705"/>
                      <a:pt x="62" y="766"/>
                    </a:cubicBezTo>
                    <a:cubicBezTo>
                      <a:pt x="122" y="887"/>
                      <a:pt x="122" y="979"/>
                      <a:pt x="122" y="1009"/>
                    </a:cubicBezTo>
                    <a:lnTo>
                      <a:pt x="122" y="1039"/>
                    </a:lnTo>
                    <a:lnTo>
                      <a:pt x="122" y="1161"/>
                    </a:lnTo>
                    <a:cubicBezTo>
                      <a:pt x="122" y="1191"/>
                      <a:pt x="62" y="1191"/>
                      <a:pt x="62" y="1222"/>
                    </a:cubicBezTo>
                    <a:cubicBezTo>
                      <a:pt x="62" y="1252"/>
                      <a:pt x="31" y="1252"/>
                      <a:pt x="31" y="1252"/>
                    </a:cubicBezTo>
                    <a:cubicBezTo>
                      <a:pt x="16" y="1283"/>
                      <a:pt x="8" y="1283"/>
                      <a:pt x="5" y="1283"/>
                    </a:cubicBezTo>
                    <a:cubicBezTo>
                      <a:pt x="1" y="1283"/>
                      <a:pt x="1" y="1283"/>
                      <a:pt x="1" y="1313"/>
                    </a:cubicBezTo>
                    <a:lnTo>
                      <a:pt x="1" y="1343"/>
                    </a:lnTo>
                    <a:lnTo>
                      <a:pt x="1" y="1404"/>
                    </a:lnTo>
                    <a:cubicBezTo>
                      <a:pt x="1" y="1404"/>
                      <a:pt x="1" y="1465"/>
                      <a:pt x="31" y="1495"/>
                    </a:cubicBezTo>
                    <a:cubicBezTo>
                      <a:pt x="62" y="1526"/>
                      <a:pt x="62" y="1556"/>
                      <a:pt x="62" y="1556"/>
                    </a:cubicBezTo>
                    <a:cubicBezTo>
                      <a:pt x="122" y="1708"/>
                      <a:pt x="122" y="1891"/>
                      <a:pt x="122" y="2103"/>
                    </a:cubicBezTo>
                    <a:cubicBezTo>
                      <a:pt x="122" y="2346"/>
                      <a:pt x="122" y="2529"/>
                      <a:pt x="153" y="2650"/>
                    </a:cubicBezTo>
                    <a:cubicBezTo>
                      <a:pt x="153" y="2681"/>
                      <a:pt x="153" y="2711"/>
                      <a:pt x="183" y="2711"/>
                    </a:cubicBezTo>
                    <a:lnTo>
                      <a:pt x="426" y="2711"/>
                    </a:lnTo>
                    <a:cubicBezTo>
                      <a:pt x="487" y="2711"/>
                      <a:pt x="609" y="2711"/>
                      <a:pt x="670" y="2681"/>
                    </a:cubicBezTo>
                    <a:cubicBezTo>
                      <a:pt x="761" y="2650"/>
                      <a:pt x="822" y="2650"/>
                      <a:pt x="913" y="2590"/>
                    </a:cubicBezTo>
                    <a:cubicBezTo>
                      <a:pt x="974" y="2559"/>
                      <a:pt x="1095" y="2529"/>
                      <a:pt x="1186" y="2498"/>
                    </a:cubicBezTo>
                    <a:cubicBezTo>
                      <a:pt x="1247" y="2438"/>
                      <a:pt x="1369" y="2407"/>
                      <a:pt x="1399" y="2407"/>
                    </a:cubicBezTo>
                    <a:cubicBezTo>
                      <a:pt x="1490" y="2407"/>
                      <a:pt x="1521" y="2377"/>
                      <a:pt x="1551" y="2286"/>
                    </a:cubicBezTo>
                    <a:cubicBezTo>
                      <a:pt x="1551" y="2255"/>
                      <a:pt x="1581" y="2195"/>
                      <a:pt x="1551" y="2103"/>
                    </a:cubicBezTo>
                    <a:cubicBezTo>
                      <a:pt x="1521" y="2073"/>
                      <a:pt x="1490" y="2073"/>
                      <a:pt x="1490" y="2073"/>
                    </a:cubicBezTo>
                    <a:cubicBezTo>
                      <a:pt x="1399" y="2073"/>
                      <a:pt x="1277" y="2103"/>
                      <a:pt x="1186" y="2195"/>
                    </a:cubicBezTo>
                    <a:cubicBezTo>
                      <a:pt x="1065" y="2225"/>
                      <a:pt x="943" y="2286"/>
                      <a:pt x="822" y="2286"/>
                    </a:cubicBezTo>
                    <a:lnTo>
                      <a:pt x="518" y="2286"/>
                    </a:lnTo>
                    <a:cubicBezTo>
                      <a:pt x="518" y="2255"/>
                      <a:pt x="487" y="2225"/>
                      <a:pt x="487" y="2103"/>
                    </a:cubicBezTo>
                    <a:cubicBezTo>
                      <a:pt x="457" y="1982"/>
                      <a:pt x="457" y="1921"/>
                      <a:pt x="457" y="1891"/>
                    </a:cubicBezTo>
                    <a:lnTo>
                      <a:pt x="457" y="1739"/>
                    </a:lnTo>
                    <a:cubicBezTo>
                      <a:pt x="457" y="1647"/>
                      <a:pt x="487" y="1617"/>
                      <a:pt x="518" y="1587"/>
                    </a:cubicBezTo>
                    <a:cubicBezTo>
                      <a:pt x="578" y="1526"/>
                      <a:pt x="639" y="1495"/>
                      <a:pt x="761" y="1495"/>
                    </a:cubicBezTo>
                    <a:cubicBezTo>
                      <a:pt x="882" y="1495"/>
                      <a:pt x="943" y="1465"/>
                      <a:pt x="1065" y="1465"/>
                    </a:cubicBezTo>
                    <a:cubicBezTo>
                      <a:pt x="1186" y="1465"/>
                      <a:pt x="1247" y="1374"/>
                      <a:pt x="1277" y="1313"/>
                    </a:cubicBezTo>
                    <a:cubicBezTo>
                      <a:pt x="1247" y="1222"/>
                      <a:pt x="1217" y="1191"/>
                      <a:pt x="1125" y="1161"/>
                    </a:cubicBezTo>
                    <a:cubicBezTo>
                      <a:pt x="1065" y="1131"/>
                      <a:pt x="974" y="1131"/>
                      <a:pt x="913" y="1131"/>
                    </a:cubicBezTo>
                    <a:lnTo>
                      <a:pt x="670" y="1131"/>
                    </a:lnTo>
                    <a:cubicBezTo>
                      <a:pt x="609" y="1131"/>
                      <a:pt x="518" y="1131"/>
                      <a:pt x="457" y="1070"/>
                    </a:cubicBezTo>
                    <a:cubicBezTo>
                      <a:pt x="487" y="1009"/>
                      <a:pt x="487" y="918"/>
                      <a:pt x="487" y="857"/>
                    </a:cubicBezTo>
                    <a:lnTo>
                      <a:pt x="487" y="584"/>
                    </a:lnTo>
                    <a:cubicBezTo>
                      <a:pt x="487" y="462"/>
                      <a:pt x="518" y="432"/>
                      <a:pt x="609" y="401"/>
                    </a:cubicBezTo>
                    <a:cubicBezTo>
                      <a:pt x="639" y="386"/>
                      <a:pt x="685" y="378"/>
                      <a:pt x="738" y="378"/>
                    </a:cubicBezTo>
                    <a:cubicBezTo>
                      <a:pt x="791" y="378"/>
                      <a:pt x="852" y="386"/>
                      <a:pt x="913" y="401"/>
                    </a:cubicBezTo>
                    <a:cubicBezTo>
                      <a:pt x="1034" y="432"/>
                      <a:pt x="1125" y="432"/>
                      <a:pt x="1186" y="432"/>
                    </a:cubicBezTo>
                    <a:cubicBezTo>
                      <a:pt x="1247" y="401"/>
                      <a:pt x="1277" y="371"/>
                      <a:pt x="1338" y="310"/>
                    </a:cubicBezTo>
                    <a:cubicBezTo>
                      <a:pt x="1369" y="280"/>
                      <a:pt x="1369" y="249"/>
                      <a:pt x="1338" y="219"/>
                    </a:cubicBezTo>
                    <a:cubicBezTo>
                      <a:pt x="1153" y="86"/>
                      <a:pt x="968" y="0"/>
                      <a:pt x="7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50"/>
              <p:cNvSpPr/>
              <p:nvPr/>
            </p:nvSpPr>
            <p:spPr>
              <a:xfrm>
                <a:off x="3465700" y="6928450"/>
                <a:ext cx="47150" cy="750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3003" extrusionOk="0">
                    <a:moveTo>
                      <a:pt x="1703" y="1"/>
                    </a:moveTo>
                    <a:cubicBezTo>
                      <a:pt x="1665" y="1"/>
                      <a:pt x="1627" y="8"/>
                      <a:pt x="1581" y="24"/>
                    </a:cubicBezTo>
                    <a:cubicBezTo>
                      <a:pt x="1520" y="54"/>
                      <a:pt x="1429" y="115"/>
                      <a:pt x="1429" y="145"/>
                    </a:cubicBezTo>
                    <a:cubicBezTo>
                      <a:pt x="1368" y="297"/>
                      <a:pt x="1277" y="601"/>
                      <a:pt x="1216" y="1057"/>
                    </a:cubicBezTo>
                    <a:cubicBezTo>
                      <a:pt x="1125" y="1513"/>
                      <a:pt x="1064" y="1817"/>
                      <a:pt x="943" y="2030"/>
                    </a:cubicBezTo>
                    <a:cubicBezTo>
                      <a:pt x="821" y="1878"/>
                      <a:pt x="730" y="1665"/>
                      <a:pt x="639" y="1331"/>
                    </a:cubicBezTo>
                    <a:cubicBezTo>
                      <a:pt x="578" y="966"/>
                      <a:pt x="487" y="784"/>
                      <a:pt x="457" y="662"/>
                    </a:cubicBezTo>
                    <a:cubicBezTo>
                      <a:pt x="426" y="601"/>
                      <a:pt x="365" y="601"/>
                      <a:pt x="305" y="601"/>
                    </a:cubicBezTo>
                    <a:cubicBezTo>
                      <a:pt x="213" y="601"/>
                      <a:pt x="183" y="632"/>
                      <a:pt x="122" y="662"/>
                    </a:cubicBezTo>
                    <a:cubicBezTo>
                      <a:pt x="31" y="692"/>
                      <a:pt x="1" y="753"/>
                      <a:pt x="1" y="784"/>
                    </a:cubicBezTo>
                    <a:cubicBezTo>
                      <a:pt x="1" y="936"/>
                      <a:pt x="1" y="1087"/>
                      <a:pt x="31" y="1239"/>
                    </a:cubicBezTo>
                    <a:cubicBezTo>
                      <a:pt x="61" y="1391"/>
                      <a:pt x="122" y="1543"/>
                      <a:pt x="213" y="1787"/>
                    </a:cubicBezTo>
                    <a:cubicBezTo>
                      <a:pt x="335" y="1999"/>
                      <a:pt x="365" y="2121"/>
                      <a:pt x="426" y="2243"/>
                    </a:cubicBezTo>
                    <a:cubicBezTo>
                      <a:pt x="426" y="2273"/>
                      <a:pt x="457" y="2395"/>
                      <a:pt x="578" y="2546"/>
                    </a:cubicBezTo>
                    <a:cubicBezTo>
                      <a:pt x="669" y="2698"/>
                      <a:pt x="730" y="2790"/>
                      <a:pt x="761" y="2911"/>
                    </a:cubicBezTo>
                    <a:cubicBezTo>
                      <a:pt x="791" y="2942"/>
                      <a:pt x="821" y="3002"/>
                      <a:pt x="943" y="3002"/>
                    </a:cubicBezTo>
                    <a:cubicBezTo>
                      <a:pt x="1034" y="3002"/>
                      <a:pt x="1064" y="2942"/>
                      <a:pt x="1186" y="2942"/>
                    </a:cubicBezTo>
                    <a:cubicBezTo>
                      <a:pt x="1247" y="2911"/>
                      <a:pt x="1277" y="2881"/>
                      <a:pt x="1277" y="2850"/>
                    </a:cubicBezTo>
                    <a:cubicBezTo>
                      <a:pt x="1338" y="2486"/>
                      <a:pt x="1399" y="2182"/>
                      <a:pt x="1490" y="1969"/>
                    </a:cubicBezTo>
                    <a:cubicBezTo>
                      <a:pt x="1703" y="1209"/>
                      <a:pt x="1824" y="601"/>
                      <a:pt x="1885" y="176"/>
                    </a:cubicBezTo>
                    <a:cubicBezTo>
                      <a:pt x="1885" y="115"/>
                      <a:pt x="1885" y="54"/>
                      <a:pt x="1824" y="24"/>
                    </a:cubicBezTo>
                    <a:cubicBezTo>
                      <a:pt x="1779" y="8"/>
                      <a:pt x="1741" y="1"/>
                      <a:pt x="17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50"/>
              <p:cNvSpPr/>
              <p:nvPr/>
            </p:nvSpPr>
            <p:spPr>
              <a:xfrm>
                <a:off x="3512825" y="6933450"/>
                <a:ext cx="40300" cy="6780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2712" extrusionOk="0">
                    <a:moveTo>
                      <a:pt x="763" y="0"/>
                    </a:moveTo>
                    <a:cubicBezTo>
                      <a:pt x="732" y="0"/>
                      <a:pt x="700" y="2"/>
                      <a:pt x="669" y="6"/>
                    </a:cubicBezTo>
                    <a:cubicBezTo>
                      <a:pt x="426" y="6"/>
                      <a:pt x="213" y="128"/>
                      <a:pt x="91" y="310"/>
                    </a:cubicBezTo>
                    <a:cubicBezTo>
                      <a:pt x="61" y="371"/>
                      <a:pt x="61" y="432"/>
                      <a:pt x="61" y="523"/>
                    </a:cubicBezTo>
                    <a:cubicBezTo>
                      <a:pt x="61" y="584"/>
                      <a:pt x="91" y="705"/>
                      <a:pt x="91" y="766"/>
                    </a:cubicBezTo>
                    <a:cubicBezTo>
                      <a:pt x="122" y="887"/>
                      <a:pt x="122" y="979"/>
                      <a:pt x="122" y="1009"/>
                    </a:cubicBezTo>
                    <a:lnTo>
                      <a:pt x="122" y="1039"/>
                    </a:lnTo>
                    <a:lnTo>
                      <a:pt x="122" y="1161"/>
                    </a:lnTo>
                    <a:cubicBezTo>
                      <a:pt x="122" y="1191"/>
                      <a:pt x="91" y="1191"/>
                      <a:pt x="91" y="1222"/>
                    </a:cubicBezTo>
                    <a:cubicBezTo>
                      <a:pt x="91" y="1252"/>
                      <a:pt x="61" y="1252"/>
                      <a:pt x="61" y="1252"/>
                    </a:cubicBezTo>
                    <a:cubicBezTo>
                      <a:pt x="31" y="1283"/>
                      <a:pt x="15" y="1283"/>
                      <a:pt x="8" y="1283"/>
                    </a:cubicBezTo>
                    <a:cubicBezTo>
                      <a:pt x="0" y="1283"/>
                      <a:pt x="0" y="1283"/>
                      <a:pt x="0" y="1313"/>
                    </a:cubicBezTo>
                    <a:lnTo>
                      <a:pt x="0" y="1343"/>
                    </a:lnTo>
                    <a:lnTo>
                      <a:pt x="0" y="1404"/>
                    </a:lnTo>
                    <a:cubicBezTo>
                      <a:pt x="0" y="1404"/>
                      <a:pt x="0" y="1465"/>
                      <a:pt x="61" y="1495"/>
                    </a:cubicBezTo>
                    <a:cubicBezTo>
                      <a:pt x="91" y="1526"/>
                      <a:pt x="91" y="1556"/>
                      <a:pt x="91" y="1556"/>
                    </a:cubicBezTo>
                    <a:cubicBezTo>
                      <a:pt x="122" y="1708"/>
                      <a:pt x="122" y="1891"/>
                      <a:pt x="122" y="2103"/>
                    </a:cubicBezTo>
                    <a:cubicBezTo>
                      <a:pt x="122" y="2346"/>
                      <a:pt x="122" y="2529"/>
                      <a:pt x="152" y="2650"/>
                    </a:cubicBezTo>
                    <a:cubicBezTo>
                      <a:pt x="152" y="2681"/>
                      <a:pt x="152" y="2711"/>
                      <a:pt x="213" y="2711"/>
                    </a:cubicBezTo>
                    <a:lnTo>
                      <a:pt x="426" y="2711"/>
                    </a:lnTo>
                    <a:cubicBezTo>
                      <a:pt x="517" y="2711"/>
                      <a:pt x="608" y="2711"/>
                      <a:pt x="699" y="2681"/>
                    </a:cubicBezTo>
                    <a:cubicBezTo>
                      <a:pt x="760" y="2650"/>
                      <a:pt x="851" y="2650"/>
                      <a:pt x="912" y="2590"/>
                    </a:cubicBezTo>
                    <a:cubicBezTo>
                      <a:pt x="1003" y="2559"/>
                      <a:pt x="1125" y="2529"/>
                      <a:pt x="1186" y="2498"/>
                    </a:cubicBezTo>
                    <a:cubicBezTo>
                      <a:pt x="1246" y="2438"/>
                      <a:pt x="1368" y="2407"/>
                      <a:pt x="1398" y="2407"/>
                    </a:cubicBezTo>
                    <a:cubicBezTo>
                      <a:pt x="1490" y="2407"/>
                      <a:pt x="1520" y="2377"/>
                      <a:pt x="1581" y="2286"/>
                    </a:cubicBezTo>
                    <a:cubicBezTo>
                      <a:pt x="1581" y="2255"/>
                      <a:pt x="1611" y="2195"/>
                      <a:pt x="1581" y="2103"/>
                    </a:cubicBezTo>
                    <a:cubicBezTo>
                      <a:pt x="1520" y="2073"/>
                      <a:pt x="1490" y="2073"/>
                      <a:pt x="1490" y="2073"/>
                    </a:cubicBezTo>
                    <a:cubicBezTo>
                      <a:pt x="1398" y="2073"/>
                      <a:pt x="1307" y="2103"/>
                      <a:pt x="1186" y="2195"/>
                    </a:cubicBezTo>
                    <a:cubicBezTo>
                      <a:pt x="1064" y="2225"/>
                      <a:pt x="942" y="2286"/>
                      <a:pt x="851" y="2286"/>
                    </a:cubicBezTo>
                    <a:lnTo>
                      <a:pt x="547" y="2286"/>
                    </a:lnTo>
                    <a:cubicBezTo>
                      <a:pt x="547" y="2255"/>
                      <a:pt x="517" y="2225"/>
                      <a:pt x="517" y="2103"/>
                    </a:cubicBezTo>
                    <a:cubicBezTo>
                      <a:pt x="456" y="1982"/>
                      <a:pt x="456" y="1921"/>
                      <a:pt x="456" y="1891"/>
                    </a:cubicBezTo>
                    <a:lnTo>
                      <a:pt x="456" y="1739"/>
                    </a:lnTo>
                    <a:cubicBezTo>
                      <a:pt x="456" y="1647"/>
                      <a:pt x="517" y="1617"/>
                      <a:pt x="547" y="1587"/>
                    </a:cubicBezTo>
                    <a:cubicBezTo>
                      <a:pt x="578" y="1526"/>
                      <a:pt x="669" y="1495"/>
                      <a:pt x="760" y="1495"/>
                    </a:cubicBezTo>
                    <a:cubicBezTo>
                      <a:pt x="882" y="1495"/>
                      <a:pt x="973" y="1465"/>
                      <a:pt x="1064" y="1465"/>
                    </a:cubicBezTo>
                    <a:cubicBezTo>
                      <a:pt x="1186" y="1465"/>
                      <a:pt x="1277" y="1374"/>
                      <a:pt x="1307" y="1313"/>
                    </a:cubicBezTo>
                    <a:cubicBezTo>
                      <a:pt x="1246" y="1222"/>
                      <a:pt x="1216" y="1191"/>
                      <a:pt x="1155" y="1161"/>
                    </a:cubicBezTo>
                    <a:cubicBezTo>
                      <a:pt x="1064" y="1131"/>
                      <a:pt x="1003" y="1131"/>
                      <a:pt x="912" y="1131"/>
                    </a:cubicBezTo>
                    <a:lnTo>
                      <a:pt x="699" y="1131"/>
                    </a:lnTo>
                    <a:cubicBezTo>
                      <a:pt x="608" y="1131"/>
                      <a:pt x="547" y="1131"/>
                      <a:pt x="456" y="1070"/>
                    </a:cubicBezTo>
                    <a:cubicBezTo>
                      <a:pt x="517" y="1009"/>
                      <a:pt x="517" y="918"/>
                      <a:pt x="517" y="857"/>
                    </a:cubicBezTo>
                    <a:lnTo>
                      <a:pt x="517" y="584"/>
                    </a:lnTo>
                    <a:cubicBezTo>
                      <a:pt x="517" y="462"/>
                      <a:pt x="547" y="432"/>
                      <a:pt x="608" y="401"/>
                    </a:cubicBezTo>
                    <a:cubicBezTo>
                      <a:pt x="654" y="386"/>
                      <a:pt x="707" y="378"/>
                      <a:pt x="760" y="378"/>
                    </a:cubicBezTo>
                    <a:cubicBezTo>
                      <a:pt x="813" y="378"/>
                      <a:pt x="866" y="386"/>
                      <a:pt x="912" y="401"/>
                    </a:cubicBezTo>
                    <a:cubicBezTo>
                      <a:pt x="1034" y="432"/>
                      <a:pt x="1155" y="432"/>
                      <a:pt x="1186" y="432"/>
                    </a:cubicBezTo>
                    <a:cubicBezTo>
                      <a:pt x="1277" y="401"/>
                      <a:pt x="1307" y="371"/>
                      <a:pt x="1338" y="310"/>
                    </a:cubicBezTo>
                    <a:cubicBezTo>
                      <a:pt x="1368" y="280"/>
                      <a:pt x="1368" y="249"/>
                      <a:pt x="1338" y="219"/>
                    </a:cubicBezTo>
                    <a:cubicBezTo>
                      <a:pt x="1179" y="86"/>
                      <a:pt x="974" y="0"/>
                      <a:pt x="7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50"/>
              <p:cNvSpPr/>
              <p:nvPr/>
            </p:nvSpPr>
            <p:spPr>
              <a:xfrm>
                <a:off x="3554600" y="6928175"/>
                <a:ext cx="48675" cy="73825"/>
              </a:xfrm>
              <a:custGeom>
                <a:avLst/>
                <a:gdLst/>
                <a:ahLst/>
                <a:cxnLst/>
                <a:rect l="l" t="t" r="r" b="b"/>
                <a:pathLst>
                  <a:path w="1947" h="2953" extrusionOk="0">
                    <a:moveTo>
                      <a:pt x="730" y="460"/>
                    </a:moveTo>
                    <a:cubicBezTo>
                      <a:pt x="1065" y="491"/>
                      <a:pt x="1308" y="643"/>
                      <a:pt x="1430" y="886"/>
                    </a:cubicBezTo>
                    <a:cubicBezTo>
                      <a:pt x="1460" y="886"/>
                      <a:pt x="1460" y="916"/>
                      <a:pt x="1430" y="947"/>
                    </a:cubicBezTo>
                    <a:cubicBezTo>
                      <a:pt x="1430" y="977"/>
                      <a:pt x="1369" y="1038"/>
                      <a:pt x="1338" y="1038"/>
                    </a:cubicBezTo>
                    <a:cubicBezTo>
                      <a:pt x="1217" y="1098"/>
                      <a:pt x="1126" y="1190"/>
                      <a:pt x="974" y="1220"/>
                    </a:cubicBezTo>
                    <a:cubicBezTo>
                      <a:pt x="898" y="1235"/>
                      <a:pt x="829" y="1243"/>
                      <a:pt x="761" y="1243"/>
                    </a:cubicBezTo>
                    <a:cubicBezTo>
                      <a:pt x="692" y="1243"/>
                      <a:pt x="624" y="1235"/>
                      <a:pt x="548" y="1220"/>
                    </a:cubicBezTo>
                    <a:lnTo>
                      <a:pt x="518" y="1190"/>
                    </a:lnTo>
                    <a:lnTo>
                      <a:pt x="518" y="1098"/>
                    </a:lnTo>
                    <a:lnTo>
                      <a:pt x="518" y="1038"/>
                    </a:lnTo>
                    <a:cubicBezTo>
                      <a:pt x="518" y="1038"/>
                      <a:pt x="548" y="977"/>
                      <a:pt x="548" y="947"/>
                    </a:cubicBezTo>
                    <a:cubicBezTo>
                      <a:pt x="578" y="916"/>
                      <a:pt x="578" y="886"/>
                      <a:pt x="578" y="886"/>
                    </a:cubicBezTo>
                    <a:cubicBezTo>
                      <a:pt x="578" y="886"/>
                      <a:pt x="609" y="795"/>
                      <a:pt x="578" y="734"/>
                    </a:cubicBezTo>
                    <a:cubicBezTo>
                      <a:pt x="578" y="643"/>
                      <a:pt x="578" y="582"/>
                      <a:pt x="609" y="521"/>
                    </a:cubicBezTo>
                    <a:cubicBezTo>
                      <a:pt x="670" y="460"/>
                      <a:pt x="700" y="460"/>
                      <a:pt x="730" y="460"/>
                    </a:cubicBezTo>
                    <a:close/>
                    <a:moveTo>
                      <a:pt x="741" y="0"/>
                    </a:moveTo>
                    <a:cubicBezTo>
                      <a:pt x="560" y="0"/>
                      <a:pt x="387" y="60"/>
                      <a:pt x="214" y="156"/>
                    </a:cubicBezTo>
                    <a:cubicBezTo>
                      <a:pt x="214" y="156"/>
                      <a:pt x="153" y="156"/>
                      <a:pt x="153" y="187"/>
                    </a:cubicBezTo>
                    <a:lnTo>
                      <a:pt x="153" y="247"/>
                    </a:lnTo>
                    <a:lnTo>
                      <a:pt x="153" y="339"/>
                    </a:lnTo>
                    <a:lnTo>
                      <a:pt x="153" y="399"/>
                    </a:lnTo>
                    <a:lnTo>
                      <a:pt x="153" y="491"/>
                    </a:lnTo>
                    <a:cubicBezTo>
                      <a:pt x="214" y="612"/>
                      <a:pt x="153" y="795"/>
                      <a:pt x="122" y="1038"/>
                    </a:cubicBezTo>
                    <a:cubicBezTo>
                      <a:pt x="92" y="1250"/>
                      <a:pt x="62" y="1402"/>
                      <a:pt x="62" y="1494"/>
                    </a:cubicBezTo>
                    <a:cubicBezTo>
                      <a:pt x="62" y="1524"/>
                      <a:pt x="62" y="1585"/>
                      <a:pt x="1" y="1767"/>
                    </a:cubicBezTo>
                    <a:lnTo>
                      <a:pt x="1" y="2162"/>
                    </a:lnTo>
                    <a:cubicBezTo>
                      <a:pt x="1" y="2193"/>
                      <a:pt x="31" y="2314"/>
                      <a:pt x="31" y="2436"/>
                    </a:cubicBezTo>
                    <a:cubicBezTo>
                      <a:pt x="31" y="2588"/>
                      <a:pt x="92" y="2649"/>
                      <a:pt x="122" y="2770"/>
                    </a:cubicBezTo>
                    <a:cubicBezTo>
                      <a:pt x="153" y="2831"/>
                      <a:pt x="244" y="2922"/>
                      <a:pt x="274" y="2922"/>
                    </a:cubicBezTo>
                    <a:cubicBezTo>
                      <a:pt x="305" y="2922"/>
                      <a:pt x="396" y="2922"/>
                      <a:pt x="457" y="2892"/>
                    </a:cubicBezTo>
                    <a:cubicBezTo>
                      <a:pt x="548" y="2831"/>
                      <a:pt x="578" y="2801"/>
                      <a:pt x="578" y="2770"/>
                    </a:cubicBezTo>
                    <a:cubicBezTo>
                      <a:pt x="578" y="2679"/>
                      <a:pt x="578" y="2527"/>
                      <a:pt x="487" y="2284"/>
                    </a:cubicBezTo>
                    <a:cubicBezTo>
                      <a:pt x="426" y="2010"/>
                      <a:pt x="426" y="1828"/>
                      <a:pt x="457" y="1676"/>
                    </a:cubicBezTo>
                    <a:cubicBezTo>
                      <a:pt x="457" y="1615"/>
                      <a:pt x="548" y="1585"/>
                      <a:pt x="609" y="1585"/>
                    </a:cubicBezTo>
                    <a:cubicBezTo>
                      <a:pt x="730" y="1585"/>
                      <a:pt x="761" y="1585"/>
                      <a:pt x="791" y="1615"/>
                    </a:cubicBezTo>
                    <a:cubicBezTo>
                      <a:pt x="913" y="1737"/>
                      <a:pt x="1004" y="1858"/>
                      <a:pt x="1034" y="2041"/>
                    </a:cubicBezTo>
                    <a:cubicBezTo>
                      <a:pt x="1065" y="2193"/>
                      <a:pt x="1156" y="2375"/>
                      <a:pt x="1186" y="2527"/>
                    </a:cubicBezTo>
                    <a:cubicBezTo>
                      <a:pt x="1247" y="2679"/>
                      <a:pt x="1338" y="2801"/>
                      <a:pt x="1460" y="2922"/>
                    </a:cubicBezTo>
                    <a:cubicBezTo>
                      <a:pt x="1490" y="2953"/>
                      <a:pt x="1521" y="2953"/>
                      <a:pt x="1612" y="2953"/>
                    </a:cubicBezTo>
                    <a:cubicBezTo>
                      <a:pt x="1673" y="2953"/>
                      <a:pt x="1733" y="2953"/>
                      <a:pt x="1764" y="2922"/>
                    </a:cubicBezTo>
                    <a:cubicBezTo>
                      <a:pt x="1794" y="2892"/>
                      <a:pt x="1825" y="2831"/>
                      <a:pt x="1794" y="2801"/>
                    </a:cubicBezTo>
                    <a:cubicBezTo>
                      <a:pt x="1612" y="2436"/>
                      <a:pt x="1460" y="1980"/>
                      <a:pt x="1338" y="1433"/>
                    </a:cubicBezTo>
                    <a:cubicBezTo>
                      <a:pt x="1794" y="1129"/>
                      <a:pt x="1946" y="855"/>
                      <a:pt x="1794" y="643"/>
                    </a:cubicBezTo>
                    <a:cubicBezTo>
                      <a:pt x="1612" y="369"/>
                      <a:pt x="1369" y="187"/>
                      <a:pt x="1065" y="65"/>
                    </a:cubicBezTo>
                    <a:cubicBezTo>
                      <a:pt x="953" y="20"/>
                      <a:pt x="846" y="0"/>
                      <a:pt x="7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50"/>
              <p:cNvSpPr/>
              <p:nvPr/>
            </p:nvSpPr>
            <p:spPr>
              <a:xfrm>
                <a:off x="3603250" y="6929225"/>
                <a:ext cx="40300" cy="81425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3257" extrusionOk="0">
                    <a:moveTo>
                      <a:pt x="251" y="0"/>
                    </a:moveTo>
                    <a:cubicBezTo>
                      <a:pt x="221" y="0"/>
                      <a:pt x="183" y="8"/>
                      <a:pt x="122" y="23"/>
                    </a:cubicBezTo>
                    <a:cubicBezTo>
                      <a:pt x="31" y="114"/>
                      <a:pt x="0" y="145"/>
                      <a:pt x="0" y="236"/>
                    </a:cubicBezTo>
                    <a:cubicBezTo>
                      <a:pt x="0" y="388"/>
                      <a:pt x="122" y="631"/>
                      <a:pt x="274" y="1026"/>
                    </a:cubicBezTo>
                    <a:cubicBezTo>
                      <a:pt x="426" y="1391"/>
                      <a:pt x="487" y="1664"/>
                      <a:pt x="547" y="1816"/>
                    </a:cubicBezTo>
                    <a:cubicBezTo>
                      <a:pt x="547" y="1938"/>
                      <a:pt x="487" y="2151"/>
                      <a:pt x="426" y="2424"/>
                    </a:cubicBezTo>
                    <a:cubicBezTo>
                      <a:pt x="335" y="2698"/>
                      <a:pt x="274" y="2880"/>
                      <a:pt x="274" y="2971"/>
                    </a:cubicBezTo>
                    <a:lnTo>
                      <a:pt x="274" y="3123"/>
                    </a:lnTo>
                    <a:cubicBezTo>
                      <a:pt x="274" y="3154"/>
                      <a:pt x="304" y="3184"/>
                      <a:pt x="335" y="3215"/>
                    </a:cubicBezTo>
                    <a:cubicBezTo>
                      <a:pt x="376" y="3242"/>
                      <a:pt x="404" y="3257"/>
                      <a:pt x="435" y="3257"/>
                    </a:cubicBezTo>
                    <a:cubicBezTo>
                      <a:pt x="472" y="3257"/>
                      <a:pt x="511" y="3234"/>
                      <a:pt x="578" y="3184"/>
                    </a:cubicBezTo>
                    <a:cubicBezTo>
                      <a:pt x="639" y="3184"/>
                      <a:pt x="699" y="3154"/>
                      <a:pt x="699" y="3123"/>
                    </a:cubicBezTo>
                    <a:cubicBezTo>
                      <a:pt x="730" y="3002"/>
                      <a:pt x="791" y="2698"/>
                      <a:pt x="912" y="2120"/>
                    </a:cubicBezTo>
                    <a:cubicBezTo>
                      <a:pt x="912" y="2090"/>
                      <a:pt x="943" y="2090"/>
                      <a:pt x="1034" y="2060"/>
                    </a:cubicBezTo>
                    <a:cubicBezTo>
                      <a:pt x="1094" y="2060"/>
                      <a:pt x="1155" y="1999"/>
                      <a:pt x="1155" y="1999"/>
                    </a:cubicBezTo>
                    <a:cubicBezTo>
                      <a:pt x="1186" y="1908"/>
                      <a:pt x="1186" y="1847"/>
                      <a:pt x="1155" y="1816"/>
                    </a:cubicBezTo>
                    <a:cubicBezTo>
                      <a:pt x="1034" y="1756"/>
                      <a:pt x="1034" y="1604"/>
                      <a:pt x="1064" y="1482"/>
                    </a:cubicBezTo>
                    <a:cubicBezTo>
                      <a:pt x="1186" y="1300"/>
                      <a:pt x="1338" y="874"/>
                      <a:pt x="1611" y="236"/>
                    </a:cubicBezTo>
                    <a:cubicBezTo>
                      <a:pt x="1611" y="175"/>
                      <a:pt x="1611" y="145"/>
                      <a:pt x="1550" y="114"/>
                    </a:cubicBezTo>
                    <a:cubicBezTo>
                      <a:pt x="1520" y="84"/>
                      <a:pt x="1490" y="84"/>
                      <a:pt x="1398" y="84"/>
                    </a:cubicBezTo>
                    <a:cubicBezTo>
                      <a:pt x="1368" y="84"/>
                      <a:pt x="1307" y="84"/>
                      <a:pt x="1246" y="114"/>
                    </a:cubicBezTo>
                    <a:cubicBezTo>
                      <a:pt x="1155" y="175"/>
                      <a:pt x="1064" y="388"/>
                      <a:pt x="1003" y="631"/>
                    </a:cubicBezTo>
                    <a:cubicBezTo>
                      <a:pt x="912" y="905"/>
                      <a:pt x="821" y="1056"/>
                      <a:pt x="791" y="1148"/>
                    </a:cubicBezTo>
                    <a:cubicBezTo>
                      <a:pt x="730" y="1056"/>
                      <a:pt x="669" y="935"/>
                      <a:pt x="639" y="783"/>
                    </a:cubicBezTo>
                    <a:lnTo>
                      <a:pt x="547" y="327"/>
                    </a:lnTo>
                    <a:cubicBezTo>
                      <a:pt x="456" y="236"/>
                      <a:pt x="426" y="114"/>
                      <a:pt x="335" y="23"/>
                    </a:cubicBezTo>
                    <a:cubicBezTo>
                      <a:pt x="304" y="8"/>
                      <a:pt x="281" y="0"/>
                      <a:pt x="2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50"/>
              <p:cNvSpPr/>
              <p:nvPr/>
            </p:nvSpPr>
            <p:spPr>
              <a:xfrm>
                <a:off x="3644275" y="6929025"/>
                <a:ext cx="50175" cy="745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2980" extrusionOk="0">
                    <a:moveTo>
                      <a:pt x="973" y="1"/>
                    </a:moveTo>
                    <a:cubicBezTo>
                      <a:pt x="821" y="1"/>
                      <a:pt x="730" y="31"/>
                      <a:pt x="578" y="92"/>
                    </a:cubicBezTo>
                    <a:cubicBezTo>
                      <a:pt x="457" y="122"/>
                      <a:pt x="274" y="183"/>
                      <a:pt x="122" y="274"/>
                    </a:cubicBezTo>
                    <a:cubicBezTo>
                      <a:pt x="31" y="305"/>
                      <a:pt x="1" y="396"/>
                      <a:pt x="1" y="457"/>
                    </a:cubicBezTo>
                    <a:cubicBezTo>
                      <a:pt x="1" y="578"/>
                      <a:pt x="31" y="609"/>
                      <a:pt x="122" y="639"/>
                    </a:cubicBezTo>
                    <a:cubicBezTo>
                      <a:pt x="132" y="658"/>
                      <a:pt x="144" y="665"/>
                      <a:pt x="160" y="665"/>
                    </a:cubicBezTo>
                    <a:cubicBezTo>
                      <a:pt x="196" y="665"/>
                      <a:pt x="251" y="630"/>
                      <a:pt x="335" y="609"/>
                    </a:cubicBezTo>
                    <a:cubicBezTo>
                      <a:pt x="457" y="578"/>
                      <a:pt x="517" y="548"/>
                      <a:pt x="517" y="548"/>
                    </a:cubicBezTo>
                    <a:lnTo>
                      <a:pt x="578" y="548"/>
                    </a:lnTo>
                    <a:cubicBezTo>
                      <a:pt x="609" y="487"/>
                      <a:pt x="639" y="487"/>
                      <a:pt x="639" y="487"/>
                    </a:cubicBezTo>
                    <a:lnTo>
                      <a:pt x="730" y="487"/>
                    </a:lnTo>
                    <a:lnTo>
                      <a:pt x="730" y="548"/>
                    </a:lnTo>
                    <a:cubicBezTo>
                      <a:pt x="730" y="761"/>
                      <a:pt x="669" y="1156"/>
                      <a:pt x="639" y="1642"/>
                    </a:cubicBezTo>
                    <a:cubicBezTo>
                      <a:pt x="609" y="2128"/>
                      <a:pt x="609" y="2554"/>
                      <a:pt x="609" y="2827"/>
                    </a:cubicBezTo>
                    <a:cubicBezTo>
                      <a:pt x="609" y="2858"/>
                      <a:pt x="609" y="2888"/>
                      <a:pt x="639" y="2919"/>
                    </a:cubicBezTo>
                    <a:cubicBezTo>
                      <a:pt x="669" y="2979"/>
                      <a:pt x="730" y="2979"/>
                      <a:pt x="761" y="2979"/>
                    </a:cubicBezTo>
                    <a:cubicBezTo>
                      <a:pt x="943" y="2888"/>
                      <a:pt x="1034" y="2827"/>
                      <a:pt x="1064" y="2736"/>
                    </a:cubicBezTo>
                    <a:cubicBezTo>
                      <a:pt x="1064" y="1733"/>
                      <a:pt x="1125" y="943"/>
                      <a:pt x="1247" y="426"/>
                    </a:cubicBezTo>
                    <a:lnTo>
                      <a:pt x="1490" y="426"/>
                    </a:lnTo>
                    <a:cubicBezTo>
                      <a:pt x="1520" y="426"/>
                      <a:pt x="1642" y="426"/>
                      <a:pt x="1733" y="365"/>
                    </a:cubicBezTo>
                    <a:cubicBezTo>
                      <a:pt x="1824" y="335"/>
                      <a:pt x="1885" y="335"/>
                      <a:pt x="1946" y="274"/>
                    </a:cubicBezTo>
                    <a:cubicBezTo>
                      <a:pt x="1976" y="183"/>
                      <a:pt x="2007" y="153"/>
                      <a:pt x="1976" y="92"/>
                    </a:cubicBezTo>
                    <a:cubicBezTo>
                      <a:pt x="1976" y="92"/>
                      <a:pt x="2007" y="31"/>
                      <a:pt x="1976" y="31"/>
                    </a:cubicBezTo>
                    <a:cubicBezTo>
                      <a:pt x="1946" y="31"/>
                      <a:pt x="1946" y="1"/>
                      <a:pt x="19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50"/>
              <p:cNvSpPr/>
              <p:nvPr/>
            </p:nvSpPr>
            <p:spPr>
              <a:xfrm>
                <a:off x="3694425" y="6932075"/>
                <a:ext cx="44100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1764" h="3005" extrusionOk="0">
                    <a:moveTo>
                      <a:pt x="1429" y="0"/>
                    </a:moveTo>
                    <a:cubicBezTo>
                      <a:pt x="1369" y="0"/>
                      <a:pt x="1338" y="0"/>
                      <a:pt x="1247" y="31"/>
                    </a:cubicBezTo>
                    <a:cubicBezTo>
                      <a:pt x="1186" y="61"/>
                      <a:pt x="1125" y="91"/>
                      <a:pt x="1125" y="183"/>
                    </a:cubicBezTo>
                    <a:lnTo>
                      <a:pt x="1125" y="760"/>
                    </a:lnTo>
                    <a:cubicBezTo>
                      <a:pt x="1125" y="973"/>
                      <a:pt x="1095" y="1186"/>
                      <a:pt x="1065" y="1277"/>
                    </a:cubicBezTo>
                    <a:cubicBezTo>
                      <a:pt x="1065" y="1298"/>
                      <a:pt x="1021" y="1333"/>
                      <a:pt x="964" y="1333"/>
                    </a:cubicBezTo>
                    <a:cubicBezTo>
                      <a:pt x="939" y="1333"/>
                      <a:pt x="910" y="1326"/>
                      <a:pt x="882" y="1307"/>
                    </a:cubicBezTo>
                    <a:cubicBezTo>
                      <a:pt x="761" y="1277"/>
                      <a:pt x="669" y="1246"/>
                      <a:pt x="639" y="1216"/>
                    </a:cubicBezTo>
                    <a:cubicBezTo>
                      <a:pt x="639" y="1125"/>
                      <a:pt x="639" y="1064"/>
                      <a:pt x="609" y="973"/>
                    </a:cubicBezTo>
                    <a:cubicBezTo>
                      <a:pt x="578" y="912"/>
                      <a:pt x="609" y="821"/>
                      <a:pt x="609" y="760"/>
                    </a:cubicBezTo>
                    <a:cubicBezTo>
                      <a:pt x="639" y="669"/>
                      <a:pt x="700" y="608"/>
                      <a:pt x="700" y="487"/>
                    </a:cubicBezTo>
                    <a:cubicBezTo>
                      <a:pt x="700" y="365"/>
                      <a:pt x="730" y="304"/>
                      <a:pt x="730" y="274"/>
                    </a:cubicBezTo>
                    <a:cubicBezTo>
                      <a:pt x="730" y="213"/>
                      <a:pt x="700" y="152"/>
                      <a:pt x="609" y="61"/>
                    </a:cubicBezTo>
                    <a:cubicBezTo>
                      <a:pt x="548" y="31"/>
                      <a:pt x="457" y="31"/>
                      <a:pt x="396" y="31"/>
                    </a:cubicBezTo>
                    <a:cubicBezTo>
                      <a:pt x="274" y="31"/>
                      <a:pt x="213" y="61"/>
                      <a:pt x="183" y="122"/>
                    </a:cubicBezTo>
                    <a:cubicBezTo>
                      <a:pt x="153" y="183"/>
                      <a:pt x="122" y="304"/>
                      <a:pt x="122" y="426"/>
                    </a:cubicBezTo>
                    <a:lnTo>
                      <a:pt x="122" y="821"/>
                    </a:lnTo>
                    <a:lnTo>
                      <a:pt x="122" y="1186"/>
                    </a:lnTo>
                    <a:cubicBezTo>
                      <a:pt x="122" y="1186"/>
                      <a:pt x="92" y="1216"/>
                      <a:pt x="92" y="1277"/>
                    </a:cubicBezTo>
                    <a:cubicBezTo>
                      <a:pt x="31" y="1338"/>
                      <a:pt x="31" y="1368"/>
                      <a:pt x="31" y="1398"/>
                    </a:cubicBezTo>
                    <a:cubicBezTo>
                      <a:pt x="31" y="1429"/>
                      <a:pt x="1" y="1429"/>
                      <a:pt x="31" y="1520"/>
                    </a:cubicBezTo>
                    <a:cubicBezTo>
                      <a:pt x="92" y="1581"/>
                      <a:pt x="92" y="1642"/>
                      <a:pt x="92" y="1642"/>
                    </a:cubicBezTo>
                    <a:cubicBezTo>
                      <a:pt x="92" y="1672"/>
                      <a:pt x="122" y="1733"/>
                      <a:pt x="92" y="1976"/>
                    </a:cubicBezTo>
                    <a:lnTo>
                      <a:pt x="92" y="2280"/>
                    </a:lnTo>
                    <a:cubicBezTo>
                      <a:pt x="122" y="2341"/>
                      <a:pt x="122" y="2462"/>
                      <a:pt x="153" y="2523"/>
                    </a:cubicBezTo>
                    <a:cubicBezTo>
                      <a:pt x="183" y="2614"/>
                      <a:pt x="244" y="2675"/>
                      <a:pt x="305" y="2736"/>
                    </a:cubicBezTo>
                    <a:cubicBezTo>
                      <a:pt x="396" y="2766"/>
                      <a:pt x="487" y="2797"/>
                      <a:pt x="609" y="2797"/>
                    </a:cubicBezTo>
                    <a:cubicBezTo>
                      <a:pt x="639" y="2675"/>
                      <a:pt x="639" y="2493"/>
                      <a:pt x="609" y="2219"/>
                    </a:cubicBezTo>
                    <a:cubicBezTo>
                      <a:pt x="578" y="1976"/>
                      <a:pt x="578" y="1824"/>
                      <a:pt x="639" y="1733"/>
                    </a:cubicBezTo>
                    <a:cubicBezTo>
                      <a:pt x="639" y="1702"/>
                      <a:pt x="700" y="1672"/>
                      <a:pt x="761" y="1672"/>
                    </a:cubicBezTo>
                    <a:cubicBezTo>
                      <a:pt x="791" y="1652"/>
                      <a:pt x="815" y="1645"/>
                      <a:pt x="835" y="1645"/>
                    </a:cubicBezTo>
                    <a:cubicBezTo>
                      <a:pt x="875" y="1645"/>
                      <a:pt x="902" y="1672"/>
                      <a:pt x="943" y="1672"/>
                    </a:cubicBezTo>
                    <a:cubicBezTo>
                      <a:pt x="1034" y="1672"/>
                      <a:pt x="1065" y="1702"/>
                      <a:pt x="1095" y="1763"/>
                    </a:cubicBezTo>
                    <a:cubicBezTo>
                      <a:pt x="1156" y="1854"/>
                      <a:pt x="1186" y="1976"/>
                      <a:pt x="1186" y="2067"/>
                    </a:cubicBezTo>
                    <a:cubicBezTo>
                      <a:pt x="1186" y="2189"/>
                      <a:pt x="1217" y="2310"/>
                      <a:pt x="1217" y="2432"/>
                    </a:cubicBezTo>
                    <a:cubicBezTo>
                      <a:pt x="1217" y="2523"/>
                      <a:pt x="1308" y="2614"/>
                      <a:pt x="1308" y="2736"/>
                    </a:cubicBezTo>
                    <a:cubicBezTo>
                      <a:pt x="1308" y="2827"/>
                      <a:pt x="1369" y="2918"/>
                      <a:pt x="1460" y="2949"/>
                    </a:cubicBezTo>
                    <a:cubicBezTo>
                      <a:pt x="1502" y="2970"/>
                      <a:pt x="1573" y="3005"/>
                      <a:pt x="1652" y="3005"/>
                    </a:cubicBezTo>
                    <a:cubicBezTo>
                      <a:pt x="1688" y="3005"/>
                      <a:pt x="1726" y="2998"/>
                      <a:pt x="1764" y="2979"/>
                    </a:cubicBezTo>
                    <a:cubicBezTo>
                      <a:pt x="1764" y="2888"/>
                      <a:pt x="1703" y="2675"/>
                      <a:pt x="1672" y="2371"/>
                    </a:cubicBezTo>
                    <a:cubicBezTo>
                      <a:pt x="1612" y="2067"/>
                      <a:pt x="1612" y="1854"/>
                      <a:pt x="1642" y="1702"/>
                    </a:cubicBezTo>
                    <a:cubicBezTo>
                      <a:pt x="1642" y="1672"/>
                      <a:pt x="1642" y="1672"/>
                      <a:pt x="1672" y="1611"/>
                    </a:cubicBezTo>
                    <a:cubicBezTo>
                      <a:pt x="1703" y="1611"/>
                      <a:pt x="1703" y="1581"/>
                      <a:pt x="1703" y="1550"/>
                    </a:cubicBezTo>
                    <a:cubicBezTo>
                      <a:pt x="1703" y="1520"/>
                      <a:pt x="1672" y="1459"/>
                      <a:pt x="1642" y="1429"/>
                    </a:cubicBezTo>
                    <a:cubicBezTo>
                      <a:pt x="1581" y="1398"/>
                      <a:pt x="1551" y="1368"/>
                      <a:pt x="1551" y="1307"/>
                    </a:cubicBezTo>
                    <a:cubicBezTo>
                      <a:pt x="1551" y="1246"/>
                      <a:pt x="1551" y="1094"/>
                      <a:pt x="1581" y="912"/>
                    </a:cubicBezTo>
                    <a:cubicBezTo>
                      <a:pt x="1642" y="760"/>
                      <a:pt x="1642" y="608"/>
                      <a:pt x="1642" y="487"/>
                    </a:cubicBezTo>
                    <a:cubicBezTo>
                      <a:pt x="1642" y="365"/>
                      <a:pt x="1581" y="243"/>
                      <a:pt x="1551" y="61"/>
                    </a:cubicBezTo>
                    <a:cubicBezTo>
                      <a:pt x="1551" y="31"/>
                      <a:pt x="1521" y="0"/>
                      <a:pt x="14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936;p50"/>
              <p:cNvSpPr/>
              <p:nvPr/>
            </p:nvSpPr>
            <p:spPr>
              <a:xfrm>
                <a:off x="3742300" y="6937100"/>
                <a:ext cx="15975" cy="6415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566" extrusionOk="0">
                    <a:moveTo>
                      <a:pt x="300" y="1"/>
                    </a:moveTo>
                    <a:cubicBezTo>
                      <a:pt x="272" y="1"/>
                      <a:pt x="244" y="4"/>
                      <a:pt x="213" y="12"/>
                    </a:cubicBezTo>
                    <a:cubicBezTo>
                      <a:pt x="92" y="73"/>
                      <a:pt x="31" y="134"/>
                      <a:pt x="31" y="255"/>
                    </a:cubicBezTo>
                    <a:cubicBezTo>
                      <a:pt x="31" y="377"/>
                      <a:pt x="1" y="529"/>
                      <a:pt x="1" y="681"/>
                    </a:cubicBezTo>
                    <a:lnTo>
                      <a:pt x="1" y="1045"/>
                    </a:lnTo>
                    <a:lnTo>
                      <a:pt x="1" y="1471"/>
                    </a:lnTo>
                    <a:lnTo>
                      <a:pt x="1" y="1836"/>
                    </a:lnTo>
                    <a:lnTo>
                      <a:pt x="1" y="1988"/>
                    </a:lnTo>
                    <a:lnTo>
                      <a:pt x="1" y="2079"/>
                    </a:lnTo>
                    <a:lnTo>
                      <a:pt x="1" y="2140"/>
                    </a:lnTo>
                    <a:lnTo>
                      <a:pt x="1" y="2231"/>
                    </a:lnTo>
                    <a:lnTo>
                      <a:pt x="1" y="2292"/>
                    </a:lnTo>
                    <a:cubicBezTo>
                      <a:pt x="1" y="2352"/>
                      <a:pt x="31" y="2383"/>
                      <a:pt x="31" y="2383"/>
                    </a:cubicBezTo>
                    <a:cubicBezTo>
                      <a:pt x="31" y="2413"/>
                      <a:pt x="61" y="2444"/>
                      <a:pt x="61" y="2444"/>
                    </a:cubicBezTo>
                    <a:cubicBezTo>
                      <a:pt x="61" y="2444"/>
                      <a:pt x="61" y="2504"/>
                      <a:pt x="92" y="2504"/>
                    </a:cubicBezTo>
                    <a:cubicBezTo>
                      <a:pt x="122" y="2504"/>
                      <a:pt x="122" y="2535"/>
                      <a:pt x="183" y="2535"/>
                    </a:cubicBezTo>
                    <a:cubicBezTo>
                      <a:pt x="244" y="2565"/>
                      <a:pt x="274" y="2565"/>
                      <a:pt x="365" y="2565"/>
                    </a:cubicBezTo>
                    <a:cubicBezTo>
                      <a:pt x="426" y="2565"/>
                      <a:pt x="487" y="2535"/>
                      <a:pt x="487" y="2504"/>
                    </a:cubicBezTo>
                    <a:cubicBezTo>
                      <a:pt x="487" y="2292"/>
                      <a:pt x="426" y="2079"/>
                      <a:pt x="426" y="1775"/>
                    </a:cubicBezTo>
                    <a:lnTo>
                      <a:pt x="426" y="924"/>
                    </a:lnTo>
                    <a:cubicBezTo>
                      <a:pt x="487" y="711"/>
                      <a:pt x="517" y="468"/>
                      <a:pt x="578" y="255"/>
                    </a:cubicBezTo>
                    <a:cubicBezTo>
                      <a:pt x="639" y="225"/>
                      <a:pt x="578" y="134"/>
                      <a:pt x="548" y="103"/>
                    </a:cubicBezTo>
                    <a:cubicBezTo>
                      <a:pt x="457" y="35"/>
                      <a:pt x="382" y="1"/>
                      <a:pt x="30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50"/>
              <p:cNvSpPr/>
              <p:nvPr/>
            </p:nvSpPr>
            <p:spPr>
              <a:xfrm>
                <a:off x="3759775" y="6932075"/>
                <a:ext cx="37275" cy="65100"/>
              </a:xfrm>
              <a:custGeom>
                <a:avLst/>
                <a:gdLst/>
                <a:ahLst/>
                <a:cxnLst/>
                <a:rect l="l" t="t" r="r" b="b"/>
                <a:pathLst>
                  <a:path w="1491" h="2604" extrusionOk="0">
                    <a:moveTo>
                      <a:pt x="1156" y="0"/>
                    </a:moveTo>
                    <a:cubicBezTo>
                      <a:pt x="1065" y="0"/>
                      <a:pt x="1004" y="31"/>
                      <a:pt x="1004" y="122"/>
                    </a:cubicBezTo>
                    <a:cubicBezTo>
                      <a:pt x="943" y="274"/>
                      <a:pt x="1004" y="456"/>
                      <a:pt x="1034" y="669"/>
                    </a:cubicBezTo>
                    <a:cubicBezTo>
                      <a:pt x="1065" y="942"/>
                      <a:pt x="1125" y="1094"/>
                      <a:pt x="1125" y="1216"/>
                    </a:cubicBezTo>
                    <a:lnTo>
                      <a:pt x="1125" y="1398"/>
                    </a:lnTo>
                    <a:lnTo>
                      <a:pt x="1125" y="1642"/>
                    </a:lnTo>
                    <a:cubicBezTo>
                      <a:pt x="1125" y="1702"/>
                      <a:pt x="1125" y="1733"/>
                      <a:pt x="1065" y="1824"/>
                    </a:cubicBezTo>
                    <a:cubicBezTo>
                      <a:pt x="973" y="1672"/>
                      <a:pt x="882" y="1490"/>
                      <a:pt x="761" y="1186"/>
                    </a:cubicBezTo>
                    <a:cubicBezTo>
                      <a:pt x="669" y="882"/>
                      <a:pt x="578" y="639"/>
                      <a:pt x="457" y="517"/>
                    </a:cubicBezTo>
                    <a:cubicBezTo>
                      <a:pt x="457" y="487"/>
                      <a:pt x="396" y="487"/>
                      <a:pt x="305" y="487"/>
                    </a:cubicBezTo>
                    <a:cubicBezTo>
                      <a:pt x="183" y="487"/>
                      <a:pt x="153" y="517"/>
                      <a:pt x="153" y="578"/>
                    </a:cubicBezTo>
                    <a:cubicBezTo>
                      <a:pt x="92" y="791"/>
                      <a:pt x="62" y="1094"/>
                      <a:pt x="62" y="1550"/>
                    </a:cubicBezTo>
                    <a:cubicBezTo>
                      <a:pt x="62" y="2006"/>
                      <a:pt x="1" y="2280"/>
                      <a:pt x="1" y="2432"/>
                    </a:cubicBezTo>
                    <a:cubicBezTo>
                      <a:pt x="1" y="2462"/>
                      <a:pt x="1" y="2493"/>
                      <a:pt x="62" y="2553"/>
                    </a:cubicBezTo>
                    <a:cubicBezTo>
                      <a:pt x="79" y="2589"/>
                      <a:pt x="108" y="2604"/>
                      <a:pt x="146" y="2604"/>
                    </a:cubicBezTo>
                    <a:cubicBezTo>
                      <a:pt x="174" y="2604"/>
                      <a:pt x="206" y="2596"/>
                      <a:pt x="244" y="2584"/>
                    </a:cubicBezTo>
                    <a:cubicBezTo>
                      <a:pt x="305" y="2553"/>
                      <a:pt x="396" y="2553"/>
                      <a:pt x="396" y="2462"/>
                    </a:cubicBezTo>
                    <a:cubicBezTo>
                      <a:pt x="426" y="2341"/>
                      <a:pt x="457" y="2189"/>
                      <a:pt x="426" y="2006"/>
                    </a:cubicBezTo>
                    <a:cubicBezTo>
                      <a:pt x="396" y="1824"/>
                      <a:pt x="426" y="1672"/>
                      <a:pt x="457" y="1550"/>
                    </a:cubicBezTo>
                    <a:cubicBezTo>
                      <a:pt x="517" y="1581"/>
                      <a:pt x="548" y="1672"/>
                      <a:pt x="578" y="1733"/>
                    </a:cubicBezTo>
                    <a:cubicBezTo>
                      <a:pt x="609" y="1824"/>
                      <a:pt x="669" y="1885"/>
                      <a:pt x="700" y="1946"/>
                    </a:cubicBezTo>
                    <a:cubicBezTo>
                      <a:pt x="730" y="2006"/>
                      <a:pt x="761" y="2037"/>
                      <a:pt x="821" y="2128"/>
                    </a:cubicBezTo>
                    <a:cubicBezTo>
                      <a:pt x="852" y="2189"/>
                      <a:pt x="882" y="2280"/>
                      <a:pt x="913" y="2310"/>
                    </a:cubicBezTo>
                    <a:cubicBezTo>
                      <a:pt x="1004" y="2401"/>
                      <a:pt x="1034" y="2401"/>
                      <a:pt x="1125" y="2401"/>
                    </a:cubicBezTo>
                    <a:cubicBezTo>
                      <a:pt x="1186" y="2401"/>
                      <a:pt x="1277" y="2341"/>
                      <a:pt x="1308" y="2310"/>
                    </a:cubicBezTo>
                    <a:cubicBezTo>
                      <a:pt x="1399" y="2158"/>
                      <a:pt x="1490" y="1946"/>
                      <a:pt x="1490" y="1642"/>
                    </a:cubicBezTo>
                    <a:lnTo>
                      <a:pt x="1490" y="1520"/>
                    </a:lnTo>
                    <a:lnTo>
                      <a:pt x="1490" y="1034"/>
                    </a:lnTo>
                    <a:cubicBezTo>
                      <a:pt x="1490" y="912"/>
                      <a:pt x="1490" y="760"/>
                      <a:pt x="1460" y="578"/>
                    </a:cubicBezTo>
                    <a:cubicBezTo>
                      <a:pt x="1429" y="365"/>
                      <a:pt x="1369" y="213"/>
                      <a:pt x="1338" y="61"/>
                    </a:cubicBezTo>
                    <a:cubicBezTo>
                      <a:pt x="1308" y="0"/>
                      <a:pt x="1277" y="0"/>
                      <a:pt x="115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50"/>
              <p:cNvSpPr/>
              <p:nvPr/>
            </p:nvSpPr>
            <p:spPr>
              <a:xfrm>
                <a:off x="3797775" y="6939675"/>
                <a:ext cx="44100" cy="63950"/>
              </a:xfrm>
              <a:custGeom>
                <a:avLst/>
                <a:gdLst/>
                <a:ahLst/>
                <a:cxnLst/>
                <a:rect l="l" t="t" r="r" b="b"/>
                <a:pathLst>
                  <a:path w="1764" h="2558" extrusionOk="0">
                    <a:moveTo>
                      <a:pt x="1156" y="0"/>
                    </a:moveTo>
                    <a:cubicBezTo>
                      <a:pt x="973" y="0"/>
                      <a:pt x="821" y="61"/>
                      <a:pt x="608" y="183"/>
                    </a:cubicBezTo>
                    <a:cubicBezTo>
                      <a:pt x="365" y="365"/>
                      <a:pt x="153" y="638"/>
                      <a:pt x="92" y="942"/>
                    </a:cubicBezTo>
                    <a:cubicBezTo>
                      <a:pt x="1" y="1246"/>
                      <a:pt x="1" y="1581"/>
                      <a:pt x="92" y="1946"/>
                    </a:cubicBezTo>
                    <a:cubicBezTo>
                      <a:pt x="122" y="2158"/>
                      <a:pt x="244" y="2310"/>
                      <a:pt x="365" y="2462"/>
                    </a:cubicBezTo>
                    <a:cubicBezTo>
                      <a:pt x="479" y="2527"/>
                      <a:pt x="585" y="2558"/>
                      <a:pt x="695" y="2558"/>
                    </a:cubicBezTo>
                    <a:cubicBezTo>
                      <a:pt x="791" y="2558"/>
                      <a:pt x="891" y="2535"/>
                      <a:pt x="1004" y="2493"/>
                    </a:cubicBezTo>
                    <a:cubicBezTo>
                      <a:pt x="1034" y="2493"/>
                      <a:pt x="1064" y="2462"/>
                      <a:pt x="1156" y="2462"/>
                    </a:cubicBezTo>
                    <a:cubicBezTo>
                      <a:pt x="1216" y="2462"/>
                      <a:pt x="1277" y="2462"/>
                      <a:pt x="1308" y="2432"/>
                    </a:cubicBezTo>
                    <a:cubicBezTo>
                      <a:pt x="1338" y="2401"/>
                      <a:pt x="1338" y="2341"/>
                      <a:pt x="1429" y="2310"/>
                    </a:cubicBezTo>
                    <a:cubicBezTo>
                      <a:pt x="1490" y="2249"/>
                      <a:pt x="1520" y="2189"/>
                      <a:pt x="1520" y="2158"/>
                    </a:cubicBezTo>
                    <a:cubicBezTo>
                      <a:pt x="1520" y="2128"/>
                      <a:pt x="1520" y="2097"/>
                      <a:pt x="1581" y="1976"/>
                    </a:cubicBezTo>
                    <a:cubicBezTo>
                      <a:pt x="1612" y="1854"/>
                      <a:pt x="1612" y="1794"/>
                      <a:pt x="1612" y="1702"/>
                    </a:cubicBezTo>
                    <a:cubicBezTo>
                      <a:pt x="1612" y="1702"/>
                      <a:pt x="1612" y="1672"/>
                      <a:pt x="1642" y="1672"/>
                    </a:cubicBezTo>
                    <a:lnTo>
                      <a:pt x="1672" y="1642"/>
                    </a:lnTo>
                    <a:cubicBezTo>
                      <a:pt x="1763" y="1520"/>
                      <a:pt x="1703" y="1398"/>
                      <a:pt x="1612" y="1338"/>
                    </a:cubicBezTo>
                    <a:cubicBezTo>
                      <a:pt x="1534" y="1280"/>
                      <a:pt x="1445" y="1259"/>
                      <a:pt x="1359" y="1259"/>
                    </a:cubicBezTo>
                    <a:cubicBezTo>
                      <a:pt x="1309" y="1259"/>
                      <a:pt x="1261" y="1266"/>
                      <a:pt x="1216" y="1277"/>
                    </a:cubicBezTo>
                    <a:lnTo>
                      <a:pt x="1004" y="1398"/>
                    </a:lnTo>
                    <a:cubicBezTo>
                      <a:pt x="943" y="1429"/>
                      <a:pt x="943" y="1520"/>
                      <a:pt x="1004" y="1581"/>
                    </a:cubicBezTo>
                    <a:lnTo>
                      <a:pt x="1156" y="1672"/>
                    </a:lnTo>
                    <a:cubicBezTo>
                      <a:pt x="1186" y="1702"/>
                      <a:pt x="1216" y="1733"/>
                      <a:pt x="1216" y="1794"/>
                    </a:cubicBezTo>
                    <a:cubicBezTo>
                      <a:pt x="1216" y="1824"/>
                      <a:pt x="1186" y="1946"/>
                      <a:pt x="1125" y="2097"/>
                    </a:cubicBezTo>
                    <a:cubicBezTo>
                      <a:pt x="1125" y="2128"/>
                      <a:pt x="1064" y="2158"/>
                      <a:pt x="1004" y="2158"/>
                    </a:cubicBezTo>
                    <a:cubicBezTo>
                      <a:pt x="973" y="2173"/>
                      <a:pt x="943" y="2181"/>
                      <a:pt x="916" y="2181"/>
                    </a:cubicBezTo>
                    <a:cubicBezTo>
                      <a:pt x="890" y="2181"/>
                      <a:pt x="867" y="2173"/>
                      <a:pt x="852" y="2158"/>
                    </a:cubicBezTo>
                    <a:cubicBezTo>
                      <a:pt x="700" y="2097"/>
                      <a:pt x="578" y="1976"/>
                      <a:pt x="548" y="1824"/>
                    </a:cubicBezTo>
                    <a:cubicBezTo>
                      <a:pt x="517" y="1672"/>
                      <a:pt x="517" y="1550"/>
                      <a:pt x="517" y="1368"/>
                    </a:cubicBezTo>
                    <a:cubicBezTo>
                      <a:pt x="517" y="1186"/>
                      <a:pt x="548" y="1034"/>
                      <a:pt x="608" y="882"/>
                    </a:cubicBezTo>
                    <a:cubicBezTo>
                      <a:pt x="669" y="790"/>
                      <a:pt x="669" y="730"/>
                      <a:pt x="700" y="669"/>
                    </a:cubicBezTo>
                    <a:cubicBezTo>
                      <a:pt x="730" y="638"/>
                      <a:pt x="760" y="608"/>
                      <a:pt x="821" y="517"/>
                    </a:cubicBezTo>
                    <a:cubicBezTo>
                      <a:pt x="852" y="456"/>
                      <a:pt x="882" y="426"/>
                      <a:pt x="973" y="426"/>
                    </a:cubicBezTo>
                    <a:cubicBezTo>
                      <a:pt x="1004" y="395"/>
                      <a:pt x="1049" y="380"/>
                      <a:pt x="1106" y="380"/>
                    </a:cubicBezTo>
                    <a:cubicBezTo>
                      <a:pt x="1163" y="380"/>
                      <a:pt x="1232" y="395"/>
                      <a:pt x="1308" y="426"/>
                    </a:cubicBezTo>
                    <a:cubicBezTo>
                      <a:pt x="1384" y="441"/>
                      <a:pt x="1452" y="449"/>
                      <a:pt x="1509" y="449"/>
                    </a:cubicBezTo>
                    <a:cubicBezTo>
                      <a:pt x="1566" y="449"/>
                      <a:pt x="1612" y="441"/>
                      <a:pt x="1642" y="426"/>
                    </a:cubicBezTo>
                    <a:cubicBezTo>
                      <a:pt x="1672" y="365"/>
                      <a:pt x="1672" y="335"/>
                      <a:pt x="1733" y="304"/>
                    </a:cubicBezTo>
                    <a:cubicBezTo>
                      <a:pt x="1763" y="274"/>
                      <a:pt x="1733" y="213"/>
                      <a:pt x="1672" y="183"/>
                    </a:cubicBezTo>
                    <a:cubicBezTo>
                      <a:pt x="1520" y="61"/>
                      <a:pt x="1338" y="0"/>
                      <a:pt x="115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39" name="Google Shape;939;p50"/>
          <p:cNvGrpSpPr/>
          <p:nvPr/>
        </p:nvGrpSpPr>
        <p:grpSpPr>
          <a:xfrm>
            <a:off x="1878460" y="400124"/>
            <a:ext cx="892914" cy="785318"/>
            <a:chOff x="2747600" y="6037050"/>
            <a:chExt cx="1615550" cy="1420875"/>
          </a:xfrm>
        </p:grpSpPr>
        <p:sp>
          <p:nvSpPr>
            <p:cNvPr id="940" name="Google Shape;940;p50"/>
            <p:cNvSpPr/>
            <p:nvPr/>
          </p:nvSpPr>
          <p:spPr>
            <a:xfrm>
              <a:off x="2747600" y="6037050"/>
              <a:ext cx="1615550" cy="1420875"/>
            </a:xfrm>
            <a:custGeom>
              <a:avLst/>
              <a:gdLst/>
              <a:ahLst/>
              <a:cxnLst/>
              <a:rect l="l" t="t" r="r" b="b"/>
              <a:pathLst>
                <a:path w="64622" h="56835" extrusionOk="0">
                  <a:moveTo>
                    <a:pt x="35294" y="0"/>
                  </a:moveTo>
                  <a:cubicBezTo>
                    <a:pt x="33155" y="0"/>
                    <a:pt x="31000" y="130"/>
                    <a:pt x="28907" y="147"/>
                  </a:cubicBezTo>
                  <a:lnTo>
                    <a:pt x="28026" y="147"/>
                  </a:lnTo>
                  <a:cubicBezTo>
                    <a:pt x="27991" y="146"/>
                    <a:pt x="27957" y="145"/>
                    <a:pt x="27923" y="145"/>
                  </a:cubicBezTo>
                  <a:cubicBezTo>
                    <a:pt x="27142" y="145"/>
                    <a:pt x="26423" y="480"/>
                    <a:pt x="25928" y="1150"/>
                  </a:cubicBezTo>
                  <a:cubicBezTo>
                    <a:pt x="25837" y="1302"/>
                    <a:pt x="25746" y="1454"/>
                    <a:pt x="25685" y="1637"/>
                  </a:cubicBezTo>
                  <a:cubicBezTo>
                    <a:pt x="25411" y="1819"/>
                    <a:pt x="25108" y="1971"/>
                    <a:pt x="24834" y="2184"/>
                  </a:cubicBezTo>
                  <a:cubicBezTo>
                    <a:pt x="22910" y="2088"/>
                    <a:pt x="20998" y="2029"/>
                    <a:pt x="19087" y="2029"/>
                  </a:cubicBezTo>
                  <a:cubicBezTo>
                    <a:pt x="16742" y="2029"/>
                    <a:pt x="14399" y="2118"/>
                    <a:pt x="12037" y="2336"/>
                  </a:cubicBezTo>
                  <a:cubicBezTo>
                    <a:pt x="11764" y="2366"/>
                    <a:pt x="11581" y="2548"/>
                    <a:pt x="11551" y="2792"/>
                  </a:cubicBezTo>
                  <a:lnTo>
                    <a:pt x="11308" y="3916"/>
                  </a:lnTo>
                  <a:cubicBezTo>
                    <a:pt x="10913" y="6166"/>
                    <a:pt x="11733" y="11789"/>
                    <a:pt x="14743" y="11850"/>
                  </a:cubicBezTo>
                  <a:lnTo>
                    <a:pt x="16658" y="11850"/>
                  </a:lnTo>
                  <a:lnTo>
                    <a:pt x="16658" y="11941"/>
                  </a:lnTo>
                  <a:cubicBezTo>
                    <a:pt x="16718" y="12366"/>
                    <a:pt x="16749" y="12853"/>
                    <a:pt x="16810" y="13339"/>
                  </a:cubicBezTo>
                  <a:cubicBezTo>
                    <a:pt x="16870" y="13722"/>
                    <a:pt x="16569" y="13985"/>
                    <a:pt x="16262" y="13985"/>
                  </a:cubicBezTo>
                  <a:cubicBezTo>
                    <a:pt x="16106" y="13985"/>
                    <a:pt x="15949" y="13918"/>
                    <a:pt x="15837" y="13764"/>
                  </a:cubicBezTo>
                  <a:cubicBezTo>
                    <a:pt x="15806" y="13673"/>
                    <a:pt x="15715" y="13643"/>
                    <a:pt x="15685" y="13582"/>
                  </a:cubicBezTo>
                  <a:cubicBezTo>
                    <a:pt x="15290" y="13157"/>
                    <a:pt x="14895" y="12701"/>
                    <a:pt x="14256" y="12397"/>
                  </a:cubicBezTo>
                  <a:cubicBezTo>
                    <a:pt x="13792" y="12165"/>
                    <a:pt x="13314" y="12050"/>
                    <a:pt x="12852" y="12050"/>
                  </a:cubicBezTo>
                  <a:cubicBezTo>
                    <a:pt x="12346" y="12050"/>
                    <a:pt x="11858" y="12187"/>
                    <a:pt x="11429" y="12457"/>
                  </a:cubicBezTo>
                  <a:cubicBezTo>
                    <a:pt x="10943" y="12761"/>
                    <a:pt x="10122" y="13491"/>
                    <a:pt x="10062" y="14889"/>
                  </a:cubicBezTo>
                  <a:cubicBezTo>
                    <a:pt x="10031" y="15284"/>
                    <a:pt x="10031" y="15710"/>
                    <a:pt x="9970" y="16166"/>
                  </a:cubicBezTo>
                  <a:cubicBezTo>
                    <a:pt x="9758" y="18992"/>
                    <a:pt x="9575" y="22002"/>
                    <a:pt x="10183" y="24828"/>
                  </a:cubicBezTo>
                  <a:cubicBezTo>
                    <a:pt x="10236" y="25174"/>
                    <a:pt x="9987" y="25520"/>
                    <a:pt x="9639" y="25520"/>
                  </a:cubicBezTo>
                  <a:cubicBezTo>
                    <a:pt x="9590" y="25520"/>
                    <a:pt x="9538" y="25512"/>
                    <a:pt x="9484" y="25497"/>
                  </a:cubicBezTo>
                  <a:lnTo>
                    <a:pt x="8663" y="25315"/>
                  </a:lnTo>
                  <a:cubicBezTo>
                    <a:pt x="8616" y="25308"/>
                    <a:pt x="8569" y="25304"/>
                    <a:pt x="8525" y="25304"/>
                  </a:cubicBezTo>
                  <a:cubicBezTo>
                    <a:pt x="8370" y="25304"/>
                    <a:pt x="8234" y="25349"/>
                    <a:pt x="8116" y="25467"/>
                  </a:cubicBezTo>
                  <a:lnTo>
                    <a:pt x="7508" y="26075"/>
                  </a:lnTo>
                  <a:cubicBezTo>
                    <a:pt x="7144" y="26439"/>
                    <a:pt x="6870" y="26956"/>
                    <a:pt x="6749" y="27442"/>
                  </a:cubicBezTo>
                  <a:cubicBezTo>
                    <a:pt x="6698" y="27719"/>
                    <a:pt x="6461" y="27891"/>
                    <a:pt x="6191" y="27891"/>
                  </a:cubicBezTo>
                  <a:cubicBezTo>
                    <a:pt x="6135" y="27891"/>
                    <a:pt x="6077" y="27884"/>
                    <a:pt x="6019" y="27868"/>
                  </a:cubicBezTo>
                  <a:cubicBezTo>
                    <a:pt x="5685" y="27746"/>
                    <a:pt x="5381" y="27655"/>
                    <a:pt x="5077" y="27564"/>
                  </a:cubicBezTo>
                  <a:cubicBezTo>
                    <a:pt x="4742" y="27442"/>
                    <a:pt x="4438" y="27412"/>
                    <a:pt x="4134" y="27321"/>
                  </a:cubicBezTo>
                  <a:lnTo>
                    <a:pt x="4013" y="27321"/>
                  </a:lnTo>
                  <a:cubicBezTo>
                    <a:pt x="3667" y="27201"/>
                    <a:pt x="3333" y="27163"/>
                    <a:pt x="3048" y="27163"/>
                  </a:cubicBezTo>
                  <a:cubicBezTo>
                    <a:pt x="2683" y="27163"/>
                    <a:pt x="2400" y="27226"/>
                    <a:pt x="2280" y="27260"/>
                  </a:cubicBezTo>
                  <a:cubicBezTo>
                    <a:pt x="943" y="27503"/>
                    <a:pt x="1" y="28780"/>
                    <a:pt x="31" y="30178"/>
                  </a:cubicBezTo>
                  <a:lnTo>
                    <a:pt x="31" y="30239"/>
                  </a:lnTo>
                  <a:cubicBezTo>
                    <a:pt x="31" y="30482"/>
                    <a:pt x="61" y="30756"/>
                    <a:pt x="153" y="30999"/>
                  </a:cubicBezTo>
                  <a:cubicBezTo>
                    <a:pt x="335" y="31728"/>
                    <a:pt x="700" y="32336"/>
                    <a:pt x="943" y="32762"/>
                  </a:cubicBezTo>
                  <a:cubicBezTo>
                    <a:pt x="1217" y="33187"/>
                    <a:pt x="1460" y="33522"/>
                    <a:pt x="1703" y="33856"/>
                  </a:cubicBezTo>
                  <a:cubicBezTo>
                    <a:pt x="1764" y="33977"/>
                    <a:pt x="1855" y="34099"/>
                    <a:pt x="1976" y="34160"/>
                  </a:cubicBezTo>
                  <a:cubicBezTo>
                    <a:pt x="2676" y="35102"/>
                    <a:pt x="3496" y="35953"/>
                    <a:pt x="4347" y="36622"/>
                  </a:cubicBezTo>
                  <a:cubicBezTo>
                    <a:pt x="4621" y="36865"/>
                    <a:pt x="4621" y="37230"/>
                    <a:pt x="4408" y="37503"/>
                  </a:cubicBezTo>
                  <a:cubicBezTo>
                    <a:pt x="3952" y="37959"/>
                    <a:pt x="3496" y="38689"/>
                    <a:pt x="3405" y="38962"/>
                  </a:cubicBezTo>
                  <a:cubicBezTo>
                    <a:pt x="2827" y="41120"/>
                    <a:pt x="4894" y="43522"/>
                    <a:pt x="6414" y="44798"/>
                  </a:cubicBezTo>
                  <a:cubicBezTo>
                    <a:pt x="7296" y="45528"/>
                    <a:pt x="8238" y="46166"/>
                    <a:pt x="9302" y="46622"/>
                  </a:cubicBezTo>
                  <a:cubicBezTo>
                    <a:pt x="9788" y="46865"/>
                    <a:pt x="12645" y="47504"/>
                    <a:pt x="12797" y="47807"/>
                  </a:cubicBezTo>
                  <a:cubicBezTo>
                    <a:pt x="13071" y="48415"/>
                    <a:pt x="13436" y="48932"/>
                    <a:pt x="13861" y="49388"/>
                  </a:cubicBezTo>
                  <a:cubicBezTo>
                    <a:pt x="14165" y="49753"/>
                    <a:pt x="14499" y="49996"/>
                    <a:pt x="14925" y="50270"/>
                  </a:cubicBezTo>
                  <a:cubicBezTo>
                    <a:pt x="15047" y="50361"/>
                    <a:pt x="15107" y="50422"/>
                    <a:pt x="15138" y="50543"/>
                  </a:cubicBezTo>
                  <a:cubicBezTo>
                    <a:pt x="15442" y="51303"/>
                    <a:pt x="16019" y="51911"/>
                    <a:pt x="16779" y="52276"/>
                  </a:cubicBezTo>
                  <a:cubicBezTo>
                    <a:pt x="16870" y="52336"/>
                    <a:pt x="16901" y="52367"/>
                    <a:pt x="16961" y="52367"/>
                  </a:cubicBezTo>
                  <a:cubicBezTo>
                    <a:pt x="17661" y="53795"/>
                    <a:pt x="18998" y="54859"/>
                    <a:pt x="20548" y="55163"/>
                  </a:cubicBezTo>
                  <a:cubicBezTo>
                    <a:pt x="20731" y="55224"/>
                    <a:pt x="20913" y="55254"/>
                    <a:pt x="21156" y="55254"/>
                  </a:cubicBezTo>
                  <a:cubicBezTo>
                    <a:pt x="21612" y="55771"/>
                    <a:pt x="22129" y="56197"/>
                    <a:pt x="22737" y="56470"/>
                  </a:cubicBezTo>
                  <a:cubicBezTo>
                    <a:pt x="23436" y="56774"/>
                    <a:pt x="24165" y="56835"/>
                    <a:pt x="24804" y="56835"/>
                  </a:cubicBezTo>
                  <a:cubicBezTo>
                    <a:pt x="25229" y="56835"/>
                    <a:pt x="25594" y="56805"/>
                    <a:pt x="25928" y="56774"/>
                  </a:cubicBezTo>
                  <a:lnTo>
                    <a:pt x="26141" y="56774"/>
                  </a:lnTo>
                  <a:cubicBezTo>
                    <a:pt x="27114" y="56683"/>
                    <a:pt x="28056" y="56592"/>
                    <a:pt x="29029" y="56501"/>
                  </a:cubicBezTo>
                  <a:cubicBezTo>
                    <a:pt x="29485" y="56470"/>
                    <a:pt x="29971" y="56379"/>
                    <a:pt x="30427" y="56349"/>
                  </a:cubicBezTo>
                  <a:cubicBezTo>
                    <a:pt x="31217" y="56288"/>
                    <a:pt x="31947" y="55832"/>
                    <a:pt x="32372" y="55163"/>
                  </a:cubicBezTo>
                  <a:cubicBezTo>
                    <a:pt x="32463" y="54981"/>
                    <a:pt x="32554" y="54829"/>
                    <a:pt x="32615" y="54646"/>
                  </a:cubicBezTo>
                  <a:cubicBezTo>
                    <a:pt x="33041" y="54495"/>
                    <a:pt x="33223" y="54464"/>
                    <a:pt x="33649" y="54312"/>
                  </a:cubicBezTo>
                  <a:cubicBezTo>
                    <a:pt x="33679" y="54343"/>
                    <a:pt x="33740" y="54343"/>
                    <a:pt x="33770" y="54373"/>
                  </a:cubicBezTo>
                  <a:cubicBezTo>
                    <a:pt x="35102" y="55231"/>
                    <a:pt x="36721" y="56290"/>
                    <a:pt x="38656" y="56290"/>
                  </a:cubicBezTo>
                  <a:cubicBezTo>
                    <a:pt x="38709" y="56290"/>
                    <a:pt x="38762" y="56289"/>
                    <a:pt x="38816" y="56288"/>
                  </a:cubicBezTo>
                  <a:cubicBezTo>
                    <a:pt x="39302" y="56227"/>
                    <a:pt x="39758" y="56166"/>
                    <a:pt x="40275" y="56014"/>
                  </a:cubicBezTo>
                  <a:cubicBezTo>
                    <a:pt x="40321" y="55999"/>
                    <a:pt x="40374" y="55991"/>
                    <a:pt x="40431" y="55991"/>
                  </a:cubicBezTo>
                  <a:cubicBezTo>
                    <a:pt x="40488" y="55991"/>
                    <a:pt x="40549" y="55999"/>
                    <a:pt x="40609" y="56014"/>
                  </a:cubicBezTo>
                  <a:cubicBezTo>
                    <a:pt x="40925" y="56103"/>
                    <a:pt x="41247" y="56149"/>
                    <a:pt x="41567" y="56149"/>
                  </a:cubicBezTo>
                  <a:cubicBezTo>
                    <a:pt x="42016" y="56149"/>
                    <a:pt x="42463" y="56058"/>
                    <a:pt x="42889" y="55862"/>
                  </a:cubicBezTo>
                  <a:cubicBezTo>
                    <a:pt x="42919" y="55832"/>
                    <a:pt x="42950" y="55832"/>
                    <a:pt x="43041" y="55771"/>
                  </a:cubicBezTo>
                  <a:cubicBezTo>
                    <a:pt x="43424" y="55865"/>
                    <a:pt x="43812" y="55910"/>
                    <a:pt x="44198" y="55910"/>
                  </a:cubicBezTo>
                  <a:cubicBezTo>
                    <a:pt x="45314" y="55910"/>
                    <a:pt x="46408" y="55529"/>
                    <a:pt x="47266" y="54829"/>
                  </a:cubicBezTo>
                  <a:cubicBezTo>
                    <a:pt x="47327" y="54768"/>
                    <a:pt x="47418" y="54707"/>
                    <a:pt x="47479" y="54646"/>
                  </a:cubicBezTo>
                  <a:cubicBezTo>
                    <a:pt x="47600" y="54525"/>
                    <a:pt x="47722" y="54495"/>
                    <a:pt x="47874" y="54495"/>
                  </a:cubicBezTo>
                  <a:cubicBezTo>
                    <a:pt x="48269" y="54464"/>
                    <a:pt x="48695" y="54373"/>
                    <a:pt x="49090" y="54221"/>
                  </a:cubicBezTo>
                  <a:cubicBezTo>
                    <a:pt x="50154" y="53795"/>
                    <a:pt x="50853" y="53005"/>
                    <a:pt x="51369" y="52336"/>
                  </a:cubicBezTo>
                  <a:cubicBezTo>
                    <a:pt x="51430" y="52215"/>
                    <a:pt x="51582" y="52124"/>
                    <a:pt x="51734" y="52093"/>
                  </a:cubicBezTo>
                  <a:cubicBezTo>
                    <a:pt x="53102" y="51911"/>
                    <a:pt x="54500" y="51212"/>
                    <a:pt x="55868" y="50118"/>
                  </a:cubicBezTo>
                  <a:cubicBezTo>
                    <a:pt x="58725" y="47807"/>
                    <a:pt x="61157" y="43704"/>
                    <a:pt x="61430" y="40725"/>
                  </a:cubicBezTo>
                  <a:lnTo>
                    <a:pt x="61491" y="39783"/>
                  </a:lnTo>
                  <a:cubicBezTo>
                    <a:pt x="61491" y="39631"/>
                    <a:pt x="61582" y="39479"/>
                    <a:pt x="61734" y="39418"/>
                  </a:cubicBezTo>
                  <a:cubicBezTo>
                    <a:pt x="63224" y="38233"/>
                    <a:pt x="64440" y="36561"/>
                    <a:pt x="64592" y="35315"/>
                  </a:cubicBezTo>
                  <a:cubicBezTo>
                    <a:pt x="64622" y="33218"/>
                    <a:pt x="63832" y="32275"/>
                    <a:pt x="63133" y="31819"/>
                  </a:cubicBezTo>
                  <a:cubicBezTo>
                    <a:pt x="62649" y="31497"/>
                    <a:pt x="62142" y="31388"/>
                    <a:pt x="61653" y="31388"/>
                  </a:cubicBezTo>
                  <a:cubicBezTo>
                    <a:pt x="61589" y="31388"/>
                    <a:pt x="61525" y="31390"/>
                    <a:pt x="61461" y="31394"/>
                  </a:cubicBezTo>
                  <a:cubicBezTo>
                    <a:pt x="61447" y="31395"/>
                    <a:pt x="61432" y="31396"/>
                    <a:pt x="61418" y="31396"/>
                  </a:cubicBezTo>
                  <a:cubicBezTo>
                    <a:pt x="61073" y="31396"/>
                    <a:pt x="60794" y="31044"/>
                    <a:pt x="60853" y="30664"/>
                  </a:cubicBezTo>
                  <a:cubicBezTo>
                    <a:pt x="61309" y="28993"/>
                    <a:pt x="61917" y="26379"/>
                    <a:pt x="62038" y="24312"/>
                  </a:cubicBezTo>
                  <a:cubicBezTo>
                    <a:pt x="62129" y="23035"/>
                    <a:pt x="62069" y="21181"/>
                    <a:pt x="60792" y="20117"/>
                  </a:cubicBezTo>
                  <a:cubicBezTo>
                    <a:pt x="60549" y="19904"/>
                    <a:pt x="60306" y="19752"/>
                    <a:pt x="60032" y="19661"/>
                  </a:cubicBezTo>
                  <a:cubicBezTo>
                    <a:pt x="59759" y="19540"/>
                    <a:pt x="59607" y="19266"/>
                    <a:pt x="59667" y="18962"/>
                  </a:cubicBezTo>
                  <a:cubicBezTo>
                    <a:pt x="60215" y="17078"/>
                    <a:pt x="60397" y="15102"/>
                    <a:pt x="60336" y="13764"/>
                  </a:cubicBezTo>
                  <a:lnTo>
                    <a:pt x="60336" y="13612"/>
                  </a:lnTo>
                  <a:cubicBezTo>
                    <a:pt x="60336" y="13369"/>
                    <a:pt x="60336" y="13035"/>
                    <a:pt x="60245" y="12609"/>
                  </a:cubicBezTo>
                  <a:lnTo>
                    <a:pt x="60245" y="12549"/>
                  </a:lnTo>
                  <a:cubicBezTo>
                    <a:pt x="60184" y="12153"/>
                    <a:pt x="60032" y="11363"/>
                    <a:pt x="59303" y="10725"/>
                  </a:cubicBezTo>
                  <a:cubicBezTo>
                    <a:pt x="58769" y="10208"/>
                    <a:pt x="58090" y="9948"/>
                    <a:pt x="57405" y="9948"/>
                  </a:cubicBezTo>
                  <a:cubicBezTo>
                    <a:pt x="56840" y="9948"/>
                    <a:pt x="56271" y="10125"/>
                    <a:pt x="55777" y="10482"/>
                  </a:cubicBezTo>
                  <a:lnTo>
                    <a:pt x="55078" y="11059"/>
                  </a:lnTo>
                  <a:cubicBezTo>
                    <a:pt x="55078" y="11029"/>
                    <a:pt x="55108" y="10998"/>
                    <a:pt x="55108" y="10938"/>
                  </a:cubicBezTo>
                  <a:cubicBezTo>
                    <a:pt x="55199" y="10573"/>
                    <a:pt x="55321" y="10147"/>
                    <a:pt x="55382" y="9722"/>
                  </a:cubicBezTo>
                  <a:cubicBezTo>
                    <a:pt x="55807" y="7989"/>
                    <a:pt x="57357" y="4980"/>
                    <a:pt x="55990" y="3430"/>
                  </a:cubicBezTo>
                  <a:cubicBezTo>
                    <a:pt x="55496" y="2850"/>
                    <a:pt x="54782" y="2546"/>
                    <a:pt x="53978" y="2546"/>
                  </a:cubicBezTo>
                  <a:cubicBezTo>
                    <a:pt x="53939" y="2546"/>
                    <a:pt x="53901" y="2547"/>
                    <a:pt x="53862" y="2548"/>
                  </a:cubicBezTo>
                  <a:cubicBezTo>
                    <a:pt x="53649" y="2548"/>
                    <a:pt x="53406" y="2579"/>
                    <a:pt x="53224" y="2640"/>
                  </a:cubicBezTo>
                  <a:cubicBezTo>
                    <a:pt x="53173" y="2650"/>
                    <a:pt x="53109" y="2653"/>
                    <a:pt x="53036" y="2653"/>
                  </a:cubicBezTo>
                  <a:cubicBezTo>
                    <a:pt x="52889" y="2653"/>
                    <a:pt x="52707" y="2640"/>
                    <a:pt x="52524" y="2640"/>
                  </a:cubicBezTo>
                  <a:cubicBezTo>
                    <a:pt x="52420" y="2631"/>
                    <a:pt x="52158" y="2628"/>
                    <a:pt x="51782" y="2628"/>
                  </a:cubicBezTo>
                  <a:cubicBezTo>
                    <a:pt x="50565" y="2628"/>
                    <a:pt x="48160" y="2662"/>
                    <a:pt x="46114" y="2662"/>
                  </a:cubicBezTo>
                  <a:cubicBezTo>
                    <a:pt x="44198" y="2662"/>
                    <a:pt x="42598" y="2632"/>
                    <a:pt x="42585" y="2518"/>
                  </a:cubicBezTo>
                  <a:cubicBezTo>
                    <a:pt x="42433" y="1667"/>
                    <a:pt x="41947" y="1150"/>
                    <a:pt x="41521" y="877"/>
                  </a:cubicBezTo>
                  <a:cubicBezTo>
                    <a:pt x="40944" y="512"/>
                    <a:pt x="40366" y="390"/>
                    <a:pt x="39910" y="299"/>
                  </a:cubicBezTo>
                  <a:cubicBezTo>
                    <a:pt x="38399" y="69"/>
                    <a:pt x="36851" y="0"/>
                    <a:pt x="352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41" name="Google Shape;941;p50"/>
            <p:cNvGrpSpPr/>
            <p:nvPr/>
          </p:nvGrpSpPr>
          <p:grpSpPr>
            <a:xfrm>
              <a:off x="2828925" y="6121750"/>
              <a:ext cx="1447100" cy="1258100"/>
              <a:chOff x="2828925" y="6121750"/>
              <a:chExt cx="1447100" cy="1258100"/>
            </a:xfrm>
          </p:grpSpPr>
          <p:sp>
            <p:nvSpPr>
              <p:cNvPr id="942" name="Google Shape;942;p50"/>
              <p:cNvSpPr/>
              <p:nvPr/>
            </p:nvSpPr>
            <p:spPr>
              <a:xfrm>
                <a:off x="3825900" y="7037700"/>
                <a:ext cx="370850" cy="227650"/>
              </a:xfrm>
              <a:custGeom>
                <a:avLst/>
                <a:gdLst/>
                <a:ahLst/>
                <a:cxnLst/>
                <a:rect l="l" t="t" r="r" b="b"/>
                <a:pathLst>
                  <a:path w="14834" h="9106" extrusionOk="0">
                    <a:moveTo>
                      <a:pt x="10330" y="2346"/>
                    </a:moveTo>
                    <a:cubicBezTo>
                      <a:pt x="10347" y="2346"/>
                      <a:pt x="10369" y="2353"/>
                      <a:pt x="10396" y="2371"/>
                    </a:cubicBezTo>
                    <a:cubicBezTo>
                      <a:pt x="10426" y="2432"/>
                      <a:pt x="10517" y="2462"/>
                      <a:pt x="10426" y="2584"/>
                    </a:cubicBezTo>
                    <a:cubicBezTo>
                      <a:pt x="10304" y="2766"/>
                      <a:pt x="10213" y="2918"/>
                      <a:pt x="10092" y="3101"/>
                    </a:cubicBezTo>
                    <a:cubicBezTo>
                      <a:pt x="9940" y="3283"/>
                      <a:pt x="9818" y="3496"/>
                      <a:pt x="9666" y="3678"/>
                    </a:cubicBezTo>
                    <a:cubicBezTo>
                      <a:pt x="9544" y="3830"/>
                      <a:pt x="9484" y="3952"/>
                      <a:pt x="9362" y="4043"/>
                    </a:cubicBezTo>
                    <a:cubicBezTo>
                      <a:pt x="9332" y="4104"/>
                      <a:pt x="9301" y="4134"/>
                      <a:pt x="9301" y="4195"/>
                    </a:cubicBezTo>
                    <a:cubicBezTo>
                      <a:pt x="9453" y="4195"/>
                      <a:pt x="9514" y="4104"/>
                      <a:pt x="9666" y="4043"/>
                    </a:cubicBezTo>
                    <a:cubicBezTo>
                      <a:pt x="9970" y="3952"/>
                      <a:pt x="10244" y="3739"/>
                      <a:pt x="10517" y="3587"/>
                    </a:cubicBezTo>
                    <a:cubicBezTo>
                      <a:pt x="10669" y="3526"/>
                      <a:pt x="10821" y="3405"/>
                      <a:pt x="11003" y="3344"/>
                    </a:cubicBezTo>
                    <a:cubicBezTo>
                      <a:pt x="11216" y="3192"/>
                      <a:pt x="11459" y="3070"/>
                      <a:pt x="11672" y="2918"/>
                    </a:cubicBezTo>
                    <a:cubicBezTo>
                      <a:pt x="11763" y="2827"/>
                      <a:pt x="11915" y="2827"/>
                      <a:pt x="11885" y="2645"/>
                    </a:cubicBezTo>
                    <a:cubicBezTo>
                      <a:pt x="11824" y="2523"/>
                      <a:pt x="11915" y="2493"/>
                      <a:pt x="12037" y="2493"/>
                    </a:cubicBezTo>
                    <a:cubicBezTo>
                      <a:pt x="12128" y="2493"/>
                      <a:pt x="12219" y="2432"/>
                      <a:pt x="12280" y="2432"/>
                    </a:cubicBezTo>
                    <a:cubicBezTo>
                      <a:pt x="12371" y="2432"/>
                      <a:pt x="12432" y="2432"/>
                      <a:pt x="12493" y="2493"/>
                    </a:cubicBezTo>
                    <a:cubicBezTo>
                      <a:pt x="12462" y="2614"/>
                      <a:pt x="12462" y="2675"/>
                      <a:pt x="12371" y="2766"/>
                    </a:cubicBezTo>
                    <a:cubicBezTo>
                      <a:pt x="12158" y="2979"/>
                      <a:pt x="11915" y="3192"/>
                      <a:pt x="11642" y="3344"/>
                    </a:cubicBezTo>
                    <a:cubicBezTo>
                      <a:pt x="11429" y="3435"/>
                      <a:pt x="11247" y="3587"/>
                      <a:pt x="11003" y="3708"/>
                    </a:cubicBezTo>
                    <a:cubicBezTo>
                      <a:pt x="10791" y="3830"/>
                      <a:pt x="10547" y="3982"/>
                      <a:pt x="10335" y="4104"/>
                    </a:cubicBezTo>
                    <a:cubicBezTo>
                      <a:pt x="10031" y="4256"/>
                      <a:pt x="9757" y="4408"/>
                      <a:pt x="9453" y="4590"/>
                    </a:cubicBezTo>
                    <a:cubicBezTo>
                      <a:pt x="9362" y="4620"/>
                      <a:pt x="9271" y="4620"/>
                      <a:pt x="9180" y="4742"/>
                    </a:cubicBezTo>
                    <a:cubicBezTo>
                      <a:pt x="9453" y="4772"/>
                      <a:pt x="9636" y="4894"/>
                      <a:pt x="9909" y="4924"/>
                    </a:cubicBezTo>
                    <a:cubicBezTo>
                      <a:pt x="10183" y="4955"/>
                      <a:pt x="10426" y="4924"/>
                      <a:pt x="10669" y="5015"/>
                    </a:cubicBezTo>
                    <a:cubicBezTo>
                      <a:pt x="10791" y="5046"/>
                      <a:pt x="10943" y="5046"/>
                      <a:pt x="11034" y="5076"/>
                    </a:cubicBezTo>
                    <a:cubicBezTo>
                      <a:pt x="11155" y="5107"/>
                      <a:pt x="11186" y="5198"/>
                      <a:pt x="11155" y="5319"/>
                    </a:cubicBezTo>
                    <a:cubicBezTo>
                      <a:pt x="11129" y="5398"/>
                      <a:pt x="11012" y="5477"/>
                      <a:pt x="10882" y="5477"/>
                    </a:cubicBezTo>
                    <a:cubicBezTo>
                      <a:pt x="10862" y="5477"/>
                      <a:pt x="10841" y="5475"/>
                      <a:pt x="10821" y="5471"/>
                    </a:cubicBezTo>
                    <a:cubicBezTo>
                      <a:pt x="10639" y="5380"/>
                      <a:pt x="10426" y="5380"/>
                      <a:pt x="10244" y="5350"/>
                    </a:cubicBezTo>
                    <a:cubicBezTo>
                      <a:pt x="9940" y="5319"/>
                      <a:pt x="9666" y="5350"/>
                      <a:pt x="9392" y="5228"/>
                    </a:cubicBezTo>
                    <a:cubicBezTo>
                      <a:pt x="9180" y="5167"/>
                      <a:pt x="8937" y="5076"/>
                      <a:pt x="8754" y="4924"/>
                    </a:cubicBezTo>
                    <a:cubicBezTo>
                      <a:pt x="8724" y="4894"/>
                      <a:pt x="8724" y="4894"/>
                      <a:pt x="8693" y="4894"/>
                    </a:cubicBezTo>
                    <a:cubicBezTo>
                      <a:pt x="8268" y="5076"/>
                      <a:pt x="7873" y="5259"/>
                      <a:pt x="7478" y="5411"/>
                    </a:cubicBezTo>
                    <a:cubicBezTo>
                      <a:pt x="7265" y="5502"/>
                      <a:pt x="7082" y="5502"/>
                      <a:pt x="6930" y="5563"/>
                    </a:cubicBezTo>
                    <a:cubicBezTo>
                      <a:pt x="6748" y="5654"/>
                      <a:pt x="6505" y="5715"/>
                      <a:pt x="6292" y="5715"/>
                    </a:cubicBezTo>
                    <a:cubicBezTo>
                      <a:pt x="6474" y="5867"/>
                      <a:pt x="6626" y="5988"/>
                      <a:pt x="6778" y="6079"/>
                    </a:cubicBezTo>
                    <a:cubicBezTo>
                      <a:pt x="7022" y="6171"/>
                      <a:pt x="7234" y="6262"/>
                      <a:pt x="7478" y="6383"/>
                    </a:cubicBezTo>
                    <a:cubicBezTo>
                      <a:pt x="7660" y="6444"/>
                      <a:pt x="7842" y="6535"/>
                      <a:pt x="8025" y="6566"/>
                    </a:cubicBezTo>
                    <a:cubicBezTo>
                      <a:pt x="8146" y="6596"/>
                      <a:pt x="8237" y="6626"/>
                      <a:pt x="8329" y="6687"/>
                    </a:cubicBezTo>
                    <a:cubicBezTo>
                      <a:pt x="8450" y="6718"/>
                      <a:pt x="8450" y="6839"/>
                      <a:pt x="8450" y="6930"/>
                    </a:cubicBezTo>
                    <a:cubicBezTo>
                      <a:pt x="8430" y="7011"/>
                      <a:pt x="8383" y="7025"/>
                      <a:pt x="8335" y="7025"/>
                    </a:cubicBezTo>
                    <a:cubicBezTo>
                      <a:pt x="8312" y="7025"/>
                      <a:pt x="8288" y="7022"/>
                      <a:pt x="8268" y="7022"/>
                    </a:cubicBezTo>
                    <a:cubicBezTo>
                      <a:pt x="8085" y="7022"/>
                      <a:pt x="7933" y="6930"/>
                      <a:pt x="7781" y="6870"/>
                    </a:cubicBezTo>
                    <a:cubicBezTo>
                      <a:pt x="7630" y="6778"/>
                      <a:pt x="7508" y="6778"/>
                      <a:pt x="7356" y="6718"/>
                    </a:cubicBezTo>
                    <a:cubicBezTo>
                      <a:pt x="6930" y="6535"/>
                      <a:pt x="6474" y="6414"/>
                      <a:pt x="6171" y="6079"/>
                    </a:cubicBezTo>
                    <a:cubicBezTo>
                      <a:pt x="6050" y="5911"/>
                      <a:pt x="5910" y="5857"/>
                      <a:pt x="5737" y="5857"/>
                    </a:cubicBezTo>
                    <a:cubicBezTo>
                      <a:pt x="5691" y="5857"/>
                      <a:pt x="5643" y="5860"/>
                      <a:pt x="5593" y="5867"/>
                    </a:cubicBezTo>
                    <a:cubicBezTo>
                      <a:pt x="5532" y="5867"/>
                      <a:pt x="5441" y="5867"/>
                      <a:pt x="5441" y="5806"/>
                    </a:cubicBezTo>
                    <a:cubicBezTo>
                      <a:pt x="5411" y="5775"/>
                      <a:pt x="5441" y="5684"/>
                      <a:pt x="5502" y="5654"/>
                    </a:cubicBezTo>
                    <a:cubicBezTo>
                      <a:pt x="5563" y="5654"/>
                      <a:pt x="5593" y="5563"/>
                      <a:pt x="5684" y="5563"/>
                    </a:cubicBezTo>
                    <a:cubicBezTo>
                      <a:pt x="5897" y="5563"/>
                      <a:pt x="6019" y="5471"/>
                      <a:pt x="6110" y="5319"/>
                    </a:cubicBezTo>
                    <a:cubicBezTo>
                      <a:pt x="6262" y="5015"/>
                      <a:pt x="6474" y="4864"/>
                      <a:pt x="6657" y="4620"/>
                    </a:cubicBezTo>
                    <a:cubicBezTo>
                      <a:pt x="6930" y="4347"/>
                      <a:pt x="7174" y="4104"/>
                      <a:pt x="7356" y="3739"/>
                    </a:cubicBezTo>
                    <a:cubicBezTo>
                      <a:pt x="7379" y="3692"/>
                      <a:pt x="7438" y="3628"/>
                      <a:pt x="7492" y="3628"/>
                    </a:cubicBezTo>
                    <a:cubicBezTo>
                      <a:pt x="7508" y="3628"/>
                      <a:pt x="7524" y="3634"/>
                      <a:pt x="7538" y="3648"/>
                    </a:cubicBezTo>
                    <a:cubicBezTo>
                      <a:pt x="7660" y="3648"/>
                      <a:pt x="7690" y="3678"/>
                      <a:pt x="7660" y="3800"/>
                    </a:cubicBezTo>
                    <a:cubicBezTo>
                      <a:pt x="7538" y="4134"/>
                      <a:pt x="7326" y="4347"/>
                      <a:pt x="7082" y="4590"/>
                    </a:cubicBezTo>
                    <a:cubicBezTo>
                      <a:pt x="6900" y="4864"/>
                      <a:pt x="6626" y="5046"/>
                      <a:pt x="6444" y="5319"/>
                    </a:cubicBezTo>
                    <a:cubicBezTo>
                      <a:pt x="6414" y="5350"/>
                      <a:pt x="6353" y="5350"/>
                      <a:pt x="6414" y="5380"/>
                    </a:cubicBezTo>
                    <a:cubicBezTo>
                      <a:pt x="6429" y="5395"/>
                      <a:pt x="6444" y="5403"/>
                      <a:pt x="6455" y="5403"/>
                    </a:cubicBezTo>
                    <a:cubicBezTo>
                      <a:pt x="6467" y="5403"/>
                      <a:pt x="6474" y="5395"/>
                      <a:pt x="6474" y="5380"/>
                    </a:cubicBezTo>
                    <a:cubicBezTo>
                      <a:pt x="6566" y="5319"/>
                      <a:pt x="6626" y="5350"/>
                      <a:pt x="6748" y="5319"/>
                    </a:cubicBezTo>
                    <a:cubicBezTo>
                      <a:pt x="7052" y="5228"/>
                      <a:pt x="7356" y="5076"/>
                      <a:pt x="7660" y="5015"/>
                    </a:cubicBezTo>
                    <a:cubicBezTo>
                      <a:pt x="7842" y="4924"/>
                      <a:pt x="8025" y="4803"/>
                      <a:pt x="8268" y="4742"/>
                    </a:cubicBezTo>
                    <a:cubicBezTo>
                      <a:pt x="8420" y="4712"/>
                      <a:pt x="8541" y="4590"/>
                      <a:pt x="8693" y="4560"/>
                    </a:cubicBezTo>
                    <a:cubicBezTo>
                      <a:pt x="8754" y="4499"/>
                      <a:pt x="8724" y="4408"/>
                      <a:pt x="8754" y="4347"/>
                    </a:cubicBezTo>
                    <a:cubicBezTo>
                      <a:pt x="8906" y="4104"/>
                      <a:pt x="9088" y="3860"/>
                      <a:pt x="9332" y="3648"/>
                    </a:cubicBezTo>
                    <a:cubicBezTo>
                      <a:pt x="9484" y="3496"/>
                      <a:pt x="9605" y="3344"/>
                      <a:pt x="9696" y="3131"/>
                    </a:cubicBezTo>
                    <a:cubicBezTo>
                      <a:pt x="9788" y="3040"/>
                      <a:pt x="9848" y="2918"/>
                      <a:pt x="9940" y="2827"/>
                    </a:cubicBezTo>
                    <a:cubicBezTo>
                      <a:pt x="10061" y="2736"/>
                      <a:pt x="10122" y="2584"/>
                      <a:pt x="10244" y="2432"/>
                    </a:cubicBezTo>
                    <a:cubicBezTo>
                      <a:pt x="10265" y="2389"/>
                      <a:pt x="10287" y="2346"/>
                      <a:pt x="10330" y="2346"/>
                    </a:cubicBezTo>
                    <a:close/>
                    <a:moveTo>
                      <a:pt x="14833" y="0"/>
                    </a:moveTo>
                    <a:lnTo>
                      <a:pt x="14833" y="0"/>
                    </a:lnTo>
                    <a:cubicBezTo>
                      <a:pt x="14073" y="61"/>
                      <a:pt x="13465" y="243"/>
                      <a:pt x="12766" y="517"/>
                    </a:cubicBezTo>
                    <a:cubicBezTo>
                      <a:pt x="10396" y="1398"/>
                      <a:pt x="0" y="3496"/>
                      <a:pt x="3860" y="7751"/>
                    </a:cubicBezTo>
                    <a:cubicBezTo>
                      <a:pt x="4739" y="8705"/>
                      <a:pt x="5708" y="9105"/>
                      <a:pt x="6696" y="9105"/>
                    </a:cubicBezTo>
                    <a:cubicBezTo>
                      <a:pt x="10493" y="9105"/>
                      <a:pt x="14568" y="3184"/>
                      <a:pt x="14833" y="0"/>
                    </a:cubicBezTo>
                    <a:close/>
                  </a:path>
                </a:pathLst>
              </a:custGeom>
              <a:solidFill>
                <a:srgbClr val="2474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50"/>
              <p:cNvSpPr/>
              <p:nvPr/>
            </p:nvSpPr>
            <p:spPr>
              <a:xfrm>
                <a:off x="3788650" y="6583400"/>
                <a:ext cx="430000" cy="499350"/>
              </a:xfrm>
              <a:custGeom>
                <a:avLst/>
                <a:gdLst/>
                <a:ahLst/>
                <a:cxnLst/>
                <a:rect l="l" t="t" r="r" b="b"/>
                <a:pathLst>
                  <a:path w="17200" h="19974" extrusionOk="0">
                    <a:moveTo>
                      <a:pt x="9180" y="8506"/>
                    </a:moveTo>
                    <a:cubicBezTo>
                      <a:pt x="9180" y="8537"/>
                      <a:pt x="9180" y="8598"/>
                      <a:pt x="9150" y="8628"/>
                    </a:cubicBezTo>
                    <a:cubicBezTo>
                      <a:pt x="8998" y="8689"/>
                      <a:pt x="8937" y="8902"/>
                      <a:pt x="8785" y="8962"/>
                    </a:cubicBezTo>
                    <a:cubicBezTo>
                      <a:pt x="8724" y="8962"/>
                      <a:pt x="8724" y="8932"/>
                      <a:pt x="8724" y="8902"/>
                    </a:cubicBezTo>
                    <a:cubicBezTo>
                      <a:pt x="8876" y="8780"/>
                      <a:pt x="8968" y="8598"/>
                      <a:pt x="9180" y="8506"/>
                    </a:cubicBezTo>
                    <a:close/>
                    <a:moveTo>
                      <a:pt x="14737" y="3936"/>
                    </a:moveTo>
                    <a:cubicBezTo>
                      <a:pt x="14817" y="3936"/>
                      <a:pt x="14879" y="3970"/>
                      <a:pt x="14925" y="4038"/>
                    </a:cubicBezTo>
                    <a:cubicBezTo>
                      <a:pt x="15016" y="4099"/>
                      <a:pt x="14955" y="4190"/>
                      <a:pt x="14925" y="4281"/>
                    </a:cubicBezTo>
                    <a:cubicBezTo>
                      <a:pt x="14803" y="4585"/>
                      <a:pt x="14712" y="4889"/>
                      <a:pt x="14560" y="5163"/>
                    </a:cubicBezTo>
                    <a:cubicBezTo>
                      <a:pt x="14439" y="5406"/>
                      <a:pt x="14317" y="5588"/>
                      <a:pt x="14256" y="5801"/>
                    </a:cubicBezTo>
                    <a:cubicBezTo>
                      <a:pt x="14135" y="6105"/>
                      <a:pt x="13952" y="6379"/>
                      <a:pt x="13831" y="6683"/>
                    </a:cubicBezTo>
                    <a:cubicBezTo>
                      <a:pt x="13740" y="6865"/>
                      <a:pt x="13648" y="7078"/>
                      <a:pt x="13527" y="7230"/>
                    </a:cubicBezTo>
                    <a:cubicBezTo>
                      <a:pt x="13375" y="7473"/>
                      <a:pt x="13253" y="7716"/>
                      <a:pt x="13101" y="7929"/>
                    </a:cubicBezTo>
                    <a:cubicBezTo>
                      <a:pt x="12980" y="8172"/>
                      <a:pt x="12828" y="8354"/>
                      <a:pt x="12676" y="8598"/>
                    </a:cubicBezTo>
                    <a:cubicBezTo>
                      <a:pt x="12585" y="8750"/>
                      <a:pt x="12463" y="8932"/>
                      <a:pt x="12341" y="9084"/>
                    </a:cubicBezTo>
                    <a:cubicBezTo>
                      <a:pt x="12311" y="9145"/>
                      <a:pt x="12189" y="9206"/>
                      <a:pt x="12220" y="9297"/>
                    </a:cubicBezTo>
                    <a:cubicBezTo>
                      <a:pt x="12372" y="9297"/>
                      <a:pt x="12463" y="9206"/>
                      <a:pt x="12585" y="9114"/>
                    </a:cubicBezTo>
                    <a:cubicBezTo>
                      <a:pt x="12980" y="8841"/>
                      <a:pt x="13405" y="8506"/>
                      <a:pt x="13800" y="8202"/>
                    </a:cubicBezTo>
                    <a:cubicBezTo>
                      <a:pt x="13983" y="8050"/>
                      <a:pt x="14196" y="7899"/>
                      <a:pt x="14408" y="7716"/>
                    </a:cubicBezTo>
                    <a:cubicBezTo>
                      <a:pt x="14621" y="7534"/>
                      <a:pt x="14864" y="7321"/>
                      <a:pt x="15047" y="7108"/>
                    </a:cubicBezTo>
                    <a:cubicBezTo>
                      <a:pt x="15168" y="6987"/>
                      <a:pt x="15320" y="6865"/>
                      <a:pt x="15472" y="6713"/>
                    </a:cubicBezTo>
                    <a:cubicBezTo>
                      <a:pt x="15503" y="6683"/>
                      <a:pt x="15533" y="6652"/>
                      <a:pt x="15533" y="6561"/>
                    </a:cubicBezTo>
                    <a:cubicBezTo>
                      <a:pt x="15533" y="6500"/>
                      <a:pt x="15533" y="6409"/>
                      <a:pt x="15655" y="6379"/>
                    </a:cubicBezTo>
                    <a:cubicBezTo>
                      <a:pt x="15675" y="6374"/>
                      <a:pt x="15695" y="6371"/>
                      <a:pt x="15712" y="6371"/>
                    </a:cubicBezTo>
                    <a:cubicBezTo>
                      <a:pt x="15796" y="6371"/>
                      <a:pt x="15842" y="6430"/>
                      <a:pt x="15867" y="6531"/>
                    </a:cubicBezTo>
                    <a:cubicBezTo>
                      <a:pt x="15989" y="6531"/>
                      <a:pt x="15989" y="6652"/>
                      <a:pt x="15928" y="6774"/>
                    </a:cubicBezTo>
                    <a:cubicBezTo>
                      <a:pt x="15715" y="6987"/>
                      <a:pt x="15533" y="7230"/>
                      <a:pt x="15320" y="7351"/>
                    </a:cubicBezTo>
                    <a:cubicBezTo>
                      <a:pt x="15229" y="7412"/>
                      <a:pt x="15199" y="7473"/>
                      <a:pt x="15168" y="7534"/>
                    </a:cubicBezTo>
                    <a:cubicBezTo>
                      <a:pt x="14925" y="7777"/>
                      <a:pt x="14621" y="7990"/>
                      <a:pt x="14348" y="8202"/>
                    </a:cubicBezTo>
                    <a:cubicBezTo>
                      <a:pt x="14196" y="8354"/>
                      <a:pt x="14013" y="8476"/>
                      <a:pt x="13831" y="8628"/>
                    </a:cubicBezTo>
                    <a:cubicBezTo>
                      <a:pt x="13709" y="8689"/>
                      <a:pt x="13648" y="8810"/>
                      <a:pt x="13527" y="8871"/>
                    </a:cubicBezTo>
                    <a:cubicBezTo>
                      <a:pt x="13284" y="9084"/>
                      <a:pt x="13041" y="9266"/>
                      <a:pt x="12767" y="9418"/>
                    </a:cubicBezTo>
                    <a:cubicBezTo>
                      <a:pt x="12524" y="9570"/>
                      <a:pt x="12341" y="9692"/>
                      <a:pt x="12068" y="9753"/>
                    </a:cubicBezTo>
                    <a:cubicBezTo>
                      <a:pt x="11977" y="9813"/>
                      <a:pt x="11886" y="9844"/>
                      <a:pt x="11764" y="9844"/>
                    </a:cubicBezTo>
                    <a:cubicBezTo>
                      <a:pt x="11673" y="9844"/>
                      <a:pt x="11612" y="9996"/>
                      <a:pt x="11582" y="10057"/>
                    </a:cubicBezTo>
                    <a:lnTo>
                      <a:pt x="11247" y="10513"/>
                    </a:lnTo>
                    <a:cubicBezTo>
                      <a:pt x="11095" y="10756"/>
                      <a:pt x="10943" y="10938"/>
                      <a:pt x="10791" y="11181"/>
                    </a:cubicBezTo>
                    <a:cubicBezTo>
                      <a:pt x="10639" y="11364"/>
                      <a:pt x="10457" y="11546"/>
                      <a:pt x="10305" y="11789"/>
                    </a:cubicBezTo>
                    <a:cubicBezTo>
                      <a:pt x="10183" y="11972"/>
                      <a:pt x="10001" y="12123"/>
                      <a:pt x="9879" y="12306"/>
                    </a:cubicBezTo>
                    <a:cubicBezTo>
                      <a:pt x="9788" y="12427"/>
                      <a:pt x="9697" y="12488"/>
                      <a:pt x="9606" y="12610"/>
                    </a:cubicBezTo>
                    <a:cubicBezTo>
                      <a:pt x="9575" y="12640"/>
                      <a:pt x="9545" y="12701"/>
                      <a:pt x="9545" y="12731"/>
                    </a:cubicBezTo>
                    <a:cubicBezTo>
                      <a:pt x="9554" y="12750"/>
                      <a:pt x="9564" y="12757"/>
                      <a:pt x="9573" y="12757"/>
                    </a:cubicBezTo>
                    <a:cubicBezTo>
                      <a:pt x="9594" y="12757"/>
                      <a:pt x="9615" y="12722"/>
                      <a:pt x="9636" y="12701"/>
                    </a:cubicBezTo>
                    <a:cubicBezTo>
                      <a:pt x="10031" y="12579"/>
                      <a:pt x="10366" y="12336"/>
                      <a:pt x="10761" y="12184"/>
                    </a:cubicBezTo>
                    <a:cubicBezTo>
                      <a:pt x="11065" y="12032"/>
                      <a:pt x="11308" y="11850"/>
                      <a:pt x="11612" y="11668"/>
                    </a:cubicBezTo>
                    <a:cubicBezTo>
                      <a:pt x="11734" y="11576"/>
                      <a:pt x="11855" y="11424"/>
                      <a:pt x="12007" y="11394"/>
                    </a:cubicBezTo>
                    <a:cubicBezTo>
                      <a:pt x="12068" y="11364"/>
                      <a:pt x="12037" y="11333"/>
                      <a:pt x="12037" y="11242"/>
                    </a:cubicBezTo>
                    <a:cubicBezTo>
                      <a:pt x="12068" y="11120"/>
                      <a:pt x="12068" y="11029"/>
                      <a:pt x="12189" y="10968"/>
                    </a:cubicBezTo>
                    <a:cubicBezTo>
                      <a:pt x="12210" y="10963"/>
                      <a:pt x="12230" y="10961"/>
                      <a:pt x="12250" y="10961"/>
                    </a:cubicBezTo>
                    <a:cubicBezTo>
                      <a:pt x="12349" y="10961"/>
                      <a:pt x="12438" y="11024"/>
                      <a:pt x="12463" y="11151"/>
                    </a:cubicBezTo>
                    <a:cubicBezTo>
                      <a:pt x="12493" y="11364"/>
                      <a:pt x="12433" y="11455"/>
                      <a:pt x="12311" y="11637"/>
                    </a:cubicBezTo>
                    <a:cubicBezTo>
                      <a:pt x="12037" y="11880"/>
                      <a:pt x="11703" y="12123"/>
                      <a:pt x="11369" y="12336"/>
                    </a:cubicBezTo>
                    <a:cubicBezTo>
                      <a:pt x="11065" y="12549"/>
                      <a:pt x="10700" y="12701"/>
                      <a:pt x="10366" y="12853"/>
                    </a:cubicBezTo>
                    <a:cubicBezTo>
                      <a:pt x="10031" y="13005"/>
                      <a:pt x="9727" y="13096"/>
                      <a:pt x="9393" y="13248"/>
                    </a:cubicBezTo>
                    <a:cubicBezTo>
                      <a:pt x="9302" y="13279"/>
                      <a:pt x="9180" y="13339"/>
                      <a:pt x="9150" y="13339"/>
                    </a:cubicBezTo>
                    <a:cubicBezTo>
                      <a:pt x="8876" y="13339"/>
                      <a:pt x="8816" y="13522"/>
                      <a:pt x="8664" y="13674"/>
                    </a:cubicBezTo>
                    <a:cubicBezTo>
                      <a:pt x="8481" y="13856"/>
                      <a:pt x="8329" y="14099"/>
                      <a:pt x="8056" y="14251"/>
                    </a:cubicBezTo>
                    <a:cubicBezTo>
                      <a:pt x="8025" y="14282"/>
                      <a:pt x="7934" y="14312"/>
                      <a:pt x="7904" y="14403"/>
                    </a:cubicBezTo>
                    <a:cubicBezTo>
                      <a:pt x="7846" y="14442"/>
                      <a:pt x="7800" y="14480"/>
                      <a:pt x="7752" y="14480"/>
                    </a:cubicBezTo>
                    <a:cubicBezTo>
                      <a:pt x="7723" y="14480"/>
                      <a:pt x="7694" y="14467"/>
                      <a:pt x="7661" y="14434"/>
                    </a:cubicBezTo>
                    <a:cubicBezTo>
                      <a:pt x="7600" y="14373"/>
                      <a:pt x="7630" y="14282"/>
                      <a:pt x="7752" y="14251"/>
                    </a:cubicBezTo>
                    <a:cubicBezTo>
                      <a:pt x="8025" y="14069"/>
                      <a:pt x="8208" y="13795"/>
                      <a:pt x="8420" y="13613"/>
                    </a:cubicBezTo>
                    <a:cubicBezTo>
                      <a:pt x="8481" y="13552"/>
                      <a:pt x="8512" y="13552"/>
                      <a:pt x="8512" y="13522"/>
                    </a:cubicBezTo>
                    <a:cubicBezTo>
                      <a:pt x="8633" y="13400"/>
                      <a:pt x="8633" y="13339"/>
                      <a:pt x="8512" y="13218"/>
                    </a:cubicBezTo>
                    <a:cubicBezTo>
                      <a:pt x="8390" y="13096"/>
                      <a:pt x="8420" y="12944"/>
                      <a:pt x="8481" y="12853"/>
                    </a:cubicBezTo>
                    <a:cubicBezTo>
                      <a:pt x="8572" y="12549"/>
                      <a:pt x="8694" y="12275"/>
                      <a:pt x="8816" y="11972"/>
                    </a:cubicBezTo>
                    <a:cubicBezTo>
                      <a:pt x="8876" y="11789"/>
                      <a:pt x="8968" y="11546"/>
                      <a:pt x="9028" y="11364"/>
                    </a:cubicBezTo>
                    <a:cubicBezTo>
                      <a:pt x="9120" y="11212"/>
                      <a:pt x="9150" y="11029"/>
                      <a:pt x="9241" y="10877"/>
                    </a:cubicBezTo>
                    <a:cubicBezTo>
                      <a:pt x="9302" y="10634"/>
                      <a:pt x="9393" y="10421"/>
                      <a:pt x="9484" y="10178"/>
                    </a:cubicBezTo>
                    <a:cubicBezTo>
                      <a:pt x="9575" y="10057"/>
                      <a:pt x="9545" y="9905"/>
                      <a:pt x="9606" y="9753"/>
                    </a:cubicBezTo>
                    <a:cubicBezTo>
                      <a:pt x="9697" y="9540"/>
                      <a:pt x="9636" y="9266"/>
                      <a:pt x="9758" y="9054"/>
                    </a:cubicBezTo>
                    <a:cubicBezTo>
                      <a:pt x="9788" y="8962"/>
                      <a:pt x="9758" y="8841"/>
                      <a:pt x="9758" y="8780"/>
                    </a:cubicBezTo>
                    <a:cubicBezTo>
                      <a:pt x="9758" y="8658"/>
                      <a:pt x="9788" y="8598"/>
                      <a:pt x="9910" y="8598"/>
                    </a:cubicBezTo>
                    <a:cubicBezTo>
                      <a:pt x="10001" y="8598"/>
                      <a:pt x="10031" y="8628"/>
                      <a:pt x="10031" y="8689"/>
                    </a:cubicBezTo>
                    <a:cubicBezTo>
                      <a:pt x="10062" y="8932"/>
                      <a:pt x="10031" y="9145"/>
                      <a:pt x="10001" y="9418"/>
                    </a:cubicBezTo>
                    <a:cubicBezTo>
                      <a:pt x="9940" y="9601"/>
                      <a:pt x="9910" y="9753"/>
                      <a:pt x="9879" y="9965"/>
                    </a:cubicBezTo>
                    <a:lnTo>
                      <a:pt x="9758" y="10421"/>
                    </a:lnTo>
                    <a:cubicBezTo>
                      <a:pt x="9697" y="10634"/>
                      <a:pt x="9606" y="10816"/>
                      <a:pt x="9545" y="11060"/>
                    </a:cubicBezTo>
                    <a:cubicBezTo>
                      <a:pt x="9484" y="11181"/>
                      <a:pt x="9454" y="11333"/>
                      <a:pt x="9423" y="11424"/>
                    </a:cubicBezTo>
                    <a:cubicBezTo>
                      <a:pt x="9271" y="11789"/>
                      <a:pt x="9180" y="12154"/>
                      <a:pt x="8998" y="12488"/>
                    </a:cubicBezTo>
                    <a:lnTo>
                      <a:pt x="8876" y="12853"/>
                    </a:lnTo>
                    <a:cubicBezTo>
                      <a:pt x="8876" y="12883"/>
                      <a:pt x="8846" y="12914"/>
                      <a:pt x="8816" y="12944"/>
                    </a:cubicBezTo>
                    <a:cubicBezTo>
                      <a:pt x="8874" y="12968"/>
                      <a:pt x="8920" y="12982"/>
                      <a:pt x="8958" y="12982"/>
                    </a:cubicBezTo>
                    <a:cubicBezTo>
                      <a:pt x="9019" y="12982"/>
                      <a:pt x="9064" y="12946"/>
                      <a:pt x="9120" y="12853"/>
                    </a:cubicBezTo>
                    <a:cubicBezTo>
                      <a:pt x="9241" y="12640"/>
                      <a:pt x="9393" y="12549"/>
                      <a:pt x="9545" y="12336"/>
                    </a:cubicBezTo>
                    <a:cubicBezTo>
                      <a:pt x="9697" y="12154"/>
                      <a:pt x="9849" y="11972"/>
                      <a:pt x="10001" y="11820"/>
                    </a:cubicBezTo>
                    <a:cubicBezTo>
                      <a:pt x="10214" y="11576"/>
                      <a:pt x="10366" y="11333"/>
                      <a:pt x="10548" y="11090"/>
                    </a:cubicBezTo>
                    <a:lnTo>
                      <a:pt x="11126" y="10300"/>
                    </a:lnTo>
                    <a:cubicBezTo>
                      <a:pt x="11247" y="10148"/>
                      <a:pt x="11308" y="9965"/>
                      <a:pt x="11460" y="9844"/>
                    </a:cubicBezTo>
                    <a:cubicBezTo>
                      <a:pt x="11521" y="9813"/>
                      <a:pt x="11521" y="9753"/>
                      <a:pt x="11521" y="9722"/>
                    </a:cubicBezTo>
                    <a:cubicBezTo>
                      <a:pt x="11460" y="9388"/>
                      <a:pt x="11612" y="9054"/>
                      <a:pt x="11703" y="8750"/>
                    </a:cubicBezTo>
                    <a:cubicBezTo>
                      <a:pt x="11825" y="8385"/>
                      <a:pt x="11916" y="8050"/>
                      <a:pt x="12007" y="7716"/>
                    </a:cubicBezTo>
                    <a:cubicBezTo>
                      <a:pt x="12037" y="7534"/>
                      <a:pt x="12129" y="7321"/>
                      <a:pt x="12189" y="7139"/>
                    </a:cubicBezTo>
                    <a:cubicBezTo>
                      <a:pt x="12220" y="7017"/>
                      <a:pt x="12220" y="6865"/>
                      <a:pt x="12311" y="6713"/>
                    </a:cubicBezTo>
                    <a:cubicBezTo>
                      <a:pt x="12372" y="6531"/>
                      <a:pt x="12372" y="6318"/>
                      <a:pt x="12493" y="6105"/>
                    </a:cubicBezTo>
                    <a:cubicBezTo>
                      <a:pt x="12524" y="6044"/>
                      <a:pt x="12524" y="5953"/>
                      <a:pt x="12585" y="5923"/>
                    </a:cubicBezTo>
                    <a:cubicBezTo>
                      <a:pt x="12615" y="5710"/>
                      <a:pt x="12737" y="5497"/>
                      <a:pt x="12767" y="5284"/>
                    </a:cubicBezTo>
                    <a:cubicBezTo>
                      <a:pt x="12767" y="5193"/>
                      <a:pt x="12828" y="5163"/>
                      <a:pt x="12919" y="5163"/>
                    </a:cubicBezTo>
                    <a:cubicBezTo>
                      <a:pt x="12980" y="5163"/>
                      <a:pt x="12980" y="5254"/>
                      <a:pt x="12980" y="5315"/>
                    </a:cubicBezTo>
                    <a:cubicBezTo>
                      <a:pt x="13041" y="5497"/>
                      <a:pt x="12949" y="5649"/>
                      <a:pt x="12889" y="5801"/>
                    </a:cubicBezTo>
                    <a:cubicBezTo>
                      <a:pt x="12828" y="5923"/>
                      <a:pt x="12797" y="6075"/>
                      <a:pt x="12767" y="6196"/>
                    </a:cubicBezTo>
                    <a:cubicBezTo>
                      <a:pt x="12676" y="6500"/>
                      <a:pt x="12615" y="6804"/>
                      <a:pt x="12524" y="7078"/>
                    </a:cubicBezTo>
                    <a:cubicBezTo>
                      <a:pt x="12463" y="7321"/>
                      <a:pt x="12433" y="7564"/>
                      <a:pt x="12341" y="7838"/>
                    </a:cubicBezTo>
                    <a:cubicBezTo>
                      <a:pt x="12220" y="8142"/>
                      <a:pt x="12220" y="8446"/>
                      <a:pt x="12068" y="8689"/>
                    </a:cubicBezTo>
                    <a:cubicBezTo>
                      <a:pt x="12037" y="8810"/>
                      <a:pt x="12007" y="8962"/>
                      <a:pt x="12037" y="9084"/>
                    </a:cubicBezTo>
                    <a:cubicBezTo>
                      <a:pt x="12220" y="8841"/>
                      <a:pt x="12372" y="8598"/>
                      <a:pt x="12524" y="8354"/>
                    </a:cubicBezTo>
                    <a:cubicBezTo>
                      <a:pt x="12676" y="8142"/>
                      <a:pt x="12797" y="7899"/>
                      <a:pt x="12949" y="7686"/>
                    </a:cubicBezTo>
                    <a:cubicBezTo>
                      <a:pt x="13071" y="7534"/>
                      <a:pt x="13132" y="7321"/>
                      <a:pt x="13253" y="7139"/>
                    </a:cubicBezTo>
                    <a:cubicBezTo>
                      <a:pt x="13375" y="6987"/>
                      <a:pt x="13405" y="6835"/>
                      <a:pt x="13496" y="6683"/>
                    </a:cubicBezTo>
                    <a:lnTo>
                      <a:pt x="13831" y="6014"/>
                    </a:lnTo>
                    <a:cubicBezTo>
                      <a:pt x="13952" y="5710"/>
                      <a:pt x="14135" y="5406"/>
                      <a:pt x="14256" y="5102"/>
                    </a:cubicBezTo>
                    <a:cubicBezTo>
                      <a:pt x="14317" y="4829"/>
                      <a:pt x="14469" y="4555"/>
                      <a:pt x="14591" y="4342"/>
                    </a:cubicBezTo>
                    <a:cubicBezTo>
                      <a:pt x="14621" y="4251"/>
                      <a:pt x="14621" y="4221"/>
                      <a:pt x="14591" y="4190"/>
                    </a:cubicBezTo>
                    <a:cubicBezTo>
                      <a:pt x="14500" y="4069"/>
                      <a:pt x="14560" y="3977"/>
                      <a:pt x="14652" y="3947"/>
                    </a:cubicBezTo>
                    <a:cubicBezTo>
                      <a:pt x="14682" y="3939"/>
                      <a:pt x="14710" y="3936"/>
                      <a:pt x="14737" y="3936"/>
                    </a:cubicBezTo>
                    <a:close/>
                    <a:moveTo>
                      <a:pt x="16160" y="0"/>
                    </a:moveTo>
                    <a:cubicBezTo>
                      <a:pt x="16087" y="0"/>
                      <a:pt x="16010" y="9"/>
                      <a:pt x="15928" y="26"/>
                    </a:cubicBezTo>
                    <a:cubicBezTo>
                      <a:pt x="15624" y="117"/>
                      <a:pt x="15381" y="330"/>
                      <a:pt x="15199" y="573"/>
                    </a:cubicBezTo>
                    <a:cubicBezTo>
                      <a:pt x="12797" y="3370"/>
                      <a:pt x="10548" y="6227"/>
                      <a:pt x="7964" y="8902"/>
                    </a:cubicBezTo>
                    <a:cubicBezTo>
                      <a:pt x="6323" y="10604"/>
                      <a:pt x="1" y="16531"/>
                      <a:pt x="1916" y="19266"/>
                    </a:cubicBezTo>
                    <a:cubicBezTo>
                      <a:pt x="2283" y="19776"/>
                      <a:pt x="2857" y="19973"/>
                      <a:pt x="3526" y="19973"/>
                    </a:cubicBezTo>
                    <a:cubicBezTo>
                      <a:pt x="5290" y="19973"/>
                      <a:pt x="7710" y="18599"/>
                      <a:pt x="8724" y="17959"/>
                    </a:cubicBezTo>
                    <a:cubicBezTo>
                      <a:pt x="11916" y="15984"/>
                      <a:pt x="14408" y="13035"/>
                      <a:pt x="15655" y="9509"/>
                    </a:cubicBezTo>
                    <a:cubicBezTo>
                      <a:pt x="15959" y="8780"/>
                      <a:pt x="17022" y="5133"/>
                      <a:pt x="17144" y="2549"/>
                    </a:cubicBezTo>
                    <a:cubicBezTo>
                      <a:pt x="17200" y="1069"/>
                      <a:pt x="16974" y="0"/>
                      <a:pt x="16160" y="0"/>
                    </a:cubicBezTo>
                    <a:close/>
                  </a:path>
                </a:pathLst>
              </a:custGeom>
              <a:solidFill>
                <a:srgbClr val="2474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50"/>
              <p:cNvSpPr/>
              <p:nvPr/>
            </p:nvSpPr>
            <p:spPr>
              <a:xfrm>
                <a:off x="2907175" y="7002725"/>
                <a:ext cx="453675" cy="1700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6803" extrusionOk="0">
                    <a:moveTo>
                      <a:pt x="7436" y="278"/>
                    </a:moveTo>
                    <a:cubicBezTo>
                      <a:pt x="7481" y="278"/>
                      <a:pt x="7528" y="294"/>
                      <a:pt x="7569" y="335"/>
                    </a:cubicBezTo>
                    <a:cubicBezTo>
                      <a:pt x="7721" y="518"/>
                      <a:pt x="7904" y="639"/>
                      <a:pt x="8056" y="791"/>
                    </a:cubicBezTo>
                    <a:cubicBezTo>
                      <a:pt x="8268" y="1034"/>
                      <a:pt x="8542" y="1278"/>
                      <a:pt x="8785" y="1551"/>
                    </a:cubicBezTo>
                    <a:cubicBezTo>
                      <a:pt x="8846" y="1642"/>
                      <a:pt x="8968" y="1764"/>
                      <a:pt x="9089" y="1886"/>
                    </a:cubicBezTo>
                    <a:cubicBezTo>
                      <a:pt x="9150" y="2007"/>
                      <a:pt x="9271" y="2159"/>
                      <a:pt x="9302" y="2311"/>
                    </a:cubicBezTo>
                    <a:cubicBezTo>
                      <a:pt x="9332" y="2493"/>
                      <a:pt x="9484" y="2645"/>
                      <a:pt x="9484" y="2828"/>
                    </a:cubicBezTo>
                    <a:cubicBezTo>
                      <a:pt x="9484" y="2858"/>
                      <a:pt x="9545" y="2858"/>
                      <a:pt x="9575" y="2858"/>
                    </a:cubicBezTo>
                    <a:cubicBezTo>
                      <a:pt x="10366" y="2949"/>
                      <a:pt x="11156" y="2919"/>
                      <a:pt x="12007" y="2949"/>
                    </a:cubicBezTo>
                    <a:cubicBezTo>
                      <a:pt x="12372" y="2949"/>
                      <a:pt x="12737" y="2919"/>
                      <a:pt x="13101" y="2919"/>
                    </a:cubicBezTo>
                    <a:cubicBezTo>
                      <a:pt x="13193" y="2919"/>
                      <a:pt x="13253" y="2858"/>
                      <a:pt x="13284" y="2828"/>
                    </a:cubicBezTo>
                    <a:cubicBezTo>
                      <a:pt x="13327" y="2806"/>
                      <a:pt x="13370" y="2785"/>
                      <a:pt x="13402" y="2785"/>
                    </a:cubicBezTo>
                    <a:cubicBezTo>
                      <a:pt x="13415" y="2785"/>
                      <a:pt x="13427" y="2789"/>
                      <a:pt x="13436" y="2797"/>
                    </a:cubicBezTo>
                    <a:cubicBezTo>
                      <a:pt x="13527" y="2828"/>
                      <a:pt x="13557" y="2858"/>
                      <a:pt x="13557" y="2980"/>
                    </a:cubicBezTo>
                    <a:cubicBezTo>
                      <a:pt x="13588" y="3253"/>
                      <a:pt x="13588" y="3314"/>
                      <a:pt x="13527" y="3375"/>
                    </a:cubicBezTo>
                    <a:cubicBezTo>
                      <a:pt x="13375" y="3436"/>
                      <a:pt x="13223" y="3466"/>
                      <a:pt x="13071" y="3527"/>
                    </a:cubicBezTo>
                    <a:cubicBezTo>
                      <a:pt x="12782" y="3542"/>
                      <a:pt x="12493" y="3550"/>
                      <a:pt x="12212" y="3550"/>
                    </a:cubicBezTo>
                    <a:cubicBezTo>
                      <a:pt x="11931" y="3550"/>
                      <a:pt x="11658" y="3542"/>
                      <a:pt x="11399" y="3527"/>
                    </a:cubicBezTo>
                    <a:cubicBezTo>
                      <a:pt x="11034" y="3466"/>
                      <a:pt x="10670" y="3527"/>
                      <a:pt x="10335" y="3436"/>
                    </a:cubicBezTo>
                    <a:cubicBezTo>
                      <a:pt x="10214" y="3421"/>
                      <a:pt x="10107" y="3421"/>
                      <a:pt x="10001" y="3421"/>
                    </a:cubicBezTo>
                    <a:cubicBezTo>
                      <a:pt x="9895" y="3421"/>
                      <a:pt x="9788" y="3421"/>
                      <a:pt x="9667" y="3405"/>
                    </a:cubicBezTo>
                    <a:cubicBezTo>
                      <a:pt x="9650" y="3403"/>
                      <a:pt x="9635" y="3401"/>
                      <a:pt x="9621" y="3401"/>
                    </a:cubicBezTo>
                    <a:cubicBezTo>
                      <a:pt x="9479" y="3401"/>
                      <a:pt x="9451" y="3532"/>
                      <a:pt x="9423" y="3588"/>
                    </a:cubicBezTo>
                    <a:cubicBezTo>
                      <a:pt x="9332" y="3740"/>
                      <a:pt x="9180" y="3831"/>
                      <a:pt x="9059" y="3861"/>
                    </a:cubicBezTo>
                    <a:cubicBezTo>
                      <a:pt x="8816" y="3983"/>
                      <a:pt x="8512" y="4074"/>
                      <a:pt x="8208" y="4135"/>
                    </a:cubicBezTo>
                    <a:cubicBezTo>
                      <a:pt x="7904" y="4165"/>
                      <a:pt x="7630" y="4226"/>
                      <a:pt x="7326" y="4287"/>
                    </a:cubicBezTo>
                    <a:cubicBezTo>
                      <a:pt x="7174" y="4317"/>
                      <a:pt x="7022" y="4317"/>
                      <a:pt x="6870" y="4348"/>
                    </a:cubicBezTo>
                    <a:cubicBezTo>
                      <a:pt x="6779" y="4348"/>
                      <a:pt x="6749" y="4348"/>
                      <a:pt x="6718" y="4226"/>
                    </a:cubicBezTo>
                    <a:cubicBezTo>
                      <a:pt x="6718" y="4165"/>
                      <a:pt x="6749" y="4074"/>
                      <a:pt x="6840" y="4074"/>
                    </a:cubicBezTo>
                    <a:cubicBezTo>
                      <a:pt x="7022" y="4074"/>
                      <a:pt x="7174" y="4013"/>
                      <a:pt x="7326" y="4013"/>
                    </a:cubicBezTo>
                    <a:cubicBezTo>
                      <a:pt x="7478" y="4013"/>
                      <a:pt x="7630" y="3983"/>
                      <a:pt x="7782" y="3892"/>
                    </a:cubicBezTo>
                    <a:cubicBezTo>
                      <a:pt x="7812" y="3876"/>
                      <a:pt x="7850" y="3876"/>
                      <a:pt x="7888" y="3876"/>
                    </a:cubicBezTo>
                    <a:cubicBezTo>
                      <a:pt x="7926" y="3876"/>
                      <a:pt x="7964" y="3876"/>
                      <a:pt x="7995" y="3861"/>
                    </a:cubicBezTo>
                    <a:cubicBezTo>
                      <a:pt x="8360" y="3770"/>
                      <a:pt x="8724" y="3709"/>
                      <a:pt x="9028" y="3466"/>
                    </a:cubicBezTo>
                    <a:cubicBezTo>
                      <a:pt x="9059" y="3436"/>
                      <a:pt x="9150" y="3405"/>
                      <a:pt x="9150" y="3314"/>
                    </a:cubicBezTo>
                    <a:cubicBezTo>
                      <a:pt x="8968" y="3314"/>
                      <a:pt x="8816" y="3284"/>
                      <a:pt x="8664" y="3253"/>
                    </a:cubicBezTo>
                    <a:cubicBezTo>
                      <a:pt x="8299" y="3223"/>
                      <a:pt x="7995" y="3162"/>
                      <a:pt x="7660" y="3101"/>
                    </a:cubicBezTo>
                    <a:cubicBezTo>
                      <a:pt x="7387" y="3071"/>
                      <a:pt x="7083" y="2980"/>
                      <a:pt x="6840" y="2949"/>
                    </a:cubicBezTo>
                    <a:cubicBezTo>
                      <a:pt x="6718" y="2949"/>
                      <a:pt x="6597" y="2919"/>
                      <a:pt x="6475" y="2828"/>
                    </a:cubicBezTo>
                    <a:cubicBezTo>
                      <a:pt x="6450" y="2815"/>
                      <a:pt x="6419" y="2808"/>
                      <a:pt x="6390" y="2808"/>
                    </a:cubicBezTo>
                    <a:cubicBezTo>
                      <a:pt x="6349" y="2808"/>
                      <a:pt x="6310" y="2823"/>
                      <a:pt x="6293" y="2858"/>
                    </a:cubicBezTo>
                    <a:cubicBezTo>
                      <a:pt x="6171" y="3101"/>
                      <a:pt x="5989" y="3162"/>
                      <a:pt x="5806" y="3223"/>
                    </a:cubicBezTo>
                    <a:cubicBezTo>
                      <a:pt x="5472" y="3314"/>
                      <a:pt x="5107" y="3436"/>
                      <a:pt x="4743" y="3466"/>
                    </a:cubicBezTo>
                    <a:cubicBezTo>
                      <a:pt x="4499" y="3527"/>
                      <a:pt x="4287" y="3557"/>
                      <a:pt x="4043" y="3618"/>
                    </a:cubicBezTo>
                    <a:cubicBezTo>
                      <a:pt x="4013" y="3638"/>
                      <a:pt x="3976" y="3645"/>
                      <a:pt x="3935" y="3645"/>
                    </a:cubicBezTo>
                    <a:cubicBezTo>
                      <a:pt x="3854" y="3645"/>
                      <a:pt x="3760" y="3618"/>
                      <a:pt x="3679" y="3618"/>
                    </a:cubicBezTo>
                    <a:cubicBezTo>
                      <a:pt x="3587" y="3618"/>
                      <a:pt x="3587" y="3557"/>
                      <a:pt x="3587" y="3527"/>
                    </a:cubicBezTo>
                    <a:cubicBezTo>
                      <a:pt x="3587" y="3436"/>
                      <a:pt x="3648" y="3375"/>
                      <a:pt x="3709" y="3375"/>
                    </a:cubicBezTo>
                    <a:cubicBezTo>
                      <a:pt x="3952" y="3375"/>
                      <a:pt x="4165" y="3284"/>
                      <a:pt x="4439" y="3253"/>
                    </a:cubicBezTo>
                    <a:cubicBezTo>
                      <a:pt x="4621" y="3223"/>
                      <a:pt x="4864" y="3162"/>
                      <a:pt x="5046" y="3101"/>
                    </a:cubicBezTo>
                    <a:cubicBezTo>
                      <a:pt x="5107" y="3071"/>
                      <a:pt x="5229" y="3071"/>
                      <a:pt x="5320" y="3010"/>
                    </a:cubicBezTo>
                    <a:cubicBezTo>
                      <a:pt x="5533" y="2949"/>
                      <a:pt x="5715" y="2858"/>
                      <a:pt x="5928" y="2797"/>
                    </a:cubicBezTo>
                    <a:cubicBezTo>
                      <a:pt x="5958" y="2797"/>
                      <a:pt x="5989" y="2767"/>
                      <a:pt x="5989" y="2676"/>
                    </a:cubicBezTo>
                    <a:cubicBezTo>
                      <a:pt x="5806" y="2615"/>
                      <a:pt x="5624" y="2554"/>
                      <a:pt x="5411" y="2524"/>
                    </a:cubicBezTo>
                    <a:cubicBezTo>
                      <a:pt x="5107" y="2402"/>
                      <a:pt x="4803" y="2341"/>
                      <a:pt x="4560" y="2220"/>
                    </a:cubicBezTo>
                    <a:cubicBezTo>
                      <a:pt x="4287" y="2098"/>
                      <a:pt x="4013" y="2007"/>
                      <a:pt x="3739" y="1916"/>
                    </a:cubicBezTo>
                    <a:cubicBezTo>
                      <a:pt x="3496" y="1794"/>
                      <a:pt x="3223" y="1734"/>
                      <a:pt x="2949" y="1612"/>
                    </a:cubicBezTo>
                    <a:cubicBezTo>
                      <a:pt x="2797" y="1582"/>
                      <a:pt x="2676" y="1460"/>
                      <a:pt x="2554" y="1399"/>
                    </a:cubicBezTo>
                    <a:cubicBezTo>
                      <a:pt x="2463" y="1338"/>
                      <a:pt x="2463" y="1156"/>
                      <a:pt x="2493" y="1095"/>
                    </a:cubicBezTo>
                    <a:cubicBezTo>
                      <a:pt x="2521" y="1068"/>
                      <a:pt x="2542" y="1053"/>
                      <a:pt x="2560" y="1053"/>
                    </a:cubicBezTo>
                    <a:cubicBezTo>
                      <a:pt x="2581" y="1053"/>
                      <a:pt x="2598" y="1075"/>
                      <a:pt x="2615" y="1126"/>
                    </a:cubicBezTo>
                    <a:cubicBezTo>
                      <a:pt x="2767" y="1278"/>
                      <a:pt x="2949" y="1338"/>
                      <a:pt x="3162" y="1430"/>
                    </a:cubicBezTo>
                    <a:cubicBezTo>
                      <a:pt x="3314" y="1460"/>
                      <a:pt x="3405" y="1551"/>
                      <a:pt x="3557" y="1582"/>
                    </a:cubicBezTo>
                    <a:cubicBezTo>
                      <a:pt x="3709" y="1642"/>
                      <a:pt x="3861" y="1734"/>
                      <a:pt x="4074" y="1764"/>
                    </a:cubicBezTo>
                    <a:cubicBezTo>
                      <a:pt x="4165" y="1794"/>
                      <a:pt x="4287" y="1855"/>
                      <a:pt x="4408" y="1916"/>
                    </a:cubicBezTo>
                    <a:cubicBezTo>
                      <a:pt x="4591" y="2038"/>
                      <a:pt x="4773" y="2068"/>
                      <a:pt x="4925" y="2159"/>
                    </a:cubicBezTo>
                    <a:cubicBezTo>
                      <a:pt x="5198" y="2250"/>
                      <a:pt x="5502" y="2311"/>
                      <a:pt x="5806" y="2372"/>
                    </a:cubicBezTo>
                    <a:lnTo>
                      <a:pt x="5928" y="2372"/>
                    </a:lnTo>
                    <a:cubicBezTo>
                      <a:pt x="5746" y="2098"/>
                      <a:pt x="5533" y="1886"/>
                      <a:pt x="5320" y="1642"/>
                    </a:cubicBezTo>
                    <a:cubicBezTo>
                      <a:pt x="5168" y="1490"/>
                      <a:pt x="5046" y="1338"/>
                      <a:pt x="4925" y="1186"/>
                    </a:cubicBezTo>
                    <a:cubicBezTo>
                      <a:pt x="4773" y="974"/>
                      <a:pt x="4894" y="731"/>
                      <a:pt x="5138" y="700"/>
                    </a:cubicBezTo>
                    <a:cubicBezTo>
                      <a:pt x="5198" y="700"/>
                      <a:pt x="5290" y="700"/>
                      <a:pt x="5320" y="731"/>
                    </a:cubicBezTo>
                    <a:cubicBezTo>
                      <a:pt x="5350" y="822"/>
                      <a:pt x="5381" y="882"/>
                      <a:pt x="5320" y="974"/>
                    </a:cubicBezTo>
                    <a:cubicBezTo>
                      <a:pt x="5229" y="1034"/>
                      <a:pt x="5290" y="1034"/>
                      <a:pt x="5320" y="1126"/>
                    </a:cubicBezTo>
                    <a:cubicBezTo>
                      <a:pt x="5472" y="1338"/>
                      <a:pt x="5624" y="1490"/>
                      <a:pt x="5806" y="1703"/>
                    </a:cubicBezTo>
                    <a:cubicBezTo>
                      <a:pt x="5989" y="1916"/>
                      <a:pt x="6201" y="2159"/>
                      <a:pt x="6293" y="2402"/>
                    </a:cubicBezTo>
                    <a:cubicBezTo>
                      <a:pt x="6353" y="2493"/>
                      <a:pt x="6414" y="2554"/>
                      <a:pt x="6536" y="2554"/>
                    </a:cubicBezTo>
                    <a:cubicBezTo>
                      <a:pt x="6749" y="2554"/>
                      <a:pt x="6992" y="2645"/>
                      <a:pt x="7174" y="2676"/>
                    </a:cubicBezTo>
                    <a:cubicBezTo>
                      <a:pt x="7265" y="2706"/>
                      <a:pt x="7357" y="2706"/>
                      <a:pt x="7478" y="2706"/>
                    </a:cubicBezTo>
                    <a:cubicBezTo>
                      <a:pt x="7660" y="2706"/>
                      <a:pt x="7812" y="2797"/>
                      <a:pt x="8025" y="2797"/>
                    </a:cubicBezTo>
                    <a:cubicBezTo>
                      <a:pt x="8268" y="2828"/>
                      <a:pt x="8542" y="2919"/>
                      <a:pt x="8816" y="2919"/>
                    </a:cubicBezTo>
                    <a:lnTo>
                      <a:pt x="9150" y="2919"/>
                    </a:lnTo>
                    <a:cubicBezTo>
                      <a:pt x="9150" y="2828"/>
                      <a:pt x="9119" y="2797"/>
                      <a:pt x="9119" y="2706"/>
                    </a:cubicBezTo>
                    <a:cubicBezTo>
                      <a:pt x="8998" y="2463"/>
                      <a:pt x="8876" y="2220"/>
                      <a:pt x="8694" y="2007"/>
                    </a:cubicBezTo>
                    <a:cubicBezTo>
                      <a:pt x="8572" y="1855"/>
                      <a:pt x="8481" y="1703"/>
                      <a:pt x="8329" y="1551"/>
                    </a:cubicBezTo>
                    <a:cubicBezTo>
                      <a:pt x="8116" y="1399"/>
                      <a:pt x="7964" y="1186"/>
                      <a:pt x="7812" y="1034"/>
                    </a:cubicBezTo>
                    <a:cubicBezTo>
                      <a:pt x="7752" y="974"/>
                      <a:pt x="7660" y="882"/>
                      <a:pt x="7600" y="852"/>
                    </a:cubicBezTo>
                    <a:cubicBezTo>
                      <a:pt x="7448" y="791"/>
                      <a:pt x="7417" y="639"/>
                      <a:pt x="7296" y="548"/>
                    </a:cubicBezTo>
                    <a:cubicBezTo>
                      <a:pt x="7174" y="487"/>
                      <a:pt x="7265" y="396"/>
                      <a:pt x="7296" y="335"/>
                    </a:cubicBezTo>
                    <a:cubicBezTo>
                      <a:pt x="7329" y="302"/>
                      <a:pt x="7381" y="278"/>
                      <a:pt x="7436" y="278"/>
                    </a:cubicBezTo>
                    <a:close/>
                    <a:moveTo>
                      <a:pt x="2736" y="0"/>
                    </a:moveTo>
                    <a:cubicBezTo>
                      <a:pt x="1288" y="0"/>
                      <a:pt x="105" y="130"/>
                      <a:pt x="31" y="548"/>
                    </a:cubicBezTo>
                    <a:cubicBezTo>
                      <a:pt x="1" y="882"/>
                      <a:pt x="92" y="1156"/>
                      <a:pt x="244" y="1430"/>
                    </a:cubicBezTo>
                    <a:cubicBezTo>
                      <a:pt x="2111" y="5163"/>
                      <a:pt x="6602" y="6802"/>
                      <a:pt x="10952" y="6802"/>
                    </a:cubicBezTo>
                    <a:cubicBezTo>
                      <a:pt x="13189" y="6802"/>
                      <a:pt x="15388" y="6369"/>
                      <a:pt x="17174" y="5563"/>
                    </a:cubicBezTo>
                    <a:cubicBezTo>
                      <a:pt x="17296" y="5533"/>
                      <a:pt x="17387" y="5442"/>
                      <a:pt x="17478" y="5411"/>
                    </a:cubicBezTo>
                    <a:cubicBezTo>
                      <a:pt x="17512" y="5395"/>
                      <a:pt x="17554" y="5369"/>
                      <a:pt x="17595" y="5369"/>
                    </a:cubicBezTo>
                    <a:cubicBezTo>
                      <a:pt x="17630" y="5369"/>
                      <a:pt x="17664" y="5387"/>
                      <a:pt x="17691" y="5442"/>
                    </a:cubicBezTo>
                    <a:cubicBezTo>
                      <a:pt x="17782" y="5077"/>
                      <a:pt x="17904" y="4682"/>
                      <a:pt x="18056" y="4317"/>
                    </a:cubicBezTo>
                    <a:cubicBezTo>
                      <a:pt x="18086" y="4165"/>
                      <a:pt x="18117" y="4013"/>
                      <a:pt x="18147" y="3892"/>
                    </a:cubicBezTo>
                    <a:lnTo>
                      <a:pt x="18147" y="3892"/>
                    </a:lnTo>
                    <a:cubicBezTo>
                      <a:pt x="17965" y="4013"/>
                      <a:pt x="17782" y="4044"/>
                      <a:pt x="17600" y="4196"/>
                    </a:cubicBezTo>
                    <a:cubicBezTo>
                      <a:pt x="17575" y="4208"/>
                      <a:pt x="17550" y="4216"/>
                      <a:pt x="17527" y="4216"/>
                    </a:cubicBezTo>
                    <a:cubicBezTo>
                      <a:pt x="17494" y="4216"/>
                      <a:pt x="17466" y="4201"/>
                      <a:pt x="17448" y="4165"/>
                    </a:cubicBezTo>
                    <a:cubicBezTo>
                      <a:pt x="17326" y="4044"/>
                      <a:pt x="17205" y="3892"/>
                      <a:pt x="17083" y="3740"/>
                    </a:cubicBezTo>
                    <a:cubicBezTo>
                      <a:pt x="16901" y="3527"/>
                      <a:pt x="16688" y="3284"/>
                      <a:pt x="16445" y="3101"/>
                    </a:cubicBezTo>
                    <a:cubicBezTo>
                      <a:pt x="14196" y="1034"/>
                      <a:pt x="11034" y="548"/>
                      <a:pt x="8147" y="335"/>
                    </a:cubicBezTo>
                    <a:cubicBezTo>
                      <a:pt x="7568" y="281"/>
                      <a:pt x="4866" y="0"/>
                      <a:pt x="2736" y="0"/>
                    </a:cubicBezTo>
                    <a:close/>
                  </a:path>
                </a:pathLst>
              </a:custGeom>
              <a:solidFill>
                <a:srgbClr val="2474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50"/>
              <p:cNvSpPr/>
              <p:nvPr/>
            </p:nvSpPr>
            <p:spPr>
              <a:xfrm>
                <a:off x="2987725" y="6726900"/>
                <a:ext cx="398225" cy="279400"/>
              </a:xfrm>
              <a:custGeom>
                <a:avLst/>
                <a:gdLst/>
                <a:ahLst/>
                <a:cxnLst/>
                <a:rect l="l" t="t" r="r" b="b"/>
                <a:pathLst>
                  <a:path w="15929" h="11176" extrusionOk="0">
                    <a:moveTo>
                      <a:pt x="2544" y="2475"/>
                    </a:moveTo>
                    <a:cubicBezTo>
                      <a:pt x="2584" y="2475"/>
                      <a:pt x="2618" y="2496"/>
                      <a:pt x="2676" y="2554"/>
                    </a:cubicBezTo>
                    <a:cubicBezTo>
                      <a:pt x="2736" y="2614"/>
                      <a:pt x="2858" y="2706"/>
                      <a:pt x="2919" y="2797"/>
                    </a:cubicBezTo>
                    <a:cubicBezTo>
                      <a:pt x="3223" y="3070"/>
                      <a:pt x="3587" y="3314"/>
                      <a:pt x="3922" y="3557"/>
                    </a:cubicBezTo>
                    <a:cubicBezTo>
                      <a:pt x="4135" y="3769"/>
                      <a:pt x="4408" y="3952"/>
                      <a:pt x="4682" y="4104"/>
                    </a:cubicBezTo>
                    <a:cubicBezTo>
                      <a:pt x="5016" y="4286"/>
                      <a:pt x="5350" y="4529"/>
                      <a:pt x="5715" y="4742"/>
                    </a:cubicBezTo>
                    <a:cubicBezTo>
                      <a:pt x="5867" y="4833"/>
                      <a:pt x="6019" y="4894"/>
                      <a:pt x="6110" y="5046"/>
                    </a:cubicBezTo>
                    <a:cubicBezTo>
                      <a:pt x="6171" y="5076"/>
                      <a:pt x="6232" y="5137"/>
                      <a:pt x="6323" y="5137"/>
                    </a:cubicBezTo>
                    <a:cubicBezTo>
                      <a:pt x="6323" y="5137"/>
                      <a:pt x="6353" y="5137"/>
                      <a:pt x="6353" y="5076"/>
                    </a:cubicBezTo>
                    <a:cubicBezTo>
                      <a:pt x="6323" y="4864"/>
                      <a:pt x="6171" y="4681"/>
                      <a:pt x="6049" y="4469"/>
                    </a:cubicBezTo>
                    <a:cubicBezTo>
                      <a:pt x="5928" y="4256"/>
                      <a:pt x="5806" y="4013"/>
                      <a:pt x="5746" y="3769"/>
                    </a:cubicBezTo>
                    <a:cubicBezTo>
                      <a:pt x="5715" y="3678"/>
                      <a:pt x="5746" y="3617"/>
                      <a:pt x="5806" y="3557"/>
                    </a:cubicBezTo>
                    <a:cubicBezTo>
                      <a:pt x="5858" y="3531"/>
                      <a:pt x="5909" y="3522"/>
                      <a:pt x="5956" y="3522"/>
                    </a:cubicBezTo>
                    <a:cubicBezTo>
                      <a:pt x="6020" y="3522"/>
                      <a:pt x="6075" y="3539"/>
                      <a:pt x="6110" y="3557"/>
                    </a:cubicBezTo>
                    <a:cubicBezTo>
                      <a:pt x="6201" y="3617"/>
                      <a:pt x="6232" y="3678"/>
                      <a:pt x="6171" y="3769"/>
                    </a:cubicBezTo>
                    <a:cubicBezTo>
                      <a:pt x="6110" y="3800"/>
                      <a:pt x="6171" y="3800"/>
                      <a:pt x="6171" y="3830"/>
                    </a:cubicBezTo>
                    <a:cubicBezTo>
                      <a:pt x="6323" y="4104"/>
                      <a:pt x="6445" y="4377"/>
                      <a:pt x="6566" y="4621"/>
                    </a:cubicBezTo>
                    <a:cubicBezTo>
                      <a:pt x="6688" y="4833"/>
                      <a:pt x="6749" y="5046"/>
                      <a:pt x="6749" y="5289"/>
                    </a:cubicBezTo>
                    <a:cubicBezTo>
                      <a:pt x="6749" y="5441"/>
                      <a:pt x="6840" y="5532"/>
                      <a:pt x="6961" y="5593"/>
                    </a:cubicBezTo>
                    <a:cubicBezTo>
                      <a:pt x="7174" y="5654"/>
                      <a:pt x="7326" y="5806"/>
                      <a:pt x="7569" y="5897"/>
                    </a:cubicBezTo>
                    <a:cubicBezTo>
                      <a:pt x="7782" y="5988"/>
                      <a:pt x="8025" y="6080"/>
                      <a:pt x="8208" y="6201"/>
                    </a:cubicBezTo>
                    <a:cubicBezTo>
                      <a:pt x="8481" y="6353"/>
                      <a:pt x="8724" y="6444"/>
                      <a:pt x="8998" y="6596"/>
                    </a:cubicBezTo>
                    <a:cubicBezTo>
                      <a:pt x="9150" y="6687"/>
                      <a:pt x="9332" y="6748"/>
                      <a:pt x="9484" y="6839"/>
                    </a:cubicBezTo>
                    <a:cubicBezTo>
                      <a:pt x="9484" y="6839"/>
                      <a:pt x="9545" y="6870"/>
                      <a:pt x="9575" y="6870"/>
                    </a:cubicBezTo>
                    <a:cubicBezTo>
                      <a:pt x="9656" y="6870"/>
                      <a:pt x="9724" y="6897"/>
                      <a:pt x="9787" y="6897"/>
                    </a:cubicBezTo>
                    <a:cubicBezTo>
                      <a:pt x="9819" y="6897"/>
                      <a:pt x="9849" y="6890"/>
                      <a:pt x="9879" y="6870"/>
                    </a:cubicBezTo>
                    <a:cubicBezTo>
                      <a:pt x="9940" y="6748"/>
                      <a:pt x="9849" y="6657"/>
                      <a:pt x="9788" y="6566"/>
                    </a:cubicBezTo>
                    <a:cubicBezTo>
                      <a:pt x="9606" y="6262"/>
                      <a:pt x="9454" y="5958"/>
                      <a:pt x="9271" y="5654"/>
                    </a:cubicBezTo>
                    <a:cubicBezTo>
                      <a:pt x="9119" y="5380"/>
                      <a:pt x="8937" y="5168"/>
                      <a:pt x="8785" y="4894"/>
                    </a:cubicBezTo>
                    <a:cubicBezTo>
                      <a:pt x="8724" y="4864"/>
                      <a:pt x="8694" y="4864"/>
                      <a:pt x="8663" y="4864"/>
                    </a:cubicBezTo>
                    <a:cubicBezTo>
                      <a:pt x="8512" y="4864"/>
                      <a:pt x="8542" y="4742"/>
                      <a:pt x="8542" y="4651"/>
                    </a:cubicBezTo>
                    <a:cubicBezTo>
                      <a:pt x="8542" y="4590"/>
                      <a:pt x="8572" y="4499"/>
                      <a:pt x="8694" y="4499"/>
                    </a:cubicBezTo>
                    <a:cubicBezTo>
                      <a:pt x="8846" y="4499"/>
                      <a:pt x="8967" y="4590"/>
                      <a:pt x="9028" y="4651"/>
                    </a:cubicBezTo>
                    <a:cubicBezTo>
                      <a:pt x="9150" y="4833"/>
                      <a:pt x="9271" y="4955"/>
                      <a:pt x="9332" y="5137"/>
                    </a:cubicBezTo>
                    <a:cubicBezTo>
                      <a:pt x="9393" y="5228"/>
                      <a:pt x="9454" y="5320"/>
                      <a:pt x="9545" y="5380"/>
                    </a:cubicBezTo>
                    <a:cubicBezTo>
                      <a:pt x="9758" y="5776"/>
                      <a:pt x="10001" y="6171"/>
                      <a:pt x="10214" y="6566"/>
                    </a:cubicBezTo>
                    <a:cubicBezTo>
                      <a:pt x="10305" y="6718"/>
                      <a:pt x="10305" y="6870"/>
                      <a:pt x="10214" y="7022"/>
                    </a:cubicBezTo>
                    <a:cubicBezTo>
                      <a:pt x="10183" y="7052"/>
                      <a:pt x="10183" y="7113"/>
                      <a:pt x="10214" y="7113"/>
                    </a:cubicBezTo>
                    <a:lnTo>
                      <a:pt x="11004" y="7447"/>
                    </a:lnTo>
                    <a:cubicBezTo>
                      <a:pt x="11247" y="7569"/>
                      <a:pt x="11460" y="7630"/>
                      <a:pt x="11703" y="7751"/>
                    </a:cubicBezTo>
                    <a:cubicBezTo>
                      <a:pt x="11977" y="7873"/>
                      <a:pt x="12189" y="7934"/>
                      <a:pt x="12463" y="8055"/>
                    </a:cubicBezTo>
                    <a:cubicBezTo>
                      <a:pt x="12585" y="8086"/>
                      <a:pt x="12645" y="8177"/>
                      <a:pt x="12767" y="8207"/>
                    </a:cubicBezTo>
                    <a:cubicBezTo>
                      <a:pt x="12888" y="8238"/>
                      <a:pt x="12919" y="8329"/>
                      <a:pt x="12949" y="8420"/>
                    </a:cubicBezTo>
                    <a:cubicBezTo>
                      <a:pt x="12797" y="8420"/>
                      <a:pt x="12706" y="8481"/>
                      <a:pt x="12615" y="8511"/>
                    </a:cubicBezTo>
                    <a:cubicBezTo>
                      <a:pt x="12550" y="8548"/>
                      <a:pt x="12499" y="8566"/>
                      <a:pt x="12458" y="8566"/>
                    </a:cubicBezTo>
                    <a:cubicBezTo>
                      <a:pt x="12365" y="8566"/>
                      <a:pt x="12323" y="8477"/>
                      <a:pt x="12281" y="8329"/>
                    </a:cubicBezTo>
                    <a:cubicBezTo>
                      <a:pt x="12281" y="8268"/>
                      <a:pt x="12250" y="8238"/>
                      <a:pt x="12189" y="8238"/>
                    </a:cubicBezTo>
                    <a:cubicBezTo>
                      <a:pt x="11946" y="8177"/>
                      <a:pt x="11673" y="8055"/>
                      <a:pt x="11399" y="7903"/>
                    </a:cubicBezTo>
                    <a:cubicBezTo>
                      <a:pt x="11217" y="7782"/>
                      <a:pt x="10974" y="7751"/>
                      <a:pt x="10791" y="7630"/>
                    </a:cubicBezTo>
                    <a:cubicBezTo>
                      <a:pt x="10457" y="7447"/>
                      <a:pt x="10122" y="7356"/>
                      <a:pt x="9758" y="7174"/>
                    </a:cubicBezTo>
                    <a:cubicBezTo>
                      <a:pt x="9743" y="7159"/>
                      <a:pt x="9720" y="7151"/>
                      <a:pt x="9689" y="7151"/>
                    </a:cubicBezTo>
                    <a:cubicBezTo>
                      <a:pt x="9659" y="7151"/>
                      <a:pt x="9621" y="7159"/>
                      <a:pt x="9575" y="7174"/>
                    </a:cubicBezTo>
                    <a:cubicBezTo>
                      <a:pt x="9302" y="7295"/>
                      <a:pt x="9059" y="7326"/>
                      <a:pt x="8785" y="7387"/>
                    </a:cubicBezTo>
                    <a:cubicBezTo>
                      <a:pt x="8238" y="7539"/>
                      <a:pt x="7691" y="7539"/>
                      <a:pt x="7144" y="7539"/>
                    </a:cubicBezTo>
                    <a:cubicBezTo>
                      <a:pt x="7083" y="7539"/>
                      <a:pt x="7022" y="7539"/>
                      <a:pt x="6961" y="7508"/>
                    </a:cubicBezTo>
                    <a:cubicBezTo>
                      <a:pt x="6870" y="7508"/>
                      <a:pt x="6870" y="7447"/>
                      <a:pt x="6870" y="7417"/>
                    </a:cubicBezTo>
                    <a:cubicBezTo>
                      <a:pt x="6870" y="7326"/>
                      <a:pt x="6931" y="7326"/>
                      <a:pt x="6992" y="7326"/>
                    </a:cubicBezTo>
                    <a:lnTo>
                      <a:pt x="7235" y="7326"/>
                    </a:lnTo>
                    <a:cubicBezTo>
                      <a:pt x="7296" y="7331"/>
                      <a:pt x="7358" y="7334"/>
                      <a:pt x="7419" y="7334"/>
                    </a:cubicBezTo>
                    <a:cubicBezTo>
                      <a:pt x="7691" y="7334"/>
                      <a:pt x="7959" y="7284"/>
                      <a:pt x="8208" y="7235"/>
                    </a:cubicBezTo>
                    <a:cubicBezTo>
                      <a:pt x="8481" y="7204"/>
                      <a:pt x="8785" y="7174"/>
                      <a:pt x="9059" y="7083"/>
                    </a:cubicBezTo>
                    <a:cubicBezTo>
                      <a:pt x="9102" y="7061"/>
                      <a:pt x="9129" y="7040"/>
                      <a:pt x="9185" y="7040"/>
                    </a:cubicBezTo>
                    <a:cubicBezTo>
                      <a:pt x="9208" y="7040"/>
                      <a:pt x="9236" y="7043"/>
                      <a:pt x="9271" y="7052"/>
                    </a:cubicBezTo>
                    <a:cubicBezTo>
                      <a:pt x="9150" y="6931"/>
                      <a:pt x="9059" y="6870"/>
                      <a:pt x="8967" y="6839"/>
                    </a:cubicBezTo>
                    <a:cubicBezTo>
                      <a:pt x="8663" y="6718"/>
                      <a:pt x="8390" y="6535"/>
                      <a:pt x="8086" y="6414"/>
                    </a:cubicBezTo>
                    <a:cubicBezTo>
                      <a:pt x="7934" y="6383"/>
                      <a:pt x="7843" y="6262"/>
                      <a:pt x="7691" y="6201"/>
                    </a:cubicBezTo>
                    <a:cubicBezTo>
                      <a:pt x="7417" y="6080"/>
                      <a:pt x="7144" y="5928"/>
                      <a:pt x="6931" y="5776"/>
                    </a:cubicBezTo>
                    <a:cubicBezTo>
                      <a:pt x="6875" y="5733"/>
                      <a:pt x="6818" y="5711"/>
                      <a:pt x="6768" y="5711"/>
                    </a:cubicBezTo>
                    <a:cubicBezTo>
                      <a:pt x="6710" y="5711"/>
                      <a:pt x="6660" y="5741"/>
                      <a:pt x="6627" y="5806"/>
                    </a:cubicBezTo>
                    <a:cubicBezTo>
                      <a:pt x="6566" y="5897"/>
                      <a:pt x="6475" y="5897"/>
                      <a:pt x="6414" y="5897"/>
                    </a:cubicBezTo>
                    <a:cubicBezTo>
                      <a:pt x="6070" y="5897"/>
                      <a:pt x="5712" y="5911"/>
                      <a:pt x="5358" y="5911"/>
                    </a:cubicBezTo>
                    <a:cubicBezTo>
                      <a:pt x="5181" y="5911"/>
                      <a:pt x="5006" y="5907"/>
                      <a:pt x="4834" y="5897"/>
                    </a:cubicBezTo>
                    <a:cubicBezTo>
                      <a:pt x="4712" y="5897"/>
                      <a:pt x="4682" y="5836"/>
                      <a:pt x="4682" y="5745"/>
                    </a:cubicBezTo>
                    <a:cubicBezTo>
                      <a:pt x="4682" y="5624"/>
                      <a:pt x="4742" y="5624"/>
                      <a:pt x="4864" y="5624"/>
                    </a:cubicBezTo>
                    <a:lnTo>
                      <a:pt x="5715" y="5624"/>
                    </a:lnTo>
                    <a:cubicBezTo>
                      <a:pt x="5928" y="5624"/>
                      <a:pt x="6171" y="5593"/>
                      <a:pt x="6353" y="5532"/>
                    </a:cubicBezTo>
                    <a:cubicBezTo>
                      <a:pt x="6384" y="5532"/>
                      <a:pt x="6384" y="5532"/>
                      <a:pt x="6384" y="5502"/>
                    </a:cubicBezTo>
                    <a:cubicBezTo>
                      <a:pt x="6384" y="5472"/>
                      <a:pt x="6353" y="5472"/>
                      <a:pt x="6353" y="5472"/>
                    </a:cubicBezTo>
                    <a:cubicBezTo>
                      <a:pt x="6201" y="5380"/>
                      <a:pt x="6080" y="5320"/>
                      <a:pt x="5928" y="5198"/>
                    </a:cubicBezTo>
                    <a:cubicBezTo>
                      <a:pt x="5746" y="5046"/>
                      <a:pt x="5563" y="4925"/>
                      <a:pt x="5320" y="4833"/>
                    </a:cubicBezTo>
                    <a:lnTo>
                      <a:pt x="4651" y="4377"/>
                    </a:lnTo>
                    <a:lnTo>
                      <a:pt x="3618" y="3678"/>
                    </a:lnTo>
                    <a:lnTo>
                      <a:pt x="3040" y="3222"/>
                    </a:lnTo>
                    <a:cubicBezTo>
                      <a:pt x="2919" y="3162"/>
                      <a:pt x="2828" y="3070"/>
                      <a:pt x="2706" y="2949"/>
                    </a:cubicBezTo>
                    <a:cubicBezTo>
                      <a:pt x="2584" y="2888"/>
                      <a:pt x="2524" y="2766"/>
                      <a:pt x="2432" y="2645"/>
                    </a:cubicBezTo>
                    <a:cubicBezTo>
                      <a:pt x="2402" y="2614"/>
                      <a:pt x="2402" y="2554"/>
                      <a:pt x="2463" y="2493"/>
                    </a:cubicBezTo>
                    <a:cubicBezTo>
                      <a:pt x="2496" y="2482"/>
                      <a:pt x="2521" y="2475"/>
                      <a:pt x="2544" y="2475"/>
                    </a:cubicBezTo>
                    <a:close/>
                    <a:moveTo>
                      <a:pt x="244" y="0"/>
                    </a:moveTo>
                    <a:cubicBezTo>
                      <a:pt x="1" y="213"/>
                      <a:pt x="1" y="487"/>
                      <a:pt x="122" y="760"/>
                    </a:cubicBezTo>
                    <a:cubicBezTo>
                      <a:pt x="244" y="1034"/>
                      <a:pt x="335" y="1338"/>
                      <a:pt x="487" y="1581"/>
                    </a:cubicBezTo>
                    <a:cubicBezTo>
                      <a:pt x="578" y="1703"/>
                      <a:pt x="639" y="1824"/>
                      <a:pt x="700" y="1946"/>
                    </a:cubicBezTo>
                    <a:cubicBezTo>
                      <a:pt x="3071" y="6535"/>
                      <a:pt x="8390" y="10791"/>
                      <a:pt x="13709" y="11064"/>
                    </a:cubicBezTo>
                    <a:cubicBezTo>
                      <a:pt x="14106" y="11111"/>
                      <a:pt x="14431" y="11176"/>
                      <a:pt x="14753" y="11176"/>
                    </a:cubicBezTo>
                    <a:cubicBezTo>
                      <a:pt x="14850" y="11176"/>
                      <a:pt x="14948" y="11170"/>
                      <a:pt x="15047" y="11156"/>
                    </a:cubicBezTo>
                    <a:lnTo>
                      <a:pt x="15533" y="11156"/>
                    </a:lnTo>
                    <a:cubicBezTo>
                      <a:pt x="15776" y="10821"/>
                      <a:pt x="15898" y="10396"/>
                      <a:pt x="15928" y="10001"/>
                    </a:cubicBezTo>
                    <a:lnTo>
                      <a:pt x="15533" y="10001"/>
                    </a:lnTo>
                    <a:cubicBezTo>
                      <a:pt x="15472" y="10001"/>
                      <a:pt x="15381" y="9940"/>
                      <a:pt x="15351" y="9879"/>
                    </a:cubicBezTo>
                    <a:cubicBezTo>
                      <a:pt x="15290" y="9727"/>
                      <a:pt x="15168" y="9605"/>
                      <a:pt x="15077" y="9453"/>
                    </a:cubicBezTo>
                    <a:cubicBezTo>
                      <a:pt x="15016" y="9301"/>
                      <a:pt x="14895" y="9180"/>
                      <a:pt x="14773" y="9028"/>
                    </a:cubicBezTo>
                    <a:cubicBezTo>
                      <a:pt x="11430" y="4529"/>
                      <a:pt x="5624" y="1216"/>
                      <a:pt x="244" y="0"/>
                    </a:cubicBezTo>
                    <a:close/>
                  </a:path>
                </a:pathLst>
              </a:custGeom>
              <a:solidFill>
                <a:srgbClr val="2474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50"/>
              <p:cNvSpPr/>
              <p:nvPr/>
            </p:nvSpPr>
            <p:spPr>
              <a:xfrm>
                <a:off x="3062950" y="6406000"/>
                <a:ext cx="198375" cy="367875"/>
              </a:xfrm>
              <a:custGeom>
                <a:avLst/>
                <a:gdLst/>
                <a:ahLst/>
                <a:cxnLst/>
                <a:rect l="l" t="t" r="r" b="b"/>
                <a:pathLst>
                  <a:path w="7935" h="14715" extrusionOk="0">
                    <a:moveTo>
                      <a:pt x="1641" y="3725"/>
                    </a:moveTo>
                    <a:cubicBezTo>
                      <a:pt x="1757" y="3725"/>
                      <a:pt x="1863" y="3787"/>
                      <a:pt x="1885" y="3900"/>
                    </a:cubicBezTo>
                    <a:cubicBezTo>
                      <a:pt x="1977" y="4174"/>
                      <a:pt x="2037" y="4447"/>
                      <a:pt x="2098" y="4690"/>
                    </a:cubicBezTo>
                    <a:cubicBezTo>
                      <a:pt x="2159" y="4964"/>
                      <a:pt x="2250" y="5268"/>
                      <a:pt x="2311" y="5572"/>
                    </a:cubicBezTo>
                    <a:cubicBezTo>
                      <a:pt x="2402" y="5845"/>
                      <a:pt x="2433" y="6119"/>
                      <a:pt x="2493" y="6362"/>
                    </a:cubicBezTo>
                    <a:cubicBezTo>
                      <a:pt x="2585" y="6605"/>
                      <a:pt x="2706" y="6818"/>
                      <a:pt x="2706" y="7092"/>
                    </a:cubicBezTo>
                    <a:cubicBezTo>
                      <a:pt x="2706" y="7244"/>
                      <a:pt x="2797" y="7365"/>
                      <a:pt x="2797" y="7517"/>
                    </a:cubicBezTo>
                    <a:cubicBezTo>
                      <a:pt x="2919" y="7426"/>
                      <a:pt x="2949" y="7335"/>
                      <a:pt x="3010" y="7213"/>
                    </a:cubicBezTo>
                    <a:cubicBezTo>
                      <a:pt x="3101" y="6940"/>
                      <a:pt x="3162" y="6666"/>
                      <a:pt x="3253" y="6423"/>
                    </a:cubicBezTo>
                    <a:cubicBezTo>
                      <a:pt x="3314" y="6210"/>
                      <a:pt x="3344" y="5997"/>
                      <a:pt x="3405" y="5815"/>
                    </a:cubicBezTo>
                    <a:cubicBezTo>
                      <a:pt x="3496" y="5572"/>
                      <a:pt x="3496" y="5359"/>
                      <a:pt x="3618" y="5146"/>
                    </a:cubicBezTo>
                    <a:cubicBezTo>
                      <a:pt x="3679" y="5055"/>
                      <a:pt x="3709" y="4934"/>
                      <a:pt x="3709" y="4782"/>
                    </a:cubicBezTo>
                    <a:cubicBezTo>
                      <a:pt x="3770" y="4660"/>
                      <a:pt x="3831" y="4599"/>
                      <a:pt x="3922" y="4599"/>
                    </a:cubicBezTo>
                    <a:cubicBezTo>
                      <a:pt x="3983" y="4599"/>
                      <a:pt x="4104" y="4599"/>
                      <a:pt x="4135" y="4660"/>
                    </a:cubicBezTo>
                    <a:cubicBezTo>
                      <a:pt x="4226" y="4751"/>
                      <a:pt x="4165" y="4812"/>
                      <a:pt x="4135" y="4903"/>
                    </a:cubicBezTo>
                    <a:cubicBezTo>
                      <a:pt x="3983" y="5116"/>
                      <a:pt x="3922" y="5390"/>
                      <a:pt x="3861" y="5663"/>
                    </a:cubicBezTo>
                    <a:cubicBezTo>
                      <a:pt x="3831" y="5876"/>
                      <a:pt x="3770" y="6058"/>
                      <a:pt x="3679" y="6301"/>
                    </a:cubicBezTo>
                    <a:cubicBezTo>
                      <a:pt x="3618" y="6484"/>
                      <a:pt x="3557" y="6666"/>
                      <a:pt x="3496" y="6879"/>
                    </a:cubicBezTo>
                    <a:cubicBezTo>
                      <a:pt x="3375" y="7213"/>
                      <a:pt x="3253" y="7578"/>
                      <a:pt x="2949" y="7852"/>
                    </a:cubicBezTo>
                    <a:cubicBezTo>
                      <a:pt x="2919" y="7882"/>
                      <a:pt x="2919" y="7882"/>
                      <a:pt x="2919" y="7943"/>
                    </a:cubicBezTo>
                    <a:cubicBezTo>
                      <a:pt x="3071" y="8307"/>
                      <a:pt x="3192" y="8733"/>
                      <a:pt x="3344" y="9098"/>
                    </a:cubicBezTo>
                    <a:cubicBezTo>
                      <a:pt x="3405" y="9311"/>
                      <a:pt x="3496" y="9493"/>
                      <a:pt x="3527" y="9675"/>
                    </a:cubicBezTo>
                    <a:cubicBezTo>
                      <a:pt x="3557" y="9827"/>
                      <a:pt x="3648" y="9979"/>
                      <a:pt x="3709" y="10131"/>
                    </a:cubicBezTo>
                    <a:cubicBezTo>
                      <a:pt x="3800" y="10283"/>
                      <a:pt x="3800" y="10435"/>
                      <a:pt x="3861" y="10587"/>
                    </a:cubicBezTo>
                    <a:lnTo>
                      <a:pt x="3983" y="10922"/>
                    </a:lnTo>
                    <a:cubicBezTo>
                      <a:pt x="4135" y="10922"/>
                      <a:pt x="4135" y="10770"/>
                      <a:pt x="4135" y="10709"/>
                    </a:cubicBezTo>
                    <a:cubicBezTo>
                      <a:pt x="4135" y="10435"/>
                      <a:pt x="4256" y="10222"/>
                      <a:pt x="4287" y="9979"/>
                    </a:cubicBezTo>
                    <a:cubicBezTo>
                      <a:pt x="4317" y="9614"/>
                      <a:pt x="4469" y="9219"/>
                      <a:pt x="4530" y="8855"/>
                    </a:cubicBezTo>
                    <a:cubicBezTo>
                      <a:pt x="4530" y="8642"/>
                      <a:pt x="4591" y="8490"/>
                      <a:pt x="4621" y="8338"/>
                    </a:cubicBezTo>
                    <a:cubicBezTo>
                      <a:pt x="4674" y="8259"/>
                      <a:pt x="4795" y="8180"/>
                      <a:pt x="4885" y="8180"/>
                    </a:cubicBezTo>
                    <a:cubicBezTo>
                      <a:pt x="4899" y="8180"/>
                      <a:pt x="4913" y="8182"/>
                      <a:pt x="4925" y="8186"/>
                    </a:cubicBezTo>
                    <a:cubicBezTo>
                      <a:pt x="5016" y="8247"/>
                      <a:pt x="5047" y="8399"/>
                      <a:pt x="5016" y="8490"/>
                    </a:cubicBezTo>
                    <a:cubicBezTo>
                      <a:pt x="4925" y="8733"/>
                      <a:pt x="4864" y="9007"/>
                      <a:pt x="4864" y="9219"/>
                    </a:cubicBezTo>
                    <a:cubicBezTo>
                      <a:pt x="4864" y="9463"/>
                      <a:pt x="4773" y="9675"/>
                      <a:pt x="4712" y="9918"/>
                    </a:cubicBezTo>
                    <a:cubicBezTo>
                      <a:pt x="4682" y="9979"/>
                      <a:pt x="4712" y="10101"/>
                      <a:pt x="4682" y="10162"/>
                    </a:cubicBezTo>
                    <a:cubicBezTo>
                      <a:pt x="4591" y="10526"/>
                      <a:pt x="4560" y="10861"/>
                      <a:pt x="4378" y="11165"/>
                    </a:cubicBezTo>
                    <a:cubicBezTo>
                      <a:pt x="4317" y="11225"/>
                      <a:pt x="4287" y="11347"/>
                      <a:pt x="4196" y="11469"/>
                    </a:cubicBezTo>
                    <a:lnTo>
                      <a:pt x="4196" y="11499"/>
                    </a:lnTo>
                    <a:cubicBezTo>
                      <a:pt x="4347" y="11742"/>
                      <a:pt x="4347" y="11985"/>
                      <a:pt x="4499" y="12229"/>
                    </a:cubicBezTo>
                    <a:cubicBezTo>
                      <a:pt x="4621" y="12411"/>
                      <a:pt x="4712" y="12654"/>
                      <a:pt x="4773" y="12867"/>
                    </a:cubicBezTo>
                    <a:cubicBezTo>
                      <a:pt x="4803" y="12897"/>
                      <a:pt x="4743" y="12958"/>
                      <a:pt x="4712" y="12988"/>
                    </a:cubicBezTo>
                    <a:cubicBezTo>
                      <a:pt x="4703" y="12997"/>
                      <a:pt x="4692" y="13001"/>
                      <a:pt x="4679" y="13001"/>
                    </a:cubicBezTo>
                    <a:cubicBezTo>
                      <a:pt x="4649" y="13001"/>
                      <a:pt x="4612" y="12980"/>
                      <a:pt x="4591" y="12958"/>
                    </a:cubicBezTo>
                    <a:cubicBezTo>
                      <a:pt x="4347" y="12684"/>
                      <a:pt x="4256" y="12350"/>
                      <a:pt x="4135" y="11985"/>
                    </a:cubicBezTo>
                    <a:cubicBezTo>
                      <a:pt x="4104" y="11894"/>
                      <a:pt x="4013" y="11773"/>
                      <a:pt x="3983" y="11621"/>
                    </a:cubicBezTo>
                    <a:cubicBezTo>
                      <a:pt x="3983" y="11560"/>
                      <a:pt x="3952" y="11552"/>
                      <a:pt x="3918" y="11552"/>
                    </a:cubicBezTo>
                    <a:cubicBezTo>
                      <a:pt x="3907" y="11552"/>
                      <a:pt x="3895" y="11553"/>
                      <a:pt x="3884" y="11553"/>
                    </a:cubicBezTo>
                    <a:cubicBezTo>
                      <a:pt x="3861" y="11553"/>
                      <a:pt x="3841" y="11550"/>
                      <a:pt x="3831" y="11529"/>
                    </a:cubicBezTo>
                    <a:cubicBezTo>
                      <a:pt x="3709" y="11469"/>
                      <a:pt x="3648" y="11347"/>
                      <a:pt x="3527" y="11286"/>
                    </a:cubicBezTo>
                    <a:cubicBezTo>
                      <a:pt x="3284" y="11134"/>
                      <a:pt x="3132" y="10922"/>
                      <a:pt x="2919" y="10770"/>
                    </a:cubicBezTo>
                    <a:cubicBezTo>
                      <a:pt x="2767" y="10678"/>
                      <a:pt x="2615" y="10466"/>
                      <a:pt x="2463" y="10314"/>
                    </a:cubicBezTo>
                    <a:cubicBezTo>
                      <a:pt x="2220" y="10070"/>
                      <a:pt x="1977" y="9858"/>
                      <a:pt x="1703" y="9645"/>
                    </a:cubicBezTo>
                    <a:cubicBezTo>
                      <a:pt x="1612" y="9554"/>
                      <a:pt x="1551" y="9493"/>
                      <a:pt x="1581" y="9371"/>
                    </a:cubicBezTo>
                    <a:cubicBezTo>
                      <a:pt x="1600" y="9298"/>
                      <a:pt x="1629" y="9258"/>
                      <a:pt x="1670" y="9258"/>
                    </a:cubicBezTo>
                    <a:cubicBezTo>
                      <a:pt x="1697" y="9258"/>
                      <a:pt x="1728" y="9275"/>
                      <a:pt x="1764" y="9311"/>
                    </a:cubicBezTo>
                    <a:cubicBezTo>
                      <a:pt x="2068" y="9493"/>
                      <a:pt x="2311" y="9706"/>
                      <a:pt x="2524" y="9979"/>
                    </a:cubicBezTo>
                    <a:cubicBezTo>
                      <a:pt x="2615" y="10010"/>
                      <a:pt x="2676" y="10070"/>
                      <a:pt x="2767" y="10131"/>
                    </a:cubicBezTo>
                    <a:cubicBezTo>
                      <a:pt x="3071" y="10435"/>
                      <a:pt x="3375" y="10709"/>
                      <a:pt x="3679" y="10982"/>
                    </a:cubicBezTo>
                    <a:cubicBezTo>
                      <a:pt x="3700" y="11004"/>
                      <a:pt x="3722" y="11025"/>
                      <a:pt x="3754" y="11025"/>
                    </a:cubicBezTo>
                    <a:cubicBezTo>
                      <a:pt x="3767" y="11025"/>
                      <a:pt x="3783" y="11022"/>
                      <a:pt x="3800" y="11013"/>
                    </a:cubicBezTo>
                    <a:cubicBezTo>
                      <a:pt x="3831" y="10982"/>
                      <a:pt x="3740" y="10982"/>
                      <a:pt x="3740" y="10922"/>
                    </a:cubicBezTo>
                    <a:cubicBezTo>
                      <a:pt x="3679" y="10618"/>
                      <a:pt x="3557" y="10405"/>
                      <a:pt x="3496" y="10101"/>
                    </a:cubicBezTo>
                    <a:cubicBezTo>
                      <a:pt x="3496" y="10010"/>
                      <a:pt x="3405" y="9918"/>
                      <a:pt x="3375" y="9827"/>
                    </a:cubicBezTo>
                    <a:cubicBezTo>
                      <a:pt x="3284" y="9675"/>
                      <a:pt x="3284" y="9493"/>
                      <a:pt x="3223" y="9341"/>
                    </a:cubicBezTo>
                    <a:cubicBezTo>
                      <a:pt x="3071" y="9007"/>
                      <a:pt x="2949" y="8642"/>
                      <a:pt x="2828" y="8307"/>
                    </a:cubicBezTo>
                    <a:cubicBezTo>
                      <a:pt x="2797" y="8186"/>
                      <a:pt x="2767" y="8125"/>
                      <a:pt x="2767" y="8034"/>
                    </a:cubicBezTo>
                    <a:cubicBezTo>
                      <a:pt x="2767" y="8004"/>
                      <a:pt x="2767" y="7973"/>
                      <a:pt x="2737" y="7973"/>
                    </a:cubicBezTo>
                    <a:cubicBezTo>
                      <a:pt x="2402" y="7852"/>
                      <a:pt x="2129" y="7578"/>
                      <a:pt x="1855" y="7365"/>
                    </a:cubicBezTo>
                    <a:cubicBezTo>
                      <a:pt x="1460" y="7031"/>
                      <a:pt x="1095" y="6727"/>
                      <a:pt x="670" y="6423"/>
                    </a:cubicBezTo>
                    <a:cubicBezTo>
                      <a:pt x="639" y="6423"/>
                      <a:pt x="609" y="6362"/>
                      <a:pt x="578" y="6332"/>
                    </a:cubicBezTo>
                    <a:cubicBezTo>
                      <a:pt x="487" y="6271"/>
                      <a:pt x="457" y="6180"/>
                      <a:pt x="518" y="6119"/>
                    </a:cubicBezTo>
                    <a:cubicBezTo>
                      <a:pt x="548" y="6089"/>
                      <a:pt x="586" y="6073"/>
                      <a:pt x="628" y="6073"/>
                    </a:cubicBezTo>
                    <a:cubicBezTo>
                      <a:pt x="670" y="6073"/>
                      <a:pt x="715" y="6089"/>
                      <a:pt x="761" y="6119"/>
                    </a:cubicBezTo>
                    <a:cubicBezTo>
                      <a:pt x="1095" y="6362"/>
                      <a:pt x="1460" y="6636"/>
                      <a:pt x="1825" y="6909"/>
                    </a:cubicBezTo>
                    <a:cubicBezTo>
                      <a:pt x="2037" y="7092"/>
                      <a:pt x="2250" y="7335"/>
                      <a:pt x="2554" y="7426"/>
                    </a:cubicBezTo>
                    <a:cubicBezTo>
                      <a:pt x="2554" y="7244"/>
                      <a:pt x="2493" y="7092"/>
                      <a:pt x="2341" y="6970"/>
                    </a:cubicBezTo>
                    <a:cubicBezTo>
                      <a:pt x="2311" y="6909"/>
                      <a:pt x="2311" y="6818"/>
                      <a:pt x="2311" y="6757"/>
                    </a:cubicBezTo>
                    <a:cubicBezTo>
                      <a:pt x="2281" y="6453"/>
                      <a:pt x="2129" y="6180"/>
                      <a:pt x="2098" y="5876"/>
                    </a:cubicBezTo>
                    <a:cubicBezTo>
                      <a:pt x="2037" y="5602"/>
                      <a:pt x="1946" y="5298"/>
                      <a:pt x="1885" y="5055"/>
                    </a:cubicBezTo>
                    <a:cubicBezTo>
                      <a:pt x="1825" y="4751"/>
                      <a:pt x="1703" y="4447"/>
                      <a:pt x="1673" y="4143"/>
                    </a:cubicBezTo>
                    <a:cubicBezTo>
                      <a:pt x="1642" y="4052"/>
                      <a:pt x="1551" y="4052"/>
                      <a:pt x="1521" y="4022"/>
                    </a:cubicBezTo>
                    <a:cubicBezTo>
                      <a:pt x="1399" y="3900"/>
                      <a:pt x="1399" y="3839"/>
                      <a:pt x="1521" y="3748"/>
                    </a:cubicBezTo>
                    <a:cubicBezTo>
                      <a:pt x="1560" y="3732"/>
                      <a:pt x="1601" y="3725"/>
                      <a:pt x="1641" y="3725"/>
                    </a:cubicBezTo>
                    <a:close/>
                    <a:moveTo>
                      <a:pt x="955" y="1"/>
                    </a:moveTo>
                    <a:cubicBezTo>
                      <a:pt x="852" y="1"/>
                      <a:pt x="749" y="32"/>
                      <a:pt x="639" y="101"/>
                    </a:cubicBezTo>
                    <a:cubicBezTo>
                      <a:pt x="335" y="283"/>
                      <a:pt x="274" y="557"/>
                      <a:pt x="274" y="861"/>
                    </a:cubicBezTo>
                    <a:cubicBezTo>
                      <a:pt x="183" y="2228"/>
                      <a:pt x="1" y="4022"/>
                      <a:pt x="1" y="5845"/>
                    </a:cubicBezTo>
                    <a:cubicBezTo>
                      <a:pt x="1" y="8794"/>
                      <a:pt x="366" y="12563"/>
                      <a:pt x="3253" y="14113"/>
                    </a:cubicBezTo>
                    <a:cubicBezTo>
                      <a:pt x="4061" y="14532"/>
                      <a:pt x="4717" y="14714"/>
                      <a:pt x="5245" y="14714"/>
                    </a:cubicBezTo>
                    <a:cubicBezTo>
                      <a:pt x="7934" y="14714"/>
                      <a:pt x="7279" y="9976"/>
                      <a:pt x="6262" y="7639"/>
                    </a:cubicBezTo>
                    <a:cubicBezTo>
                      <a:pt x="5229" y="5238"/>
                      <a:pt x="3800" y="2806"/>
                      <a:pt x="2098" y="830"/>
                    </a:cubicBezTo>
                    <a:cubicBezTo>
                      <a:pt x="1855" y="557"/>
                      <a:pt x="1642" y="283"/>
                      <a:pt x="1338" y="131"/>
                    </a:cubicBezTo>
                    <a:cubicBezTo>
                      <a:pt x="1205" y="48"/>
                      <a:pt x="1080" y="1"/>
                      <a:pt x="955" y="1"/>
                    </a:cubicBezTo>
                    <a:close/>
                  </a:path>
                </a:pathLst>
              </a:custGeom>
              <a:solidFill>
                <a:srgbClr val="2474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50"/>
              <p:cNvSpPr/>
              <p:nvPr/>
            </p:nvSpPr>
            <p:spPr>
              <a:xfrm>
                <a:off x="2828925" y="6769525"/>
                <a:ext cx="281175" cy="194900"/>
              </a:xfrm>
              <a:custGeom>
                <a:avLst/>
                <a:gdLst/>
                <a:ahLst/>
                <a:cxnLst/>
                <a:rect l="l" t="t" r="r" b="b"/>
                <a:pathLst>
                  <a:path w="11247" h="7796" extrusionOk="0">
                    <a:moveTo>
                      <a:pt x="1813" y="1688"/>
                    </a:moveTo>
                    <a:cubicBezTo>
                      <a:pt x="1866" y="1688"/>
                      <a:pt x="1923" y="1723"/>
                      <a:pt x="1945" y="1791"/>
                    </a:cubicBezTo>
                    <a:cubicBezTo>
                      <a:pt x="2097" y="2004"/>
                      <a:pt x="2280" y="2216"/>
                      <a:pt x="2523" y="2368"/>
                    </a:cubicBezTo>
                    <a:cubicBezTo>
                      <a:pt x="2644" y="2429"/>
                      <a:pt x="2736" y="2460"/>
                      <a:pt x="2827" y="2581"/>
                    </a:cubicBezTo>
                    <a:cubicBezTo>
                      <a:pt x="2948" y="2703"/>
                      <a:pt x="3100" y="2764"/>
                      <a:pt x="3192" y="2824"/>
                    </a:cubicBezTo>
                    <a:cubicBezTo>
                      <a:pt x="3313" y="2855"/>
                      <a:pt x="3404" y="3007"/>
                      <a:pt x="3496" y="3037"/>
                    </a:cubicBezTo>
                    <a:cubicBezTo>
                      <a:pt x="3617" y="3068"/>
                      <a:pt x="3739" y="3220"/>
                      <a:pt x="3891" y="3311"/>
                    </a:cubicBezTo>
                    <a:cubicBezTo>
                      <a:pt x="3921" y="3159"/>
                      <a:pt x="3799" y="3007"/>
                      <a:pt x="3769" y="2855"/>
                    </a:cubicBezTo>
                    <a:cubicBezTo>
                      <a:pt x="3648" y="2581"/>
                      <a:pt x="3496" y="2368"/>
                      <a:pt x="3465" y="2064"/>
                    </a:cubicBezTo>
                    <a:cubicBezTo>
                      <a:pt x="3435" y="1973"/>
                      <a:pt x="3313" y="1943"/>
                      <a:pt x="3435" y="1821"/>
                    </a:cubicBezTo>
                    <a:cubicBezTo>
                      <a:pt x="3470" y="1786"/>
                      <a:pt x="3525" y="1751"/>
                      <a:pt x="3583" y="1751"/>
                    </a:cubicBezTo>
                    <a:cubicBezTo>
                      <a:pt x="3626" y="1751"/>
                      <a:pt x="3670" y="1770"/>
                      <a:pt x="3708" y="1821"/>
                    </a:cubicBezTo>
                    <a:cubicBezTo>
                      <a:pt x="3769" y="1852"/>
                      <a:pt x="3799" y="1943"/>
                      <a:pt x="3799" y="2004"/>
                    </a:cubicBezTo>
                    <a:cubicBezTo>
                      <a:pt x="3860" y="2277"/>
                      <a:pt x="4012" y="2520"/>
                      <a:pt x="4103" y="2733"/>
                    </a:cubicBezTo>
                    <a:cubicBezTo>
                      <a:pt x="4195" y="2916"/>
                      <a:pt x="4255" y="3128"/>
                      <a:pt x="4225" y="3341"/>
                    </a:cubicBezTo>
                    <a:cubicBezTo>
                      <a:pt x="4195" y="3584"/>
                      <a:pt x="4347" y="3645"/>
                      <a:pt x="4499" y="3767"/>
                    </a:cubicBezTo>
                    <a:cubicBezTo>
                      <a:pt x="4681" y="3888"/>
                      <a:pt x="4863" y="3949"/>
                      <a:pt x="5015" y="4071"/>
                    </a:cubicBezTo>
                    <a:cubicBezTo>
                      <a:pt x="5228" y="4192"/>
                      <a:pt x="5441" y="4253"/>
                      <a:pt x="5623" y="4435"/>
                    </a:cubicBezTo>
                    <a:cubicBezTo>
                      <a:pt x="5654" y="4466"/>
                      <a:pt x="5676" y="4481"/>
                      <a:pt x="5695" y="4481"/>
                    </a:cubicBezTo>
                    <a:cubicBezTo>
                      <a:pt x="5714" y="4481"/>
                      <a:pt x="5730" y="4466"/>
                      <a:pt x="5745" y="4435"/>
                    </a:cubicBezTo>
                    <a:cubicBezTo>
                      <a:pt x="5775" y="4405"/>
                      <a:pt x="5775" y="4344"/>
                      <a:pt x="5745" y="4283"/>
                    </a:cubicBezTo>
                    <a:cubicBezTo>
                      <a:pt x="5714" y="4192"/>
                      <a:pt x="5684" y="4101"/>
                      <a:pt x="5623" y="4040"/>
                    </a:cubicBezTo>
                    <a:cubicBezTo>
                      <a:pt x="5532" y="3767"/>
                      <a:pt x="5410" y="3463"/>
                      <a:pt x="5289" y="3189"/>
                    </a:cubicBezTo>
                    <a:cubicBezTo>
                      <a:pt x="5258" y="3128"/>
                      <a:pt x="5380" y="2976"/>
                      <a:pt x="5471" y="2976"/>
                    </a:cubicBezTo>
                    <a:cubicBezTo>
                      <a:pt x="5684" y="2976"/>
                      <a:pt x="5775" y="3068"/>
                      <a:pt x="5745" y="3220"/>
                    </a:cubicBezTo>
                    <a:cubicBezTo>
                      <a:pt x="5745" y="3371"/>
                      <a:pt x="5836" y="3493"/>
                      <a:pt x="5866" y="3615"/>
                    </a:cubicBezTo>
                    <a:cubicBezTo>
                      <a:pt x="6018" y="3949"/>
                      <a:pt x="6170" y="4253"/>
                      <a:pt x="6201" y="4587"/>
                    </a:cubicBezTo>
                    <a:cubicBezTo>
                      <a:pt x="6201" y="4739"/>
                      <a:pt x="6322" y="4800"/>
                      <a:pt x="6444" y="4861"/>
                    </a:cubicBezTo>
                    <a:cubicBezTo>
                      <a:pt x="6657" y="4982"/>
                      <a:pt x="6839" y="5104"/>
                      <a:pt x="7082" y="5195"/>
                    </a:cubicBezTo>
                    <a:lnTo>
                      <a:pt x="7538" y="5438"/>
                    </a:lnTo>
                    <a:cubicBezTo>
                      <a:pt x="7569" y="5454"/>
                      <a:pt x="7599" y="5461"/>
                      <a:pt x="7629" y="5461"/>
                    </a:cubicBezTo>
                    <a:cubicBezTo>
                      <a:pt x="7660" y="5461"/>
                      <a:pt x="7690" y="5454"/>
                      <a:pt x="7721" y="5438"/>
                    </a:cubicBezTo>
                    <a:cubicBezTo>
                      <a:pt x="7737" y="5434"/>
                      <a:pt x="7754" y="5432"/>
                      <a:pt x="7773" y="5432"/>
                    </a:cubicBezTo>
                    <a:cubicBezTo>
                      <a:pt x="7895" y="5432"/>
                      <a:pt x="8063" y="5515"/>
                      <a:pt x="8116" y="5621"/>
                    </a:cubicBezTo>
                    <a:cubicBezTo>
                      <a:pt x="8116" y="5712"/>
                      <a:pt x="8146" y="5803"/>
                      <a:pt x="8055" y="5864"/>
                    </a:cubicBezTo>
                    <a:cubicBezTo>
                      <a:pt x="8024" y="5879"/>
                      <a:pt x="7979" y="5887"/>
                      <a:pt x="7933" y="5887"/>
                    </a:cubicBezTo>
                    <a:cubicBezTo>
                      <a:pt x="7888" y="5887"/>
                      <a:pt x="7842" y="5879"/>
                      <a:pt x="7812" y="5864"/>
                    </a:cubicBezTo>
                    <a:cubicBezTo>
                      <a:pt x="7447" y="5742"/>
                      <a:pt x="7143" y="5560"/>
                      <a:pt x="6839" y="5408"/>
                    </a:cubicBezTo>
                    <a:cubicBezTo>
                      <a:pt x="6687" y="5286"/>
                      <a:pt x="6505" y="5256"/>
                      <a:pt x="6353" y="5104"/>
                    </a:cubicBezTo>
                    <a:cubicBezTo>
                      <a:pt x="6299" y="5051"/>
                      <a:pt x="6240" y="5027"/>
                      <a:pt x="6186" y="5027"/>
                    </a:cubicBezTo>
                    <a:cubicBezTo>
                      <a:pt x="6115" y="5027"/>
                      <a:pt x="6053" y="5066"/>
                      <a:pt x="6018" y="5134"/>
                    </a:cubicBezTo>
                    <a:cubicBezTo>
                      <a:pt x="5988" y="5134"/>
                      <a:pt x="5988" y="5165"/>
                      <a:pt x="5927" y="5165"/>
                    </a:cubicBezTo>
                    <a:cubicBezTo>
                      <a:pt x="5731" y="5189"/>
                      <a:pt x="5516" y="5273"/>
                      <a:pt x="5297" y="5273"/>
                    </a:cubicBezTo>
                    <a:cubicBezTo>
                      <a:pt x="5244" y="5273"/>
                      <a:pt x="5190" y="5268"/>
                      <a:pt x="5137" y="5256"/>
                    </a:cubicBezTo>
                    <a:cubicBezTo>
                      <a:pt x="4863" y="5165"/>
                      <a:pt x="4620" y="5195"/>
                      <a:pt x="4347" y="5165"/>
                    </a:cubicBezTo>
                    <a:cubicBezTo>
                      <a:pt x="4255" y="5165"/>
                      <a:pt x="4225" y="5134"/>
                      <a:pt x="4195" y="5043"/>
                    </a:cubicBezTo>
                    <a:cubicBezTo>
                      <a:pt x="4195" y="5013"/>
                      <a:pt x="4195" y="4952"/>
                      <a:pt x="4225" y="4891"/>
                    </a:cubicBezTo>
                    <a:cubicBezTo>
                      <a:pt x="4281" y="4854"/>
                      <a:pt x="4326" y="4828"/>
                      <a:pt x="4374" y="4828"/>
                    </a:cubicBezTo>
                    <a:cubicBezTo>
                      <a:pt x="4403" y="4828"/>
                      <a:pt x="4433" y="4838"/>
                      <a:pt x="4468" y="4861"/>
                    </a:cubicBezTo>
                    <a:lnTo>
                      <a:pt x="4499" y="4861"/>
                    </a:lnTo>
                    <a:cubicBezTo>
                      <a:pt x="4769" y="4861"/>
                      <a:pt x="5039" y="4957"/>
                      <a:pt x="5330" y="4957"/>
                    </a:cubicBezTo>
                    <a:cubicBezTo>
                      <a:pt x="5367" y="4957"/>
                      <a:pt x="5404" y="4955"/>
                      <a:pt x="5441" y="4952"/>
                    </a:cubicBezTo>
                    <a:cubicBezTo>
                      <a:pt x="5562" y="4952"/>
                      <a:pt x="5684" y="4861"/>
                      <a:pt x="5775" y="4861"/>
                    </a:cubicBezTo>
                    <a:cubicBezTo>
                      <a:pt x="5836" y="4861"/>
                      <a:pt x="5836" y="4830"/>
                      <a:pt x="5866" y="4800"/>
                    </a:cubicBezTo>
                    <a:cubicBezTo>
                      <a:pt x="5836" y="4739"/>
                      <a:pt x="5836" y="4709"/>
                      <a:pt x="5775" y="4709"/>
                    </a:cubicBezTo>
                    <a:cubicBezTo>
                      <a:pt x="5441" y="4527"/>
                      <a:pt x="5106" y="4283"/>
                      <a:pt x="4772" y="4101"/>
                    </a:cubicBezTo>
                    <a:cubicBezTo>
                      <a:pt x="4559" y="3979"/>
                      <a:pt x="4407" y="3888"/>
                      <a:pt x="4225" y="3767"/>
                    </a:cubicBezTo>
                    <a:cubicBezTo>
                      <a:pt x="4195" y="3736"/>
                      <a:pt x="4164" y="3736"/>
                      <a:pt x="4164" y="3736"/>
                    </a:cubicBezTo>
                    <a:cubicBezTo>
                      <a:pt x="4119" y="3767"/>
                      <a:pt x="4065" y="3774"/>
                      <a:pt x="4016" y="3774"/>
                    </a:cubicBezTo>
                    <a:cubicBezTo>
                      <a:pt x="3967" y="3774"/>
                      <a:pt x="3921" y="3767"/>
                      <a:pt x="3891" y="3767"/>
                    </a:cubicBezTo>
                    <a:cubicBezTo>
                      <a:pt x="3702" y="3779"/>
                      <a:pt x="3508" y="3787"/>
                      <a:pt x="3313" y="3787"/>
                    </a:cubicBezTo>
                    <a:cubicBezTo>
                      <a:pt x="3037" y="3787"/>
                      <a:pt x="2760" y="3772"/>
                      <a:pt x="2492" y="3736"/>
                    </a:cubicBezTo>
                    <a:cubicBezTo>
                      <a:pt x="2371" y="3736"/>
                      <a:pt x="2340" y="3645"/>
                      <a:pt x="2340" y="3584"/>
                    </a:cubicBezTo>
                    <a:cubicBezTo>
                      <a:pt x="2340" y="3509"/>
                      <a:pt x="2382" y="3455"/>
                      <a:pt x="2447" y="3455"/>
                    </a:cubicBezTo>
                    <a:cubicBezTo>
                      <a:pt x="2461" y="3455"/>
                      <a:pt x="2476" y="3457"/>
                      <a:pt x="2492" y="3463"/>
                    </a:cubicBezTo>
                    <a:cubicBezTo>
                      <a:pt x="2644" y="3493"/>
                      <a:pt x="2796" y="3493"/>
                      <a:pt x="2948" y="3493"/>
                    </a:cubicBezTo>
                    <a:cubicBezTo>
                      <a:pt x="3252" y="3493"/>
                      <a:pt x="3496" y="3493"/>
                      <a:pt x="3769" y="3463"/>
                    </a:cubicBezTo>
                    <a:cubicBezTo>
                      <a:pt x="3496" y="3220"/>
                      <a:pt x="3192" y="3037"/>
                      <a:pt x="2827" y="2885"/>
                    </a:cubicBezTo>
                    <a:cubicBezTo>
                      <a:pt x="2492" y="2672"/>
                      <a:pt x="2128" y="2399"/>
                      <a:pt x="1885" y="2095"/>
                    </a:cubicBezTo>
                    <a:cubicBezTo>
                      <a:pt x="1824" y="2004"/>
                      <a:pt x="1793" y="1943"/>
                      <a:pt x="1733" y="1852"/>
                    </a:cubicBezTo>
                    <a:cubicBezTo>
                      <a:pt x="1641" y="1791"/>
                      <a:pt x="1733" y="1761"/>
                      <a:pt x="1763" y="1700"/>
                    </a:cubicBezTo>
                    <a:cubicBezTo>
                      <a:pt x="1778" y="1692"/>
                      <a:pt x="1795" y="1688"/>
                      <a:pt x="1813" y="1688"/>
                    </a:cubicBezTo>
                    <a:close/>
                    <a:moveTo>
                      <a:pt x="891" y="1"/>
                    </a:moveTo>
                    <a:cubicBezTo>
                      <a:pt x="789" y="1"/>
                      <a:pt x="686" y="14"/>
                      <a:pt x="578" y="28"/>
                    </a:cubicBezTo>
                    <a:cubicBezTo>
                      <a:pt x="243" y="119"/>
                      <a:pt x="0" y="454"/>
                      <a:pt x="0" y="849"/>
                    </a:cubicBezTo>
                    <a:cubicBezTo>
                      <a:pt x="0" y="940"/>
                      <a:pt x="0" y="1031"/>
                      <a:pt x="122" y="1183"/>
                    </a:cubicBezTo>
                    <a:cubicBezTo>
                      <a:pt x="243" y="1609"/>
                      <a:pt x="426" y="1973"/>
                      <a:pt x="669" y="2368"/>
                    </a:cubicBezTo>
                    <a:cubicBezTo>
                      <a:pt x="912" y="2764"/>
                      <a:pt x="1216" y="3128"/>
                      <a:pt x="1520" y="3493"/>
                    </a:cubicBezTo>
                    <a:cubicBezTo>
                      <a:pt x="3313" y="5894"/>
                      <a:pt x="5532" y="7080"/>
                      <a:pt x="8420" y="7779"/>
                    </a:cubicBezTo>
                    <a:cubicBezTo>
                      <a:pt x="8444" y="7791"/>
                      <a:pt x="8471" y="7796"/>
                      <a:pt x="8499" y="7796"/>
                    </a:cubicBezTo>
                    <a:cubicBezTo>
                      <a:pt x="8614" y="7796"/>
                      <a:pt x="8760" y="7718"/>
                      <a:pt x="8906" y="7718"/>
                    </a:cubicBezTo>
                    <a:cubicBezTo>
                      <a:pt x="8920" y="7721"/>
                      <a:pt x="8933" y="7722"/>
                      <a:pt x="8945" y="7722"/>
                    </a:cubicBezTo>
                    <a:cubicBezTo>
                      <a:pt x="9069" y="7722"/>
                      <a:pt x="9130" y="7594"/>
                      <a:pt x="9240" y="7566"/>
                    </a:cubicBezTo>
                    <a:cubicBezTo>
                      <a:pt x="11246" y="6989"/>
                      <a:pt x="8207" y="3432"/>
                      <a:pt x="7569" y="2855"/>
                    </a:cubicBezTo>
                    <a:cubicBezTo>
                      <a:pt x="6079" y="1609"/>
                      <a:pt x="4195" y="849"/>
                      <a:pt x="2340" y="302"/>
                    </a:cubicBezTo>
                    <a:cubicBezTo>
                      <a:pt x="2067" y="241"/>
                      <a:pt x="1824" y="180"/>
                      <a:pt x="1581" y="150"/>
                    </a:cubicBezTo>
                    <a:cubicBezTo>
                      <a:pt x="1459" y="119"/>
                      <a:pt x="1337" y="119"/>
                      <a:pt x="1277" y="89"/>
                    </a:cubicBezTo>
                    <a:cubicBezTo>
                      <a:pt x="1142" y="22"/>
                      <a:pt x="1017" y="1"/>
                      <a:pt x="891" y="1"/>
                    </a:cubicBezTo>
                    <a:close/>
                  </a:path>
                </a:pathLst>
              </a:custGeom>
              <a:solidFill>
                <a:srgbClr val="2474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50"/>
              <p:cNvSpPr/>
              <p:nvPr/>
            </p:nvSpPr>
            <p:spPr>
              <a:xfrm>
                <a:off x="4032575" y="6356175"/>
                <a:ext cx="145925" cy="25155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10062" extrusionOk="0">
                    <a:moveTo>
                      <a:pt x="4190" y="2756"/>
                    </a:moveTo>
                    <a:cubicBezTo>
                      <a:pt x="4201" y="2756"/>
                      <a:pt x="4213" y="2758"/>
                      <a:pt x="4226" y="2762"/>
                    </a:cubicBezTo>
                    <a:cubicBezTo>
                      <a:pt x="4287" y="2823"/>
                      <a:pt x="4347" y="2884"/>
                      <a:pt x="4287" y="3006"/>
                    </a:cubicBezTo>
                    <a:cubicBezTo>
                      <a:pt x="4226" y="3279"/>
                      <a:pt x="4104" y="3492"/>
                      <a:pt x="4043" y="3765"/>
                    </a:cubicBezTo>
                    <a:cubicBezTo>
                      <a:pt x="3952" y="3978"/>
                      <a:pt x="3891" y="4221"/>
                      <a:pt x="3770" y="4434"/>
                    </a:cubicBezTo>
                    <a:cubicBezTo>
                      <a:pt x="3679" y="4586"/>
                      <a:pt x="3618" y="4799"/>
                      <a:pt x="3588" y="4951"/>
                    </a:cubicBezTo>
                    <a:cubicBezTo>
                      <a:pt x="3496" y="5194"/>
                      <a:pt x="3375" y="5437"/>
                      <a:pt x="3284" y="5711"/>
                    </a:cubicBezTo>
                    <a:cubicBezTo>
                      <a:pt x="3162" y="6015"/>
                      <a:pt x="3010" y="6258"/>
                      <a:pt x="2888" y="6531"/>
                    </a:cubicBezTo>
                    <a:cubicBezTo>
                      <a:pt x="2866" y="6600"/>
                      <a:pt x="2877" y="6634"/>
                      <a:pt x="2923" y="6634"/>
                    </a:cubicBezTo>
                    <a:cubicBezTo>
                      <a:pt x="2938" y="6634"/>
                      <a:pt x="2957" y="6630"/>
                      <a:pt x="2980" y="6623"/>
                    </a:cubicBezTo>
                    <a:cubicBezTo>
                      <a:pt x="3040" y="6562"/>
                      <a:pt x="3162" y="6562"/>
                      <a:pt x="3192" y="6501"/>
                    </a:cubicBezTo>
                    <a:cubicBezTo>
                      <a:pt x="3314" y="6349"/>
                      <a:pt x="3466" y="6319"/>
                      <a:pt x="3588" y="6227"/>
                    </a:cubicBezTo>
                    <a:cubicBezTo>
                      <a:pt x="3770" y="6076"/>
                      <a:pt x="3983" y="5984"/>
                      <a:pt x="4226" y="5802"/>
                    </a:cubicBezTo>
                    <a:cubicBezTo>
                      <a:pt x="4261" y="5784"/>
                      <a:pt x="4306" y="5767"/>
                      <a:pt x="4350" y="5767"/>
                    </a:cubicBezTo>
                    <a:cubicBezTo>
                      <a:pt x="4382" y="5767"/>
                      <a:pt x="4413" y="5776"/>
                      <a:pt x="4439" y="5802"/>
                    </a:cubicBezTo>
                    <a:cubicBezTo>
                      <a:pt x="4499" y="5893"/>
                      <a:pt x="4499" y="5954"/>
                      <a:pt x="4408" y="6045"/>
                    </a:cubicBezTo>
                    <a:cubicBezTo>
                      <a:pt x="4195" y="6258"/>
                      <a:pt x="3891" y="6410"/>
                      <a:pt x="3618" y="6623"/>
                    </a:cubicBezTo>
                    <a:cubicBezTo>
                      <a:pt x="3527" y="6653"/>
                      <a:pt x="3436" y="6683"/>
                      <a:pt x="3344" y="6775"/>
                    </a:cubicBezTo>
                    <a:cubicBezTo>
                      <a:pt x="3162" y="6927"/>
                      <a:pt x="2919" y="6987"/>
                      <a:pt x="2706" y="7048"/>
                    </a:cubicBezTo>
                    <a:lnTo>
                      <a:pt x="2615" y="7109"/>
                    </a:lnTo>
                    <a:cubicBezTo>
                      <a:pt x="2432" y="7443"/>
                      <a:pt x="2311" y="7838"/>
                      <a:pt x="2129" y="8142"/>
                    </a:cubicBezTo>
                    <a:lnTo>
                      <a:pt x="2129" y="8264"/>
                    </a:lnTo>
                    <a:cubicBezTo>
                      <a:pt x="2311" y="8112"/>
                      <a:pt x="2554" y="8051"/>
                      <a:pt x="2706" y="8021"/>
                    </a:cubicBezTo>
                    <a:cubicBezTo>
                      <a:pt x="2858" y="7960"/>
                      <a:pt x="3040" y="7899"/>
                      <a:pt x="3162" y="7747"/>
                    </a:cubicBezTo>
                    <a:cubicBezTo>
                      <a:pt x="3180" y="7712"/>
                      <a:pt x="3208" y="7697"/>
                      <a:pt x="3241" y="7697"/>
                    </a:cubicBezTo>
                    <a:cubicBezTo>
                      <a:pt x="3264" y="7697"/>
                      <a:pt x="3289" y="7704"/>
                      <a:pt x="3314" y="7717"/>
                    </a:cubicBezTo>
                    <a:cubicBezTo>
                      <a:pt x="3375" y="7747"/>
                      <a:pt x="3405" y="7808"/>
                      <a:pt x="3405" y="7899"/>
                    </a:cubicBezTo>
                    <a:cubicBezTo>
                      <a:pt x="3405" y="8112"/>
                      <a:pt x="3223" y="8142"/>
                      <a:pt x="3101" y="8203"/>
                    </a:cubicBezTo>
                    <a:cubicBezTo>
                      <a:pt x="2767" y="8416"/>
                      <a:pt x="2402" y="8568"/>
                      <a:pt x="2007" y="8720"/>
                    </a:cubicBezTo>
                    <a:cubicBezTo>
                      <a:pt x="1946" y="8720"/>
                      <a:pt x="1855" y="8750"/>
                      <a:pt x="1825" y="8811"/>
                    </a:cubicBezTo>
                    <a:cubicBezTo>
                      <a:pt x="1789" y="8847"/>
                      <a:pt x="1753" y="8859"/>
                      <a:pt x="1723" y="8859"/>
                    </a:cubicBezTo>
                    <a:cubicBezTo>
                      <a:pt x="1676" y="8859"/>
                      <a:pt x="1642" y="8830"/>
                      <a:pt x="1642" y="8811"/>
                    </a:cubicBezTo>
                    <a:cubicBezTo>
                      <a:pt x="1581" y="8720"/>
                      <a:pt x="1521" y="8750"/>
                      <a:pt x="1429" y="8720"/>
                    </a:cubicBezTo>
                    <a:cubicBezTo>
                      <a:pt x="1277" y="8629"/>
                      <a:pt x="1247" y="8507"/>
                      <a:pt x="1217" y="8355"/>
                    </a:cubicBezTo>
                    <a:cubicBezTo>
                      <a:pt x="1186" y="7990"/>
                      <a:pt x="1125" y="7656"/>
                      <a:pt x="1095" y="7291"/>
                    </a:cubicBezTo>
                    <a:cubicBezTo>
                      <a:pt x="1065" y="7109"/>
                      <a:pt x="973" y="6896"/>
                      <a:pt x="913" y="6683"/>
                    </a:cubicBezTo>
                    <a:cubicBezTo>
                      <a:pt x="913" y="6653"/>
                      <a:pt x="882" y="6623"/>
                      <a:pt x="821" y="6592"/>
                    </a:cubicBezTo>
                    <a:cubicBezTo>
                      <a:pt x="791" y="6531"/>
                      <a:pt x="791" y="6501"/>
                      <a:pt x="791" y="6471"/>
                    </a:cubicBezTo>
                    <a:cubicBezTo>
                      <a:pt x="821" y="6440"/>
                      <a:pt x="821" y="6349"/>
                      <a:pt x="913" y="6349"/>
                    </a:cubicBezTo>
                    <a:cubicBezTo>
                      <a:pt x="973" y="6349"/>
                      <a:pt x="1095" y="6379"/>
                      <a:pt x="1125" y="6471"/>
                    </a:cubicBezTo>
                    <a:cubicBezTo>
                      <a:pt x="1247" y="6683"/>
                      <a:pt x="1277" y="6957"/>
                      <a:pt x="1369" y="7231"/>
                    </a:cubicBezTo>
                    <a:cubicBezTo>
                      <a:pt x="1429" y="7565"/>
                      <a:pt x="1490" y="7899"/>
                      <a:pt x="1521" y="8264"/>
                    </a:cubicBezTo>
                    <a:cubicBezTo>
                      <a:pt x="1551" y="8294"/>
                      <a:pt x="1551" y="8325"/>
                      <a:pt x="1581" y="8325"/>
                    </a:cubicBezTo>
                    <a:cubicBezTo>
                      <a:pt x="1604" y="8317"/>
                      <a:pt x="1629" y="8315"/>
                      <a:pt x="1654" y="8315"/>
                    </a:cubicBezTo>
                    <a:cubicBezTo>
                      <a:pt x="1678" y="8315"/>
                      <a:pt x="1703" y="8317"/>
                      <a:pt x="1726" y="8317"/>
                    </a:cubicBezTo>
                    <a:cubicBezTo>
                      <a:pt x="1771" y="8317"/>
                      <a:pt x="1809" y="8310"/>
                      <a:pt x="1825" y="8264"/>
                    </a:cubicBezTo>
                    <a:cubicBezTo>
                      <a:pt x="1885" y="8051"/>
                      <a:pt x="2007" y="7838"/>
                      <a:pt x="2098" y="7656"/>
                    </a:cubicBezTo>
                    <a:cubicBezTo>
                      <a:pt x="2159" y="7443"/>
                      <a:pt x="2250" y="7261"/>
                      <a:pt x="2341" y="7079"/>
                    </a:cubicBezTo>
                    <a:cubicBezTo>
                      <a:pt x="2463" y="6896"/>
                      <a:pt x="2402" y="6775"/>
                      <a:pt x="2341" y="6623"/>
                    </a:cubicBezTo>
                    <a:cubicBezTo>
                      <a:pt x="2341" y="6623"/>
                      <a:pt x="2311" y="6592"/>
                      <a:pt x="2311" y="6531"/>
                    </a:cubicBezTo>
                    <a:cubicBezTo>
                      <a:pt x="2372" y="6136"/>
                      <a:pt x="2250" y="5741"/>
                      <a:pt x="2189" y="5316"/>
                    </a:cubicBezTo>
                    <a:cubicBezTo>
                      <a:pt x="2159" y="5103"/>
                      <a:pt x="2189" y="4829"/>
                      <a:pt x="2098" y="4617"/>
                    </a:cubicBezTo>
                    <a:lnTo>
                      <a:pt x="2098" y="4404"/>
                    </a:lnTo>
                    <a:cubicBezTo>
                      <a:pt x="2098" y="4343"/>
                      <a:pt x="2159" y="4343"/>
                      <a:pt x="2189" y="4313"/>
                    </a:cubicBezTo>
                    <a:cubicBezTo>
                      <a:pt x="2218" y="4294"/>
                      <a:pt x="2240" y="4287"/>
                      <a:pt x="2259" y="4287"/>
                    </a:cubicBezTo>
                    <a:cubicBezTo>
                      <a:pt x="2302" y="4287"/>
                      <a:pt x="2330" y="4322"/>
                      <a:pt x="2372" y="4343"/>
                    </a:cubicBezTo>
                    <a:cubicBezTo>
                      <a:pt x="2402" y="4404"/>
                      <a:pt x="2432" y="4465"/>
                      <a:pt x="2432" y="4525"/>
                    </a:cubicBezTo>
                    <a:cubicBezTo>
                      <a:pt x="2432" y="4677"/>
                      <a:pt x="2463" y="4799"/>
                      <a:pt x="2463" y="4951"/>
                    </a:cubicBezTo>
                    <a:cubicBezTo>
                      <a:pt x="2463" y="5133"/>
                      <a:pt x="2554" y="5346"/>
                      <a:pt x="2584" y="5559"/>
                    </a:cubicBezTo>
                    <a:cubicBezTo>
                      <a:pt x="2615" y="5741"/>
                      <a:pt x="2615" y="5924"/>
                      <a:pt x="2615" y="6106"/>
                    </a:cubicBezTo>
                    <a:lnTo>
                      <a:pt x="2615" y="6379"/>
                    </a:lnTo>
                    <a:cubicBezTo>
                      <a:pt x="2767" y="6167"/>
                      <a:pt x="2858" y="5893"/>
                      <a:pt x="2949" y="5650"/>
                    </a:cubicBezTo>
                    <a:cubicBezTo>
                      <a:pt x="3192" y="5285"/>
                      <a:pt x="3314" y="4829"/>
                      <a:pt x="3496" y="4434"/>
                    </a:cubicBezTo>
                    <a:cubicBezTo>
                      <a:pt x="3588" y="4252"/>
                      <a:pt x="3648" y="4069"/>
                      <a:pt x="3679" y="3887"/>
                    </a:cubicBezTo>
                    <a:cubicBezTo>
                      <a:pt x="3679" y="3796"/>
                      <a:pt x="3739" y="3735"/>
                      <a:pt x="3770" y="3644"/>
                    </a:cubicBezTo>
                    <a:cubicBezTo>
                      <a:pt x="3891" y="3370"/>
                      <a:pt x="3922" y="3127"/>
                      <a:pt x="4043" y="2884"/>
                    </a:cubicBezTo>
                    <a:cubicBezTo>
                      <a:pt x="4070" y="2831"/>
                      <a:pt x="4119" y="2756"/>
                      <a:pt x="4190" y="2756"/>
                    </a:cubicBezTo>
                    <a:close/>
                    <a:moveTo>
                      <a:pt x="4976" y="1"/>
                    </a:moveTo>
                    <a:cubicBezTo>
                      <a:pt x="4865" y="1"/>
                      <a:pt x="4756" y="40"/>
                      <a:pt x="4651" y="118"/>
                    </a:cubicBezTo>
                    <a:cubicBezTo>
                      <a:pt x="2736" y="1516"/>
                      <a:pt x="639" y="5012"/>
                      <a:pt x="92" y="7261"/>
                    </a:cubicBezTo>
                    <a:cubicBezTo>
                      <a:pt x="31" y="7504"/>
                      <a:pt x="1" y="7717"/>
                      <a:pt x="31" y="7899"/>
                    </a:cubicBezTo>
                    <a:cubicBezTo>
                      <a:pt x="31" y="8446"/>
                      <a:pt x="92" y="8750"/>
                      <a:pt x="214" y="9024"/>
                    </a:cubicBezTo>
                    <a:cubicBezTo>
                      <a:pt x="457" y="9419"/>
                      <a:pt x="730" y="9814"/>
                      <a:pt x="1217" y="9966"/>
                    </a:cubicBezTo>
                    <a:cubicBezTo>
                      <a:pt x="1380" y="10031"/>
                      <a:pt x="1542" y="10062"/>
                      <a:pt x="1710" y="10062"/>
                    </a:cubicBezTo>
                    <a:cubicBezTo>
                      <a:pt x="1855" y="10062"/>
                      <a:pt x="2004" y="10039"/>
                      <a:pt x="2159" y="9997"/>
                    </a:cubicBezTo>
                    <a:cubicBezTo>
                      <a:pt x="5046" y="9358"/>
                      <a:pt x="5837" y="4009"/>
                      <a:pt x="5746" y="1759"/>
                    </a:cubicBezTo>
                    <a:cubicBezTo>
                      <a:pt x="5746" y="1516"/>
                      <a:pt x="5746" y="1273"/>
                      <a:pt x="5685" y="999"/>
                    </a:cubicBezTo>
                    <a:cubicBezTo>
                      <a:pt x="5654" y="726"/>
                      <a:pt x="5624" y="422"/>
                      <a:pt x="5411" y="209"/>
                    </a:cubicBezTo>
                    <a:cubicBezTo>
                      <a:pt x="5272" y="70"/>
                      <a:pt x="5123" y="1"/>
                      <a:pt x="4976" y="1"/>
                    </a:cubicBezTo>
                    <a:close/>
                  </a:path>
                </a:pathLst>
              </a:custGeom>
              <a:solidFill>
                <a:srgbClr val="2474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50"/>
              <p:cNvSpPr/>
              <p:nvPr/>
            </p:nvSpPr>
            <p:spPr>
              <a:xfrm>
                <a:off x="4147325" y="6869425"/>
                <a:ext cx="128700" cy="125975"/>
              </a:xfrm>
              <a:custGeom>
                <a:avLst/>
                <a:gdLst/>
                <a:ahLst/>
                <a:cxnLst/>
                <a:rect l="l" t="t" r="r" b="b"/>
                <a:pathLst>
                  <a:path w="5148" h="5039" extrusionOk="0">
                    <a:moveTo>
                      <a:pt x="4465" y="1"/>
                    </a:moveTo>
                    <a:cubicBezTo>
                      <a:pt x="3992" y="1"/>
                      <a:pt x="3292" y="408"/>
                      <a:pt x="2584" y="865"/>
                    </a:cubicBezTo>
                    <a:cubicBezTo>
                      <a:pt x="1520" y="1564"/>
                      <a:pt x="1" y="2476"/>
                      <a:pt x="61" y="3935"/>
                    </a:cubicBezTo>
                    <a:cubicBezTo>
                      <a:pt x="78" y="4726"/>
                      <a:pt x="420" y="5039"/>
                      <a:pt x="917" y="5039"/>
                    </a:cubicBezTo>
                    <a:cubicBezTo>
                      <a:pt x="2293" y="5039"/>
                      <a:pt x="4860" y="2646"/>
                      <a:pt x="5016" y="1351"/>
                    </a:cubicBezTo>
                    <a:cubicBezTo>
                      <a:pt x="5148" y="354"/>
                      <a:pt x="4905" y="1"/>
                      <a:pt x="4465" y="1"/>
                    </a:cubicBezTo>
                    <a:close/>
                  </a:path>
                </a:pathLst>
              </a:custGeom>
              <a:solidFill>
                <a:srgbClr val="2474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50"/>
              <p:cNvSpPr/>
              <p:nvPr/>
            </p:nvSpPr>
            <p:spPr>
              <a:xfrm>
                <a:off x="3961150" y="7096325"/>
                <a:ext cx="177850" cy="117000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4680" extrusionOk="0">
                    <a:moveTo>
                      <a:pt x="4920" y="1"/>
                    </a:moveTo>
                    <a:cubicBezTo>
                      <a:pt x="4877" y="1"/>
                      <a:pt x="4855" y="44"/>
                      <a:pt x="4834" y="87"/>
                    </a:cubicBezTo>
                    <a:cubicBezTo>
                      <a:pt x="4712" y="239"/>
                      <a:pt x="4651" y="391"/>
                      <a:pt x="4530" y="482"/>
                    </a:cubicBezTo>
                    <a:cubicBezTo>
                      <a:pt x="4438" y="573"/>
                      <a:pt x="4378" y="695"/>
                      <a:pt x="4286" y="786"/>
                    </a:cubicBezTo>
                    <a:cubicBezTo>
                      <a:pt x="4195" y="999"/>
                      <a:pt x="4074" y="1151"/>
                      <a:pt x="3922" y="1303"/>
                    </a:cubicBezTo>
                    <a:cubicBezTo>
                      <a:pt x="3678" y="1515"/>
                      <a:pt x="3496" y="1759"/>
                      <a:pt x="3344" y="2002"/>
                    </a:cubicBezTo>
                    <a:cubicBezTo>
                      <a:pt x="3314" y="2063"/>
                      <a:pt x="3344" y="2154"/>
                      <a:pt x="3283" y="2215"/>
                    </a:cubicBezTo>
                    <a:cubicBezTo>
                      <a:pt x="3131" y="2245"/>
                      <a:pt x="3010" y="2367"/>
                      <a:pt x="2858" y="2397"/>
                    </a:cubicBezTo>
                    <a:cubicBezTo>
                      <a:pt x="2615" y="2458"/>
                      <a:pt x="2432" y="2579"/>
                      <a:pt x="2250" y="2670"/>
                    </a:cubicBezTo>
                    <a:cubicBezTo>
                      <a:pt x="1946" y="2731"/>
                      <a:pt x="1642" y="2883"/>
                      <a:pt x="1338" y="2974"/>
                    </a:cubicBezTo>
                    <a:cubicBezTo>
                      <a:pt x="1216" y="3005"/>
                      <a:pt x="1156" y="2974"/>
                      <a:pt x="1064" y="3035"/>
                    </a:cubicBezTo>
                    <a:cubicBezTo>
                      <a:pt x="1064" y="3050"/>
                      <a:pt x="1057" y="3058"/>
                      <a:pt x="1045" y="3058"/>
                    </a:cubicBezTo>
                    <a:cubicBezTo>
                      <a:pt x="1034" y="3058"/>
                      <a:pt x="1019" y="3050"/>
                      <a:pt x="1004" y="3035"/>
                    </a:cubicBezTo>
                    <a:cubicBezTo>
                      <a:pt x="943" y="3005"/>
                      <a:pt x="1004" y="3005"/>
                      <a:pt x="1034" y="2974"/>
                    </a:cubicBezTo>
                    <a:cubicBezTo>
                      <a:pt x="1216" y="2701"/>
                      <a:pt x="1490" y="2519"/>
                      <a:pt x="1672" y="2245"/>
                    </a:cubicBezTo>
                    <a:cubicBezTo>
                      <a:pt x="1916" y="2002"/>
                      <a:pt x="2128" y="1789"/>
                      <a:pt x="2250" y="1455"/>
                    </a:cubicBezTo>
                    <a:cubicBezTo>
                      <a:pt x="2280" y="1333"/>
                      <a:pt x="2250" y="1303"/>
                      <a:pt x="2128" y="1303"/>
                    </a:cubicBezTo>
                    <a:cubicBezTo>
                      <a:pt x="2114" y="1289"/>
                      <a:pt x="2098" y="1283"/>
                      <a:pt x="2082" y="1283"/>
                    </a:cubicBezTo>
                    <a:cubicBezTo>
                      <a:pt x="2028" y="1283"/>
                      <a:pt x="1969" y="1347"/>
                      <a:pt x="1946" y="1394"/>
                    </a:cubicBezTo>
                    <a:cubicBezTo>
                      <a:pt x="1764" y="1759"/>
                      <a:pt x="1520" y="2002"/>
                      <a:pt x="1247" y="2275"/>
                    </a:cubicBezTo>
                    <a:cubicBezTo>
                      <a:pt x="1064" y="2519"/>
                      <a:pt x="852" y="2670"/>
                      <a:pt x="700" y="2974"/>
                    </a:cubicBezTo>
                    <a:cubicBezTo>
                      <a:pt x="609" y="3126"/>
                      <a:pt x="487" y="3218"/>
                      <a:pt x="274" y="3218"/>
                    </a:cubicBezTo>
                    <a:cubicBezTo>
                      <a:pt x="183" y="3218"/>
                      <a:pt x="153" y="3309"/>
                      <a:pt x="92" y="3309"/>
                    </a:cubicBezTo>
                    <a:cubicBezTo>
                      <a:pt x="31" y="3339"/>
                      <a:pt x="1" y="3430"/>
                      <a:pt x="31" y="3461"/>
                    </a:cubicBezTo>
                    <a:cubicBezTo>
                      <a:pt x="31" y="3522"/>
                      <a:pt x="122" y="3522"/>
                      <a:pt x="183" y="3522"/>
                    </a:cubicBezTo>
                    <a:cubicBezTo>
                      <a:pt x="233" y="3515"/>
                      <a:pt x="281" y="3512"/>
                      <a:pt x="327" y="3512"/>
                    </a:cubicBezTo>
                    <a:cubicBezTo>
                      <a:pt x="500" y="3512"/>
                      <a:pt x="640" y="3566"/>
                      <a:pt x="761" y="3734"/>
                    </a:cubicBezTo>
                    <a:cubicBezTo>
                      <a:pt x="1064" y="4069"/>
                      <a:pt x="1520" y="4190"/>
                      <a:pt x="1946" y="4373"/>
                    </a:cubicBezTo>
                    <a:cubicBezTo>
                      <a:pt x="2098" y="4433"/>
                      <a:pt x="2220" y="4433"/>
                      <a:pt x="2371" y="4525"/>
                    </a:cubicBezTo>
                    <a:cubicBezTo>
                      <a:pt x="2523" y="4585"/>
                      <a:pt x="2675" y="4677"/>
                      <a:pt x="2858" y="4677"/>
                    </a:cubicBezTo>
                    <a:cubicBezTo>
                      <a:pt x="2878" y="4677"/>
                      <a:pt x="2902" y="4680"/>
                      <a:pt x="2925" y="4680"/>
                    </a:cubicBezTo>
                    <a:cubicBezTo>
                      <a:pt x="2973" y="4680"/>
                      <a:pt x="3020" y="4666"/>
                      <a:pt x="3040" y="4585"/>
                    </a:cubicBezTo>
                    <a:cubicBezTo>
                      <a:pt x="3040" y="4494"/>
                      <a:pt x="3040" y="4373"/>
                      <a:pt x="2919" y="4342"/>
                    </a:cubicBezTo>
                    <a:cubicBezTo>
                      <a:pt x="2827" y="4281"/>
                      <a:pt x="2736" y="4251"/>
                      <a:pt x="2615" y="4221"/>
                    </a:cubicBezTo>
                    <a:cubicBezTo>
                      <a:pt x="2432" y="4190"/>
                      <a:pt x="2250" y="4099"/>
                      <a:pt x="2068" y="4038"/>
                    </a:cubicBezTo>
                    <a:cubicBezTo>
                      <a:pt x="1824" y="3917"/>
                      <a:pt x="1612" y="3826"/>
                      <a:pt x="1368" y="3734"/>
                    </a:cubicBezTo>
                    <a:cubicBezTo>
                      <a:pt x="1216" y="3643"/>
                      <a:pt x="1064" y="3522"/>
                      <a:pt x="882" y="3370"/>
                    </a:cubicBezTo>
                    <a:cubicBezTo>
                      <a:pt x="1095" y="3370"/>
                      <a:pt x="1338" y="3309"/>
                      <a:pt x="1520" y="3218"/>
                    </a:cubicBezTo>
                    <a:cubicBezTo>
                      <a:pt x="1672" y="3157"/>
                      <a:pt x="1855" y="3157"/>
                      <a:pt x="2068" y="3066"/>
                    </a:cubicBezTo>
                    <a:cubicBezTo>
                      <a:pt x="2463" y="2914"/>
                      <a:pt x="2858" y="2731"/>
                      <a:pt x="3283" y="2549"/>
                    </a:cubicBezTo>
                    <a:cubicBezTo>
                      <a:pt x="3314" y="2549"/>
                      <a:pt x="3314" y="2549"/>
                      <a:pt x="3344" y="2579"/>
                    </a:cubicBezTo>
                    <a:cubicBezTo>
                      <a:pt x="3527" y="2731"/>
                      <a:pt x="3770" y="2822"/>
                      <a:pt x="3982" y="2883"/>
                    </a:cubicBezTo>
                    <a:cubicBezTo>
                      <a:pt x="4256" y="3005"/>
                      <a:pt x="4530" y="2974"/>
                      <a:pt x="4834" y="3005"/>
                    </a:cubicBezTo>
                    <a:cubicBezTo>
                      <a:pt x="5016" y="3035"/>
                      <a:pt x="5229" y="3035"/>
                      <a:pt x="5411" y="3126"/>
                    </a:cubicBezTo>
                    <a:cubicBezTo>
                      <a:pt x="5431" y="3130"/>
                      <a:pt x="5452" y="3132"/>
                      <a:pt x="5472" y="3132"/>
                    </a:cubicBezTo>
                    <a:cubicBezTo>
                      <a:pt x="5602" y="3132"/>
                      <a:pt x="5719" y="3053"/>
                      <a:pt x="5745" y="2974"/>
                    </a:cubicBezTo>
                    <a:cubicBezTo>
                      <a:pt x="5776" y="2853"/>
                      <a:pt x="5745" y="2762"/>
                      <a:pt x="5624" y="2731"/>
                    </a:cubicBezTo>
                    <a:cubicBezTo>
                      <a:pt x="5533" y="2701"/>
                      <a:pt x="5381" y="2701"/>
                      <a:pt x="5259" y="2670"/>
                    </a:cubicBezTo>
                    <a:cubicBezTo>
                      <a:pt x="5016" y="2579"/>
                      <a:pt x="4773" y="2610"/>
                      <a:pt x="4499" y="2579"/>
                    </a:cubicBezTo>
                    <a:cubicBezTo>
                      <a:pt x="4226" y="2549"/>
                      <a:pt x="4043" y="2427"/>
                      <a:pt x="3770" y="2397"/>
                    </a:cubicBezTo>
                    <a:cubicBezTo>
                      <a:pt x="3861" y="2275"/>
                      <a:pt x="3952" y="2275"/>
                      <a:pt x="4104" y="2215"/>
                    </a:cubicBezTo>
                    <a:cubicBezTo>
                      <a:pt x="4408" y="2002"/>
                      <a:pt x="4682" y="1850"/>
                      <a:pt x="4986" y="1698"/>
                    </a:cubicBezTo>
                    <a:cubicBezTo>
                      <a:pt x="5198" y="1607"/>
                      <a:pt x="5441" y="1455"/>
                      <a:pt x="5654" y="1333"/>
                    </a:cubicBezTo>
                    <a:cubicBezTo>
                      <a:pt x="5897" y="1211"/>
                      <a:pt x="6080" y="1060"/>
                      <a:pt x="6323" y="938"/>
                    </a:cubicBezTo>
                    <a:cubicBezTo>
                      <a:pt x="6566" y="786"/>
                      <a:pt x="6809" y="604"/>
                      <a:pt x="7022" y="391"/>
                    </a:cubicBezTo>
                    <a:cubicBezTo>
                      <a:pt x="7083" y="300"/>
                      <a:pt x="7113" y="239"/>
                      <a:pt x="7083" y="148"/>
                    </a:cubicBezTo>
                    <a:cubicBezTo>
                      <a:pt x="7022" y="87"/>
                      <a:pt x="6961" y="87"/>
                      <a:pt x="6870" y="87"/>
                    </a:cubicBezTo>
                    <a:cubicBezTo>
                      <a:pt x="6809" y="87"/>
                      <a:pt x="6718" y="148"/>
                      <a:pt x="6627" y="148"/>
                    </a:cubicBezTo>
                    <a:cubicBezTo>
                      <a:pt x="6505" y="148"/>
                      <a:pt x="6414" y="178"/>
                      <a:pt x="6475" y="300"/>
                    </a:cubicBezTo>
                    <a:cubicBezTo>
                      <a:pt x="6505" y="482"/>
                      <a:pt x="6353" y="482"/>
                      <a:pt x="6262" y="573"/>
                    </a:cubicBezTo>
                    <a:cubicBezTo>
                      <a:pt x="6049" y="725"/>
                      <a:pt x="5806" y="847"/>
                      <a:pt x="5593" y="999"/>
                    </a:cubicBezTo>
                    <a:cubicBezTo>
                      <a:pt x="5411" y="1060"/>
                      <a:pt x="5259" y="1181"/>
                      <a:pt x="5107" y="1242"/>
                    </a:cubicBezTo>
                    <a:cubicBezTo>
                      <a:pt x="4834" y="1394"/>
                      <a:pt x="4560" y="1607"/>
                      <a:pt x="4256" y="1698"/>
                    </a:cubicBezTo>
                    <a:cubicBezTo>
                      <a:pt x="4104" y="1759"/>
                      <a:pt x="4043" y="1850"/>
                      <a:pt x="3891" y="1850"/>
                    </a:cubicBezTo>
                    <a:cubicBezTo>
                      <a:pt x="3891" y="1789"/>
                      <a:pt x="3922" y="1759"/>
                      <a:pt x="3952" y="1698"/>
                    </a:cubicBezTo>
                    <a:cubicBezTo>
                      <a:pt x="4074" y="1607"/>
                      <a:pt x="4134" y="1485"/>
                      <a:pt x="4256" y="1333"/>
                    </a:cubicBezTo>
                    <a:cubicBezTo>
                      <a:pt x="4408" y="1151"/>
                      <a:pt x="4530" y="938"/>
                      <a:pt x="4682" y="756"/>
                    </a:cubicBezTo>
                    <a:cubicBezTo>
                      <a:pt x="4803" y="573"/>
                      <a:pt x="4894" y="421"/>
                      <a:pt x="5016" y="239"/>
                    </a:cubicBezTo>
                    <a:cubicBezTo>
                      <a:pt x="5107" y="117"/>
                      <a:pt x="5016" y="87"/>
                      <a:pt x="4986" y="26"/>
                    </a:cubicBezTo>
                    <a:cubicBezTo>
                      <a:pt x="4959" y="8"/>
                      <a:pt x="4937" y="1"/>
                      <a:pt x="4920" y="1"/>
                    </a:cubicBez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50"/>
              <p:cNvSpPr/>
              <p:nvPr/>
            </p:nvSpPr>
            <p:spPr>
              <a:xfrm>
                <a:off x="3978625" y="6678750"/>
                <a:ext cx="209750" cy="265575"/>
              </a:xfrm>
              <a:custGeom>
                <a:avLst/>
                <a:gdLst/>
                <a:ahLst/>
                <a:cxnLst/>
                <a:rect l="l" t="t" r="r" b="b"/>
                <a:pathLst>
                  <a:path w="8390" h="10623" extrusionOk="0">
                    <a:moveTo>
                      <a:pt x="7225" y="0"/>
                    </a:moveTo>
                    <a:cubicBezTo>
                      <a:pt x="7201" y="0"/>
                      <a:pt x="7174" y="4"/>
                      <a:pt x="7144" y="12"/>
                    </a:cubicBezTo>
                    <a:cubicBezTo>
                      <a:pt x="7022" y="42"/>
                      <a:pt x="6992" y="133"/>
                      <a:pt x="7053" y="255"/>
                    </a:cubicBezTo>
                    <a:cubicBezTo>
                      <a:pt x="7083" y="285"/>
                      <a:pt x="7083" y="315"/>
                      <a:pt x="7053" y="407"/>
                    </a:cubicBezTo>
                    <a:cubicBezTo>
                      <a:pt x="6931" y="619"/>
                      <a:pt x="6809" y="893"/>
                      <a:pt x="6718" y="1167"/>
                    </a:cubicBezTo>
                    <a:cubicBezTo>
                      <a:pt x="6597" y="1470"/>
                      <a:pt x="6414" y="1774"/>
                      <a:pt x="6293" y="2078"/>
                    </a:cubicBezTo>
                    <a:lnTo>
                      <a:pt x="5958" y="2747"/>
                    </a:lnTo>
                    <a:cubicBezTo>
                      <a:pt x="5897" y="2899"/>
                      <a:pt x="5837" y="3051"/>
                      <a:pt x="5746" y="3203"/>
                    </a:cubicBezTo>
                    <a:cubicBezTo>
                      <a:pt x="5624" y="3416"/>
                      <a:pt x="5533" y="3598"/>
                      <a:pt x="5442" y="3750"/>
                    </a:cubicBezTo>
                    <a:cubicBezTo>
                      <a:pt x="5290" y="3963"/>
                      <a:pt x="5168" y="4206"/>
                      <a:pt x="5016" y="4419"/>
                    </a:cubicBezTo>
                    <a:cubicBezTo>
                      <a:pt x="4864" y="4662"/>
                      <a:pt x="4712" y="4936"/>
                      <a:pt x="4530" y="5148"/>
                    </a:cubicBezTo>
                    <a:lnTo>
                      <a:pt x="4530" y="5179"/>
                    </a:lnTo>
                    <a:cubicBezTo>
                      <a:pt x="4469" y="5179"/>
                      <a:pt x="4469" y="5148"/>
                      <a:pt x="4469" y="5148"/>
                    </a:cubicBezTo>
                    <a:lnTo>
                      <a:pt x="4530" y="5148"/>
                    </a:lnTo>
                    <a:cubicBezTo>
                      <a:pt x="4469" y="5027"/>
                      <a:pt x="4469" y="4875"/>
                      <a:pt x="4469" y="4844"/>
                    </a:cubicBezTo>
                    <a:cubicBezTo>
                      <a:pt x="4621" y="4571"/>
                      <a:pt x="4621" y="4267"/>
                      <a:pt x="4742" y="3963"/>
                    </a:cubicBezTo>
                    <a:cubicBezTo>
                      <a:pt x="4834" y="3720"/>
                      <a:pt x="4864" y="3477"/>
                      <a:pt x="4925" y="3203"/>
                    </a:cubicBezTo>
                    <a:cubicBezTo>
                      <a:pt x="5016" y="2960"/>
                      <a:pt x="5077" y="2656"/>
                      <a:pt x="5168" y="2352"/>
                    </a:cubicBezTo>
                    <a:cubicBezTo>
                      <a:pt x="5198" y="2230"/>
                      <a:pt x="5229" y="2078"/>
                      <a:pt x="5290" y="1957"/>
                    </a:cubicBezTo>
                    <a:cubicBezTo>
                      <a:pt x="5350" y="1805"/>
                      <a:pt x="5442" y="1653"/>
                      <a:pt x="5381" y="1470"/>
                    </a:cubicBezTo>
                    <a:cubicBezTo>
                      <a:pt x="5381" y="1379"/>
                      <a:pt x="5381" y="1319"/>
                      <a:pt x="5320" y="1319"/>
                    </a:cubicBezTo>
                    <a:cubicBezTo>
                      <a:pt x="5229" y="1319"/>
                      <a:pt x="5168" y="1349"/>
                      <a:pt x="5168" y="1440"/>
                    </a:cubicBezTo>
                    <a:cubicBezTo>
                      <a:pt x="5138" y="1653"/>
                      <a:pt x="5016" y="1835"/>
                      <a:pt x="4986" y="2078"/>
                    </a:cubicBezTo>
                    <a:cubicBezTo>
                      <a:pt x="4925" y="2109"/>
                      <a:pt x="4925" y="2200"/>
                      <a:pt x="4894" y="2261"/>
                    </a:cubicBezTo>
                    <a:cubicBezTo>
                      <a:pt x="4773" y="2443"/>
                      <a:pt x="4773" y="2686"/>
                      <a:pt x="4712" y="2869"/>
                    </a:cubicBezTo>
                    <a:cubicBezTo>
                      <a:pt x="4621" y="3021"/>
                      <a:pt x="4621" y="3173"/>
                      <a:pt x="4590" y="3294"/>
                    </a:cubicBezTo>
                    <a:cubicBezTo>
                      <a:pt x="4530" y="3477"/>
                      <a:pt x="4438" y="3659"/>
                      <a:pt x="4408" y="3872"/>
                    </a:cubicBezTo>
                    <a:cubicBezTo>
                      <a:pt x="4317" y="4206"/>
                      <a:pt x="4226" y="4540"/>
                      <a:pt x="4104" y="4875"/>
                    </a:cubicBezTo>
                    <a:cubicBezTo>
                      <a:pt x="4013" y="5179"/>
                      <a:pt x="3861" y="5543"/>
                      <a:pt x="3922" y="5878"/>
                    </a:cubicBezTo>
                    <a:cubicBezTo>
                      <a:pt x="3922" y="5908"/>
                      <a:pt x="3922" y="5939"/>
                      <a:pt x="3861" y="5999"/>
                    </a:cubicBezTo>
                    <a:cubicBezTo>
                      <a:pt x="3709" y="6091"/>
                      <a:pt x="3648" y="6303"/>
                      <a:pt x="3527" y="6455"/>
                    </a:cubicBezTo>
                    <a:lnTo>
                      <a:pt x="2949" y="7246"/>
                    </a:lnTo>
                    <a:cubicBezTo>
                      <a:pt x="2767" y="7458"/>
                      <a:pt x="2615" y="7732"/>
                      <a:pt x="2402" y="7975"/>
                    </a:cubicBezTo>
                    <a:cubicBezTo>
                      <a:pt x="2250" y="8127"/>
                      <a:pt x="2098" y="8309"/>
                      <a:pt x="1946" y="8492"/>
                    </a:cubicBezTo>
                    <a:cubicBezTo>
                      <a:pt x="1794" y="8674"/>
                      <a:pt x="1642" y="8796"/>
                      <a:pt x="1521" y="8978"/>
                    </a:cubicBezTo>
                    <a:cubicBezTo>
                      <a:pt x="1457" y="9083"/>
                      <a:pt x="1409" y="9116"/>
                      <a:pt x="1335" y="9116"/>
                    </a:cubicBezTo>
                    <a:cubicBezTo>
                      <a:pt x="1302" y="9116"/>
                      <a:pt x="1264" y="9109"/>
                      <a:pt x="1217" y="9100"/>
                    </a:cubicBezTo>
                    <a:cubicBezTo>
                      <a:pt x="1247" y="9069"/>
                      <a:pt x="1277" y="9039"/>
                      <a:pt x="1277" y="8978"/>
                    </a:cubicBezTo>
                    <a:lnTo>
                      <a:pt x="1399" y="8644"/>
                    </a:lnTo>
                    <a:cubicBezTo>
                      <a:pt x="1581" y="8309"/>
                      <a:pt x="1672" y="7914"/>
                      <a:pt x="1824" y="7580"/>
                    </a:cubicBezTo>
                    <a:cubicBezTo>
                      <a:pt x="1855" y="7458"/>
                      <a:pt x="1885" y="7306"/>
                      <a:pt x="1946" y="7215"/>
                    </a:cubicBezTo>
                    <a:cubicBezTo>
                      <a:pt x="2007" y="6972"/>
                      <a:pt x="2098" y="6790"/>
                      <a:pt x="2159" y="6547"/>
                    </a:cubicBezTo>
                    <a:lnTo>
                      <a:pt x="2280" y="6091"/>
                    </a:lnTo>
                    <a:cubicBezTo>
                      <a:pt x="2311" y="5908"/>
                      <a:pt x="2341" y="5756"/>
                      <a:pt x="2402" y="5574"/>
                    </a:cubicBezTo>
                    <a:cubicBezTo>
                      <a:pt x="2432" y="5300"/>
                      <a:pt x="2463" y="5088"/>
                      <a:pt x="2432" y="4844"/>
                    </a:cubicBezTo>
                    <a:cubicBezTo>
                      <a:pt x="2432" y="4784"/>
                      <a:pt x="2402" y="4723"/>
                      <a:pt x="2311" y="4723"/>
                    </a:cubicBezTo>
                    <a:cubicBezTo>
                      <a:pt x="2189" y="4723"/>
                      <a:pt x="2159" y="4814"/>
                      <a:pt x="2159" y="4936"/>
                    </a:cubicBezTo>
                    <a:cubicBezTo>
                      <a:pt x="2159" y="4996"/>
                      <a:pt x="2189" y="5118"/>
                      <a:pt x="2159" y="5179"/>
                    </a:cubicBezTo>
                    <a:cubicBezTo>
                      <a:pt x="2037" y="5422"/>
                      <a:pt x="2098" y="5695"/>
                      <a:pt x="2007" y="5908"/>
                    </a:cubicBezTo>
                    <a:cubicBezTo>
                      <a:pt x="1946" y="6060"/>
                      <a:pt x="1976" y="6212"/>
                      <a:pt x="1885" y="6334"/>
                    </a:cubicBezTo>
                    <a:cubicBezTo>
                      <a:pt x="1794" y="6547"/>
                      <a:pt x="1703" y="6790"/>
                      <a:pt x="1642" y="7002"/>
                    </a:cubicBezTo>
                    <a:cubicBezTo>
                      <a:pt x="1551" y="7154"/>
                      <a:pt x="1521" y="7367"/>
                      <a:pt x="1429" y="7519"/>
                    </a:cubicBezTo>
                    <a:cubicBezTo>
                      <a:pt x="1369" y="7702"/>
                      <a:pt x="1277" y="7914"/>
                      <a:pt x="1217" y="8127"/>
                    </a:cubicBezTo>
                    <a:cubicBezTo>
                      <a:pt x="1095" y="8431"/>
                      <a:pt x="973" y="8674"/>
                      <a:pt x="882" y="8978"/>
                    </a:cubicBezTo>
                    <a:cubicBezTo>
                      <a:pt x="821" y="9100"/>
                      <a:pt x="791" y="9252"/>
                      <a:pt x="913" y="9373"/>
                    </a:cubicBezTo>
                    <a:cubicBezTo>
                      <a:pt x="1034" y="9495"/>
                      <a:pt x="1034" y="9556"/>
                      <a:pt x="913" y="9677"/>
                    </a:cubicBezTo>
                    <a:cubicBezTo>
                      <a:pt x="913" y="9708"/>
                      <a:pt x="882" y="9708"/>
                      <a:pt x="821" y="9738"/>
                    </a:cubicBezTo>
                    <a:cubicBezTo>
                      <a:pt x="609" y="9951"/>
                      <a:pt x="426" y="10194"/>
                      <a:pt x="153" y="10407"/>
                    </a:cubicBezTo>
                    <a:cubicBezTo>
                      <a:pt x="31" y="10437"/>
                      <a:pt x="1" y="10498"/>
                      <a:pt x="62" y="10589"/>
                    </a:cubicBezTo>
                    <a:cubicBezTo>
                      <a:pt x="96" y="10612"/>
                      <a:pt x="127" y="10622"/>
                      <a:pt x="156" y="10622"/>
                    </a:cubicBezTo>
                    <a:cubicBezTo>
                      <a:pt x="204" y="10622"/>
                      <a:pt x="248" y="10596"/>
                      <a:pt x="305" y="10559"/>
                    </a:cubicBezTo>
                    <a:cubicBezTo>
                      <a:pt x="335" y="10468"/>
                      <a:pt x="426" y="10437"/>
                      <a:pt x="457" y="10407"/>
                    </a:cubicBezTo>
                    <a:cubicBezTo>
                      <a:pt x="730" y="10255"/>
                      <a:pt x="882" y="10012"/>
                      <a:pt x="1065" y="9829"/>
                    </a:cubicBezTo>
                    <a:cubicBezTo>
                      <a:pt x="1217" y="9677"/>
                      <a:pt x="1277" y="9495"/>
                      <a:pt x="1551" y="9495"/>
                    </a:cubicBezTo>
                    <a:cubicBezTo>
                      <a:pt x="1581" y="9495"/>
                      <a:pt x="1703" y="9434"/>
                      <a:pt x="1794" y="9404"/>
                    </a:cubicBezTo>
                    <a:cubicBezTo>
                      <a:pt x="2128" y="9252"/>
                      <a:pt x="2432" y="9130"/>
                      <a:pt x="2767" y="8978"/>
                    </a:cubicBezTo>
                    <a:cubicBezTo>
                      <a:pt x="3101" y="8826"/>
                      <a:pt x="3466" y="8674"/>
                      <a:pt x="3770" y="8492"/>
                    </a:cubicBezTo>
                    <a:cubicBezTo>
                      <a:pt x="4104" y="8279"/>
                      <a:pt x="4438" y="8036"/>
                      <a:pt x="4712" y="7762"/>
                    </a:cubicBezTo>
                    <a:cubicBezTo>
                      <a:pt x="4834" y="7610"/>
                      <a:pt x="4894" y="7519"/>
                      <a:pt x="4864" y="7306"/>
                    </a:cubicBezTo>
                    <a:cubicBezTo>
                      <a:pt x="4839" y="7180"/>
                      <a:pt x="4750" y="7116"/>
                      <a:pt x="4651" y="7116"/>
                    </a:cubicBezTo>
                    <a:cubicBezTo>
                      <a:pt x="4631" y="7116"/>
                      <a:pt x="4611" y="7119"/>
                      <a:pt x="4590" y="7124"/>
                    </a:cubicBezTo>
                    <a:cubicBezTo>
                      <a:pt x="4469" y="7154"/>
                      <a:pt x="4469" y="7276"/>
                      <a:pt x="4438" y="7398"/>
                    </a:cubicBezTo>
                    <a:cubicBezTo>
                      <a:pt x="4438" y="7458"/>
                      <a:pt x="4469" y="7519"/>
                      <a:pt x="4408" y="7550"/>
                    </a:cubicBezTo>
                    <a:cubicBezTo>
                      <a:pt x="4256" y="7580"/>
                      <a:pt x="4135" y="7732"/>
                      <a:pt x="4013" y="7823"/>
                    </a:cubicBezTo>
                    <a:cubicBezTo>
                      <a:pt x="3709" y="8006"/>
                      <a:pt x="3466" y="8188"/>
                      <a:pt x="3162" y="8340"/>
                    </a:cubicBezTo>
                    <a:cubicBezTo>
                      <a:pt x="2767" y="8492"/>
                      <a:pt x="2432" y="8735"/>
                      <a:pt x="2037" y="8826"/>
                    </a:cubicBezTo>
                    <a:cubicBezTo>
                      <a:pt x="2016" y="8869"/>
                      <a:pt x="1994" y="8912"/>
                      <a:pt x="1973" y="8912"/>
                    </a:cubicBezTo>
                    <a:cubicBezTo>
                      <a:pt x="1964" y="8912"/>
                      <a:pt x="1955" y="8905"/>
                      <a:pt x="1946" y="8887"/>
                    </a:cubicBezTo>
                    <a:cubicBezTo>
                      <a:pt x="1946" y="8826"/>
                      <a:pt x="1976" y="8796"/>
                      <a:pt x="2007" y="8765"/>
                    </a:cubicBezTo>
                    <a:cubicBezTo>
                      <a:pt x="2098" y="8644"/>
                      <a:pt x="2189" y="8583"/>
                      <a:pt x="2280" y="8461"/>
                    </a:cubicBezTo>
                    <a:cubicBezTo>
                      <a:pt x="2402" y="8279"/>
                      <a:pt x="2584" y="8127"/>
                      <a:pt x="2706" y="7914"/>
                    </a:cubicBezTo>
                    <a:cubicBezTo>
                      <a:pt x="2858" y="7702"/>
                      <a:pt x="3040" y="7519"/>
                      <a:pt x="3192" y="7306"/>
                    </a:cubicBezTo>
                    <a:cubicBezTo>
                      <a:pt x="3344" y="7094"/>
                      <a:pt x="3496" y="6911"/>
                      <a:pt x="3648" y="6668"/>
                    </a:cubicBezTo>
                    <a:lnTo>
                      <a:pt x="3983" y="6212"/>
                    </a:lnTo>
                    <a:cubicBezTo>
                      <a:pt x="4013" y="6151"/>
                      <a:pt x="4074" y="5999"/>
                      <a:pt x="4165" y="5999"/>
                    </a:cubicBezTo>
                    <a:cubicBezTo>
                      <a:pt x="4287" y="5999"/>
                      <a:pt x="4378" y="5939"/>
                      <a:pt x="4469" y="5908"/>
                    </a:cubicBezTo>
                    <a:cubicBezTo>
                      <a:pt x="4742" y="5847"/>
                      <a:pt x="4925" y="5726"/>
                      <a:pt x="5168" y="5574"/>
                    </a:cubicBezTo>
                    <a:cubicBezTo>
                      <a:pt x="5442" y="5422"/>
                      <a:pt x="5685" y="5240"/>
                      <a:pt x="5928" y="5027"/>
                    </a:cubicBezTo>
                    <a:cubicBezTo>
                      <a:pt x="6049" y="4966"/>
                      <a:pt x="6110" y="4844"/>
                      <a:pt x="6232" y="4784"/>
                    </a:cubicBezTo>
                    <a:cubicBezTo>
                      <a:pt x="6414" y="4632"/>
                      <a:pt x="6597" y="4510"/>
                      <a:pt x="6749" y="4358"/>
                    </a:cubicBezTo>
                    <a:cubicBezTo>
                      <a:pt x="7022" y="4115"/>
                      <a:pt x="7326" y="3933"/>
                      <a:pt x="7569" y="3659"/>
                    </a:cubicBezTo>
                    <a:cubicBezTo>
                      <a:pt x="7600" y="3629"/>
                      <a:pt x="7630" y="3537"/>
                      <a:pt x="7721" y="3507"/>
                    </a:cubicBezTo>
                    <a:cubicBezTo>
                      <a:pt x="7934" y="3355"/>
                      <a:pt x="8116" y="3142"/>
                      <a:pt x="8329" y="2899"/>
                    </a:cubicBezTo>
                    <a:cubicBezTo>
                      <a:pt x="8390" y="2808"/>
                      <a:pt x="8390" y="2686"/>
                      <a:pt x="8360" y="2595"/>
                    </a:cubicBezTo>
                    <a:cubicBezTo>
                      <a:pt x="8333" y="2516"/>
                      <a:pt x="8261" y="2437"/>
                      <a:pt x="8164" y="2437"/>
                    </a:cubicBezTo>
                    <a:cubicBezTo>
                      <a:pt x="8148" y="2437"/>
                      <a:pt x="8133" y="2439"/>
                      <a:pt x="8116" y="2443"/>
                    </a:cubicBezTo>
                    <a:cubicBezTo>
                      <a:pt x="8025" y="2504"/>
                      <a:pt x="8025" y="2565"/>
                      <a:pt x="8025" y="2656"/>
                    </a:cubicBezTo>
                    <a:cubicBezTo>
                      <a:pt x="8025" y="2717"/>
                      <a:pt x="7964" y="2747"/>
                      <a:pt x="7934" y="2808"/>
                    </a:cubicBezTo>
                    <a:cubicBezTo>
                      <a:pt x="7782" y="2960"/>
                      <a:pt x="7630" y="3051"/>
                      <a:pt x="7508" y="3173"/>
                    </a:cubicBezTo>
                    <a:cubicBezTo>
                      <a:pt x="7326" y="3416"/>
                      <a:pt x="7113" y="3598"/>
                      <a:pt x="6870" y="3781"/>
                    </a:cubicBezTo>
                    <a:cubicBezTo>
                      <a:pt x="6688" y="3963"/>
                      <a:pt x="6445" y="4115"/>
                      <a:pt x="6262" y="4267"/>
                    </a:cubicBezTo>
                    <a:cubicBezTo>
                      <a:pt x="5897" y="4571"/>
                      <a:pt x="5472" y="4936"/>
                      <a:pt x="5046" y="5179"/>
                    </a:cubicBezTo>
                    <a:cubicBezTo>
                      <a:pt x="4925" y="5270"/>
                      <a:pt x="4864" y="5392"/>
                      <a:pt x="4712" y="5392"/>
                    </a:cubicBezTo>
                    <a:cubicBezTo>
                      <a:pt x="4682" y="5270"/>
                      <a:pt x="4773" y="5240"/>
                      <a:pt x="4834" y="5148"/>
                    </a:cubicBezTo>
                    <a:cubicBezTo>
                      <a:pt x="4925" y="4996"/>
                      <a:pt x="5046" y="4814"/>
                      <a:pt x="5168" y="4662"/>
                    </a:cubicBezTo>
                    <a:cubicBezTo>
                      <a:pt x="5320" y="4419"/>
                      <a:pt x="5472" y="4236"/>
                      <a:pt x="5594" y="4024"/>
                    </a:cubicBezTo>
                    <a:cubicBezTo>
                      <a:pt x="5746" y="3781"/>
                      <a:pt x="5837" y="3568"/>
                      <a:pt x="5989" y="3294"/>
                    </a:cubicBezTo>
                    <a:cubicBezTo>
                      <a:pt x="6110" y="3142"/>
                      <a:pt x="6232" y="2960"/>
                      <a:pt x="6293" y="2747"/>
                    </a:cubicBezTo>
                    <a:cubicBezTo>
                      <a:pt x="6414" y="2443"/>
                      <a:pt x="6597" y="2200"/>
                      <a:pt x="6718" y="1896"/>
                    </a:cubicBezTo>
                    <a:cubicBezTo>
                      <a:pt x="6809" y="1653"/>
                      <a:pt x="6901" y="1470"/>
                      <a:pt x="7022" y="1227"/>
                    </a:cubicBezTo>
                    <a:cubicBezTo>
                      <a:pt x="7174" y="984"/>
                      <a:pt x="7296" y="680"/>
                      <a:pt x="7417" y="376"/>
                    </a:cubicBezTo>
                    <a:cubicBezTo>
                      <a:pt x="7448" y="255"/>
                      <a:pt x="7478" y="163"/>
                      <a:pt x="7417" y="103"/>
                    </a:cubicBezTo>
                    <a:cubicBezTo>
                      <a:pt x="7349" y="34"/>
                      <a:pt x="7298" y="0"/>
                      <a:pt x="7225" y="0"/>
                    </a:cubicBez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50"/>
              <p:cNvSpPr/>
              <p:nvPr/>
            </p:nvSpPr>
            <p:spPr>
              <a:xfrm>
                <a:off x="2967225" y="7012500"/>
                <a:ext cx="278125" cy="97400"/>
              </a:xfrm>
              <a:custGeom>
                <a:avLst/>
                <a:gdLst/>
                <a:ahLst/>
                <a:cxnLst/>
                <a:rect l="l" t="t" r="r" b="b"/>
                <a:pathLst>
                  <a:path w="11125" h="3896" extrusionOk="0">
                    <a:moveTo>
                      <a:pt x="5006" y="0"/>
                    </a:moveTo>
                    <a:cubicBezTo>
                      <a:pt x="4954" y="0"/>
                      <a:pt x="4898" y="18"/>
                      <a:pt x="4863" y="36"/>
                    </a:cubicBezTo>
                    <a:cubicBezTo>
                      <a:pt x="4803" y="127"/>
                      <a:pt x="4742" y="188"/>
                      <a:pt x="4863" y="279"/>
                    </a:cubicBezTo>
                    <a:cubicBezTo>
                      <a:pt x="4955" y="340"/>
                      <a:pt x="5015" y="491"/>
                      <a:pt x="5167" y="583"/>
                    </a:cubicBezTo>
                    <a:cubicBezTo>
                      <a:pt x="5228" y="613"/>
                      <a:pt x="5319" y="674"/>
                      <a:pt x="5380" y="765"/>
                    </a:cubicBezTo>
                    <a:cubicBezTo>
                      <a:pt x="5532" y="917"/>
                      <a:pt x="5684" y="1099"/>
                      <a:pt x="5866" y="1251"/>
                    </a:cubicBezTo>
                    <a:cubicBezTo>
                      <a:pt x="6018" y="1403"/>
                      <a:pt x="6140" y="1555"/>
                      <a:pt x="6262" y="1707"/>
                    </a:cubicBezTo>
                    <a:cubicBezTo>
                      <a:pt x="6444" y="1950"/>
                      <a:pt x="6566" y="2163"/>
                      <a:pt x="6687" y="2437"/>
                    </a:cubicBezTo>
                    <a:cubicBezTo>
                      <a:pt x="6687" y="2528"/>
                      <a:pt x="6717" y="2558"/>
                      <a:pt x="6717" y="2619"/>
                    </a:cubicBezTo>
                    <a:lnTo>
                      <a:pt x="6383" y="2619"/>
                    </a:lnTo>
                    <a:cubicBezTo>
                      <a:pt x="6110" y="2619"/>
                      <a:pt x="5836" y="2558"/>
                      <a:pt x="5562" y="2528"/>
                    </a:cubicBezTo>
                    <a:cubicBezTo>
                      <a:pt x="5380" y="2528"/>
                      <a:pt x="5228" y="2437"/>
                      <a:pt x="5046" y="2437"/>
                    </a:cubicBezTo>
                    <a:cubicBezTo>
                      <a:pt x="4924" y="2437"/>
                      <a:pt x="4803" y="2437"/>
                      <a:pt x="4742" y="2406"/>
                    </a:cubicBezTo>
                    <a:cubicBezTo>
                      <a:pt x="4559" y="2376"/>
                      <a:pt x="4316" y="2285"/>
                      <a:pt x="4103" y="2285"/>
                    </a:cubicBezTo>
                    <a:cubicBezTo>
                      <a:pt x="3982" y="2285"/>
                      <a:pt x="3891" y="2224"/>
                      <a:pt x="3860" y="2133"/>
                    </a:cubicBezTo>
                    <a:cubicBezTo>
                      <a:pt x="3739" y="1859"/>
                      <a:pt x="3556" y="1647"/>
                      <a:pt x="3374" y="1403"/>
                    </a:cubicBezTo>
                    <a:cubicBezTo>
                      <a:pt x="3192" y="1221"/>
                      <a:pt x="3040" y="1069"/>
                      <a:pt x="2888" y="826"/>
                    </a:cubicBezTo>
                    <a:cubicBezTo>
                      <a:pt x="2827" y="765"/>
                      <a:pt x="2796" y="765"/>
                      <a:pt x="2888" y="674"/>
                    </a:cubicBezTo>
                    <a:cubicBezTo>
                      <a:pt x="2948" y="613"/>
                      <a:pt x="2918" y="552"/>
                      <a:pt x="2888" y="461"/>
                    </a:cubicBezTo>
                    <a:cubicBezTo>
                      <a:pt x="2827" y="431"/>
                      <a:pt x="2766" y="431"/>
                      <a:pt x="2675" y="431"/>
                    </a:cubicBezTo>
                    <a:cubicBezTo>
                      <a:pt x="2462" y="461"/>
                      <a:pt x="2341" y="704"/>
                      <a:pt x="2492" y="917"/>
                    </a:cubicBezTo>
                    <a:cubicBezTo>
                      <a:pt x="2614" y="1069"/>
                      <a:pt x="2736" y="1221"/>
                      <a:pt x="2888" y="1373"/>
                    </a:cubicBezTo>
                    <a:cubicBezTo>
                      <a:pt x="3100" y="1616"/>
                      <a:pt x="3283" y="1829"/>
                      <a:pt x="3496" y="2102"/>
                    </a:cubicBezTo>
                    <a:cubicBezTo>
                      <a:pt x="3435" y="2102"/>
                      <a:pt x="3404" y="2102"/>
                      <a:pt x="3344" y="1920"/>
                    </a:cubicBezTo>
                    <a:cubicBezTo>
                      <a:pt x="3040" y="1829"/>
                      <a:pt x="2736" y="1799"/>
                      <a:pt x="2462" y="1677"/>
                    </a:cubicBezTo>
                    <a:cubicBezTo>
                      <a:pt x="2310" y="1616"/>
                      <a:pt x="2128" y="1555"/>
                      <a:pt x="1915" y="1464"/>
                    </a:cubicBezTo>
                    <a:cubicBezTo>
                      <a:pt x="1824" y="1373"/>
                      <a:pt x="1702" y="1343"/>
                      <a:pt x="1581" y="1312"/>
                    </a:cubicBezTo>
                    <a:cubicBezTo>
                      <a:pt x="1398" y="1251"/>
                      <a:pt x="1246" y="1191"/>
                      <a:pt x="1094" y="1099"/>
                    </a:cubicBezTo>
                    <a:cubicBezTo>
                      <a:pt x="942" y="1069"/>
                      <a:pt x="821" y="1008"/>
                      <a:pt x="669" y="947"/>
                    </a:cubicBezTo>
                    <a:cubicBezTo>
                      <a:pt x="486" y="887"/>
                      <a:pt x="304" y="795"/>
                      <a:pt x="152" y="643"/>
                    </a:cubicBezTo>
                    <a:cubicBezTo>
                      <a:pt x="116" y="608"/>
                      <a:pt x="91" y="593"/>
                      <a:pt x="70" y="593"/>
                    </a:cubicBezTo>
                    <a:cubicBezTo>
                      <a:pt x="56" y="593"/>
                      <a:pt x="43" y="600"/>
                      <a:pt x="30" y="613"/>
                    </a:cubicBezTo>
                    <a:cubicBezTo>
                      <a:pt x="0" y="704"/>
                      <a:pt x="0" y="887"/>
                      <a:pt x="61" y="917"/>
                    </a:cubicBezTo>
                    <a:cubicBezTo>
                      <a:pt x="213" y="1008"/>
                      <a:pt x="334" y="1099"/>
                      <a:pt x="486" y="1160"/>
                    </a:cubicBezTo>
                    <a:cubicBezTo>
                      <a:pt x="760" y="1251"/>
                      <a:pt x="1003" y="1343"/>
                      <a:pt x="1277" y="1464"/>
                    </a:cubicBezTo>
                    <a:cubicBezTo>
                      <a:pt x="1550" y="1525"/>
                      <a:pt x="1824" y="1647"/>
                      <a:pt x="2067" y="1768"/>
                    </a:cubicBezTo>
                    <a:cubicBezTo>
                      <a:pt x="2341" y="1859"/>
                      <a:pt x="2644" y="1950"/>
                      <a:pt x="2948" y="2072"/>
                    </a:cubicBezTo>
                    <a:cubicBezTo>
                      <a:pt x="3131" y="2102"/>
                      <a:pt x="3344" y="2133"/>
                      <a:pt x="3526" y="2224"/>
                    </a:cubicBezTo>
                    <a:cubicBezTo>
                      <a:pt x="3526" y="2285"/>
                      <a:pt x="3496" y="2315"/>
                      <a:pt x="3435" y="2315"/>
                    </a:cubicBezTo>
                    <a:cubicBezTo>
                      <a:pt x="3252" y="2406"/>
                      <a:pt x="3070" y="2467"/>
                      <a:pt x="2827" y="2558"/>
                    </a:cubicBezTo>
                    <a:cubicBezTo>
                      <a:pt x="2766" y="2589"/>
                      <a:pt x="2644" y="2589"/>
                      <a:pt x="2584" y="2619"/>
                    </a:cubicBezTo>
                    <a:cubicBezTo>
                      <a:pt x="2371" y="2710"/>
                      <a:pt x="2158" y="2741"/>
                      <a:pt x="1976" y="2771"/>
                    </a:cubicBezTo>
                    <a:cubicBezTo>
                      <a:pt x="1702" y="2832"/>
                      <a:pt x="1459" y="2893"/>
                      <a:pt x="1246" y="2893"/>
                    </a:cubicBezTo>
                    <a:cubicBezTo>
                      <a:pt x="1155" y="2893"/>
                      <a:pt x="1125" y="2984"/>
                      <a:pt x="1125" y="3045"/>
                    </a:cubicBezTo>
                    <a:cubicBezTo>
                      <a:pt x="1125" y="3075"/>
                      <a:pt x="1125" y="3166"/>
                      <a:pt x="1216" y="3166"/>
                    </a:cubicBezTo>
                    <a:cubicBezTo>
                      <a:pt x="1277" y="3166"/>
                      <a:pt x="1364" y="3180"/>
                      <a:pt x="1452" y="3180"/>
                    </a:cubicBezTo>
                    <a:cubicBezTo>
                      <a:pt x="1496" y="3180"/>
                      <a:pt x="1540" y="3176"/>
                      <a:pt x="1581" y="3166"/>
                    </a:cubicBezTo>
                    <a:cubicBezTo>
                      <a:pt x="1824" y="3075"/>
                      <a:pt x="2037" y="3045"/>
                      <a:pt x="2280" y="3014"/>
                    </a:cubicBezTo>
                    <a:cubicBezTo>
                      <a:pt x="2644" y="2984"/>
                      <a:pt x="2979" y="2862"/>
                      <a:pt x="3344" y="2741"/>
                    </a:cubicBezTo>
                    <a:cubicBezTo>
                      <a:pt x="3526" y="2710"/>
                      <a:pt x="3708" y="2619"/>
                      <a:pt x="3830" y="2406"/>
                    </a:cubicBezTo>
                    <a:cubicBezTo>
                      <a:pt x="3847" y="2356"/>
                      <a:pt x="3882" y="2334"/>
                      <a:pt x="3920" y="2334"/>
                    </a:cubicBezTo>
                    <a:cubicBezTo>
                      <a:pt x="3951" y="2334"/>
                      <a:pt x="3985" y="2349"/>
                      <a:pt x="4012" y="2376"/>
                    </a:cubicBezTo>
                    <a:cubicBezTo>
                      <a:pt x="4134" y="2437"/>
                      <a:pt x="4255" y="2467"/>
                      <a:pt x="4347" y="2467"/>
                    </a:cubicBezTo>
                    <a:cubicBezTo>
                      <a:pt x="4620" y="2528"/>
                      <a:pt x="4924" y="2589"/>
                      <a:pt x="5198" y="2619"/>
                    </a:cubicBezTo>
                    <a:cubicBezTo>
                      <a:pt x="5532" y="2710"/>
                      <a:pt x="5836" y="2741"/>
                      <a:pt x="6170" y="2771"/>
                    </a:cubicBezTo>
                    <a:cubicBezTo>
                      <a:pt x="6322" y="2832"/>
                      <a:pt x="6474" y="2862"/>
                      <a:pt x="6687" y="2862"/>
                    </a:cubicBezTo>
                    <a:cubicBezTo>
                      <a:pt x="6687" y="2923"/>
                      <a:pt x="6596" y="2984"/>
                      <a:pt x="6566" y="3014"/>
                    </a:cubicBezTo>
                    <a:cubicBezTo>
                      <a:pt x="6262" y="3227"/>
                      <a:pt x="5866" y="3318"/>
                      <a:pt x="5532" y="3379"/>
                    </a:cubicBezTo>
                    <a:cubicBezTo>
                      <a:pt x="5502" y="3409"/>
                      <a:pt x="5464" y="3409"/>
                      <a:pt x="5426" y="3409"/>
                    </a:cubicBezTo>
                    <a:cubicBezTo>
                      <a:pt x="5388" y="3409"/>
                      <a:pt x="5350" y="3409"/>
                      <a:pt x="5319" y="3440"/>
                    </a:cubicBezTo>
                    <a:cubicBezTo>
                      <a:pt x="5167" y="3501"/>
                      <a:pt x="5015" y="3531"/>
                      <a:pt x="4863" y="3531"/>
                    </a:cubicBezTo>
                    <a:cubicBezTo>
                      <a:pt x="4711" y="3531"/>
                      <a:pt x="4559" y="3622"/>
                      <a:pt x="4347" y="3622"/>
                    </a:cubicBezTo>
                    <a:cubicBezTo>
                      <a:pt x="4286" y="3622"/>
                      <a:pt x="4255" y="3683"/>
                      <a:pt x="4255" y="3774"/>
                    </a:cubicBezTo>
                    <a:cubicBezTo>
                      <a:pt x="4286" y="3896"/>
                      <a:pt x="4316" y="3896"/>
                      <a:pt x="4407" y="3896"/>
                    </a:cubicBezTo>
                    <a:cubicBezTo>
                      <a:pt x="4559" y="3835"/>
                      <a:pt x="4711" y="3835"/>
                      <a:pt x="4863" y="3805"/>
                    </a:cubicBezTo>
                    <a:cubicBezTo>
                      <a:pt x="5167" y="3774"/>
                      <a:pt x="5410" y="3683"/>
                      <a:pt x="5714" y="3653"/>
                    </a:cubicBezTo>
                    <a:cubicBezTo>
                      <a:pt x="6018" y="3622"/>
                      <a:pt x="6322" y="3501"/>
                      <a:pt x="6596" y="3379"/>
                    </a:cubicBezTo>
                    <a:cubicBezTo>
                      <a:pt x="6717" y="3349"/>
                      <a:pt x="6869" y="3288"/>
                      <a:pt x="6930" y="3136"/>
                    </a:cubicBezTo>
                    <a:cubicBezTo>
                      <a:pt x="6986" y="3053"/>
                      <a:pt x="7016" y="2919"/>
                      <a:pt x="7159" y="2919"/>
                    </a:cubicBezTo>
                    <a:cubicBezTo>
                      <a:pt x="7173" y="2919"/>
                      <a:pt x="7188" y="2920"/>
                      <a:pt x="7204" y="2923"/>
                    </a:cubicBezTo>
                    <a:cubicBezTo>
                      <a:pt x="7325" y="2954"/>
                      <a:pt x="7432" y="2954"/>
                      <a:pt x="7534" y="2954"/>
                    </a:cubicBezTo>
                    <a:cubicBezTo>
                      <a:pt x="7637" y="2954"/>
                      <a:pt x="7736" y="2954"/>
                      <a:pt x="7842" y="2984"/>
                    </a:cubicBezTo>
                    <a:cubicBezTo>
                      <a:pt x="8207" y="3045"/>
                      <a:pt x="8572" y="3014"/>
                      <a:pt x="8906" y="3045"/>
                    </a:cubicBezTo>
                    <a:cubicBezTo>
                      <a:pt x="9180" y="3060"/>
                      <a:pt x="9461" y="3068"/>
                      <a:pt x="9742" y="3068"/>
                    </a:cubicBezTo>
                    <a:cubicBezTo>
                      <a:pt x="10023" y="3068"/>
                      <a:pt x="10304" y="3060"/>
                      <a:pt x="10578" y="3045"/>
                    </a:cubicBezTo>
                    <a:cubicBezTo>
                      <a:pt x="10730" y="3014"/>
                      <a:pt x="10882" y="2984"/>
                      <a:pt x="11034" y="2893"/>
                    </a:cubicBezTo>
                    <a:cubicBezTo>
                      <a:pt x="11125" y="2862"/>
                      <a:pt x="11125" y="2771"/>
                      <a:pt x="11125" y="2710"/>
                    </a:cubicBezTo>
                    <a:cubicBezTo>
                      <a:pt x="11125" y="2589"/>
                      <a:pt x="11094" y="2558"/>
                      <a:pt x="11003" y="2528"/>
                    </a:cubicBezTo>
                    <a:cubicBezTo>
                      <a:pt x="10994" y="2509"/>
                      <a:pt x="10979" y="2502"/>
                      <a:pt x="10961" y="2502"/>
                    </a:cubicBezTo>
                    <a:cubicBezTo>
                      <a:pt x="10922" y="2502"/>
                      <a:pt x="10872" y="2537"/>
                      <a:pt x="10851" y="2558"/>
                    </a:cubicBezTo>
                    <a:cubicBezTo>
                      <a:pt x="10821" y="2589"/>
                      <a:pt x="10730" y="2619"/>
                      <a:pt x="10669" y="2619"/>
                    </a:cubicBezTo>
                    <a:cubicBezTo>
                      <a:pt x="10274" y="2619"/>
                      <a:pt x="9939" y="2680"/>
                      <a:pt x="9575" y="2680"/>
                    </a:cubicBezTo>
                    <a:cubicBezTo>
                      <a:pt x="8724" y="2619"/>
                      <a:pt x="7933" y="2680"/>
                      <a:pt x="7143" y="2589"/>
                    </a:cubicBezTo>
                    <a:cubicBezTo>
                      <a:pt x="7082" y="2589"/>
                      <a:pt x="7052" y="2589"/>
                      <a:pt x="7052" y="2558"/>
                    </a:cubicBezTo>
                    <a:cubicBezTo>
                      <a:pt x="7052" y="2376"/>
                      <a:pt x="6900" y="2224"/>
                      <a:pt x="6869" y="2011"/>
                    </a:cubicBezTo>
                    <a:cubicBezTo>
                      <a:pt x="6839" y="1859"/>
                      <a:pt x="6717" y="1707"/>
                      <a:pt x="6626" y="1616"/>
                    </a:cubicBezTo>
                    <a:cubicBezTo>
                      <a:pt x="6535" y="1495"/>
                      <a:pt x="6414" y="1373"/>
                      <a:pt x="6322" y="1251"/>
                    </a:cubicBezTo>
                    <a:cubicBezTo>
                      <a:pt x="6110" y="1008"/>
                      <a:pt x="5836" y="765"/>
                      <a:pt x="5623" y="491"/>
                    </a:cubicBezTo>
                    <a:cubicBezTo>
                      <a:pt x="5471" y="340"/>
                      <a:pt x="5258" y="248"/>
                      <a:pt x="5107" y="36"/>
                    </a:cubicBezTo>
                    <a:cubicBezTo>
                      <a:pt x="5081" y="10"/>
                      <a:pt x="5044" y="0"/>
                      <a:pt x="5006" y="0"/>
                    </a:cubicBez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50"/>
              <p:cNvSpPr/>
              <p:nvPr/>
            </p:nvSpPr>
            <p:spPr>
              <a:xfrm>
                <a:off x="3048525" y="6789525"/>
                <a:ext cx="2614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10457" h="6091" extrusionOk="0">
                    <a:moveTo>
                      <a:pt x="143" y="0"/>
                    </a:moveTo>
                    <a:cubicBezTo>
                      <a:pt x="120" y="0"/>
                      <a:pt x="95" y="7"/>
                      <a:pt x="61" y="18"/>
                    </a:cubicBezTo>
                    <a:cubicBezTo>
                      <a:pt x="0" y="79"/>
                      <a:pt x="0" y="140"/>
                      <a:pt x="31" y="170"/>
                    </a:cubicBezTo>
                    <a:cubicBezTo>
                      <a:pt x="122" y="292"/>
                      <a:pt x="183" y="413"/>
                      <a:pt x="304" y="474"/>
                    </a:cubicBezTo>
                    <a:cubicBezTo>
                      <a:pt x="426" y="596"/>
                      <a:pt x="517" y="687"/>
                      <a:pt x="639" y="748"/>
                    </a:cubicBezTo>
                    <a:lnTo>
                      <a:pt x="1216" y="1204"/>
                    </a:lnTo>
                    <a:lnTo>
                      <a:pt x="2250" y="1903"/>
                    </a:lnTo>
                    <a:lnTo>
                      <a:pt x="2918" y="2359"/>
                    </a:lnTo>
                    <a:cubicBezTo>
                      <a:pt x="3162" y="2450"/>
                      <a:pt x="3344" y="2571"/>
                      <a:pt x="3526" y="2723"/>
                    </a:cubicBezTo>
                    <a:cubicBezTo>
                      <a:pt x="3678" y="2845"/>
                      <a:pt x="3800" y="2906"/>
                      <a:pt x="3952" y="2997"/>
                    </a:cubicBezTo>
                    <a:cubicBezTo>
                      <a:pt x="3952" y="2997"/>
                      <a:pt x="3982" y="2997"/>
                      <a:pt x="3982" y="3027"/>
                    </a:cubicBezTo>
                    <a:cubicBezTo>
                      <a:pt x="3982" y="3058"/>
                      <a:pt x="3982" y="3058"/>
                      <a:pt x="3952" y="3058"/>
                    </a:cubicBezTo>
                    <a:cubicBezTo>
                      <a:pt x="3769" y="3119"/>
                      <a:pt x="3526" y="3149"/>
                      <a:pt x="3314" y="3149"/>
                    </a:cubicBezTo>
                    <a:lnTo>
                      <a:pt x="2462" y="3149"/>
                    </a:lnTo>
                    <a:cubicBezTo>
                      <a:pt x="2341" y="3149"/>
                      <a:pt x="2280" y="3149"/>
                      <a:pt x="2280" y="3271"/>
                    </a:cubicBezTo>
                    <a:cubicBezTo>
                      <a:pt x="2280" y="3392"/>
                      <a:pt x="2310" y="3423"/>
                      <a:pt x="2432" y="3423"/>
                    </a:cubicBezTo>
                    <a:cubicBezTo>
                      <a:pt x="2604" y="3433"/>
                      <a:pt x="2780" y="3436"/>
                      <a:pt x="2957" y="3436"/>
                    </a:cubicBezTo>
                    <a:cubicBezTo>
                      <a:pt x="3310" y="3436"/>
                      <a:pt x="3668" y="3423"/>
                      <a:pt x="4013" y="3423"/>
                    </a:cubicBezTo>
                    <a:cubicBezTo>
                      <a:pt x="4073" y="3423"/>
                      <a:pt x="4165" y="3423"/>
                      <a:pt x="4225" y="3331"/>
                    </a:cubicBezTo>
                    <a:cubicBezTo>
                      <a:pt x="4258" y="3266"/>
                      <a:pt x="4308" y="3236"/>
                      <a:pt x="4366" y="3236"/>
                    </a:cubicBezTo>
                    <a:cubicBezTo>
                      <a:pt x="4416" y="3236"/>
                      <a:pt x="4473" y="3259"/>
                      <a:pt x="4529" y="3301"/>
                    </a:cubicBezTo>
                    <a:cubicBezTo>
                      <a:pt x="4742" y="3453"/>
                      <a:pt x="5016" y="3605"/>
                      <a:pt x="5289" y="3727"/>
                    </a:cubicBezTo>
                    <a:cubicBezTo>
                      <a:pt x="5441" y="3787"/>
                      <a:pt x="5532" y="3909"/>
                      <a:pt x="5684" y="3939"/>
                    </a:cubicBezTo>
                    <a:cubicBezTo>
                      <a:pt x="5988" y="4061"/>
                      <a:pt x="6262" y="4243"/>
                      <a:pt x="6566" y="4365"/>
                    </a:cubicBezTo>
                    <a:cubicBezTo>
                      <a:pt x="6657" y="4395"/>
                      <a:pt x="6748" y="4486"/>
                      <a:pt x="6870" y="4578"/>
                    </a:cubicBezTo>
                    <a:cubicBezTo>
                      <a:pt x="6837" y="4569"/>
                      <a:pt x="6811" y="4566"/>
                      <a:pt x="6789" y="4566"/>
                    </a:cubicBezTo>
                    <a:cubicBezTo>
                      <a:pt x="6730" y="4566"/>
                      <a:pt x="6702" y="4594"/>
                      <a:pt x="6657" y="4638"/>
                    </a:cubicBezTo>
                    <a:cubicBezTo>
                      <a:pt x="6383" y="4699"/>
                      <a:pt x="6080" y="4730"/>
                      <a:pt x="5806" y="4790"/>
                    </a:cubicBezTo>
                    <a:cubicBezTo>
                      <a:pt x="5560" y="4815"/>
                      <a:pt x="5294" y="4859"/>
                      <a:pt x="5025" y="4859"/>
                    </a:cubicBezTo>
                    <a:cubicBezTo>
                      <a:pt x="4961" y="4859"/>
                      <a:pt x="4897" y="4857"/>
                      <a:pt x="4833" y="4851"/>
                    </a:cubicBezTo>
                    <a:lnTo>
                      <a:pt x="4590" y="4851"/>
                    </a:lnTo>
                    <a:cubicBezTo>
                      <a:pt x="4529" y="4851"/>
                      <a:pt x="4469" y="4851"/>
                      <a:pt x="4469" y="4942"/>
                    </a:cubicBezTo>
                    <a:cubicBezTo>
                      <a:pt x="4469" y="4973"/>
                      <a:pt x="4469" y="5034"/>
                      <a:pt x="4560" y="5034"/>
                    </a:cubicBezTo>
                    <a:cubicBezTo>
                      <a:pt x="4621" y="5094"/>
                      <a:pt x="4681" y="5094"/>
                      <a:pt x="4742" y="5094"/>
                    </a:cubicBezTo>
                    <a:cubicBezTo>
                      <a:pt x="5289" y="5094"/>
                      <a:pt x="5836" y="5094"/>
                      <a:pt x="6383" y="4942"/>
                    </a:cubicBezTo>
                    <a:cubicBezTo>
                      <a:pt x="6657" y="4851"/>
                      <a:pt x="6900" y="4821"/>
                      <a:pt x="7174" y="4699"/>
                    </a:cubicBezTo>
                    <a:cubicBezTo>
                      <a:pt x="7219" y="4684"/>
                      <a:pt x="7257" y="4676"/>
                      <a:pt x="7288" y="4676"/>
                    </a:cubicBezTo>
                    <a:cubicBezTo>
                      <a:pt x="7318" y="4676"/>
                      <a:pt x="7341" y="4684"/>
                      <a:pt x="7356" y="4699"/>
                    </a:cubicBezTo>
                    <a:cubicBezTo>
                      <a:pt x="7721" y="4882"/>
                      <a:pt x="8055" y="4973"/>
                      <a:pt x="8390" y="5155"/>
                    </a:cubicBezTo>
                    <a:cubicBezTo>
                      <a:pt x="8572" y="5277"/>
                      <a:pt x="8815" y="5307"/>
                      <a:pt x="8998" y="5429"/>
                    </a:cubicBezTo>
                    <a:cubicBezTo>
                      <a:pt x="9271" y="5581"/>
                      <a:pt x="9545" y="5702"/>
                      <a:pt x="9788" y="5763"/>
                    </a:cubicBezTo>
                    <a:cubicBezTo>
                      <a:pt x="9849" y="5763"/>
                      <a:pt x="9879" y="5793"/>
                      <a:pt x="9879" y="5854"/>
                    </a:cubicBezTo>
                    <a:cubicBezTo>
                      <a:pt x="9921" y="6002"/>
                      <a:pt x="9963" y="6091"/>
                      <a:pt x="10056" y="6091"/>
                    </a:cubicBezTo>
                    <a:cubicBezTo>
                      <a:pt x="10097" y="6091"/>
                      <a:pt x="10148" y="6074"/>
                      <a:pt x="10213" y="6037"/>
                    </a:cubicBezTo>
                    <a:cubicBezTo>
                      <a:pt x="10305" y="6006"/>
                      <a:pt x="10456" y="5945"/>
                      <a:pt x="10396" y="5793"/>
                    </a:cubicBezTo>
                    <a:cubicBezTo>
                      <a:pt x="10365" y="5702"/>
                      <a:pt x="10335" y="5611"/>
                      <a:pt x="10213" y="5581"/>
                    </a:cubicBezTo>
                    <a:cubicBezTo>
                      <a:pt x="10092" y="5550"/>
                      <a:pt x="10031" y="5459"/>
                      <a:pt x="9909" y="5429"/>
                    </a:cubicBezTo>
                    <a:cubicBezTo>
                      <a:pt x="9636" y="5307"/>
                      <a:pt x="9423" y="5246"/>
                      <a:pt x="9149" y="5125"/>
                    </a:cubicBezTo>
                    <a:cubicBezTo>
                      <a:pt x="8937" y="5003"/>
                      <a:pt x="8694" y="4942"/>
                      <a:pt x="8481" y="4821"/>
                    </a:cubicBezTo>
                    <a:lnTo>
                      <a:pt x="7660" y="4486"/>
                    </a:lnTo>
                    <a:cubicBezTo>
                      <a:pt x="7630" y="4486"/>
                      <a:pt x="7630" y="4426"/>
                      <a:pt x="7660" y="4395"/>
                    </a:cubicBezTo>
                    <a:cubicBezTo>
                      <a:pt x="7751" y="4243"/>
                      <a:pt x="7751" y="4091"/>
                      <a:pt x="7660" y="3939"/>
                    </a:cubicBezTo>
                    <a:cubicBezTo>
                      <a:pt x="7447" y="3575"/>
                      <a:pt x="7204" y="3149"/>
                      <a:pt x="6991" y="2754"/>
                    </a:cubicBezTo>
                    <a:cubicBezTo>
                      <a:pt x="6900" y="2693"/>
                      <a:pt x="6839" y="2602"/>
                      <a:pt x="6809" y="2511"/>
                    </a:cubicBezTo>
                    <a:cubicBezTo>
                      <a:pt x="6718" y="2359"/>
                      <a:pt x="6596" y="2207"/>
                      <a:pt x="6505" y="2055"/>
                    </a:cubicBezTo>
                    <a:cubicBezTo>
                      <a:pt x="6414" y="1964"/>
                      <a:pt x="6292" y="1903"/>
                      <a:pt x="6140" y="1903"/>
                    </a:cubicBezTo>
                    <a:cubicBezTo>
                      <a:pt x="6049" y="1903"/>
                      <a:pt x="5988" y="1964"/>
                      <a:pt x="5988" y="2055"/>
                    </a:cubicBezTo>
                    <a:cubicBezTo>
                      <a:pt x="5988" y="2116"/>
                      <a:pt x="5958" y="2237"/>
                      <a:pt x="6110" y="2237"/>
                    </a:cubicBezTo>
                    <a:cubicBezTo>
                      <a:pt x="6140" y="2237"/>
                      <a:pt x="6201" y="2237"/>
                      <a:pt x="6231" y="2268"/>
                    </a:cubicBezTo>
                    <a:cubicBezTo>
                      <a:pt x="6383" y="2541"/>
                      <a:pt x="6566" y="2754"/>
                      <a:pt x="6718" y="3027"/>
                    </a:cubicBezTo>
                    <a:cubicBezTo>
                      <a:pt x="6900" y="3331"/>
                      <a:pt x="7052" y="3635"/>
                      <a:pt x="7265" y="3939"/>
                    </a:cubicBezTo>
                    <a:cubicBezTo>
                      <a:pt x="7295" y="4030"/>
                      <a:pt x="7417" y="4122"/>
                      <a:pt x="7326" y="4243"/>
                    </a:cubicBezTo>
                    <a:cubicBezTo>
                      <a:pt x="7305" y="4274"/>
                      <a:pt x="7278" y="4284"/>
                      <a:pt x="7247" y="4284"/>
                    </a:cubicBezTo>
                    <a:cubicBezTo>
                      <a:pt x="7184" y="4284"/>
                      <a:pt x="7103" y="4243"/>
                      <a:pt x="7022" y="4243"/>
                    </a:cubicBezTo>
                    <a:cubicBezTo>
                      <a:pt x="6991" y="4243"/>
                      <a:pt x="6961" y="4213"/>
                      <a:pt x="6961" y="4213"/>
                    </a:cubicBezTo>
                    <a:cubicBezTo>
                      <a:pt x="6809" y="4152"/>
                      <a:pt x="6596" y="4061"/>
                      <a:pt x="6444" y="3970"/>
                    </a:cubicBezTo>
                    <a:cubicBezTo>
                      <a:pt x="6201" y="3848"/>
                      <a:pt x="5928" y="3727"/>
                      <a:pt x="5654" y="3575"/>
                    </a:cubicBezTo>
                    <a:cubicBezTo>
                      <a:pt x="5472" y="3453"/>
                      <a:pt x="5228" y="3392"/>
                      <a:pt x="5016" y="3271"/>
                    </a:cubicBezTo>
                    <a:cubicBezTo>
                      <a:pt x="4773" y="3179"/>
                      <a:pt x="4621" y="3027"/>
                      <a:pt x="4408" y="2967"/>
                    </a:cubicBezTo>
                    <a:cubicBezTo>
                      <a:pt x="4286" y="2936"/>
                      <a:pt x="4225" y="2815"/>
                      <a:pt x="4225" y="2663"/>
                    </a:cubicBezTo>
                    <a:cubicBezTo>
                      <a:pt x="4225" y="2420"/>
                      <a:pt x="4134" y="2207"/>
                      <a:pt x="4013" y="2024"/>
                    </a:cubicBezTo>
                    <a:cubicBezTo>
                      <a:pt x="3921" y="1751"/>
                      <a:pt x="3769" y="1477"/>
                      <a:pt x="3617" y="1204"/>
                    </a:cubicBezTo>
                    <a:cubicBezTo>
                      <a:pt x="3617" y="1173"/>
                      <a:pt x="3587" y="1173"/>
                      <a:pt x="3617" y="1143"/>
                    </a:cubicBezTo>
                    <a:cubicBezTo>
                      <a:pt x="3678" y="1052"/>
                      <a:pt x="3648" y="991"/>
                      <a:pt x="3587" y="961"/>
                    </a:cubicBezTo>
                    <a:cubicBezTo>
                      <a:pt x="3537" y="927"/>
                      <a:pt x="3478" y="903"/>
                      <a:pt x="3420" y="903"/>
                    </a:cubicBezTo>
                    <a:cubicBezTo>
                      <a:pt x="3372" y="903"/>
                      <a:pt x="3324" y="919"/>
                      <a:pt x="3283" y="961"/>
                    </a:cubicBezTo>
                    <a:cubicBezTo>
                      <a:pt x="3192" y="991"/>
                      <a:pt x="3162" y="1052"/>
                      <a:pt x="3192" y="1143"/>
                    </a:cubicBezTo>
                    <a:cubicBezTo>
                      <a:pt x="3283" y="1416"/>
                      <a:pt x="3374" y="1629"/>
                      <a:pt x="3496" y="1872"/>
                    </a:cubicBezTo>
                    <a:cubicBezTo>
                      <a:pt x="3617" y="2055"/>
                      <a:pt x="3769" y="2237"/>
                      <a:pt x="3800" y="2480"/>
                    </a:cubicBezTo>
                    <a:lnTo>
                      <a:pt x="3800" y="2541"/>
                    </a:lnTo>
                    <a:cubicBezTo>
                      <a:pt x="3769" y="2541"/>
                      <a:pt x="3769" y="2511"/>
                      <a:pt x="3800" y="2480"/>
                    </a:cubicBezTo>
                    <a:cubicBezTo>
                      <a:pt x="3716" y="2480"/>
                      <a:pt x="3661" y="2480"/>
                      <a:pt x="3665" y="2510"/>
                    </a:cubicBezTo>
                    <a:lnTo>
                      <a:pt x="3665" y="2510"/>
                    </a:lnTo>
                    <a:cubicBezTo>
                      <a:pt x="3573" y="2401"/>
                      <a:pt x="3443" y="2345"/>
                      <a:pt x="3314" y="2268"/>
                    </a:cubicBezTo>
                    <a:cubicBezTo>
                      <a:pt x="2949" y="2055"/>
                      <a:pt x="2614" y="1812"/>
                      <a:pt x="2280" y="1629"/>
                    </a:cubicBezTo>
                    <a:cubicBezTo>
                      <a:pt x="2006" y="1477"/>
                      <a:pt x="1733" y="1295"/>
                      <a:pt x="1520" y="1082"/>
                    </a:cubicBezTo>
                    <a:cubicBezTo>
                      <a:pt x="1186" y="839"/>
                      <a:pt x="821" y="596"/>
                      <a:pt x="517" y="322"/>
                    </a:cubicBezTo>
                    <a:cubicBezTo>
                      <a:pt x="456" y="231"/>
                      <a:pt x="335" y="140"/>
                      <a:pt x="274" y="79"/>
                    </a:cubicBezTo>
                    <a:cubicBezTo>
                      <a:pt x="216" y="21"/>
                      <a:pt x="183" y="0"/>
                      <a:pt x="143" y="0"/>
                    </a:cubicBez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50"/>
              <p:cNvSpPr/>
              <p:nvPr/>
            </p:nvSpPr>
            <p:spPr>
              <a:xfrm>
                <a:off x="3075875" y="6497550"/>
                <a:ext cx="115525" cy="232700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9308" extrusionOk="0">
                    <a:moveTo>
                      <a:pt x="1205" y="0"/>
                    </a:moveTo>
                    <a:cubicBezTo>
                      <a:pt x="1153" y="0"/>
                      <a:pt x="1103" y="18"/>
                      <a:pt x="1064" y="56"/>
                    </a:cubicBezTo>
                    <a:cubicBezTo>
                      <a:pt x="1004" y="117"/>
                      <a:pt x="1004" y="208"/>
                      <a:pt x="1064" y="329"/>
                    </a:cubicBezTo>
                    <a:cubicBezTo>
                      <a:pt x="1125" y="360"/>
                      <a:pt x="1216" y="360"/>
                      <a:pt x="1216" y="421"/>
                    </a:cubicBezTo>
                    <a:cubicBezTo>
                      <a:pt x="1308" y="724"/>
                      <a:pt x="1429" y="1028"/>
                      <a:pt x="1460" y="1332"/>
                    </a:cubicBezTo>
                    <a:cubicBezTo>
                      <a:pt x="1490" y="1606"/>
                      <a:pt x="1612" y="1879"/>
                      <a:pt x="1642" y="2183"/>
                    </a:cubicBezTo>
                    <a:cubicBezTo>
                      <a:pt x="1672" y="2487"/>
                      <a:pt x="1824" y="2761"/>
                      <a:pt x="1885" y="3065"/>
                    </a:cubicBezTo>
                    <a:cubicBezTo>
                      <a:pt x="1885" y="3126"/>
                      <a:pt x="1885" y="3217"/>
                      <a:pt x="1916" y="3278"/>
                    </a:cubicBezTo>
                    <a:cubicBezTo>
                      <a:pt x="1976" y="3430"/>
                      <a:pt x="2037" y="3582"/>
                      <a:pt x="2037" y="3764"/>
                    </a:cubicBezTo>
                    <a:cubicBezTo>
                      <a:pt x="1733" y="3673"/>
                      <a:pt x="1520" y="3430"/>
                      <a:pt x="1368" y="3186"/>
                    </a:cubicBezTo>
                    <a:cubicBezTo>
                      <a:pt x="1034" y="2943"/>
                      <a:pt x="669" y="2670"/>
                      <a:pt x="305" y="2396"/>
                    </a:cubicBezTo>
                    <a:cubicBezTo>
                      <a:pt x="274" y="2366"/>
                      <a:pt x="236" y="2351"/>
                      <a:pt x="198" y="2351"/>
                    </a:cubicBezTo>
                    <a:cubicBezTo>
                      <a:pt x="160" y="2351"/>
                      <a:pt x="122" y="2366"/>
                      <a:pt x="92" y="2396"/>
                    </a:cubicBezTo>
                    <a:cubicBezTo>
                      <a:pt x="1" y="2487"/>
                      <a:pt x="61" y="2548"/>
                      <a:pt x="122" y="2639"/>
                    </a:cubicBezTo>
                    <a:cubicBezTo>
                      <a:pt x="153" y="2670"/>
                      <a:pt x="213" y="2670"/>
                      <a:pt x="244" y="2700"/>
                    </a:cubicBezTo>
                    <a:cubicBezTo>
                      <a:pt x="609" y="3004"/>
                      <a:pt x="1034" y="3308"/>
                      <a:pt x="1399" y="3673"/>
                    </a:cubicBezTo>
                    <a:cubicBezTo>
                      <a:pt x="1672" y="3916"/>
                      <a:pt x="1946" y="4159"/>
                      <a:pt x="2280" y="4250"/>
                    </a:cubicBezTo>
                    <a:cubicBezTo>
                      <a:pt x="2311" y="4250"/>
                      <a:pt x="2311" y="4311"/>
                      <a:pt x="2311" y="4342"/>
                    </a:cubicBezTo>
                    <a:cubicBezTo>
                      <a:pt x="2311" y="4463"/>
                      <a:pt x="2371" y="4524"/>
                      <a:pt x="2402" y="4615"/>
                    </a:cubicBezTo>
                    <a:cubicBezTo>
                      <a:pt x="2523" y="4949"/>
                      <a:pt x="2615" y="5284"/>
                      <a:pt x="2767" y="5649"/>
                    </a:cubicBezTo>
                    <a:cubicBezTo>
                      <a:pt x="2858" y="5770"/>
                      <a:pt x="2858" y="5983"/>
                      <a:pt x="2919" y="6135"/>
                    </a:cubicBezTo>
                    <a:cubicBezTo>
                      <a:pt x="2979" y="6196"/>
                      <a:pt x="3010" y="6287"/>
                      <a:pt x="3040" y="6408"/>
                    </a:cubicBezTo>
                    <a:cubicBezTo>
                      <a:pt x="3101" y="6712"/>
                      <a:pt x="3223" y="6956"/>
                      <a:pt x="3314" y="7229"/>
                    </a:cubicBezTo>
                    <a:cubicBezTo>
                      <a:pt x="3344" y="7260"/>
                      <a:pt x="3375" y="7260"/>
                      <a:pt x="3344" y="7320"/>
                    </a:cubicBezTo>
                    <a:cubicBezTo>
                      <a:pt x="3314" y="7320"/>
                      <a:pt x="3283" y="7320"/>
                      <a:pt x="3223" y="7260"/>
                    </a:cubicBezTo>
                    <a:cubicBezTo>
                      <a:pt x="2919" y="6956"/>
                      <a:pt x="2615" y="6712"/>
                      <a:pt x="2311" y="6439"/>
                    </a:cubicBezTo>
                    <a:cubicBezTo>
                      <a:pt x="2250" y="6408"/>
                      <a:pt x="2159" y="6348"/>
                      <a:pt x="2098" y="6287"/>
                    </a:cubicBezTo>
                    <a:cubicBezTo>
                      <a:pt x="1885" y="6013"/>
                      <a:pt x="1642" y="5801"/>
                      <a:pt x="1338" y="5588"/>
                    </a:cubicBezTo>
                    <a:cubicBezTo>
                      <a:pt x="1304" y="5571"/>
                      <a:pt x="1277" y="5563"/>
                      <a:pt x="1256" y="5563"/>
                    </a:cubicBezTo>
                    <a:cubicBezTo>
                      <a:pt x="1199" y="5563"/>
                      <a:pt x="1178" y="5613"/>
                      <a:pt x="1156" y="5679"/>
                    </a:cubicBezTo>
                    <a:cubicBezTo>
                      <a:pt x="1095" y="5801"/>
                      <a:pt x="1186" y="5861"/>
                      <a:pt x="1247" y="5952"/>
                    </a:cubicBezTo>
                    <a:cubicBezTo>
                      <a:pt x="1520" y="6165"/>
                      <a:pt x="1794" y="6348"/>
                      <a:pt x="2007" y="6621"/>
                    </a:cubicBezTo>
                    <a:cubicBezTo>
                      <a:pt x="2159" y="6773"/>
                      <a:pt x="2311" y="6956"/>
                      <a:pt x="2463" y="7077"/>
                    </a:cubicBezTo>
                    <a:cubicBezTo>
                      <a:pt x="2706" y="7229"/>
                      <a:pt x="2888" y="7411"/>
                      <a:pt x="3071" y="7563"/>
                    </a:cubicBezTo>
                    <a:cubicBezTo>
                      <a:pt x="3192" y="7685"/>
                      <a:pt x="3283" y="7776"/>
                      <a:pt x="3375" y="7837"/>
                    </a:cubicBezTo>
                    <a:cubicBezTo>
                      <a:pt x="3395" y="7847"/>
                      <a:pt x="3418" y="7847"/>
                      <a:pt x="3441" y="7847"/>
                    </a:cubicBezTo>
                    <a:lnTo>
                      <a:pt x="3441" y="7847"/>
                    </a:lnTo>
                    <a:cubicBezTo>
                      <a:pt x="3486" y="7847"/>
                      <a:pt x="3527" y="7847"/>
                      <a:pt x="3527" y="7928"/>
                    </a:cubicBezTo>
                    <a:cubicBezTo>
                      <a:pt x="3587" y="8080"/>
                      <a:pt x="3648" y="8171"/>
                      <a:pt x="3679" y="8293"/>
                    </a:cubicBezTo>
                    <a:cubicBezTo>
                      <a:pt x="3800" y="8597"/>
                      <a:pt x="3922" y="8931"/>
                      <a:pt x="4165" y="9235"/>
                    </a:cubicBezTo>
                    <a:cubicBezTo>
                      <a:pt x="4187" y="9280"/>
                      <a:pt x="4209" y="9308"/>
                      <a:pt x="4232" y="9308"/>
                    </a:cubicBezTo>
                    <a:cubicBezTo>
                      <a:pt x="4240" y="9308"/>
                      <a:pt x="4248" y="9304"/>
                      <a:pt x="4256" y="9296"/>
                    </a:cubicBezTo>
                    <a:cubicBezTo>
                      <a:pt x="4317" y="9235"/>
                      <a:pt x="4378" y="9235"/>
                      <a:pt x="4347" y="9174"/>
                    </a:cubicBezTo>
                    <a:cubicBezTo>
                      <a:pt x="4256" y="8931"/>
                      <a:pt x="4195" y="8718"/>
                      <a:pt x="4074" y="8536"/>
                    </a:cubicBezTo>
                    <a:cubicBezTo>
                      <a:pt x="3922" y="8293"/>
                      <a:pt x="3922" y="8019"/>
                      <a:pt x="3770" y="7807"/>
                    </a:cubicBezTo>
                    <a:lnTo>
                      <a:pt x="3770" y="7776"/>
                    </a:lnTo>
                    <a:cubicBezTo>
                      <a:pt x="3861" y="7685"/>
                      <a:pt x="3891" y="7563"/>
                      <a:pt x="3922" y="7472"/>
                    </a:cubicBezTo>
                    <a:cubicBezTo>
                      <a:pt x="4104" y="7168"/>
                      <a:pt x="4165" y="6804"/>
                      <a:pt x="4226" y="6469"/>
                    </a:cubicBezTo>
                    <a:cubicBezTo>
                      <a:pt x="4226" y="6408"/>
                      <a:pt x="4226" y="6287"/>
                      <a:pt x="4256" y="6196"/>
                    </a:cubicBezTo>
                    <a:cubicBezTo>
                      <a:pt x="4317" y="5983"/>
                      <a:pt x="4408" y="5740"/>
                      <a:pt x="4408" y="5527"/>
                    </a:cubicBezTo>
                    <a:cubicBezTo>
                      <a:pt x="4408" y="5253"/>
                      <a:pt x="4499" y="5041"/>
                      <a:pt x="4560" y="4797"/>
                    </a:cubicBezTo>
                    <a:cubicBezTo>
                      <a:pt x="4621" y="4645"/>
                      <a:pt x="4560" y="4524"/>
                      <a:pt x="4499" y="4494"/>
                    </a:cubicBezTo>
                    <a:cubicBezTo>
                      <a:pt x="4473" y="4488"/>
                      <a:pt x="4448" y="4486"/>
                      <a:pt x="4424" y="4486"/>
                    </a:cubicBezTo>
                    <a:cubicBezTo>
                      <a:pt x="4308" y="4486"/>
                      <a:pt x="4220" y="4545"/>
                      <a:pt x="4195" y="4645"/>
                    </a:cubicBezTo>
                    <a:cubicBezTo>
                      <a:pt x="4165" y="4828"/>
                      <a:pt x="4074" y="4980"/>
                      <a:pt x="4074" y="5132"/>
                    </a:cubicBezTo>
                    <a:cubicBezTo>
                      <a:pt x="4043" y="5527"/>
                      <a:pt x="3891" y="5892"/>
                      <a:pt x="3861" y="6287"/>
                    </a:cubicBezTo>
                    <a:cubicBezTo>
                      <a:pt x="3861" y="6560"/>
                      <a:pt x="3739" y="6773"/>
                      <a:pt x="3709" y="7016"/>
                    </a:cubicBezTo>
                    <a:cubicBezTo>
                      <a:pt x="3709" y="7077"/>
                      <a:pt x="3709" y="7199"/>
                      <a:pt x="3557" y="7229"/>
                    </a:cubicBezTo>
                    <a:cubicBezTo>
                      <a:pt x="3496" y="7108"/>
                      <a:pt x="3496" y="7016"/>
                      <a:pt x="3435" y="6895"/>
                    </a:cubicBezTo>
                    <a:cubicBezTo>
                      <a:pt x="3314" y="6743"/>
                      <a:pt x="3344" y="6591"/>
                      <a:pt x="3283" y="6439"/>
                    </a:cubicBezTo>
                    <a:cubicBezTo>
                      <a:pt x="3192" y="6287"/>
                      <a:pt x="3131" y="6135"/>
                      <a:pt x="3101" y="5983"/>
                    </a:cubicBezTo>
                    <a:cubicBezTo>
                      <a:pt x="3040" y="5801"/>
                      <a:pt x="2979" y="5588"/>
                      <a:pt x="2888" y="5405"/>
                    </a:cubicBezTo>
                    <a:cubicBezTo>
                      <a:pt x="2736" y="5041"/>
                      <a:pt x="2645" y="4615"/>
                      <a:pt x="2493" y="4220"/>
                    </a:cubicBezTo>
                    <a:cubicBezTo>
                      <a:pt x="2493" y="4190"/>
                      <a:pt x="2493" y="4190"/>
                      <a:pt x="2523" y="4159"/>
                    </a:cubicBezTo>
                    <a:cubicBezTo>
                      <a:pt x="2827" y="3886"/>
                      <a:pt x="2949" y="3521"/>
                      <a:pt x="3040" y="3156"/>
                    </a:cubicBezTo>
                    <a:cubicBezTo>
                      <a:pt x="3131" y="2974"/>
                      <a:pt x="3192" y="2791"/>
                      <a:pt x="3253" y="2609"/>
                    </a:cubicBezTo>
                    <a:cubicBezTo>
                      <a:pt x="3314" y="2366"/>
                      <a:pt x="3405" y="2183"/>
                      <a:pt x="3435" y="1940"/>
                    </a:cubicBezTo>
                    <a:cubicBezTo>
                      <a:pt x="3496" y="1697"/>
                      <a:pt x="3587" y="1424"/>
                      <a:pt x="3709" y="1180"/>
                    </a:cubicBezTo>
                    <a:cubicBezTo>
                      <a:pt x="3739" y="1120"/>
                      <a:pt x="3739" y="1028"/>
                      <a:pt x="3709" y="968"/>
                    </a:cubicBezTo>
                    <a:cubicBezTo>
                      <a:pt x="3618" y="876"/>
                      <a:pt x="3557" y="876"/>
                      <a:pt x="3466" y="876"/>
                    </a:cubicBezTo>
                    <a:cubicBezTo>
                      <a:pt x="3344" y="937"/>
                      <a:pt x="3283" y="968"/>
                      <a:pt x="3283" y="1089"/>
                    </a:cubicBezTo>
                    <a:cubicBezTo>
                      <a:pt x="3253" y="1241"/>
                      <a:pt x="3192" y="1332"/>
                      <a:pt x="3162" y="1454"/>
                    </a:cubicBezTo>
                    <a:cubicBezTo>
                      <a:pt x="3040" y="1697"/>
                      <a:pt x="3040" y="1879"/>
                      <a:pt x="2979" y="2092"/>
                    </a:cubicBezTo>
                    <a:cubicBezTo>
                      <a:pt x="2949" y="2305"/>
                      <a:pt x="2888" y="2518"/>
                      <a:pt x="2827" y="2700"/>
                    </a:cubicBezTo>
                    <a:cubicBezTo>
                      <a:pt x="2736" y="2974"/>
                      <a:pt x="2675" y="3247"/>
                      <a:pt x="2554" y="3521"/>
                    </a:cubicBezTo>
                    <a:cubicBezTo>
                      <a:pt x="2523" y="3612"/>
                      <a:pt x="2493" y="3734"/>
                      <a:pt x="2371" y="3825"/>
                    </a:cubicBezTo>
                    <a:cubicBezTo>
                      <a:pt x="2371" y="3673"/>
                      <a:pt x="2250" y="3551"/>
                      <a:pt x="2250" y="3399"/>
                    </a:cubicBezTo>
                    <a:cubicBezTo>
                      <a:pt x="2220" y="3126"/>
                      <a:pt x="2128" y="2913"/>
                      <a:pt x="2068" y="2670"/>
                    </a:cubicBezTo>
                    <a:cubicBezTo>
                      <a:pt x="1976" y="2396"/>
                      <a:pt x="1946" y="2153"/>
                      <a:pt x="1885" y="1879"/>
                    </a:cubicBezTo>
                    <a:cubicBezTo>
                      <a:pt x="1794" y="1606"/>
                      <a:pt x="1672" y="1302"/>
                      <a:pt x="1642" y="998"/>
                    </a:cubicBezTo>
                    <a:cubicBezTo>
                      <a:pt x="1581" y="724"/>
                      <a:pt x="1520" y="481"/>
                      <a:pt x="1460" y="208"/>
                    </a:cubicBezTo>
                    <a:cubicBezTo>
                      <a:pt x="1439" y="83"/>
                      <a:pt x="1318" y="0"/>
                      <a:pt x="1205" y="0"/>
                    </a:cubicBez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50"/>
              <p:cNvSpPr/>
              <p:nvPr/>
            </p:nvSpPr>
            <p:spPr>
              <a:xfrm>
                <a:off x="2872975" y="6810950"/>
                <a:ext cx="161125" cy="104225"/>
              </a:xfrm>
              <a:custGeom>
                <a:avLst/>
                <a:gdLst/>
                <a:ahLst/>
                <a:cxnLst/>
                <a:rect l="l" t="t" r="r" b="b"/>
                <a:pathLst>
                  <a:path w="6445" h="4169" extrusionOk="0">
                    <a:moveTo>
                      <a:pt x="125" y="1"/>
                    </a:moveTo>
                    <a:cubicBezTo>
                      <a:pt x="105" y="1"/>
                      <a:pt x="85" y="5"/>
                      <a:pt x="62" y="12"/>
                    </a:cubicBezTo>
                    <a:cubicBezTo>
                      <a:pt x="31" y="43"/>
                      <a:pt x="1" y="134"/>
                      <a:pt x="31" y="164"/>
                    </a:cubicBezTo>
                    <a:cubicBezTo>
                      <a:pt x="123" y="255"/>
                      <a:pt x="123" y="316"/>
                      <a:pt x="183" y="407"/>
                    </a:cubicBezTo>
                    <a:cubicBezTo>
                      <a:pt x="457" y="711"/>
                      <a:pt x="791" y="955"/>
                      <a:pt x="1126" y="1198"/>
                    </a:cubicBezTo>
                    <a:cubicBezTo>
                      <a:pt x="1430" y="1380"/>
                      <a:pt x="1703" y="1623"/>
                      <a:pt x="2007" y="1806"/>
                    </a:cubicBezTo>
                    <a:cubicBezTo>
                      <a:pt x="1825" y="1806"/>
                      <a:pt x="1656" y="1819"/>
                      <a:pt x="1491" y="1819"/>
                    </a:cubicBezTo>
                    <a:cubicBezTo>
                      <a:pt x="1409" y="1819"/>
                      <a:pt x="1328" y="1816"/>
                      <a:pt x="1247" y="1806"/>
                    </a:cubicBezTo>
                    <a:cubicBezTo>
                      <a:pt x="1095" y="1806"/>
                      <a:pt x="943" y="1806"/>
                      <a:pt x="791" y="1745"/>
                    </a:cubicBezTo>
                    <a:cubicBezTo>
                      <a:pt x="779" y="1741"/>
                      <a:pt x="767" y="1739"/>
                      <a:pt x="756" y="1739"/>
                    </a:cubicBezTo>
                    <a:cubicBezTo>
                      <a:pt x="685" y="1739"/>
                      <a:pt x="639" y="1814"/>
                      <a:pt x="639" y="1866"/>
                    </a:cubicBezTo>
                    <a:cubicBezTo>
                      <a:pt x="639" y="1958"/>
                      <a:pt x="670" y="2018"/>
                      <a:pt x="791" y="2018"/>
                    </a:cubicBezTo>
                    <a:cubicBezTo>
                      <a:pt x="1247" y="2049"/>
                      <a:pt x="1734" y="2049"/>
                      <a:pt x="2189" y="2049"/>
                    </a:cubicBezTo>
                    <a:cubicBezTo>
                      <a:pt x="2242" y="2049"/>
                      <a:pt x="2294" y="2069"/>
                      <a:pt x="2346" y="2069"/>
                    </a:cubicBezTo>
                    <a:cubicBezTo>
                      <a:pt x="2385" y="2069"/>
                      <a:pt x="2424" y="2058"/>
                      <a:pt x="2463" y="2018"/>
                    </a:cubicBezTo>
                    <a:cubicBezTo>
                      <a:pt x="2463" y="2018"/>
                      <a:pt x="2493" y="2049"/>
                      <a:pt x="2524" y="2049"/>
                    </a:cubicBezTo>
                    <a:cubicBezTo>
                      <a:pt x="2737" y="2140"/>
                      <a:pt x="2889" y="2292"/>
                      <a:pt x="3071" y="2414"/>
                    </a:cubicBezTo>
                    <a:cubicBezTo>
                      <a:pt x="3405" y="2596"/>
                      <a:pt x="3740" y="2809"/>
                      <a:pt x="4104" y="3021"/>
                    </a:cubicBezTo>
                    <a:lnTo>
                      <a:pt x="4165" y="3082"/>
                    </a:lnTo>
                    <a:cubicBezTo>
                      <a:pt x="4135" y="3113"/>
                      <a:pt x="4135" y="3173"/>
                      <a:pt x="4104" y="3173"/>
                    </a:cubicBezTo>
                    <a:cubicBezTo>
                      <a:pt x="3983" y="3173"/>
                      <a:pt x="3861" y="3234"/>
                      <a:pt x="3740" y="3234"/>
                    </a:cubicBezTo>
                    <a:cubicBezTo>
                      <a:pt x="3496" y="3234"/>
                      <a:pt x="3273" y="3156"/>
                      <a:pt x="3006" y="3156"/>
                    </a:cubicBezTo>
                    <a:cubicBezTo>
                      <a:pt x="2940" y="3156"/>
                      <a:pt x="2870" y="3161"/>
                      <a:pt x="2797" y="3173"/>
                    </a:cubicBezTo>
                    <a:lnTo>
                      <a:pt x="2767" y="3173"/>
                    </a:lnTo>
                    <a:cubicBezTo>
                      <a:pt x="2728" y="3145"/>
                      <a:pt x="2699" y="3134"/>
                      <a:pt x="2675" y="3134"/>
                    </a:cubicBezTo>
                    <a:cubicBezTo>
                      <a:pt x="2623" y="3134"/>
                      <a:pt x="2596" y="3183"/>
                      <a:pt x="2554" y="3204"/>
                    </a:cubicBezTo>
                    <a:cubicBezTo>
                      <a:pt x="2463" y="3234"/>
                      <a:pt x="2463" y="3325"/>
                      <a:pt x="2493" y="3356"/>
                    </a:cubicBezTo>
                    <a:cubicBezTo>
                      <a:pt x="2493" y="3417"/>
                      <a:pt x="2585" y="3477"/>
                      <a:pt x="2645" y="3477"/>
                    </a:cubicBezTo>
                    <a:cubicBezTo>
                      <a:pt x="2919" y="3508"/>
                      <a:pt x="3193" y="3477"/>
                      <a:pt x="3466" y="3538"/>
                    </a:cubicBezTo>
                    <a:cubicBezTo>
                      <a:pt x="3530" y="3562"/>
                      <a:pt x="3597" y="3572"/>
                      <a:pt x="3665" y="3572"/>
                    </a:cubicBezTo>
                    <a:cubicBezTo>
                      <a:pt x="3854" y="3572"/>
                      <a:pt x="4055" y="3500"/>
                      <a:pt x="4256" y="3477"/>
                    </a:cubicBezTo>
                    <a:cubicBezTo>
                      <a:pt x="4287" y="3477"/>
                      <a:pt x="4287" y="3477"/>
                      <a:pt x="4317" y="3417"/>
                    </a:cubicBezTo>
                    <a:cubicBezTo>
                      <a:pt x="4388" y="3364"/>
                      <a:pt x="4458" y="3331"/>
                      <a:pt x="4529" y="3331"/>
                    </a:cubicBezTo>
                    <a:cubicBezTo>
                      <a:pt x="4580" y="3331"/>
                      <a:pt x="4631" y="3348"/>
                      <a:pt x="4682" y="3386"/>
                    </a:cubicBezTo>
                    <a:cubicBezTo>
                      <a:pt x="4834" y="3538"/>
                      <a:pt x="5016" y="3629"/>
                      <a:pt x="5168" y="3690"/>
                    </a:cubicBezTo>
                    <a:cubicBezTo>
                      <a:pt x="5472" y="3842"/>
                      <a:pt x="5776" y="4055"/>
                      <a:pt x="6111" y="4146"/>
                    </a:cubicBezTo>
                    <a:cubicBezTo>
                      <a:pt x="6156" y="4161"/>
                      <a:pt x="6202" y="4169"/>
                      <a:pt x="6247" y="4169"/>
                    </a:cubicBezTo>
                    <a:cubicBezTo>
                      <a:pt x="6293" y="4169"/>
                      <a:pt x="6338" y="4161"/>
                      <a:pt x="6384" y="4146"/>
                    </a:cubicBezTo>
                    <a:cubicBezTo>
                      <a:pt x="6445" y="4116"/>
                      <a:pt x="6445" y="3994"/>
                      <a:pt x="6414" y="3933"/>
                    </a:cubicBezTo>
                    <a:cubicBezTo>
                      <a:pt x="6389" y="3857"/>
                      <a:pt x="6213" y="3737"/>
                      <a:pt x="6103" y="3737"/>
                    </a:cubicBezTo>
                    <a:cubicBezTo>
                      <a:pt x="6083" y="3737"/>
                      <a:pt x="6064" y="3741"/>
                      <a:pt x="6050" y="3751"/>
                    </a:cubicBezTo>
                    <a:cubicBezTo>
                      <a:pt x="6004" y="3766"/>
                      <a:pt x="5974" y="3774"/>
                      <a:pt x="5943" y="3774"/>
                    </a:cubicBezTo>
                    <a:cubicBezTo>
                      <a:pt x="5913" y="3774"/>
                      <a:pt x="5883" y="3766"/>
                      <a:pt x="5837" y="3751"/>
                    </a:cubicBezTo>
                    <a:lnTo>
                      <a:pt x="5381" y="3508"/>
                    </a:lnTo>
                    <a:cubicBezTo>
                      <a:pt x="5168" y="3386"/>
                      <a:pt x="4955" y="3295"/>
                      <a:pt x="4743" y="3173"/>
                    </a:cubicBezTo>
                    <a:cubicBezTo>
                      <a:pt x="4621" y="3113"/>
                      <a:pt x="4530" y="3052"/>
                      <a:pt x="4530" y="2900"/>
                    </a:cubicBezTo>
                    <a:cubicBezTo>
                      <a:pt x="4469" y="2535"/>
                      <a:pt x="4317" y="2231"/>
                      <a:pt x="4165" y="1927"/>
                    </a:cubicBezTo>
                    <a:cubicBezTo>
                      <a:pt x="4135" y="1806"/>
                      <a:pt x="4013" y="1684"/>
                      <a:pt x="4074" y="1532"/>
                    </a:cubicBezTo>
                    <a:cubicBezTo>
                      <a:pt x="4074" y="1369"/>
                      <a:pt x="3976" y="1254"/>
                      <a:pt x="3846" y="1254"/>
                    </a:cubicBezTo>
                    <a:cubicBezTo>
                      <a:pt x="3831" y="1254"/>
                      <a:pt x="3816" y="1255"/>
                      <a:pt x="3800" y="1259"/>
                    </a:cubicBezTo>
                    <a:cubicBezTo>
                      <a:pt x="3679" y="1259"/>
                      <a:pt x="3557" y="1411"/>
                      <a:pt x="3618" y="1502"/>
                    </a:cubicBezTo>
                    <a:cubicBezTo>
                      <a:pt x="3709" y="1775"/>
                      <a:pt x="3831" y="2018"/>
                      <a:pt x="3952" y="2322"/>
                    </a:cubicBezTo>
                    <a:cubicBezTo>
                      <a:pt x="3983" y="2444"/>
                      <a:pt x="4013" y="2535"/>
                      <a:pt x="4074" y="2596"/>
                    </a:cubicBezTo>
                    <a:cubicBezTo>
                      <a:pt x="4104" y="2626"/>
                      <a:pt x="4104" y="2718"/>
                      <a:pt x="4074" y="2748"/>
                    </a:cubicBezTo>
                    <a:cubicBezTo>
                      <a:pt x="4044" y="2763"/>
                      <a:pt x="4021" y="2771"/>
                      <a:pt x="4002" y="2771"/>
                    </a:cubicBezTo>
                    <a:cubicBezTo>
                      <a:pt x="3983" y="2771"/>
                      <a:pt x="3968" y="2763"/>
                      <a:pt x="3952" y="2748"/>
                    </a:cubicBezTo>
                    <a:cubicBezTo>
                      <a:pt x="3800" y="2596"/>
                      <a:pt x="3527" y="2535"/>
                      <a:pt x="3344" y="2383"/>
                    </a:cubicBezTo>
                    <a:cubicBezTo>
                      <a:pt x="3162" y="2262"/>
                      <a:pt x="3010" y="2170"/>
                      <a:pt x="2797" y="2079"/>
                    </a:cubicBezTo>
                    <a:cubicBezTo>
                      <a:pt x="2645" y="1988"/>
                      <a:pt x="2493" y="1866"/>
                      <a:pt x="2554" y="1654"/>
                    </a:cubicBezTo>
                    <a:cubicBezTo>
                      <a:pt x="2585" y="1471"/>
                      <a:pt x="2493" y="1228"/>
                      <a:pt x="2433" y="1046"/>
                    </a:cubicBezTo>
                    <a:cubicBezTo>
                      <a:pt x="2311" y="803"/>
                      <a:pt x="2159" y="590"/>
                      <a:pt x="2129" y="316"/>
                    </a:cubicBezTo>
                    <a:cubicBezTo>
                      <a:pt x="2098" y="255"/>
                      <a:pt x="2037" y="195"/>
                      <a:pt x="2007" y="134"/>
                    </a:cubicBezTo>
                    <a:cubicBezTo>
                      <a:pt x="1977" y="73"/>
                      <a:pt x="1939" y="43"/>
                      <a:pt x="1893" y="43"/>
                    </a:cubicBezTo>
                    <a:cubicBezTo>
                      <a:pt x="1848" y="43"/>
                      <a:pt x="1794" y="73"/>
                      <a:pt x="1734" y="134"/>
                    </a:cubicBezTo>
                    <a:cubicBezTo>
                      <a:pt x="1673" y="195"/>
                      <a:pt x="1794" y="286"/>
                      <a:pt x="1794" y="347"/>
                    </a:cubicBezTo>
                    <a:cubicBezTo>
                      <a:pt x="1825" y="620"/>
                      <a:pt x="2007" y="894"/>
                      <a:pt x="2098" y="1167"/>
                    </a:cubicBezTo>
                    <a:cubicBezTo>
                      <a:pt x="2129" y="1319"/>
                      <a:pt x="2220" y="1411"/>
                      <a:pt x="2189" y="1623"/>
                    </a:cubicBezTo>
                    <a:cubicBezTo>
                      <a:pt x="2098" y="1532"/>
                      <a:pt x="1977" y="1380"/>
                      <a:pt x="1825" y="1350"/>
                    </a:cubicBezTo>
                    <a:cubicBezTo>
                      <a:pt x="1703" y="1319"/>
                      <a:pt x="1642" y="1167"/>
                      <a:pt x="1521" y="1107"/>
                    </a:cubicBezTo>
                    <a:cubicBezTo>
                      <a:pt x="1369" y="1076"/>
                      <a:pt x="1217" y="1015"/>
                      <a:pt x="1126" y="894"/>
                    </a:cubicBezTo>
                    <a:cubicBezTo>
                      <a:pt x="1034" y="772"/>
                      <a:pt x="913" y="742"/>
                      <a:pt x="822" y="651"/>
                    </a:cubicBezTo>
                    <a:cubicBezTo>
                      <a:pt x="609" y="499"/>
                      <a:pt x="427" y="316"/>
                      <a:pt x="275" y="104"/>
                    </a:cubicBezTo>
                    <a:cubicBezTo>
                      <a:pt x="229" y="35"/>
                      <a:pt x="183" y="1"/>
                      <a:pt x="125" y="1"/>
                    </a:cubicBez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50"/>
              <p:cNvSpPr/>
              <p:nvPr/>
            </p:nvSpPr>
            <p:spPr>
              <a:xfrm>
                <a:off x="4052350" y="6424275"/>
                <a:ext cx="94250" cy="152575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6103" extrusionOk="0">
                    <a:moveTo>
                      <a:pt x="3431" y="0"/>
                    </a:moveTo>
                    <a:cubicBezTo>
                      <a:pt x="3374" y="0"/>
                      <a:pt x="3308" y="55"/>
                      <a:pt x="3283" y="130"/>
                    </a:cubicBezTo>
                    <a:cubicBezTo>
                      <a:pt x="3161" y="403"/>
                      <a:pt x="3131" y="646"/>
                      <a:pt x="3009" y="889"/>
                    </a:cubicBezTo>
                    <a:cubicBezTo>
                      <a:pt x="2979" y="950"/>
                      <a:pt x="2948" y="1041"/>
                      <a:pt x="2948" y="1102"/>
                    </a:cubicBezTo>
                    <a:cubicBezTo>
                      <a:pt x="2888" y="1315"/>
                      <a:pt x="2827" y="1528"/>
                      <a:pt x="2736" y="1680"/>
                    </a:cubicBezTo>
                    <a:cubicBezTo>
                      <a:pt x="2523" y="2105"/>
                      <a:pt x="2432" y="2531"/>
                      <a:pt x="2219" y="2896"/>
                    </a:cubicBezTo>
                    <a:cubicBezTo>
                      <a:pt x="2097" y="3139"/>
                      <a:pt x="2037" y="3382"/>
                      <a:pt x="1885" y="3625"/>
                    </a:cubicBezTo>
                    <a:lnTo>
                      <a:pt x="1885" y="3352"/>
                    </a:lnTo>
                    <a:cubicBezTo>
                      <a:pt x="1885" y="3169"/>
                      <a:pt x="1885" y="2987"/>
                      <a:pt x="1824" y="2774"/>
                    </a:cubicBezTo>
                    <a:cubicBezTo>
                      <a:pt x="1793" y="2592"/>
                      <a:pt x="1763" y="2409"/>
                      <a:pt x="1733" y="2166"/>
                    </a:cubicBezTo>
                    <a:cubicBezTo>
                      <a:pt x="1733" y="2044"/>
                      <a:pt x="1672" y="1923"/>
                      <a:pt x="1672" y="1771"/>
                    </a:cubicBezTo>
                    <a:cubicBezTo>
                      <a:pt x="1672" y="1680"/>
                      <a:pt x="1641" y="1619"/>
                      <a:pt x="1611" y="1558"/>
                    </a:cubicBezTo>
                    <a:cubicBezTo>
                      <a:pt x="1590" y="1537"/>
                      <a:pt x="1538" y="1515"/>
                      <a:pt x="1498" y="1515"/>
                    </a:cubicBezTo>
                    <a:cubicBezTo>
                      <a:pt x="1482" y="1515"/>
                      <a:pt x="1468" y="1519"/>
                      <a:pt x="1459" y="1528"/>
                    </a:cubicBezTo>
                    <a:cubicBezTo>
                      <a:pt x="1368" y="1528"/>
                      <a:pt x="1338" y="1558"/>
                      <a:pt x="1338" y="1649"/>
                    </a:cubicBezTo>
                    <a:cubicBezTo>
                      <a:pt x="1338" y="1741"/>
                      <a:pt x="1307" y="1801"/>
                      <a:pt x="1338" y="1832"/>
                    </a:cubicBezTo>
                    <a:cubicBezTo>
                      <a:pt x="1459" y="2075"/>
                      <a:pt x="1429" y="2348"/>
                      <a:pt x="1459" y="2561"/>
                    </a:cubicBezTo>
                    <a:cubicBezTo>
                      <a:pt x="1489" y="2956"/>
                      <a:pt x="1611" y="3352"/>
                      <a:pt x="1581" y="3777"/>
                    </a:cubicBezTo>
                    <a:cubicBezTo>
                      <a:pt x="1581" y="3807"/>
                      <a:pt x="1611" y="3807"/>
                      <a:pt x="1611" y="3868"/>
                    </a:cubicBezTo>
                    <a:cubicBezTo>
                      <a:pt x="1611" y="4020"/>
                      <a:pt x="1733" y="4111"/>
                      <a:pt x="1611" y="4324"/>
                    </a:cubicBezTo>
                    <a:cubicBezTo>
                      <a:pt x="1489" y="4476"/>
                      <a:pt x="1429" y="4689"/>
                      <a:pt x="1338" y="4871"/>
                    </a:cubicBezTo>
                    <a:cubicBezTo>
                      <a:pt x="1277" y="5084"/>
                      <a:pt x="1155" y="5297"/>
                      <a:pt x="1064" y="5479"/>
                    </a:cubicBezTo>
                    <a:cubicBezTo>
                      <a:pt x="1044" y="5560"/>
                      <a:pt x="983" y="5574"/>
                      <a:pt x="927" y="5574"/>
                    </a:cubicBezTo>
                    <a:cubicBezTo>
                      <a:pt x="898" y="5574"/>
                      <a:pt x="871" y="5570"/>
                      <a:pt x="851" y="5570"/>
                    </a:cubicBezTo>
                    <a:cubicBezTo>
                      <a:pt x="760" y="5570"/>
                      <a:pt x="760" y="5540"/>
                      <a:pt x="760" y="5479"/>
                    </a:cubicBezTo>
                    <a:cubicBezTo>
                      <a:pt x="730" y="5145"/>
                      <a:pt x="699" y="4810"/>
                      <a:pt x="608" y="4476"/>
                    </a:cubicBezTo>
                    <a:cubicBezTo>
                      <a:pt x="547" y="4203"/>
                      <a:pt x="547" y="3929"/>
                      <a:pt x="395" y="3716"/>
                    </a:cubicBezTo>
                    <a:cubicBezTo>
                      <a:pt x="365" y="3625"/>
                      <a:pt x="243" y="3595"/>
                      <a:pt x="152" y="3595"/>
                    </a:cubicBezTo>
                    <a:cubicBezTo>
                      <a:pt x="91" y="3595"/>
                      <a:pt x="91" y="3655"/>
                      <a:pt x="61" y="3716"/>
                    </a:cubicBezTo>
                    <a:cubicBezTo>
                      <a:pt x="0" y="3747"/>
                      <a:pt x="61" y="3777"/>
                      <a:pt x="91" y="3807"/>
                    </a:cubicBezTo>
                    <a:cubicBezTo>
                      <a:pt x="122" y="3838"/>
                      <a:pt x="152" y="3899"/>
                      <a:pt x="152" y="3929"/>
                    </a:cubicBezTo>
                    <a:cubicBezTo>
                      <a:pt x="243" y="4111"/>
                      <a:pt x="304" y="4324"/>
                      <a:pt x="365" y="4537"/>
                    </a:cubicBezTo>
                    <a:cubicBezTo>
                      <a:pt x="395" y="4902"/>
                      <a:pt x="426" y="5266"/>
                      <a:pt x="456" y="5601"/>
                    </a:cubicBezTo>
                    <a:cubicBezTo>
                      <a:pt x="517" y="5753"/>
                      <a:pt x="547" y="5874"/>
                      <a:pt x="699" y="5935"/>
                    </a:cubicBezTo>
                    <a:cubicBezTo>
                      <a:pt x="760" y="5966"/>
                      <a:pt x="851" y="5935"/>
                      <a:pt x="882" y="6057"/>
                    </a:cubicBezTo>
                    <a:cubicBezTo>
                      <a:pt x="897" y="6087"/>
                      <a:pt x="927" y="6102"/>
                      <a:pt x="961" y="6102"/>
                    </a:cubicBezTo>
                    <a:cubicBezTo>
                      <a:pt x="996" y="6102"/>
                      <a:pt x="1034" y="6087"/>
                      <a:pt x="1064" y="6057"/>
                    </a:cubicBezTo>
                    <a:cubicBezTo>
                      <a:pt x="1094" y="6026"/>
                      <a:pt x="1186" y="5966"/>
                      <a:pt x="1277" y="5935"/>
                    </a:cubicBezTo>
                    <a:cubicBezTo>
                      <a:pt x="1641" y="5783"/>
                      <a:pt x="1976" y="5631"/>
                      <a:pt x="2371" y="5449"/>
                    </a:cubicBezTo>
                    <a:cubicBezTo>
                      <a:pt x="2493" y="5358"/>
                      <a:pt x="2645" y="5327"/>
                      <a:pt x="2675" y="5145"/>
                    </a:cubicBezTo>
                    <a:cubicBezTo>
                      <a:pt x="2675" y="5084"/>
                      <a:pt x="2645" y="4993"/>
                      <a:pt x="2553" y="4962"/>
                    </a:cubicBezTo>
                    <a:cubicBezTo>
                      <a:pt x="2540" y="4935"/>
                      <a:pt x="2514" y="4920"/>
                      <a:pt x="2487" y="4920"/>
                    </a:cubicBezTo>
                    <a:cubicBezTo>
                      <a:pt x="2453" y="4920"/>
                      <a:pt x="2418" y="4943"/>
                      <a:pt x="2401" y="4993"/>
                    </a:cubicBezTo>
                    <a:cubicBezTo>
                      <a:pt x="2280" y="5145"/>
                      <a:pt x="2097" y="5175"/>
                      <a:pt x="1945" y="5266"/>
                    </a:cubicBezTo>
                    <a:cubicBezTo>
                      <a:pt x="1763" y="5327"/>
                      <a:pt x="1520" y="5358"/>
                      <a:pt x="1338" y="5540"/>
                    </a:cubicBezTo>
                    <a:cubicBezTo>
                      <a:pt x="1338" y="5449"/>
                      <a:pt x="1338" y="5449"/>
                      <a:pt x="1368" y="5358"/>
                    </a:cubicBezTo>
                    <a:cubicBezTo>
                      <a:pt x="1611" y="5023"/>
                      <a:pt x="1733" y="4689"/>
                      <a:pt x="1885" y="4355"/>
                    </a:cubicBezTo>
                    <a:cubicBezTo>
                      <a:pt x="1885" y="4294"/>
                      <a:pt x="1915" y="4263"/>
                      <a:pt x="1945" y="4263"/>
                    </a:cubicBezTo>
                    <a:cubicBezTo>
                      <a:pt x="2189" y="4233"/>
                      <a:pt x="2401" y="4142"/>
                      <a:pt x="2584" y="3990"/>
                    </a:cubicBezTo>
                    <a:cubicBezTo>
                      <a:pt x="2675" y="3959"/>
                      <a:pt x="2797" y="3929"/>
                      <a:pt x="2857" y="3838"/>
                    </a:cubicBezTo>
                    <a:cubicBezTo>
                      <a:pt x="3131" y="3655"/>
                      <a:pt x="3435" y="3534"/>
                      <a:pt x="3648" y="3291"/>
                    </a:cubicBezTo>
                    <a:cubicBezTo>
                      <a:pt x="3739" y="3200"/>
                      <a:pt x="3769" y="3139"/>
                      <a:pt x="3708" y="3048"/>
                    </a:cubicBezTo>
                    <a:cubicBezTo>
                      <a:pt x="3663" y="3017"/>
                      <a:pt x="3625" y="3002"/>
                      <a:pt x="3587" y="3002"/>
                    </a:cubicBezTo>
                    <a:cubicBezTo>
                      <a:pt x="3549" y="3002"/>
                      <a:pt x="3511" y="3017"/>
                      <a:pt x="3465" y="3048"/>
                    </a:cubicBezTo>
                    <a:cubicBezTo>
                      <a:pt x="3283" y="3200"/>
                      <a:pt x="3040" y="3321"/>
                      <a:pt x="2827" y="3473"/>
                    </a:cubicBezTo>
                    <a:cubicBezTo>
                      <a:pt x="2705" y="3595"/>
                      <a:pt x="2553" y="3625"/>
                      <a:pt x="2432" y="3747"/>
                    </a:cubicBezTo>
                    <a:cubicBezTo>
                      <a:pt x="2401" y="3807"/>
                      <a:pt x="2280" y="3807"/>
                      <a:pt x="2219" y="3838"/>
                    </a:cubicBezTo>
                    <a:cubicBezTo>
                      <a:pt x="2192" y="3856"/>
                      <a:pt x="2171" y="3863"/>
                      <a:pt x="2155" y="3863"/>
                    </a:cubicBezTo>
                    <a:cubicBezTo>
                      <a:pt x="2115" y="3863"/>
                      <a:pt x="2106" y="3820"/>
                      <a:pt x="2128" y="3777"/>
                    </a:cubicBezTo>
                    <a:cubicBezTo>
                      <a:pt x="2249" y="3503"/>
                      <a:pt x="2401" y="3230"/>
                      <a:pt x="2523" y="2926"/>
                    </a:cubicBezTo>
                    <a:cubicBezTo>
                      <a:pt x="2584" y="2683"/>
                      <a:pt x="2736" y="2440"/>
                      <a:pt x="2827" y="2166"/>
                    </a:cubicBezTo>
                    <a:cubicBezTo>
                      <a:pt x="2857" y="1984"/>
                      <a:pt x="2948" y="1832"/>
                      <a:pt x="3009" y="1680"/>
                    </a:cubicBezTo>
                    <a:cubicBezTo>
                      <a:pt x="3131" y="1467"/>
                      <a:pt x="3192" y="1224"/>
                      <a:pt x="3283" y="1011"/>
                    </a:cubicBezTo>
                    <a:cubicBezTo>
                      <a:pt x="3344" y="737"/>
                      <a:pt x="3465" y="494"/>
                      <a:pt x="3556" y="251"/>
                    </a:cubicBezTo>
                    <a:cubicBezTo>
                      <a:pt x="3587" y="99"/>
                      <a:pt x="3496" y="38"/>
                      <a:pt x="3465" y="8"/>
                    </a:cubicBezTo>
                    <a:cubicBezTo>
                      <a:pt x="3454" y="3"/>
                      <a:pt x="3443" y="0"/>
                      <a:pt x="3431" y="0"/>
                    </a:cubicBez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50"/>
              <p:cNvSpPr/>
              <p:nvPr/>
            </p:nvSpPr>
            <p:spPr>
              <a:xfrm>
                <a:off x="4089575" y="6807450"/>
                <a:ext cx="2300" cy="775"/>
              </a:xfrm>
              <a:custGeom>
                <a:avLst/>
                <a:gdLst/>
                <a:ahLst/>
                <a:cxnLst/>
                <a:rect l="l" t="t" r="r" b="b"/>
                <a:pathLst>
                  <a:path w="92" h="31" extrusionOk="0">
                    <a:moveTo>
                      <a:pt x="0" y="0"/>
                    </a:moveTo>
                    <a:cubicBezTo>
                      <a:pt x="0" y="0"/>
                      <a:pt x="0" y="31"/>
                      <a:pt x="31" y="31"/>
                    </a:cubicBezTo>
                    <a:cubicBezTo>
                      <a:pt x="92" y="31"/>
                      <a:pt x="92" y="31"/>
                      <a:pt x="92" y="0"/>
                    </a:cubicBezTo>
                    <a:close/>
                  </a:path>
                </a:pathLst>
              </a:custGeom>
              <a:solidFill>
                <a:srgbClr val="2474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50"/>
              <p:cNvSpPr/>
              <p:nvPr/>
            </p:nvSpPr>
            <p:spPr>
              <a:xfrm>
                <a:off x="3142750" y="6851525"/>
                <a:ext cx="1550" cy="1550"/>
              </a:xfrm>
              <a:custGeom>
                <a:avLst/>
                <a:gdLst/>
                <a:ahLst/>
                <a:cxnLst/>
                <a:rect l="l" t="t" r="r" b="b"/>
                <a:pathLst>
                  <a:path w="62" h="62" extrusionOk="0">
                    <a:moveTo>
                      <a:pt x="31" y="0"/>
                    </a:moveTo>
                    <a:cubicBezTo>
                      <a:pt x="0" y="31"/>
                      <a:pt x="0" y="61"/>
                      <a:pt x="31" y="61"/>
                    </a:cubicBezTo>
                    <a:cubicBezTo>
                      <a:pt x="61" y="31"/>
                      <a:pt x="31" y="31"/>
                      <a:pt x="31" y="0"/>
                    </a:cubicBezTo>
                    <a:close/>
                  </a:path>
                </a:pathLst>
              </a:custGeom>
              <a:solidFill>
                <a:srgbClr val="2474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50"/>
              <p:cNvSpPr/>
              <p:nvPr/>
            </p:nvSpPr>
            <p:spPr>
              <a:xfrm>
                <a:off x="3097925" y="6165775"/>
                <a:ext cx="988625" cy="1154625"/>
              </a:xfrm>
              <a:custGeom>
                <a:avLst/>
                <a:gdLst/>
                <a:ahLst/>
                <a:cxnLst/>
                <a:rect l="l" t="t" r="r" b="b"/>
                <a:pathLst>
                  <a:path w="39545" h="46185" extrusionOk="0">
                    <a:moveTo>
                      <a:pt x="5039" y="1"/>
                    </a:moveTo>
                    <a:cubicBezTo>
                      <a:pt x="3381" y="1"/>
                      <a:pt x="1736" y="60"/>
                      <a:pt x="122" y="226"/>
                    </a:cubicBezTo>
                    <a:cubicBezTo>
                      <a:pt x="0" y="895"/>
                      <a:pt x="182" y="1503"/>
                      <a:pt x="395" y="2232"/>
                    </a:cubicBezTo>
                    <a:lnTo>
                      <a:pt x="608" y="3266"/>
                    </a:lnTo>
                    <a:cubicBezTo>
                      <a:pt x="760" y="3874"/>
                      <a:pt x="882" y="4482"/>
                      <a:pt x="1064" y="5090"/>
                    </a:cubicBezTo>
                    <a:cubicBezTo>
                      <a:pt x="1186" y="5394"/>
                      <a:pt x="1186" y="5394"/>
                      <a:pt x="1489" y="5394"/>
                    </a:cubicBezTo>
                    <a:lnTo>
                      <a:pt x="1672" y="5394"/>
                    </a:lnTo>
                    <a:cubicBezTo>
                      <a:pt x="2736" y="5424"/>
                      <a:pt x="3830" y="5424"/>
                      <a:pt x="4894" y="5485"/>
                    </a:cubicBezTo>
                    <a:lnTo>
                      <a:pt x="5015" y="5485"/>
                    </a:lnTo>
                    <a:cubicBezTo>
                      <a:pt x="5076" y="5485"/>
                      <a:pt x="5076" y="5545"/>
                      <a:pt x="5076" y="5576"/>
                    </a:cubicBezTo>
                    <a:cubicBezTo>
                      <a:pt x="5137" y="5880"/>
                      <a:pt x="5167" y="6153"/>
                      <a:pt x="5198" y="6457"/>
                    </a:cubicBezTo>
                    <a:cubicBezTo>
                      <a:pt x="5259" y="6701"/>
                      <a:pt x="5259" y="7004"/>
                      <a:pt x="5289" y="7308"/>
                    </a:cubicBezTo>
                    <a:cubicBezTo>
                      <a:pt x="6049" y="14421"/>
                      <a:pt x="8359" y="36032"/>
                      <a:pt x="8724" y="39771"/>
                    </a:cubicBezTo>
                    <a:cubicBezTo>
                      <a:pt x="8845" y="41139"/>
                      <a:pt x="8359" y="44634"/>
                      <a:pt x="9544" y="45576"/>
                    </a:cubicBezTo>
                    <a:cubicBezTo>
                      <a:pt x="9781" y="45782"/>
                      <a:pt x="10276" y="45852"/>
                      <a:pt x="10863" y="45852"/>
                    </a:cubicBezTo>
                    <a:cubicBezTo>
                      <a:pt x="12008" y="45852"/>
                      <a:pt x="13501" y="45586"/>
                      <a:pt x="14104" y="45546"/>
                    </a:cubicBezTo>
                    <a:cubicBezTo>
                      <a:pt x="14438" y="45546"/>
                      <a:pt x="14772" y="45576"/>
                      <a:pt x="15107" y="45576"/>
                    </a:cubicBezTo>
                    <a:cubicBezTo>
                      <a:pt x="20031" y="45759"/>
                      <a:pt x="24925" y="45576"/>
                      <a:pt x="29788" y="46124"/>
                    </a:cubicBezTo>
                    <a:cubicBezTo>
                      <a:pt x="30274" y="46184"/>
                      <a:pt x="30821" y="46154"/>
                      <a:pt x="31308" y="46184"/>
                    </a:cubicBezTo>
                    <a:cubicBezTo>
                      <a:pt x="31581" y="46184"/>
                      <a:pt x="31581" y="46184"/>
                      <a:pt x="31581" y="45911"/>
                    </a:cubicBezTo>
                    <a:cubicBezTo>
                      <a:pt x="31520" y="39011"/>
                      <a:pt x="34104" y="12932"/>
                      <a:pt x="35259" y="7521"/>
                    </a:cubicBezTo>
                    <a:cubicBezTo>
                      <a:pt x="35320" y="7217"/>
                      <a:pt x="35320" y="6852"/>
                      <a:pt x="35320" y="6549"/>
                    </a:cubicBezTo>
                    <a:cubicBezTo>
                      <a:pt x="35320" y="6457"/>
                      <a:pt x="35320" y="6397"/>
                      <a:pt x="35472" y="6397"/>
                    </a:cubicBezTo>
                    <a:cubicBezTo>
                      <a:pt x="36019" y="6397"/>
                      <a:pt x="36505" y="6457"/>
                      <a:pt x="37052" y="6457"/>
                    </a:cubicBezTo>
                    <a:lnTo>
                      <a:pt x="37752" y="6457"/>
                    </a:lnTo>
                    <a:cubicBezTo>
                      <a:pt x="37964" y="6457"/>
                      <a:pt x="38116" y="6336"/>
                      <a:pt x="38147" y="6153"/>
                    </a:cubicBezTo>
                    <a:cubicBezTo>
                      <a:pt x="38268" y="5454"/>
                      <a:pt x="38451" y="4816"/>
                      <a:pt x="38603" y="4178"/>
                    </a:cubicBezTo>
                    <a:cubicBezTo>
                      <a:pt x="38724" y="3722"/>
                      <a:pt x="38846" y="3266"/>
                      <a:pt x="38937" y="2749"/>
                    </a:cubicBezTo>
                    <a:cubicBezTo>
                      <a:pt x="39028" y="2445"/>
                      <a:pt x="39059" y="2111"/>
                      <a:pt x="39211" y="1807"/>
                    </a:cubicBezTo>
                    <a:cubicBezTo>
                      <a:pt x="39302" y="1624"/>
                      <a:pt x="39332" y="1472"/>
                      <a:pt x="39363" y="1290"/>
                    </a:cubicBezTo>
                    <a:cubicBezTo>
                      <a:pt x="39363" y="1199"/>
                      <a:pt x="39393" y="1077"/>
                      <a:pt x="39454" y="1017"/>
                    </a:cubicBezTo>
                    <a:cubicBezTo>
                      <a:pt x="39515" y="865"/>
                      <a:pt x="39545" y="773"/>
                      <a:pt x="39454" y="682"/>
                    </a:cubicBezTo>
                    <a:cubicBezTo>
                      <a:pt x="39363" y="561"/>
                      <a:pt x="39211" y="530"/>
                      <a:pt x="39059" y="530"/>
                    </a:cubicBezTo>
                    <a:cubicBezTo>
                      <a:pt x="38907" y="530"/>
                      <a:pt x="38755" y="530"/>
                      <a:pt x="38603" y="561"/>
                    </a:cubicBezTo>
                    <a:cubicBezTo>
                      <a:pt x="38412" y="583"/>
                      <a:pt x="38213" y="589"/>
                      <a:pt x="38010" y="589"/>
                    </a:cubicBezTo>
                    <a:cubicBezTo>
                      <a:pt x="37788" y="589"/>
                      <a:pt x="37561" y="582"/>
                      <a:pt x="37337" y="582"/>
                    </a:cubicBezTo>
                    <a:cubicBezTo>
                      <a:pt x="37211" y="582"/>
                      <a:pt x="37085" y="584"/>
                      <a:pt x="36961" y="591"/>
                    </a:cubicBezTo>
                    <a:cubicBezTo>
                      <a:pt x="36823" y="604"/>
                      <a:pt x="36690" y="611"/>
                      <a:pt x="36559" y="611"/>
                    </a:cubicBezTo>
                    <a:cubicBezTo>
                      <a:pt x="36375" y="611"/>
                      <a:pt x="36197" y="596"/>
                      <a:pt x="36019" y="561"/>
                    </a:cubicBezTo>
                    <a:cubicBezTo>
                      <a:pt x="35969" y="536"/>
                      <a:pt x="35922" y="527"/>
                      <a:pt x="35875" y="527"/>
                    </a:cubicBezTo>
                    <a:cubicBezTo>
                      <a:pt x="35751" y="527"/>
                      <a:pt x="35635" y="591"/>
                      <a:pt x="35502" y="591"/>
                    </a:cubicBezTo>
                    <a:cubicBezTo>
                      <a:pt x="35290" y="591"/>
                      <a:pt x="35107" y="530"/>
                      <a:pt x="34925" y="530"/>
                    </a:cubicBezTo>
                    <a:cubicBezTo>
                      <a:pt x="31916" y="530"/>
                      <a:pt x="28876" y="469"/>
                      <a:pt x="25867" y="439"/>
                    </a:cubicBezTo>
                    <a:cubicBezTo>
                      <a:pt x="22736" y="409"/>
                      <a:pt x="19605" y="378"/>
                      <a:pt x="16444" y="378"/>
                    </a:cubicBezTo>
                    <a:cubicBezTo>
                      <a:pt x="12718" y="315"/>
                      <a:pt x="8845" y="1"/>
                      <a:pt x="5039" y="1"/>
                    </a:cubicBez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50"/>
              <p:cNvSpPr/>
              <p:nvPr/>
            </p:nvSpPr>
            <p:spPr>
              <a:xfrm>
                <a:off x="3098675" y="6163500"/>
                <a:ext cx="987875" cy="163725"/>
              </a:xfrm>
              <a:custGeom>
                <a:avLst/>
                <a:gdLst/>
                <a:ahLst/>
                <a:cxnLst/>
                <a:rect l="l" t="t" r="r" b="b"/>
                <a:pathLst>
                  <a:path w="39515" h="6549" extrusionOk="0">
                    <a:moveTo>
                      <a:pt x="5041" y="0"/>
                    </a:moveTo>
                    <a:cubicBezTo>
                      <a:pt x="3382" y="0"/>
                      <a:pt x="1736" y="60"/>
                      <a:pt x="122" y="226"/>
                    </a:cubicBezTo>
                    <a:cubicBezTo>
                      <a:pt x="0" y="895"/>
                      <a:pt x="213" y="1563"/>
                      <a:pt x="396" y="2232"/>
                    </a:cubicBezTo>
                    <a:lnTo>
                      <a:pt x="608" y="3266"/>
                    </a:lnTo>
                    <a:cubicBezTo>
                      <a:pt x="760" y="3874"/>
                      <a:pt x="882" y="4481"/>
                      <a:pt x="1064" y="5089"/>
                    </a:cubicBezTo>
                    <a:cubicBezTo>
                      <a:pt x="1156" y="5393"/>
                      <a:pt x="1156" y="5393"/>
                      <a:pt x="1490" y="5393"/>
                    </a:cubicBezTo>
                    <a:lnTo>
                      <a:pt x="1672" y="5393"/>
                    </a:lnTo>
                    <a:cubicBezTo>
                      <a:pt x="2736" y="5424"/>
                      <a:pt x="3861" y="5393"/>
                      <a:pt x="4925" y="5515"/>
                    </a:cubicBezTo>
                    <a:cubicBezTo>
                      <a:pt x="4864" y="5545"/>
                      <a:pt x="4985" y="5576"/>
                      <a:pt x="5016" y="5576"/>
                    </a:cubicBezTo>
                    <a:cubicBezTo>
                      <a:pt x="10639" y="5636"/>
                      <a:pt x="35351" y="6457"/>
                      <a:pt x="35503" y="6488"/>
                    </a:cubicBezTo>
                    <a:cubicBezTo>
                      <a:pt x="36019" y="6548"/>
                      <a:pt x="36536" y="6548"/>
                      <a:pt x="37053" y="6548"/>
                    </a:cubicBezTo>
                    <a:lnTo>
                      <a:pt x="37782" y="6548"/>
                    </a:lnTo>
                    <a:cubicBezTo>
                      <a:pt x="37995" y="6548"/>
                      <a:pt x="38117" y="6427"/>
                      <a:pt x="38147" y="6244"/>
                    </a:cubicBezTo>
                    <a:cubicBezTo>
                      <a:pt x="38269" y="5576"/>
                      <a:pt x="38451" y="4937"/>
                      <a:pt x="38603" y="4269"/>
                    </a:cubicBezTo>
                    <a:cubicBezTo>
                      <a:pt x="38725" y="3752"/>
                      <a:pt x="38877" y="3296"/>
                      <a:pt x="38968" y="2840"/>
                    </a:cubicBezTo>
                    <a:cubicBezTo>
                      <a:pt x="39029" y="2506"/>
                      <a:pt x="39059" y="2202"/>
                      <a:pt x="39211" y="1898"/>
                    </a:cubicBezTo>
                    <a:cubicBezTo>
                      <a:pt x="39302" y="1746"/>
                      <a:pt x="39333" y="1563"/>
                      <a:pt x="39363" y="1351"/>
                    </a:cubicBezTo>
                    <a:cubicBezTo>
                      <a:pt x="39363" y="1290"/>
                      <a:pt x="39424" y="1168"/>
                      <a:pt x="39454" y="1108"/>
                    </a:cubicBezTo>
                    <a:cubicBezTo>
                      <a:pt x="39485" y="986"/>
                      <a:pt x="39515" y="864"/>
                      <a:pt x="39454" y="743"/>
                    </a:cubicBezTo>
                    <a:cubicBezTo>
                      <a:pt x="39333" y="652"/>
                      <a:pt x="39181" y="591"/>
                      <a:pt x="39059" y="591"/>
                    </a:cubicBezTo>
                    <a:cubicBezTo>
                      <a:pt x="38907" y="591"/>
                      <a:pt x="38755" y="652"/>
                      <a:pt x="38603" y="652"/>
                    </a:cubicBezTo>
                    <a:cubicBezTo>
                      <a:pt x="38412" y="674"/>
                      <a:pt x="38213" y="680"/>
                      <a:pt x="38012" y="680"/>
                    </a:cubicBezTo>
                    <a:cubicBezTo>
                      <a:pt x="37791" y="680"/>
                      <a:pt x="37569" y="673"/>
                      <a:pt x="37351" y="673"/>
                    </a:cubicBezTo>
                    <a:cubicBezTo>
                      <a:pt x="37229" y="673"/>
                      <a:pt x="37109" y="675"/>
                      <a:pt x="36992" y="682"/>
                    </a:cubicBezTo>
                    <a:cubicBezTo>
                      <a:pt x="36840" y="682"/>
                      <a:pt x="36688" y="690"/>
                      <a:pt x="36529" y="690"/>
                    </a:cubicBezTo>
                    <a:cubicBezTo>
                      <a:pt x="36369" y="690"/>
                      <a:pt x="36202" y="682"/>
                      <a:pt x="36019" y="652"/>
                    </a:cubicBezTo>
                    <a:cubicBezTo>
                      <a:pt x="35974" y="636"/>
                      <a:pt x="35930" y="631"/>
                      <a:pt x="35887" y="631"/>
                    </a:cubicBezTo>
                    <a:cubicBezTo>
                      <a:pt x="35759" y="631"/>
                      <a:pt x="35639" y="682"/>
                      <a:pt x="35503" y="682"/>
                    </a:cubicBezTo>
                    <a:cubicBezTo>
                      <a:pt x="35320" y="682"/>
                      <a:pt x="35108" y="591"/>
                      <a:pt x="34925" y="591"/>
                    </a:cubicBezTo>
                    <a:cubicBezTo>
                      <a:pt x="31916" y="591"/>
                      <a:pt x="28876" y="560"/>
                      <a:pt x="25898" y="530"/>
                    </a:cubicBezTo>
                    <a:cubicBezTo>
                      <a:pt x="22736" y="500"/>
                      <a:pt x="19606" y="408"/>
                      <a:pt x="16475" y="378"/>
                    </a:cubicBezTo>
                    <a:cubicBezTo>
                      <a:pt x="12728" y="315"/>
                      <a:pt x="8848" y="0"/>
                      <a:pt x="5041" y="0"/>
                    </a:cubicBez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50"/>
              <p:cNvSpPr/>
              <p:nvPr/>
            </p:nvSpPr>
            <p:spPr>
              <a:xfrm>
                <a:off x="3440900" y="6121750"/>
                <a:ext cx="311300" cy="56900"/>
              </a:xfrm>
              <a:custGeom>
                <a:avLst/>
                <a:gdLst/>
                <a:ahLst/>
                <a:cxnLst/>
                <a:rect l="l" t="t" r="r" b="b"/>
                <a:pathLst>
                  <a:path w="12452" h="2276" extrusionOk="0">
                    <a:moveTo>
                      <a:pt x="1729" y="0"/>
                    </a:moveTo>
                    <a:cubicBezTo>
                      <a:pt x="1379" y="0"/>
                      <a:pt x="1028" y="18"/>
                      <a:pt x="681" y="18"/>
                    </a:cubicBezTo>
                    <a:cubicBezTo>
                      <a:pt x="572" y="18"/>
                      <a:pt x="463" y="16"/>
                      <a:pt x="354" y="12"/>
                    </a:cubicBezTo>
                    <a:cubicBezTo>
                      <a:pt x="329" y="4"/>
                      <a:pt x="305" y="1"/>
                      <a:pt x="281" y="1"/>
                    </a:cubicBezTo>
                    <a:cubicBezTo>
                      <a:pt x="109" y="1"/>
                      <a:pt x="0" y="185"/>
                      <a:pt x="81" y="346"/>
                    </a:cubicBezTo>
                    <a:cubicBezTo>
                      <a:pt x="202" y="619"/>
                      <a:pt x="202" y="863"/>
                      <a:pt x="202" y="1136"/>
                    </a:cubicBezTo>
                    <a:cubicBezTo>
                      <a:pt x="202" y="1471"/>
                      <a:pt x="233" y="1774"/>
                      <a:pt x="445" y="2048"/>
                    </a:cubicBezTo>
                    <a:cubicBezTo>
                      <a:pt x="604" y="2055"/>
                      <a:pt x="764" y="2057"/>
                      <a:pt x="924" y="2057"/>
                    </a:cubicBezTo>
                    <a:cubicBezTo>
                      <a:pt x="1210" y="2057"/>
                      <a:pt x="1498" y="2050"/>
                      <a:pt x="1781" y="2050"/>
                    </a:cubicBezTo>
                    <a:cubicBezTo>
                      <a:pt x="2040" y="2050"/>
                      <a:pt x="2296" y="2056"/>
                      <a:pt x="2543" y="2078"/>
                    </a:cubicBezTo>
                    <a:cubicBezTo>
                      <a:pt x="2767" y="2114"/>
                      <a:pt x="2996" y="2122"/>
                      <a:pt x="3225" y="2122"/>
                    </a:cubicBezTo>
                    <a:cubicBezTo>
                      <a:pt x="3412" y="2122"/>
                      <a:pt x="3599" y="2117"/>
                      <a:pt x="3785" y="2117"/>
                    </a:cubicBezTo>
                    <a:cubicBezTo>
                      <a:pt x="3960" y="2117"/>
                      <a:pt x="4134" y="2121"/>
                      <a:pt x="4306" y="2139"/>
                    </a:cubicBezTo>
                    <a:cubicBezTo>
                      <a:pt x="4655" y="2154"/>
                      <a:pt x="5020" y="2154"/>
                      <a:pt x="5392" y="2154"/>
                    </a:cubicBezTo>
                    <a:cubicBezTo>
                      <a:pt x="5765" y="2154"/>
                      <a:pt x="6145" y="2154"/>
                      <a:pt x="6525" y="2170"/>
                    </a:cubicBezTo>
                    <a:cubicBezTo>
                      <a:pt x="6788" y="2170"/>
                      <a:pt x="7065" y="2156"/>
                      <a:pt x="7328" y="2156"/>
                    </a:cubicBezTo>
                    <a:cubicBezTo>
                      <a:pt x="7460" y="2156"/>
                      <a:pt x="7588" y="2160"/>
                      <a:pt x="7710" y="2170"/>
                    </a:cubicBezTo>
                    <a:cubicBezTo>
                      <a:pt x="7980" y="2192"/>
                      <a:pt x="8253" y="2198"/>
                      <a:pt x="8528" y="2198"/>
                    </a:cubicBezTo>
                    <a:cubicBezTo>
                      <a:pt x="8828" y="2198"/>
                      <a:pt x="9130" y="2191"/>
                      <a:pt x="9429" y="2191"/>
                    </a:cubicBezTo>
                    <a:cubicBezTo>
                      <a:pt x="9597" y="2191"/>
                      <a:pt x="9764" y="2193"/>
                      <a:pt x="9929" y="2200"/>
                    </a:cubicBezTo>
                    <a:lnTo>
                      <a:pt x="11236" y="2200"/>
                    </a:lnTo>
                    <a:cubicBezTo>
                      <a:pt x="11327" y="2200"/>
                      <a:pt x="11388" y="2200"/>
                      <a:pt x="11479" y="2230"/>
                    </a:cubicBezTo>
                    <a:cubicBezTo>
                      <a:pt x="11510" y="2261"/>
                      <a:pt x="11555" y="2276"/>
                      <a:pt x="11605" y="2276"/>
                    </a:cubicBezTo>
                    <a:cubicBezTo>
                      <a:pt x="11654" y="2276"/>
                      <a:pt x="11707" y="2261"/>
                      <a:pt x="11753" y="2230"/>
                    </a:cubicBezTo>
                    <a:cubicBezTo>
                      <a:pt x="11905" y="2170"/>
                      <a:pt x="11996" y="2170"/>
                      <a:pt x="12148" y="2170"/>
                    </a:cubicBezTo>
                    <a:cubicBezTo>
                      <a:pt x="12209" y="2078"/>
                      <a:pt x="12209" y="2018"/>
                      <a:pt x="12209" y="1926"/>
                    </a:cubicBezTo>
                    <a:cubicBezTo>
                      <a:pt x="12300" y="1562"/>
                      <a:pt x="12421" y="1167"/>
                      <a:pt x="12421" y="802"/>
                    </a:cubicBezTo>
                    <a:cubicBezTo>
                      <a:pt x="12452" y="650"/>
                      <a:pt x="12421" y="467"/>
                      <a:pt x="12269" y="346"/>
                    </a:cubicBezTo>
                    <a:cubicBezTo>
                      <a:pt x="12057" y="194"/>
                      <a:pt x="11783" y="164"/>
                      <a:pt x="11540" y="103"/>
                    </a:cubicBezTo>
                    <a:cubicBezTo>
                      <a:pt x="11236" y="72"/>
                      <a:pt x="10947" y="65"/>
                      <a:pt x="10658" y="65"/>
                    </a:cubicBezTo>
                    <a:cubicBezTo>
                      <a:pt x="10370" y="65"/>
                      <a:pt x="10081" y="72"/>
                      <a:pt x="9777" y="72"/>
                    </a:cubicBezTo>
                    <a:cubicBezTo>
                      <a:pt x="9154" y="51"/>
                      <a:pt x="8515" y="29"/>
                      <a:pt x="7883" y="29"/>
                    </a:cubicBezTo>
                    <a:cubicBezTo>
                      <a:pt x="7621" y="29"/>
                      <a:pt x="7360" y="33"/>
                      <a:pt x="7102" y="42"/>
                    </a:cubicBezTo>
                    <a:cubicBezTo>
                      <a:pt x="6991" y="52"/>
                      <a:pt x="6879" y="55"/>
                      <a:pt x="6767" y="55"/>
                    </a:cubicBezTo>
                    <a:cubicBezTo>
                      <a:pt x="6542" y="55"/>
                      <a:pt x="6312" y="42"/>
                      <a:pt x="6069" y="42"/>
                    </a:cubicBezTo>
                    <a:cubicBezTo>
                      <a:pt x="5856" y="12"/>
                      <a:pt x="5582" y="12"/>
                      <a:pt x="5309" y="12"/>
                    </a:cubicBezTo>
                    <a:cubicBezTo>
                      <a:pt x="5157" y="12"/>
                      <a:pt x="5005" y="42"/>
                      <a:pt x="4853" y="42"/>
                    </a:cubicBezTo>
                    <a:cubicBezTo>
                      <a:pt x="4326" y="42"/>
                      <a:pt x="3799" y="69"/>
                      <a:pt x="3272" y="69"/>
                    </a:cubicBezTo>
                    <a:cubicBezTo>
                      <a:pt x="3009" y="69"/>
                      <a:pt x="2745" y="62"/>
                      <a:pt x="2482" y="42"/>
                    </a:cubicBezTo>
                    <a:cubicBezTo>
                      <a:pt x="2234" y="10"/>
                      <a:pt x="1982" y="0"/>
                      <a:pt x="1729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50"/>
              <p:cNvSpPr/>
              <p:nvPr/>
            </p:nvSpPr>
            <p:spPr>
              <a:xfrm>
                <a:off x="3819825" y="7156225"/>
                <a:ext cx="200625" cy="156575"/>
              </a:xfrm>
              <a:custGeom>
                <a:avLst/>
                <a:gdLst/>
                <a:ahLst/>
                <a:cxnLst/>
                <a:rect l="l" t="t" r="r" b="b"/>
                <a:pathLst>
                  <a:path w="8025" h="6263" extrusionOk="0">
                    <a:moveTo>
                      <a:pt x="3617" y="1"/>
                    </a:moveTo>
                    <a:cubicBezTo>
                      <a:pt x="1945" y="1"/>
                      <a:pt x="1064" y="2037"/>
                      <a:pt x="334" y="4013"/>
                    </a:cubicBezTo>
                    <a:lnTo>
                      <a:pt x="0" y="4621"/>
                    </a:lnTo>
                    <a:cubicBezTo>
                      <a:pt x="912" y="5168"/>
                      <a:pt x="1824" y="5624"/>
                      <a:pt x="2705" y="5958"/>
                    </a:cubicBezTo>
                    <a:cubicBezTo>
                      <a:pt x="3161" y="6110"/>
                      <a:pt x="3587" y="6262"/>
                      <a:pt x="3951" y="6262"/>
                    </a:cubicBezTo>
                    <a:cubicBezTo>
                      <a:pt x="4803" y="6232"/>
                      <a:pt x="5350" y="5442"/>
                      <a:pt x="5897" y="4621"/>
                    </a:cubicBezTo>
                    <a:cubicBezTo>
                      <a:pt x="6596" y="3557"/>
                      <a:pt x="7295" y="2493"/>
                      <a:pt x="8024" y="1430"/>
                    </a:cubicBezTo>
                    <a:cubicBezTo>
                      <a:pt x="7113" y="1095"/>
                      <a:pt x="6170" y="761"/>
                      <a:pt x="5258" y="426"/>
                    </a:cubicBezTo>
                    <a:cubicBezTo>
                      <a:pt x="4681" y="183"/>
                      <a:pt x="4134" y="1"/>
                      <a:pt x="3617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" name="Google Shape;963;p50"/>
              <p:cNvSpPr/>
              <p:nvPr/>
            </p:nvSpPr>
            <p:spPr>
              <a:xfrm>
                <a:off x="3806200" y="7145800"/>
                <a:ext cx="224875" cy="174300"/>
              </a:xfrm>
              <a:custGeom>
                <a:avLst/>
                <a:gdLst/>
                <a:ahLst/>
                <a:cxnLst/>
                <a:rect l="l" t="t" r="r" b="b"/>
                <a:pathLst>
                  <a:path w="8995" h="6972" extrusionOk="0">
                    <a:moveTo>
                      <a:pt x="4135" y="744"/>
                    </a:moveTo>
                    <a:cubicBezTo>
                      <a:pt x="4650" y="744"/>
                      <a:pt x="5172" y="960"/>
                      <a:pt x="5651" y="1147"/>
                    </a:cubicBezTo>
                    <a:cubicBezTo>
                      <a:pt x="6409" y="1425"/>
                      <a:pt x="7187" y="1703"/>
                      <a:pt x="7951" y="1980"/>
                    </a:cubicBezTo>
                    <a:lnTo>
                      <a:pt x="7951" y="1980"/>
                    </a:lnTo>
                    <a:cubicBezTo>
                      <a:pt x="7539" y="2617"/>
                      <a:pt x="7127" y="3239"/>
                      <a:pt x="6715" y="3883"/>
                    </a:cubicBezTo>
                    <a:cubicBezTo>
                      <a:pt x="6259" y="4552"/>
                      <a:pt x="5864" y="5281"/>
                      <a:pt x="5256" y="5859"/>
                    </a:cubicBezTo>
                    <a:cubicBezTo>
                      <a:pt x="4972" y="6144"/>
                      <a:pt x="4675" y="6247"/>
                      <a:pt x="4365" y="6247"/>
                    </a:cubicBezTo>
                    <a:cubicBezTo>
                      <a:pt x="3982" y="6247"/>
                      <a:pt x="3580" y="6088"/>
                      <a:pt x="3159" y="5920"/>
                    </a:cubicBezTo>
                    <a:cubicBezTo>
                      <a:pt x="2375" y="5612"/>
                      <a:pt x="1617" y="5201"/>
                      <a:pt x="885" y="4782"/>
                    </a:cubicBezTo>
                    <a:lnTo>
                      <a:pt x="885" y="4782"/>
                    </a:lnTo>
                    <a:cubicBezTo>
                      <a:pt x="1035" y="4781"/>
                      <a:pt x="1184" y="4701"/>
                      <a:pt x="1244" y="4521"/>
                    </a:cubicBezTo>
                    <a:cubicBezTo>
                      <a:pt x="1487" y="3792"/>
                      <a:pt x="1791" y="3062"/>
                      <a:pt x="2156" y="2394"/>
                    </a:cubicBezTo>
                    <a:cubicBezTo>
                      <a:pt x="2460" y="1816"/>
                      <a:pt x="2855" y="1208"/>
                      <a:pt x="3433" y="904"/>
                    </a:cubicBezTo>
                    <a:cubicBezTo>
                      <a:pt x="3662" y="789"/>
                      <a:pt x="3898" y="744"/>
                      <a:pt x="4135" y="744"/>
                    </a:cubicBezTo>
                    <a:close/>
                    <a:moveTo>
                      <a:pt x="4103" y="1"/>
                    </a:moveTo>
                    <a:cubicBezTo>
                      <a:pt x="3754" y="1"/>
                      <a:pt x="3408" y="76"/>
                      <a:pt x="3068" y="266"/>
                    </a:cubicBezTo>
                    <a:cubicBezTo>
                      <a:pt x="1609" y="1026"/>
                      <a:pt x="1031" y="2910"/>
                      <a:pt x="515" y="4278"/>
                    </a:cubicBezTo>
                    <a:cubicBezTo>
                      <a:pt x="473" y="4420"/>
                      <a:pt x="498" y="4537"/>
                      <a:pt x="559" y="4622"/>
                    </a:cubicBezTo>
                    <a:lnTo>
                      <a:pt x="559" y="4622"/>
                    </a:lnTo>
                    <a:cubicBezTo>
                      <a:pt x="539" y="4619"/>
                      <a:pt x="520" y="4617"/>
                      <a:pt x="501" y="4617"/>
                    </a:cubicBezTo>
                    <a:cubicBezTo>
                      <a:pt x="183" y="4617"/>
                      <a:pt x="1" y="5082"/>
                      <a:pt x="332" y="5312"/>
                    </a:cubicBezTo>
                    <a:cubicBezTo>
                      <a:pt x="1183" y="5798"/>
                      <a:pt x="2095" y="6254"/>
                      <a:pt x="3068" y="6649"/>
                    </a:cubicBezTo>
                    <a:cubicBezTo>
                      <a:pt x="3504" y="6834"/>
                      <a:pt x="3949" y="6972"/>
                      <a:pt x="4389" y="6972"/>
                    </a:cubicBezTo>
                    <a:cubicBezTo>
                      <a:pt x="4745" y="6972"/>
                      <a:pt x="5098" y="6881"/>
                      <a:pt x="5439" y="6649"/>
                    </a:cubicBezTo>
                    <a:cubicBezTo>
                      <a:pt x="6138" y="6163"/>
                      <a:pt x="6594" y="5342"/>
                      <a:pt x="7050" y="4673"/>
                    </a:cubicBezTo>
                    <a:cubicBezTo>
                      <a:pt x="7658" y="3761"/>
                      <a:pt x="8235" y="2880"/>
                      <a:pt x="8843" y="1968"/>
                    </a:cubicBezTo>
                    <a:cubicBezTo>
                      <a:pt x="8995" y="1755"/>
                      <a:pt x="8843" y="1512"/>
                      <a:pt x="8600" y="1451"/>
                    </a:cubicBezTo>
                    <a:cubicBezTo>
                      <a:pt x="7536" y="1056"/>
                      <a:pt x="6472" y="631"/>
                      <a:pt x="5408" y="266"/>
                    </a:cubicBezTo>
                    <a:cubicBezTo>
                      <a:pt x="4972" y="115"/>
                      <a:pt x="4535" y="1"/>
                      <a:pt x="4103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50"/>
              <p:cNvSpPr/>
              <p:nvPr/>
            </p:nvSpPr>
            <p:spPr>
              <a:xfrm>
                <a:off x="3844900" y="7202600"/>
                <a:ext cx="145150" cy="70850"/>
              </a:xfrm>
              <a:custGeom>
                <a:avLst/>
                <a:gdLst/>
                <a:ahLst/>
                <a:cxnLst/>
                <a:rect l="l" t="t" r="r" b="b"/>
                <a:pathLst>
                  <a:path w="5806" h="2834" extrusionOk="0">
                    <a:moveTo>
                      <a:pt x="5714" y="0"/>
                    </a:moveTo>
                    <a:cubicBezTo>
                      <a:pt x="5228" y="91"/>
                      <a:pt x="4742" y="304"/>
                      <a:pt x="4286" y="486"/>
                    </a:cubicBezTo>
                    <a:cubicBezTo>
                      <a:pt x="3800" y="699"/>
                      <a:pt x="3283" y="942"/>
                      <a:pt x="2796" y="1185"/>
                    </a:cubicBezTo>
                    <a:cubicBezTo>
                      <a:pt x="2341" y="1459"/>
                      <a:pt x="1885" y="1702"/>
                      <a:pt x="1429" y="2006"/>
                    </a:cubicBezTo>
                    <a:cubicBezTo>
                      <a:pt x="1246" y="2158"/>
                      <a:pt x="1003" y="2280"/>
                      <a:pt x="790" y="2401"/>
                    </a:cubicBezTo>
                    <a:cubicBezTo>
                      <a:pt x="547" y="2523"/>
                      <a:pt x="304" y="2523"/>
                      <a:pt x="61" y="2614"/>
                    </a:cubicBezTo>
                    <a:cubicBezTo>
                      <a:pt x="0" y="2644"/>
                      <a:pt x="0" y="2766"/>
                      <a:pt x="91" y="2827"/>
                    </a:cubicBezTo>
                    <a:cubicBezTo>
                      <a:pt x="123" y="2831"/>
                      <a:pt x="155" y="2834"/>
                      <a:pt x="188" y="2834"/>
                    </a:cubicBezTo>
                    <a:cubicBezTo>
                      <a:pt x="589" y="2834"/>
                      <a:pt x="1028" y="2505"/>
                      <a:pt x="1337" y="2280"/>
                    </a:cubicBezTo>
                    <a:cubicBezTo>
                      <a:pt x="1793" y="1976"/>
                      <a:pt x="2280" y="1672"/>
                      <a:pt x="2705" y="1398"/>
                    </a:cubicBezTo>
                    <a:cubicBezTo>
                      <a:pt x="3161" y="1125"/>
                      <a:pt x="3678" y="882"/>
                      <a:pt x="4195" y="638"/>
                    </a:cubicBezTo>
                    <a:cubicBezTo>
                      <a:pt x="4468" y="547"/>
                      <a:pt x="4772" y="426"/>
                      <a:pt x="5046" y="304"/>
                    </a:cubicBezTo>
                    <a:cubicBezTo>
                      <a:pt x="5259" y="213"/>
                      <a:pt x="5532" y="152"/>
                      <a:pt x="5775" y="30"/>
                    </a:cubicBezTo>
                    <a:cubicBezTo>
                      <a:pt x="5806" y="30"/>
                      <a:pt x="5775" y="0"/>
                      <a:pt x="5714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50"/>
              <p:cNvSpPr/>
              <p:nvPr/>
            </p:nvSpPr>
            <p:spPr>
              <a:xfrm>
                <a:off x="3930000" y="7183025"/>
                <a:ext cx="7250" cy="46375"/>
              </a:xfrm>
              <a:custGeom>
                <a:avLst/>
                <a:gdLst/>
                <a:ahLst/>
                <a:cxnLst/>
                <a:rect l="l" t="t" r="r" b="b"/>
                <a:pathLst>
                  <a:path w="290" h="1855" extrusionOk="0">
                    <a:moveTo>
                      <a:pt x="270" y="0"/>
                    </a:moveTo>
                    <a:cubicBezTo>
                      <a:pt x="259" y="0"/>
                      <a:pt x="244" y="8"/>
                      <a:pt x="244" y="23"/>
                    </a:cubicBezTo>
                    <a:cubicBezTo>
                      <a:pt x="244" y="114"/>
                      <a:pt x="183" y="175"/>
                      <a:pt x="183" y="266"/>
                    </a:cubicBezTo>
                    <a:cubicBezTo>
                      <a:pt x="183" y="327"/>
                      <a:pt x="183" y="418"/>
                      <a:pt x="152" y="449"/>
                    </a:cubicBezTo>
                    <a:cubicBezTo>
                      <a:pt x="152" y="601"/>
                      <a:pt x="122" y="753"/>
                      <a:pt x="122" y="905"/>
                    </a:cubicBezTo>
                    <a:cubicBezTo>
                      <a:pt x="92" y="1209"/>
                      <a:pt x="31" y="1482"/>
                      <a:pt x="0" y="1786"/>
                    </a:cubicBezTo>
                    <a:cubicBezTo>
                      <a:pt x="0" y="1832"/>
                      <a:pt x="46" y="1855"/>
                      <a:pt x="92" y="1855"/>
                    </a:cubicBezTo>
                    <a:cubicBezTo>
                      <a:pt x="137" y="1855"/>
                      <a:pt x="183" y="1832"/>
                      <a:pt x="183" y="1786"/>
                    </a:cubicBezTo>
                    <a:cubicBezTo>
                      <a:pt x="183" y="1482"/>
                      <a:pt x="244" y="1209"/>
                      <a:pt x="244" y="905"/>
                    </a:cubicBezTo>
                    <a:cubicBezTo>
                      <a:pt x="244" y="753"/>
                      <a:pt x="274" y="631"/>
                      <a:pt x="274" y="479"/>
                    </a:cubicBezTo>
                    <a:lnTo>
                      <a:pt x="274" y="297"/>
                    </a:lnTo>
                    <a:lnTo>
                      <a:pt x="274" y="175"/>
                    </a:lnTo>
                    <a:lnTo>
                      <a:pt x="274" y="23"/>
                    </a:lnTo>
                    <a:cubicBezTo>
                      <a:pt x="289" y="8"/>
                      <a:pt x="282" y="0"/>
                      <a:pt x="270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966;p50"/>
              <p:cNvSpPr/>
              <p:nvPr/>
            </p:nvSpPr>
            <p:spPr>
              <a:xfrm>
                <a:off x="3933900" y="7228275"/>
                <a:ext cx="28800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1071" extrusionOk="0">
                    <a:moveTo>
                      <a:pt x="64" y="0"/>
                    </a:moveTo>
                    <a:cubicBezTo>
                      <a:pt x="20" y="0"/>
                      <a:pt x="1" y="76"/>
                      <a:pt x="27" y="128"/>
                    </a:cubicBezTo>
                    <a:cubicBezTo>
                      <a:pt x="240" y="280"/>
                      <a:pt x="422" y="371"/>
                      <a:pt x="574" y="523"/>
                    </a:cubicBezTo>
                    <a:lnTo>
                      <a:pt x="847" y="797"/>
                    </a:lnTo>
                    <a:cubicBezTo>
                      <a:pt x="878" y="827"/>
                      <a:pt x="908" y="918"/>
                      <a:pt x="939" y="949"/>
                    </a:cubicBezTo>
                    <a:cubicBezTo>
                      <a:pt x="999" y="979"/>
                      <a:pt x="1030" y="1070"/>
                      <a:pt x="1091" y="1070"/>
                    </a:cubicBezTo>
                    <a:cubicBezTo>
                      <a:pt x="1151" y="1070"/>
                      <a:pt x="1151" y="1070"/>
                      <a:pt x="1151" y="1040"/>
                    </a:cubicBezTo>
                    <a:cubicBezTo>
                      <a:pt x="1151" y="949"/>
                      <a:pt x="1091" y="918"/>
                      <a:pt x="1060" y="827"/>
                    </a:cubicBezTo>
                    <a:cubicBezTo>
                      <a:pt x="1030" y="797"/>
                      <a:pt x="999" y="736"/>
                      <a:pt x="908" y="675"/>
                    </a:cubicBezTo>
                    <a:cubicBezTo>
                      <a:pt x="847" y="584"/>
                      <a:pt x="726" y="493"/>
                      <a:pt x="635" y="432"/>
                    </a:cubicBezTo>
                    <a:cubicBezTo>
                      <a:pt x="452" y="280"/>
                      <a:pt x="270" y="128"/>
                      <a:pt x="88" y="7"/>
                    </a:cubicBezTo>
                    <a:cubicBezTo>
                      <a:pt x="79" y="2"/>
                      <a:pt x="72" y="0"/>
                      <a:pt x="64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50"/>
              <p:cNvSpPr/>
              <p:nvPr/>
            </p:nvSpPr>
            <p:spPr>
              <a:xfrm>
                <a:off x="3910250" y="7199925"/>
                <a:ext cx="4575" cy="42650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706" extrusionOk="0">
                    <a:moveTo>
                      <a:pt x="38" y="1"/>
                    </a:moveTo>
                    <a:cubicBezTo>
                      <a:pt x="15" y="1"/>
                      <a:pt x="0" y="16"/>
                      <a:pt x="0" y="46"/>
                    </a:cubicBezTo>
                    <a:lnTo>
                      <a:pt x="0" y="867"/>
                    </a:lnTo>
                    <a:lnTo>
                      <a:pt x="0" y="1292"/>
                    </a:lnTo>
                    <a:cubicBezTo>
                      <a:pt x="0" y="1414"/>
                      <a:pt x="0" y="1566"/>
                      <a:pt x="30" y="1657"/>
                    </a:cubicBezTo>
                    <a:cubicBezTo>
                      <a:pt x="30" y="1676"/>
                      <a:pt x="75" y="1705"/>
                      <a:pt x="111" y="1705"/>
                    </a:cubicBezTo>
                    <a:cubicBezTo>
                      <a:pt x="133" y="1705"/>
                      <a:pt x="152" y="1693"/>
                      <a:pt x="152" y="1657"/>
                    </a:cubicBezTo>
                    <a:cubicBezTo>
                      <a:pt x="182" y="1566"/>
                      <a:pt x="152" y="1414"/>
                      <a:pt x="152" y="1292"/>
                    </a:cubicBezTo>
                    <a:lnTo>
                      <a:pt x="152" y="867"/>
                    </a:lnTo>
                    <a:cubicBezTo>
                      <a:pt x="152" y="593"/>
                      <a:pt x="122" y="289"/>
                      <a:pt x="122" y="46"/>
                    </a:cubicBezTo>
                    <a:cubicBezTo>
                      <a:pt x="91" y="16"/>
                      <a:pt x="61" y="1"/>
                      <a:pt x="38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968;p50"/>
              <p:cNvSpPr/>
              <p:nvPr/>
            </p:nvSpPr>
            <p:spPr>
              <a:xfrm>
                <a:off x="3913450" y="7241225"/>
                <a:ext cx="26875" cy="23650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946" extrusionOk="0">
                    <a:moveTo>
                      <a:pt x="103" y="0"/>
                    </a:moveTo>
                    <a:cubicBezTo>
                      <a:pt x="67" y="0"/>
                      <a:pt x="0" y="100"/>
                      <a:pt x="54" y="127"/>
                    </a:cubicBezTo>
                    <a:cubicBezTo>
                      <a:pt x="206" y="279"/>
                      <a:pt x="358" y="400"/>
                      <a:pt x="480" y="552"/>
                    </a:cubicBezTo>
                    <a:cubicBezTo>
                      <a:pt x="541" y="613"/>
                      <a:pt x="632" y="674"/>
                      <a:pt x="693" y="735"/>
                    </a:cubicBezTo>
                    <a:cubicBezTo>
                      <a:pt x="784" y="826"/>
                      <a:pt x="845" y="887"/>
                      <a:pt x="936" y="917"/>
                    </a:cubicBezTo>
                    <a:cubicBezTo>
                      <a:pt x="949" y="937"/>
                      <a:pt x="964" y="945"/>
                      <a:pt x="978" y="945"/>
                    </a:cubicBezTo>
                    <a:cubicBezTo>
                      <a:pt x="1029" y="945"/>
                      <a:pt x="1075" y="837"/>
                      <a:pt x="1027" y="765"/>
                    </a:cubicBezTo>
                    <a:cubicBezTo>
                      <a:pt x="966" y="704"/>
                      <a:pt x="875" y="674"/>
                      <a:pt x="814" y="583"/>
                    </a:cubicBezTo>
                    <a:cubicBezTo>
                      <a:pt x="723" y="522"/>
                      <a:pt x="662" y="461"/>
                      <a:pt x="571" y="400"/>
                    </a:cubicBezTo>
                    <a:cubicBezTo>
                      <a:pt x="419" y="279"/>
                      <a:pt x="298" y="127"/>
                      <a:pt x="115" y="5"/>
                    </a:cubicBezTo>
                    <a:cubicBezTo>
                      <a:pt x="112" y="2"/>
                      <a:pt x="108" y="0"/>
                      <a:pt x="103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50"/>
              <p:cNvSpPr/>
              <p:nvPr/>
            </p:nvSpPr>
            <p:spPr>
              <a:xfrm>
                <a:off x="3879075" y="7212925"/>
                <a:ext cx="6100" cy="450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801" extrusionOk="0">
                    <a:moveTo>
                      <a:pt x="192" y="1"/>
                    </a:moveTo>
                    <a:cubicBezTo>
                      <a:pt x="171" y="1"/>
                      <a:pt x="153" y="16"/>
                      <a:pt x="153" y="43"/>
                    </a:cubicBezTo>
                    <a:cubicBezTo>
                      <a:pt x="92" y="317"/>
                      <a:pt x="92" y="621"/>
                      <a:pt x="62" y="894"/>
                    </a:cubicBezTo>
                    <a:cubicBezTo>
                      <a:pt x="31" y="1137"/>
                      <a:pt x="1" y="1441"/>
                      <a:pt x="1" y="1715"/>
                    </a:cubicBezTo>
                    <a:cubicBezTo>
                      <a:pt x="1" y="1768"/>
                      <a:pt x="52" y="1800"/>
                      <a:pt x="95" y="1800"/>
                    </a:cubicBezTo>
                    <a:cubicBezTo>
                      <a:pt x="126" y="1800"/>
                      <a:pt x="153" y="1783"/>
                      <a:pt x="153" y="1745"/>
                    </a:cubicBezTo>
                    <a:cubicBezTo>
                      <a:pt x="183" y="1502"/>
                      <a:pt x="183" y="1198"/>
                      <a:pt x="214" y="924"/>
                    </a:cubicBezTo>
                    <a:cubicBezTo>
                      <a:pt x="214" y="651"/>
                      <a:pt x="244" y="347"/>
                      <a:pt x="244" y="73"/>
                    </a:cubicBezTo>
                    <a:cubicBezTo>
                      <a:pt x="244" y="23"/>
                      <a:pt x="216" y="1"/>
                      <a:pt x="192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50"/>
              <p:cNvSpPr/>
              <p:nvPr/>
            </p:nvSpPr>
            <p:spPr>
              <a:xfrm>
                <a:off x="3884650" y="7263250"/>
                <a:ext cx="33550" cy="21750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870" extrusionOk="0">
                    <a:moveTo>
                      <a:pt x="122" y="1"/>
                    </a:moveTo>
                    <a:cubicBezTo>
                      <a:pt x="64" y="1"/>
                      <a:pt x="1" y="100"/>
                      <a:pt x="82" y="127"/>
                    </a:cubicBezTo>
                    <a:cubicBezTo>
                      <a:pt x="416" y="401"/>
                      <a:pt x="781" y="614"/>
                      <a:pt x="1146" y="857"/>
                    </a:cubicBezTo>
                    <a:cubicBezTo>
                      <a:pt x="1159" y="865"/>
                      <a:pt x="1172" y="869"/>
                      <a:pt x="1185" y="869"/>
                    </a:cubicBezTo>
                    <a:cubicBezTo>
                      <a:pt x="1266" y="869"/>
                      <a:pt x="1341" y="731"/>
                      <a:pt x="1237" y="705"/>
                    </a:cubicBezTo>
                    <a:cubicBezTo>
                      <a:pt x="872" y="462"/>
                      <a:pt x="507" y="249"/>
                      <a:pt x="143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50"/>
              <p:cNvSpPr/>
              <p:nvPr/>
            </p:nvSpPr>
            <p:spPr>
              <a:xfrm>
                <a:off x="3594125" y="7243625"/>
                <a:ext cx="214325" cy="113375"/>
              </a:xfrm>
              <a:custGeom>
                <a:avLst/>
                <a:gdLst/>
                <a:ahLst/>
                <a:cxnLst/>
                <a:rect l="l" t="t" r="r" b="b"/>
                <a:pathLst>
                  <a:path w="8573" h="4535" extrusionOk="0">
                    <a:moveTo>
                      <a:pt x="5062" y="1"/>
                    </a:moveTo>
                    <a:cubicBezTo>
                      <a:pt x="4378" y="1"/>
                      <a:pt x="3698" y="392"/>
                      <a:pt x="3040" y="760"/>
                    </a:cubicBezTo>
                    <a:cubicBezTo>
                      <a:pt x="2007" y="1338"/>
                      <a:pt x="1004" y="1946"/>
                      <a:pt x="0" y="2493"/>
                    </a:cubicBezTo>
                    <a:cubicBezTo>
                      <a:pt x="760" y="2949"/>
                      <a:pt x="1551" y="3374"/>
                      <a:pt x="2311" y="3830"/>
                    </a:cubicBezTo>
                    <a:cubicBezTo>
                      <a:pt x="2767" y="4104"/>
                      <a:pt x="3222" y="4377"/>
                      <a:pt x="3709" y="4469"/>
                    </a:cubicBezTo>
                    <a:cubicBezTo>
                      <a:pt x="3899" y="4513"/>
                      <a:pt x="4089" y="4534"/>
                      <a:pt x="4278" y="4534"/>
                    </a:cubicBezTo>
                    <a:cubicBezTo>
                      <a:pt x="5623" y="4534"/>
                      <a:pt x="6913" y="3468"/>
                      <a:pt x="8086" y="2402"/>
                    </a:cubicBezTo>
                    <a:lnTo>
                      <a:pt x="8572" y="2037"/>
                    </a:lnTo>
                    <a:cubicBezTo>
                      <a:pt x="7903" y="1459"/>
                      <a:pt x="7174" y="973"/>
                      <a:pt x="6444" y="517"/>
                    </a:cubicBezTo>
                    <a:cubicBezTo>
                      <a:pt x="6110" y="304"/>
                      <a:pt x="5776" y="122"/>
                      <a:pt x="5381" y="31"/>
                    </a:cubicBezTo>
                    <a:cubicBezTo>
                      <a:pt x="5274" y="10"/>
                      <a:pt x="5168" y="1"/>
                      <a:pt x="5062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972;p50"/>
              <p:cNvSpPr/>
              <p:nvPr/>
            </p:nvSpPr>
            <p:spPr>
              <a:xfrm>
                <a:off x="3584250" y="7234325"/>
                <a:ext cx="236350" cy="127900"/>
              </a:xfrm>
              <a:custGeom>
                <a:avLst/>
                <a:gdLst/>
                <a:ahLst/>
                <a:cxnLst/>
                <a:rect l="l" t="t" r="r" b="b"/>
                <a:pathLst>
                  <a:path w="9454" h="5116" extrusionOk="0">
                    <a:moveTo>
                      <a:pt x="5340" y="688"/>
                    </a:moveTo>
                    <a:cubicBezTo>
                      <a:pt x="5850" y="688"/>
                      <a:pt x="6306" y="909"/>
                      <a:pt x="6809" y="1193"/>
                    </a:cubicBezTo>
                    <a:cubicBezTo>
                      <a:pt x="7410" y="1575"/>
                      <a:pt x="8011" y="2007"/>
                      <a:pt x="8567" y="2465"/>
                    </a:cubicBezTo>
                    <a:lnTo>
                      <a:pt x="8567" y="2465"/>
                    </a:lnTo>
                    <a:cubicBezTo>
                      <a:pt x="8531" y="2452"/>
                      <a:pt x="8492" y="2445"/>
                      <a:pt x="8453" y="2445"/>
                    </a:cubicBezTo>
                    <a:cubicBezTo>
                      <a:pt x="8380" y="2445"/>
                      <a:pt x="8305" y="2470"/>
                      <a:pt x="8238" y="2531"/>
                    </a:cubicBezTo>
                    <a:cubicBezTo>
                      <a:pt x="7277" y="3401"/>
                      <a:pt x="6079" y="4598"/>
                      <a:pt x="4702" y="4598"/>
                    </a:cubicBezTo>
                    <a:cubicBezTo>
                      <a:pt x="4685" y="4598"/>
                      <a:pt x="4668" y="4598"/>
                      <a:pt x="4651" y="4597"/>
                    </a:cubicBezTo>
                    <a:cubicBezTo>
                      <a:pt x="3891" y="4597"/>
                      <a:pt x="3192" y="4141"/>
                      <a:pt x="2554" y="3746"/>
                    </a:cubicBezTo>
                    <a:cubicBezTo>
                      <a:pt x="2019" y="3468"/>
                      <a:pt x="1503" y="3153"/>
                      <a:pt x="1004" y="2844"/>
                    </a:cubicBezTo>
                    <a:lnTo>
                      <a:pt x="1004" y="2844"/>
                    </a:lnTo>
                    <a:lnTo>
                      <a:pt x="2706" y="1862"/>
                    </a:lnTo>
                    <a:cubicBezTo>
                      <a:pt x="3344" y="1467"/>
                      <a:pt x="3982" y="1011"/>
                      <a:pt x="4712" y="798"/>
                    </a:cubicBezTo>
                    <a:cubicBezTo>
                      <a:pt x="4933" y="721"/>
                      <a:pt x="5141" y="688"/>
                      <a:pt x="5340" y="688"/>
                    </a:cubicBezTo>
                    <a:close/>
                    <a:moveTo>
                      <a:pt x="5386" y="1"/>
                    </a:moveTo>
                    <a:cubicBezTo>
                      <a:pt x="5256" y="1"/>
                      <a:pt x="5123" y="13"/>
                      <a:pt x="4985" y="38"/>
                    </a:cubicBezTo>
                    <a:cubicBezTo>
                      <a:pt x="4195" y="190"/>
                      <a:pt x="3465" y="676"/>
                      <a:pt x="2736" y="1041"/>
                    </a:cubicBezTo>
                    <a:cubicBezTo>
                      <a:pt x="1885" y="1558"/>
                      <a:pt x="1064" y="2044"/>
                      <a:pt x="183" y="2500"/>
                    </a:cubicBezTo>
                    <a:cubicBezTo>
                      <a:pt x="0" y="2622"/>
                      <a:pt x="0" y="2926"/>
                      <a:pt x="183" y="3017"/>
                    </a:cubicBezTo>
                    <a:lnTo>
                      <a:pt x="2584" y="4385"/>
                    </a:lnTo>
                    <a:cubicBezTo>
                      <a:pt x="3226" y="4764"/>
                      <a:pt x="3897" y="5116"/>
                      <a:pt x="4650" y="5116"/>
                    </a:cubicBezTo>
                    <a:cubicBezTo>
                      <a:pt x="4680" y="5116"/>
                      <a:pt x="4711" y="5115"/>
                      <a:pt x="4742" y="5114"/>
                    </a:cubicBezTo>
                    <a:cubicBezTo>
                      <a:pt x="6292" y="5053"/>
                      <a:pt x="7599" y="3868"/>
                      <a:pt x="8663" y="2865"/>
                    </a:cubicBezTo>
                    <a:cubicBezTo>
                      <a:pt x="8786" y="2809"/>
                      <a:pt x="8802" y="2711"/>
                      <a:pt x="8758" y="2624"/>
                    </a:cubicBezTo>
                    <a:lnTo>
                      <a:pt x="8758" y="2624"/>
                    </a:lnTo>
                    <a:cubicBezTo>
                      <a:pt x="8818" y="2671"/>
                      <a:pt x="8883" y="2691"/>
                      <a:pt x="8948" y="2691"/>
                    </a:cubicBezTo>
                    <a:cubicBezTo>
                      <a:pt x="9210" y="2691"/>
                      <a:pt x="9453" y="2360"/>
                      <a:pt x="9210" y="2166"/>
                    </a:cubicBezTo>
                    <a:cubicBezTo>
                      <a:pt x="8542" y="1619"/>
                      <a:pt x="7873" y="1102"/>
                      <a:pt x="7143" y="646"/>
                    </a:cubicBezTo>
                    <a:cubicBezTo>
                      <a:pt x="6587" y="292"/>
                      <a:pt x="6030" y="1"/>
                      <a:pt x="5386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973;p50"/>
              <p:cNvSpPr/>
              <p:nvPr/>
            </p:nvSpPr>
            <p:spPr>
              <a:xfrm>
                <a:off x="3626800" y="7285350"/>
                <a:ext cx="158075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834" extrusionOk="0">
                    <a:moveTo>
                      <a:pt x="5857" y="0"/>
                    </a:moveTo>
                    <a:cubicBezTo>
                      <a:pt x="5535" y="0"/>
                      <a:pt x="5162" y="100"/>
                      <a:pt x="4864" y="186"/>
                    </a:cubicBezTo>
                    <a:cubicBezTo>
                      <a:pt x="4347" y="307"/>
                      <a:pt x="3800" y="398"/>
                      <a:pt x="3283" y="490"/>
                    </a:cubicBezTo>
                    <a:cubicBezTo>
                      <a:pt x="2736" y="550"/>
                      <a:pt x="2159" y="641"/>
                      <a:pt x="1642" y="672"/>
                    </a:cubicBezTo>
                    <a:cubicBezTo>
                      <a:pt x="1127" y="702"/>
                      <a:pt x="551" y="672"/>
                      <a:pt x="5" y="762"/>
                    </a:cubicBezTo>
                    <a:lnTo>
                      <a:pt x="5" y="762"/>
                    </a:lnTo>
                    <a:cubicBezTo>
                      <a:pt x="3" y="758"/>
                      <a:pt x="2" y="755"/>
                      <a:pt x="1" y="755"/>
                    </a:cubicBezTo>
                    <a:cubicBezTo>
                      <a:pt x="1" y="755"/>
                      <a:pt x="1" y="757"/>
                      <a:pt x="1" y="763"/>
                    </a:cubicBezTo>
                    <a:cubicBezTo>
                      <a:pt x="2" y="763"/>
                      <a:pt x="4" y="763"/>
                      <a:pt x="5" y="762"/>
                    </a:cubicBezTo>
                    <a:lnTo>
                      <a:pt x="5" y="762"/>
                    </a:lnTo>
                    <a:cubicBezTo>
                      <a:pt x="12" y="774"/>
                      <a:pt x="27" y="793"/>
                      <a:pt x="61" y="793"/>
                    </a:cubicBezTo>
                    <a:cubicBezTo>
                      <a:pt x="223" y="824"/>
                      <a:pt x="396" y="834"/>
                      <a:pt x="571" y="834"/>
                    </a:cubicBezTo>
                    <a:cubicBezTo>
                      <a:pt x="923" y="834"/>
                      <a:pt x="1287" y="793"/>
                      <a:pt x="1611" y="793"/>
                    </a:cubicBezTo>
                    <a:cubicBezTo>
                      <a:pt x="2098" y="763"/>
                      <a:pt x="2584" y="733"/>
                      <a:pt x="3101" y="641"/>
                    </a:cubicBezTo>
                    <a:cubicBezTo>
                      <a:pt x="3587" y="550"/>
                      <a:pt x="4104" y="490"/>
                      <a:pt x="4621" y="368"/>
                    </a:cubicBezTo>
                    <a:cubicBezTo>
                      <a:pt x="4833" y="338"/>
                      <a:pt x="5107" y="277"/>
                      <a:pt x="5381" y="216"/>
                    </a:cubicBezTo>
                    <a:cubicBezTo>
                      <a:pt x="5482" y="206"/>
                      <a:pt x="5576" y="202"/>
                      <a:pt x="5668" y="202"/>
                    </a:cubicBezTo>
                    <a:cubicBezTo>
                      <a:pt x="5850" y="202"/>
                      <a:pt x="6019" y="216"/>
                      <a:pt x="6201" y="216"/>
                    </a:cubicBezTo>
                    <a:cubicBezTo>
                      <a:pt x="6292" y="216"/>
                      <a:pt x="6323" y="94"/>
                      <a:pt x="6232" y="64"/>
                    </a:cubicBezTo>
                    <a:cubicBezTo>
                      <a:pt x="6122" y="18"/>
                      <a:pt x="5994" y="0"/>
                      <a:pt x="5857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" name="Google Shape;974;p50"/>
              <p:cNvSpPr/>
              <p:nvPr/>
            </p:nvSpPr>
            <p:spPr>
              <a:xfrm>
                <a:off x="3668600" y="7298550"/>
                <a:ext cx="21350" cy="32050"/>
              </a:xfrm>
              <a:custGeom>
                <a:avLst/>
                <a:gdLst/>
                <a:ahLst/>
                <a:cxnLst/>
                <a:rect l="l" t="t" r="r" b="b"/>
                <a:pathLst>
                  <a:path w="854" h="1282" extrusionOk="0">
                    <a:moveTo>
                      <a:pt x="732" y="1"/>
                    </a:moveTo>
                    <a:cubicBezTo>
                      <a:pt x="701" y="1"/>
                      <a:pt x="667" y="15"/>
                      <a:pt x="639" y="53"/>
                    </a:cubicBezTo>
                    <a:cubicBezTo>
                      <a:pt x="547" y="235"/>
                      <a:pt x="426" y="448"/>
                      <a:pt x="304" y="661"/>
                    </a:cubicBezTo>
                    <a:cubicBezTo>
                      <a:pt x="274" y="752"/>
                      <a:pt x="183" y="843"/>
                      <a:pt x="152" y="965"/>
                    </a:cubicBezTo>
                    <a:cubicBezTo>
                      <a:pt x="122" y="995"/>
                      <a:pt x="122" y="1025"/>
                      <a:pt x="91" y="1117"/>
                    </a:cubicBezTo>
                    <a:cubicBezTo>
                      <a:pt x="91" y="1147"/>
                      <a:pt x="31" y="1147"/>
                      <a:pt x="31" y="1177"/>
                    </a:cubicBezTo>
                    <a:cubicBezTo>
                      <a:pt x="31" y="1208"/>
                      <a:pt x="31" y="1208"/>
                      <a:pt x="0" y="1269"/>
                    </a:cubicBezTo>
                    <a:cubicBezTo>
                      <a:pt x="0" y="1269"/>
                      <a:pt x="41" y="1282"/>
                      <a:pt x="68" y="1282"/>
                    </a:cubicBezTo>
                    <a:cubicBezTo>
                      <a:pt x="81" y="1282"/>
                      <a:pt x="91" y="1279"/>
                      <a:pt x="91" y="1269"/>
                    </a:cubicBezTo>
                    <a:cubicBezTo>
                      <a:pt x="91" y="1208"/>
                      <a:pt x="122" y="1208"/>
                      <a:pt x="122" y="1208"/>
                    </a:cubicBezTo>
                    <a:cubicBezTo>
                      <a:pt x="152" y="1177"/>
                      <a:pt x="152" y="1177"/>
                      <a:pt x="152" y="1147"/>
                    </a:cubicBezTo>
                    <a:cubicBezTo>
                      <a:pt x="183" y="1117"/>
                      <a:pt x="243" y="1056"/>
                      <a:pt x="243" y="995"/>
                    </a:cubicBezTo>
                    <a:cubicBezTo>
                      <a:pt x="304" y="873"/>
                      <a:pt x="335" y="813"/>
                      <a:pt x="426" y="691"/>
                    </a:cubicBezTo>
                    <a:cubicBezTo>
                      <a:pt x="547" y="509"/>
                      <a:pt x="639" y="296"/>
                      <a:pt x="791" y="113"/>
                    </a:cubicBezTo>
                    <a:cubicBezTo>
                      <a:pt x="853" y="72"/>
                      <a:pt x="801" y="1"/>
                      <a:pt x="732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" name="Google Shape;975;p50"/>
              <p:cNvSpPr/>
              <p:nvPr/>
            </p:nvSpPr>
            <p:spPr>
              <a:xfrm>
                <a:off x="3667075" y="7273925"/>
                <a:ext cx="20425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817" h="1014" extrusionOk="0">
                    <a:moveTo>
                      <a:pt x="84" y="0"/>
                    </a:moveTo>
                    <a:cubicBezTo>
                      <a:pt x="77" y="0"/>
                      <a:pt x="69" y="2"/>
                      <a:pt x="61" y="4"/>
                    </a:cubicBezTo>
                    <a:cubicBezTo>
                      <a:pt x="0" y="35"/>
                      <a:pt x="61" y="156"/>
                      <a:pt x="92" y="217"/>
                    </a:cubicBezTo>
                    <a:cubicBezTo>
                      <a:pt x="183" y="369"/>
                      <a:pt x="304" y="491"/>
                      <a:pt x="365" y="643"/>
                    </a:cubicBezTo>
                    <a:cubicBezTo>
                      <a:pt x="487" y="795"/>
                      <a:pt x="608" y="916"/>
                      <a:pt x="760" y="1007"/>
                    </a:cubicBezTo>
                    <a:cubicBezTo>
                      <a:pt x="760" y="1012"/>
                      <a:pt x="762" y="1013"/>
                      <a:pt x="764" y="1013"/>
                    </a:cubicBezTo>
                    <a:cubicBezTo>
                      <a:pt x="776" y="1013"/>
                      <a:pt x="817" y="942"/>
                      <a:pt x="791" y="916"/>
                    </a:cubicBezTo>
                    <a:cubicBezTo>
                      <a:pt x="578" y="673"/>
                      <a:pt x="365" y="460"/>
                      <a:pt x="213" y="156"/>
                    </a:cubicBezTo>
                    <a:cubicBezTo>
                      <a:pt x="186" y="129"/>
                      <a:pt x="158" y="0"/>
                      <a:pt x="84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" name="Google Shape;976;p50"/>
              <p:cNvSpPr/>
              <p:nvPr/>
            </p:nvSpPr>
            <p:spPr>
              <a:xfrm>
                <a:off x="3699000" y="7293450"/>
                <a:ext cx="14450" cy="31050"/>
              </a:xfrm>
              <a:custGeom>
                <a:avLst/>
                <a:gdLst/>
                <a:ahLst/>
                <a:cxnLst/>
                <a:rect l="l" t="t" r="r" b="b"/>
                <a:pathLst>
                  <a:path w="578" h="1242" extrusionOk="0">
                    <a:moveTo>
                      <a:pt x="529" y="1"/>
                    </a:moveTo>
                    <a:cubicBezTo>
                      <a:pt x="522" y="1"/>
                      <a:pt x="517" y="5"/>
                      <a:pt x="517" y="14"/>
                    </a:cubicBezTo>
                    <a:cubicBezTo>
                      <a:pt x="426" y="105"/>
                      <a:pt x="395" y="196"/>
                      <a:pt x="334" y="287"/>
                    </a:cubicBezTo>
                    <a:cubicBezTo>
                      <a:pt x="304" y="409"/>
                      <a:pt x="274" y="469"/>
                      <a:pt x="243" y="591"/>
                    </a:cubicBezTo>
                    <a:cubicBezTo>
                      <a:pt x="152" y="773"/>
                      <a:pt x="91" y="956"/>
                      <a:pt x="0" y="1199"/>
                    </a:cubicBezTo>
                    <a:cubicBezTo>
                      <a:pt x="0" y="1220"/>
                      <a:pt x="46" y="1242"/>
                      <a:pt x="72" y="1242"/>
                    </a:cubicBezTo>
                    <a:cubicBezTo>
                      <a:pt x="83" y="1242"/>
                      <a:pt x="91" y="1238"/>
                      <a:pt x="91" y="1229"/>
                    </a:cubicBezTo>
                    <a:cubicBezTo>
                      <a:pt x="152" y="1047"/>
                      <a:pt x="274" y="865"/>
                      <a:pt x="365" y="652"/>
                    </a:cubicBezTo>
                    <a:cubicBezTo>
                      <a:pt x="395" y="561"/>
                      <a:pt x="426" y="469"/>
                      <a:pt x="456" y="348"/>
                    </a:cubicBezTo>
                    <a:cubicBezTo>
                      <a:pt x="517" y="287"/>
                      <a:pt x="578" y="166"/>
                      <a:pt x="578" y="44"/>
                    </a:cubicBezTo>
                    <a:cubicBezTo>
                      <a:pt x="578" y="22"/>
                      <a:pt x="547" y="1"/>
                      <a:pt x="529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977;p50"/>
              <p:cNvSpPr/>
              <p:nvPr/>
            </p:nvSpPr>
            <p:spPr>
              <a:xfrm>
                <a:off x="3691850" y="7272300"/>
                <a:ext cx="184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737" h="868" extrusionOk="0">
                    <a:moveTo>
                      <a:pt x="89" y="0"/>
                    </a:moveTo>
                    <a:cubicBezTo>
                      <a:pt x="47" y="0"/>
                      <a:pt x="1" y="57"/>
                      <a:pt x="43" y="100"/>
                    </a:cubicBezTo>
                    <a:cubicBezTo>
                      <a:pt x="73" y="191"/>
                      <a:pt x="134" y="221"/>
                      <a:pt x="195" y="282"/>
                    </a:cubicBezTo>
                    <a:cubicBezTo>
                      <a:pt x="225" y="373"/>
                      <a:pt x="286" y="404"/>
                      <a:pt x="347" y="495"/>
                    </a:cubicBezTo>
                    <a:cubicBezTo>
                      <a:pt x="438" y="586"/>
                      <a:pt x="529" y="708"/>
                      <a:pt x="651" y="860"/>
                    </a:cubicBezTo>
                    <a:cubicBezTo>
                      <a:pt x="657" y="865"/>
                      <a:pt x="664" y="868"/>
                      <a:pt x="671" y="868"/>
                    </a:cubicBezTo>
                    <a:cubicBezTo>
                      <a:pt x="701" y="868"/>
                      <a:pt x="736" y="823"/>
                      <a:pt x="712" y="799"/>
                    </a:cubicBezTo>
                    <a:cubicBezTo>
                      <a:pt x="651" y="677"/>
                      <a:pt x="529" y="525"/>
                      <a:pt x="438" y="404"/>
                    </a:cubicBezTo>
                    <a:cubicBezTo>
                      <a:pt x="408" y="343"/>
                      <a:pt x="377" y="282"/>
                      <a:pt x="286" y="221"/>
                    </a:cubicBezTo>
                    <a:cubicBezTo>
                      <a:pt x="256" y="130"/>
                      <a:pt x="225" y="69"/>
                      <a:pt x="134" y="39"/>
                    </a:cubicBezTo>
                    <a:cubicBezTo>
                      <a:pt x="125" y="11"/>
                      <a:pt x="107" y="0"/>
                      <a:pt x="89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50"/>
              <p:cNvSpPr/>
              <p:nvPr/>
            </p:nvSpPr>
            <p:spPr>
              <a:xfrm>
                <a:off x="3728300" y="7290125"/>
                <a:ext cx="19900" cy="31650"/>
              </a:xfrm>
              <a:custGeom>
                <a:avLst/>
                <a:gdLst/>
                <a:ahLst/>
                <a:cxnLst/>
                <a:rect l="l" t="t" r="r" b="b"/>
                <a:pathLst>
                  <a:path w="796" h="1266" extrusionOk="0">
                    <a:moveTo>
                      <a:pt x="707" y="0"/>
                    </a:moveTo>
                    <a:cubicBezTo>
                      <a:pt x="688" y="0"/>
                      <a:pt x="669" y="8"/>
                      <a:pt x="652" y="25"/>
                    </a:cubicBezTo>
                    <a:cubicBezTo>
                      <a:pt x="561" y="238"/>
                      <a:pt x="439" y="420"/>
                      <a:pt x="348" y="602"/>
                    </a:cubicBezTo>
                    <a:cubicBezTo>
                      <a:pt x="257" y="785"/>
                      <a:pt x="166" y="998"/>
                      <a:pt x="44" y="1180"/>
                    </a:cubicBezTo>
                    <a:cubicBezTo>
                      <a:pt x="1" y="1223"/>
                      <a:pt x="19" y="1266"/>
                      <a:pt x="54" y="1266"/>
                    </a:cubicBezTo>
                    <a:cubicBezTo>
                      <a:pt x="69" y="1266"/>
                      <a:pt x="87" y="1259"/>
                      <a:pt x="105" y="1241"/>
                    </a:cubicBezTo>
                    <a:lnTo>
                      <a:pt x="439" y="694"/>
                    </a:lnTo>
                    <a:lnTo>
                      <a:pt x="773" y="116"/>
                    </a:lnTo>
                    <a:cubicBezTo>
                      <a:pt x="795" y="50"/>
                      <a:pt x="754" y="0"/>
                      <a:pt x="707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979;p50"/>
              <p:cNvSpPr/>
              <p:nvPr/>
            </p:nvSpPr>
            <p:spPr>
              <a:xfrm>
                <a:off x="3720275" y="7263575"/>
                <a:ext cx="25425" cy="22075"/>
              </a:xfrm>
              <a:custGeom>
                <a:avLst/>
                <a:gdLst/>
                <a:ahLst/>
                <a:cxnLst/>
                <a:rect l="l" t="t" r="r" b="b"/>
                <a:pathLst>
                  <a:path w="1017" h="883" extrusionOk="0">
                    <a:moveTo>
                      <a:pt x="91" y="0"/>
                    </a:moveTo>
                    <a:cubicBezTo>
                      <a:pt x="69" y="0"/>
                      <a:pt x="46" y="8"/>
                      <a:pt x="31" y="23"/>
                    </a:cubicBezTo>
                    <a:cubicBezTo>
                      <a:pt x="0" y="84"/>
                      <a:pt x="0" y="114"/>
                      <a:pt x="31" y="145"/>
                    </a:cubicBezTo>
                    <a:cubicBezTo>
                      <a:pt x="304" y="388"/>
                      <a:pt x="578" y="631"/>
                      <a:pt x="882" y="874"/>
                    </a:cubicBezTo>
                    <a:cubicBezTo>
                      <a:pt x="893" y="880"/>
                      <a:pt x="905" y="882"/>
                      <a:pt x="917" y="882"/>
                    </a:cubicBezTo>
                    <a:cubicBezTo>
                      <a:pt x="970" y="882"/>
                      <a:pt x="1017" y="833"/>
                      <a:pt x="942" y="783"/>
                    </a:cubicBezTo>
                    <a:cubicBezTo>
                      <a:pt x="669" y="540"/>
                      <a:pt x="426" y="297"/>
                      <a:pt x="152" y="23"/>
                    </a:cubicBezTo>
                    <a:cubicBezTo>
                      <a:pt x="137" y="8"/>
                      <a:pt x="114" y="0"/>
                      <a:pt x="91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50"/>
              <p:cNvSpPr/>
              <p:nvPr/>
            </p:nvSpPr>
            <p:spPr>
              <a:xfrm>
                <a:off x="3683025" y="7085575"/>
                <a:ext cx="120850" cy="200625"/>
              </a:xfrm>
              <a:custGeom>
                <a:avLst/>
                <a:gdLst/>
                <a:ahLst/>
                <a:cxnLst/>
                <a:rect l="l" t="t" r="r" b="b"/>
                <a:pathLst>
                  <a:path w="4834" h="8025" extrusionOk="0">
                    <a:moveTo>
                      <a:pt x="730" y="0"/>
                    </a:moveTo>
                    <a:cubicBezTo>
                      <a:pt x="548" y="882"/>
                      <a:pt x="396" y="1763"/>
                      <a:pt x="183" y="2645"/>
                    </a:cubicBezTo>
                    <a:cubicBezTo>
                      <a:pt x="122" y="3161"/>
                      <a:pt x="1" y="3708"/>
                      <a:pt x="31" y="4195"/>
                    </a:cubicBezTo>
                    <a:cubicBezTo>
                      <a:pt x="183" y="5836"/>
                      <a:pt x="1855" y="6809"/>
                      <a:pt x="3436" y="7690"/>
                    </a:cubicBezTo>
                    <a:lnTo>
                      <a:pt x="3922" y="8025"/>
                    </a:lnTo>
                    <a:cubicBezTo>
                      <a:pt x="4226" y="7204"/>
                      <a:pt x="4499" y="6353"/>
                      <a:pt x="4682" y="5502"/>
                    </a:cubicBezTo>
                    <a:cubicBezTo>
                      <a:pt x="4743" y="5107"/>
                      <a:pt x="4834" y="4711"/>
                      <a:pt x="4803" y="4347"/>
                    </a:cubicBezTo>
                    <a:cubicBezTo>
                      <a:pt x="4682" y="3496"/>
                      <a:pt x="3983" y="2888"/>
                      <a:pt x="3344" y="2341"/>
                    </a:cubicBezTo>
                    <a:cubicBezTo>
                      <a:pt x="2463" y="1581"/>
                      <a:pt x="1612" y="760"/>
                      <a:pt x="730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50"/>
              <p:cNvSpPr/>
              <p:nvPr/>
            </p:nvSpPr>
            <p:spPr>
              <a:xfrm>
                <a:off x="3673150" y="7077975"/>
                <a:ext cx="139075" cy="214750"/>
              </a:xfrm>
              <a:custGeom>
                <a:avLst/>
                <a:gdLst/>
                <a:ahLst/>
                <a:cxnLst/>
                <a:rect l="l" t="t" r="r" b="b"/>
                <a:pathLst>
                  <a:path w="5563" h="8590" extrusionOk="0">
                    <a:moveTo>
                      <a:pt x="1354" y="916"/>
                    </a:moveTo>
                    <a:lnTo>
                      <a:pt x="1354" y="916"/>
                    </a:lnTo>
                    <a:cubicBezTo>
                      <a:pt x="1854" y="1360"/>
                      <a:pt x="2350" y="1790"/>
                      <a:pt x="2827" y="2219"/>
                    </a:cubicBezTo>
                    <a:cubicBezTo>
                      <a:pt x="3375" y="2705"/>
                      <a:pt x="3982" y="3161"/>
                      <a:pt x="4438" y="3739"/>
                    </a:cubicBezTo>
                    <a:cubicBezTo>
                      <a:pt x="4955" y="4408"/>
                      <a:pt x="4925" y="5076"/>
                      <a:pt x="4742" y="5867"/>
                    </a:cubicBezTo>
                    <a:cubicBezTo>
                      <a:pt x="4561" y="6538"/>
                      <a:pt x="4359" y="7210"/>
                      <a:pt x="4115" y="7864"/>
                    </a:cubicBezTo>
                    <a:lnTo>
                      <a:pt x="4115" y="7864"/>
                    </a:lnTo>
                    <a:cubicBezTo>
                      <a:pt x="4097" y="7798"/>
                      <a:pt x="4055" y="7736"/>
                      <a:pt x="3982" y="7690"/>
                    </a:cubicBezTo>
                    <a:cubicBezTo>
                      <a:pt x="2858" y="7082"/>
                      <a:pt x="1551" y="6353"/>
                      <a:pt x="973" y="5167"/>
                    </a:cubicBezTo>
                    <a:cubicBezTo>
                      <a:pt x="609" y="4499"/>
                      <a:pt x="791" y="3739"/>
                      <a:pt x="943" y="3009"/>
                    </a:cubicBezTo>
                    <a:cubicBezTo>
                      <a:pt x="1089" y="2302"/>
                      <a:pt x="1216" y="1615"/>
                      <a:pt x="1354" y="916"/>
                    </a:cubicBezTo>
                    <a:close/>
                    <a:moveTo>
                      <a:pt x="1081" y="0"/>
                    </a:moveTo>
                    <a:cubicBezTo>
                      <a:pt x="950" y="0"/>
                      <a:pt x="816" y="77"/>
                      <a:pt x="761" y="243"/>
                    </a:cubicBezTo>
                    <a:cubicBezTo>
                      <a:pt x="578" y="1186"/>
                      <a:pt x="365" y="2189"/>
                      <a:pt x="213" y="3131"/>
                    </a:cubicBezTo>
                    <a:cubicBezTo>
                      <a:pt x="61" y="3891"/>
                      <a:pt x="1" y="4681"/>
                      <a:pt x="305" y="5411"/>
                    </a:cubicBezTo>
                    <a:cubicBezTo>
                      <a:pt x="913" y="6748"/>
                      <a:pt x="2372" y="7538"/>
                      <a:pt x="3587" y="8207"/>
                    </a:cubicBezTo>
                    <a:cubicBezTo>
                      <a:pt x="3662" y="8250"/>
                      <a:pt x="3733" y="8268"/>
                      <a:pt x="3798" y="8268"/>
                    </a:cubicBezTo>
                    <a:cubicBezTo>
                      <a:pt x="3868" y="8268"/>
                      <a:pt x="3930" y="8247"/>
                      <a:pt x="3981" y="8211"/>
                    </a:cubicBezTo>
                    <a:lnTo>
                      <a:pt x="3981" y="8211"/>
                    </a:lnTo>
                    <a:cubicBezTo>
                      <a:pt x="3894" y="8443"/>
                      <a:pt x="4070" y="8590"/>
                      <a:pt x="4260" y="8590"/>
                    </a:cubicBezTo>
                    <a:cubicBezTo>
                      <a:pt x="4391" y="8590"/>
                      <a:pt x="4529" y="8520"/>
                      <a:pt x="4590" y="8359"/>
                    </a:cubicBezTo>
                    <a:cubicBezTo>
                      <a:pt x="4925" y="7538"/>
                      <a:pt x="5168" y="6657"/>
                      <a:pt x="5381" y="5775"/>
                    </a:cubicBezTo>
                    <a:cubicBezTo>
                      <a:pt x="5533" y="5015"/>
                      <a:pt x="5563" y="4316"/>
                      <a:pt x="5107" y="3617"/>
                    </a:cubicBezTo>
                    <a:cubicBezTo>
                      <a:pt x="4682" y="2979"/>
                      <a:pt x="4043" y="2493"/>
                      <a:pt x="3466" y="1976"/>
                    </a:cubicBezTo>
                    <a:cubicBezTo>
                      <a:pt x="2736" y="1338"/>
                      <a:pt x="2037" y="730"/>
                      <a:pt x="1308" y="91"/>
                    </a:cubicBezTo>
                    <a:cubicBezTo>
                      <a:pt x="1248" y="32"/>
                      <a:pt x="1166" y="0"/>
                      <a:pt x="1081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2" name="Google Shape;982;p50"/>
              <p:cNvSpPr/>
              <p:nvPr/>
            </p:nvSpPr>
            <p:spPr>
              <a:xfrm>
                <a:off x="3712675" y="7117675"/>
                <a:ext cx="67650" cy="143850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5754" extrusionOk="0">
                    <a:moveTo>
                      <a:pt x="31" y="0"/>
                    </a:moveTo>
                    <a:cubicBezTo>
                      <a:pt x="15" y="0"/>
                      <a:pt x="0" y="8"/>
                      <a:pt x="0" y="23"/>
                    </a:cubicBezTo>
                    <a:cubicBezTo>
                      <a:pt x="61" y="509"/>
                      <a:pt x="304" y="996"/>
                      <a:pt x="487" y="1452"/>
                    </a:cubicBezTo>
                    <a:cubicBezTo>
                      <a:pt x="669" y="1938"/>
                      <a:pt x="912" y="2455"/>
                      <a:pt x="1125" y="2941"/>
                    </a:cubicBezTo>
                    <a:cubicBezTo>
                      <a:pt x="1368" y="3397"/>
                      <a:pt x="1642" y="3853"/>
                      <a:pt x="1885" y="4309"/>
                    </a:cubicBezTo>
                    <a:cubicBezTo>
                      <a:pt x="2006" y="4522"/>
                      <a:pt x="2158" y="4765"/>
                      <a:pt x="2280" y="4978"/>
                    </a:cubicBezTo>
                    <a:cubicBezTo>
                      <a:pt x="2401" y="5221"/>
                      <a:pt x="2432" y="5494"/>
                      <a:pt x="2493" y="5707"/>
                    </a:cubicBezTo>
                    <a:cubicBezTo>
                      <a:pt x="2504" y="5741"/>
                      <a:pt x="2527" y="5754"/>
                      <a:pt x="2553" y="5754"/>
                    </a:cubicBezTo>
                    <a:cubicBezTo>
                      <a:pt x="2596" y="5754"/>
                      <a:pt x="2645" y="5715"/>
                      <a:pt x="2645" y="5677"/>
                    </a:cubicBezTo>
                    <a:cubicBezTo>
                      <a:pt x="2705" y="5251"/>
                      <a:pt x="2341" y="4765"/>
                      <a:pt x="2128" y="4431"/>
                    </a:cubicBezTo>
                    <a:cubicBezTo>
                      <a:pt x="1854" y="3975"/>
                      <a:pt x="1550" y="3488"/>
                      <a:pt x="1338" y="3032"/>
                    </a:cubicBezTo>
                    <a:cubicBezTo>
                      <a:pt x="1064" y="2516"/>
                      <a:pt x="821" y="2060"/>
                      <a:pt x="639" y="1573"/>
                    </a:cubicBezTo>
                    <a:cubicBezTo>
                      <a:pt x="517" y="1300"/>
                      <a:pt x="426" y="1057"/>
                      <a:pt x="335" y="783"/>
                    </a:cubicBezTo>
                    <a:cubicBezTo>
                      <a:pt x="274" y="540"/>
                      <a:pt x="183" y="297"/>
                      <a:pt x="61" y="23"/>
                    </a:cubicBezTo>
                    <a:cubicBezTo>
                      <a:pt x="61" y="8"/>
                      <a:pt x="46" y="0"/>
                      <a:pt x="31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3" name="Google Shape;983;p50"/>
              <p:cNvSpPr/>
              <p:nvPr/>
            </p:nvSpPr>
            <p:spPr>
              <a:xfrm>
                <a:off x="3702025" y="7165350"/>
                <a:ext cx="3780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1512" h="400" extrusionOk="0">
                    <a:moveTo>
                      <a:pt x="92" y="1"/>
                    </a:moveTo>
                    <a:cubicBezTo>
                      <a:pt x="1" y="1"/>
                      <a:pt x="1" y="61"/>
                      <a:pt x="31" y="92"/>
                    </a:cubicBezTo>
                    <a:cubicBezTo>
                      <a:pt x="92" y="92"/>
                      <a:pt x="122" y="122"/>
                      <a:pt x="183" y="122"/>
                    </a:cubicBezTo>
                    <a:cubicBezTo>
                      <a:pt x="244" y="122"/>
                      <a:pt x="305" y="153"/>
                      <a:pt x="335" y="153"/>
                    </a:cubicBezTo>
                    <a:cubicBezTo>
                      <a:pt x="457" y="183"/>
                      <a:pt x="578" y="183"/>
                      <a:pt x="700" y="244"/>
                    </a:cubicBezTo>
                    <a:cubicBezTo>
                      <a:pt x="913" y="274"/>
                      <a:pt x="1156" y="335"/>
                      <a:pt x="1368" y="396"/>
                    </a:cubicBezTo>
                    <a:cubicBezTo>
                      <a:pt x="1378" y="398"/>
                      <a:pt x="1387" y="399"/>
                      <a:pt x="1395" y="399"/>
                    </a:cubicBezTo>
                    <a:cubicBezTo>
                      <a:pt x="1494" y="399"/>
                      <a:pt x="1511" y="244"/>
                      <a:pt x="1399" y="244"/>
                    </a:cubicBezTo>
                    <a:lnTo>
                      <a:pt x="730" y="122"/>
                    </a:lnTo>
                    <a:cubicBezTo>
                      <a:pt x="609" y="92"/>
                      <a:pt x="487" y="92"/>
                      <a:pt x="396" y="31"/>
                    </a:cubicBezTo>
                    <a:cubicBezTo>
                      <a:pt x="335" y="31"/>
                      <a:pt x="274" y="1"/>
                      <a:pt x="244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984;p50"/>
              <p:cNvSpPr/>
              <p:nvPr/>
            </p:nvSpPr>
            <p:spPr>
              <a:xfrm>
                <a:off x="3737625" y="7146350"/>
                <a:ext cx="18375" cy="2597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1039" extrusionOk="0">
                    <a:moveTo>
                      <a:pt x="704" y="1"/>
                    </a:moveTo>
                    <a:cubicBezTo>
                      <a:pt x="674" y="1"/>
                      <a:pt x="644" y="62"/>
                      <a:pt x="583" y="92"/>
                    </a:cubicBezTo>
                    <a:lnTo>
                      <a:pt x="492" y="214"/>
                    </a:lnTo>
                    <a:cubicBezTo>
                      <a:pt x="400" y="274"/>
                      <a:pt x="340" y="366"/>
                      <a:pt x="279" y="457"/>
                    </a:cubicBezTo>
                    <a:cubicBezTo>
                      <a:pt x="188" y="609"/>
                      <a:pt x="96" y="821"/>
                      <a:pt x="36" y="1004"/>
                    </a:cubicBezTo>
                    <a:cubicBezTo>
                      <a:pt x="1" y="1021"/>
                      <a:pt x="16" y="1039"/>
                      <a:pt x="36" y="1039"/>
                    </a:cubicBezTo>
                    <a:cubicBezTo>
                      <a:pt x="50" y="1039"/>
                      <a:pt x="66" y="1030"/>
                      <a:pt x="66" y="1004"/>
                    </a:cubicBezTo>
                    <a:cubicBezTo>
                      <a:pt x="127" y="852"/>
                      <a:pt x="248" y="669"/>
                      <a:pt x="370" y="518"/>
                    </a:cubicBezTo>
                    <a:cubicBezTo>
                      <a:pt x="400" y="426"/>
                      <a:pt x="492" y="366"/>
                      <a:pt x="552" y="274"/>
                    </a:cubicBezTo>
                    <a:lnTo>
                      <a:pt x="674" y="153"/>
                    </a:lnTo>
                    <a:cubicBezTo>
                      <a:pt x="704" y="122"/>
                      <a:pt x="735" y="92"/>
                      <a:pt x="735" y="62"/>
                    </a:cubicBezTo>
                    <a:cubicBezTo>
                      <a:pt x="735" y="62"/>
                      <a:pt x="735" y="1"/>
                      <a:pt x="704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" name="Google Shape;985;p50"/>
              <p:cNvSpPr/>
              <p:nvPr/>
            </p:nvSpPr>
            <p:spPr>
              <a:xfrm>
                <a:off x="3717225" y="7191200"/>
                <a:ext cx="34225" cy="6425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257" extrusionOk="0">
                    <a:moveTo>
                      <a:pt x="92" y="0"/>
                    </a:moveTo>
                    <a:cubicBezTo>
                      <a:pt x="1" y="0"/>
                      <a:pt x="1" y="91"/>
                      <a:pt x="92" y="122"/>
                    </a:cubicBezTo>
                    <a:cubicBezTo>
                      <a:pt x="305" y="152"/>
                      <a:pt x="487" y="152"/>
                      <a:pt x="730" y="182"/>
                    </a:cubicBezTo>
                    <a:cubicBezTo>
                      <a:pt x="852" y="182"/>
                      <a:pt x="943" y="243"/>
                      <a:pt x="1034" y="243"/>
                    </a:cubicBezTo>
                    <a:cubicBezTo>
                      <a:pt x="1115" y="243"/>
                      <a:pt x="1169" y="257"/>
                      <a:pt x="1232" y="257"/>
                    </a:cubicBezTo>
                    <a:cubicBezTo>
                      <a:pt x="1264" y="257"/>
                      <a:pt x="1297" y="253"/>
                      <a:pt x="1338" y="243"/>
                    </a:cubicBezTo>
                    <a:cubicBezTo>
                      <a:pt x="1368" y="243"/>
                      <a:pt x="1368" y="152"/>
                      <a:pt x="1338" y="122"/>
                    </a:cubicBezTo>
                    <a:cubicBezTo>
                      <a:pt x="1247" y="91"/>
                      <a:pt x="1156" y="91"/>
                      <a:pt x="1034" y="91"/>
                    </a:cubicBezTo>
                    <a:cubicBezTo>
                      <a:pt x="912" y="91"/>
                      <a:pt x="791" y="91"/>
                      <a:pt x="730" y="31"/>
                    </a:cubicBezTo>
                    <a:cubicBezTo>
                      <a:pt x="487" y="31"/>
                      <a:pt x="305" y="0"/>
                      <a:pt x="92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986;p50"/>
              <p:cNvSpPr/>
              <p:nvPr/>
            </p:nvSpPr>
            <p:spPr>
              <a:xfrm>
                <a:off x="3748375" y="7169525"/>
                <a:ext cx="16750" cy="2310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924" extrusionOk="0">
                    <a:moveTo>
                      <a:pt x="597" y="1"/>
                    </a:moveTo>
                    <a:cubicBezTo>
                      <a:pt x="578" y="1"/>
                      <a:pt x="563" y="16"/>
                      <a:pt x="548" y="46"/>
                    </a:cubicBezTo>
                    <a:cubicBezTo>
                      <a:pt x="518" y="107"/>
                      <a:pt x="457" y="198"/>
                      <a:pt x="396" y="259"/>
                    </a:cubicBezTo>
                    <a:cubicBezTo>
                      <a:pt x="366" y="350"/>
                      <a:pt x="305" y="381"/>
                      <a:pt x="274" y="442"/>
                    </a:cubicBezTo>
                    <a:cubicBezTo>
                      <a:pt x="214" y="594"/>
                      <a:pt x="122" y="715"/>
                      <a:pt x="1" y="867"/>
                    </a:cubicBezTo>
                    <a:cubicBezTo>
                      <a:pt x="1" y="888"/>
                      <a:pt x="44" y="924"/>
                      <a:pt x="81" y="924"/>
                    </a:cubicBezTo>
                    <a:cubicBezTo>
                      <a:pt x="98" y="924"/>
                      <a:pt x="113" y="916"/>
                      <a:pt x="122" y="898"/>
                    </a:cubicBezTo>
                    <a:cubicBezTo>
                      <a:pt x="214" y="806"/>
                      <a:pt x="305" y="654"/>
                      <a:pt x="396" y="533"/>
                    </a:cubicBezTo>
                    <a:cubicBezTo>
                      <a:pt x="426" y="442"/>
                      <a:pt x="457" y="411"/>
                      <a:pt x="518" y="350"/>
                    </a:cubicBezTo>
                    <a:cubicBezTo>
                      <a:pt x="548" y="259"/>
                      <a:pt x="609" y="229"/>
                      <a:pt x="670" y="138"/>
                    </a:cubicBezTo>
                    <a:lnTo>
                      <a:pt x="670" y="46"/>
                    </a:lnTo>
                    <a:cubicBezTo>
                      <a:pt x="639" y="16"/>
                      <a:pt x="616" y="1"/>
                      <a:pt x="597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" name="Google Shape;987;p50"/>
              <p:cNvSpPr/>
              <p:nvPr/>
            </p:nvSpPr>
            <p:spPr>
              <a:xfrm>
                <a:off x="3728625" y="7217775"/>
                <a:ext cx="365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397" extrusionOk="0">
                    <a:moveTo>
                      <a:pt x="122" y="1"/>
                    </a:moveTo>
                    <a:cubicBezTo>
                      <a:pt x="31" y="1"/>
                      <a:pt x="1" y="123"/>
                      <a:pt x="92" y="123"/>
                    </a:cubicBezTo>
                    <a:cubicBezTo>
                      <a:pt x="304" y="153"/>
                      <a:pt x="487" y="183"/>
                      <a:pt x="730" y="275"/>
                    </a:cubicBezTo>
                    <a:cubicBezTo>
                      <a:pt x="943" y="305"/>
                      <a:pt x="1156" y="396"/>
                      <a:pt x="1368" y="396"/>
                    </a:cubicBezTo>
                    <a:cubicBezTo>
                      <a:pt x="1460" y="396"/>
                      <a:pt x="1460" y="275"/>
                      <a:pt x="1399" y="244"/>
                    </a:cubicBezTo>
                    <a:cubicBezTo>
                      <a:pt x="1216" y="153"/>
                      <a:pt x="1004" y="153"/>
                      <a:pt x="760" y="123"/>
                    </a:cubicBezTo>
                    <a:cubicBezTo>
                      <a:pt x="548" y="92"/>
                      <a:pt x="335" y="31"/>
                      <a:pt x="122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8" name="Google Shape;988;p50"/>
              <p:cNvSpPr/>
              <p:nvPr/>
            </p:nvSpPr>
            <p:spPr>
              <a:xfrm>
                <a:off x="3767850" y="7193550"/>
                <a:ext cx="15775" cy="290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161" extrusionOk="0">
                    <a:moveTo>
                      <a:pt x="518" y="1"/>
                    </a:moveTo>
                    <a:cubicBezTo>
                      <a:pt x="488" y="1"/>
                      <a:pt x="458" y="18"/>
                      <a:pt x="438" y="58"/>
                    </a:cubicBezTo>
                    <a:cubicBezTo>
                      <a:pt x="286" y="392"/>
                      <a:pt x="194" y="757"/>
                      <a:pt x="43" y="1061"/>
                    </a:cubicBezTo>
                    <a:cubicBezTo>
                      <a:pt x="0" y="1103"/>
                      <a:pt x="46" y="1161"/>
                      <a:pt x="88" y="1161"/>
                    </a:cubicBezTo>
                    <a:cubicBezTo>
                      <a:pt x="107" y="1161"/>
                      <a:pt x="124" y="1150"/>
                      <a:pt x="134" y="1122"/>
                    </a:cubicBezTo>
                    <a:cubicBezTo>
                      <a:pt x="286" y="788"/>
                      <a:pt x="438" y="484"/>
                      <a:pt x="590" y="149"/>
                    </a:cubicBezTo>
                    <a:cubicBezTo>
                      <a:pt x="630" y="68"/>
                      <a:pt x="576" y="1"/>
                      <a:pt x="518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9" name="Google Shape;989;p50"/>
              <p:cNvSpPr/>
              <p:nvPr/>
            </p:nvSpPr>
            <p:spPr>
              <a:xfrm>
                <a:off x="3755225" y="7229175"/>
                <a:ext cx="38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336" extrusionOk="0">
                    <a:moveTo>
                      <a:pt x="152" y="1"/>
                    </a:moveTo>
                    <a:cubicBezTo>
                      <a:pt x="31" y="1"/>
                      <a:pt x="0" y="153"/>
                      <a:pt x="92" y="153"/>
                    </a:cubicBezTo>
                    <a:cubicBezTo>
                      <a:pt x="304" y="183"/>
                      <a:pt x="487" y="244"/>
                      <a:pt x="730" y="274"/>
                    </a:cubicBezTo>
                    <a:cubicBezTo>
                      <a:pt x="851" y="274"/>
                      <a:pt x="943" y="305"/>
                      <a:pt x="1034" y="305"/>
                    </a:cubicBezTo>
                    <a:cubicBezTo>
                      <a:pt x="1155" y="305"/>
                      <a:pt x="1247" y="335"/>
                      <a:pt x="1368" y="335"/>
                    </a:cubicBezTo>
                    <a:cubicBezTo>
                      <a:pt x="1490" y="335"/>
                      <a:pt x="1520" y="183"/>
                      <a:pt x="1399" y="153"/>
                    </a:cubicBezTo>
                    <a:cubicBezTo>
                      <a:pt x="1307" y="122"/>
                      <a:pt x="1186" y="122"/>
                      <a:pt x="1095" y="122"/>
                    </a:cubicBezTo>
                    <a:cubicBezTo>
                      <a:pt x="1003" y="122"/>
                      <a:pt x="882" y="92"/>
                      <a:pt x="791" y="92"/>
                    </a:cubicBezTo>
                    <a:cubicBezTo>
                      <a:pt x="578" y="31"/>
                      <a:pt x="396" y="31"/>
                      <a:pt x="152" y="1"/>
                    </a:cubicBezTo>
                    <a:close/>
                  </a:path>
                </a:pathLst>
              </a:custGeom>
              <a:solidFill>
                <a:srgbClr val="2474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50"/>
              <p:cNvSpPr/>
              <p:nvPr/>
            </p:nvSpPr>
            <p:spPr>
              <a:xfrm>
                <a:off x="3790175" y="7190625"/>
                <a:ext cx="6100" cy="3887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555" extrusionOk="0">
                    <a:moveTo>
                      <a:pt x="122" y="0"/>
                    </a:moveTo>
                    <a:cubicBezTo>
                      <a:pt x="61" y="0"/>
                      <a:pt x="1" y="38"/>
                      <a:pt x="1" y="114"/>
                    </a:cubicBezTo>
                    <a:cubicBezTo>
                      <a:pt x="61" y="570"/>
                      <a:pt x="61" y="1026"/>
                      <a:pt x="92" y="1513"/>
                    </a:cubicBezTo>
                    <a:cubicBezTo>
                      <a:pt x="78" y="1540"/>
                      <a:pt x="101" y="1555"/>
                      <a:pt x="134" y="1555"/>
                    </a:cubicBezTo>
                    <a:cubicBezTo>
                      <a:pt x="173" y="1555"/>
                      <a:pt x="227" y="1532"/>
                      <a:pt x="244" y="1482"/>
                    </a:cubicBezTo>
                    <a:lnTo>
                      <a:pt x="244" y="114"/>
                    </a:lnTo>
                    <a:cubicBezTo>
                      <a:pt x="244" y="38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2474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50"/>
              <p:cNvSpPr/>
              <p:nvPr/>
            </p:nvSpPr>
            <p:spPr>
              <a:xfrm>
                <a:off x="3697475" y="7159075"/>
                <a:ext cx="208225" cy="201750"/>
              </a:xfrm>
              <a:custGeom>
                <a:avLst/>
                <a:gdLst/>
                <a:ahLst/>
                <a:cxnLst/>
                <a:rect l="l" t="t" r="r" b="b"/>
                <a:pathLst>
                  <a:path w="8329" h="8070" extrusionOk="0">
                    <a:moveTo>
                      <a:pt x="4694" y="0"/>
                    </a:moveTo>
                    <a:cubicBezTo>
                      <a:pt x="4444" y="0"/>
                      <a:pt x="4201" y="60"/>
                      <a:pt x="3982" y="191"/>
                    </a:cubicBezTo>
                    <a:cubicBezTo>
                      <a:pt x="3070" y="677"/>
                      <a:pt x="2736" y="2106"/>
                      <a:pt x="1824" y="2531"/>
                    </a:cubicBezTo>
                    <a:cubicBezTo>
                      <a:pt x="1490" y="2683"/>
                      <a:pt x="1095" y="2683"/>
                      <a:pt x="760" y="2896"/>
                    </a:cubicBezTo>
                    <a:cubicBezTo>
                      <a:pt x="61" y="3291"/>
                      <a:pt x="0" y="4446"/>
                      <a:pt x="426" y="5054"/>
                    </a:cubicBezTo>
                    <a:cubicBezTo>
                      <a:pt x="517" y="5206"/>
                      <a:pt x="639" y="5358"/>
                      <a:pt x="791" y="5419"/>
                    </a:cubicBezTo>
                    <a:cubicBezTo>
                      <a:pt x="1216" y="5784"/>
                      <a:pt x="1520" y="6270"/>
                      <a:pt x="1702" y="6848"/>
                    </a:cubicBezTo>
                    <a:cubicBezTo>
                      <a:pt x="1794" y="7060"/>
                      <a:pt x="1854" y="7243"/>
                      <a:pt x="1976" y="7395"/>
                    </a:cubicBezTo>
                    <a:cubicBezTo>
                      <a:pt x="2205" y="7784"/>
                      <a:pt x="2607" y="8070"/>
                      <a:pt x="3038" y="8070"/>
                    </a:cubicBezTo>
                    <a:cubicBezTo>
                      <a:pt x="3179" y="8070"/>
                      <a:pt x="3323" y="8040"/>
                      <a:pt x="3465" y="7972"/>
                    </a:cubicBezTo>
                    <a:cubicBezTo>
                      <a:pt x="3709" y="7851"/>
                      <a:pt x="3921" y="7638"/>
                      <a:pt x="4165" y="7607"/>
                    </a:cubicBezTo>
                    <a:cubicBezTo>
                      <a:pt x="4214" y="7593"/>
                      <a:pt x="4260" y="7587"/>
                      <a:pt x="4304" y="7587"/>
                    </a:cubicBezTo>
                    <a:cubicBezTo>
                      <a:pt x="4448" y="7587"/>
                      <a:pt x="4565" y="7652"/>
                      <a:pt x="4681" y="7699"/>
                    </a:cubicBezTo>
                    <a:cubicBezTo>
                      <a:pt x="4963" y="7796"/>
                      <a:pt x="5269" y="7851"/>
                      <a:pt x="5578" y="7851"/>
                    </a:cubicBezTo>
                    <a:cubicBezTo>
                      <a:pt x="6135" y="7851"/>
                      <a:pt x="6705" y="7673"/>
                      <a:pt x="7174" y="7243"/>
                    </a:cubicBezTo>
                    <a:cubicBezTo>
                      <a:pt x="7903" y="6635"/>
                      <a:pt x="8329" y="5419"/>
                      <a:pt x="7934" y="4598"/>
                    </a:cubicBezTo>
                    <a:cubicBezTo>
                      <a:pt x="7751" y="4203"/>
                      <a:pt x="7447" y="3899"/>
                      <a:pt x="7204" y="3595"/>
                    </a:cubicBezTo>
                    <a:cubicBezTo>
                      <a:pt x="6718" y="2957"/>
                      <a:pt x="6991" y="2440"/>
                      <a:pt x="6839" y="1711"/>
                    </a:cubicBezTo>
                    <a:cubicBezTo>
                      <a:pt x="6748" y="1619"/>
                      <a:pt x="6718" y="1528"/>
                      <a:pt x="6687" y="1407"/>
                    </a:cubicBezTo>
                    <a:cubicBezTo>
                      <a:pt x="6341" y="598"/>
                      <a:pt x="5485" y="0"/>
                      <a:pt x="4694" y="0"/>
                    </a:cubicBezTo>
                    <a:close/>
                  </a:path>
                </a:pathLst>
              </a:custGeom>
              <a:solidFill>
                <a:srgbClr val="0053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992;p50"/>
              <p:cNvSpPr/>
              <p:nvPr/>
            </p:nvSpPr>
            <p:spPr>
              <a:xfrm>
                <a:off x="3771175" y="7240325"/>
                <a:ext cx="69950" cy="71200"/>
              </a:xfrm>
              <a:custGeom>
                <a:avLst/>
                <a:gdLst/>
                <a:ahLst/>
                <a:cxnLst/>
                <a:rect l="l" t="t" r="r" b="b"/>
                <a:pathLst>
                  <a:path w="2798" h="2848" extrusionOk="0">
                    <a:moveTo>
                      <a:pt x="1408" y="1"/>
                    </a:moveTo>
                    <a:cubicBezTo>
                      <a:pt x="1174" y="1"/>
                      <a:pt x="937" y="82"/>
                      <a:pt x="730" y="254"/>
                    </a:cubicBezTo>
                    <a:cubicBezTo>
                      <a:pt x="153" y="649"/>
                      <a:pt x="1" y="1561"/>
                      <a:pt x="396" y="2230"/>
                    </a:cubicBezTo>
                    <a:cubicBezTo>
                      <a:pt x="623" y="2627"/>
                      <a:pt x="991" y="2848"/>
                      <a:pt x="1376" y="2848"/>
                    </a:cubicBezTo>
                    <a:cubicBezTo>
                      <a:pt x="1610" y="2848"/>
                      <a:pt x="1850" y="2767"/>
                      <a:pt x="2068" y="2594"/>
                    </a:cubicBezTo>
                    <a:cubicBezTo>
                      <a:pt x="2645" y="2169"/>
                      <a:pt x="2797" y="1257"/>
                      <a:pt x="2402" y="619"/>
                    </a:cubicBezTo>
                    <a:cubicBezTo>
                      <a:pt x="2175" y="221"/>
                      <a:pt x="1795" y="1"/>
                      <a:pt x="14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6850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3" name="Google Shape;993;p50"/>
              <p:cNvSpPr/>
              <p:nvPr/>
            </p:nvSpPr>
            <p:spPr>
              <a:xfrm>
                <a:off x="3804625" y="7197450"/>
                <a:ext cx="23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890" extrusionOk="0">
                    <a:moveTo>
                      <a:pt x="61" y="1"/>
                    </a:moveTo>
                    <a:cubicBezTo>
                      <a:pt x="46" y="1"/>
                      <a:pt x="30" y="8"/>
                      <a:pt x="30" y="24"/>
                    </a:cubicBezTo>
                    <a:cubicBezTo>
                      <a:pt x="0" y="176"/>
                      <a:pt x="0" y="297"/>
                      <a:pt x="0" y="449"/>
                    </a:cubicBezTo>
                    <a:lnTo>
                      <a:pt x="0" y="844"/>
                    </a:lnTo>
                    <a:cubicBezTo>
                      <a:pt x="0" y="875"/>
                      <a:pt x="23" y="890"/>
                      <a:pt x="46" y="890"/>
                    </a:cubicBezTo>
                    <a:cubicBezTo>
                      <a:pt x="68" y="890"/>
                      <a:pt x="91" y="875"/>
                      <a:pt x="91" y="844"/>
                    </a:cubicBezTo>
                    <a:lnTo>
                      <a:pt x="91" y="449"/>
                    </a:lnTo>
                    <a:lnTo>
                      <a:pt x="91" y="24"/>
                    </a:lnTo>
                    <a:cubicBezTo>
                      <a:pt x="91" y="8"/>
                      <a:pt x="76" y="1"/>
                      <a:pt x="61" y="1"/>
                    </a:cubicBez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4" name="Google Shape;994;p50"/>
              <p:cNvSpPr/>
              <p:nvPr/>
            </p:nvSpPr>
            <p:spPr>
              <a:xfrm>
                <a:off x="3817250" y="7198675"/>
                <a:ext cx="1017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407" h="822" extrusionOk="0">
                    <a:moveTo>
                      <a:pt x="382" y="0"/>
                    </a:moveTo>
                    <a:cubicBezTo>
                      <a:pt x="372" y="0"/>
                      <a:pt x="359" y="10"/>
                      <a:pt x="346" y="35"/>
                    </a:cubicBezTo>
                    <a:cubicBezTo>
                      <a:pt x="255" y="309"/>
                      <a:pt x="133" y="552"/>
                      <a:pt x="42" y="765"/>
                    </a:cubicBezTo>
                    <a:cubicBezTo>
                      <a:pt x="0" y="786"/>
                      <a:pt x="16" y="821"/>
                      <a:pt x="40" y="821"/>
                    </a:cubicBezTo>
                    <a:cubicBezTo>
                      <a:pt x="51" y="821"/>
                      <a:pt x="63" y="814"/>
                      <a:pt x="73" y="795"/>
                    </a:cubicBezTo>
                    <a:cubicBezTo>
                      <a:pt x="225" y="583"/>
                      <a:pt x="346" y="309"/>
                      <a:pt x="407" y="35"/>
                    </a:cubicBezTo>
                    <a:cubicBezTo>
                      <a:pt x="407" y="18"/>
                      <a:pt x="397" y="0"/>
                      <a:pt x="382" y="0"/>
                    </a:cubicBez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5" name="Google Shape;995;p50"/>
              <p:cNvSpPr/>
              <p:nvPr/>
            </p:nvSpPr>
            <p:spPr>
              <a:xfrm>
                <a:off x="3851600" y="7293650"/>
                <a:ext cx="1080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32" h="432" extrusionOk="0">
                    <a:moveTo>
                      <a:pt x="23" y="1"/>
                    </a:moveTo>
                    <a:cubicBezTo>
                      <a:pt x="6" y="1"/>
                      <a:pt x="1" y="18"/>
                      <a:pt x="36" y="36"/>
                    </a:cubicBezTo>
                    <a:lnTo>
                      <a:pt x="218" y="249"/>
                    </a:lnTo>
                    <a:lnTo>
                      <a:pt x="279" y="309"/>
                    </a:lnTo>
                    <a:lnTo>
                      <a:pt x="401" y="431"/>
                    </a:lnTo>
                    <a:lnTo>
                      <a:pt x="431" y="431"/>
                    </a:lnTo>
                    <a:lnTo>
                      <a:pt x="431" y="401"/>
                    </a:lnTo>
                    <a:lnTo>
                      <a:pt x="370" y="309"/>
                    </a:lnTo>
                    <a:cubicBezTo>
                      <a:pt x="340" y="279"/>
                      <a:pt x="279" y="249"/>
                      <a:pt x="249" y="249"/>
                    </a:cubicBezTo>
                    <a:lnTo>
                      <a:pt x="66" y="36"/>
                    </a:lnTo>
                    <a:cubicBezTo>
                      <a:pt x="54" y="10"/>
                      <a:pt x="35" y="1"/>
                      <a:pt x="23" y="1"/>
                    </a:cubicBez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6" name="Google Shape;996;p50"/>
              <p:cNvSpPr/>
              <p:nvPr/>
            </p:nvSpPr>
            <p:spPr>
              <a:xfrm>
                <a:off x="3850975" y="7283125"/>
                <a:ext cx="9900" cy="3825"/>
              </a:xfrm>
              <a:custGeom>
                <a:avLst/>
                <a:gdLst/>
                <a:ahLst/>
                <a:cxnLst/>
                <a:rect l="l" t="t" r="r" b="b"/>
                <a:pathLst>
                  <a:path w="396" h="153" extrusionOk="0">
                    <a:moveTo>
                      <a:pt x="21" y="35"/>
                    </a:moveTo>
                    <a:cubicBezTo>
                      <a:pt x="7" y="35"/>
                      <a:pt x="21" y="62"/>
                      <a:pt x="61" y="62"/>
                    </a:cubicBezTo>
                    <a:cubicBezTo>
                      <a:pt x="41" y="42"/>
                      <a:pt x="27" y="35"/>
                      <a:pt x="21" y="35"/>
                    </a:cubicBezTo>
                    <a:close/>
                    <a:moveTo>
                      <a:pt x="0" y="1"/>
                    </a:moveTo>
                    <a:cubicBezTo>
                      <a:pt x="91" y="62"/>
                      <a:pt x="91" y="62"/>
                      <a:pt x="61" y="62"/>
                    </a:cubicBezTo>
                    <a:cubicBezTo>
                      <a:pt x="91" y="62"/>
                      <a:pt x="91" y="62"/>
                      <a:pt x="91" y="92"/>
                    </a:cubicBezTo>
                    <a:lnTo>
                      <a:pt x="122" y="92"/>
                    </a:lnTo>
                    <a:cubicBezTo>
                      <a:pt x="152" y="92"/>
                      <a:pt x="213" y="123"/>
                      <a:pt x="213" y="123"/>
                    </a:cubicBezTo>
                    <a:lnTo>
                      <a:pt x="274" y="153"/>
                    </a:lnTo>
                    <a:lnTo>
                      <a:pt x="335" y="153"/>
                    </a:lnTo>
                    <a:cubicBezTo>
                      <a:pt x="395" y="153"/>
                      <a:pt x="395" y="123"/>
                      <a:pt x="335" y="92"/>
                    </a:cubicBezTo>
                    <a:lnTo>
                      <a:pt x="274" y="92"/>
                    </a:lnTo>
                    <a:cubicBezTo>
                      <a:pt x="243" y="92"/>
                      <a:pt x="213" y="92"/>
                      <a:pt x="152" y="31"/>
                    </a:cubicBezTo>
                    <a:cubicBezTo>
                      <a:pt x="122" y="31"/>
                      <a:pt x="91" y="31"/>
                      <a:pt x="61" y="1"/>
                    </a:cubicBez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997;p50"/>
              <p:cNvSpPr/>
              <p:nvPr/>
            </p:nvSpPr>
            <p:spPr>
              <a:xfrm>
                <a:off x="3777250" y="7319875"/>
                <a:ext cx="762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732" extrusionOk="0">
                    <a:moveTo>
                      <a:pt x="241" y="0"/>
                    </a:moveTo>
                    <a:cubicBezTo>
                      <a:pt x="219" y="0"/>
                      <a:pt x="196" y="8"/>
                      <a:pt x="183" y="20"/>
                    </a:cubicBezTo>
                    <a:cubicBezTo>
                      <a:pt x="153" y="51"/>
                      <a:pt x="153" y="142"/>
                      <a:pt x="153" y="172"/>
                    </a:cubicBezTo>
                    <a:cubicBezTo>
                      <a:pt x="153" y="203"/>
                      <a:pt x="122" y="294"/>
                      <a:pt x="122" y="324"/>
                    </a:cubicBezTo>
                    <a:lnTo>
                      <a:pt x="1" y="659"/>
                    </a:lnTo>
                    <a:cubicBezTo>
                      <a:pt x="1" y="703"/>
                      <a:pt x="17" y="731"/>
                      <a:pt x="38" y="731"/>
                    </a:cubicBezTo>
                    <a:cubicBezTo>
                      <a:pt x="45" y="731"/>
                      <a:pt x="54" y="728"/>
                      <a:pt x="62" y="719"/>
                    </a:cubicBezTo>
                    <a:lnTo>
                      <a:pt x="183" y="355"/>
                    </a:lnTo>
                    <a:cubicBezTo>
                      <a:pt x="183" y="324"/>
                      <a:pt x="214" y="264"/>
                      <a:pt x="214" y="203"/>
                    </a:cubicBezTo>
                    <a:cubicBezTo>
                      <a:pt x="244" y="172"/>
                      <a:pt x="244" y="112"/>
                      <a:pt x="305" y="51"/>
                    </a:cubicBezTo>
                    <a:cubicBezTo>
                      <a:pt x="305" y="15"/>
                      <a:pt x="274" y="0"/>
                      <a:pt x="241" y="0"/>
                    </a:cubicBez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" name="Google Shape;998;p50"/>
              <p:cNvSpPr/>
              <p:nvPr/>
            </p:nvSpPr>
            <p:spPr>
              <a:xfrm>
                <a:off x="3765850" y="7311950"/>
                <a:ext cx="15700" cy="2287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915" extrusionOk="0">
                    <a:moveTo>
                      <a:pt x="582" y="0"/>
                    </a:moveTo>
                    <a:cubicBezTo>
                      <a:pt x="564" y="0"/>
                      <a:pt x="541" y="10"/>
                      <a:pt x="518" y="33"/>
                    </a:cubicBezTo>
                    <a:cubicBezTo>
                      <a:pt x="457" y="185"/>
                      <a:pt x="366" y="307"/>
                      <a:pt x="244" y="459"/>
                    </a:cubicBezTo>
                    <a:cubicBezTo>
                      <a:pt x="214" y="520"/>
                      <a:pt x="183" y="611"/>
                      <a:pt x="153" y="641"/>
                    </a:cubicBezTo>
                    <a:cubicBezTo>
                      <a:pt x="123" y="672"/>
                      <a:pt x="123" y="733"/>
                      <a:pt x="62" y="763"/>
                    </a:cubicBezTo>
                    <a:cubicBezTo>
                      <a:pt x="62" y="793"/>
                      <a:pt x="31" y="793"/>
                      <a:pt x="31" y="824"/>
                    </a:cubicBezTo>
                    <a:cubicBezTo>
                      <a:pt x="31" y="884"/>
                      <a:pt x="31" y="884"/>
                      <a:pt x="1" y="915"/>
                    </a:cubicBezTo>
                    <a:cubicBezTo>
                      <a:pt x="16" y="900"/>
                      <a:pt x="31" y="900"/>
                      <a:pt x="43" y="900"/>
                    </a:cubicBezTo>
                    <a:cubicBezTo>
                      <a:pt x="54" y="900"/>
                      <a:pt x="62" y="900"/>
                      <a:pt x="62" y="884"/>
                    </a:cubicBezTo>
                    <a:lnTo>
                      <a:pt x="123" y="824"/>
                    </a:lnTo>
                    <a:lnTo>
                      <a:pt x="153" y="793"/>
                    </a:lnTo>
                    <a:cubicBezTo>
                      <a:pt x="183" y="763"/>
                      <a:pt x="183" y="733"/>
                      <a:pt x="214" y="672"/>
                    </a:cubicBezTo>
                    <a:cubicBezTo>
                      <a:pt x="244" y="611"/>
                      <a:pt x="305" y="520"/>
                      <a:pt x="335" y="489"/>
                    </a:cubicBezTo>
                    <a:cubicBezTo>
                      <a:pt x="396" y="337"/>
                      <a:pt x="518" y="216"/>
                      <a:pt x="609" y="64"/>
                    </a:cubicBezTo>
                    <a:cubicBezTo>
                      <a:pt x="628" y="26"/>
                      <a:pt x="612" y="0"/>
                      <a:pt x="582" y="0"/>
                    </a:cubicBez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" name="Google Shape;999;p50"/>
              <p:cNvSpPr/>
              <p:nvPr/>
            </p:nvSpPr>
            <p:spPr>
              <a:xfrm>
                <a:off x="3747625" y="7264150"/>
                <a:ext cx="15225" cy="3050"/>
              </a:xfrm>
              <a:custGeom>
                <a:avLst/>
                <a:gdLst/>
                <a:ahLst/>
                <a:cxnLst/>
                <a:rect l="l" t="t" r="r" b="b"/>
                <a:pathLst>
                  <a:path w="609" h="122" extrusionOk="0">
                    <a:moveTo>
                      <a:pt x="31" y="0"/>
                    </a:moveTo>
                    <a:cubicBezTo>
                      <a:pt x="0" y="91"/>
                      <a:pt x="0" y="122"/>
                      <a:pt x="31" y="122"/>
                    </a:cubicBezTo>
                    <a:lnTo>
                      <a:pt x="548" y="122"/>
                    </a:lnTo>
                    <a:cubicBezTo>
                      <a:pt x="608" y="122"/>
                      <a:pt x="608" y="0"/>
                      <a:pt x="548" y="0"/>
                    </a:cubicBez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" name="Google Shape;1000;p50"/>
              <p:cNvSpPr/>
              <p:nvPr/>
            </p:nvSpPr>
            <p:spPr>
              <a:xfrm>
                <a:off x="3751425" y="7251100"/>
                <a:ext cx="15125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605" h="315" extrusionOk="0">
                    <a:moveTo>
                      <a:pt x="6" y="1"/>
                    </a:moveTo>
                    <a:cubicBezTo>
                      <a:pt x="0" y="1"/>
                      <a:pt x="0" y="18"/>
                      <a:pt x="0" y="36"/>
                    </a:cubicBezTo>
                    <a:cubicBezTo>
                      <a:pt x="31" y="66"/>
                      <a:pt x="31" y="66"/>
                      <a:pt x="92" y="66"/>
                    </a:cubicBezTo>
                    <a:cubicBezTo>
                      <a:pt x="122" y="66"/>
                      <a:pt x="122" y="127"/>
                      <a:pt x="152" y="127"/>
                    </a:cubicBezTo>
                    <a:cubicBezTo>
                      <a:pt x="183" y="157"/>
                      <a:pt x="244" y="157"/>
                      <a:pt x="274" y="188"/>
                    </a:cubicBezTo>
                    <a:cubicBezTo>
                      <a:pt x="335" y="218"/>
                      <a:pt x="426" y="279"/>
                      <a:pt x="548" y="309"/>
                    </a:cubicBezTo>
                    <a:cubicBezTo>
                      <a:pt x="551" y="313"/>
                      <a:pt x="554" y="314"/>
                      <a:pt x="558" y="314"/>
                    </a:cubicBezTo>
                    <a:cubicBezTo>
                      <a:pt x="584" y="314"/>
                      <a:pt x="605" y="218"/>
                      <a:pt x="578" y="218"/>
                    </a:cubicBezTo>
                    <a:cubicBezTo>
                      <a:pt x="487" y="188"/>
                      <a:pt x="396" y="157"/>
                      <a:pt x="304" y="127"/>
                    </a:cubicBezTo>
                    <a:cubicBezTo>
                      <a:pt x="274" y="127"/>
                      <a:pt x="213" y="66"/>
                      <a:pt x="183" y="66"/>
                    </a:cubicBezTo>
                    <a:cubicBezTo>
                      <a:pt x="152" y="66"/>
                      <a:pt x="152" y="66"/>
                      <a:pt x="122" y="36"/>
                    </a:cubicBezTo>
                    <a:lnTo>
                      <a:pt x="31" y="36"/>
                    </a:lnTo>
                    <a:cubicBezTo>
                      <a:pt x="18" y="10"/>
                      <a:pt x="11" y="1"/>
                      <a:pt x="6" y="1"/>
                    </a:cubicBez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1" name="Google Shape;1001;p50"/>
              <p:cNvSpPr/>
              <p:nvPr/>
            </p:nvSpPr>
            <p:spPr>
              <a:xfrm>
                <a:off x="3299275" y="7223050"/>
                <a:ext cx="200650" cy="147900"/>
              </a:xfrm>
              <a:custGeom>
                <a:avLst/>
                <a:gdLst/>
                <a:ahLst/>
                <a:cxnLst/>
                <a:rect l="l" t="t" r="r" b="b"/>
                <a:pathLst>
                  <a:path w="8026" h="5916" extrusionOk="0">
                    <a:moveTo>
                      <a:pt x="4287" y="1"/>
                    </a:moveTo>
                    <a:cubicBezTo>
                      <a:pt x="3209" y="1"/>
                      <a:pt x="1929" y="402"/>
                      <a:pt x="700" y="823"/>
                    </a:cubicBezTo>
                    <a:lnTo>
                      <a:pt x="1" y="975"/>
                    </a:lnTo>
                    <a:cubicBezTo>
                      <a:pt x="183" y="2100"/>
                      <a:pt x="426" y="3133"/>
                      <a:pt x="730" y="4137"/>
                    </a:cubicBezTo>
                    <a:cubicBezTo>
                      <a:pt x="822" y="4592"/>
                      <a:pt x="1034" y="5048"/>
                      <a:pt x="1308" y="5352"/>
                    </a:cubicBezTo>
                    <a:cubicBezTo>
                      <a:pt x="1686" y="5790"/>
                      <a:pt x="2260" y="5915"/>
                      <a:pt x="2901" y="5915"/>
                    </a:cubicBezTo>
                    <a:cubicBezTo>
                      <a:pt x="3239" y="5915"/>
                      <a:pt x="3596" y="5881"/>
                      <a:pt x="3952" y="5839"/>
                    </a:cubicBezTo>
                    <a:cubicBezTo>
                      <a:pt x="5290" y="5687"/>
                      <a:pt x="6658" y="5565"/>
                      <a:pt x="8025" y="5413"/>
                    </a:cubicBezTo>
                    <a:cubicBezTo>
                      <a:pt x="7661" y="4440"/>
                      <a:pt x="7326" y="3407"/>
                      <a:pt x="6992" y="2404"/>
                    </a:cubicBezTo>
                    <a:cubicBezTo>
                      <a:pt x="6810" y="1796"/>
                      <a:pt x="6566" y="1188"/>
                      <a:pt x="6232" y="793"/>
                    </a:cubicBezTo>
                    <a:cubicBezTo>
                      <a:pt x="5757" y="215"/>
                      <a:pt x="5076" y="1"/>
                      <a:pt x="4287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2" name="Google Shape;1002;p50"/>
              <p:cNvSpPr/>
              <p:nvPr/>
            </p:nvSpPr>
            <p:spPr>
              <a:xfrm>
                <a:off x="3287725" y="7212525"/>
                <a:ext cx="223600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8944" h="6693" extrusionOk="0">
                    <a:moveTo>
                      <a:pt x="4806" y="796"/>
                    </a:moveTo>
                    <a:cubicBezTo>
                      <a:pt x="5167" y="796"/>
                      <a:pt x="5524" y="849"/>
                      <a:pt x="5843" y="1001"/>
                    </a:cubicBezTo>
                    <a:cubicBezTo>
                      <a:pt x="6572" y="1396"/>
                      <a:pt x="6846" y="2187"/>
                      <a:pt x="7089" y="2916"/>
                    </a:cubicBezTo>
                    <a:cubicBezTo>
                      <a:pt x="7373" y="3742"/>
                      <a:pt x="7657" y="4612"/>
                      <a:pt x="7941" y="5470"/>
                    </a:cubicBezTo>
                    <a:lnTo>
                      <a:pt x="7941" y="5470"/>
                    </a:lnTo>
                    <a:cubicBezTo>
                      <a:pt x="7091" y="5562"/>
                      <a:pt x="6244" y="5637"/>
                      <a:pt x="5417" y="5713"/>
                    </a:cubicBezTo>
                    <a:cubicBezTo>
                      <a:pt x="4801" y="5779"/>
                      <a:pt x="4137" y="5893"/>
                      <a:pt x="3494" y="5893"/>
                    </a:cubicBezTo>
                    <a:cubicBezTo>
                      <a:pt x="3249" y="5893"/>
                      <a:pt x="3008" y="5876"/>
                      <a:pt x="2773" y="5834"/>
                    </a:cubicBezTo>
                    <a:cubicBezTo>
                      <a:pt x="1922" y="5682"/>
                      <a:pt x="1679" y="4892"/>
                      <a:pt x="1466" y="4132"/>
                    </a:cubicBezTo>
                    <a:cubicBezTo>
                      <a:pt x="1205" y="3233"/>
                      <a:pt x="971" y="2306"/>
                      <a:pt x="819" y="1404"/>
                    </a:cubicBezTo>
                    <a:lnTo>
                      <a:pt x="819" y="1404"/>
                    </a:lnTo>
                    <a:cubicBezTo>
                      <a:pt x="868" y="1520"/>
                      <a:pt x="969" y="1607"/>
                      <a:pt x="1109" y="1607"/>
                    </a:cubicBezTo>
                    <a:cubicBezTo>
                      <a:pt x="1154" y="1607"/>
                      <a:pt x="1202" y="1598"/>
                      <a:pt x="1253" y="1579"/>
                    </a:cubicBezTo>
                    <a:cubicBezTo>
                      <a:pt x="2044" y="1305"/>
                      <a:pt x="2895" y="1062"/>
                      <a:pt x="3746" y="910"/>
                    </a:cubicBezTo>
                    <a:cubicBezTo>
                      <a:pt x="4080" y="849"/>
                      <a:pt x="4445" y="796"/>
                      <a:pt x="4806" y="796"/>
                    </a:cubicBezTo>
                    <a:close/>
                    <a:moveTo>
                      <a:pt x="4702" y="1"/>
                    </a:moveTo>
                    <a:cubicBezTo>
                      <a:pt x="3466" y="1"/>
                      <a:pt x="2145" y="512"/>
                      <a:pt x="1071" y="849"/>
                    </a:cubicBezTo>
                    <a:cubicBezTo>
                      <a:pt x="880" y="909"/>
                      <a:pt x="793" y="1061"/>
                      <a:pt x="785" y="1214"/>
                    </a:cubicBezTo>
                    <a:lnTo>
                      <a:pt x="785" y="1214"/>
                    </a:lnTo>
                    <a:cubicBezTo>
                      <a:pt x="743" y="1063"/>
                      <a:pt x="620" y="998"/>
                      <a:pt x="486" y="998"/>
                    </a:cubicBezTo>
                    <a:cubicBezTo>
                      <a:pt x="260" y="998"/>
                      <a:pt x="1" y="1184"/>
                      <a:pt x="37" y="1457"/>
                    </a:cubicBezTo>
                    <a:cubicBezTo>
                      <a:pt x="189" y="2521"/>
                      <a:pt x="433" y="3585"/>
                      <a:pt x="767" y="4618"/>
                    </a:cubicBezTo>
                    <a:cubicBezTo>
                      <a:pt x="1040" y="5469"/>
                      <a:pt x="1375" y="6229"/>
                      <a:pt x="2256" y="6533"/>
                    </a:cubicBezTo>
                    <a:cubicBezTo>
                      <a:pt x="2605" y="6653"/>
                      <a:pt x="2967" y="6693"/>
                      <a:pt x="3335" y="6693"/>
                    </a:cubicBezTo>
                    <a:cubicBezTo>
                      <a:pt x="3897" y="6693"/>
                      <a:pt x="4471" y="6600"/>
                      <a:pt x="5022" y="6564"/>
                    </a:cubicBezTo>
                    <a:cubicBezTo>
                      <a:pt x="6177" y="6442"/>
                      <a:pt x="7332" y="6320"/>
                      <a:pt x="8487" y="6229"/>
                    </a:cubicBezTo>
                    <a:cubicBezTo>
                      <a:pt x="8700" y="6169"/>
                      <a:pt x="8943" y="5986"/>
                      <a:pt x="8852" y="5713"/>
                    </a:cubicBezTo>
                    <a:lnTo>
                      <a:pt x="7728" y="2430"/>
                    </a:lnTo>
                    <a:cubicBezTo>
                      <a:pt x="7424" y="1609"/>
                      <a:pt x="7089" y="788"/>
                      <a:pt x="6269" y="363"/>
                    </a:cubicBezTo>
                    <a:cubicBezTo>
                      <a:pt x="5783" y="101"/>
                      <a:pt x="5251" y="1"/>
                      <a:pt x="4702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" name="Google Shape;1003;p50"/>
              <p:cNvSpPr/>
              <p:nvPr/>
            </p:nvSpPr>
            <p:spPr>
              <a:xfrm>
                <a:off x="3315375" y="7266225"/>
                <a:ext cx="154900" cy="73925"/>
              </a:xfrm>
              <a:custGeom>
                <a:avLst/>
                <a:gdLst/>
                <a:ahLst/>
                <a:cxnLst/>
                <a:rect l="l" t="t" r="r" b="b"/>
                <a:pathLst>
                  <a:path w="6196" h="2957" extrusionOk="0">
                    <a:moveTo>
                      <a:pt x="142" y="1"/>
                    </a:moveTo>
                    <a:cubicBezTo>
                      <a:pt x="80" y="1"/>
                      <a:pt x="0" y="60"/>
                      <a:pt x="26" y="160"/>
                    </a:cubicBezTo>
                    <a:cubicBezTo>
                      <a:pt x="147" y="343"/>
                      <a:pt x="390" y="464"/>
                      <a:pt x="573" y="555"/>
                    </a:cubicBezTo>
                    <a:cubicBezTo>
                      <a:pt x="786" y="677"/>
                      <a:pt x="1029" y="768"/>
                      <a:pt x="1241" y="829"/>
                    </a:cubicBezTo>
                    <a:cubicBezTo>
                      <a:pt x="1819" y="981"/>
                      <a:pt x="2366" y="1194"/>
                      <a:pt x="2883" y="1376"/>
                    </a:cubicBezTo>
                    <a:cubicBezTo>
                      <a:pt x="3460" y="1558"/>
                      <a:pt x="3977" y="1832"/>
                      <a:pt x="4524" y="2106"/>
                    </a:cubicBezTo>
                    <a:cubicBezTo>
                      <a:pt x="4798" y="2197"/>
                      <a:pt x="5041" y="2349"/>
                      <a:pt x="5284" y="2501"/>
                    </a:cubicBezTo>
                    <a:cubicBezTo>
                      <a:pt x="5558" y="2653"/>
                      <a:pt x="5770" y="2865"/>
                      <a:pt x="6074" y="2957"/>
                    </a:cubicBezTo>
                    <a:cubicBezTo>
                      <a:pt x="6166" y="2957"/>
                      <a:pt x="6196" y="2926"/>
                      <a:pt x="6166" y="2896"/>
                    </a:cubicBezTo>
                    <a:cubicBezTo>
                      <a:pt x="5983" y="2713"/>
                      <a:pt x="5710" y="2592"/>
                      <a:pt x="5527" y="2440"/>
                    </a:cubicBezTo>
                    <a:cubicBezTo>
                      <a:pt x="5254" y="2288"/>
                      <a:pt x="5011" y="2136"/>
                      <a:pt x="4767" y="1984"/>
                    </a:cubicBezTo>
                    <a:cubicBezTo>
                      <a:pt x="4251" y="1710"/>
                      <a:pt x="3764" y="1498"/>
                      <a:pt x="3278" y="1255"/>
                    </a:cubicBezTo>
                    <a:cubicBezTo>
                      <a:pt x="2731" y="1042"/>
                      <a:pt x="2214" y="829"/>
                      <a:pt x="1637" y="677"/>
                    </a:cubicBezTo>
                    <a:cubicBezTo>
                      <a:pt x="1363" y="616"/>
                      <a:pt x="1120" y="525"/>
                      <a:pt x="877" y="403"/>
                    </a:cubicBezTo>
                    <a:cubicBezTo>
                      <a:pt x="755" y="373"/>
                      <a:pt x="664" y="312"/>
                      <a:pt x="542" y="221"/>
                    </a:cubicBezTo>
                    <a:cubicBezTo>
                      <a:pt x="421" y="160"/>
                      <a:pt x="360" y="39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4" name="Google Shape;1004;p50"/>
              <p:cNvSpPr/>
              <p:nvPr/>
            </p:nvSpPr>
            <p:spPr>
              <a:xfrm>
                <a:off x="3408500" y="7282175"/>
                <a:ext cx="42800" cy="28600"/>
              </a:xfrm>
              <a:custGeom>
                <a:avLst/>
                <a:gdLst/>
                <a:ahLst/>
                <a:cxnLst/>
                <a:rect l="l" t="t" r="r" b="b"/>
                <a:pathLst>
                  <a:path w="1712" h="1144" extrusionOk="0">
                    <a:moveTo>
                      <a:pt x="1668" y="0"/>
                    </a:moveTo>
                    <a:cubicBezTo>
                      <a:pt x="1662" y="0"/>
                      <a:pt x="1656" y="3"/>
                      <a:pt x="1650" y="9"/>
                    </a:cubicBezTo>
                    <a:cubicBezTo>
                      <a:pt x="1590" y="9"/>
                      <a:pt x="1590" y="39"/>
                      <a:pt x="1559" y="39"/>
                    </a:cubicBezTo>
                    <a:cubicBezTo>
                      <a:pt x="1529" y="39"/>
                      <a:pt x="1498" y="100"/>
                      <a:pt x="1438" y="130"/>
                    </a:cubicBezTo>
                    <a:cubicBezTo>
                      <a:pt x="1377" y="161"/>
                      <a:pt x="1286" y="191"/>
                      <a:pt x="1255" y="252"/>
                    </a:cubicBezTo>
                    <a:cubicBezTo>
                      <a:pt x="1134" y="313"/>
                      <a:pt x="982" y="404"/>
                      <a:pt x="890" y="465"/>
                    </a:cubicBezTo>
                    <a:cubicBezTo>
                      <a:pt x="617" y="617"/>
                      <a:pt x="343" y="799"/>
                      <a:pt x="70" y="951"/>
                    </a:cubicBezTo>
                    <a:cubicBezTo>
                      <a:pt x="0" y="1020"/>
                      <a:pt x="37" y="1143"/>
                      <a:pt x="112" y="1143"/>
                    </a:cubicBezTo>
                    <a:cubicBezTo>
                      <a:pt x="136" y="1143"/>
                      <a:pt x="163" y="1132"/>
                      <a:pt x="191" y="1103"/>
                    </a:cubicBezTo>
                    <a:cubicBezTo>
                      <a:pt x="465" y="920"/>
                      <a:pt x="678" y="738"/>
                      <a:pt x="951" y="586"/>
                    </a:cubicBezTo>
                    <a:cubicBezTo>
                      <a:pt x="1073" y="495"/>
                      <a:pt x="1194" y="404"/>
                      <a:pt x="1346" y="313"/>
                    </a:cubicBezTo>
                    <a:cubicBezTo>
                      <a:pt x="1407" y="282"/>
                      <a:pt x="1438" y="221"/>
                      <a:pt x="1529" y="191"/>
                    </a:cubicBezTo>
                    <a:cubicBezTo>
                      <a:pt x="1559" y="161"/>
                      <a:pt x="1590" y="161"/>
                      <a:pt x="1650" y="130"/>
                    </a:cubicBezTo>
                    <a:lnTo>
                      <a:pt x="1711" y="39"/>
                    </a:lnTo>
                    <a:cubicBezTo>
                      <a:pt x="1711" y="39"/>
                      <a:pt x="1692" y="0"/>
                      <a:pt x="1668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5" name="Google Shape;1005;p50"/>
              <p:cNvSpPr/>
              <p:nvPr/>
            </p:nvSpPr>
            <p:spPr>
              <a:xfrm>
                <a:off x="3406425" y="7312025"/>
                <a:ext cx="6875" cy="3932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1573" extrusionOk="0">
                    <a:moveTo>
                      <a:pt x="244" y="0"/>
                    </a:moveTo>
                    <a:cubicBezTo>
                      <a:pt x="244" y="0"/>
                      <a:pt x="122" y="0"/>
                      <a:pt x="122" y="61"/>
                    </a:cubicBezTo>
                    <a:cubicBezTo>
                      <a:pt x="122" y="304"/>
                      <a:pt x="153" y="578"/>
                      <a:pt x="122" y="790"/>
                    </a:cubicBezTo>
                    <a:cubicBezTo>
                      <a:pt x="122" y="942"/>
                      <a:pt x="92" y="1064"/>
                      <a:pt x="92" y="1185"/>
                    </a:cubicBezTo>
                    <a:cubicBezTo>
                      <a:pt x="92" y="1246"/>
                      <a:pt x="62" y="1337"/>
                      <a:pt x="62" y="1368"/>
                    </a:cubicBezTo>
                    <a:cubicBezTo>
                      <a:pt x="62" y="1429"/>
                      <a:pt x="1" y="1520"/>
                      <a:pt x="62" y="1550"/>
                    </a:cubicBezTo>
                    <a:cubicBezTo>
                      <a:pt x="77" y="1565"/>
                      <a:pt x="92" y="1573"/>
                      <a:pt x="103" y="1573"/>
                    </a:cubicBezTo>
                    <a:cubicBezTo>
                      <a:pt x="115" y="1573"/>
                      <a:pt x="122" y="1565"/>
                      <a:pt x="122" y="1550"/>
                    </a:cubicBezTo>
                    <a:cubicBezTo>
                      <a:pt x="214" y="1520"/>
                      <a:pt x="214" y="1429"/>
                      <a:pt x="214" y="1368"/>
                    </a:cubicBezTo>
                    <a:cubicBezTo>
                      <a:pt x="214" y="1277"/>
                      <a:pt x="244" y="1246"/>
                      <a:pt x="244" y="1185"/>
                    </a:cubicBezTo>
                    <a:cubicBezTo>
                      <a:pt x="274" y="1033"/>
                      <a:pt x="274" y="912"/>
                      <a:pt x="274" y="760"/>
                    </a:cubicBezTo>
                    <a:cubicBezTo>
                      <a:pt x="274" y="486"/>
                      <a:pt x="274" y="274"/>
                      <a:pt x="244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6" name="Google Shape;1006;p50"/>
              <p:cNvSpPr/>
              <p:nvPr/>
            </p:nvSpPr>
            <p:spPr>
              <a:xfrm>
                <a:off x="3382975" y="7272750"/>
                <a:ext cx="36975" cy="31075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243" extrusionOk="0">
                    <a:moveTo>
                      <a:pt x="1394" y="0"/>
                    </a:moveTo>
                    <a:cubicBezTo>
                      <a:pt x="1382" y="0"/>
                      <a:pt x="1372" y="6"/>
                      <a:pt x="1364" y="21"/>
                    </a:cubicBezTo>
                    <a:lnTo>
                      <a:pt x="696" y="568"/>
                    </a:lnTo>
                    <a:cubicBezTo>
                      <a:pt x="574" y="659"/>
                      <a:pt x="452" y="781"/>
                      <a:pt x="331" y="842"/>
                    </a:cubicBezTo>
                    <a:cubicBezTo>
                      <a:pt x="240" y="933"/>
                      <a:pt x="118" y="1024"/>
                      <a:pt x="27" y="1145"/>
                    </a:cubicBezTo>
                    <a:cubicBezTo>
                      <a:pt x="1" y="1172"/>
                      <a:pt x="65" y="1243"/>
                      <a:pt x="102" y="1243"/>
                    </a:cubicBezTo>
                    <a:cubicBezTo>
                      <a:pt x="108" y="1243"/>
                      <a:pt x="114" y="1241"/>
                      <a:pt x="118" y="1237"/>
                    </a:cubicBezTo>
                    <a:cubicBezTo>
                      <a:pt x="240" y="1145"/>
                      <a:pt x="331" y="1085"/>
                      <a:pt x="452" y="963"/>
                    </a:cubicBezTo>
                    <a:cubicBezTo>
                      <a:pt x="574" y="842"/>
                      <a:pt x="696" y="781"/>
                      <a:pt x="787" y="659"/>
                    </a:cubicBezTo>
                    <a:cubicBezTo>
                      <a:pt x="1030" y="477"/>
                      <a:pt x="1243" y="264"/>
                      <a:pt x="1455" y="82"/>
                    </a:cubicBezTo>
                    <a:cubicBezTo>
                      <a:pt x="1479" y="59"/>
                      <a:pt x="1432" y="0"/>
                      <a:pt x="1394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7" name="Google Shape;1007;p50"/>
              <p:cNvSpPr/>
              <p:nvPr/>
            </p:nvSpPr>
            <p:spPr>
              <a:xfrm>
                <a:off x="3382875" y="7304925"/>
                <a:ext cx="6100" cy="3447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379" extrusionOk="0">
                    <a:moveTo>
                      <a:pt x="187" y="1"/>
                    </a:moveTo>
                    <a:cubicBezTo>
                      <a:pt x="144" y="1"/>
                      <a:pt x="92" y="30"/>
                      <a:pt x="92" y="102"/>
                    </a:cubicBezTo>
                    <a:cubicBezTo>
                      <a:pt x="92" y="284"/>
                      <a:pt x="31" y="497"/>
                      <a:pt x="31" y="710"/>
                    </a:cubicBezTo>
                    <a:lnTo>
                      <a:pt x="31" y="1014"/>
                    </a:lnTo>
                    <a:cubicBezTo>
                      <a:pt x="31" y="1105"/>
                      <a:pt x="0" y="1226"/>
                      <a:pt x="31" y="1287"/>
                    </a:cubicBezTo>
                    <a:cubicBezTo>
                      <a:pt x="31" y="1348"/>
                      <a:pt x="69" y="1378"/>
                      <a:pt x="114" y="1378"/>
                    </a:cubicBezTo>
                    <a:cubicBezTo>
                      <a:pt x="160" y="1378"/>
                      <a:pt x="213" y="1348"/>
                      <a:pt x="244" y="1287"/>
                    </a:cubicBezTo>
                    <a:lnTo>
                      <a:pt x="244" y="1014"/>
                    </a:lnTo>
                    <a:lnTo>
                      <a:pt x="244" y="710"/>
                    </a:lnTo>
                    <a:lnTo>
                      <a:pt x="244" y="41"/>
                    </a:lnTo>
                    <a:cubicBezTo>
                      <a:pt x="244" y="16"/>
                      <a:pt x="218" y="1"/>
                      <a:pt x="187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8" name="Google Shape;1008;p50"/>
              <p:cNvSpPr/>
              <p:nvPr/>
            </p:nvSpPr>
            <p:spPr>
              <a:xfrm>
                <a:off x="3349675" y="7258675"/>
                <a:ext cx="42800" cy="29925"/>
              </a:xfrm>
              <a:custGeom>
                <a:avLst/>
                <a:gdLst/>
                <a:ahLst/>
                <a:cxnLst/>
                <a:rect l="l" t="t" r="r" b="b"/>
                <a:pathLst>
                  <a:path w="1712" h="1197" extrusionOk="0">
                    <a:moveTo>
                      <a:pt x="1598" y="0"/>
                    </a:moveTo>
                    <a:cubicBezTo>
                      <a:pt x="1589" y="0"/>
                      <a:pt x="1580" y="2"/>
                      <a:pt x="1572" y="6"/>
                    </a:cubicBezTo>
                    <a:cubicBezTo>
                      <a:pt x="1298" y="158"/>
                      <a:pt x="1055" y="341"/>
                      <a:pt x="812" y="493"/>
                    </a:cubicBezTo>
                    <a:cubicBezTo>
                      <a:pt x="569" y="645"/>
                      <a:pt x="295" y="797"/>
                      <a:pt x="82" y="1040"/>
                    </a:cubicBezTo>
                    <a:cubicBezTo>
                      <a:pt x="1" y="1094"/>
                      <a:pt x="65" y="1197"/>
                      <a:pt x="166" y="1197"/>
                    </a:cubicBezTo>
                    <a:cubicBezTo>
                      <a:pt x="178" y="1197"/>
                      <a:pt x="191" y="1195"/>
                      <a:pt x="204" y="1192"/>
                    </a:cubicBezTo>
                    <a:cubicBezTo>
                      <a:pt x="447" y="1040"/>
                      <a:pt x="690" y="827"/>
                      <a:pt x="903" y="645"/>
                    </a:cubicBezTo>
                    <a:cubicBezTo>
                      <a:pt x="1146" y="462"/>
                      <a:pt x="1420" y="310"/>
                      <a:pt x="1632" y="128"/>
                    </a:cubicBezTo>
                    <a:cubicBezTo>
                      <a:pt x="1711" y="75"/>
                      <a:pt x="1654" y="0"/>
                      <a:pt x="1598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9" name="Google Shape;1009;p50"/>
              <p:cNvSpPr/>
              <p:nvPr/>
            </p:nvSpPr>
            <p:spPr>
              <a:xfrm>
                <a:off x="3347450" y="7295650"/>
                <a:ext cx="8500" cy="38650"/>
              </a:xfrm>
              <a:custGeom>
                <a:avLst/>
                <a:gdLst/>
                <a:ahLst/>
                <a:cxnLst/>
                <a:rect l="l" t="t" r="r" b="b"/>
                <a:pathLst>
                  <a:path w="340" h="1546" extrusionOk="0">
                    <a:moveTo>
                      <a:pt x="96" y="1"/>
                    </a:moveTo>
                    <a:cubicBezTo>
                      <a:pt x="54" y="1"/>
                      <a:pt x="0" y="39"/>
                      <a:pt x="19" y="78"/>
                    </a:cubicBezTo>
                    <a:lnTo>
                      <a:pt x="141" y="1445"/>
                    </a:lnTo>
                    <a:cubicBezTo>
                      <a:pt x="141" y="1514"/>
                      <a:pt x="184" y="1545"/>
                      <a:pt x="229" y="1545"/>
                    </a:cubicBezTo>
                    <a:cubicBezTo>
                      <a:pt x="283" y="1545"/>
                      <a:pt x="340" y="1498"/>
                      <a:pt x="323" y="1415"/>
                    </a:cubicBezTo>
                    <a:cubicBezTo>
                      <a:pt x="232" y="959"/>
                      <a:pt x="202" y="503"/>
                      <a:pt x="141" y="47"/>
                    </a:cubicBezTo>
                    <a:cubicBezTo>
                      <a:pt x="141" y="14"/>
                      <a:pt x="120" y="1"/>
                      <a:pt x="96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0" name="Google Shape;1010;p50"/>
              <p:cNvSpPr/>
              <p:nvPr/>
            </p:nvSpPr>
            <p:spPr>
              <a:xfrm>
                <a:off x="3117675" y="7081775"/>
                <a:ext cx="155050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6202" h="684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52" y="973"/>
                      <a:pt x="304" y="1885"/>
                      <a:pt x="456" y="2827"/>
                    </a:cubicBezTo>
                    <a:cubicBezTo>
                      <a:pt x="548" y="3404"/>
                      <a:pt x="669" y="3952"/>
                      <a:pt x="882" y="4468"/>
                    </a:cubicBezTo>
                    <a:cubicBezTo>
                      <a:pt x="1642" y="6018"/>
                      <a:pt x="3648" y="6383"/>
                      <a:pt x="5563" y="6657"/>
                    </a:cubicBezTo>
                    <a:lnTo>
                      <a:pt x="6171" y="6839"/>
                    </a:lnTo>
                    <a:cubicBezTo>
                      <a:pt x="6201" y="5897"/>
                      <a:pt x="6140" y="4955"/>
                      <a:pt x="6019" y="4043"/>
                    </a:cubicBezTo>
                    <a:cubicBezTo>
                      <a:pt x="5928" y="3617"/>
                      <a:pt x="5867" y="3161"/>
                      <a:pt x="5684" y="2827"/>
                    </a:cubicBezTo>
                    <a:cubicBezTo>
                      <a:pt x="5289" y="2037"/>
                      <a:pt x="4377" y="1672"/>
                      <a:pt x="3496" y="1338"/>
                    </a:cubicBezTo>
                    <a:cubicBezTo>
                      <a:pt x="2341" y="882"/>
                      <a:pt x="1186" y="456"/>
                      <a:pt x="0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1" name="Google Shape;1011;p50"/>
              <p:cNvSpPr/>
              <p:nvPr/>
            </p:nvSpPr>
            <p:spPr>
              <a:xfrm>
                <a:off x="3108650" y="7073750"/>
                <a:ext cx="171675" cy="186225"/>
              </a:xfrm>
              <a:custGeom>
                <a:avLst/>
                <a:gdLst/>
                <a:ahLst/>
                <a:cxnLst/>
                <a:rect l="l" t="t" r="r" b="b"/>
                <a:pathLst>
                  <a:path w="6867" h="7449" extrusionOk="0">
                    <a:moveTo>
                      <a:pt x="797" y="888"/>
                    </a:moveTo>
                    <a:cubicBezTo>
                      <a:pt x="1483" y="1146"/>
                      <a:pt x="2183" y="1393"/>
                      <a:pt x="2884" y="1659"/>
                    </a:cubicBezTo>
                    <a:cubicBezTo>
                      <a:pt x="3614" y="1932"/>
                      <a:pt x="4374" y="2145"/>
                      <a:pt x="5012" y="2570"/>
                    </a:cubicBezTo>
                    <a:cubicBezTo>
                      <a:pt x="5741" y="3026"/>
                      <a:pt x="5924" y="3665"/>
                      <a:pt x="6045" y="4485"/>
                    </a:cubicBezTo>
                    <a:cubicBezTo>
                      <a:pt x="6125" y="5224"/>
                      <a:pt x="6181" y="6008"/>
                      <a:pt x="6194" y="6779"/>
                    </a:cubicBezTo>
                    <a:lnTo>
                      <a:pt x="6194" y="6779"/>
                    </a:lnTo>
                    <a:cubicBezTo>
                      <a:pt x="6157" y="6710"/>
                      <a:pt x="6089" y="6658"/>
                      <a:pt x="5985" y="6643"/>
                    </a:cubicBezTo>
                    <a:cubicBezTo>
                      <a:pt x="4678" y="6461"/>
                      <a:pt x="3067" y="6248"/>
                      <a:pt x="2033" y="5306"/>
                    </a:cubicBezTo>
                    <a:cubicBezTo>
                      <a:pt x="1425" y="4729"/>
                      <a:pt x="1273" y="3969"/>
                      <a:pt x="1182" y="3178"/>
                    </a:cubicBezTo>
                    <a:cubicBezTo>
                      <a:pt x="1063" y="2419"/>
                      <a:pt x="945" y="1641"/>
                      <a:pt x="797" y="888"/>
                    </a:cubicBezTo>
                    <a:close/>
                    <a:moveTo>
                      <a:pt x="354" y="1"/>
                    </a:moveTo>
                    <a:cubicBezTo>
                      <a:pt x="137" y="1"/>
                      <a:pt x="0" y="257"/>
                      <a:pt x="27" y="443"/>
                    </a:cubicBezTo>
                    <a:cubicBezTo>
                      <a:pt x="209" y="1507"/>
                      <a:pt x="361" y="2570"/>
                      <a:pt x="574" y="3634"/>
                    </a:cubicBezTo>
                    <a:cubicBezTo>
                      <a:pt x="726" y="4425"/>
                      <a:pt x="969" y="5245"/>
                      <a:pt x="1577" y="5792"/>
                    </a:cubicBezTo>
                    <a:cubicBezTo>
                      <a:pt x="2702" y="6856"/>
                      <a:pt x="4404" y="7099"/>
                      <a:pt x="5833" y="7312"/>
                    </a:cubicBezTo>
                    <a:cubicBezTo>
                      <a:pt x="5850" y="7315"/>
                      <a:pt x="5867" y="7316"/>
                      <a:pt x="5883" y="7316"/>
                    </a:cubicBezTo>
                    <a:cubicBezTo>
                      <a:pt x="6032" y="7316"/>
                      <a:pt x="6145" y="7210"/>
                      <a:pt x="6197" y="7082"/>
                    </a:cubicBezTo>
                    <a:lnTo>
                      <a:pt x="6197" y="7082"/>
                    </a:lnTo>
                    <a:cubicBezTo>
                      <a:pt x="6197" y="7098"/>
                      <a:pt x="6197" y="7114"/>
                      <a:pt x="6197" y="7130"/>
                    </a:cubicBezTo>
                    <a:cubicBezTo>
                      <a:pt x="6197" y="7343"/>
                      <a:pt x="6365" y="7449"/>
                      <a:pt x="6532" y="7449"/>
                    </a:cubicBezTo>
                    <a:cubicBezTo>
                      <a:pt x="6699" y="7449"/>
                      <a:pt x="6866" y="7343"/>
                      <a:pt x="6866" y="7130"/>
                    </a:cubicBezTo>
                    <a:cubicBezTo>
                      <a:pt x="6866" y="6188"/>
                      <a:pt x="6836" y="5184"/>
                      <a:pt x="6684" y="4242"/>
                    </a:cubicBezTo>
                    <a:cubicBezTo>
                      <a:pt x="6562" y="3422"/>
                      <a:pt x="6289" y="2692"/>
                      <a:pt x="5620" y="2145"/>
                    </a:cubicBezTo>
                    <a:cubicBezTo>
                      <a:pt x="4982" y="1659"/>
                      <a:pt x="4130" y="1385"/>
                      <a:pt x="3371" y="1142"/>
                    </a:cubicBezTo>
                    <a:cubicBezTo>
                      <a:pt x="2398" y="747"/>
                      <a:pt x="1395" y="382"/>
                      <a:pt x="453" y="17"/>
                    </a:cubicBezTo>
                    <a:cubicBezTo>
                      <a:pt x="418" y="6"/>
                      <a:pt x="386" y="1"/>
                      <a:pt x="354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2" name="Google Shape;1012;p50"/>
              <p:cNvSpPr/>
              <p:nvPr/>
            </p:nvSpPr>
            <p:spPr>
              <a:xfrm>
                <a:off x="3140475" y="7109450"/>
                <a:ext cx="121400" cy="119600"/>
              </a:xfrm>
              <a:custGeom>
                <a:avLst/>
                <a:gdLst/>
                <a:ahLst/>
                <a:cxnLst/>
                <a:rect l="l" t="t" r="r" b="b"/>
                <a:pathLst>
                  <a:path w="4856" h="4784" extrusionOk="0">
                    <a:moveTo>
                      <a:pt x="47" y="0"/>
                    </a:moveTo>
                    <a:cubicBezTo>
                      <a:pt x="23" y="0"/>
                      <a:pt x="0" y="30"/>
                      <a:pt x="0" y="48"/>
                    </a:cubicBezTo>
                    <a:cubicBezTo>
                      <a:pt x="122" y="261"/>
                      <a:pt x="304" y="474"/>
                      <a:pt x="456" y="656"/>
                    </a:cubicBezTo>
                    <a:cubicBezTo>
                      <a:pt x="669" y="869"/>
                      <a:pt x="851" y="1112"/>
                      <a:pt x="1034" y="1294"/>
                    </a:cubicBezTo>
                    <a:cubicBezTo>
                      <a:pt x="1429" y="1720"/>
                      <a:pt x="1824" y="2145"/>
                      <a:pt x="2250" y="2510"/>
                    </a:cubicBezTo>
                    <a:cubicBezTo>
                      <a:pt x="2645" y="2905"/>
                      <a:pt x="3040" y="3240"/>
                      <a:pt x="3465" y="3574"/>
                    </a:cubicBezTo>
                    <a:lnTo>
                      <a:pt x="4164" y="4152"/>
                    </a:lnTo>
                    <a:cubicBezTo>
                      <a:pt x="4347" y="4334"/>
                      <a:pt x="4468" y="4608"/>
                      <a:pt x="4681" y="4760"/>
                    </a:cubicBezTo>
                    <a:cubicBezTo>
                      <a:pt x="4707" y="4776"/>
                      <a:pt x="4732" y="4784"/>
                      <a:pt x="4755" y="4784"/>
                    </a:cubicBezTo>
                    <a:cubicBezTo>
                      <a:pt x="4814" y="4784"/>
                      <a:pt x="4855" y="4734"/>
                      <a:pt x="4833" y="4668"/>
                    </a:cubicBezTo>
                    <a:cubicBezTo>
                      <a:pt x="4772" y="4456"/>
                      <a:pt x="4560" y="4273"/>
                      <a:pt x="4408" y="4091"/>
                    </a:cubicBezTo>
                    <a:cubicBezTo>
                      <a:pt x="4225" y="3908"/>
                      <a:pt x="4043" y="3756"/>
                      <a:pt x="3861" y="3604"/>
                    </a:cubicBezTo>
                    <a:cubicBezTo>
                      <a:pt x="3405" y="3240"/>
                      <a:pt x="2949" y="2875"/>
                      <a:pt x="2493" y="2510"/>
                    </a:cubicBezTo>
                    <a:cubicBezTo>
                      <a:pt x="2067" y="2115"/>
                      <a:pt x="1642" y="1750"/>
                      <a:pt x="1277" y="1325"/>
                    </a:cubicBezTo>
                    <a:cubicBezTo>
                      <a:pt x="1064" y="1142"/>
                      <a:pt x="882" y="930"/>
                      <a:pt x="699" y="717"/>
                    </a:cubicBezTo>
                    <a:cubicBezTo>
                      <a:pt x="517" y="504"/>
                      <a:pt x="304" y="231"/>
                      <a:pt x="91" y="48"/>
                    </a:cubicBezTo>
                    <a:cubicBezTo>
                      <a:pt x="80" y="12"/>
                      <a:pt x="63" y="0"/>
                      <a:pt x="47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3" name="Google Shape;1013;p50"/>
              <p:cNvSpPr/>
              <p:nvPr/>
            </p:nvSpPr>
            <p:spPr>
              <a:xfrm>
                <a:off x="3148075" y="7153950"/>
                <a:ext cx="39525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1581" h="366" extrusionOk="0">
                    <a:moveTo>
                      <a:pt x="1429" y="1"/>
                    </a:moveTo>
                    <a:cubicBezTo>
                      <a:pt x="1186" y="62"/>
                      <a:pt x="973" y="92"/>
                      <a:pt x="699" y="122"/>
                    </a:cubicBezTo>
                    <a:cubicBezTo>
                      <a:pt x="578" y="153"/>
                      <a:pt x="456" y="153"/>
                      <a:pt x="365" y="214"/>
                    </a:cubicBezTo>
                    <a:cubicBezTo>
                      <a:pt x="304" y="214"/>
                      <a:pt x="243" y="214"/>
                      <a:pt x="213" y="244"/>
                    </a:cubicBezTo>
                    <a:lnTo>
                      <a:pt x="122" y="244"/>
                    </a:lnTo>
                    <a:cubicBezTo>
                      <a:pt x="91" y="244"/>
                      <a:pt x="61" y="274"/>
                      <a:pt x="0" y="274"/>
                    </a:cubicBezTo>
                    <a:cubicBezTo>
                      <a:pt x="0" y="305"/>
                      <a:pt x="0" y="365"/>
                      <a:pt x="61" y="365"/>
                    </a:cubicBezTo>
                    <a:lnTo>
                      <a:pt x="213" y="365"/>
                    </a:lnTo>
                    <a:cubicBezTo>
                      <a:pt x="274" y="365"/>
                      <a:pt x="304" y="365"/>
                      <a:pt x="395" y="305"/>
                    </a:cubicBezTo>
                    <a:cubicBezTo>
                      <a:pt x="517" y="305"/>
                      <a:pt x="608" y="274"/>
                      <a:pt x="730" y="274"/>
                    </a:cubicBezTo>
                    <a:cubicBezTo>
                      <a:pt x="973" y="244"/>
                      <a:pt x="1216" y="214"/>
                      <a:pt x="1459" y="214"/>
                    </a:cubicBezTo>
                    <a:cubicBezTo>
                      <a:pt x="1581" y="214"/>
                      <a:pt x="1581" y="1"/>
                      <a:pt x="1429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4" name="Google Shape;1014;p50"/>
              <p:cNvSpPr/>
              <p:nvPr/>
            </p:nvSpPr>
            <p:spPr>
              <a:xfrm>
                <a:off x="3182275" y="7122050"/>
                <a:ext cx="11400" cy="32875"/>
              </a:xfrm>
              <a:custGeom>
                <a:avLst/>
                <a:gdLst/>
                <a:ahLst/>
                <a:cxnLst/>
                <a:rect l="l" t="t" r="r" b="b"/>
                <a:pathLst>
                  <a:path w="456" h="1315" extrusionOk="0">
                    <a:moveTo>
                      <a:pt x="365" y="0"/>
                    </a:moveTo>
                    <a:cubicBezTo>
                      <a:pt x="274" y="31"/>
                      <a:pt x="243" y="182"/>
                      <a:pt x="182" y="274"/>
                    </a:cubicBezTo>
                    <a:lnTo>
                      <a:pt x="91" y="608"/>
                    </a:lnTo>
                    <a:cubicBezTo>
                      <a:pt x="61" y="790"/>
                      <a:pt x="0" y="1034"/>
                      <a:pt x="0" y="1246"/>
                    </a:cubicBezTo>
                    <a:cubicBezTo>
                      <a:pt x="46" y="1292"/>
                      <a:pt x="99" y="1315"/>
                      <a:pt x="141" y="1315"/>
                    </a:cubicBezTo>
                    <a:cubicBezTo>
                      <a:pt x="182" y="1315"/>
                      <a:pt x="213" y="1292"/>
                      <a:pt x="213" y="1246"/>
                    </a:cubicBezTo>
                    <a:cubicBezTo>
                      <a:pt x="243" y="1064"/>
                      <a:pt x="243" y="821"/>
                      <a:pt x="304" y="638"/>
                    </a:cubicBezTo>
                    <a:cubicBezTo>
                      <a:pt x="365" y="517"/>
                      <a:pt x="365" y="456"/>
                      <a:pt x="395" y="334"/>
                    </a:cubicBezTo>
                    <a:cubicBezTo>
                      <a:pt x="395" y="304"/>
                      <a:pt x="426" y="213"/>
                      <a:pt x="426" y="182"/>
                    </a:cubicBezTo>
                    <a:cubicBezTo>
                      <a:pt x="456" y="152"/>
                      <a:pt x="456" y="61"/>
                      <a:pt x="426" y="31"/>
                    </a:cubicBezTo>
                    <a:cubicBezTo>
                      <a:pt x="426" y="31"/>
                      <a:pt x="395" y="0"/>
                      <a:pt x="365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5" name="Google Shape;1015;p50"/>
              <p:cNvSpPr/>
              <p:nvPr/>
            </p:nvSpPr>
            <p:spPr>
              <a:xfrm>
                <a:off x="3173150" y="7172200"/>
                <a:ext cx="34225" cy="11425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457" extrusionOk="0">
                    <a:moveTo>
                      <a:pt x="1277" y="0"/>
                    </a:moveTo>
                    <a:cubicBezTo>
                      <a:pt x="1186" y="0"/>
                      <a:pt x="1064" y="31"/>
                      <a:pt x="973" y="91"/>
                    </a:cubicBezTo>
                    <a:lnTo>
                      <a:pt x="639" y="183"/>
                    </a:lnTo>
                    <a:cubicBezTo>
                      <a:pt x="426" y="274"/>
                      <a:pt x="213" y="335"/>
                      <a:pt x="0" y="395"/>
                    </a:cubicBezTo>
                    <a:cubicBezTo>
                      <a:pt x="0" y="395"/>
                      <a:pt x="31" y="456"/>
                      <a:pt x="61" y="456"/>
                    </a:cubicBezTo>
                    <a:cubicBezTo>
                      <a:pt x="304" y="426"/>
                      <a:pt x="517" y="335"/>
                      <a:pt x="730" y="304"/>
                    </a:cubicBezTo>
                    <a:cubicBezTo>
                      <a:pt x="821" y="274"/>
                      <a:pt x="943" y="274"/>
                      <a:pt x="1034" y="243"/>
                    </a:cubicBezTo>
                    <a:cubicBezTo>
                      <a:pt x="1125" y="183"/>
                      <a:pt x="1246" y="183"/>
                      <a:pt x="1338" y="122"/>
                    </a:cubicBezTo>
                    <a:cubicBezTo>
                      <a:pt x="1368" y="91"/>
                      <a:pt x="1368" y="0"/>
                      <a:pt x="1277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6" name="Google Shape;1016;p50"/>
              <p:cNvSpPr/>
              <p:nvPr/>
            </p:nvSpPr>
            <p:spPr>
              <a:xfrm>
                <a:off x="3204625" y="7142900"/>
                <a:ext cx="9575" cy="27650"/>
              </a:xfrm>
              <a:custGeom>
                <a:avLst/>
                <a:gdLst/>
                <a:ahLst/>
                <a:cxnLst/>
                <a:rect l="l" t="t" r="r" b="b"/>
                <a:pathLst>
                  <a:path w="383" h="1106" extrusionOk="0">
                    <a:moveTo>
                      <a:pt x="305" y="1"/>
                    </a:moveTo>
                    <a:cubicBezTo>
                      <a:pt x="275" y="1"/>
                      <a:pt x="244" y="25"/>
                      <a:pt x="231" y="78"/>
                    </a:cubicBezTo>
                    <a:cubicBezTo>
                      <a:pt x="170" y="139"/>
                      <a:pt x="170" y="230"/>
                      <a:pt x="170" y="291"/>
                    </a:cubicBezTo>
                    <a:cubicBezTo>
                      <a:pt x="170" y="382"/>
                      <a:pt x="139" y="443"/>
                      <a:pt x="139" y="534"/>
                    </a:cubicBezTo>
                    <a:cubicBezTo>
                      <a:pt x="109" y="686"/>
                      <a:pt x="79" y="868"/>
                      <a:pt x="18" y="1020"/>
                    </a:cubicBezTo>
                    <a:cubicBezTo>
                      <a:pt x="0" y="1073"/>
                      <a:pt x="34" y="1106"/>
                      <a:pt x="65" y="1106"/>
                    </a:cubicBezTo>
                    <a:cubicBezTo>
                      <a:pt x="88" y="1106"/>
                      <a:pt x="109" y="1089"/>
                      <a:pt x="109" y="1051"/>
                    </a:cubicBezTo>
                    <a:cubicBezTo>
                      <a:pt x="139" y="899"/>
                      <a:pt x="170" y="716"/>
                      <a:pt x="231" y="564"/>
                    </a:cubicBezTo>
                    <a:cubicBezTo>
                      <a:pt x="261" y="504"/>
                      <a:pt x="261" y="412"/>
                      <a:pt x="291" y="352"/>
                    </a:cubicBezTo>
                    <a:cubicBezTo>
                      <a:pt x="322" y="260"/>
                      <a:pt x="322" y="200"/>
                      <a:pt x="383" y="108"/>
                    </a:cubicBezTo>
                    <a:cubicBezTo>
                      <a:pt x="383" y="40"/>
                      <a:pt x="344" y="1"/>
                      <a:pt x="305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7" name="Google Shape;1017;p50"/>
              <p:cNvSpPr/>
              <p:nvPr/>
            </p:nvSpPr>
            <p:spPr>
              <a:xfrm>
                <a:off x="3195425" y="7195750"/>
                <a:ext cx="38525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1541" h="401" extrusionOk="0">
                    <a:moveTo>
                      <a:pt x="1450" y="0"/>
                    </a:moveTo>
                    <a:cubicBezTo>
                      <a:pt x="1237" y="0"/>
                      <a:pt x="994" y="92"/>
                      <a:pt x="781" y="122"/>
                    </a:cubicBezTo>
                    <a:lnTo>
                      <a:pt x="82" y="244"/>
                    </a:lnTo>
                    <a:cubicBezTo>
                      <a:pt x="1" y="298"/>
                      <a:pt x="16" y="400"/>
                      <a:pt x="63" y="400"/>
                    </a:cubicBezTo>
                    <a:cubicBezTo>
                      <a:pt x="69" y="400"/>
                      <a:pt x="75" y="399"/>
                      <a:pt x="82" y="396"/>
                    </a:cubicBezTo>
                    <a:lnTo>
                      <a:pt x="781" y="274"/>
                    </a:lnTo>
                    <a:cubicBezTo>
                      <a:pt x="994" y="244"/>
                      <a:pt x="1237" y="244"/>
                      <a:pt x="1450" y="152"/>
                    </a:cubicBezTo>
                    <a:cubicBezTo>
                      <a:pt x="1541" y="122"/>
                      <a:pt x="1541" y="0"/>
                      <a:pt x="1450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8" name="Google Shape;1018;p50"/>
              <p:cNvSpPr/>
              <p:nvPr/>
            </p:nvSpPr>
            <p:spPr>
              <a:xfrm>
                <a:off x="3233925" y="7160800"/>
                <a:ext cx="5350" cy="32125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85" extrusionOk="0">
                    <a:moveTo>
                      <a:pt x="123" y="0"/>
                    </a:moveTo>
                    <a:cubicBezTo>
                      <a:pt x="77" y="0"/>
                      <a:pt x="31" y="31"/>
                      <a:pt x="31" y="91"/>
                    </a:cubicBezTo>
                    <a:cubicBezTo>
                      <a:pt x="31" y="456"/>
                      <a:pt x="1" y="851"/>
                      <a:pt x="1" y="1216"/>
                    </a:cubicBezTo>
                    <a:cubicBezTo>
                      <a:pt x="16" y="1262"/>
                      <a:pt x="54" y="1285"/>
                      <a:pt x="88" y="1285"/>
                    </a:cubicBezTo>
                    <a:cubicBezTo>
                      <a:pt x="123" y="1285"/>
                      <a:pt x="153" y="1262"/>
                      <a:pt x="153" y="1216"/>
                    </a:cubicBezTo>
                    <a:cubicBezTo>
                      <a:pt x="183" y="851"/>
                      <a:pt x="214" y="456"/>
                      <a:pt x="214" y="91"/>
                    </a:cubicBezTo>
                    <a:cubicBezTo>
                      <a:pt x="214" y="31"/>
                      <a:pt x="168" y="0"/>
                      <a:pt x="123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9" name="Google Shape;1019;p50"/>
              <p:cNvSpPr/>
              <p:nvPr/>
            </p:nvSpPr>
            <p:spPr>
              <a:xfrm>
                <a:off x="3244575" y="7023250"/>
                <a:ext cx="127675" cy="201400"/>
              </a:xfrm>
              <a:custGeom>
                <a:avLst/>
                <a:gdLst/>
                <a:ahLst/>
                <a:cxnLst/>
                <a:rect l="l" t="t" r="r" b="b"/>
                <a:pathLst>
                  <a:path w="5107" h="8056" extrusionOk="0">
                    <a:moveTo>
                      <a:pt x="5107" y="1"/>
                    </a:moveTo>
                    <a:lnTo>
                      <a:pt x="5107" y="1"/>
                    </a:lnTo>
                    <a:cubicBezTo>
                      <a:pt x="4286" y="457"/>
                      <a:pt x="3435" y="882"/>
                      <a:pt x="2614" y="1338"/>
                    </a:cubicBezTo>
                    <a:cubicBezTo>
                      <a:pt x="2067" y="1581"/>
                      <a:pt x="1581" y="1855"/>
                      <a:pt x="1216" y="2250"/>
                    </a:cubicBezTo>
                    <a:cubicBezTo>
                      <a:pt x="0" y="3466"/>
                      <a:pt x="244" y="5502"/>
                      <a:pt x="608" y="7356"/>
                    </a:cubicBezTo>
                    <a:lnTo>
                      <a:pt x="639" y="8056"/>
                    </a:lnTo>
                    <a:cubicBezTo>
                      <a:pt x="1551" y="7752"/>
                      <a:pt x="2371" y="7417"/>
                      <a:pt x="3222" y="6992"/>
                    </a:cubicBezTo>
                    <a:cubicBezTo>
                      <a:pt x="3618" y="6809"/>
                      <a:pt x="4013" y="6597"/>
                      <a:pt x="4286" y="6293"/>
                    </a:cubicBezTo>
                    <a:cubicBezTo>
                      <a:pt x="4894" y="5654"/>
                      <a:pt x="4925" y="4682"/>
                      <a:pt x="4955" y="3770"/>
                    </a:cubicBezTo>
                    <a:cubicBezTo>
                      <a:pt x="5046" y="2493"/>
                      <a:pt x="5077" y="1247"/>
                      <a:pt x="5107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0" name="Google Shape;1020;p50"/>
              <p:cNvSpPr/>
              <p:nvPr/>
            </p:nvSpPr>
            <p:spPr>
              <a:xfrm>
                <a:off x="3236225" y="7014600"/>
                <a:ext cx="144400" cy="218225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8729" extrusionOk="0">
                    <a:moveTo>
                      <a:pt x="5081" y="927"/>
                    </a:moveTo>
                    <a:lnTo>
                      <a:pt x="4985" y="3082"/>
                    </a:lnTo>
                    <a:cubicBezTo>
                      <a:pt x="4955" y="3873"/>
                      <a:pt x="4985" y="4724"/>
                      <a:pt x="4803" y="5514"/>
                    </a:cubicBezTo>
                    <a:cubicBezTo>
                      <a:pt x="4620" y="6304"/>
                      <a:pt x="4073" y="6699"/>
                      <a:pt x="3344" y="7034"/>
                    </a:cubicBezTo>
                    <a:cubicBezTo>
                      <a:pt x="2643" y="7411"/>
                      <a:pt x="1870" y="7693"/>
                      <a:pt x="1131" y="7964"/>
                    </a:cubicBezTo>
                    <a:lnTo>
                      <a:pt x="1131" y="7964"/>
                    </a:lnTo>
                    <a:cubicBezTo>
                      <a:pt x="1213" y="7890"/>
                      <a:pt x="1266" y="7778"/>
                      <a:pt x="1246" y="7642"/>
                    </a:cubicBezTo>
                    <a:cubicBezTo>
                      <a:pt x="1003" y="6304"/>
                      <a:pt x="669" y="4632"/>
                      <a:pt x="1338" y="3386"/>
                    </a:cubicBezTo>
                    <a:cubicBezTo>
                      <a:pt x="1733" y="2687"/>
                      <a:pt x="2401" y="2322"/>
                      <a:pt x="3100" y="1988"/>
                    </a:cubicBezTo>
                    <a:cubicBezTo>
                      <a:pt x="3752" y="1602"/>
                      <a:pt x="4422" y="1274"/>
                      <a:pt x="5081" y="927"/>
                    </a:cubicBezTo>
                    <a:close/>
                    <a:moveTo>
                      <a:pt x="5434" y="0"/>
                    </a:moveTo>
                    <a:cubicBezTo>
                      <a:pt x="5383" y="0"/>
                      <a:pt x="5332" y="14"/>
                      <a:pt x="5289" y="43"/>
                    </a:cubicBezTo>
                    <a:cubicBezTo>
                      <a:pt x="4377" y="529"/>
                      <a:pt x="3435" y="985"/>
                      <a:pt x="2523" y="1532"/>
                    </a:cubicBezTo>
                    <a:cubicBezTo>
                      <a:pt x="1793" y="1897"/>
                      <a:pt x="1125" y="2383"/>
                      <a:pt x="730" y="3143"/>
                    </a:cubicBezTo>
                    <a:cubicBezTo>
                      <a:pt x="0" y="4602"/>
                      <a:pt x="365" y="6304"/>
                      <a:pt x="608" y="7824"/>
                    </a:cubicBezTo>
                    <a:cubicBezTo>
                      <a:pt x="631" y="7985"/>
                      <a:pt x="736" y="8059"/>
                      <a:pt x="855" y="8066"/>
                    </a:cubicBezTo>
                    <a:lnTo>
                      <a:pt x="855" y="8066"/>
                    </a:lnTo>
                    <a:cubicBezTo>
                      <a:pt x="854" y="8066"/>
                      <a:pt x="853" y="8067"/>
                      <a:pt x="851" y="8067"/>
                    </a:cubicBezTo>
                    <a:cubicBezTo>
                      <a:pt x="470" y="8203"/>
                      <a:pt x="601" y="8729"/>
                      <a:pt x="916" y="8729"/>
                    </a:cubicBezTo>
                    <a:cubicBezTo>
                      <a:pt x="953" y="8729"/>
                      <a:pt x="992" y="8721"/>
                      <a:pt x="1034" y="8705"/>
                    </a:cubicBezTo>
                    <a:cubicBezTo>
                      <a:pt x="1945" y="8402"/>
                      <a:pt x="2857" y="8067"/>
                      <a:pt x="3739" y="7611"/>
                    </a:cubicBezTo>
                    <a:cubicBezTo>
                      <a:pt x="4468" y="7216"/>
                      <a:pt x="5076" y="6791"/>
                      <a:pt x="5380" y="6000"/>
                    </a:cubicBezTo>
                    <a:cubicBezTo>
                      <a:pt x="5684" y="5240"/>
                      <a:pt x="5623" y="4329"/>
                      <a:pt x="5684" y="3538"/>
                    </a:cubicBezTo>
                    <a:lnTo>
                      <a:pt x="5775" y="347"/>
                    </a:lnTo>
                    <a:cubicBezTo>
                      <a:pt x="5775" y="138"/>
                      <a:pt x="5599" y="0"/>
                      <a:pt x="5434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1" name="Google Shape;1021;p50"/>
              <p:cNvSpPr/>
              <p:nvPr/>
            </p:nvSpPr>
            <p:spPr>
              <a:xfrm>
                <a:off x="3278925" y="7053650"/>
                <a:ext cx="76625" cy="151650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6066" extrusionOk="0">
                    <a:moveTo>
                      <a:pt x="3064" y="1"/>
                    </a:moveTo>
                    <a:lnTo>
                      <a:pt x="3064" y="1"/>
                    </a:lnTo>
                    <a:cubicBezTo>
                      <a:pt x="3049" y="16"/>
                      <a:pt x="3026" y="16"/>
                      <a:pt x="3007" y="16"/>
                    </a:cubicBezTo>
                    <a:cubicBezTo>
                      <a:pt x="2988" y="16"/>
                      <a:pt x="2973" y="16"/>
                      <a:pt x="2973" y="31"/>
                    </a:cubicBezTo>
                    <a:cubicBezTo>
                      <a:pt x="2639" y="456"/>
                      <a:pt x="2365" y="973"/>
                      <a:pt x="2122" y="1429"/>
                    </a:cubicBezTo>
                    <a:cubicBezTo>
                      <a:pt x="1848" y="1946"/>
                      <a:pt x="1575" y="2463"/>
                      <a:pt x="1362" y="3010"/>
                    </a:cubicBezTo>
                    <a:cubicBezTo>
                      <a:pt x="1119" y="3496"/>
                      <a:pt x="937" y="3982"/>
                      <a:pt x="754" y="4469"/>
                    </a:cubicBezTo>
                    <a:cubicBezTo>
                      <a:pt x="633" y="4742"/>
                      <a:pt x="541" y="5016"/>
                      <a:pt x="450" y="5229"/>
                    </a:cubicBezTo>
                    <a:cubicBezTo>
                      <a:pt x="329" y="5472"/>
                      <a:pt x="146" y="5684"/>
                      <a:pt x="25" y="5928"/>
                    </a:cubicBezTo>
                    <a:cubicBezTo>
                      <a:pt x="0" y="5977"/>
                      <a:pt x="35" y="6066"/>
                      <a:pt x="98" y="6066"/>
                    </a:cubicBezTo>
                    <a:cubicBezTo>
                      <a:pt x="113" y="6066"/>
                      <a:pt x="129" y="6061"/>
                      <a:pt x="146" y="6049"/>
                    </a:cubicBezTo>
                    <a:cubicBezTo>
                      <a:pt x="481" y="5806"/>
                      <a:pt x="663" y="5198"/>
                      <a:pt x="815" y="4833"/>
                    </a:cubicBezTo>
                    <a:cubicBezTo>
                      <a:pt x="997" y="4286"/>
                      <a:pt x="1210" y="3709"/>
                      <a:pt x="1423" y="3192"/>
                    </a:cubicBezTo>
                    <a:cubicBezTo>
                      <a:pt x="1666" y="2615"/>
                      <a:pt x="1909" y="2098"/>
                      <a:pt x="2183" y="1551"/>
                    </a:cubicBezTo>
                    <a:cubicBezTo>
                      <a:pt x="2335" y="1277"/>
                      <a:pt x="2456" y="1064"/>
                      <a:pt x="2608" y="791"/>
                    </a:cubicBezTo>
                    <a:cubicBezTo>
                      <a:pt x="2760" y="517"/>
                      <a:pt x="2943" y="304"/>
                      <a:pt x="3064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2" name="Google Shape;1022;p50"/>
              <p:cNvSpPr/>
              <p:nvPr/>
            </p:nvSpPr>
            <p:spPr>
              <a:xfrm>
                <a:off x="3305650" y="7077900"/>
                <a:ext cx="20550" cy="35575"/>
              </a:xfrm>
              <a:custGeom>
                <a:avLst/>
                <a:gdLst/>
                <a:ahLst/>
                <a:cxnLst/>
                <a:rect l="l" t="t" r="r" b="b"/>
                <a:pathLst>
                  <a:path w="822" h="1423" extrusionOk="0">
                    <a:moveTo>
                      <a:pt x="53" y="0"/>
                    </a:moveTo>
                    <a:cubicBezTo>
                      <a:pt x="17" y="0"/>
                      <a:pt x="1" y="26"/>
                      <a:pt x="20" y="64"/>
                    </a:cubicBezTo>
                    <a:cubicBezTo>
                      <a:pt x="20" y="94"/>
                      <a:pt x="20" y="94"/>
                      <a:pt x="50" y="125"/>
                    </a:cubicBezTo>
                    <a:cubicBezTo>
                      <a:pt x="50" y="155"/>
                      <a:pt x="80" y="155"/>
                      <a:pt x="80" y="216"/>
                    </a:cubicBezTo>
                    <a:cubicBezTo>
                      <a:pt x="111" y="277"/>
                      <a:pt x="111" y="307"/>
                      <a:pt x="171" y="398"/>
                    </a:cubicBezTo>
                    <a:cubicBezTo>
                      <a:pt x="202" y="520"/>
                      <a:pt x="293" y="611"/>
                      <a:pt x="323" y="702"/>
                    </a:cubicBezTo>
                    <a:cubicBezTo>
                      <a:pt x="445" y="915"/>
                      <a:pt x="536" y="1158"/>
                      <a:pt x="627" y="1371"/>
                    </a:cubicBezTo>
                    <a:cubicBezTo>
                      <a:pt x="637" y="1409"/>
                      <a:pt x="661" y="1423"/>
                      <a:pt x="688" y="1423"/>
                    </a:cubicBezTo>
                    <a:cubicBezTo>
                      <a:pt x="748" y="1423"/>
                      <a:pt x="821" y="1352"/>
                      <a:pt x="779" y="1310"/>
                    </a:cubicBezTo>
                    <a:cubicBezTo>
                      <a:pt x="658" y="1067"/>
                      <a:pt x="536" y="885"/>
                      <a:pt x="445" y="672"/>
                    </a:cubicBezTo>
                    <a:cubicBezTo>
                      <a:pt x="384" y="550"/>
                      <a:pt x="323" y="459"/>
                      <a:pt x="293" y="368"/>
                    </a:cubicBezTo>
                    <a:cubicBezTo>
                      <a:pt x="232" y="307"/>
                      <a:pt x="232" y="246"/>
                      <a:pt x="202" y="216"/>
                    </a:cubicBezTo>
                    <a:cubicBezTo>
                      <a:pt x="202" y="155"/>
                      <a:pt x="171" y="125"/>
                      <a:pt x="171" y="125"/>
                    </a:cubicBezTo>
                    <a:cubicBezTo>
                      <a:pt x="171" y="94"/>
                      <a:pt x="141" y="94"/>
                      <a:pt x="141" y="34"/>
                    </a:cubicBezTo>
                    <a:cubicBezTo>
                      <a:pt x="106" y="10"/>
                      <a:pt x="76" y="0"/>
                      <a:pt x="53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3" name="Google Shape;1023;p50"/>
              <p:cNvSpPr/>
              <p:nvPr/>
            </p:nvSpPr>
            <p:spPr>
              <a:xfrm>
                <a:off x="3325125" y="7106075"/>
                <a:ext cx="33450" cy="6100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244" extrusionOk="0">
                    <a:moveTo>
                      <a:pt x="639" y="1"/>
                    </a:moveTo>
                    <a:cubicBezTo>
                      <a:pt x="426" y="31"/>
                      <a:pt x="213" y="62"/>
                      <a:pt x="31" y="153"/>
                    </a:cubicBezTo>
                    <a:cubicBezTo>
                      <a:pt x="0" y="183"/>
                      <a:pt x="31" y="244"/>
                      <a:pt x="61" y="244"/>
                    </a:cubicBezTo>
                    <a:cubicBezTo>
                      <a:pt x="274" y="214"/>
                      <a:pt x="487" y="183"/>
                      <a:pt x="669" y="153"/>
                    </a:cubicBezTo>
                    <a:lnTo>
                      <a:pt x="1125" y="153"/>
                    </a:lnTo>
                    <a:cubicBezTo>
                      <a:pt x="1186" y="153"/>
                      <a:pt x="1247" y="153"/>
                      <a:pt x="1277" y="92"/>
                    </a:cubicBezTo>
                    <a:cubicBezTo>
                      <a:pt x="1338" y="62"/>
                      <a:pt x="1277" y="62"/>
                      <a:pt x="1277" y="31"/>
                    </a:cubicBezTo>
                    <a:cubicBezTo>
                      <a:pt x="1247" y="1"/>
                      <a:pt x="1186" y="1"/>
                      <a:pt x="1125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4" name="Google Shape;1024;p50"/>
              <p:cNvSpPr/>
              <p:nvPr/>
            </p:nvSpPr>
            <p:spPr>
              <a:xfrm>
                <a:off x="3293975" y="7106850"/>
                <a:ext cx="21300" cy="30700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228" extrusionOk="0">
                    <a:moveTo>
                      <a:pt x="61" y="0"/>
                    </a:moveTo>
                    <a:cubicBezTo>
                      <a:pt x="61" y="31"/>
                      <a:pt x="0" y="61"/>
                      <a:pt x="31" y="122"/>
                    </a:cubicBezTo>
                    <a:cubicBezTo>
                      <a:pt x="152" y="304"/>
                      <a:pt x="304" y="487"/>
                      <a:pt x="395" y="669"/>
                    </a:cubicBezTo>
                    <a:cubicBezTo>
                      <a:pt x="487" y="760"/>
                      <a:pt x="517" y="882"/>
                      <a:pt x="608" y="942"/>
                    </a:cubicBezTo>
                    <a:cubicBezTo>
                      <a:pt x="669" y="1034"/>
                      <a:pt x="699" y="1125"/>
                      <a:pt x="790" y="1216"/>
                    </a:cubicBezTo>
                    <a:cubicBezTo>
                      <a:pt x="798" y="1224"/>
                      <a:pt x="806" y="1227"/>
                      <a:pt x="813" y="1227"/>
                    </a:cubicBezTo>
                    <a:cubicBezTo>
                      <a:pt x="834" y="1227"/>
                      <a:pt x="851" y="1193"/>
                      <a:pt x="851" y="1125"/>
                    </a:cubicBezTo>
                    <a:cubicBezTo>
                      <a:pt x="821" y="1034"/>
                      <a:pt x="760" y="942"/>
                      <a:pt x="669" y="821"/>
                    </a:cubicBezTo>
                    <a:cubicBezTo>
                      <a:pt x="608" y="760"/>
                      <a:pt x="547" y="639"/>
                      <a:pt x="487" y="578"/>
                    </a:cubicBezTo>
                    <a:cubicBezTo>
                      <a:pt x="335" y="365"/>
                      <a:pt x="213" y="183"/>
                      <a:pt x="61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" name="Google Shape;1025;p50"/>
              <p:cNvSpPr/>
              <p:nvPr/>
            </p:nvSpPr>
            <p:spPr>
              <a:xfrm>
                <a:off x="3316775" y="7129650"/>
                <a:ext cx="289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274" extrusionOk="0">
                    <a:moveTo>
                      <a:pt x="1094" y="0"/>
                    </a:moveTo>
                    <a:cubicBezTo>
                      <a:pt x="1003" y="0"/>
                      <a:pt x="942" y="0"/>
                      <a:pt x="821" y="30"/>
                    </a:cubicBezTo>
                    <a:cubicBezTo>
                      <a:pt x="760" y="30"/>
                      <a:pt x="669" y="61"/>
                      <a:pt x="547" y="61"/>
                    </a:cubicBezTo>
                    <a:cubicBezTo>
                      <a:pt x="395" y="122"/>
                      <a:pt x="213" y="122"/>
                      <a:pt x="61" y="152"/>
                    </a:cubicBezTo>
                    <a:cubicBezTo>
                      <a:pt x="0" y="152"/>
                      <a:pt x="0" y="274"/>
                      <a:pt x="61" y="274"/>
                    </a:cubicBezTo>
                    <a:cubicBezTo>
                      <a:pt x="213" y="274"/>
                      <a:pt x="395" y="213"/>
                      <a:pt x="547" y="213"/>
                    </a:cubicBezTo>
                    <a:cubicBezTo>
                      <a:pt x="638" y="213"/>
                      <a:pt x="699" y="213"/>
                      <a:pt x="821" y="182"/>
                    </a:cubicBezTo>
                    <a:cubicBezTo>
                      <a:pt x="912" y="182"/>
                      <a:pt x="1003" y="182"/>
                      <a:pt x="1094" y="152"/>
                    </a:cubicBezTo>
                    <a:cubicBezTo>
                      <a:pt x="1155" y="152"/>
                      <a:pt x="1155" y="0"/>
                      <a:pt x="1094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" name="Google Shape;1026;p50"/>
              <p:cNvSpPr/>
              <p:nvPr/>
            </p:nvSpPr>
            <p:spPr>
              <a:xfrm>
                <a:off x="3279700" y="7135975"/>
                <a:ext cx="20150" cy="33375"/>
              </a:xfrm>
              <a:custGeom>
                <a:avLst/>
                <a:gdLst/>
                <a:ahLst/>
                <a:cxnLst/>
                <a:rect l="l" t="t" r="r" b="b"/>
                <a:pathLst>
                  <a:path w="806" h="1335" extrusionOk="0">
                    <a:moveTo>
                      <a:pt x="85" y="0"/>
                    </a:moveTo>
                    <a:cubicBezTo>
                      <a:pt x="66" y="0"/>
                      <a:pt x="1" y="58"/>
                      <a:pt x="24" y="81"/>
                    </a:cubicBezTo>
                    <a:cubicBezTo>
                      <a:pt x="146" y="264"/>
                      <a:pt x="267" y="507"/>
                      <a:pt x="328" y="689"/>
                    </a:cubicBezTo>
                    <a:cubicBezTo>
                      <a:pt x="450" y="872"/>
                      <a:pt x="510" y="1115"/>
                      <a:pt x="662" y="1297"/>
                    </a:cubicBezTo>
                    <a:cubicBezTo>
                      <a:pt x="680" y="1324"/>
                      <a:pt x="701" y="1335"/>
                      <a:pt x="720" y="1335"/>
                    </a:cubicBezTo>
                    <a:cubicBezTo>
                      <a:pt x="766" y="1335"/>
                      <a:pt x="805" y="1271"/>
                      <a:pt x="784" y="1206"/>
                    </a:cubicBezTo>
                    <a:cubicBezTo>
                      <a:pt x="723" y="993"/>
                      <a:pt x="571" y="811"/>
                      <a:pt x="450" y="629"/>
                    </a:cubicBezTo>
                    <a:cubicBezTo>
                      <a:pt x="328" y="416"/>
                      <a:pt x="206" y="203"/>
                      <a:pt x="85" y="21"/>
                    </a:cubicBezTo>
                    <a:cubicBezTo>
                      <a:pt x="92" y="6"/>
                      <a:pt x="91" y="0"/>
                      <a:pt x="85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" name="Google Shape;1027;p50"/>
              <p:cNvSpPr/>
              <p:nvPr/>
            </p:nvSpPr>
            <p:spPr>
              <a:xfrm>
                <a:off x="3303850" y="7160025"/>
                <a:ext cx="34225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488" extrusionOk="0">
                    <a:moveTo>
                      <a:pt x="1216" y="1"/>
                    </a:moveTo>
                    <a:cubicBezTo>
                      <a:pt x="851" y="122"/>
                      <a:pt x="456" y="214"/>
                      <a:pt x="122" y="335"/>
                    </a:cubicBezTo>
                    <a:cubicBezTo>
                      <a:pt x="0" y="366"/>
                      <a:pt x="61" y="487"/>
                      <a:pt x="122" y="487"/>
                    </a:cubicBezTo>
                    <a:cubicBezTo>
                      <a:pt x="517" y="426"/>
                      <a:pt x="882" y="305"/>
                      <a:pt x="1277" y="183"/>
                    </a:cubicBezTo>
                    <a:cubicBezTo>
                      <a:pt x="1368" y="153"/>
                      <a:pt x="1338" y="1"/>
                      <a:pt x="1216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" name="Google Shape;1028;p50"/>
              <p:cNvSpPr/>
              <p:nvPr/>
            </p:nvSpPr>
            <p:spPr>
              <a:xfrm>
                <a:off x="3287400" y="7166125"/>
                <a:ext cx="23300" cy="33250"/>
              </a:xfrm>
              <a:custGeom>
                <a:avLst/>
                <a:gdLst/>
                <a:ahLst/>
                <a:cxnLst/>
                <a:rect l="l" t="t" r="r" b="b"/>
                <a:pathLst>
                  <a:path w="932" h="1330" extrusionOk="0">
                    <a:moveTo>
                      <a:pt x="93" y="1"/>
                    </a:moveTo>
                    <a:cubicBezTo>
                      <a:pt x="43" y="1"/>
                      <a:pt x="1" y="52"/>
                      <a:pt x="20" y="91"/>
                    </a:cubicBezTo>
                    <a:cubicBezTo>
                      <a:pt x="142" y="274"/>
                      <a:pt x="263" y="486"/>
                      <a:pt x="354" y="699"/>
                    </a:cubicBezTo>
                    <a:cubicBezTo>
                      <a:pt x="446" y="821"/>
                      <a:pt x="476" y="882"/>
                      <a:pt x="567" y="1003"/>
                    </a:cubicBezTo>
                    <a:cubicBezTo>
                      <a:pt x="628" y="1125"/>
                      <a:pt x="658" y="1185"/>
                      <a:pt x="750" y="1307"/>
                    </a:cubicBezTo>
                    <a:cubicBezTo>
                      <a:pt x="765" y="1322"/>
                      <a:pt x="795" y="1330"/>
                      <a:pt x="826" y="1330"/>
                    </a:cubicBezTo>
                    <a:cubicBezTo>
                      <a:pt x="856" y="1330"/>
                      <a:pt x="886" y="1322"/>
                      <a:pt x="901" y="1307"/>
                    </a:cubicBezTo>
                    <a:cubicBezTo>
                      <a:pt x="932" y="1277"/>
                      <a:pt x="932" y="1246"/>
                      <a:pt x="932" y="1185"/>
                    </a:cubicBezTo>
                    <a:cubicBezTo>
                      <a:pt x="901" y="1094"/>
                      <a:pt x="810" y="1003"/>
                      <a:pt x="750" y="882"/>
                    </a:cubicBezTo>
                    <a:cubicBezTo>
                      <a:pt x="658" y="821"/>
                      <a:pt x="628" y="699"/>
                      <a:pt x="567" y="638"/>
                    </a:cubicBezTo>
                    <a:cubicBezTo>
                      <a:pt x="446" y="426"/>
                      <a:pt x="294" y="243"/>
                      <a:pt x="172" y="61"/>
                    </a:cubicBezTo>
                    <a:cubicBezTo>
                      <a:pt x="150" y="17"/>
                      <a:pt x="120" y="1"/>
                      <a:pt x="93" y="1"/>
                    </a:cubicBezTo>
                    <a:close/>
                  </a:path>
                </a:pathLst>
              </a:custGeom>
              <a:solidFill>
                <a:srgbClr val="2474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1029;p50"/>
              <p:cNvSpPr/>
              <p:nvPr/>
            </p:nvSpPr>
            <p:spPr>
              <a:xfrm>
                <a:off x="3313800" y="7167475"/>
                <a:ext cx="35175" cy="299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1198" extrusionOk="0">
                    <a:moveTo>
                      <a:pt x="1217" y="1"/>
                    </a:moveTo>
                    <a:cubicBezTo>
                      <a:pt x="1187" y="1"/>
                      <a:pt x="1154" y="11"/>
                      <a:pt x="1122" y="37"/>
                    </a:cubicBezTo>
                    <a:cubicBezTo>
                      <a:pt x="757" y="372"/>
                      <a:pt x="362" y="676"/>
                      <a:pt x="28" y="1040"/>
                    </a:cubicBezTo>
                    <a:cubicBezTo>
                      <a:pt x="1" y="1095"/>
                      <a:pt x="95" y="1197"/>
                      <a:pt x="158" y="1197"/>
                    </a:cubicBezTo>
                    <a:cubicBezTo>
                      <a:pt x="166" y="1197"/>
                      <a:pt x="173" y="1196"/>
                      <a:pt x="180" y="1192"/>
                    </a:cubicBezTo>
                    <a:cubicBezTo>
                      <a:pt x="575" y="888"/>
                      <a:pt x="940" y="584"/>
                      <a:pt x="1335" y="220"/>
                    </a:cubicBezTo>
                    <a:cubicBezTo>
                      <a:pt x="1407" y="148"/>
                      <a:pt x="1328" y="1"/>
                      <a:pt x="1217" y="1"/>
                    </a:cubicBezTo>
                    <a:close/>
                  </a:path>
                </a:pathLst>
              </a:custGeom>
              <a:solidFill>
                <a:srgbClr val="2474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1030;p50"/>
              <p:cNvSpPr/>
              <p:nvPr/>
            </p:nvSpPr>
            <p:spPr>
              <a:xfrm>
                <a:off x="3181500" y="7131925"/>
                <a:ext cx="224950" cy="209525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8381" extrusionOk="0">
                    <a:moveTo>
                      <a:pt x="2820" y="1"/>
                    </a:moveTo>
                    <a:cubicBezTo>
                      <a:pt x="2108" y="1"/>
                      <a:pt x="1336" y="602"/>
                      <a:pt x="1156" y="1246"/>
                    </a:cubicBezTo>
                    <a:cubicBezTo>
                      <a:pt x="1064" y="1429"/>
                      <a:pt x="1064" y="1611"/>
                      <a:pt x="1064" y="1794"/>
                    </a:cubicBezTo>
                    <a:cubicBezTo>
                      <a:pt x="1064" y="2371"/>
                      <a:pt x="882" y="2979"/>
                      <a:pt x="487" y="3526"/>
                    </a:cubicBezTo>
                    <a:cubicBezTo>
                      <a:pt x="396" y="3709"/>
                      <a:pt x="274" y="3921"/>
                      <a:pt x="183" y="4134"/>
                    </a:cubicBezTo>
                    <a:cubicBezTo>
                      <a:pt x="1" y="4712"/>
                      <a:pt x="153" y="5441"/>
                      <a:pt x="730" y="5715"/>
                    </a:cubicBezTo>
                    <a:cubicBezTo>
                      <a:pt x="1004" y="5836"/>
                      <a:pt x="1338" y="5867"/>
                      <a:pt x="1520" y="6049"/>
                    </a:cubicBezTo>
                    <a:cubicBezTo>
                      <a:pt x="1672" y="6171"/>
                      <a:pt x="1703" y="6353"/>
                      <a:pt x="1794" y="6566"/>
                    </a:cubicBezTo>
                    <a:cubicBezTo>
                      <a:pt x="2098" y="7386"/>
                      <a:pt x="2858" y="8146"/>
                      <a:pt x="3830" y="8329"/>
                    </a:cubicBezTo>
                    <a:cubicBezTo>
                      <a:pt x="4000" y="8364"/>
                      <a:pt x="4175" y="8380"/>
                      <a:pt x="4351" y="8380"/>
                    </a:cubicBezTo>
                    <a:cubicBezTo>
                      <a:pt x="5251" y="8380"/>
                      <a:pt x="6180" y="7941"/>
                      <a:pt x="6536" y="7204"/>
                    </a:cubicBezTo>
                    <a:cubicBezTo>
                      <a:pt x="6718" y="6778"/>
                      <a:pt x="6779" y="6353"/>
                      <a:pt x="6870" y="5897"/>
                    </a:cubicBezTo>
                    <a:cubicBezTo>
                      <a:pt x="7083" y="5076"/>
                      <a:pt x="7721" y="4924"/>
                      <a:pt x="8207" y="4316"/>
                    </a:cubicBezTo>
                    <a:cubicBezTo>
                      <a:pt x="8329" y="4164"/>
                      <a:pt x="8390" y="4073"/>
                      <a:pt x="8451" y="3982"/>
                    </a:cubicBezTo>
                    <a:cubicBezTo>
                      <a:pt x="8998" y="2857"/>
                      <a:pt x="8663" y="1307"/>
                      <a:pt x="7630" y="882"/>
                    </a:cubicBezTo>
                    <a:cubicBezTo>
                      <a:pt x="7379" y="783"/>
                      <a:pt x="7102" y="751"/>
                      <a:pt x="6812" y="751"/>
                    </a:cubicBezTo>
                    <a:cubicBezTo>
                      <a:pt x="6264" y="751"/>
                      <a:pt x="5670" y="866"/>
                      <a:pt x="5123" y="866"/>
                    </a:cubicBezTo>
                    <a:cubicBezTo>
                      <a:pt x="4801" y="866"/>
                      <a:pt x="4496" y="826"/>
                      <a:pt x="4226" y="699"/>
                    </a:cubicBezTo>
                    <a:cubicBezTo>
                      <a:pt x="3830" y="517"/>
                      <a:pt x="3618" y="213"/>
                      <a:pt x="3192" y="61"/>
                    </a:cubicBezTo>
                    <a:cubicBezTo>
                      <a:pt x="3073" y="20"/>
                      <a:pt x="2947" y="1"/>
                      <a:pt x="2820" y="1"/>
                    </a:cubicBezTo>
                    <a:close/>
                  </a:path>
                </a:pathLst>
              </a:custGeom>
              <a:solidFill>
                <a:srgbClr val="0053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" name="Google Shape;1031;p50"/>
              <p:cNvSpPr/>
              <p:nvPr/>
            </p:nvSpPr>
            <p:spPr>
              <a:xfrm>
                <a:off x="3245325" y="7204150"/>
                <a:ext cx="80575" cy="68350"/>
              </a:xfrm>
              <a:custGeom>
                <a:avLst/>
                <a:gdLst/>
                <a:ahLst/>
                <a:cxnLst/>
                <a:rect l="l" t="t" r="r" b="b"/>
                <a:pathLst>
                  <a:path w="3223" h="2734" extrusionOk="0">
                    <a:moveTo>
                      <a:pt x="1873" y="0"/>
                    </a:moveTo>
                    <a:cubicBezTo>
                      <a:pt x="1226" y="0"/>
                      <a:pt x="570" y="431"/>
                      <a:pt x="305" y="1093"/>
                    </a:cubicBezTo>
                    <a:cubicBezTo>
                      <a:pt x="1" y="1792"/>
                      <a:pt x="366" y="2552"/>
                      <a:pt x="1095" y="2704"/>
                    </a:cubicBezTo>
                    <a:cubicBezTo>
                      <a:pt x="1189" y="2724"/>
                      <a:pt x="1285" y="2733"/>
                      <a:pt x="1381" y="2733"/>
                    </a:cubicBezTo>
                    <a:cubicBezTo>
                      <a:pt x="2028" y="2733"/>
                      <a:pt x="2685" y="2302"/>
                      <a:pt x="2949" y="1640"/>
                    </a:cubicBezTo>
                    <a:cubicBezTo>
                      <a:pt x="3223" y="880"/>
                      <a:pt x="2888" y="181"/>
                      <a:pt x="2159" y="29"/>
                    </a:cubicBezTo>
                    <a:cubicBezTo>
                      <a:pt x="2065" y="10"/>
                      <a:pt x="1969" y="0"/>
                      <a:pt x="187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850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1032;p50"/>
              <p:cNvSpPr/>
              <p:nvPr/>
            </p:nvSpPr>
            <p:spPr>
              <a:xfrm>
                <a:off x="3332150" y="7185225"/>
                <a:ext cx="19350" cy="14875"/>
              </a:xfrm>
              <a:custGeom>
                <a:avLst/>
                <a:gdLst/>
                <a:ahLst/>
                <a:cxnLst/>
                <a:rect l="l" t="t" r="r" b="b"/>
                <a:pathLst>
                  <a:path w="774" h="595" extrusionOk="0">
                    <a:moveTo>
                      <a:pt x="739" y="0"/>
                    </a:moveTo>
                    <a:cubicBezTo>
                      <a:pt x="727" y="0"/>
                      <a:pt x="711" y="8"/>
                      <a:pt x="692" y="26"/>
                    </a:cubicBezTo>
                    <a:cubicBezTo>
                      <a:pt x="601" y="87"/>
                      <a:pt x="479" y="178"/>
                      <a:pt x="358" y="270"/>
                    </a:cubicBezTo>
                    <a:cubicBezTo>
                      <a:pt x="236" y="361"/>
                      <a:pt x="145" y="482"/>
                      <a:pt x="23" y="543"/>
                    </a:cubicBezTo>
                    <a:cubicBezTo>
                      <a:pt x="1" y="543"/>
                      <a:pt x="12" y="594"/>
                      <a:pt x="32" y="594"/>
                    </a:cubicBezTo>
                    <a:cubicBezTo>
                      <a:pt x="39" y="594"/>
                      <a:pt x="46" y="589"/>
                      <a:pt x="54" y="573"/>
                    </a:cubicBezTo>
                    <a:cubicBezTo>
                      <a:pt x="175" y="513"/>
                      <a:pt x="267" y="391"/>
                      <a:pt x="388" y="330"/>
                    </a:cubicBezTo>
                    <a:cubicBezTo>
                      <a:pt x="510" y="239"/>
                      <a:pt x="631" y="118"/>
                      <a:pt x="753" y="57"/>
                    </a:cubicBezTo>
                    <a:cubicBezTo>
                      <a:pt x="774" y="36"/>
                      <a:pt x="766" y="0"/>
                      <a:pt x="739" y="0"/>
                    </a:cubicBez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3" name="Google Shape;1033;p50"/>
              <p:cNvSpPr/>
              <p:nvPr/>
            </p:nvSpPr>
            <p:spPr>
              <a:xfrm>
                <a:off x="3340325" y="7201825"/>
                <a:ext cx="22825" cy="782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313" extrusionOk="0">
                    <a:moveTo>
                      <a:pt x="821" y="1"/>
                    </a:moveTo>
                    <a:cubicBezTo>
                      <a:pt x="578" y="122"/>
                      <a:pt x="304" y="183"/>
                      <a:pt x="0" y="213"/>
                    </a:cubicBezTo>
                    <a:cubicBezTo>
                      <a:pt x="0" y="263"/>
                      <a:pt x="0" y="313"/>
                      <a:pt x="17" y="313"/>
                    </a:cubicBezTo>
                    <a:cubicBezTo>
                      <a:pt x="21" y="313"/>
                      <a:pt x="25" y="310"/>
                      <a:pt x="31" y="305"/>
                    </a:cubicBezTo>
                    <a:cubicBezTo>
                      <a:pt x="335" y="274"/>
                      <a:pt x="608" y="183"/>
                      <a:pt x="882" y="61"/>
                    </a:cubicBezTo>
                    <a:cubicBezTo>
                      <a:pt x="912" y="31"/>
                      <a:pt x="882" y="1"/>
                      <a:pt x="821" y="1"/>
                    </a:cubicBez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1034;p50"/>
              <p:cNvSpPr/>
              <p:nvPr/>
            </p:nvSpPr>
            <p:spPr>
              <a:xfrm>
                <a:off x="3299275" y="7287325"/>
                <a:ext cx="3450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654" extrusionOk="0">
                    <a:moveTo>
                      <a:pt x="119" y="0"/>
                    </a:moveTo>
                    <a:cubicBezTo>
                      <a:pt x="107" y="0"/>
                      <a:pt x="92" y="15"/>
                      <a:pt x="92" y="46"/>
                    </a:cubicBezTo>
                    <a:cubicBezTo>
                      <a:pt x="92" y="137"/>
                      <a:pt x="31" y="228"/>
                      <a:pt x="31" y="350"/>
                    </a:cubicBezTo>
                    <a:lnTo>
                      <a:pt x="31" y="502"/>
                    </a:lnTo>
                    <a:cubicBezTo>
                      <a:pt x="31" y="532"/>
                      <a:pt x="1" y="593"/>
                      <a:pt x="31" y="654"/>
                    </a:cubicBezTo>
                    <a:lnTo>
                      <a:pt x="92" y="654"/>
                    </a:lnTo>
                    <a:cubicBezTo>
                      <a:pt x="123" y="654"/>
                      <a:pt x="123" y="593"/>
                      <a:pt x="123" y="562"/>
                    </a:cubicBezTo>
                    <a:lnTo>
                      <a:pt x="123" y="502"/>
                    </a:lnTo>
                    <a:lnTo>
                      <a:pt x="123" y="350"/>
                    </a:lnTo>
                    <a:lnTo>
                      <a:pt x="123" y="46"/>
                    </a:lnTo>
                    <a:cubicBezTo>
                      <a:pt x="138" y="15"/>
                      <a:pt x="130" y="0"/>
                      <a:pt x="119" y="0"/>
                    </a:cubicBez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5" name="Google Shape;1035;p50"/>
              <p:cNvSpPr/>
              <p:nvPr/>
            </p:nvSpPr>
            <p:spPr>
              <a:xfrm>
                <a:off x="3309175" y="7281050"/>
                <a:ext cx="6100" cy="970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388" extrusionOk="0">
                    <a:moveTo>
                      <a:pt x="12" y="0"/>
                    </a:moveTo>
                    <a:cubicBezTo>
                      <a:pt x="8" y="0"/>
                      <a:pt x="0" y="8"/>
                      <a:pt x="0" y="23"/>
                    </a:cubicBezTo>
                    <a:cubicBezTo>
                      <a:pt x="15" y="8"/>
                      <a:pt x="15" y="0"/>
                      <a:pt x="12" y="0"/>
                    </a:cubicBezTo>
                    <a:close/>
                    <a:moveTo>
                      <a:pt x="0" y="23"/>
                    </a:moveTo>
                    <a:lnTo>
                      <a:pt x="0" y="54"/>
                    </a:lnTo>
                    <a:cubicBezTo>
                      <a:pt x="0" y="54"/>
                      <a:pt x="0" y="84"/>
                      <a:pt x="30" y="84"/>
                    </a:cubicBezTo>
                    <a:cubicBezTo>
                      <a:pt x="30" y="114"/>
                      <a:pt x="61" y="175"/>
                      <a:pt x="61" y="206"/>
                    </a:cubicBezTo>
                    <a:cubicBezTo>
                      <a:pt x="61" y="236"/>
                      <a:pt x="91" y="266"/>
                      <a:pt x="91" y="327"/>
                    </a:cubicBezTo>
                    <a:cubicBezTo>
                      <a:pt x="91" y="327"/>
                      <a:pt x="91" y="358"/>
                      <a:pt x="122" y="358"/>
                    </a:cubicBezTo>
                    <a:cubicBezTo>
                      <a:pt x="122" y="388"/>
                      <a:pt x="122" y="388"/>
                      <a:pt x="182" y="388"/>
                    </a:cubicBezTo>
                    <a:lnTo>
                      <a:pt x="213" y="388"/>
                    </a:lnTo>
                    <a:cubicBezTo>
                      <a:pt x="213" y="388"/>
                      <a:pt x="243" y="358"/>
                      <a:pt x="213" y="358"/>
                    </a:cubicBezTo>
                    <a:cubicBezTo>
                      <a:pt x="213" y="358"/>
                      <a:pt x="213" y="327"/>
                      <a:pt x="182" y="327"/>
                    </a:cubicBezTo>
                    <a:cubicBezTo>
                      <a:pt x="182" y="327"/>
                      <a:pt x="182" y="266"/>
                      <a:pt x="122" y="266"/>
                    </a:cubicBezTo>
                    <a:cubicBezTo>
                      <a:pt x="122" y="236"/>
                      <a:pt x="91" y="206"/>
                      <a:pt x="91" y="175"/>
                    </a:cubicBezTo>
                    <a:cubicBezTo>
                      <a:pt x="91" y="145"/>
                      <a:pt x="61" y="84"/>
                      <a:pt x="61" y="54"/>
                    </a:cubicBezTo>
                    <a:cubicBezTo>
                      <a:pt x="61" y="54"/>
                      <a:pt x="61" y="23"/>
                      <a:pt x="30" y="23"/>
                    </a:cubicBez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6" name="Google Shape;1036;p50"/>
              <p:cNvSpPr/>
              <p:nvPr/>
            </p:nvSpPr>
            <p:spPr>
              <a:xfrm>
                <a:off x="3215250" y="7248175"/>
                <a:ext cx="1947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779" h="336" extrusionOk="0">
                    <a:moveTo>
                      <a:pt x="718" y="1"/>
                    </a:moveTo>
                    <a:cubicBezTo>
                      <a:pt x="596" y="31"/>
                      <a:pt x="474" y="122"/>
                      <a:pt x="353" y="153"/>
                    </a:cubicBezTo>
                    <a:cubicBezTo>
                      <a:pt x="262" y="183"/>
                      <a:pt x="140" y="274"/>
                      <a:pt x="18" y="305"/>
                    </a:cubicBezTo>
                    <a:cubicBezTo>
                      <a:pt x="12" y="299"/>
                      <a:pt x="9" y="296"/>
                      <a:pt x="7" y="296"/>
                    </a:cubicBezTo>
                    <a:lnTo>
                      <a:pt x="7" y="296"/>
                    </a:lnTo>
                    <a:cubicBezTo>
                      <a:pt x="0" y="296"/>
                      <a:pt x="25" y="335"/>
                      <a:pt x="49" y="335"/>
                    </a:cubicBezTo>
                    <a:lnTo>
                      <a:pt x="414" y="244"/>
                    </a:lnTo>
                    <a:lnTo>
                      <a:pt x="748" y="122"/>
                    </a:lnTo>
                    <a:cubicBezTo>
                      <a:pt x="778" y="92"/>
                      <a:pt x="778" y="1"/>
                      <a:pt x="718" y="1"/>
                    </a:cubicBez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7" name="Google Shape;1037;p50"/>
              <p:cNvSpPr/>
              <p:nvPr/>
            </p:nvSpPr>
            <p:spPr>
              <a:xfrm>
                <a:off x="3211150" y="7239825"/>
                <a:ext cx="29650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214" extrusionOk="0">
                    <a:moveTo>
                      <a:pt x="1064" y="0"/>
                    </a:moveTo>
                    <a:cubicBezTo>
                      <a:pt x="882" y="31"/>
                      <a:pt x="730" y="31"/>
                      <a:pt x="517" y="61"/>
                    </a:cubicBezTo>
                    <a:cubicBezTo>
                      <a:pt x="456" y="61"/>
                      <a:pt x="365" y="122"/>
                      <a:pt x="274" y="122"/>
                    </a:cubicBezTo>
                    <a:lnTo>
                      <a:pt x="61" y="122"/>
                    </a:lnTo>
                    <a:cubicBezTo>
                      <a:pt x="30" y="122"/>
                      <a:pt x="30" y="122"/>
                      <a:pt x="0" y="152"/>
                    </a:cubicBezTo>
                    <a:cubicBezTo>
                      <a:pt x="0" y="183"/>
                      <a:pt x="0" y="213"/>
                      <a:pt x="30" y="213"/>
                    </a:cubicBezTo>
                    <a:lnTo>
                      <a:pt x="304" y="213"/>
                    </a:lnTo>
                    <a:cubicBezTo>
                      <a:pt x="365" y="213"/>
                      <a:pt x="486" y="183"/>
                      <a:pt x="578" y="183"/>
                    </a:cubicBezTo>
                    <a:cubicBezTo>
                      <a:pt x="760" y="152"/>
                      <a:pt x="912" y="152"/>
                      <a:pt x="1094" y="122"/>
                    </a:cubicBezTo>
                    <a:cubicBezTo>
                      <a:pt x="1185" y="122"/>
                      <a:pt x="1125" y="0"/>
                      <a:pt x="1064" y="0"/>
                    </a:cubicBez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8" name="Google Shape;1038;p50"/>
              <p:cNvSpPr/>
              <p:nvPr/>
            </p:nvSpPr>
            <p:spPr>
              <a:xfrm>
                <a:off x="3252925" y="7183600"/>
                <a:ext cx="11425" cy="127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0" extrusionOk="0">
                    <a:moveTo>
                      <a:pt x="31" y="0"/>
                    </a:moveTo>
                    <a:cubicBezTo>
                      <a:pt x="1" y="0"/>
                      <a:pt x="1" y="0"/>
                      <a:pt x="31" y="31"/>
                    </a:cubicBezTo>
                    <a:cubicBezTo>
                      <a:pt x="62" y="122"/>
                      <a:pt x="153" y="183"/>
                      <a:pt x="183" y="274"/>
                    </a:cubicBezTo>
                    <a:cubicBezTo>
                      <a:pt x="214" y="304"/>
                      <a:pt x="214" y="335"/>
                      <a:pt x="274" y="365"/>
                    </a:cubicBezTo>
                    <a:cubicBezTo>
                      <a:pt x="305" y="426"/>
                      <a:pt x="305" y="456"/>
                      <a:pt x="335" y="486"/>
                    </a:cubicBezTo>
                    <a:cubicBezTo>
                      <a:pt x="350" y="502"/>
                      <a:pt x="358" y="509"/>
                      <a:pt x="369" y="509"/>
                    </a:cubicBezTo>
                    <a:cubicBezTo>
                      <a:pt x="381" y="509"/>
                      <a:pt x="396" y="502"/>
                      <a:pt x="426" y="486"/>
                    </a:cubicBezTo>
                    <a:cubicBezTo>
                      <a:pt x="457" y="486"/>
                      <a:pt x="457" y="456"/>
                      <a:pt x="426" y="426"/>
                    </a:cubicBezTo>
                    <a:cubicBezTo>
                      <a:pt x="366" y="365"/>
                      <a:pt x="335" y="335"/>
                      <a:pt x="335" y="304"/>
                    </a:cubicBezTo>
                    <a:cubicBezTo>
                      <a:pt x="305" y="274"/>
                      <a:pt x="274" y="213"/>
                      <a:pt x="274" y="183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9" name="Google Shape;1039;p50"/>
              <p:cNvSpPr/>
              <p:nvPr/>
            </p:nvSpPr>
            <p:spPr>
              <a:xfrm>
                <a:off x="3268900" y="7175675"/>
                <a:ext cx="610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707" extrusionOk="0">
                    <a:moveTo>
                      <a:pt x="24" y="1"/>
                    </a:moveTo>
                    <a:cubicBezTo>
                      <a:pt x="15" y="1"/>
                      <a:pt x="0" y="22"/>
                      <a:pt x="0" y="44"/>
                    </a:cubicBezTo>
                    <a:lnTo>
                      <a:pt x="0" y="135"/>
                    </a:lnTo>
                    <a:lnTo>
                      <a:pt x="0" y="196"/>
                    </a:lnTo>
                    <a:cubicBezTo>
                      <a:pt x="0" y="256"/>
                      <a:pt x="31" y="317"/>
                      <a:pt x="31" y="348"/>
                    </a:cubicBezTo>
                    <a:cubicBezTo>
                      <a:pt x="61" y="469"/>
                      <a:pt x="61" y="560"/>
                      <a:pt x="122" y="652"/>
                    </a:cubicBezTo>
                    <a:cubicBezTo>
                      <a:pt x="134" y="690"/>
                      <a:pt x="158" y="707"/>
                      <a:pt x="181" y="707"/>
                    </a:cubicBezTo>
                    <a:cubicBezTo>
                      <a:pt x="213" y="707"/>
                      <a:pt x="243" y="674"/>
                      <a:pt x="243" y="621"/>
                    </a:cubicBezTo>
                    <a:cubicBezTo>
                      <a:pt x="183" y="500"/>
                      <a:pt x="152" y="439"/>
                      <a:pt x="152" y="317"/>
                    </a:cubicBezTo>
                    <a:cubicBezTo>
                      <a:pt x="152" y="287"/>
                      <a:pt x="122" y="256"/>
                      <a:pt x="122" y="165"/>
                    </a:cubicBezTo>
                    <a:cubicBezTo>
                      <a:pt x="122" y="135"/>
                      <a:pt x="122" y="135"/>
                      <a:pt x="91" y="104"/>
                    </a:cubicBezTo>
                    <a:lnTo>
                      <a:pt x="91" y="44"/>
                    </a:lnTo>
                    <a:cubicBezTo>
                      <a:pt x="91" y="44"/>
                      <a:pt x="91" y="13"/>
                      <a:pt x="31" y="13"/>
                    </a:cubicBezTo>
                    <a:cubicBezTo>
                      <a:pt x="31" y="4"/>
                      <a:pt x="28" y="1"/>
                      <a:pt x="24" y="1"/>
                    </a:cubicBez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0" name="Google Shape;1040;p50"/>
              <p:cNvSpPr/>
              <p:nvPr/>
            </p:nvSpPr>
            <p:spPr>
              <a:xfrm>
                <a:off x="3620725" y="6527900"/>
                <a:ext cx="112475" cy="115425"/>
              </a:xfrm>
              <a:custGeom>
                <a:avLst/>
                <a:gdLst/>
                <a:ahLst/>
                <a:cxnLst/>
                <a:rect l="l" t="t" r="r" b="b"/>
                <a:pathLst>
                  <a:path w="4499" h="4617" extrusionOk="0">
                    <a:moveTo>
                      <a:pt x="1851" y="0"/>
                    </a:moveTo>
                    <a:cubicBezTo>
                      <a:pt x="1622" y="0"/>
                      <a:pt x="1369" y="59"/>
                      <a:pt x="1095" y="210"/>
                    </a:cubicBezTo>
                    <a:cubicBezTo>
                      <a:pt x="1095" y="210"/>
                      <a:pt x="760" y="362"/>
                      <a:pt x="365" y="1030"/>
                    </a:cubicBezTo>
                    <a:lnTo>
                      <a:pt x="0" y="1608"/>
                    </a:lnTo>
                    <a:lnTo>
                      <a:pt x="973" y="3310"/>
                    </a:lnTo>
                    <a:lnTo>
                      <a:pt x="183" y="3766"/>
                    </a:lnTo>
                    <a:lnTo>
                      <a:pt x="3800" y="4617"/>
                    </a:lnTo>
                    <a:lnTo>
                      <a:pt x="4499" y="1304"/>
                    </a:lnTo>
                    <a:lnTo>
                      <a:pt x="3739" y="1760"/>
                    </a:lnTo>
                    <a:lnTo>
                      <a:pt x="3192" y="787"/>
                    </a:lnTo>
                    <a:cubicBezTo>
                      <a:pt x="3192" y="787"/>
                      <a:pt x="2686" y="0"/>
                      <a:pt x="18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" name="Google Shape;1041;p50"/>
              <p:cNvSpPr/>
              <p:nvPr/>
            </p:nvSpPr>
            <p:spPr>
              <a:xfrm>
                <a:off x="3490775" y="6524750"/>
                <a:ext cx="157325" cy="125425"/>
              </a:xfrm>
              <a:custGeom>
                <a:avLst/>
                <a:gdLst/>
                <a:ahLst/>
                <a:cxnLst/>
                <a:rect l="l" t="t" r="r" b="b"/>
                <a:pathLst>
                  <a:path w="6293" h="5017" extrusionOk="0">
                    <a:moveTo>
                      <a:pt x="6263" y="0"/>
                    </a:moveTo>
                    <a:cubicBezTo>
                      <a:pt x="6249" y="0"/>
                      <a:pt x="6231" y="1"/>
                      <a:pt x="6209" y="3"/>
                    </a:cubicBezTo>
                    <a:lnTo>
                      <a:pt x="6209" y="3"/>
                    </a:lnTo>
                    <a:lnTo>
                      <a:pt x="6293" y="1"/>
                    </a:lnTo>
                    <a:cubicBezTo>
                      <a:pt x="6293" y="1"/>
                      <a:pt x="6282" y="0"/>
                      <a:pt x="6263" y="0"/>
                    </a:cubicBezTo>
                    <a:close/>
                    <a:moveTo>
                      <a:pt x="6209" y="3"/>
                    </a:moveTo>
                    <a:lnTo>
                      <a:pt x="3101" y="62"/>
                    </a:lnTo>
                    <a:cubicBezTo>
                      <a:pt x="1946" y="62"/>
                      <a:pt x="1520" y="822"/>
                      <a:pt x="1520" y="822"/>
                    </a:cubicBezTo>
                    <a:lnTo>
                      <a:pt x="1" y="3436"/>
                    </a:lnTo>
                    <a:lnTo>
                      <a:pt x="3405" y="5016"/>
                    </a:lnTo>
                    <a:lnTo>
                      <a:pt x="5381" y="700"/>
                    </a:lnTo>
                    <a:cubicBezTo>
                      <a:pt x="5658" y="122"/>
                      <a:pt x="6042" y="19"/>
                      <a:pt x="6209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2" name="Google Shape;1042;p50"/>
              <p:cNvSpPr/>
              <p:nvPr/>
            </p:nvSpPr>
            <p:spPr>
              <a:xfrm>
                <a:off x="3609325" y="6751225"/>
                <a:ext cx="137550" cy="125400"/>
              </a:xfrm>
              <a:custGeom>
                <a:avLst/>
                <a:gdLst/>
                <a:ahLst/>
                <a:cxnLst/>
                <a:rect l="l" t="t" r="r" b="b"/>
                <a:pathLst>
                  <a:path w="5502" h="5016" extrusionOk="0">
                    <a:moveTo>
                      <a:pt x="2797" y="0"/>
                    </a:moveTo>
                    <a:lnTo>
                      <a:pt x="0" y="2523"/>
                    </a:lnTo>
                    <a:lnTo>
                      <a:pt x="2766" y="5015"/>
                    </a:lnTo>
                    <a:lnTo>
                      <a:pt x="2766" y="4164"/>
                    </a:lnTo>
                    <a:lnTo>
                      <a:pt x="3891" y="4164"/>
                    </a:lnTo>
                    <a:cubicBezTo>
                      <a:pt x="3891" y="4164"/>
                      <a:pt x="5380" y="4103"/>
                      <a:pt x="5441" y="2584"/>
                    </a:cubicBezTo>
                    <a:cubicBezTo>
                      <a:pt x="5441" y="2584"/>
                      <a:pt x="5502" y="2249"/>
                      <a:pt x="5076" y="1520"/>
                    </a:cubicBezTo>
                    <a:lnTo>
                      <a:pt x="4773" y="912"/>
                    </a:lnTo>
                    <a:lnTo>
                      <a:pt x="2797" y="912"/>
                    </a:lnTo>
                    <a:lnTo>
                      <a:pt x="279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" name="Google Shape;1043;p50"/>
              <p:cNvSpPr/>
              <p:nvPr/>
            </p:nvSpPr>
            <p:spPr>
              <a:xfrm>
                <a:off x="3414025" y="6650900"/>
                <a:ext cx="125400" cy="114100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4564" extrusionOk="0">
                    <a:moveTo>
                      <a:pt x="3739" y="1"/>
                    </a:moveTo>
                    <a:lnTo>
                      <a:pt x="669" y="822"/>
                    </a:lnTo>
                    <a:lnTo>
                      <a:pt x="1429" y="1247"/>
                    </a:lnTo>
                    <a:lnTo>
                      <a:pt x="882" y="2281"/>
                    </a:lnTo>
                    <a:cubicBezTo>
                      <a:pt x="882" y="2281"/>
                      <a:pt x="1" y="3618"/>
                      <a:pt x="1308" y="4378"/>
                    </a:cubicBezTo>
                    <a:cubicBezTo>
                      <a:pt x="1308" y="4378"/>
                      <a:pt x="1705" y="4563"/>
                      <a:pt x="2425" y="4563"/>
                    </a:cubicBezTo>
                    <a:cubicBezTo>
                      <a:pt x="2477" y="4563"/>
                      <a:pt x="2530" y="4562"/>
                      <a:pt x="2584" y="4560"/>
                    </a:cubicBezTo>
                    <a:lnTo>
                      <a:pt x="3283" y="4560"/>
                    </a:lnTo>
                    <a:lnTo>
                      <a:pt x="4226" y="2858"/>
                    </a:lnTo>
                    <a:lnTo>
                      <a:pt x="5016" y="3314"/>
                    </a:lnTo>
                    <a:lnTo>
                      <a:pt x="373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4" name="Google Shape;1044;p50"/>
              <p:cNvSpPr/>
              <p:nvPr/>
            </p:nvSpPr>
            <p:spPr>
              <a:xfrm>
                <a:off x="3444425" y="6764125"/>
                <a:ext cx="153525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6141" h="3983" extrusionOk="0">
                    <a:moveTo>
                      <a:pt x="1" y="1"/>
                    </a:moveTo>
                    <a:cubicBezTo>
                      <a:pt x="1" y="1"/>
                      <a:pt x="4" y="8"/>
                      <a:pt x="13" y="20"/>
                    </a:cubicBezTo>
                    <a:lnTo>
                      <a:pt x="13" y="20"/>
                    </a:lnTo>
                    <a:lnTo>
                      <a:pt x="1" y="1"/>
                    </a:lnTo>
                    <a:close/>
                    <a:moveTo>
                      <a:pt x="13" y="20"/>
                    </a:moveTo>
                    <a:lnTo>
                      <a:pt x="1672" y="2676"/>
                    </a:lnTo>
                    <a:cubicBezTo>
                      <a:pt x="2217" y="3621"/>
                      <a:pt x="3032" y="3648"/>
                      <a:pt x="3123" y="3648"/>
                    </a:cubicBezTo>
                    <a:cubicBezTo>
                      <a:pt x="3128" y="3648"/>
                      <a:pt x="3131" y="3648"/>
                      <a:pt x="3131" y="3648"/>
                    </a:cubicBezTo>
                    <a:lnTo>
                      <a:pt x="6140" y="3983"/>
                    </a:lnTo>
                    <a:lnTo>
                      <a:pt x="6080" y="396"/>
                    </a:lnTo>
                    <a:lnTo>
                      <a:pt x="1125" y="396"/>
                    </a:lnTo>
                    <a:cubicBezTo>
                      <a:pt x="1070" y="400"/>
                      <a:pt x="1017" y="402"/>
                      <a:pt x="967" y="402"/>
                    </a:cubicBezTo>
                    <a:cubicBezTo>
                      <a:pt x="315" y="402"/>
                      <a:pt x="67" y="101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5" name="Google Shape;1045;p50"/>
              <p:cNvSpPr/>
              <p:nvPr/>
            </p:nvSpPr>
            <p:spPr>
              <a:xfrm>
                <a:off x="3704300" y="6646350"/>
                <a:ext cx="10717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7205" extrusionOk="0">
                    <a:moveTo>
                      <a:pt x="2341" y="0"/>
                    </a:moveTo>
                    <a:lnTo>
                      <a:pt x="1" y="1368"/>
                    </a:lnTo>
                    <a:lnTo>
                      <a:pt x="1977" y="6019"/>
                    </a:lnTo>
                    <a:cubicBezTo>
                      <a:pt x="2359" y="6631"/>
                      <a:pt x="2207" y="7050"/>
                      <a:pt x="2148" y="7169"/>
                    </a:cubicBezTo>
                    <a:lnTo>
                      <a:pt x="2148" y="7169"/>
                    </a:lnTo>
                    <a:lnTo>
                      <a:pt x="3709" y="4347"/>
                    </a:lnTo>
                    <a:cubicBezTo>
                      <a:pt x="4287" y="3374"/>
                      <a:pt x="3831" y="2615"/>
                      <a:pt x="3831" y="2615"/>
                    </a:cubicBezTo>
                    <a:lnTo>
                      <a:pt x="2341" y="0"/>
                    </a:lnTo>
                    <a:close/>
                    <a:moveTo>
                      <a:pt x="2148" y="7169"/>
                    </a:moveTo>
                    <a:lnTo>
                      <a:pt x="2129" y="7204"/>
                    </a:lnTo>
                    <a:cubicBezTo>
                      <a:pt x="2129" y="7204"/>
                      <a:pt x="2136" y="7192"/>
                      <a:pt x="2148" y="716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6" name="Google Shape;1046;p50"/>
              <p:cNvSpPr/>
              <p:nvPr/>
            </p:nvSpPr>
            <p:spPr>
              <a:xfrm>
                <a:off x="3587275" y="6632300"/>
                <a:ext cx="62350" cy="132950"/>
              </a:xfrm>
              <a:custGeom>
                <a:avLst/>
                <a:gdLst/>
                <a:ahLst/>
                <a:cxnLst/>
                <a:rect l="l" t="t" r="r" b="b"/>
                <a:pathLst>
                  <a:path w="2494" h="5318" extrusionOk="0">
                    <a:moveTo>
                      <a:pt x="1528" y="0"/>
                    </a:moveTo>
                    <a:cubicBezTo>
                      <a:pt x="1490" y="0"/>
                      <a:pt x="1460" y="15"/>
                      <a:pt x="1460" y="46"/>
                    </a:cubicBezTo>
                    <a:cubicBezTo>
                      <a:pt x="1278" y="502"/>
                      <a:pt x="1004" y="958"/>
                      <a:pt x="761" y="1383"/>
                    </a:cubicBezTo>
                    <a:cubicBezTo>
                      <a:pt x="518" y="1778"/>
                      <a:pt x="244" y="2113"/>
                      <a:pt x="153" y="2569"/>
                    </a:cubicBezTo>
                    <a:cubicBezTo>
                      <a:pt x="1" y="3237"/>
                      <a:pt x="426" y="4058"/>
                      <a:pt x="974" y="4453"/>
                    </a:cubicBezTo>
                    <a:cubicBezTo>
                      <a:pt x="974" y="4696"/>
                      <a:pt x="974" y="4909"/>
                      <a:pt x="913" y="5183"/>
                    </a:cubicBezTo>
                    <a:cubicBezTo>
                      <a:pt x="893" y="5264"/>
                      <a:pt x="967" y="5318"/>
                      <a:pt x="1028" y="5318"/>
                    </a:cubicBezTo>
                    <a:cubicBezTo>
                      <a:pt x="1058" y="5318"/>
                      <a:pt x="1085" y="5304"/>
                      <a:pt x="1095" y="5274"/>
                    </a:cubicBezTo>
                    <a:cubicBezTo>
                      <a:pt x="1186" y="5031"/>
                      <a:pt x="1217" y="4818"/>
                      <a:pt x="1186" y="4575"/>
                    </a:cubicBezTo>
                    <a:cubicBezTo>
                      <a:pt x="1460" y="4453"/>
                      <a:pt x="1673" y="4119"/>
                      <a:pt x="1855" y="3906"/>
                    </a:cubicBezTo>
                    <a:cubicBezTo>
                      <a:pt x="2068" y="3602"/>
                      <a:pt x="2311" y="3207"/>
                      <a:pt x="2402" y="2842"/>
                    </a:cubicBezTo>
                    <a:cubicBezTo>
                      <a:pt x="2493" y="1870"/>
                      <a:pt x="2037" y="897"/>
                      <a:pt x="1642" y="46"/>
                    </a:cubicBezTo>
                    <a:cubicBezTo>
                      <a:pt x="1612" y="15"/>
                      <a:pt x="1566" y="0"/>
                      <a:pt x="1528" y="0"/>
                    </a:cubicBezTo>
                    <a:close/>
                  </a:path>
                </a:pathLst>
              </a:custGeom>
              <a:solidFill>
                <a:srgbClr val="2474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7" name="Google Shape;1047;p50"/>
              <p:cNvSpPr/>
              <p:nvPr/>
            </p:nvSpPr>
            <p:spPr>
              <a:xfrm>
                <a:off x="3613125" y="6642550"/>
                <a:ext cx="12950" cy="917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3671" extrusionOk="0">
                    <a:moveTo>
                      <a:pt x="396" y="1"/>
                    </a:moveTo>
                    <a:cubicBezTo>
                      <a:pt x="487" y="639"/>
                      <a:pt x="426" y="1247"/>
                      <a:pt x="365" y="1885"/>
                    </a:cubicBezTo>
                    <a:cubicBezTo>
                      <a:pt x="335" y="2189"/>
                      <a:pt x="244" y="2463"/>
                      <a:pt x="183" y="2767"/>
                    </a:cubicBezTo>
                    <a:cubicBezTo>
                      <a:pt x="92" y="3040"/>
                      <a:pt x="0" y="3344"/>
                      <a:pt x="0" y="3648"/>
                    </a:cubicBezTo>
                    <a:cubicBezTo>
                      <a:pt x="0" y="3663"/>
                      <a:pt x="16" y="3671"/>
                      <a:pt x="31" y="3671"/>
                    </a:cubicBezTo>
                    <a:cubicBezTo>
                      <a:pt x="46" y="3671"/>
                      <a:pt x="61" y="3663"/>
                      <a:pt x="61" y="3648"/>
                    </a:cubicBezTo>
                    <a:cubicBezTo>
                      <a:pt x="92" y="3283"/>
                      <a:pt x="213" y="2979"/>
                      <a:pt x="304" y="2645"/>
                    </a:cubicBezTo>
                    <a:cubicBezTo>
                      <a:pt x="365" y="2341"/>
                      <a:pt x="456" y="2067"/>
                      <a:pt x="487" y="1763"/>
                    </a:cubicBezTo>
                    <a:cubicBezTo>
                      <a:pt x="517" y="1216"/>
                      <a:pt x="517" y="608"/>
                      <a:pt x="396" y="1"/>
                    </a:cubicBezTo>
                    <a:close/>
                  </a:path>
                </a:pathLst>
              </a:custGeom>
              <a:solidFill>
                <a:srgbClr val="2474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8" name="Google Shape;1048;p50"/>
              <p:cNvSpPr/>
              <p:nvPr/>
            </p:nvSpPr>
            <p:spPr>
              <a:xfrm>
                <a:off x="3617300" y="6666300"/>
                <a:ext cx="16975" cy="14850"/>
              </a:xfrm>
              <a:custGeom>
                <a:avLst/>
                <a:gdLst/>
                <a:ahLst/>
                <a:cxnLst/>
                <a:rect l="l" t="t" r="r" b="b"/>
                <a:pathLst>
                  <a:path w="679" h="594" extrusionOk="0">
                    <a:moveTo>
                      <a:pt x="4" y="0"/>
                    </a:moveTo>
                    <a:cubicBezTo>
                      <a:pt x="1" y="0"/>
                      <a:pt x="1" y="8"/>
                      <a:pt x="16" y="23"/>
                    </a:cubicBezTo>
                    <a:cubicBezTo>
                      <a:pt x="16" y="8"/>
                      <a:pt x="8" y="0"/>
                      <a:pt x="4" y="0"/>
                    </a:cubicBezTo>
                    <a:close/>
                    <a:moveTo>
                      <a:pt x="16" y="23"/>
                    </a:moveTo>
                    <a:cubicBezTo>
                      <a:pt x="137" y="206"/>
                      <a:pt x="198" y="358"/>
                      <a:pt x="229" y="570"/>
                    </a:cubicBezTo>
                    <a:cubicBezTo>
                      <a:pt x="229" y="585"/>
                      <a:pt x="236" y="593"/>
                      <a:pt x="244" y="593"/>
                    </a:cubicBezTo>
                    <a:cubicBezTo>
                      <a:pt x="251" y="593"/>
                      <a:pt x="259" y="585"/>
                      <a:pt x="259" y="570"/>
                    </a:cubicBezTo>
                    <a:cubicBezTo>
                      <a:pt x="320" y="479"/>
                      <a:pt x="350" y="418"/>
                      <a:pt x="441" y="358"/>
                    </a:cubicBezTo>
                    <a:cubicBezTo>
                      <a:pt x="502" y="297"/>
                      <a:pt x="593" y="266"/>
                      <a:pt x="654" y="206"/>
                    </a:cubicBezTo>
                    <a:cubicBezTo>
                      <a:pt x="678" y="206"/>
                      <a:pt x="664" y="167"/>
                      <a:pt x="641" y="167"/>
                    </a:cubicBezTo>
                    <a:cubicBezTo>
                      <a:pt x="636" y="167"/>
                      <a:pt x="630" y="169"/>
                      <a:pt x="624" y="175"/>
                    </a:cubicBezTo>
                    <a:cubicBezTo>
                      <a:pt x="484" y="259"/>
                      <a:pt x="345" y="393"/>
                      <a:pt x="253" y="532"/>
                    </a:cubicBezTo>
                    <a:lnTo>
                      <a:pt x="253" y="532"/>
                    </a:lnTo>
                    <a:cubicBezTo>
                      <a:pt x="217" y="336"/>
                      <a:pt x="130" y="166"/>
                      <a:pt x="16" y="23"/>
                    </a:cubicBezTo>
                    <a:close/>
                  </a:path>
                </a:pathLst>
              </a:custGeom>
              <a:solidFill>
                <a:srgbClr val="2474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9" name="Google Shape;1049;p50"/>
              <p:cNvSpPr/>
              <p:nvPr/>
            </p:nvSpPr>
            <p:spPr>
              <a:xfrm>
                <a:off x="3613125" y="6678275"/>
                <a:ext cx="228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912" extrusionOk="0">
                    <a:moveTo>
                      <a:pt x="0" y="0"/>
                    </a:moveTo>
                    <a:cubicBezTo>
                      <a:pt x="0" y="30"/>
                      <a:pt x="29" y="88"/>
                      <a:pt x="31" y="91"/>
                    </a:cubicBezTo>
                    <a:lnTo>
                      <a:pt x="31" y="91"/>
                    </a:lnTo>
                    <a:cubicBezTo>
                      <a:pt x="30" y="24"/>
                      <a:pt x="27" y="0"/>
                      <a:pt x="0" y="0"/>
                    </a:cubicBezTo>
                    <a:close/>
                    <a:moveTo>
                      <a:pt x="31" y="91"/>
                    </a:moveTo>
                    <a:cubicBezTo>
                      <a:pt x="31" y="101"/>
                      <a:pt x="31" y="111"/>
                      <a:pt x="31" y="122"/>
                    </a:cubicBezTo>
                    <a:cubicBezTo>
                      <a:pt x="31" y="152"/>
                      <a:pt x="61" y="182"/>
                      <a:pt x="61" y="243"/>
                    </a:cubicBezTo>
                    <a:cubicBezTo>
                      <a:pt x="61" y="304"/>
                      <a:pt x="92" y="365"/>
                      <a:pt x="152" y="456"/>
                    </a:cubicBezTo>
                    <a:cubicBezTo>
                      <a:pt x="157" y="467"/>
                      <a:pt x="161" y="478"/>
                      <a:pt x="165" y="488"/>
                    </a:cubicBezTo>
                    <a:lnTo>
                      <a:pt x="165" y="488"/>
                    </a:lnTo>
                    <a:cubicBezTo>
                      <a:pt x="161" y="467"/>
                      <a:pt x="157" y="447"/>
                      <a:pt x="152" y="426"/>
                    </a:cubicBezTo>
                    <a:cubicBezTo>
                      <a:pt x="152" y="334"/>
                      <a:pt x="92" y="274"/>
                      <a:pt x="61" y="182"/>
                    </a:cubicBezTo>
                    <a:cubicBezTo>
                      <a:pt x="61" y="152"/>
                      <a:pt x="31" y="122"/>
                      <a:pt x="31" y="91"/>
                    </a:cubicBezTo>
                    <a:cubicBezTo>
                      <a:pt x="31" y="91"/>
                      <a:pt x="31" y="91"/>
                      <a:pt x="31" y="91"/>
                    </a:cubicBezTo>
                    <a:close/>
                    <a:moveTo>
                      <a:pt x="851" y="304"/>
                    </a:moveTo>
                    <a:lnTo>
                      <a:pt x="699" y="456"/>
                    </a:lnTo>
                    <a:lnTo>
                      <a:pt x="548" y="608"/>
                    </a:lnTo>
                    <a:cubicBezTo>
                      <a:pt x="464" y="720"/>
                      <a:pt x="354" y="780"/>
                      <a:pt x="242" y="860"/>
                    </a:cubicBezTo>
                    <a:lnTo>
                      <a:pt x="242" y="860"/>
                    </a:lnTo>
                    <a:cubicBezTo>
                      <a:pt x="237" y="736"/>
                      <a:pt x="211" y="612"/>
                      <a:pt x="165" y="488"/>
                    </a:cubicBezTo>
                    <a:lnTo>
                      <a:pt x="165" y="488"/>
                    </a:lnTo>
                    <a:cubicBezTo>
                      <a:pt x="191" y="619"/>
                      <a:pt x="213" y="750"/>
                      <a:pt x="213" y="882"/>
                    </a:cubicBezTo>
                    <a:cubicBezTo>
                      <a:pt x="213" y="912"/>
                      <a:pt x="244" y="912"/>
                      <a:pt x="244" y="912"/>
                    </a:cubicBezTo>
                    <a:cubicBezTo>
                      <a:pt x="365" y="821"/>
                      <a:pt x="487" y="730"/>
                      <a:pt x="608" y="638"/>
                    </a:cubicBezTo>
                    <a:lnTo>
                      <a:pt x="760" y="486"/>
                    </a:lnTo>
                    <a:lnTo>
                      <a:pt x="912" y="334"/>
                    </a:lnTo>
                    <a:cubicBezTo>
                      <a:pt x="912" y="304"/>
                      <a:pt x="912" y="304"/>
                      <a:pt x="851" y="304"/>
                    </a:cubicBezTo>
                    <a:close/>
                  </a:path>
                </a:pathLst>
              </a:custGeom>
              <a:solidFill>
                <a:srgbClr val="2474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0" name="Google Shape;1050;p50"/>
              <p:cNvSpPr/>
              <p:nvPr/>
            </p:nvSpPr>
            <p:spPr>
              <a:xfrm>
                <a:off x="3605525" y="6695750"/>
                <a:ext cx="27375" cy="17075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68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52" y="183"/>
                      <a:pt x="304" y="395"/>
                      <a:pt x="396" y="669"/>
                    </a:cubicBezTo>
                    <a:cubicBezTo>
                      <a:pt x="396" y="669"/>
                      <a:pt x="423" y="682"/>
                      <a:pt x="441" y="682"/>
                    </a:cubicBezTo>
                    <a:cubicBezTo>
                      <a:pt x="450" y="682"/>
                      <a:pt x="456" y="679"/>
                      <a:pt x="456" y="669"/>
                    </a:cubicBezTo>
                    <a:cubicBezTo>
                      <a:pt x="548" y="578"/>
                      <a:pt x="639" y="517"/>
                      <a:pt x="730" y="487"/>
                    </a:cubicBezTo>
                    <a:cubicBezTo>
                      <a:pt x="791" y="456"/>
                      <a:pt x="852" y="456"/>
                      <a:pt x="912" y="395"/>
                    </a:cubicBezTo>
                    <a:cubicBezTo>
                      <a:pt x="943" y="365"/>
                      <a:pt x="1003" y="365"/>
                      <a:pt x="1095" y="335"/>
                    </a:cubicBezTo>
                    <a:lnTo>
                      <a:pt x="1095" y="304"/>
                    </a:lnTo>
                    <a:cubicBezTo>
                      <a:pt x="1003" y="304"/>
                      <a:pt x="973" y="335"/>
                      <a:pt x="943" y="365"/>
                    </a:cubicBezTo>
                    <a:cubicBezTo>
                      <a:pt x="852" y="395"/>
                      <a:pt x="821" y="395"/>
                      <a:pt x="730" y="456"/>
                    </a:cubicBezTo>
                    <a:cubicBezTo>
                      <a:pt x="645" y="513"/>
                      <a:pt x="534" y="543"/>
                      <a:pt x="421" y="620"/>
                    </a:cubicBezTo>
                    <a:lnTo>
                      <a:pt x="421" y="620"/>
                    </a:lnTo>
                    <a:cubicBezTo>
                      <a:pt x="357" y="385"/>
                      <a:pt x="208" y="178"/>
                      <a:pt x="0" y="0"/>
                    </a:cubicBezTo>
                    <a:close/>
                  </a:path>
                </a:pathLst>
              </a:custGeom>
              <a:solidFill>
                <a:srgbClr val="2474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1" name="Google Shape;1051;p50"/>
              <p:cNvSpPr/>
              <p:nvPr/>
            </p:nvSpPr>
            <p:spPr>
              <a:xfrm>
                <a:off x="3602475" y="6709425"/>
                <a:ext cx="3040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57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2" y="122"/>
                      <a:pt x="153" y="213"/>
                      <a:pt x="274" y="304"/>
                    </a:cubicBezTo>
                    <a:lnTo>
                      <a:pt x="274" y="304"/>
                    </a:lnTo>
                    <a:lnTo>
                      <a:pt x="244" y="274"/>
                    </a:lnTo>
                    <a:cubicBezTo>
                      <a:pt x="183" y="152"/>
                      <a:pt x="122" y="92"/>
                      <a:pt x="1" y="0"/>
                    </a:cubicBezTo>
                    <a:close/>
                    <a:moveTo>
                      <a:pt x="1197" y="298"/>
                    </a:moveTo>
                    <a:cubicBezTo>
                      <a:pt x="1194" y="298"/>
                      <a:pt x="1191" y="300"/>
                      <a:pt x="1186" y="304"/>
                    </a:cubicBezTo>
                    <a:lnTo>
                      <a:pt x="822" y="426"/>
                    </a:lnTo>
                    <a:cubicBezTo>
                      <a:pt x="791" y="426"/>
                      <a:pt x="730" y="456"/>
                      <a:pt x="670" y="456"/>
                    </a:cubicBezTo>
                    <a:cubicBezTo>
                      <a:pt x="639" y="456"/>
                      <a:pt x="609" y="517"/>
                      <a:pt x="609" y="517"/>
                    </a:cubicBezTo>
                    <a:cubicBezTo>
                      <a:pt x="578" y="517"/>
                      <a:pt x="578" y="547"/>
                      <a:pt x="518" y="547"/>
                    </a:cubicBezTo>
                    <a:lnTo>
                      <a:pt x="457" y="456"/>
                    </a:lnTo>
                    <a:lnTo>
                      <a:pt x="366" y="395"/>
                    </a:lnTo>
                    <a:lnTo>
                      <a:pt x="274" y="304"/>
                    </a:lnTo>
                    <a:lnTo>
                      <a:pt x="274" y="304"/>
                    </a:lnTo>
                    <a:cubicBezTo>
                      <a:pt x="305" y="335"/>
                      <a:pt x="335" y="426"/>
                      <a:pt x="366" y="456"/>
                    </a:cubicBezTo>
                    <a:cubicBezTo>
                      <a:pt x="426" y="517"/>
                      <a:pt x="457" y="578"/>
                      <a:pt x="487" y="578"/>
                    </a:cubicBezTo>
                    <a:cubicBezTo>
                      <a:pt x="518" y="578"/>
                      <a:pt x="578" y="578"/>
                      <a:pt x="609" y="547"/>
                    </a:cubicBezTo>
                    <a:cubicBezTo>
                      <a:pt x="670" y="517"/>
                      <a:pt x="730" y="517"/>
                      <a:pt x="791" y="456"/>
                    </a:cubicBezTo>
                    <a:cubicBezTo>
                      <a:pt x="913" y="426"/>
                      <a:pt x="1065" y="395"/>
                      <a:pt x="1186" y="365"/>
                    </a:cubicBezTo>
                    <a:cubicBezTo>
                      <a:pt x="1212" y="365"/>
                      <a:pt x="1216" y="298"/>
                      <a:pt x="1197" y="298"/>
                    </a:cubicBezTo>
                    <a:close/>
                  </a:path>
                </a:pathLst>
              </a:custGeom>
              <a:solidFill>
                <a:srgbClr val="2474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2" name="Google Shape;1052;p50"/>
              <p:cNvSpPr/>
              <p:nvPr/>
            </p:nvSpPr>
            <p:spPr>
              <a:xfrm>
                <a:off x="3425425" y="6381425"/>
                <a:ext cx="58550" cy="9170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3668" extrusionOk="0">
                    <a:moveTo>
                      <a:pt x="882" y="567"/>
                    </a:moveTo>
                    <a:cubicBezTo>
                      <a:pt x="1308" y="597"/>
                      <a:pt x="1581" y="749"/>
                      <a:pt x="1733" y="1053"/>
                    </a:cubicBezTo>
                    <a:cubicBezTo>
                      <a:pt x="1764" y="1084"/>
                      <a:pt x="1764" y="1114"/>
                      <a:pt x="1733" y="1175"/>
                    </a:cubicBezTo>
                    <a:cubicBezTo>
                      <a:pt x="1672" y="1205"/>
                      <a:pt x="1642" y="1236"/>
                      <a:pt x="1612" y="1236"/>
                    </a:cubicBezTo>
                    <a:cubicBezTo>
                      <a:pt x="1490" y="1357"/>
                      <a:pt x="1338" y="1418"/>
                      <a:pt x="1156" y="1479"/>
                    </a:cubicBezTo>
                    <a:cubicBezTo>
                      <a:pt x="1080" y="1494"/>
                      <a:pt x="996" y="1502"/>
                      <a:pt x="913" y="1502"/>
                    </a:cubicBezTo>
                    <a:cubicBezTo>
                      <a:pt x="829" y="1502"/>
                      <a:pt x="745" y="1494"/>
                      <a:pt x="669" y="1479"/>
                    </a:cubicBezTo>
                    <a:cubicBezTo>
                      <a:pt x="669" y="1479"/>
                      <a:pt x="609" y="1479"/>
                      <a:pt x="609" y="1418"/>
                    </a:cubicBezTo>
                    <a:lnTo>
                      <a:pt x="609" y="1357"/>
                    </a:lnTo>
                    <a:lnTo>
                      <a:pt x="609" y="1266"/>
                    </a:lnTo>
                    <a:cubicBezTo>
                      <a:pt x="609" y="1236"/>
                      <a:pt x="609" y="1205"/>
                      <a:pt x="669" y="1175"/>
                    </a:cubicBezTo>
                    <a:cubicBezTo>
                      <a:pt x="700" y="1114"/>
                      <a:pt x="700" y="1084"/>
                      <a:pt x="700" y="1084"/>
                    </a:cubicBezTo>
                    <a:lnTo>
                      <a:pt x="700" y="871"/>
                    </a:lnTo>
                    <a:cubicBezTo>
                      <a:pt x="700" y="780"/>
                      <a:pt x="700" y="719"/>
                      <a:pt x="730" y="628"/>
                    </a:cubicBezTo>
                    <a:cubicBezTo>
                      <a:pt x="761" y="567"/>
                      <a:pt x="821" y="567"/>
                      <a:pt x="882" y="567"/>
                    </a:cubicBezTo>
                    <a:close/>
                    <a:moveTo>
                      <a:pt x="862" y="0"/>
                    </a:moveTo>
                    <a:cubicBezTo>
                      <a:pt x="620" y="0"/>
                      <a:pt x="386" y="55"/>
                      <a:pt x="153" y="172"/>
                    </a:cubicBezTo>
                    <a:cubicBezTo>
                      <a:pt x="122" y="202"/>
                      <a:pt x="92" y="202"/>
                      <a:pt x="92" y="233"/>
                    </a:cubicBezTo>
                    <a:lnTo>
                      <a:pt x="92" y="324"/>
                    </a:lnTo>
                    <a:lnTo>
                      <a:pt x="92" y="415"/>
                    </a:lnTo>
                    <a:cubicBezTo>
                      <a:pt x="122" y="445"/>
                      <a:pt x="122" y="476"/>
                      <a:pt x="122" y="506"/>
                    </a:cubicBezTo>
                    <a:cubicBezTo>
                      <a:pt x="153" y="567"/>
                      <a:pt x="153" y="597"/>
                      <a:pt x="153" y="597"/>
                    </a:cubicBezTo>
                    <a:cubicBezTo>
                      <a:pt x="213" y="749"/>
                      <a:pt x="213" y="932"/>
                      <a:pt x="122" y="1236"/>
                    </a:cubicBezTo>
                    <a:cubicBezTo>
                      <a:pt x="61" y="1509"/>
                      <a:pt x="1" y="1692"/>
                      <a:pt x="1" y="1813"/>
                    </a:cubicBezTo>
                    <a:lnTo>
                      <a:pt x="1" y="2148"/>
                    </a:lnTo>
                    <a:lnTo>
                      <a:pt x="1" y="2603"/>
                    </a:lnTo>
                    <a:cubicBezTo>
                      <a:pt x="1" y="2695"/>
                      <a:pt x="1" y="2786"/>
                      <a:pt x="61" y="2938"/>
                    </a:cubicBezTo>
                    <a:cubicBezTo>
                      <a:pt x="92" y="3090"/>
                      <a:pt x="122" y="3242"/>
                      <a:pt x="153" y="3363"/>
                    </a:cubicBezTo>
                    <a:cubicBezTo>
                      <a:pt x="213" y="3455"/>
                      <a:pt x="244" y="3485"/>
                      <a:pt x="305" y="3515"/>
                    </a:cubicBezTo>
                    <a:cubicBezTo>
                      <a:pt x="396" y="3515"/>
                      <a:pt x="517" y="3515"/>
                      <a:pt x="578" y="3485"/>
                    </a:cubicBezTo>
                    <a:cubicBezTo>
                      <a:pt x="669" y="3455"/>
                      <a:pt x="700" y="3363"/>
                      <a:pt x="700" y="3333"/>
                    </a:cubicBezTo>
                    <a:cubicBezTo>
                      <a:pt x="700" y="3242"/>
                      <a:pt x="669" y="3059"/>
                      <a:pt x="578" y="2725"/>
                    </a:cubicBezTo>
                    <a:cubicBezTo>
                      <a:pt x="517" y="2391"/>
                      <a:pt x="517" y="2148"/>
                      <a:pt x="548" y="1965"/>
                    </a:cubicBezTo>
                    <a:cubicBezTo>
                      <a:pt x="548" y="1935"/>
                      <a:pt x="609" y="1874"/>
                      <a:pt x="730" y="1874"/>
                    </a:cubicBezTo>
                    <a:cubicBezTo>
                      <a:pt x="852" y="1874"/>
                      <a:pt x="913" y="1935"/>
                      <a:pt x="973" y="1965"/>
                    </a:cubicBezTo>
                    <a:cubicBezTo>
                      <a:pt x="1064" y="2117"/>
                      <a:pt x="1156" y="2269"/>
                      <a:pt x="1216" y="2482"/>
                    </a:cubicBezTo>
                    <a:cubicBezTo>
                      <a:pt x="1308" y="2725"/>
                      <a:pt x="1338" y="2938"/>
                      <a:pt x="1429" y="3151"/>
                    </a:cubicBezTo>
                    <a:cubicBezTo>
                      <a:pt x="1490" y="3363"/>
                      <a:pt x="1581" y="3515"/>
                      <a:pt x="1733" y="3637"/>
                    </a:cubicBezTo>
                    <a:cubicBezTo>
                      <a:pt x="1764" y="3667"/>
                      <a:pt x="1824" y="3667"/>
                      <a:pt x="1916" y="3667"/>
                    </a:cubicBezTo>
                    <a:cubicBezTo>
                      <a:pt x="1976" y="3667"/>
                      <a:pt x="2068" y="3637"/>
                      <a:pt x="2098" y="3607"/>
                    </a:cubicBezTo>
                    <a:cubicBezTo>
                      <a:pt x="2128" y="3546"/>
                      <a:pt x="2189" y="3485"/>
                      <a:pt x="2128" y="3455"/>
                    </a:cubicBezTo>
                    <a:cubicBezTo>
                      <a:pt x="1916" y="2999"/>
                      <a:pt x="1733" y="2421"/>
                      <a:pt x="1612" y="1722"/>
                    </a:cubicBezTo>
                    <a:cubicBezTo>
                      <a:pt x="2128" y="1388"/>
                      <a:pt x="2341" y="1053"/>
                      <a:pt x="2128" y="780"/>
                    </a:cubicBezTo>
                    <a:cubicBezTo>
                      <a:pt x="1946" y="445"/>
                      <a:pt x="1642" y="172"/>
                      <a:pt x="1277" y="50"/>
                    </a:cubicBezTo>
                    <a:cubicBezTo>
                      <a:pt x="1135" y="18"/>
                      <a:pt x="998" y="0"/>
                      <a:pt x="8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" name="Google Shape;1053;p50"/>
              <p:cNvSpPr/>
              <p:nvPr/>
            </p:nvSpPr>
            <p:spPr>
              <a:xfrm>
                <a:off x="3482425" y="6389325"/>
                <a:ext cx="50925" cy="81525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3261" extrusionOk="0">
                    <a:moveTo>
                      <a:pt x="1026" y="0"/>
                    </a:moveTo>
                    <a:cubicBezTo>
                      <a:pt x="978" y="0"/>
                      <a:pt x="930" y="3"/>
                      <a:pt x="882" y="8"/>
                    </a:cubicBezTo>
                    <a:cubicBezTo>
                      <a:pt x="578" y="8"/>
                      <a:pt x="304" y="160"/>
                      <a:pt x="152" y="403"/>
                    </a:cubicBezTo>
                    <a:cubicBezTo>
                      <a:pt x="122" y="464"/>
                      <a:pt x="92" y="555"/>
                      <a:pt x="92" y="616"/>
                    </a:cubicBezTo>
                    <a:cubicBezTo>
                      <a:pt x="92" y="707"/>
                      <a:pt x="92" y="798"/>
                      <a:pt x="122" y="920"/>
                    </a:cubicBezTo>
                    <a:cubicBezTo>
                      <a:pt x="152" y="1041"/>
                      <a:pt x="152" y="1102"/>
                      <a:pt x="152" y="1193"/>
                    </a:cubicBezTo>
                    <a:lnTo>
                      <a:pt x="152" y="1345"/>
                    </a:lnTo>
                    <a:cubicBezTo>
                      <a:pt x="152" y="1376"/>
                      <a:pt x="122" y="1406"/>
                      <a:pt x="122" y="1436"/>
                    </a:cubicBezTo>
                    <a:cubicBezTo>
                      <a:pt x="122" y="1497"/>
                      <a:pt x="92" y="1497"/>
                      <a:pt x="92" y="1497"/>
                    </a:cubicBezTo>
                    <a:cubicBezTo>
                      <a:pt x="92" y="1528"/>
                      <a:pt x="61" y="1528"/>
                      <a:pt x="61" y="1528"/>
                    </a:cubicBezTo>
                    <a:lnTo>
                      <a:pt x="61" y="1558"/>
                    </a:lnTo>
                    <a:cubicBezTo>
                      <a:pt x="0" y="1588"/>
                      <a:pt x="0" y="1649"/>
                      <a:pt x="0" y="1680"/>
                    </a:cubicBezTo>
                    <a:cubicBezTo>
                      <a:pt x="0" y="1710"/>
                      <a:pt x="61" y="1740"/>
                      <a:pt x="61" y="1801"/>
                    </a:cubicBezTo>
                    <a:cubicBezTo>
                      <a:pt x="61" y="1832"/>
                      <a:pt x="92" y="1862"/>
                      <a:pt x="92" y="1862"/>
                    </a:cubicBezTo>
                    <a:cubicBezTo>
                      <a:pt x="122" y="2014"/>
                      <a:pt x="122" y="2257"/>
                      <a:pt x="122" y="2500"/>
                    </a:cubicBezTo>
                    <a:cubicBezTo>
                      <a:pt x="92" y="2804"/>
                      <a:pt x="122" y="3017"/>
                      <a:pt x="152" y="3169"/>
                    </a:cubicBezTo>
                    <a:cubicBezTo>
                      <a:pt x="213" y="3199"/>
                      <a:pt x="213" y="3230"/>
                      <a:pt x="243" y="3230"/>
                    </a:cubicBezTo>
                    <a:cubicBezTo>
                      <a:pt x="274" y="3260"/>
                      <a:pt x="304" y="3260"/>
                      <a:pt x="395" y="3260"/>
                    </a:cubicBezTo>
                    <a:lnTo>
                      <a:pt x="547" y="3260"/>
                    </a:lnTo>
                    <a:cubicBezTo>
                      <a:pt x="669" y="3260"/>
                      <a:pt x="760" y="3260"/>
                      <a:pt x="882" y="3230"/>
                    </a:cubicBezTo>
                    <a:cubicBezTo>
                      <a:pt x="1003" y="3199"/>
                      <a:pt x="1125" y="3199"/>
                      <a:pt x="1186" y="3169"/>
                    </a:cubicBezTo>
                    <a:cubicBezTo>
                      <a:pt x="1277" y="3108"/>
                      <a:pt x="1368" y="3078"/>
                      <a:pt x="1490" y="3047"/>
                    </a:cubicBezTo>
                    <a:cubicBezTo>
                      <a:pt x="1642" y="3017"/>
                      <a:pt x="1733" y="2956"/>
                      <a:pt x="1794" y="2926"/>
                    </a:cubicBezTo>
                    <a:cubicBezTo>
                      <a:pt x="1915" y="2895"/>
                      <a:pt x="1946" y="2865"/>
                      <a:pt x="1976" y="2774"/>
                    </a:cubicBezTo>
                    <a:cubicBezTo>
                      <a:pt x="2037" y="2743"/>
                      <a:pt x="2037" y="2622"/>
                      <a:pt x="1976" y="2561"/>
                    </a:cubicBezTo>
                    <a:cubicBezTo>
                      <a:pt x="1915" y="2500"/>
                      <a:pt x="1885" y="2500"/>
                      <a:pt x="1885" y="2500"/>
                    </a:cubicBezTo>
                    <a:cubicBezTo>
                      <a:pt x="1763" y="2561"/>
                      <a:pt x="1642" y="2591"/>
                      <a:pt x="1490" y="2652"/>
                    </a:cubicBezTo>
                    <a:cubicBezTo>
                      <a:pt x="1338" y="2743"/>
                      <a:pt x="1186" y="2774"/>
                      <a:pt x="1064" y="2804"/>
                    </a:cubicBezTo>
                    <a:cubicBezTo>
                      <a:pt x="1003" y="2804"/>
                      <a:pt x="916" y="2831"/>
                      <a:pt x="828" y="2831"/>
                    </a:cubicBezTo>
                    <a:cubicBezTo>
                      <a:pt x="784" y="2831"/>
                      <a:pt x="740" y="2824"/>
                      <a:pt x="699" y="2804"/>
                    </a:cubicBezTo>
                    <a:cubicBezTo>
                      <a:pt x="699" y="2774"/>
                      <a:pt x="669" y="2713"/>
                      <a:pt x="669" y="2591"/>
                    </a:cubicBezTo>
                    <a:cubicBezTo>
                      <a:pt x="608" y="2470"/>
                      <a:pt x="608" y="2348"/>
                      <a:pt x="608" y="2318"/>
                    </a:cubicBezTo>
                    <a:cubicBezTo>
                      <a:pt x="608" y="2287"/>
                      <a:pt x="669" y="2196"/>
                      <a:pt x="669" y="2135"/>
                    </a:cubicBezTo>
                    <a:cubicBezTo>
                      <a:pt x="669" y="2044"/>
                      <a:pt x="699" y="1984"/>
                      <a:pt x="730" y="1953"/>
                    </a:cubicBezTo>
                    <a:cubicBezTo>
                      <a:pt x="760" y="1862"/>
                      <a:pt x="882" y="1832"/>
                      <a:pt x="1003" y="1832"/>
                    </a:cubicBezTo>
                    <a:cubicBezTo>
                      <a:pt x="1125" y="1832"/>
                      <a:pt x="1277" y="1801"/>
                      <a:pt x="1368" y="1801"/>
                    </a:cubicBezTo>
                    <a:cubicBezTo>
                      <a:pt x="1490" y="1771"/>
                      <a:pt x="1581" y="1710"/>
                      <a:pt x="1642" y="1619"/>
                    </a:cubicBezTo>
                    <a:cubicBezTo>
                      <a:pt x="1611" y="1528"/>
                      <a:pt x="1520" y="1436"/>
                      <a:pt x="1459" y="1406"/>
                    </a:cubicBezTo>
                    <a:cubicBezTo>
                      <a:pt x="1368" y="1376"/>
                      <a:pt x="1277" y="1376"/>
                      <a:pt x="1186" y="1376"/>
                    </a:cubicBezTo>
                    <a:lnTo>
                      <a:pt x="882" y="1376"/>
                    </a:lnTo>
                    <a:cubicBezTo>
                      <a:pt x="760" y="1376"/>
                      <a:pt x="699" y="1345"/>
                      <a:pt x="608" y="1315"/>
                    </a:cubicBezTo>
                    <a:cubicBezTo>
                      <a:pt x="669" y="1193"/>
                      <a:pt x="669" y="1102"/>
                      <a:pt x="669" y="1011"/>
                    </a:cubicBezTo>
                    <a:cubicBezTo>
                      <a:pt x="669" y="889"/>
                      <a:pt x="608" y="798"/>
                      <a:pt x="669" y="707"/>
                    </a:cubicBezTo>
                    <a:cubicBezTo>
                      <a:pt x="699" y="585"/>
                      <a:pt x="730" y="494"/>
                      <a:pt x="821" y="464"/>
                    </a:cubicBezTo>
                    <a:cubicBezTo>
                      <a:pt x="851" y="449"/>
                      <a:pt x="905" y="441"/>
                      <a:pt x="969" y="441"/>
                    </a:cubicBezTo>
                    <a:cubicBezTo>
                      <a:pt x="1034" y="441"/>
                      <a:pt x="1110" y="449"/>
                      <a:pt x="1186" y="464"/>
                    </a:cubicBezTo>
                    <a:cubicBezTo>
                      <a:pt x="1338" y="494"/>
                      <a:pt x="1459" y="494"/>
                      <a:pt x="1520" y="494"/>
                    </a:cubicBezTo>
                    <a:cubicBezTo>
                      <a:pt x="1611" y="494"/>
                      <a:pt x="1672" y="464"/>
                      <a:pt x="1733" y="403"/>
                    </a:cubicBezTo>
                    <a:cubicBezTo>
                      <a:pt x="1794" y="312"/>
                      <a:pt x="1763" y="281"/>
                      <a:pt x="1733" y="251"/>
                    </a:cubicBezTo>
                    <a:cubicBezTo>
                      <a:pt x="1528" y="72"/>
                      <a:pt x="1280" y="0"/>
                      <a:pt x="10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4" name="Google Shape;1054;p50"/>
              <p:cNvSpPr/>
              <p:nvPr/>
            </p:nvSpPr>
            <p:spPr>
              <a:xfrm>
                <a:off x="3531825" y="6404275"/>
                <a:ext cx="646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584" h="2723" extrusionOk="0">
                    <a:moveTo>
                      <a:pt x="1318" y="1"/>
                    </a:moveTo>
                    <a:cubicBezTo>
                      <a:pt x="1229" y="1"/>
                      <a:pt x="1145" y="8"/>
                      <a:pt x="1064" y="18"/>
                    </a:cubicBezTo>
                    <a:cubicBezTo>
                      <a:pt x="821" y="109"/>
                      <a:pt x="547" y="261"/>
                      <a:pt x="395" y="474"/>
                    </a:cubicBezTo>
                    <a:cubicBezTo>
                      <a:pt x="243" y="747"/>
                      <a:pt x="122" y="1021"/>
                      <a:pt x="91" y="1325"/>
                    </a:cubicBezTo>
                    <a:cubicBezTo>
                      <a:pt x="0" y="1781"/>
                      <a:pt x="122" y="2115"/>
                      <a:pt x="395" y="2328"/>
                    </a:cubicBezTo>
                    <a:cubicBezTo>
                      <a:pt x="547" y="2449"/>
                      <a:pt x="730" y="2571"/>
                      <a:pt x="1033" y="2632"/>
                    </a:cubicBezTo>
                    <a:cubicBezTo>
                      <a:pt x="1271" y="2691"/>
                      <a:pt x="1486" y="2723"/>
                      <a:pt x="1683" y="2723"/>
                    </a:cubicBezTo>
                    <a:cubicBezTo>
                      <a:pt x="1989" y="2723"/>
                      <a:pt x="2252" y="2646"/>
                      <a:pt x="2492" y="2480"/>
                    </a:cubicBezTo>
                    <a:cubicBezTo>
                      <a:pt x="2553" y="2419"/>
                      <a:pt x="2584" y="2328"/>
                      <a:pt x="2553" y="2267"/>
                    </a:cubicBezTo>
                    <a:cubicBezTo>
                      <a:pt x="2523" y="2176"/>
                      <a:pt x="2492" y="2115"/>
                      <a:pt x="2371" y="2024"/>
                    </a:cubicBezTo>
                    <a:cubicBezTo>
                      <a:pt x="2371" y="2002"/>
                      <a:pt x="2356" y="1981"/>
                      <a:pt x="2315" y="1981"/>
                    </a:cubicBezTo>
                    <a:cubicBezTo>
                      <a:pt x="2298" y="1981"/>
                      <a:pt x="2276" y="1985"/>
                      <a:pt x="2249" y="1993"/>
                    </a:cubicBezTo>
                    <a:cubicBezTo>
                      <a:pt x="2189" y="2024"/>
                      <a:pt x="2128" y="2024"/>
                      <a:pt x="2097" y="2054"/>
                    </a:cubicBezTo>
                    <a:cubicBezTo>
                      <a:pt x="2067" y="2054"/>
                      <a:pt x="2037" y="2115"/>
                      <a:pt x="1945" y="2145"/>
                    </a:cubicBezTo>
                    <a:cubicBezTo>
                      <a:pt x="1885" y="2176"/>
                      <a:pt x="1824" y="2206"/>
                      <a:pt x="1793" y="2206"/>
                    </a:cubicBezTo>
                    <a:cubicBezTo>
                      <a:pt x="1695" y="2249"/>
                      <a:pt x="1589" y="2271"/>
                      <a:pt x="1484" y="2271"/>
                    </a:cubicBezTo>
                    <a:cubicBezTo>
                      <a:pt x="1361" y="2271"/>
                      <a:pt x="1239" y="2241"/>
                      <a:pt x="1125" y="2176"/>
                    </a:cubicBezTo>
                    <a:cubicBezTo>
                      <a:pt x="882" y="2115"/>
                      <a:pt x="730" y="1902"/>
                      <a:pt x="638" y="1689"/>
                    </a:cubicBezTo>
                    <a:cubicBezTo>
                      <a:pt x="578" y="1477"/>
                      <a:pt x="578" y="1234"/>
                      <a:pt x="638" y="1021"/>
                    </a:cubicBezTo>
                    <a:cubicBezTo>
                      <a:pt x="730" y="778"/>
                      <a:pt x="882" y="626"/>
                      <a:pt x="1125" y="565"/>
                    </a:cubicBezTo>
                    <a:cubicBezTo>
                      <a:pt x="1155" y="534"/>
                      <a:pt x="1185" y="519"/>
                      <a:pt x="1227" y="519"/>
                    </a:cubicBezTo>
                    <a:cubicBezTo>
                      <a:pt x="1269" y="519"/>
                      <a:pt x="1322" y="534"/>
                      <a:pt x="1398" y="565"/>
                    </a:cubicBezTo>
                    <a:cubicBezTo>
                      <a:pt x="1489" y="580"/>
                      <a:pt x="1558" y="588"/>
                      <a:pt x="1615" y="588"/>
                    </a:cubicBezTo>
                    <a:cubicBezTo>
                      <a:pt x="1672" y="588"/>
                      <a:pt x="1717" y="580"/>
                      <a:pt x="1763" y="565"/>
                    </a:cubicBezTo>
                    <a:cubicBezTo>
                      <a:pt x="1763" y="565"/>
                      <a:pt x="1793" y="504"/>
                      <a:pt x="1885" y="504"/>
                    </a:cubicBezTo>
                    <a:cubicBezTo>
                      <a:pt x="1945" y="504"/>
                      <a:pt x="1976" y="504"/>
                      <a:pt x="2037" y="474"/>
                    </a:cubicBezTo>
                    <a:cubicBezTo>
                      <a:pt x="2067" y="474"/>
                      <a:pt x="2067" y="443"/>
                      <a:pt x="2097" y="413"/>
                    </a:cubicBezTo>
                    <a:cubicBezTo>
                      <a:pt x="2128" y="322"/>
                      <a:pt x="2128" y="291"/>
                      <a:pt x="2097" y="200"/>
                    </a:cubicBezTo>
                    <a:cubicBezTo>
                      <a:pt x="2037" y="170"/>
                      <a:pt x="1976" y="139"/>
                      <a:pt x="1915" y="109"/>
                    </a:cubicBezTo>
                    <a:cubicBezTo>
                      <a:pt x="1692" y="28"/>
                      <a:pt x="1496" y="1"/>
                      <a:pt x="13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5" name="Google Shape;1055;p50"/>
              <p:cNvSpPr/>
              <p:nvPr/>
            </p:nvSpPr>
            <p:spPr>
              <a:xfrm>
                <a:off x="3598675" y="6381025"/>
                <a:ext cx="49425" cy="101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4079" extrusionOk="0">
                    <a:moveTo>
                      <a:pt x="291" y="1"/>
                    </a:moveTo>
                    <a:cubicBezTo>
                      <a:pt x="250" y="1"/>
                      <a:pt x="204" y="10"/>
                      <a:pt x="153" y="36"/>
                    </a:cubicBezTo>
                    <a:cubicBezTo>
                      <a:pt x="31" y="127"/>
                      <a:pt x="1" y="188"/>
                      <a:pt x="1" y="279"/>
                    </a:cubicBezTo>
                    <a:cubicBezTo>
                      <a:pt x="31" y="492"/>
                      <a:pt x="153" y="796"/>
                      <a:pt x="335" y="1252"/>
                    </a:cubicBezTo>
                    <a:cubicBezTo>
                      <a:pt x="518" y="1708"/>
                      <a:pt x="639" y="2042"/>
                      <a:pt x="670" y="2255"/>
                    </a:cubicBezTo>
                    <a:cubicBezTo>
                      <a:pt x="670" y="2407"/>
                      <a:pt x="639" y="2650"/>
                      <a:pt x="518" y="3015"/>
                    </a:cubicBezTo>
                    <a:cubicBezTo>
                      <a:pt x="426" y="3379"/>
                      <a:pt x="335" y="3562"/>
                      <a:pt x="335" y="3683"/>
                    </a:cubicBezTo>
                    <a:lnTo>
                      <a:pt x="335" y="3866"/>
                    </a:lnTo>
                    <a:cubicBezTo>
                      <a:pt x="335" y="3957"/>
                      <a:pt x="366" y="3987"/>
                      <a:pt x="457" y="4018"/>
                    </a:cubicBezTo>
                    <a:cubicBezTo>
                      <a:pt x="518" y="4078"/>
                      <a:pt x="609" y="4078"/>
                      <a:pt x="670" y="4078"/>
                    </a:cubicBezTo>
                    <a:cubicBezTo>
                      <a:pt x="761" y="4018"/>
                      <a:pt x="791" y="3987"/>
                      <a:pt x="791" y="3957"/>
                    </a:cubicBezTo>
                    <a:cubicBezTo>
                      <a:pt x="822" y="3805"/>
                      <a:pt x="913" y="3410"/>
                      <a:pt x="1065" y="2741"/>
                    </a:cubicBezTo>
                    <a:cubicBezTo>
                      <a:pt x="1095" y="2711"/>
                      <a:pt x="1126" y="2650"/>
                      <a:pt x="1217" y="2619"/>
                    </a:cubicBezTo>
                    <a:cubicBezTo>
                      <a:pt x="1277" y="2589"/>
                      <a:pt x="1338" y="2559"/>
                      <a:pt x="1369" y="2559"/>
                    </a:cubicBezTo>
                    <a:cubicBezTo>
                      <a:pt x="1429" y="2437"/>
                      <a:pt x="1429" y="2346"/>
                      <a:pt x="1399" y="2316"/>
                    </a:cubicBezTo>
                    <a:cubicBezTo>
                      <a:pt x="1277" y="2164"/>
                      <a:pt x="1277" y="2012"/>
                      <a:pt x="1338" y="1860"/>
                    </a:cubicBezTo>
                    <a:cubicBezTo>
                      <a:pt x="1429" y="1586"/>
                      <a:pt x="1673" y="1069"/>
                      <a:pt x="1977" y="309"/>
                    </a:cubicBezTo>
                    <a:cubicBezTo>
                      <a:pt x="1977" y="279"/>
                      <a:pt x="1977" y="188"/>
                      <a:pt x="1946" y="157"/>
                    </a:cubicBezTo>
                    <a:cubicBezTo>
                      <a:pt x="1885" y="127"/>
                      <a:pt x="1825" y="66"/>
                      <a:pt x="1733" y="66"/>
                    </a:cubicBezTo>
                    <a:cubicBezTo>
                      <a:pt x="1673" y="66"/>
                      <a:pt x="1642" y="127"/>
                      <a:pt x="1551" y="157"/>
                    </a:cubicBezTo>
                    <a:cubicBezTo>
                      <a:pt x="1399" y="218"/>
                      <a:pt x="1338" y="461"/>
                      <a:pt x="1217" y="796"/>
                    </a:cubicBezTo>
                    <a:cubicBezTo>
                      <a:pt x="1126" y="1100"/>
                      <a:pt x="1065" y="1343"/>
                      <a:pt x="974" y="1404"/>
                    </a:cubicBezTo>
                    <a:cubicBezTo>
                      <a:pt x="913" y="1343"/>
                      <a:pt x="822" y="1191"/>
                      <a:pt x="791" y="978"/>
                    </a:cubicBezTo>
                    <a:cubicBezTo>
                      <a:pt x="761" y="796"/>
                      <a:pt x="670" y="613"/>
                      <a:pt x="639" y="431"/>
                    </a:cubicBezTo>
                    <a:cubicBezTo>
                      <a:pt x="578" y="279"/>
                      <a:pt x="487" y="127"/>
                      <a:pt x="426" y="36"/>
                    </a:cubicBezTo>
                    <a:cubicBezTo>
                      <a:pt x="391" y="18"/>
                      <a:pt x="346" y="1"/>
                      <a:pt x="2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6" name="Google Shape;1056;p50"/>
              <p:cNvSpPr/>
              <p:nvPr/>
            </p:nvSpPr>
            <p:spPr>
              <a:xfrm>
                <a:off x="3648075" y="6404275"/>
                <a:ext cx="64625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2723" extrusionOk="0">
                    <a:moveTo>
                      <a:pt x="1297" y="1"/>
                    </a:moveTo>
                    <a:cubicBezTo>
                      <a:pt x="1213" y="1"/>
                      <a:pt x="1135" y="8"/>
                      <a:pt x="1064" y="18"/>
                    </a:cubicBezTo>
                    <a:cubicBezTo>
                      <a:pt x="791" y="109"/>
                      <a:pt x="517" y="261"/>
                      <a:pt x="365" y="474"/>
                    </a:cubicBezTo>
                    <a:cubicBezTo>
                      <a:pt x="213" y="747"/>
                      <a:pt x="122" y="1021"/>
                      <a:pt x="61" y="1325"/>
                    </a:cubicBezTo>
                    <a:cubicBezTo>
                      <a:pt x="1" y="1781"/>
                      <a:pt x="122" y="2115"/>
                      <a:pt x="365" y="2328"/>
                    </a:cubicBezTo>
                    <a:cubicBezTo>
                      <a:pt x="517" y="2449"/>
                      <a:pt x="730" y="2571"/>
                      <a:pt x="1034" y="2632"/>
                    </a:cubicBezTo>
                    <a:cubicBezTo>
                      <a:pt x="1272" y="2691"/>
                      <a:pt x="1486" y="2723"/>
                      <a:pt x="1681" y="2723"/>
                    </a:cubicBezTo>
                    <a:cubicBezTo>
                      <a:pt x="1985" y="2723"/>
                      <a:pt x="2241" y="2646"/>
                      <a:pt x="2463" y="2480"/>
                    </a:cubicBezTo>
                    <a:cubicBezTo>
                      <a:pt x="2554" y="2419"/>
                      <a:pt x="2584" y="2328"/>
                      <a:pt x="2554" y="2267"/>
                    </a:cubicBezTo>
                    <a:cubicBezTo>
                      <a:pt x="2493" y="2176"/>
                      <a:pt x="2463" y="2115"/>
                      <a:pt x="2341" y="2024"/>
                    </a:cubicBezTo>
                    <a:cubicBezTo>
                      <a:pt x="2341" y="2002"/>
                      <a:pt x="2326" y="1981"/>
                      <a:pt x="2295" y="1981"/>
                    </a:cubicBezTo>
                    <a:cubicBezTo>
                      <a:pt x="2283" y="1981"/>
                      <a:pt x="2268" y="1985"/>
                      <a:pt x="2250" y="1993"/>
                    </a:cubicBezTo>
                    <a:cubicBezTo>
                      <a:pt x="2159" y="2024"/>
                      <a:pt x="2128" y="2024"/>
                      <a:pt x="2098" y="2054"/>
                    </a:cubicBezTo>
                    <a:cubicBezTo>
                      <a:pt x="2037" y="2054"/>
                      <a:pt x="2007" y="2115"/>
                      <a:pt x="1946" y="2145"/>
                    </a:cubicBezTo>
                    <a:cubicBezTo>
                      <a:pt x="1855" y="2176"/>
                      <a:pt x="1824" y="2206"/>
                      <a:pt x="1794" y="2206"/>
                    </a:cubicBezTo>
                    <a:cubicBezTo>
                      <a:pt x="1681" y="2249"/>
                      <a:pt x="1568" y="2271"/>
                      <a:pt x="1458" y="2271"/>
                    </a:cubicBezTo>
                    <a:cubicBezTo>
                      <a:pt x="1332" y="2271"/>
                      <a:pt x="1209" y="2241"/>
                      <a:pt x="1095" y="2176"/>
                    </a:cubicBezTo>
                    <a:cubicBezTo>
                      <a:pt x="852" y="2115"/>
                      <a:pt x="730" y="1902"/>
                      <a:pt x="639" y="1689"/>
                    </a:cubicBezTo>
                    <a:cubicBezTo>
                      <a:pt x="548" y="1477"/>
                      <a:pt x="548" y="1234"/>
                      <a:pt x="639" y="1021"/>
                    </a:cubicBezTo>
                    <a:cubicBezTo>
                      <a:pt x="730" y="778"/>
                      <a:pt x="882" y="626"/>
                      <a:pt x="1095" y="565"/>
                    </a:cubicBezTo>
                    <a:cubicBezTo>
                      <a:pt x="1140" y="534"/>
                      <a:pt x="1178" y="519"/>
                      <a:pt x="1224" y="519"/>
                    </a:cubicBezTo>
                    <a:cubicBezTo>
                      <a:pt x="1270" y="519"/>
                      <a:pt x="1323" y="534"/>
                      <a:pt x="1399" y="565"/>
                    </a:cubicBezTo>
                    <a:cubicBezTo>
                      <a:pt x="1475" y="580"/>
                      <a:pt x="1543" y="588"/>
                      <a:pt x="1600" y="588"/>
                    </a:cubicBezTo>
                    <a:cubicBezTo>
                      <a:pt x="1657" y="588"/>
                      <a:pt x="1703" y="580"/>
                      <a:pt x="1733" y="565"/>
                    </a:cubicBezTo>
                    <a:cubicBezTo>
                      <a:pt x="1733" y="565"/>
                      <a:pt x="1794" y="504"/>
                      <a:pt x="1855" y="504"/>
                    </a:cubicBezTo>
                    <a:cubicBezTo>
                      <a:pt x="1946" y="504"/>
                      <a:pt x="1976" y="504"/>
                      <a:pt x="2007" y="474"/>
                    </a:cubicBezTo>
                    <a:cubicBezTo>
                      <a:pt x="2037" y="474"/>
                      <a:pt x="2037" y="443"/>
                      <a:pt x="2098" y="413"/>
                    </a:cubicBezTo>
                    <a:cubicBezTo>
                      <a:pt x="2128" y="322"/>
                      <a:pt x="2128" y="291"/>
                      <a:pt x="2098" y="200"/>
                    </a:cubicBezTo>
                    <a:cubicBezTo>
                      <a:pt x="2007" y="170"/>
                      <a:pt x="1976" y="139"/>
                      <a:pt x="1885" y="109"/>
                    </a:cubicBezTo>
                    <a:cubicBezTo>
                      <a:pt x="1662" y="28"/>
                      <a:pt x="1466" y="1"/>
                      <a:pt x="129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7" name="Google Shape;1057;p50"/>
              <p:cNvSpPr/>
              <p:nvPr/>
            </p:nvSpPr>
            <p:spPr>
              <a:xfrm>
                <a:off x="3713425" y="6382675"/>
                <a:ext cx="60825" cy="90450"/>
              </a:xfrm>
              <a:custGeom>
                <a:avLst/>
                <a:gdLst/>
                <a:ahLst/>
                <a:cxnLst/>
                <a:rect l="l" t="t" r="r" b="b"/>
                <a:pathLst>
                  <a:path w="2433" h="3618" extrusionOk="0">
                    <a:moveTo>
                      <a:pt x="578" y="0"/>
                    </a:moveTo>
                    <a:cubicBezTo>
                      <a:pt x="426" y="0"/>
                      <a:pt x="335" y="91"/>
                      <a:pt x="305" y="213"/>
                    </a:cubicBezTo>
                    <a:cubicBezTo>
                      <a:pt x="153" y="1003"/>
                      <a:pt x="92" y="1794"/>
                      <a:pt x="92" y="2584"/>
                    </a:cubicBezTo>
                    <a:cubicBezTo>
                      <a:pt x="92" y="2645"/>
                      <a:pt x="92" y="2736"/>
                      <a:pt x="31" y="2827"/>
                    </a:cubicBezTo>
                    <a:cubicBezTo>
                      <a:pt x="1" y="2949"/>
                      <a:pt x="1" y="3040"/>
                      <a:pt x="1" y="3131"/>
                    </a:cubicBezTo>
                    <a:cubicBezTo>
                      <a:pt x="1" y="3192"/>
                      <a:pt x="1" y="3283"/>
                      <a:pt x="31" y="3405"/>
                    </a:cubicBezTo>
                    <a:cubicBezTo>
                      <a:pt x="61" y="3496"/>
                      <a:pt x="153" y="3587"/>
                      <a:pt x="213" y="3617"/>
                    </a:cubicBezTo>
                    <a:cubicBezTo>
                      <a:pt x="396" y="3557"/>
                      <a:pt x="609" y="3496"/>
                      <a:pt x="791" y="3496"/>
                    </a:cubicBezTo>
                    <a:lnTo>
                      <a:pt x="1368" y="3496"/>
                    </a:lnTo>
                    <a:cubicBezTo>
                      <a:pt x="1520" y="3496"/>
                      <a:pt x="1703" y="3465"/>
                      <a:pt x="1916" y="3435"/>
                    </a:cubicBezTo>
                    <a:cubicBezTo>
                      <a:pt x="2098" y="3344"/>
                      <a:pt x="2250" y="3283"/>
                      <a:pt x="2371" y="3131"/>
                    </a:cubicBezTo>
                    <a:cubicBezTo>
                      <a:pt x="2432" y="3101"/>
                      <a:pt x="2371" y="2979"/>
                      <a:pt x="2159" y="2797"/>
                    </a:cubicBezTo>
                    <a:cubicBezTo>
                      <a:pt x="2134" y="2771"/>
                      <a:pt x="2098" y="2757"/>
                      <a:pt x="2054" y="2757"/>
                    </a:cubicBezTo>
                    <a:cubicBezTo>
                      <a:pt x="1992" y="2757"/>
                      <a:pt x="1913" y="2786"/>
                      <a:pt x="1824" y="2857"/>
                    </a:cubicBezTo>
                    <a:cubicBezTo>
                      <a:pt x="1703" y="2888"/>
                      <a:pt x="1612" y="2949"/>
                      <a:pt x="1460" y="2979"/>
                    </a:cubicBezTo>
                    <a:cubicBezTo>
                      <a:pt x="1277" y="3009"/>
                      <a:pt x="1186" y="3009"/>
                      <a:pt x="1095" y="3009"/>
                    </a:cubicBezTo>
                    <a:lnTo>
                      <a:pt x="700" y="3009"/>
                    </a:lnTo>
                    <a:cubicBezTo>
                      <a:pt x="639" y="2797"/>
                      <a:pt x="639" y="2553"/>
                      <a:pt x="639" y="2280"/>
                    </a:cubicBezTo>
                    <a:cubicBezTo>
                      <a:pt x="639" y="2037"/>
                      <a:pt x="700" y="1794"/>
                      <a:pt x="730" y="1581"/>
                    </a:cubicBezTo>
                    <a:cubicBezTo>
                      <a:pt x="761" y="1338"/>
                      <a:pt x="791" y="1125"/>
                      <a:pt x="852" y="851"/>
                    </a:cubicBezTo>
                    <a:cubicBezTo>
                      <a:pt x="882" y="608"/>
                      <a:pt x="882" y="365"/>
                      <a:pt x="852" y="152"/>
                    </a:cubicBezTo>
                    <a:cubicBezTo>
                      <a:pt x="852" y="61"/>
                      <a:pt x="730" y="0"/>
                      <a:pt x="5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" name="Google Shape;1058;p50"/>
              <p:cNvSpPr/>
              <p:nvPr/>
            </p:nvSpPr>
            <p:spPr>
              <a:xfrm>
                <a:off x="3774975" y="6389325"/>
                <a:ext cx="50950" cy="81525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3261" extrusionOk="0">
                    <a:moveTo>
                      <a:pt x="1026" y="0"/>
                    </a:moveTo>
                    <a:cubicBezTo>
                      <a:pt x="978" y="0"/>
                      <a:pt x="930" y="3"/>
                      <a:pt x="882" y="8"/>
                    </a:cubicBezTo>
                    <a:cubicBezTo>
                      <a:pt x="578" y="8"/>
                      <a:pt x="305" y="160"/>
                      <a:pt x="153" y="403"/>
                    </a:cubicBezTo>
                    <a:cubicBezTo>
                      <a:pt x="122" y="464"/>
                      <a:pt x="92" y="555"/>
                      <a:pt x="92" y="616"/>
                    </a:cubicBezTo>
                    <a:cubicBezTo>
                      <a:pt x="92" y="707"/>
                      <a:pt x="92" y="798"/>
                      <a:pt x="122" y="920"/>
                    </a:cubicBezTo>
                    <a:cubicBezTo>
                      <a:pt x="153" y="1041"/>
                      <a:pt x="153" y="1102"/>
                      <a:pt x="153" y="1193"/>
                    </a:cubicBezTo>
                    <a:lnTo>
                      <a:pt x="153" y="1345"/>
                    </a:lnTo>
                    <a:cubicBezTo>
                      <a:pt x="153" y="1376"/>
                      <a:pt x="122" y="1406"/>
                      <a:pt x="122" y="1436"/>
                    </a:cubicBezTo>
                    <a:cubicBezTo>
                      <a:pt x="122" y="1497"/>
                      <a:pt x="92" y="1497"/>
                      <a:pt x="92" y="1497"/>
                    </a:cubicBezTo>
                    <a:cubicBezTo>
                      <a:pt x="92" y="1512"/>
                      <a:pt x="84" y="1512"/>
                      <a:pt x="77" y="1512"/>
                    </a:cubicBezTo>
                    <a:cubicBezTo>
                      <a:pt x="69" y="1512"/>
                      <a:pt x="61" y="1512"/>
                      <a:pt x="61" y="1528"/>
                    </a:cubicBezTo>
                    <a:lnTo>
                      <a:pt x="61" y="1558"/>
                    </a:lnTo>
                    <a:cubicBezTo>
                      <a:pt x="1" y="1588"/>
                      <a:pt x="1" y="1649"/>
                      <a:pt x="1" y="1680"/>
                    </a:cubicBezTo>
                    <a:cubicBezTo>
                      <a:pt x="1" y="1710"/>
                      <a:pt x="1" y="1740"/>
                      <a:pt x="61" y="1801"/>
                    </a:cubicBezTo>
                    <a:cubicBezTo>
                      <a:pt x="61" y="1832"/>
                      <a:pt x="92" y="1862"/>
                      <a:pt x="92" y="1862"/>
                    </a:cubicBezTo>
                    <a:cubicBezTo>
                      <a:pt x="122" y="2014"/>
                      <a:pt x="122" y="2257"/>
                      <a:pt x="122" y="2500"/>
                    </a:cubicBezTo>
                    <a:cubicBezTo>
                      <a:pt x="92" y="2804"/>
                      <a:pt x="122" y="3017"/>
                      <a:pt x="153" y="3169"/>
                    </a:cubicBezTo>
                    <a:lnTo>
                      <a:pt x="244" y="3230"/>
                    </a:lnTo>
                    <a:cubicBezTo>
                      <a:pt x="274" y="3260"/>
                      <a:pt x="305" y="3260"/>
                      <a:pt x="396" y="3260"/>
                    </a:cubicBezTo>
                    <a:lnTo>
                      <a:pt x="548" y="3260"/>
                    </a:lnTo>
                    <a:cubicBezTo>
                      <a:pt x="669" y="3260"/>
                      <a:pt x="761" y="3260"/>
                      <a:pt x="882" y="3230"/>
                    </a:cubicBezTo>
                    <a:cubicBezTo>
                      <a:pt x="1004" y="3199"/>
                      <a:pt x="1125" y="3199"/>
                      <a:pt x="1186" y="3169"/>
                    </a:cubicBezTo>
                    <a:cubicBezTo>
                      <a:pt x="1277" y="3108"/>
                      <a:pt x="1368" y="3078"/>
                      <a:pt x="1490" y="3047"/>
                    </a:cubicBezTo>
                    <a:cubicBezTo>
                      <a:pt x="1642" y="3017"/>
                      <a:pt x="1733" y="2956"/>
                      <a:pt x="1794" y="2926"/>
                    </a:cubicBezTo>
                    <a:cubicBezTo>
                      <a:pt x="1916" y="2895"/>
                      <a:pt x="1946" y="2865"/>
                      <a:pt x="1976" y="2774"/>
                    </a:cubicBezTo>
                    <a:cubicBezTo>
                      <a:pt x="2037" y="2743"/>
                      <a:pt x="2037" y="2622"/>
                      <a:pt x="1976" y="2561"/>
                    </a:cubicBezTo>
                    <a:cubicBezTo>
                      <a:pt x="1916" y="2500"/>
                      <a:pt x="1885" y="2500"/>
                      <a:pt x="1885" y="2500"/>
                    </a:cubicBezTo>
                    <a:cubicBezTo>
                      <a:pt x="1764" y="2561"/>
                      <a:pt x="1642" y="2591"/>
                      <a:pt x="1490" y="2652"/>
                    </a:cubicBezTo>
                    <a:cubicBezTo>
                      <a:pt x="1338" y="2743"/>
                      <a:pt x="1186" y="2774"/>
                      <a:pt x="1065" y="2804"/>
                    </a:cubicBezTo>
                    <a:cubicBezTo>
                      <a:pt x="1004" y="2804"/>
                      <a:pt x="916" y="2831"/>
                      <a:pt x="828" y="2831"/>
                    </a:cubicBezTo>
                    <a:cubicBezTo>
                      <a:pt x="784" y="2831"/>
                      <a:pt x="740" y="2824"/>
                      <a:pt x="700" y="2804"/>
                    </a:cubicBezTo>
                    <a:cubicBezTo>
                      <a:pt x="700" y="2774"/>
                      <a:pt x="669" y="2713"/>
                      <a:pt x="669" y="2591"/>
                    </a:cubicBezTo>
                    <a:cubicBezTo>
                      <a:pt x="609" y="2470"/>
                      <a:pt x="609" y="2348"/>
                      <a:pt x="609" y="2318"/>
                    </a:cubicBezTo>
                    <a:cubicBezTo>
                      <a:pt x="609" y="2287"/>
                      <a:pt x="669" y="2196"/>
                      <a:pt x="669" y="2135"/>
                    </a:cubicBezTo>
                    <a:cubicBezTo>
                      <a:pt x="669" y="2044"/>
                      <a:pt x="700" y="1984"/>
                      <a:pt x="730" y="1953"/>
                    </a:cubicBezTo>
                    <a:cubicBezTo>
                      <a:pt x="761" y="1862"/>
                      <a:pt x="882" y="1832"/>
                      <a:pt x="1004" y="1832"/>
                    </a:cubicBezTo>
                    <a:cubicBezTo>
                      <a:pt x="1125" y="1832"/>
                      <a:pt x="1277" y="1832"/>
                      <a:pt x="1368" y="1801"/>
                    </a:cubicBezTo>
                    <a:cubicBezTo>
                      <a:pt x="1490" y="1771"/>
                      <a:pt x="1581" y="1710"/>
                      <a:pt x="1642" y="1619"/>
                    </a:cubicBezTo>
                    <a:cubicBezTo>
                      <a:pt x="1612" y="1528"/>
                      <a:pt x="1520" y="1436"/>
                      <a:pt x="1460" y="1406"/>
                    </a:cubicBezTo>
                    <a:cubicBezTo>
                      <a:pt x="1368" y="1376"/>
                      <a:pt x="1277" y="1376"/>
                      <a:pt x="1186" y="1376"/>
                    </a:cubicBezTo>
                    <a:lnTo>
                      <a:pt x="882" y="1376"/>
                    </a:lnTo>
                    <a:cubicBezTo>
                      <a:pt x="761" y="1376"/>
                      <a:pt x="700" y="1345"/>
                      <a:pt x="609" y="1315"/>
                    </a:cubicBezTo>
                    <a:cubicBezTo>
                      <a:pt x="669" y="1193"/>
                      <a:pt x="669" y="1102"/>
                      <a:pt x="669" y="1011"/>
                    </a:cubicBezTo>
                    <a:cubicBezTo>
                      <a:pt x="669" y="889"/>
                      <a:pt x="609" y="798"/>
                      <a:pt x="669" y="707"/>
                    </a:cubicBezTo>
                    <a:cubicBezTo>
                      <a:pt x="700" y="585"/>
                      <a:pt x="730" y="494"/>
                      <a:pt x="821" y="464"/>
                    </a:cubicBezTo>
                    <a:cubicBezTo>
                      <a:pt x="852" y="449"/>
                      <a:pt x="905" y="441"/>
                      <a:pt x="970" y="441"/>
                    </a:cubicBezTo>
                    <a:cubicBezTo>
                      <a:pt x="1034" y="441"/>
                      <a:pt x="1110" y="449"/>
                      <a:pt x="1186" y="464"/>
                    </a:cubicBezTo>
                    <a:cubicBezTo>
                      <a:pt x="1338" y="494"/>
                      <a:pt x="1460" y="494"/>
                      <a:pt x="1520" y="494"/>
                    </a:cubicBezTo>
                    <a:cubicBezTo>
                      <a:pt x="1612" y="494"/>
                      <a:pt x="1672" y="464"/>
                      <a:pt x="1733" y="403"/>
                    </a:cubicBezTo>
                    <a:cubicBezTo>
                      <a:pt x="1794" y="312"/>
                      <a:pt x="1764" y="281"/>
                      <a:pt x="1733" y="251"/>
                    </a:cubicBezTo>
                    <a:cubicBezTo>
                      <a:pt x="1529" y="72"/>
                      <a:pt x="1281" y="0"/>
                      <a:pt x="10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9" name="Google Shape;1059;p50"/>
              <p:cNvSpPr/>
              <p:nvPr/>
            </p:nvSpPr>
            <p:spPr>
              <a:xfrm>
                <a:off x="3423900" y="6933450"/>
                <a:ext cx="39550" cy="67800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2712" extrusionOk="0">
                    <a:moveTo>
                      <a:pt x="742" y="0"/>
                    </a:moveTo>
                    <a:cubicBezTo>
                      <a:pt x="709" y="0"/>
                      <a:pt x="675" y="2"/>
                      <a:pt x="639" y="6"/>
                    </a:cubicBezTo>
                    <a:cubicBezTo>
                      <a:pt x="426" y="6"/>
                      <a:pt x="183" y="128"/>
                      <a:pt x="62" y="310"/>
                    </a:cubicBezTo>
                    <a:cubicBezTo>
                      <a:pt x="31" y="371"/>
                      <a:pt x="31" y="432"/>
                      <a:pt x="31" y="523"/>
                    </a:cubicBezTo>
                    <a:cubicBezTo>
                      <a:pt x="31" y="584"/>
                      <a:pt x="62" y="705"/>
                      <a:pt x="62" y="766"/>
                    </a:cubicBezTo>
                    <a:cubicBezTo>
                      <a:pt x="122" y="887"/>
                      <a:pt x="122" y="979"/>
                      <a:pt x="122" y="1009"/>
                    </a:cubicBezTo>
                    <a:lnTo>
                      <a:pt x="122" y="1039"/>
                    </a:lnTo>
                    <a:lnTo>
                      <a:pt x="122" y="1161"/>
                    </a:lnTo>
                    <a:cubicBezTo>
                      <a:pt x="122" y="1191"/>
                      <a:pt x="62" y="1191"/>
                      <a:pt x="62" y="1222"/>
                    </a:cubicBezTo>
                    <a:cubicBezTo>
                      <a:pt x="62" y="1252"/>
                      <a:pt x="31" y="1252"/>
                      <a:pt x="31" y="1252"/>
                    </a:cubicBezTo>
                    <a:cubicBezTo>
                      <a:pt x="16" y="1283"/>
                      <a:pt x="8" y="1283"/>
                      <a:pt x="5" y="1283"/>
                    </a:cubicBezTo>
                    <a:cubicBezTo>
                      <a:pt x="1" y="1283"/>
                      <a:pt x="1" y="1283"/>
                      <a:pt x="1" y="1313"/>
                    </a:cubicBezTo>
                    <a:lnTo>
                      <a:pt x="1" y="1343"/>
                    </a:lnTo>
                    <a:lnTo>
                      <a:pt x="1" y="1404"/>
                    </a:lnTo>
                    <a:cubicBezTo>
                      <a:pt x="1" y="1404"/>
                      <a:pt x="1" y="1465"/>
                      <a:pt x="31" y="1495"/>
                    </a:cubicBezTo>
                    <a:cubicBezTo>
                      <a:pt x="62" y="1526"/>
                      <a:pt x="62" y="1556"/>
                      <a:pt x="62" y="1556"/>
                    </a:cubicBezTo>
                    <a:cubicBezTo>
                      <a:pt x="122" y="1708"/>
                      <a:pt x="122" y="1891"/>
                      <a:pt x="122" y="2103"/>
                    </a:cubicBezTo>
                    <a:cubicBezTo>
                      <a:pt x="122" y="2346"/>
                      <a:pt x="122" y="2529"/>
                      <a:pt x="153" y="2650"/>
                    </a:cubicBezTo>
                    <a:cubicBezTo>
                      <a:pt x="153" y="2681"/>
                      <a:pt x="153" y="2711"/>
                      <a:pt x="183" y="2711"/>
                    </a:cubicBezTo>
                    <a:lnTo>
                      <a:pt x="426" y="2711"/>
                    </a:lnTo>
                    <a:cubicBezTo>
                      <a:pt x="487" y="2711"/>
                      <a:pt x="609" y="2711"/>
                      <a:pt x="670" y="2681"/>
                    </a:cubicBezTo>
                    <a:cubicBezTo>
                      <a:pt x="761" y="2650"/>
                      <a:pt x="822" y="2650"/>
                      <a:pt x="913" y="2590"/>
                    </a:cubicBezTo>
                    <a:cubicBezTo>
                      <a:pt x="974" y="2559"/>
                      <a:pt x="1095" y="2529"/>
                      <a:pt x="1186" y="2498"/>
                    </a:cubicBezTo>
                    <a:cubicBezTo>
                      <a:pt x="1247" y="2438"/>
                      <a:pt x="1369" y="2407"/>
                      <a:pt x="1399" y="2407"/>
                    </a:cubicBezTo>
                    <a:cubicBezTo>
                      <a:pt x="1490" y="2407"/>
                      <a:pt x="1521" y="2377"/>
                      <a:pt x="1551" y="2286"/>
                    </a:cubicBezTo>
                    <a:cubicBezTo>
                      <a:pt x="1551" y="2255"/>
                      <a:pt x="1581" y="2195"/>
                      <a:pt x="1551" y="2103"/>
                    </a:cubicBezTo>
                    <a:cubicBezTo>
                      <a:pt x="1521" y="2073"/>
                      <a:pt x="1490" y="2073"/>
                      <a:pt x="1490" y="2073"/>
                    </a:cubicBezTo>
                    <a:cubicBezTo>
                      <a:pt x="1399" y="2073"/>
                      <a:pt x="1277" y="2103"/>
                      <a:pt x="1186" y="2195"/>
                    </a:cubicBezTo>
                    <a:cubicBezTo>
                      <a:pt x="1065" y="2225"/>
                      <a:pt x="943" y="2286"/>
                      <a:pt x="822" y="2286"/>
                    </a:cubicBezTo>
                    <a:lnTo>
                      <a:pt x="518" y="2286"/>
                    </a:lnTo>
                    <a:cubicBezTo>
                      <a:pt x="518" y="2255"/>
                      <a:pt x="487" y="2225"/>
                      <a:pt x="487" y="2103"/>
                    </a:cubicBezTo>
                    <a:cubicBezTo>
                      <a:pt x="457" y="1982"/>
                      <a:pt x="457" y="1921"/>
                      <a:pt x="457" y="1891"/>
                    </a:cubicBezTo>
                    <a:lnTo>
                      <a:pt x="457" y="1739"/>
                    </a:lnTo>
                    <a:cubicBezTo>
                      <a:pt x="457" y="1647"/>
                      <a:pt x="487" y="1617"/>
                      <a:pt x="518" y="1587"/>
                    </a:cubicBezTo>
                    <a:cubicBezTo>
                      <a:pt x="578" y="1526"/>
                      <a:pt x="639" y="1495"/>
                      <a:pt x="761" y="1495"/>
                    </a:cubicBezTo>
                    <a:cubicBezTo>
                      <a:pt x="882" y="1495"/>
                      <a:pt x="943" y="1465"/>
                      <a:pt x="1065" y="1465"/>
                    </a:cubicBezTo>
                    <a:cubicBezTo>
                      <a:pt x="1186" y="1465"/>
                      <a:pt x="1247" y="1374"/>
                      <a:pt x="1277" y="1313"/>
                    </a:cubicBezTo>
                    <a:cubicBezTo>
                      <a:pt x="1247" y="1222"/>
                      <a:pt x="1217" y="1191"/>
                      <a:pt x="1125" y="1161"/>
                    </a:cubicBezTo>
                    <a:cubicBezTo>
                      <a:pt x="1065" y="1131"/>
                      <a:pt x="974" y="1131"/>
                      <a:pt x="913" y="1131"/>
                    </a:cubicBezTo>
                    <a:lnTo>
                      <a:pt x="670" y="1131"/>
                    </a:lnTo>
                    <a:cubicBezTo>
                      <a:pt x="609" y="1131"/>
                      <a:pt x="518" y="1131"/>
                      <a:pt x="457" y="1070"/>
                    </a:cubicBezTo>
                    <a:cubicBezTo>
                      <a:pt x="487" y="1009"/>
                      <a:pt x="487" y="918"/>
                      <a:pt x="487" y="857"/>
                    </a:cubicBezTo>
                    <a:lnTo>
                      <a:pt x="487" y="584"/>
                    </a:lnTo>
                    <a:cubicBezTo>
                      <a:pt x="487" y="462"/>
                      <a:pt x="518" y="432"/>
                      <a:pt x="609" y="401"/>
                    </a:cubicBezTo>
                    <a:cubicBezTo>
                      <a:pt x="639" y="386"/>
                      <a:pt x="685" y="378"/>
                      <a:pt x="738" y="378"/>
                    </a:cubicBezTo>
                    <a:cubicBezTo>
                      <a:pt x="791" y="378"/>
                      <a:pt x="852" y="386"/>
                      <a:pt x="913" y="401"/>
                    </a:cubicBezTo>
                    <a:cubicBezTo>
                      <a:pt x="1034" y="432"/>
                      <a:pt x="1125" y="432"/>
                      <a:pt x="1186" y="432"/>
                    </a:cubicBezTo>
                    <a:cubicBezTo>
                      <a:pt x="1247" y="401"/>
                      <a:pt x="1277" y="371"/>
                      <a:pt x="1338" y="310"/>
                    </a:cubicBezTo>
                    <a:cubicBezTo>
                      <a:pt x="1369" y="280"/>
                      <a:pt x="1369" y="249"/>
                      <a:pt x="1338" y="219"/>
                    </a:cubicBezTo>
                    <a:cubicBezTo>
                      <a:pt x="1153" y="86"/>
                      <a:pt x="968" y="0"/>
                      <a:pt x="7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0" name="Google Shape;1060;p50"/>
              <p:cNvSpPr/>
              <p:nvPr/>
            </p:nvSpPr>
            <p:spPr>
              <a:xfrm>
                <a:off x="3465700" y="6928450"/>
                <a:ext cx="47150" cy="750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3003" extrusionOk="0">
                    <a:moveTo>
                      <a:pt x="1703" y="1"/>
                    </a:moveTo>
                    <a:cubicBezTo>
                      <a:pt x="1665" y="1"/>
                      <a:pt x="1627" y="8"/>
                      <a:pt x="1581" y="24"/>
                    </a:cubicBezTo>
                    <a:cubicBezTo>
                      <a:pt x="1520" y="54"/>
                      <a:pt x="1429" y="115"/>
                      <a:pt x="1429" y="145"/>
                    </a:cubicBezTo>
                    <a:cubicBezTo>
                      <a:pt x="1368" y="297"/>
                      <a:pt x="1277" y="601"/>
                      <a:pt x="1216" y="1057"/>
                    </a:cubicBezTo>
                    <a:cubicBezTo>
                      <a:pt x="1125" y="1513"/>
                      <a:pt x="1064" y="1817"/>
                      <a:pt x="943" y="2030"/>
                    </a:cubicBezTo>
                    <a:cubicBezTo>
                      <a:pt x="821" y="1878"/>
                      <a:pt x="730" y="1665"/>
                      <a:pt x="639" y="1331"/>
                    </a:cubicBezTo>
                    <a:cubicBezTo>
                      <a:pt x="578" y="966"/>
                      <a:pt x="487" y="784"/>
                      <a:pt x="457" y="662"/>
                    </a:cubicBezTo>
                    <a:cubicBezTo>
                      <a:pt x="426" y="601"/>
                      <a:pt x="365" y="601"/>
                      <a:pt x="305" y="601"/>
                    </a:cubicBezTo>
                    <a:cubicBezTo>
                      <a:pt x="213" y="601"/>
                      <a:pt x="183" y="632"/>
                      <a:pt x="122" y="662"/>
                    </a:cubicBezTo>
                    <a:cubicBezTo>
                      <a:pt x="31" y="692"/>
                      <a:pt x="1" y="753"/>
                      <a:pt x="1" y="784"/>
                    </a:cubicBezTo>
                    <a:cubicBezTo>
                      <a:pt x="1" y="936"/>
                      <a:pt x="1" y="1087"/>
                      <a:pt x="31" y="1239"/>
                    </a:cubicBezTo>
                    <a:cubicBezTo>
                      <a:pt x="61" y="1391"/>
                      <a:pt x="122" y="1543"/>
                      <a:pt x="213" y="1787"/>
                    </a:cubicBezTo>
                    <a:cubicBezTo>
                      <a:pt x="335" y="1999"/>
                      <a:pt x="365" y="2121"/>
                      <a:pt x="426" y="2243"/>
                    </a:cubicBezTo>
                    <a:cubicBezTo>
                      <a:pt x="426" y="2273"/>
                      <a:pt x="457" y="2395"/>
                      <a:pt x="578" y="2546"/>
                    </a:cubicBezTo>
                    <a:cubicBezTo>
                      <a:pt x="669" y="2698"/>
                      <a:pt x="730" y="2790"/>
                      <a:pt x="761" y="2911"/>
                    </a:cubicBezTo>
                    <a:cubicBezTo>
                      <a:pt x="791" y="2942"/>
                      <a:pt x="821" y="3002"/>
                      <a:pt x="943" y="3002"/>
                    </a:cubicBezTo>
                    <a:cubicBezTo>
                      <a:pt x="1034" y="3002"/>
                      <a:pt x="1064" y="2942"/>
                      <a:pt x="1186" y="2942"/>
                    </a:cubicBezTo>
                    <a:cubicBezTo>
                      <a:pt x="1247" y="2911"/>
                      <a:pt x="1277" y="2881"/>
                      <a:pt x="1277" y="2850"/>
                    </a:cubicBezTo>
                    <a:cubicBezTo>
                      <a:pt x="1338" y="2486"/>
                      <a:pt x="1399" y="2182"/>
                      <a:pt x="1490" y="1969"/>
                    </a:cubicBezTo>
                    <a:cubicBezTo>
                      <a:pt x="1703" y="1209"/>
                      <a:pt x="1824" y="601"/>
                      <a:pt x="1885" y="176"/>
                    </a:cubicBezTo>
                    <a:cubicBezTo>
                      <a:pt x="1885" y="115"/>
                      <a:pt x="1885" y="54"/>
                      <a:pt x="1824" y="24"/>
                    </a:cubicBezTo>
                    <a:cubicBezTo>
                      <a:pt x="1779" y="8"/>
                      <a:pt x="1741" y="1"/>
                      <a:pt x="17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1" name="Google Shape;1061;p50"/>
              <p:cNvSpPr/>
              <p:nvPr/>
            </p:nvSpPr>
            <p:spPr>
              <a:xfrm>
                <a:off x="3512825" y="6933450"/>
                <a:ext cx="40300" cy="6780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2712" extrusionOk="0">
                    <a:moveTo>
                      <a:pt x="763" y="0"/>
                    </a:moveTo>
                    <a:cubicBezTo>
                      <a:pt x="732" y="0"/>
                      <a:pt x="700" y="2"/>
                      <a:pt x="669" y="6"/>
                    </a:cubicBezTo>
                    <a:cubicBezTo>
                      <a:pt x="426" y="6"/>
                      <a:pt x="213" y="128"/>
                      <a:pt x="91" y="310"/>
                    </a:cubicBezTo>
                    <a:cubicBezTo>
                      <a:pt x="61" y="371"/>
                      <a:pt x="61" y="432"/>
                      <a:pt x="61" y="523"/>
                    </a:cubicBezTo>
                    <a:cubicBezTo>
                      <a:pt x="61" y="584"/>
                      <a:pt x="91" y="705"/>
                      <a:pt x="91" y="766"/>
                    </a:cubicBezTo>
                    <a:cubicBezTo>
                      <a:pt x="122" y="887"/>
                      <a:pt x="122" y="979"/>
                      <a:pt x="122" y="1009"/>
                    </a:cubicBezTo>
                    <a:lnTo>
                      <a:pt x="122" y="1039"/>
                    </a:lnTo>
                    <a:lnTo>
                      <a:pt x="122" y="1161"/>
                    </a:lnTo>
                    <a:cubicBezTo>
                      <a:pt x="122" y="1191"/>
                      <a:pt x="91" y="1191"/>
                      <a:pt x="91" y="1222"/>
                    </a:cubicBezTo>
                    <a:cubicBezTo>
                      <a:pt x="91" y="1252"/>
                      <a:pt x="61" y="1252"/>
                      <a:pt x="61" y="1252"/>
                    </a:cubicBezTo>
                    <a:cubicBezTo>
                      <a:pt x="31" y="1283"/>
                      <a:pt x="15" y="1283"/>
                      <a:pt x="8" y="1283"/>
                    </a:cubicBezTo>
                    <a:cubicBezTo>
                      <a:pt x="0" y="1283"/>
                      <a:pt x="0" y="1283"/>
                      <a:pt x="0" y="1313"/>
                    </a:cubicBezTo>
                    <a:lnTo>
                      <a:pt x="0" y="1343"/>
                    </a:lnTo>
                    <a:lnTo>
                      <a:pt x="0" y="1404"/>
                    </a:lnTo>
                    <a:cubicBezTo>
                      <a:pt x="0" y="1404"/>
                      <a:pt x="0" y="1465"/>
                      <a:pt x="61" y="1495"/>
                    </a:cubicBezTo>
                    <a:cubicBezTo>
                      <a:pt x="91" y="1526"/>
                      <a:pt x="91" y="1556"/>
                      <a:pt x="91" y="1556"/>
                    </a:cubicBezTo>
                    <a:cubicBezTo>
                      <a:pt x="122" y="1708"/>
                      <a:pt x="122" y="1891"/>
                      <a:pt x="122" y="2103"/>
                    </a:cubicBezTo>
                    <a:cubicBezTo>
                      <a:pt x="122" y="2346"/>
                      <a:pt x="122" y="2529"/>
                      <a:pt x="152" y="2650"/>
                    </a:cubicBezTo>
                    <a:cubicBezTo>
                      <a:pt x="152" y="2681"/>
                      <a:pt x="152" y="2711"/>
                      <a:pt x="213" y="2711"/>
                    </a:cubicBezTo>
                    <a:lnTo>
                      <a:pt x="426" y="2711"/>
                    </a:lnTo>
                    <a:cubicBezTo>
                      <a:pt x="517" y="2711"/>
                      <a:pt x="608" y="2711"/>
                      <a:pt x="699" y="2681"/>
                    </a:cubicBezTo>
                    <a:cubicBezTo>
                      <a:pt x="760" y="2650"/>
                      <a:pt x="851" y="2650"/>
                      <a:pt x="912" y="2590"/>
                    </a:cubicBezTo>
                    <a:cubicBezTo>
                      <a:pt x="1003" y="2559"/>
                      <a:pt x="1125" y="2529"/>
                      <a:pt x="1186" y="2498"/>
                    </a:cubicBezTo>
                    <a:cubicBezTo>
                      <a:pt x="1246" y="2438"/>
                      <a:pt x="1368" y="2407"/>
                      <a:pt x="1398" y="2407"/>
                    </a:cubicBezTo>
                    <a:cubicBezTo>
                      <a:pt x="1490" y="2407"/>
                      <a:pt x="1520" y="2377"/>
                      <a:pt x="1581" y="2286"/>
                    </a:cubicBezTo>
                    <a:cubicBezTo>
                      <a:pt x="1581" y="2255"/>
                      <a:pt x="1611" y="2195"/>
                      <a:pt x="1581" y="2103"/>
                    </a:cubicBezTo>
                    <a:cubicBezTo>
                      <a:pt x="1520" y="2073"/>
                      <a:pt x="1490" y="2073"/>
                      <a:pt x="1490" y="2073"/>
                    </a:cubicBezTo>
                    <a:cubicBezTo>
                      <a:pt x="1398" y="2073"/>
                      <a:pt x="1307" y="2103"/>
                      <a:pt x="1186" y="2195"/>
                    </a:cubicBezTo>
                    <a:cubicBezTo>
                      <a:pt x="1064" y="2225"/>
                      <a:pt x="942" y="2286"/>
                      <a:pt x="851" y="2286"/>
                    </a:cubicBezTo>
                    <a:lnTo>
                      <a:pt x="547" y="2286"/>
                    </a:lnTo>
                    <a:cubicBezTo>
                      <a:pt x="547" y="2255"/>
                      <a:pt x="517" y="2225"/>
                      <a:pt x="517" y="2103"/>
                    </a:cubicBezTo>
                    <a:cubicBezTo>
                      <a:pt x="456" y="1982"/>
                      <a:pt x="456" y="1921"/>
                      <a:pt x="456" y="1891"/>
                    </a:cubicBezTo>
                    <a:lnTo>
                      <a:pt x="456" y="1739"/>
                    </a:lnTo>
                    <a:cubicBezTo>
                      <a:pt x="456" y="1647"/>
                      <a:pt x="517" y="1617"/>
                      <a:pt x="547" y="1587"/>
                    </a:cubicBezTo>
                    <a:cubicBezTo>
                      <a:pt x="578" y="1526"/>
                      <a:pt x="669" y="1495"/>
                      <a:pt x="760" y="1495"/>
                    </a:cubicBezTo>
                    <a:cubicBezTo>
                      <a:pt x="882" y="1495"/>
                      <a:pt x="973" y="1465"/>
                      <a:pt x="1064" y="1465"/>
                    </a:cubicBezTo>
                    <a:cubicBezTo>
                      <a:pt x="1186" y="1465"/>
                      <a:pt x="1277" y="1374"/>
                      <a:pt x="1307" y="1313"/>
                    </a:cubicBezTo>
                    <a:cubicBezTo>
                      <a:pt x="1246" y="1222"/>
                      <a:pt x="1216" y="1191"/>
                      <a:pt x="1155" y="1161"/>
                    </a:cubicBezTo>
                    <a:cubicBezTo>
                      <a:pt x="1064" y="1131"/>
                      <a:pt x="1003" y="1131"/>
                      <a:pt x="912" y="1131"/>
                    </a:cubicBezTo>
                    <a:lnTo>
                      <a:pt x="699" y="1131"/>
                    </a:lnTo>
                    <a:cubicBezTo>
                      <a:pt x="608" y="1131"/>
                      <a:pt x="547" y="1131"/>
                      <a:pt x="456" y="1070"/>
                    </a:cubicBezTo>
                    <a:cubicBezTo>
                      <a:pt x="517" y="1009"/>
                      <a:pt x="517" y="918"/>
                      <a:pt x="517" y="857"/>
                    </a:cubicBezTo>
                    <a:lnTo>
                      <a:pt x="517" y="584"/>
                    </a:lnTo>
                    <a:cubicBezTo>
                      <a:pt x="517" y="462"/>
                      <a:pt x="547" y="432"/>
                      <a:pt x="608" y="401"/>
                    </a:cubicBezTo>
                    <a:cubicBezTo>
                      <a:pt x="654" y="386"/>
                      <a:pt x="707" y="378"/>
                      <a:pt x="760" y="378"/>
                    </a:cubicBezTo>
                    <a:cubicBezTo>
                      <a:pt x="813" y="378"/>
                      <a:pt x="866" y="386"/>
                      <a:pt x="912" y="401"/>
                    </a:cubicBezTo>
                    <a:cubicBezTo>
                      <a:pt x="1034" y="432"/>
                      <a:pt x="1155" y="432"/>
                      <a:pt x="1186" y="432"/>
                    </a:cubicBezTo>
                    <a:cubicBezTo>
                      <a:pt x="1277" y="401"/>
                      <a:pt x="1307" y="371"/>
                      <a:pt x="1338" y="310"/>
                    </a:cubicBezTo>
                    <a:cubicBezTo>
                      <a:pt x="1368" y="280"/>
                      <a:pt x="1368" y="249"/>
                      <a:pt x="1338" y="219"/>
                    </a:cubicBezTo>
                    <a:cubicBezTo>
                      <a:pt x="1179" y="86"/>
                      <a:pt x="974" y="0"/>
                      <a:pt x="7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2" name="Google Shape;1062;p50"/>
              <p:cNvSpPr/>
              <p:nvPr/>
            </p:nvSpPr>
            <p:spPr>
              <a:xfrm>
                <a:off x="3554600" y="6928175"/>
                <a:ext cx="48675" cy="73825"/>
              </a:xfrm>
              <a:custGeom>
                <a:avLst/>
                <a:gdLst/>
                <a:ahLst/>
                <a:cxnLst/>
                <a:rect l="l" t="t" r="r" b="b"/>
                <a:pathLst>
                  <a:path w="1947" h="2953" extrusionOk="0">
                    <a:moveTo>
                      <a:pt x="730" y="460"/>
                    </a:moveTo>
                    <a:cubicBezTo>
                      <a:pt x="1065" y="491"/>
                      <a:pt x="1308" y="643"/>
                      <a:pt x="1430" y="886"/>
                    </a:cubicBezTo>
                    <a:cubicBezTo>
                      <a:pt x="1460" y="886"/>
                      <a:pt x="1460" y="916"/>
                      <a:pt x="1430" y="947"/>
                    </a:cubicBezTo>
                    <a:cubicBezTo>
                      <a:pt x="1430" y="977"/>
                      <a:pt x="1369" y="1038"/>
                      <a:pt x="1338" y="1038"/>
                    </a:cubicBezTo>
                    <a:cubicBezTo>
                      <a:pt x="1217" y="1098"/>
                      <a:pt x="1126" y="1190"/>
                      <a:pt x="974" y="1220"/>
                    </a:cubicBezTo>
                    <a:cubicBezTo>
                      <a:pt x="898" y="1235"/>
                      <a:pt x="829" y="1243"/>
                      <a:pt x="761" y="1243"/>
                    </a:cubicBezTo>
                    <a:cubicBezTo>
                      <a:pt x="692" y="1243"/>
                      <a:pt x="624" y="1235"/>
                      <a:pt x="548" y="1220"/>
                    </a:cubicBezTo>
                    <a:lnTo>
                      <a:pt x="518" y="1190"/>
                    </a:lnTo>
                    <a:lnTo>
                      <a:pt x="518" y="1098"/>
                    </a:lnTo>
                    <a:lnTo>
                      <a:pt x="518" y="1038"/>
                    </a:lnTo>
                    <a:cubicBezTo>
                      <a:pt x="518" y="1038"/>
                      <a:pt x="548" y="977"/>
                      <a:pt x="548" y="947"/>
                    </a:cubicBezTo>
                    <a:cubicBezTo>
                      <a:pt x="578" y="916"/>
                      <a:pt x="578" y="886"/>
                      <a:pt x="578" y="886"/>
                    </a:cubicBezTo>
                    <a:cubicBezTo>
                      <a:pt x="578" y="886"/>
                      <a:pt x="609" y="795"/>
                      <a:pt x="578" y="734"/>
                    </a:cubicBezTo>
                    <a:cubicBezTo>
                      <a:pt x="578" y="643"/>
                      <a:pt x="578" y="582"/>
                      <a:pt x="609" y="521"/>
                    </a:cubicBezTo>
                    <a:cubicBezTo>
                      <a:pt x="670" y="460"/>
                      <a:pt x="700" y="460"/>
                      <a:pt x="730" y="460"/>
                    </a:cubicBezTo>
                    <a:close/>
                    <a:moveTo>
                      <a:pt x="741" y="0"/>
                    </a:moveTo>
                    <a:cubicBezTo>
                      <a:pt x="560" y="0"/>
                      <a:pt x="387" y="60"/>
                      <a:pt x="214" y="156"/>
                    </a:cubicBezTo>
                    <a:cubicBezTo>
                      <a:pt x="214" y="156"/>
                      <a:pt x="153" y="156"/>
                      <a:pt x="153" y="187"/>
                    </a:cubicBezTo>
                    <a:lnTo>
                      <a:pt x="153" y="247"/>
                    </a:lnTo>
                    <a:lnTo>
                      <a:pt x="153" y="339"/>
                    </a:lnTo>
                    <a:lnTo>
                      <a:pt x="153" y="399"/>
                    </a:lnTo>
                    <a:lnTo>
                      <a:pt x="153" y="491"/>
                    </a:lnTo>
                    <a:cubicBezTo>
                      <a:pt x="214" y="612"/>
                      <a:pt x="153" y="795"/>
                      <a:pt x="122" y="1038"/>
                    </a:cubicBezTo>
                    <a:cubicBezTo>
                      <a:pt x="92" y="1250"/>
                      <a:pt x="62" y="1402"/>
                      <a:pt x="62" y="1494"/>
                    </a:cubicBezTo>
                    <a:cubicBezTo>
                      <a:pt x="62" y="1524"/>
                      <a:pt x="62" y="1585"/>
                      <a:pt x="1" y="1767"/>
                    </a:cubicBezTo>
                    <a:lnTo>
                      <a:pt x="1" y="2162"/>
                    </a:lnTo>
                    <a:cubicBezTo>
                      <a:pt x="1" y="2193"/>
                      <a:pt x="31" y="2314"/>
                      <a:pt x="31" y="2436"/>
                    </a:cubicBezTo>
                    <a:cubicBezTo>
                      <a:pt x="31" y="2588"/>
                      <a:pt x="92" y="2649"/>
                      <a:pt x="122" y="2770"/>
                    </a:cubicBezTo>
                    <a:cubicBezTo>
                      <a:pt x="153" y="2831"/>
                      <a:pt x="244" y="2922"/>
                      <a:pt x="274" y="2922"/>
                    </a:cubicBezTo>
                    <a:cubicBezTo>
                      <a:pt x="305" y="2922"/>
                      <a:pt x="396" y="2922"/>
                      <a:pt x="457" y="2892"/>
                    </a:cubicBezTo>
                    <a:cubicBezTo>
                      <a:pt x="548" y="2831"/>
                      <a:pt x="578" y="2801"/>
                      <a:pt x="578" y="2770"/>
                    </a:cubicBezTo>
                    <a:cubicBezTo>
                      <a:pt x="578" y="2679"/>
                      <a:pt x="578" y="2527"/>
                      <a:pt x="487" y="2284"/>
                    </a:cubicBezTo>
                    <a:cubicBezTo>
                      <a:pt x="426" y="2010"/>
                      <a:pt x="426" y="1828"/>
                      <a:pt x="457" y="1676"/>
                    </a:cubicBezTo>
                    <a:cubicBezTo>
                      <a:pt x="457" y="1615"/>
                      <a:pt x="548" y="1585"/>
                      <a:pt x="609" y="1585"/>
                    </a:cubicBezTo>
                    <a:cubicBezTo>
                      <a:pt x="730" y="1585"/>
                      <a:pt x="761" y="1585"/>
                      <a:pt x="791" y="1615"/>
                    </a:cubicBezTo>
                    <a:cubicBezTo>
                      <a:pt x="913" y="1737"/>
                      <a:pt x="1004" y="1858"/>
                      <a:pt x="1034" y="2041"/>
                    </a:cubicBezTo>
                    <a:cubicBezTo>
                      <a:pt x="1065" y="2193"/>
                      <a:pt x="1156" y="2375"/>
                      <a:pt x="1186" y="2527"/>
                    </a:cubicBezTo>
                    <a:cubicBezTo>
                      <a:pt x="1247" y="2679"/>
                      <a:pt x="1338" y="2801"/>
                      <a:pt x="1460" y="2922"/>
                    </a:cubicBezTo>
                    <a:cubicBezTo>
                      <a:pt x="1490" y="2953"/>
                      <a:pt x="1521" y="2953"/>
                      <a:pt x="1612" y="2953"/>
                    </a:cubicBezTo>
                    <a:cubicBezTo>
                      <a:pt x="1673" y="2953"/>
                      <a:pt x="1733" y="2953"/>
                      <a:pt x="1764" y="2922"/>
                    </a:cubicBezTo>
                    <a:cubicBezTo>
                      <a:pt x="1794" y="2892"/>
                      <a:pt x="1825" y="2831"/>
                      <a:pt x="1794" y="2801"/>
                    </a:cubicBezTo>
                    <a:cubicBezTo>
                      <a:pt x="1612" y="2436"/>
                      <a:pt x="1460" y="1980"/>
                      <a:pt x="1338" y="1433"/>
                    </a:cubicBezTo>
                    <a:cubicBezTo>
                      <a:pt x="1794" y="1129"/>
                      <a:pt x="1946" y="855"/>
                      <a:pt x="1794" y="643"/>
                    </a:cubicBezTo>
                    <a:cubicBezTo>
                      <a:pt x="1612" y="369"/>
                      <a:pt x="1369" y="187"/>
                      <a:pt x="1065" y="65"/>
                    </a:cubicBezTo>
                    <a:cubicBezTo>
                      <a:pt x="953" y="20"/>
                      <a:pt x="846" y="0"/>
                      <a:pt x="7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3" name="Google Shape;1063;p50"/>
              <p:cNvSpPr/>
              <p:nvPr/>
            </p:nvSpPr>
            <p:spPr>
              <a:xfrm>
                <a:off x="3603250" y="6929225"/>
                <a:ext cx="40300" cy="81425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3257" extrusionOk="0">
                    <a:moveTo>
                      <a:pt x="251" y="0"/>
                    </a:moveTo>
                    <a:cubicBezTo>
                      <a:pt x="221" y="0"/>
                      <a:pt x="183" y="8"/>
                      <a:pt x="122" y="23"/>
                    </a:cubicBezTo>
                    <a:cubicBezTo>
                      <a:pt x="31" y="114"/>
                      <a:pt x="0" y="145"/>
                      <a:pt x="0" y="236"/>
                    </a:cubicBezTo>
                    <a:cubicBezTo>
                      <a:pt x="0" y="388"/>
                      <a:pt x="122" y="631"/>
                      <a:pt x="274" y="1026"/>
                    </a:cubicBezTo>
                    <a:cubicBezTo>
                      <a:pt x="426" y="1391"/>
                      <a:pt x="487" y="1664"/>
                      <a:pt x="547" y="1816"/>
                    </a:cubicBezTo>
                    <a:cubicBezTo>
                      <a:pt x="547" y="1938"/>
                      <a:pt x="487" y="2151"/>
                      <a:pt x="426" y="2424"/>
                    </a:cubicBezTo>
                    <a:cubicBezTo>
                      <a:pt x="335" y="2698"/>
                      <a:pt x="274" y="2880"/>
                      <a:pt x="274" y="2971"/>
                    </a:cubicBezTo>
                    <a:lnTo>
                      <a:pt x="274" y="3123"/>
                    </a:lnTo>
                    <a:cubicBezTo>
                      <a:pt x="274" y="3154"/>
                      <a:pt x="304" y="3184"/>
                      <a:pt x="335" y="3215"/>
                    </a:cubicBezTo>
                    <a:cubicBezTo>
                      <a:pt x="376" y="3242"/>
                      <a:pt x="404" y="3257"/>
                      <a:pt x="435" y="3257"/>
                    </a:cubicBezTo>
                    <a:cubicBezTo>
                      <a:pt x="472" y="3257"/>
                      <a:pt x="511" y="3234"/>
                      <a:pt x="578" y="3184"/>
                    </a:cubicBezTo>
                    <a:cubicBezTo>
                      <a:pt x="639" y="3184"/>
                      <a:pt x="699" y="3154"/>
                      <a:pt x="699" y="3123"/>
                    </a:cubicBezTo>
                    <a:cubicBezTo>
                      <a:pt x="730" y="3002"/>
                      <a:pt x="791" y="2698"/>
                      <a:pt x="912" y="2120"/>
                    </a:cubicBezTo>
                    <a:cubicBezTo>
                      <a:pt x="912" y="2090"/>
                      <a:pt x="943" y="2090"/>
                      <a:pt x="1034" y="2060"/>
                    </a:cubicBezTo>
                    <a:cubicBezTo>
                      <a:pt x="1094" y="2060"/>
                      <a:pt x="1155" y="1999"/>
                      <a:pt x="1155" y="1999"/>
                    </a:cubicBezTo>
                    <a:cubicBezTo>
                      <a:pt x="1186" y="1908"/>
                      <a:pt x="1186" y="1847"/>
                      <a:pt x="1155" y="1816"/>
                    </a:cubicBezTo>
                    <a:cubicBezTo>
                      <a:pt x="1034" y="1756"/>
                      <a:pt x="1034" y="1604"/>
                      <a:pt x="1064" y="1482"/>
                    </a:cubicBezTo>
                    <a:cubicBezTo>
                      <a:pt x="1186" y="1300"/>
                      <a:pt x="1338" y="874"/>
                      <a:pt x="1611" y="236"/>
                    </a:cubicBezTo>
                    <a:cubicBezTo>
                      <a:pt x="1611" y="175"/>
                      <a:pt x="1611" y="145"/>
                      <a:pt x="1550" y="114"/>
                    </a:cubicBezTo>
                    <a:cubicBezTo>
                      <a:pt x="1520" y="84"/>
                      <a:pt x="1490" y="84"/>
                      <a:pt x="1398" y="84"/>
                    </a:cubicBezTo>
                    <a:cubicBezTo>
                      <a:pt x="1368" y="84"/>
                      <a:pt x="1307" y="84"/>
                      <a:pt x="1246" y="114"/>
                    </a:cubicBezTo>
                    <a:cubicBezTo>
                      <a:pt x="1155" y="175"/>
                      <a:pt x="1064" y="388"/>
                      <a:pt x="1003" y="631"/>
                    </a:cubicBezTo>
                    <a:cubicBezTo>
                      <a:pt x="912" y="905"/>
                      <a:pt x="821" y="1056"/>
                      <a:pt x="791" y="1148"/>
                    </a:cubicBezTo>
                    <a:cubicBezTo>
                      <a:pt x="730" y="1056"/>
                      <a:pt x="669" y="935"/>
                      <a:pt x="639" y="783"/>
                    </a:cubicBezTo>
                    <a:lnTo>
                      <a:pt x="547" y="327"/>
                    </a:lnTo>
                    <a:cubicBezTo>
                      <a:pt x="456" y="236"/>
                      <a:pt x="426" y="114"/>
                      <a:pt x="335" y="23"/>
                    </a:cubicBezTo>
                    <a:cubicBezTo>
                      <a:pt x="304" y="8"/>
                      <a:pt x="281" y="0"/>
                      <a:pt x="2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4" name="Google Shape;1064;p50"/>
              <p:cNvSpPr/>
              <p:nvPr/>
            </p:nvSpPr>
            <p:spPr>
              <a:xfrm>
                <a:off x="3644275" y="6929025"/>
                <a:ext cx="50175" cy="745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2980" extrusionOk="0">
                    <a:moveTo>
                      <a:pt x="973" y="1"/>
                    </a:moveTo>
                    <a:cubicBezTo>
                      <a:pt x="821" y="1"/>
                      <a:pt x="730" y="31"/>
                      <a:pt x="578" y="92"/>
                    </a:cubicBezTo>
                    <a:cubicBezTo>
                      <a:pt x="457" y="122"/>
                      <a:pt x="274" y="183"/>
                      <a:pt x="122" y="274"/>
                    </a:cubicBezTo>
                    <a:cubicBezTo>
                      <a:pt x="31" y="305"/>
                      <a:pt x="1" y="396"/>
                      <a:pt x="1" y="457"/>
                    </a:cubicBezTo>
                    <a:cubicBezTo>
                      <a:pt x="1" y="578"/>
                      <a:pt x="31" y="609"/>
                      <a:pt x="122" y="639"/>
                    </a:cubicBezTo>
                    <a:cubicBezTo>
                      <a:pt x="132" y="658"/>
                      <a:pt x="144" y="665"/>
                      <a:pt x="160" y="665"/>
                    </a:cubicBezTo>
                    <a:cubicBezTo>
                      <a:pt x="196" y="665"/>
                      <a:pt x="251" y="630"/>
                      <a:pt x="335" y="609"/>
                    </a:cubicBezTo>
                    <a:cubicBezTo>
                      <a:pt x="457" y="578"/>
                      <a:pt x="517" y="548"/>
                      <a:pt x="517" y="548"/>
                    </a:cubicBezTo>
                    <a:lnTo>
                      <a:pt x="578" y="548"/>
                    </a:lnTo>
                    <a:cubicBezTo>
                      <a:pt x="609" y="487"/>
                      <a:pt x="639" y="487"/>
                      <a:pt x="639" y="487"/>
                    </a:cubicBezTo>
                    <a:lnTo>
                      <a:pt x="730" y="487"/>
                    </a:lnTo>
                    <a:lnTo>
                      <a:pt x="730" y="548"/>
                    </a:lnTo>
                    <a:cubicBezTo>
                      <a:pt x="730" y="761"/>
                      <a:pt x="669" y="1156"/>
                      <a:pt x="639" y="1642"/>
                    </a:cubicBezTo>
                    <a:cubicBezTo>
                      <a:pt x="609" y="2128"/>
                      <a:pt x="609" y="2554"/>
                      <a:pt x="609" y="2827"/>
                    </a:cubicBezTo>
                    <a:cubicBezTo>
                      <a:pt x="609" y="2858"/>
                      <a:pt x="609" y="2888"/>
                      <a:pt x="639" y="2919"/>
                    </a:cubicBezTo>
                    <a:cubicBezTo>
                      <a:pt x="669" y="2979"/>
                      <a:pt x="730" y="2979"/>
                      <a:pt x="761" y="2979"/>
                    </a:cubicBezTo>
                    <a:cubicBezTo>
                      <a:pt x="943" y="2888"/>
                      <a:pt x="1034" y="2827"/>
                      <a:pt x="1064" y="2736"/>
                    </a:cubicBezTo>
                    <a:cubicBezTo>
                      <a:pt x="1064" y="1733"/>
                      <a:pt x="1125" y="943"/>
                      <a:pt x="1247" y="426"/>
                    </a:cubicBezTo>
                    <a:lnTo>
                      <a:pt x="1490" y="426"/>
                    </a:lnTo>
                    <a:cubicBezTo>
                      <a:pt x="1520" y="426"/>
                      <a:pt x="1642" y="426"/>
                      <a:pt x="1733" y="365"/>
                    </a:cubicBezTo>
                    <a:cubicBezTo>
                      <a:pt x="1824" y="335"/>
                      <a:pt x="1885" y="335"/>
                      <a:pt x="1946" y="274"/>
                    </a:cubicBezTo>
                    <a:cubicBezTo>
                      <a:pt x="1976" y="183"/>
                      <a:pt x="2007" y="153"/>
                      <a:pt x="1976" y="92"/>
                    </a:cubicBezTo>
                    <a:cubicBezTo>
                      <a:pt x="1976" y="92"/>
                      <a:pt x="2007" y="31"/>
                      <a:pt x="1976" y="31"/>
                    </a:cubicBezTo>
                    <a:cubicBezTo>
                      <a:pt x="1946" y="31"/>
                      <a:pt x="1946" y="1"/>
                      <a:pt x="19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5" name="Google Shape;1065;p50"/>
              <p:cNvSpPr/>
              <p:nvPr/>
            </p:nvSpPr>
            <p:spPr>
              <a:xfrm>
                <a:off x="3694425" y="6932075"/>
                <a:ext cx="44100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1764" h="3005" extrusionOk="0">
                    <a:moveTo>
                      <a:pt x="1429" y="0"/>
                    </a:moveTo>
                    <a:cubicBezTo>
                      <a:pt x="1369" y="0"/>
                      <a:pt x="1338" y="0"/>
                      <a:pt x="1247" y="31"/>
                    </a:cubicBezTo>
                    <a:cubicBezTo>
                      <a:pt x="1186" y="61"/>
                      <a:pt x="1125" y="91"/>
                      <a:pt x="1125" y="183"/>
                    </a:cubicBezTo>
                    <a:lnTo>
                      <a:pt x="1125" y="760"/>
                    </a:lnTo>
                    <a:cubicBezTo>
                      <a:pt x="1125" y="973"/>
                      <a:pt x="1095" y="1186"/>
                      <a:pt x="1065" y="1277"/>
                    </a:cubicBezTo>
                    <a:cubicBezTo>
                      <a:pt x="1065" y="1298"/>
                      <a:pt x="1021" y="1333"/>
                      <a:pt x="964" y="1333"/>
                    </a:cubicBezTo>
                    <a:cubicBezTo>
                      <a:pt x="939" y="1333"/>
                      <a:pt x="910" y="1326"/>
                      <a:pt x="882" y="1307"/>
                    </a:cubicBezTo>
                    <a:cubicBezTo>
                      <a:pt x="761" y="1277"/>
                      <a:pt x="669" y="1246"/>
                      <a:pt x="639" y="1216"/>
                    </a:cubicBezTo>
                    <a:cubicBezTo>
                      <a:pt x="639" y="1125"/>
                      <a:pt x="639" y="1064"/>
                      <a:pt x="609" y="973"/>
                    </a:cubicBezTo>
                    <a:cubicBezTo>
                      <a:pt x="578" y="912"/>
                      <a:pt x="609" y="821"/>
                      <a:pt x="609" y="760"/>
                    </a:cubicBezTo>
                    <a:cubicBezTo>
                      <a:pt x="639" y="669"/>
                      <a:pt x="700" y="608"/>
                      <a:pt x="700" y="487"/>
                    </a:cubicBezTo>
                    <a:cubicBezTo>
                      <a:pt x="700" y="365"/>
                      <a:pt x="730" y="304"/>
                      <a:pt x="730" y="274"/>
                    </a:cubicBezTo>
                    <a:cubicBezTo>
                      <a:pt x="730" y="213"/>
                      <a:pt x="700" y="152"/>
                      <a:pt x="609" y="61"/>
                    </a:cubicBezTo>
                    <a:cubicBezTo>
                      <a:pt x="548" y="31"/>
                      <a:pt x="457" y="31"/>
                      <a:pt x="396" y="31"/>
                    </a:cubicBezTo>
                    <a:cubicBezTo>
                      <a:pt x="274" y="31"/>
                      <a:pt x="213" y="61"/>
                      <a:pt x="183" y="122"/>
                    </a:cubicBezTo>
                    <a:cubicBezTo>
                      <a:pt x="153" y="183"/>
                      <a:pt x="122" y="304"/>
                      <a:pt x="122" y="426"/>
                    </a:cubicBezTo>
                    <a:lnTo>
                      <a:pt x="122" y="821"/>
                    </a:lnTo>
                    <a:lnTo>
                      <a:pt x="122" y="1186"/>
                    </a:lnTo>
                    <a:cubicBezTo>
                      <a:pt x="122" y="1186"/>
                      <a:pt x="92" y="1216"/>
                      <a:pt x="92" y="1277"/>
                    </a:cubicBezTo>
                    <a:cubicBezTo>
                      <a:pt x="31" y="1338"/>
                      <a:pt x="31" y="1368"/>
                      <a:pt x="31" y="1398"/>
                    </a:cubicBezTo>
                    <a:cubicBezTo>
                      <a:pt x="31" y="1429"/>
                      <a:pt x="1" y="1429"/>
                      <a:pt x="31" y="1520"/>
                    </a:cubicBezTo>
                    <a:cubicBezTo>
                      <a:pt x="92" y="1581"/>
                      <a:pt x="92" y="1642"/>
                      <a:pt x="92" y="1642"/>
                    </a:cubicBezTo>
                    <a:cubicBezTo>
                      <a:pt x="92" y="1672"/>
                      <a:pt x="122" y="1733"/>
                      <a:pt x="92" y="1976"/>
                    </a:cubicBezTo>
                    <a:lnTo>
                      <a:pt x="92" y="2280"/>
                    </a:lnTo>
                    <a:cubicBezTo>
                      <a:pt x="122" y="2341"/>
                      <a:pt x="122" y="2462"/>
                      <a:pt x="153" y="2523"/>
                    </a:cubicBezTo>
                    <a:cubicBezTo>
                      <a:pt x="183" y="2614"/>
                      <a:pt x="244" y="2675"/>
                      <a:pt x="305" y="2736"/>
                    </a:cubicBezTo>
                    <a:cubicBezTo>
                      <a:pt x="396" y="2766"/>
                      <a:pt x="487" y="2797"/>
                      <a:pt x="609" y="2797"/>
                    </a:cubicBezTo>
                    <a:cubicBezTo>
                      <a:pt x="639" y="2675"/>
                      <a:pt x="639" y="2493"/>
                      <a:pt x="609" y="2219"/>
                    </a:cubicBezTo>
                    <a:cubicBezTo>
                      <a:pt x="578" y="1976"/>
                      <a:pt x="578" y="1824"/>
                      <a:pt x="639" y="1733"/>
                    </a:cubicBezTo>
                    <a:cubicBezTo>
                      <a:pt x="639" y="1702"/>
                      <a:pt x="700" y="1672"/>
                      <a:pt x="761" y="1672"/>
                    </a:cubicBezTo>
                    <a:cubicBezTo>
                      <a:pt x="791" y="1652"/>
                      <a:pt x="815" y="1645"/>
                      <a:pt x="835" y="1645"/>
                    </a:cubicBezTo>
                    <a:cubicBezTo>
                      <a:pt x="875" y="1645"/>
                      <a:pt x="902" y="1672"/>
                      <a:pt x="943" y="1672"/>
                    </a:cubicBezTo>
                    <a:cubicBezTo>
                      <a:pt x="1034" y="1672"/>
                      <a:pt x="1065" y="1702"/>
                      <a:pt x="1095" y="1763"/>
                    </a:cubicBezTo>
                    <a:cubicBezTo>
                      <a:pt x="1156" y="1854"/>
                      <a:pt x="1186" y="1976"/>
                      <a:pt x="1186" y="2067"/>
                    </a:cubicBezTo>
                    <a:cubicBezTo>
                      <a:pt x="1186" y="2189"/>
                      <a:pt x="1217" y="2310"/>
                      <a:pt x="1217" y="2432"/>
                    </a:cubicBezTo>
                    <a:cubicBezTo>
                      <a:pt x="1217" y="2523"/>
                      <a:pt x="1308" y="2614"/>
                      <a:pt x="1308" y="2736"/>
                    </a:cubicBezTo>
                    <a:cubicBezTo>
                      <a:pt x="1308" y="2827"/>
                      <a:pt x="1369" y="2918"/>
                      <a:pt x="1460" y="2949"/>
                    </a:cubicBezTo>
                    <a:cubicBezTo>
                      <a:pt x="1502" y="2970"/>
                      <a:pt x="1573" y="3005"/>
                      <a:pt x="1652" y="3005"/>
                    </a:cubicBezTo>
                    <a:cubicBezTo>
                      <a:pt x="1688" y="3005"/>
                      <a:pt x="1726" y="2998"/>
                      <a:pt x="1764" y="2979"/>
                    </a:cubicBezTo>
                    <a:cubicBezTo>
                      <a:pt x="1764" y="2888"/>
                      <a:pt x="1703" y="2675"/>
                      <a:pt x="1672" y="2371"/>
                    </a:cubicBezTo>
                    <a:cubicBezTo>
                      <a:pt x="1612" y="2067"/>
                      <a:pt x="1612" y="1854"/>
                      <a:pt x="1642" y="1702"/>
                    </a:cubicBezTo>
                    <a:cubicBezTo>
                      <a:pt x="1642" y="1672"/>
                      <a:pt x="1642" y="1672"/>
                      <a:pt x="1672" y="1611"/>
                    </a:cubicBezTo>
                    <a:cubicBezTo>
                      <a:pt x="1703" y="1611"/>
                      <a:pt x="1703" y="1581"/>
                      <a:pt x="1703" y="1550"/>
                    </a:cubicBezTo>
                    <a:cubicBezTo>
                      <a:pt x="1703" y="1520"/>
                      <a:pt x="1672" y="1459"/>
                      <a:pt x="1642" y="1429"/>
                    </a:cubicBezTo>
                    <a:cubicBezTo>
                      <a:pt x="1581" y="1398"/>
                      <a:pt x="1551" y="1368"/>
                      <a:pt x="1551" y="1307"/>
                    </a:cubicBezTo>
                    <a:cubicBezTo>
                      <a:pt x="1551" y="1246"/>
                      <a:pt x="1551" y="1094"/>
                      <a:pt x="1581" y="912"/>
                    </a:cubicBezTo>
                    <a:cubicBezTo>
                      <a:pt x="1642" y="760"/>
                      <a:pt x="1642" y="608"/>
                      <a:pt x="1642" y="487"/>
                    </a:cubicBezTo>
                    <a:cubicBezTo>
                      <a:pt x="1642" y="365"/>
                      <a:pt x="1581" y="243"/>
                      <a:pt x="1551" y="61"/>
                    </a:cubicBezTo>
                    <a:cubicBezTo>
                      <a:pt x="1551" y="31"/>
                      <a:pt x="1521" y="0"/>
                      <a:pt x="14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6" name="Google Shape;1066;p50"/>
              <p:cNvSpPr/>
              <p:nvPr/>
            </p:nvSpPr>
            <p:spPr>
              <a:xfrm>
                <a:off x="3742300" y="6937100"/>
                <a:ext cx="15975" cy="6415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566" extrusionOk="0">
                    <a:moveTo>
                      <a:pt x="300" y="1"/>
                    </a:moveTo>
                    <a:cubicBezTo>
                      <a:pt x="272" y="1"/>
                      <a:pt x="244" y="4"/>
                      <a:pt x="213" y="12"/>
                    </a:cubicBezTo>
                    <a:cubicBezTo>
                      <a:pt x="92" y="73"/>
                      <a:pt x="31" y="134"/>
                      <a:pt x="31" y="255"/>
                    </a:cubicBezTo>
                    <a:cubicBezTo>
                      <a:pt x="31" y="377"/>
                      <a:pt x="1" y="529"/>
                      <a:pt x="1" y="681"/>
                    </a:cubicBezTo>
                    <a:lnTo>
                      <a:pt x="1" y="1045"/>
                    </a:lnTo>
                    <a:lnTo>
                      <a:pt x="1" y="1471"/>
                    </a:lnTo>
                    <a:lnTo>
                      <a:pt x="1" y="1836"/>
                    </a:lnTo>
                    <a:lnTo>
                      <a:pt x="1" y="1988"/>
                    </a:lnTo>
                    <a:lnTo>
                      <a:pt x="1" y="2079"/>
                    </a:lnTo>
                    <a:lnTo>
                      <a:pt x="1" y="2140"/>
                    </a:lnTo>
                    <a:lnTo>
                      <a:pt x="1" y="2231"/>
                    </a:lnTo>
                    <a:lnTo>
                      <a:pt x="1" y="2292"/>
                    </a:lnTo>
                    <a:cubicBezTo>
                      <a:pt x="1" y="2352"/>
                      <a:pt x="31" y="2383"/>
                      <a:pt x="31" y="2383"/>
                    </a:cubicBezTo>
                    <a:cubicBezTo>
                      <a:pt x="31" y="2413"/>
                      <a:pt x="61" y="2444"/>
                      <a:pt x="61" y="2444"/>
                    </a:cubicBezTo>
                    <a:cubicBezTo>
                      <a:pt x="61" y="2444"/>
                      <a:pt x="61" y="2504"/>
                      <a:pt x="92" y="2504"/>
                    </a:cubicBezTo>
                    <a:cubicBezTo>
                      <a:pt x="122" y="2504"/>
                      <a:pt x="122" y="2535"/>
                      <a:pt x="183" y="2535"/>
                    </a:cubicBezTo>
                    <a:cubicBezTo>
                      <a:pt x="244" y="2565"/>
                      <a:pt x="274" y="2565"/>
                      <a:pt x="365" y="2565"/>
                    </a:cubicBezTo>
                    <a:cubicBezTo>
                      <a:pt x="426" y="2565"/>
                      <a:pt x="487" y="2535"/>
                      <a:pt x="487" y="2504"/>
                    </a:cubicBezTo>
                    <a:cubicBezTo>
                      <a:pt x="487" y="2292"/>
                      <a:pt x="426" y="2079"/>
                      <a:pt x="426" y="1775"/>
                    </a:cubicBezTo>
                    <a:lnTo>
                      <a:pt x="426" y="924"/>
                    </a:lnTo>
                    <a:cubicBezTo>
                      <a:pt x="487" y="711"/>
                      <a:pt x="517" y="468"/>
                      <a:pt x="578" y="255"/>
                    </a:cubicBezTo>
                    <a:cubicBezTo>
                      <a:pt x="639" y="225"/>
                      <a:pt x="578" y="134"/>
                      <a:pt x="548" y="103"/>
                    </a:cubicBezTo>
                    <a:cubicBezTo>
                      <a:pt x="457" y="35"/>
                      <a:pt x="382" y="1"/>
                      <a:pt x="30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7" name="Google Shape;1067;p50"/>
              <p:cNvSpPr/>
              <p:nvPr/>
            </p:nvSpPr>
            <p:spPr>
              <a:xfrm>
                <a:off x="3759775" y="6932075"/>
                <a:ext cx="37275" cy="65100"/>
              </a:xfrm>
              <a:custGeom>
                <a:avLst/>
                <a:gdLst/>
                <a:ahLst/>
                <a:cxnLst/>
                <a:rect l="l" t="t" r="r" b="b"/>
                <a:pathLst>
                  <a:path w="1491" h="2604" extrusionOk="0">
                    <a:moveTo>
                      <a:pt x="1156" y="0"/>
                    </a:moveTo>
                    <a:cubicBezTo>
                      <a:pt x="1065" y="0"/>
                      <a:pt x="1004" y="31"/>
                      <a:pt x="1004" y="122"/>
                    </a:cubicBezTo>
                    <a:cubicBezTo>
                      <a:pt x="943" y="274"/>
                      <a:pt x="1004" y="456"/>
                      <a:pt x="1034" y="669"/>
                    </a:cubicBezTo>
                    <a:cubicBezTo>
                      <a:pt x="1065" y="942"/>
                      <a:pt x="1125" y="1094"/>
                      <a:pt x="1125" y="1216"/>
                    </a:cubicBezTo>
                    <a:lnTo>
                      <a:pt x="1125" y="1398"/>
                    </a:lnTo>
                    <a:lnTo>
                      <a:pt x="1125" y="1642"/>
                    </a:lnTo>
                    <a:cubicBezTo>
                      <a:pt x="1125" y="1702"/>
                      <a:pt x="1125" y="1733"/>
                      <a:pt x="1065" y="1824"/>
                    </a:cubicBezTo>
                    <a:cubicBezTo>
                      <a:pt x="973" y="1672"/>
                      <a:pt x="882" y="1490"/>
                      <a:pt x="761" y="1186"/>
                    </a:cubicBezTo>
                    <a:cubicBezTo>
                      <a:pt x="669" y="882"/>
                      <a:pt x="578" y="639"/>
                      <a:pt x="457" y="517"/>
                    </a:cubicBezTo>
                    <a:cubicBezTo>
                      <a:pt x="457" y="487"/>
                      <a:pt x="396" y="487"/>
                      <a:pt x="305" y="487"/>
                    </a:cubicBezTo>
                    <a:cubicBezTo>
                      <a:pt x="183" y="487"/>
                      <a:pt x="153" y="517"/>
                      <a:pt x="153" y="578"/>
                    </a:cubicBezTo>
                    <a:cubicBezTo>
                      <a:pt x="92" y="791"/>
                      <a:pt x="62" y="1094"/>
                      <a:pt x="62" y="1550"/>
                    </a:cubicBezTo>
                    <a:cubicBezTo>
                      <a:pt x="62" y="2006"/>
                      <a:pt x="1" y="2280"/>
                      <a:pt x="1" y="2432"/>
                    </a:cubicBezTo>
                    <a:cubicBezTo>
                      <a:pt x="1" y="2462"/>
                      <a:pt x="1" y="2493"/>
                      <a:pt x="62" y="2553"/>
                    </a:cubicBezTo>
                    <a:cubicBezTo>
                      <a:pt x="79" y="2589"/>
                      <a:pt x="108" y="2604"/>
                      <a:pt x="146" y="2604"/>
                    </a:cubicBezTo>
                    <a:cubicBezTo>
                      <a:pt x="174" y="2604"/>
                      <a:pt x="206" y="2596"/>
                      <a:pt x="244" y="2584"/>
                    </a:cubicBezTo>
                    <a:cubicBezTo>
                      <a:pt x="305" y="2553"/>
                      <a:pt x="396" y="2553"/>
                      <a:pt x="396" y="2462"/>
                    </a:cubicBezTo>
                    <a:cubicBezTo>
                      <a:pt x="426" y="2341"/>
                      <a:pt x="457" y="2189"/>
                      <a:pt x="426" y="2006"/>
                    </a:cubicBezTo>
                    <a:cubicBezTo>
                      <a:pt x="396" y="1824"/>
                      <a:pt x="426" y="1672"/>
                      <a:pt x="457" y="1550"/>
                    </a:cubicBezTo>
                    <a:cubicBezTo>
                      <a:pt x="517" y="1581"/>
                      <a:pt x="548" y="1672"/>
                      <a:pt x="578" y="1733"/>
                    </a:cubicBezTo>
                    <a:cubicBezTo>
                      <a:pt x="609" y="1824"/>
                      <a:pt x="669" y="1885"/>
                      <a:pt x="700" y="1946"/>
                    </a:cubicBezTo>
                    <a:cubicBezTo>
                      <a:pt x="730" y="2006"/>
                      <a:pt x="761" y="2037"/>
                      <a:pt x="821" y="2128"/>
                    </a:cubicBezTo>
                    <a:cubicBezTo>
                      <a:pt x="852" y="2189"/>
                      <a:pt x="882" y="2280"/>
                      <a:pt x="913" y="2310"/>
                    </a:cubicBezTo>
                    <a:cubicBezTo>
                      <a:pt x="1004" y="2401"/>
                      <a:pt x="1034" y="2401"/>
                      <a:pt x="1125" y="2401"/>
                    </a:cubicBezTo>
                    <a:cubicBezTo>
                      <a:pt x="1186" y="2401"/>
                      <a:pt x="1277" y="2341"/>
                      <a:pt x="1308" y="2310"/>
                    </a:cubicBezTo>
                    <a:cubicBezTo>
                      <a:pt x="1399" y="2158"/>
                      <a:pt x="1490" y="1946"/>
                      <a:pt x="1490" y="1642"/>
                    </a:cubicBezTo>
                    <a:lnTo>
                      <a:pt x="1490" y="1520"/>
                    </a:lnTo>
                    <a:lnTo>
                      <a:pt x="1490" y="1034"/>
                    </a:lnTo>
                    <a:cubicBezTo>
                      <a:pt x="1490" y="912"/>
                      <a:pt x="1490" y="760"/>
                      <a:pt x="1460" y="578"/>
                    </a:cubicBezTo>
                    <a:cubicBezTo>
                      <a:pt x="1429" y="365"/>
                      <a:pt x="1369" y="213"/>
                      <a:pt x="1338" y="61"/>
                    </a:cubicBezTo>
                    <a:cubicBezTo>
                      <a:pt x="1308" y="0"/>
                      <a:pt x="1277" y="0"/>
                      <a:pt x="115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8" name="Google Shape;1068;p50"/>
              <p:cNvSpPr/>
              <p:nvPr/>
            </p:nvSpPr>
            <p:spPr>
              <a:xfrm>
                <a:off x="3797775" y="6939675"/>
                <a:ext cx="44100" cy="63950"/>
              </a:xfrm>
              <a:custGeom>
                <a:avLst/>
                <a:gdLst/>
                <a:ahLst/>
                <a:cxnLst/>
                <a:rect l="l" t="t" r="r" b="b"/>
                <a:pathLst>
                  <a:path w="1764" h="2558" extrusionOk="0">
                    <a:moveTo>
                      <a:pt x="1156" y="0"/>
                    </a:moveTo>
                    <a:cubicBezTo>
                      <a:pt x="973" y="0"/>
                      <a:pt x="821" y="61"/>
                      <a:pt x="608" y="183"/>
                    </a:cubicBezTo>
                    <a:cubicBezTo>
                      <a:pt x="365" y="365"/>
                      <a:pt x="153" y="638"/>
                      <a:pt x="92" y="942"/>
                    </a:cubicBezTo>
                    <a:cubicBezTo>
                      <a:pt x="1" y="1246"/>
                      <a:pt x="1" y="1581"/>
                      <a:pt x="92" y="1946"/>
                    </a:cubicBezTo>
                    <a:cubicBezTo>
                      <a:pt x="122" y="2158"/>
                      <a:pt x="244" y="2310"/>
                      <a:pt x="365" y="2462"/>
                    </a:cubicBezTo>
                    <a:cubicBezTo>
                      <a:pt x="479" y="2527"/>
                      <a:pt x="585" y="2558"/>
                      <a:pt x="695" y="2558"/>
                    </a:cubicBezTo>
                    <a:cubicBezTo>
                      <a:pt x="791" y="2558"/>
                      <a:pt x="891" y="2535"/>
                      <a:pt x="1004" y="2493"/>
                    </a:cubicBezTo>
                    <a:cubicBezTo>
                      <a:pt x="1034" y="2493"/>
                      <a:pt x="1064" y="2462"/>
                      <a:pt x="1156" y="2462"/>
                    </a:cubicBezTo>
                    <a:cubicBezTo>
                      <a:pt x="1216" y="2462"/>
                      <a:pt x="1277" y="2462"/>
                      <a:pt x="1308" y="2432"/>
                    </a:cubicBezTo>
                    <a:cubicBezTo>
                      <a:pt x="1338" y="2401"/>
                      <a:pt x="1338" y="2341"/>
                      <a:pt x="1429" y="2310"/>
                    </a:cubicBezTo>
                    <a:cubicBezTo>
                      <a:pt x="1490" y="2249"/>
                      <a:pt x="1520" y="2189"/>
                      <a:pt x="1520" y="2158"/>
                    </a:cubicBezTo>
                    <a:cubicBezTo>
                      <a:pt x="1520" y="2128"/>
                      <a:pt x="1520" y="2097"/>
                      <a:pt x="1581" y="1976"/>
                    </a:cubicBezTo>
                    <a:cubicBezTo>
                      <a:pt x="1612" y="1854"/>
                      <a:pt x="1612" y="1794"/>
                      <a:pt x="1612" y="1702"/>
                    </a:cubicBezTo>
                    <a:cubicBezTo>
                      <a:pt x="1612" y="1702"/>
                      <a:pt x="1612" y="1672"/>
                      <a:pt x="1642" y="1672"/>
                    </a:cubicBezTo>
                    <a:lnTo>
                      <a:pt x="1672" y="1642"/>
                    </a:lnTo>
                    <a:cubicBezTo>
                      <a:pt x="1763" y="1520"/>
                      <a:pt x="1703" y="1398"/>
                      <a:pt x="1612" y="1338"/>
                    </a:cubicBezTo>
                    <a:cubicBezTo>
                      <a:pt x="1534" y="1280"/>
                      <a:pt x="1445" y="1259"/>
                      <a:pt x="1359" y="1259"/>
                    </a:cubicBezTo>
                    <a:cubicBezTo>
                      <a:pt x="1309" y="1259"/>
                      <a:pt x="1261" y="1266"/>
                      <a:pt x="1216" y="1277"/>
                    </a:cubicBezTo>
                    <a:lnTo>
                      <a:pt x="1004" y="1398"/>
                    </a:lnTo>
                    <a:cubicBezTo>
                      <a:pt x="943" y="1429"/>
                      <a:pt x="943" y="1520"/>
                      <a:pt x="1004" y="1581"/>
                    </a:cubicBezTo>
                    <a:lnTo>
                      <a:pt x="1156" y="1672"/>
                    </a:lnTo>
                    <a:cubicBezTo>
                      <a:pt x="1186" y="1702"/>
                      <a:pt x="1216" y="1733"/>
                      <a:pt x="1216" y="1794"/>
                    </a:cubicBezTo>
                    <a:cubicBezTo>
                      <a:pt x="1216" y="1824"/>
                      <a:pt x="1186" y="1946"/>
                      <a:pt x="1125" y="2097"/>
                    </a:cubicBezTo>
                    <a:cubicBezTo>
                      <a:pt x="1125" y="2128"/>
                      <a:pt x="1064" y="2158"/>
                      <a:pt x="1004" y="2158"/>
                    </a:cubicBezTo>
                    <a:cubicBezTo>
                      <a:pt x="973" y="2173"/>
                      <a:pt x="943" y="2181"/>
                      <a:pt x="916" y="2181"/>
                    </a:cubicBezTo>
                    <a:cubicBezTo>
                      <a:pt x="890" y="2181"/>
                      <a:pt x="867" y="2173"/>
                      <a:pt x="852" y="2158"/>
                    </a:cubicBezTo>
                    <a:cubicBezTo>
                      <a:pt x="700" y="2097"/>
                      <a:pt x="578" y="1976"/>
                      <a:pt x="548" y="1824"/>
                    </a:cubicBezTo>
                    <a:cubicBezTo>
                      <a:pt x="517" y="1672"/>
                      <a:pt x="517" y="1550"/>
                      <a:pt x="517" y="1368"/>
                    </a:cubicBezTo>
                    <a:cubicBezTo>
                      <a:pt x="517" y="1186"/>
                      <a:pt x="548" y="1034"/>
                      <a:pt x="608" y="882"/>
                    </a:cubicBezTo>
                    <a:cubicBezTo>
                      <a:pt x="669" y="790"/>
                      <a:pt x="669" y="730"/>
                      <a:pt x="700" y="669"/>
                    </a:cubicBezTo>
                    <a:cubicBezTo>
                      <a:pt x="730" y="638"/>
                      <a:pt x="760" y="608"/>
                      <a:pt x="821" y="517"/>
                    </a:cubicBezTo>
                    <a:cubicBezTo>
                      <a:pt x="852" y="456"/>
                      <a:pt x="882" y="426"/>
                      <a:pt x="973" y="426"/>
                    </a:cubicBezTo>
                    <a:cubicBezTo>
                      <a:pt x="1004" y="395"/>
                      <a:pt x="1049" y="380"/>
                      <a:pt x="1106" y="380"/>
                    </a:cubicBezTo>
                    <a:cubicBezTo>
                      <a:pt x="1163" y="380"/>
                      <a:pt x="1232" y="395"/>
                      <a:pt x="1308" y="426"/>
                    </a:cubicBezTo>
                    <a:cubicBezTo>
                      <a:pt x="1384" y="441"/>
                      <a:pt x="1452" y="449"/>
                      <a:pt x="1509" y="449"/>
                    </a:cubicBezTo>
                    <a:cubicBezTo>
                      <a:pt x="1566" y="449"/>
                      <a:pt x="1612" y="441"/>
                      <a:pt x="1642" y="426"/>
                    </a:cubicBezTo>
                    <a:cubicBezTo>
                      <a:pt x="1672" y="365"/>
                      <a:pt x="1672" y="335"/>
                      <a:pt x="1733" y="304"/>
                    </a:cubicBezTo>
                    <a:cubicBezTo>
                      <a:pt x="1763" y="274"/>
                      <a:pt x="1733" y="213"/>
                      <a:pt x="1672" y="183"/>
                    </a:cubicBezTo>
                    <a:cubicBezTo>
                      <a:pt x="1520" y="61"/>
                      <a:pt x="1338" y="0"/>
                      <a:pt x="115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3" name="Google Shape;1073;p51"/>
          <p:cNvPicPr preferRelativeResize="0"/>
          <p:nvPr/>
        </p:nvPicPr>
        <p:blipFill rotWithShape="1">
          <a:blip r:embed="rId3">
            <a:alphaModFix/>
          </a:blip>
          <a:srcRect l="28342" r="21652"/>
          <a:stretch/>
        </p:blipFill>
        <p:spPr>
          <a:xfrm>
            <a:off x="2" y="0"/>
            <a:ext cx="4572398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74" name="Google Shape;1074;p51"/>
          <p:cNvGrpSpPr/>
          <p:nvPr/>
        </p:nvGrpSpPr>
        <p:grpSpPr>
          <a:xfrm>
            <a:off x="-2534074" y="-1296856"/>
            <a:ext cx="11948372" cy="8180856"/>
            <a:chOff x="-2534074" y="-1296856"/>
            <a:chExt cx="11948372" cy="8180856"/>
          </a:xfrm>
        </p:grpSpPr>
        <p:sp>
          <p:nvSpPr>
            <p:cNvPr id="1075" name="Google Shape;1075;p51"/>
            <p:cNvSpPr/>
            <p:nvPr/>
          </p:nvSpPr>
          <p:spPr>
            <a:xfrm rot="-8100000">
              <a:off x="1879903" y="452800"/>
              <a:ext cx="6887933" cy="4681544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51"/>
            <p:cNvSpPr/>
            <p:nvPr/>
          </p:nvSpPr>
          <p:spPr>
            <a:xfrm rot="-900031">
              <a:off x="-2177367" y="2722878"/>
              <a:ext cx="5043620" cy="3420354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7" name="Google Shape;1077;p51"/>
          <p:cNvSpPr txBox="1">
            <a:spLocks noGrp="1"/>
          </p:cNvSpPr>
          <p:nvPr>
            <p:ph type="title"/>
          </p:nvPr>
        </p:nvSpPr>
        <p:spPr>
          <a:xfrm>
            <a:off x="5126350" y="880050"/>
            <a:ext cx="3609900" cy="68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Works</a:t>
            </a:r>
            <a:endParaRPr/>
          </a:p>
        </p:txBody>
      </p:sp>
      <p:sp>
        <p:nvSpPr>
          <p:cNvPr id="1078" name="Google Shape;1078;p51"/>
          <p:cNvSpPr txBox="1">
            <a:spLocks noGrp="1"/>
          </p:cNvSpPr>
          <p:nvPr>
            <p:ph type="subTitle" idx="1"/>
          </p:nvPr>
        </p:nvSpPr>
        <p:spPr>
          <a:xfrm>
            <a:off x="4174425" y="1692025"/>
            <a:ext cx="4969800" cy="3321600"/>
          </a:xfrm>
          <a:prstGeom prst="rect">
            <a:avLst/>
          </a:prstGeom>
        </p:spPr>
        <p:txBody>
          <a:bodyPr spcFirstLastPara="1" wrap="square" lIns="182875" tIns="137150" rIns="18287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Publication of application </a:t>
            </a:r>
            <a:endParaRPr sz="1700"/>
          </a:p>
          <a:p>
            <a:pPr marL="457200" lvl="0" indent="-336550" algn="l" rtl="0">
              <a:spcBef>
                <a:spcPts val="100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Implementing physical prize incentives</a:t>
            </a:r>
            <a:endParaRPr sz="1700"/>
          </a:p>
          <a:p>
            <a:pPr marL="457200" lvl="0" indent="-336550" algn="l" rtl="0">
              <a:spcBef>
                <a:spcPts val="100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Able to detect 90% of image targets </a:t>
            </a:r>
            <a:endParaRPr sz="1700"/>
          </a:p>
          <a:p>
            <a:pPr marL="457200" lvl="0" indent="-330200" algn="l" rtl="0">
              <a:spcBef>
                <a:spcPts val="1000"/>
              </a:spcBef>
              <a:spcAft>
                <a:spcPts val="1000"/>
              </a:spcAft>
              <a:buSzPts val="1600"/>
              <a:buChar char="●"/>
            </a:pPr>
            <a:r>
              <a:rPr lang="en" sz="1700"/>
              <a:t>Implementation of Geo-Map for location of different</a:t>
            </a:r>
            <a:r>
              <a:rPr lang="en"/>
              <a:t> recycle bins</a:t>
            </a:r>
            <a:endParaRPr/>
          </a:p>
        </p:txBody>
      </p:sp>
      <p:sp>
        <p:nvSpPr>
          <p:cNvPr id="1079" name="Google Shape;1079;p51"/>
          <p:cNvSpPr/>
          <p:nvPr/>
        </p:nvSpPr>
        <p:spPr>
          <a:xfrm rot="9900040" flipH="1">
            <a:off x="8510437" y="4477738"/>
            <a:ext cx="588157" cy="428262"/>
          </a:xfrm>
          <a:custGeom>
            <a:avLst/>
            <a:gdLst/>
            <a:ahLst/>
            <a:cxnLst/>
            <a:rect l="l" t="t" r="r" b="b"/>
            <a:pathLst>
              <a:path w="23527" h="17131" extrusionOk="0">
                <a:moveTo>
                  <a:pt x="4870" y="1"/>
                </a:moveTo>
                <a:cubicBezTo>
                  <a:pt x="3250" y="1"/>
                  <a:pt x="1619" y="93"/>
                  <a:pt x="0" y="195"/>
                </a:cubicBezTo>
                <a:cubicBezTo>
                  <a:pt x="3678" y="2809"/>
                  <a:pt x="5988" y="6912"/>
                  <a:pt x="8845" y="10438"/>
                </a:cubicBezTo>
                <a:cubicBezTo>
                  <a:pt x="11608" y="13944"/>
                  <a:pt x="15388" y="17130"/>
                  <a:pt x="19786" y="17130"/>
                </a:cubicBezTo>
                <a:cubicBezTo>
                  <a:pt x="19888" y="17130"/>
                  <a:pt x="19990" y="17128"/>
                  <a:pt x="20092" y="17125"/>
                </a:cubicBezTo>
                <a:cubicBezTo>
                  <a:pt x="22371" y="17064"/>
                  <a:pt x="23526" y="16183"/>
                  <a:pt x="23162" y="13933"/>
                </a:cubicBezTo>
                <a:cubicBezTo>
                  <a:pt x="22858" y="11988"/>
                  <a:pt x="22219" y="10164"/>
                  <a:pt x="21277" y="8462"/>
                </a:cubicBezTo>
                <a:cubicBezTo>
                  <a:pt x="19453" y="5210"/>
                  <a:pt x="16475" y="2505"/>
                  <a:pt x="12949" y="1228"/>
                </a:cubicBezTo>
                <a:cubicBezTo>
                  <a:pt x="10363" y="270"/>
                  <a:pt x="7632" y="1"/>
                  <a:pt x="4870" y="1"/>
                </a:cubicBezTo>
                <a:close/>
              </a:path>
            </a:pathLst>
          </a:custGeom>
          <a:solidFill>
            <a:schemeClr val="accent1"/>
          </a:solidFill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Google Shape;1084;p52"/>
          <p:cNvSpPr txBox="1">
            <a:spLocks noGrp="1"/>
          </p:cNvSpPr>
          <p:nvPr>
            <p:ph type="title"/>
          </p:nvPr>
        </p:nvSpPr>
        <p:spPr>
          <a:xfrm>
            <a:off x="819000" y="260324"/>
            <a:ext cx="7506000" cy="57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</a:t>
            </a:r>
            <a:endParaRPr/>
          </a:p>
        </p:txBody>
      </p:sp>
      <p:sp>
        <p:nvSpPr>
          <p:cNvPr id="1085" name="Google Shape;1085;p52"/>
          <p:cNvSpPr/>
          <p:nvPr/>
        </p:nvSpPr>
        <p:spPr>
          <a:xfrm rot="-3849915">
            <a:off x="8178315" y="237538"/>
            <a:ext cx="546049" cy="362642"/>
          </a:xfrm>
          <a:custGeom>
            <a:avLst/>
            <a:gdLst/>
            <a:ahLst/>
            <a:cxnLst/>
            <a:rect l="l" t="t" r="r" b="b"/>
            <a:pathLst>
              <a:path w="8481" h="5632" extrusionOk="0">
                <a:moveTo>
                  <a:pt x="1496" y="1"/>
                </a:moveTo>
                <a:cubicBezTo>
                  <a:pt x="993" y="1"/>
                  <a:pt x="491" y="53"/>
                  <a:pt x="0" y="160"/>
                </a:cubicBezTo>
                <a:cubicBezTo>
                  <a:pt x="304" y="1315"/>
                  <a:pt x="1125" y="2379"/>
                  <a:pt x="2189" y="3048"/>
                </a:cubicBezTo>
                <a:cubicBezTo>
                  <a:pt x="3617" y="3899"/>
                  <a:pt x="5411" y="3960"/>
                  <a:pt x="6991" y="4476"/>
                </a:cubicBezTo>
                <a:cubicBezTo>
                  <a:pt x="7599" y="4659"/>
                  <a:pt x="8268" y="5024"/>
                  <a:pt x="8480" y="5631"/>
                </a:cubicBezTo>
                <a:cubicBezTo>
                  <a:pt x="8480" y="5084"/>
                  <a:pt x="8450" y="4659"/>
                  <a:pt x="8298" y="4264"/>
                </a:cubicBezTo>
                <a:cubicBezTo>
                  <a:pt x="8146" y="3808"/>
                  <a:pt x="7751" y="3291"/>
                  <a:pt x="7447" y="2926"/>
                </a:cubicBezTo>
                <a:cubicBezTo>
                  <a:pt x="6748" y="2075"/>
                  <a:pt x="5897" y="1376"/>
                  <a:pt x="4985" y="859"/>
                </a:cubicBezTo>
                <a:cubicBezTo>
                  <a:pt x="3912" y="301"/>
                  <a:pt x="2702" y="1"/>
                  <a:pt x="1496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52"/>
          <p:cNvSpPr/>
          <p:nvPr/>
        </p:nvSpPr>
        <p:spPr>
          <a:xfrm rot="2413014">
            <a:off x="568283" y="237538"/>
            <a:ext cx="546052" cy="362641"/>
          </a:xfrm>
          <a:custGeom>
            <a:avLst/>
            <a:gdLst/>
            <a:ahLst/>
            <a:cxnLst/>
            <a:rect l="l" t="t" r="r" b="b"/>
            <a:pathLst>
              <a:path w="8481" h="5632" extrusionOk="0">
                <a:moveTo>
                  <a:pt x="1496" y="1"/>
                </a:moveTo>
                <a:cubicBezTo>
                  <a:pt x="993" y="1"/>
                  <a:pt x="491" y="53"/>
                  <a:pt x="0" y="160"/>
                </a:cubicBezTo>
                <a:cubicBezTo>
                  <a:pt x="304" y="1315"/>
                  <a:pt x="1125" y="2379"/>
                  <a:pt x="2189" y="3048"/>
                </a:cubicBezTo>
                <a:cubicBezTo>
                  <a:pt x="3617" y="3899"/>
                  <a:pt x="5411" y="3960"/>
                  <a:pt x="6991" y="4476"/>
                </a:cubicBezTo>
                <a:cubicBezTo>
                  <a:pt x="7599" y="4659"/>
                  <a:pt x="8268" y="5024"/>
                  <a:pt x="8480" y="5631"/>
                </a:cubicBezTo>
                <a:cubicBezTo>
                  <a:pt x="8480" y="5084"/>
                  <a:pt x="8450" y="4659"/>
                  <a:pt x="8298" y="4264"/>
                </a:cubicBezTo>
                <a:cubicBezTo>
                  <a:pt x="8146" y="3808"/>
                  <a:pt x="7751" y="3291"/>
                  <a:pt x="7447" y="2926"/>
                </a:cubicBezTo>
                <a:cubicBezTo>
                  <a:pt x="6748" y="2075"/>
                  <a:pt x="5897" y="1376"/>
                  <a:pt x="4985" y="859"/>
                </a:cubicBezTo>
                <a:cubicBezTo>
                  <a:pt x="3912" y="301"/>
                  <a:pt x="2702" y="1"/>
                  <a:pt x="1496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52"/>
          <p:cNvSpPr/>
          <p:nvPr/>
        </p:nvSpPr>
        <p:spPr>
          <a:xfrm rot="3849915" flipH="1">
            <a:off x="2257665" y="237538"/>
            <a:ext cx="546049" cy="362642"/>
          </a:xfrm>
          <a:custGeom>
            <a:avLst/>
            <a:gdLst/>
            <a:ahLst/>
            <a:cxnLst/>
            <a:rect l="l" t="t" r="r" b="b"/>
            <a:pathLst>
              <a:path w="8481" h="5632" extrusionOk="0">
                <a:moveTo>
                  <a:pt x="1496" y="1"/>
                </a:moveTo>
                <a:cubicBezTo>
                  <a:pt x="993" y="1"/>
                  <a:pt x="491" y="53"/>
                  <a:pt x="0" y="160"/>
                </a:cubicBezTo>
                <a:cubicBezTo>
                  <a:pt x="304" y="1315"/>
                  <a:pt x="1125" y="2379"/>
                  <a:pt x="2189" y="3048"/>
                </a:cubicBezTo>
                <a:cubicBezTo>
                  <a:pt x="3617" y="3899"/>
                  <a:pt x="5411" y="3960"/>
                  <a:pt x="6991" y="4476"/>
                </a:cubicBezTo>
                <a:cubicBezTo>
                  <a:pt x="7599" y="4659"/>
                  <a:pt x="8268" y="5024"/>
                  <a:pt x="8480" y="5631"/>
                </a:cubicBezTo>
                <a:cubicBezTo>
                  <a:pt x="8480" y="5084"/>
                  <a:pt x="8450" y="4659"/>
                  <a:pt x="8298" y="4264"/>
                </a:cubicBezTo>
                <a:cubicBezTo>
                  <a:pt x="8146" y="3808"/>
                  <a:pt x="7751" y="3291"/>
                  <a:pt x="7447" y="2926"/>
                </a:cubicBezTo>
                <a:cubicBezTo>
                  <a:pt x="6748" y="2075"/>
                  <a:pt x="5897" y="1376"/>
                  <a:pt x="4985" y="859"/>
                </a:cubicBezTo>
                <a:cubicBezTo>
                  <a:pt x="3912" y="301"/>
                  <a:pt x="2702" y="1"/>
                  <a:pt x="1496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52"/>
          <p:cNvSpPr/>
          <p:nvPr/>
        </p:nvSpPr>
        <p:spPr>
          <a:xfrm rot="-8099622">
            <a:off x="6751607" y="237541"/>
            <a:ext cx="546054" cy="362640"/>
          </a:xfrm>
          <a:custGeom>
            <a:avLst/>
            <a:gdLst/>
            <a:ahLst/>
            <a:cxnLst/>
            <a:rect l="l" t="t" r="r" b="b"/>
            <a:pathLst>
              <a:path w="8481" h="5632" extrusionOk="0">
                <a:moveTo>
                  <a:pt x="1496" y="1"/>
                </a:moveTo>
                <a:cubicBezTo>
                  <a:pt x="993" y="1"/>
                  <a:pt x="491" y="53"/>
                  <a:pt x="0" y="160"/>
                </a:cubicBezTo>
                <a:cubicBezTo>
                  <a:pt x="304" y="1315"/>
                  <a:pt x="1125" y="2379"/>
                  <a:pt x="2189" y="3048"/>
                </a:cubicBezTo>
                <a:cubicBezTo>
                  <a:pt x="3617" y="3899"/>
                  <a:pt x="5411" y="3960"/>
                  <a:pt x="6991" y="4476"/>
                </a:cubicBezTo>
                <a:cubicBezTo>
                  <a:pt x="7599" y="4659"/>
                  <a:pt x="8268" y="5024"/>
                  <a:pt x="8480" y="5631"/>
                </a:cubicBezTo>
                <a:cubicBezTo>
                  <a:pt x="8480" y="5084"/>
                  <a:pt x="8450" y="4659"/>
                  <a:pt x="8298" y="4264"/>
                </a:cubicBezTo>
                <a:cubicBezTo>
                  <a:pt x="8146" y="3808"/>
                  <a:pt x="7751" y="3291"/>
                  <a:pt x="7447" y="2926"/>
                </a:cubicBezTo>
                <a:cubicBezTo>
                  <a:pt x="6748" y="2075"/>
                  <a:pt x="5897" y="1376"/>
                  <a:pt x="4985" y="859"/>
                </a:cubicBezTo>
                <a:cubicBezTo>
                  <a:pt x="3912" y="301"/>
                  <a:pt x="2702" y="1"/>
                  <a:pt x="1496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52"/>
          <p:cNvSpPr txBox="1"/>
          <p:nvPr/>
        </p:nvSpPr>
        <p:spPr>
          <a:xfrm>
            <a:off x="986575" y="893125"/>
            <a:ext cx="7645200" cy="32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7350" algn="l" rtl="0">
              <a:spcBef>
                <a:spcPts val="600"/>
              </a:spcBef>
              <a:spcAft>
                <a:spcPts val="0"/>
              </a:spcAft>
              <a:buClr>
                <a:srgbClr val="9BCF63"/>
              </a:buClr>
              <a:buSzPts val="2500"/>
              <a:buFont typeface="Pontano Sans"/>
              <a:buChar char="⊷"/>
            </a:pPr>
            <a:r>
              <a:rPr lang="en" sz="2500">
                <a:solidFill>
                  <a:srgbClr val="484F56"/>
                </a:solidFill>
                <a:latin typeface="Pontano Sans"/>
                <a:ea typeface="Pontano Sans"/>
                <a:cs typeface="Pontano Sans"/>
                <a:sym typeface="Pontano Sans"/>
              </a:rPr>
              <a:t>Ultimate goal </a:t>
            </a:r>
            <a:endParaRPr sz="2500">
              <a:solidFill>
                <a:srgbClr val="484F56"/>
              </a:solidFill>
              <a:latin typeface="Pontano Sans"/>
              <a:ea typeface="Pontano Sans"/>
              <a:cs typeface="Pontano Sans"/>
              <a:sym typeface="Pontano Sans"/>
            </a:endParaRPr>
          </a:p>
          <a:p>
            <a:pPr marL="914400" lvl="1" indent="-387350" algn="l" rtl="0">
              <a:spcBef>
                <a:spcPts val="0"/>
              </a:spcBef>
              <a:spcAft>
                <a:spcPts val="0"/>
              </a:spcAft>
              <a:buClr>
                <a:srgbClr val="9BCF63"/>
              </a:buClr>
              <a:buSzPts val="2500"/>
              <a:buFont typeface="Pontano Sans"/>
              <a:buChar char="⊶"/>
            </a:pPr>
            <a:r>
              <a:rPr lang="en" sz="2500">
                <a:solidFill>
                  <a:srgbClr val="484F56"/>
                </a:solidFill>
                <a:latin typeface="Pontano Sans"/>
                <a:ea typeface="Pontano Sans"/>
                <a:cs typeface="Pontano Sans"/>
                <a:sym typeface="Pontano Sans"/>
              </a:rPr>
              <a:t>Created a user friendly app to promote proper recycle habits </a:t>
            </a:r>
            <a:endParaRPr sz="2500">
              <a:solidFill>
                <a:srgbClr val="484F56"/>
              </a:solidFill>
              <a:latin typeface="Pontano Sans"/>
              <a:ea typeface="Pontano Sans"/>
              <a:cs typeface="Pontano Sans"/>
              <a:sym typeface="Pontano Sans"/>
            </a:endParaRPr>
          </a:p>
          <a:p>
            <a:pPr marL="914400" lvl="1" indent="-387350" algn="l" rtl="0">
              <a:spcBef>
                <a:spcPts val="0"/>
              </a:spcBef>
              <a:spcAft>
                <a:spcPts val="0"/>
              </a:spcAft>
              <a:buClr>
                <a:srgbClr val="9BCF63"/>
              </a:buClr>
              <a:buSzPts val="2500"/>
              <a:buFont typeface="Pontano Sans"/>
              <a:buChar char="⊶"/>
            </a:pPr>
            <a:r>
              <a:rPr lang="en" sz="2500">
                <a:solidFill>
                  <a:srgbClr val="484F56"/>
                </a:solidFill>
                <a:latin typeface="Pontano Sans"/>
                <a:ea typeface="Pontano Sans"/>
                <a:cs typeface="Pontano Sans"/>
                <a:sym typeface="Pontano Sans"/>
              </a:rPr>
              <a:t>Leads to reduced landfill waste</a:t>
            </a:r>
            <a:endParaRPr sz="2500">
              <a:solidFill>
                <a:srgbClr val="484F56"/>
              </a:solidFill>
              <a:latin typeface="Pontano Sans"/>
              <a:ea typeface="Pontano Sans"/>
              <a:cs typeface="Pontano Sans"/>
              <a:sym typeface="Pontano Sans"/>
            </a:endParaRPr>
          </a:p>
          <a:p>
            <a:pPr marL="914400" lvl="1" indent="-387350" algn="l" rtl="0">
              <a:spcBef>
                <a:spcPts val="0"/>
              </a:spcBef>
              <a:spcAft>
                <a:spcPts val="0"/>
              </a:spcAft>
              <a:buClr>
                <a:srgbClr val="9BCF63"/>
              </a:buClr>
              <a:buSzPts val="2500"/>
              <a:buFont typeface="Pontano Sans"/>
              <a:buChar char="⊶"/>
            </a:pPr>
            <a:r>
              <a:rPr lang="en" sz="2500">
                <a:solidFill>
                  <a:srgbClr val="484F56"/>
                </a:solidFill>
                <a:latin typeface="Pontano Sans"/>
                <a:ea typeface="Pontano Sans"/>
                <a:cs typeface="Pontano Sans"/>
                <a:sym typeface="Pontano Sans"/>
              </a:rPr>
              <a:t>Raises awareness about improper recycling </a:t>
            </a:r>
            <a:endParaRPr sz="2500">
              <a:solidFill>
                <a:srgbClr val="484F56"/>
              </a:solidFill>
              <a:latin typeface="Pontano Sans"/>
              <a:ea typeface="Pontano Sans"/>
              <a:cs typeface="Pontano Sans"/>
              <a:sym typeface="Pontano Sans"/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rgbClr val="9BCF63"/>
              </a:buClr>
              <a:buSzPts val="2500"/>
              <a:buFont typeface="Pontano Sans"/>
              <a:buChar char="⊷"/>
            </a:pPr>
            <a:r>
              <a:rPr lang="en" sz="2500">
                <a:solidFill>
                  <a:srgbClr val="484F56"/>
                </a:solidFill>
                <a:latin typeface="Pontano Sans"/>
                <a:ea typeface="Pontano Sans"/>
                <a:cs typeface="Pontano Sans"/>
                <a:sym typeface="Pontano Sans"/>
              </a:rPr>
              <a:t>Functional product</a:t>
            </a:r>
            <a:endParaRPr sz="2500">
              <a:solidFill>
                <a:srgbClr val="484F56"/>
              </a:solidFill>
              <a:latin typeface="Pontano Sans"/>
              <a:ea typeface="Pontano Sans"/>
              <a:cs typeface="Pontano Sans"/>
              <a:sym typeface="Pontano Sans"/>
            </a:endParaRPr>
          </a:p>
          <a:p>
            <a:pPr marL="914400" lvl="1" indent="-387350" algn="l" rtl="0">
              <a:spcBef>
                <a:spcPts val="0"/>
              </a:spcBef>
              <a:spcAft>
                <a:spcPts val="0"/>
              </a:spcAft>
              <a:buClr>
                <a:srgbClr val="9BCF63"/>
              </a:buClr>
              <a:buSzPts val="2500"/>
              <a:buFont typeface="Pontano Sans"/>
              <a:buChar char="⊶"/>
            </a:pPr>
            <a:r>
              <a:rPr lang="en" sz="2500">
                <a:solidFill>
                  <a:srgbClr val="484F56"/>
                </a:solidFill>
                <a:latin typeface="Pontano Sans"/>
                <a:ea typeface="Pontano Sans"/>
                <a:cs typeface="Pontano Sans"/>
                <a:sym typeface="Pontano Sans"/>
              </a:rPr>
              <a:t>Good first step to creating app to be utilized by the City of Ottawa</a:t>
            </a:r>
            <a:endParaRPr sz="25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p53"/>
          <p:cNvSpPr txBox="1">
            <a:spLocks noGrp="1"/>
          </p:cNvSpPr>
          <p:nvPr>
            <p:ph type="title"/>
          </p:nvPr>
        </p:nvSpPr>
        <p:spPr>
          <a:xfrm>
            <a:off x="2293250" y="1158450"/>
            <a:ext cx="6937800" cy="4140900"/>
          </a:xfrm>
          <a:prstGeom prst="rect">
            <a:avLst/>
          </a:prstGeom>
        </p:spPr>
        <p:txBody>
          <a:bodyPr spcFirstLastPara="1" wrap="square" lIns="274300" tIns="22860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/>
              <a:t>Thank You For Your Time </a:t>
            </a:r>
            <a:endParaRPr sz="5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/>
              <a:t>Any Feedback or Questions?</a:t>
            </a:r>
            <a:endParaRPr sz="5000"/>
          </a:p>
        </p:txBody>
      </p:sp>
      <p:grpSp>
        <p:nvGrpSpPr>
          <p:cNvPr id="1095" name="Google Shape;1095;p53"/>
          <p:cNvGrpSpPr/>
          <p:nvPr/>
        </p:nvGrpSpPr>
        <p:grpSpPr>
          <a:xfrm>
            <a:off x="249019" y="643300"/>
            <a:ext cx="2436378" cy="2664128"/>
            <a:chOff x="11076450" y="11182025"/>
            <a:chExt cx="1835175" cy="2006725"/>
          </a:xfrm>
        </p:grpSpPr>
        <p:sp>
          <p:nvSpPr>
            <p:cNvPr id="1096" name="Google Shape;1096;p53"/>
            <p:cNvSpPr/>
            <p:nvPr/>
          </p:nvSpPr>
          <p:spPr>
            <a:xfrm>
              <a:off x="11340900" y="11574500"/>
              <a:ext cx="1229525" cy="1378900"/>
            </a:xfrm>
            <a:custGeom>
              <a:avLst/>
              <a:gdLst/>
              <a:ahLst/>
              <a:cxnLst/>
              <a:rect l="l" t="t" r="r" b="b"/>
              <a:pathLst>
                <a:path w="49181" h="55156" extrusionOk="0">
                  <a:moveTo>
                    <a:pt x="23604" y="0"/>
                  </a:moveTo>
                  <a:cubicBezTo>
                    <a:pt x="12971" y="0"/>
                    <a:pt x="3433" y="7544"/>
                    <a:pt x="1216" y="18468"/>
                  </a:cubicBezTo>
                  <a:cubicBezTo>
                    <a:pt x="1" y="24456"/>
                    <a:pt x="1277" y="30352"/>
                    <a:pt x="4226" y="35155"/>
                  </a:cubicBezTo>
                  <a:cubicBezTo>
                    <a:pt x="5533" y="37283"/>
                    <a:pt x="6657" y="39471"/>
                    <a:pt x="7448" y="41842"/>
                  </a:cubicBezTo>
                  <a:cubicBezTo>
                    <a:pt x="8481" y="44881"/>
                    <a:pt x="9545" y="48833"/>
                    <a:pt x="9180" y="51690"/>
                  </a:cubicBezTo>
                  <a:lnTo>
                    <a:pt x="17843" y="53423"/>
                  </a:lnTo>
                  <a:lnTo>
                    <a:pt x="26506" y="55155"/>
                  </a:lnTo>
                  <a:cubicBezTo>
                    <a:pt x="27296" y="52389"/>
                    <a:pt x="29758" y="49167"/>
                    <a:pt x="31886" y="46736"/>
                  </a:cubicBezTo>
                  <a:cubicBezTo>
                    <a:pt x="33527" y="44881"/>
                    <a:pt x="35412" y="43240"/>
                    <a:pt x="37448" y="41781"/>
                  </a:cubicBezTo>
                  <a:cubicBezTo>
                    <a:pt x="42038" y="38529"/>
                    <a:pt x="45442" y="33544"/>
                    <a:pt x="46628" y="27586"/>
                  </a:cubicBezTo>
                  <a:cubicBezTo>
                    <a:pt x="49181" y="15155"/>
                    <a:pt x="41187" y="3088"/>
                    <a:pt x="28877" y="595"/>
                  </a:cubicBezTo>
                  <a:cubicBezTo>
                    <a:pt x="28725" y="565"/>
                    <a:pt x="28573" y="565"/>
                    <a:pt x="28481" y="534"/>
                  </a:cubicBezTo>
                  <a:cubicBezTo>
                    <a:pt x="28329" y="504"/>
                    <a:pt x="28177" y="443"/>
                    <a:pt x="28056" y="443"/>
                  </a:cubicBezTo>
                  <a:cubicBezTo>
                    <a:pt x="26562" y="144"/>
                    <a:pt x="25073" y="0"/>
                    <a:pt x="23604" y="0"/>
                  </a:cubicBezTo>
                  <a:close/>
                </a:path>
              </a:pathLst>
            </a:custGeom>
            <a:solidFill>
              <a:srgbClr val="9EC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53"/>
            <p:cNvSpPr/>
            <p:nvPr/>
          </p:nvSpPr>
          <p:spPr>
            <a:xfrm>
              <a:off x="11565825" y="12026725"/>
              <a:ext cx="715850" cy="667550"/>
            </a:xfrm>
            <a:custGeom>
              <a:avLst/>
              <a:gdLst/>
              <a:ahLst/>
              <a:cxnLst/>
              <a:rect l="l" t="t" r="r" b="b"/>
              <a:pathLst>
                <a:path w="28634" h="26702" extrusionOk="0">
                  <a:moveTo>
                    <a:pt x="6019" y="1534"/>
                  </a:moveTo>
                  <a:cubicBezTo>
                    <a:pt x="6049" y="1534"/>
                    <a:pt x="6080" y="1564"/>
                    <a:pt x="6141" y="1564"/>
                  </a:cubicBezTo>
                  <a:cubicBezTo>
                    <a:pt x="6171" y="1564"/>
                    <a:pt x="6171" y="1594"/>
                    <a:pt x="6201" y="1594"/>
                  </a:cubicBezTo>
                  <a:cubicBezTo>
                    <a:pt x="6201" y="1625"/>
                    <a:pt x="6232" y="1625"/>
                    <a:pt x="6232" y="1686"/>
                  </a:cubicBezTo>
                  <a:cubicBezTo>
                    <a:pt x="6232" y="1686"/>
                    <a:pt x="6293" y="1838"/>
                    <a:pt x="6323" y="1868"/>
                  </a:cubicBezTo>
                  <a:lnTo>
                    <a:pt x="6323" y="1898"/>
                  </a:lnTo>
                  <a:lnTo>
                    <a:pt x="6323" y="2050"/>
                  </a:lnTo>
                  <a:lnTo>
                    <a:pt x="6323" y="2354"/>
                  </a:lnTo>
                  <a:lnTo>
                    <a:pt x="6323" y="2476"/>
                  </a:lnTo>
                  <a:lnTo>
                    <a:pt x="6323" y="2628"/>
                  </a:lnTo>
                  <a:cubicBezTo>
                    <a:pt x="6323" y="3114"/>
                    <a:pt x="6141" y="3601"/>
                    <a:pt x="5989" y="4117"/>
                  </a:cubicBezTo>
                  <a:cubicBezTo>
                    <a:pt x="5806" y="4725"/>
                    <a:pt x="5533" y="5364"/>
                    <a:pt x="5138" y="5880"/>
                  </a:cubicBezTo>
                  <a:cubicBezTo>
                    <a:pt x="5077" y="5667"/>
                    <a:pt x="4986" y="5485"/>
                    <a:pt x="4955" y="5212"/>
                  </a:cubicBezTo>
                  <a:cubicBezTo>
                    <a:pt x="4773" y="4300"/>
                    <a:pt x="4803" y="3297"/>
                    <a:pt x="5168" y="2476"/>
                  </a:cubicBezTo>
                  <a:cubicBezTo>
                    <a:pt x="5320" y="2081"/>
                    <a:pt x="5594" y="1716"/>
                    <a:pt x="5898" y="1564"/>
                  </a:cubicBezTo>
                  <a:cubicBezTo>
                    <a:pt x="5928" y="1534"/>
                    <a:pt x="5928" y="1534"/>
                    <a:pt x="6019" y="1534"/>
                  </a:cubicBezTo>
                  <a:close/>
                  <a:moveTo>
                    <a:pt x="22269" y="2380"/>
                  </a:moveTo>
                  <a:cubicBezTo>
                    <a:pt x="22432" y="2380"/>
                    <a:pt x="22594" y="2471"/>
                    <a:pt x="22706" y="2628"/>
                  </a:cubicBezTo>
                  <a:cubicBezTo>
                    <a:pt x="23253" y="3327"/>
                    <a:pt x="23193" y="4482"/>
                    <a:pt x="23010" y="5364"/>
                  </a:cubicBezTo>
                  <a:cubicBezTo>
                    <a:pt x="22767" y="6123"/>
                    <a:pt x="22402" y="6914"/>
                    <a:pt x="21916" y="7582"/>
                  </a:cubicBezTo>
                  <a:cubicBezTo>
                    <a:pt x="21825" y="7370"/>
                    <a:pt x="21794" y="7126"/>
                    <a:pt x="21764" y="6944"/>
                  </a:cubicBezTo>
                  <a:cubicBezTo>
                    <a:pt x="21642" y="6367"/>
                    <a:pt x="21551" y="5819"/>
                    <a:pt x="21491" y="5272"/>
                  </a:cubicBezTo>
                  <a:cubicBezTo>
                    <a:pt x="21399" y="4664"/>
                    <a:pt x="21278" y="4057"/>
                    <a:pt x="21399" y="3449"/>
                  </a:cubicBezTo>
                  <a:cubicBezTo>
                    <a:pt x="21491" y="2993"/>
                    <a:pt x="21673" y="2628"/>
                    <a:pt x="22098" y="2415"/>
                  </a:cubicBezTo>
                  <a:cubicBezTo>
                    <a:pt x="22154" y="2391"/>
                    <a:pt x="22212" y="2380"/>
                    <a:pt x="22269" y="2380"/>
                  </a:cubicBezTo>
                  <a:close/>
                  <a:moveTo>
                    <a:pt x="6084" y="0"/>
                  </a:moveTo>
                  <a:cubicBezTo>
                    <a:pt x="4870" y="0"/>
                    <a:pt x="4030" y="1284"/>
                    <a:pt x="3709" y="2354"/>
                  </a:cubicBezTo>
                  <a:cubicBezTo>
                    <a:pt x="3223" y="3844"/>
                    <a:pt x="3405" y="5455"/>
                    <a:pt x="4043" y="6944"/>
                  </a:cubicBezTo>
                  <a:cubicBezTo>
                    <a:pt x="3820" y="7045"/>
                    <a:pt x="3591" y="7096"/>
                    <a:pt x="3366" y="7096"/>
                  </a:cubicBezTo>
                  <a:cubicBezTo>
                    <a:pt x="2915" y="7096"/>
                    <a:pt x="2483" y="6893"/>
                    <a:pt x="2159" y="6488"/>
                  </a:cubicBezTo>
                  <a:cubicBezTo>
                    <a:pt x="1460" y="5607"/>
                    <a:pt x="1551" y="4512"/>
                    <a:pt x="1794" y="3479"/>
                  </a:cubicBezTo>
                  <a:cubicBezTo>
                    <a:pt x="2007" y="2841"/>
                    <a:pt x="2220" y="2202"/>
                    <a:pt x="2493" y="1594"/>
                  </a:cubicBezTo>
                  <a:cubicBezTo>
                    <a:pt x="2676" y="1168"/>
                    <a:pt x="2315" y="822"/>
                    <a:pt x="1956" y="822"/>
                  </a:cubicBezTo>
                  <a:cubicBezTo>
                    <a:pt x="1778" y="822"/>
                    <a:pt x="1601" y="907"/>
                    <a:pt x="1490" y="1108"/>
                  </a:cubicBezTo>
                  <a:cubicBezTo>
                    <a:pt x="761" y="2476"/>
                    <a:pt x="1" y="3996"/>
                    <a:pt x="274" y="5576"/>
                  </a:cubicBezTo>
                  <a:cubicBezTo>
                    <a:pt x="517" y="6914"/>
                    <a:pt x="1338" y="8190"/>
                    <a:pt x="2706" y="8555"/>
                  </a:cubicBezTo>
                  <a:cubicBezTo>
                    <a:pt x="2930" y="8614"/>
                    <a:pt x="3157" y="8641"/>
                    <a:pt x="3384" y="8641"/>
                  </a:cubicBezTo>
                  <a:cubicBezTo>
                    <a:pt x="3863" y="8641"/>
                    <a:pt x="4339" y="8518"/>
                    <a:pt x="4773" y="8312"/>
                  </a:cubicBezTo>
                  <a:cubicBezTo>
                    <a:pt x="5077" y="8768"/>
                    <a:pt x="5442" y="9224"/>
                    <a:pt x="5837" y="9558"/>
                  </a:cubicBezTo>
                  <a:cubicBezTo>
                    <a:pt x="7387" y="11048"/>
                    <a:pt x="9454" y="11838"/>
                    <a:pt x="11521" y="12203"/>
                  </a:cubicBezTo>
                  <a:cubicBezTo>
                    <a:pt x="11065" y="12658"/>
                    <a:pt x="10761" y="13297"/>
                    <a:pt x="10609" y="13965"/>
                  </a:cubicBezTo>
                  <a:cubicBezTo>
                    <a:pt x="10396" y="14969"/>
                    <a:pt x="10609" y="16063"/>
                    <a:pt x="11156" y="16914"/>
                  </a:cubicBezTo>
                  <a:cubicBezTo>
                    <a:pt x="11156" y="16944"/>
                    <a:pt x="11186" y="16944"/>
                    <a:pt x="11186" y="16975"/>
                  </a:cubicBezTo>
                  <a:cubicBezTo>
                    <a:pt x="10852" y="17066"/>
                    <a:pt x="10548" y="17127"/>
                    <a:pt x="10244" y="17248"/>
                  </a:cubicBezTo>
                  <a:cubicBezTo>
                    <a:pt x="9545" y="17431"/>
                    <a:pt x="8907" y="17704"/>
                    <a:pt x="8420" y="18221"/>
                  </a:cubicBezTo>
                  <a:cubicBezTo>
                    <a:pt x="7934" y="18798"/>
                    <a:pt x="7782" y="19589"/>
                    <a:pt x="8238" y="20257"/>
                  </a:cubicBezTo>
                  <a:cubicBezTo>
                    <a:pt x="8633" y="20804"/>
                    <a:pt x="9302" y="20926"/>
                    <a:pt x="9940" y="21078"/>
                  </a:cubicBezTo>
                  <a:cubicBezTo>
                    <a:pt x="10822" y="21260"/>
                    <a:pt x="11582" y="21960"/>
                    <a:pt x="12037" y="22780"/>
                  </a:cubicBezTo>
                  <a:cubicBezTo>
                    <a:pt x="12281" y="23297"/>
                    <a:pt x="12402" y="23783"/>
                    <a:pt x="12402" y="24361"/>
                  </a:cubicBezTo>
                  <a:lnTo>
                    <a:pt x="12402" y="24665"/>
                  </a:lnTo>
                  <a:cubicBezTo>
                    <a:pt x="12402" y="24817"/>
                    <a:pt x="12372" y="24969"/>
                    <a:pt x="12341" y="25060"/>
                  </a:cubicBezTo>
                  <a:cubicBezTo>
                    <a:pt x="12250" y="25455"/>
                    <a:pt x="12129" y="25637"/>
                    <a:pt x="12129" y="26093"/>
                  </a:cubicBezTo>
                  <a:cubicBezTo>
                    <a:pt x="12129" y="26445"/>
                    <a:pt x="12478" y="26701"/>
                    <a:pt x="12810" y="26701"/>
                  </a:cubicBezTo>
                  <a:cubicBezTo>
                    <a:pt x="12937" y="26701"/>
                    <a:pt x="13061" y="26664"/>
                    <a:pt x="13162" y="26580"/>
                  </a:cubicBezTo>
                  <a:cubicBezTo>
                    <a:pt x="13709" y="26215"/>
                    <a:pt x="13892" y="25607"/>
                    <a:pt x="13952" y="24999"/>
                  </a:cubicBezTo>
                  <a:cubicBezTo>
                    <a:pt x="14044" y="24391"/>
                    <a:pt x="13983" y="23814"/>
                    <a:pt x="13861" y="23206"/>
                  </a:cubicBezTo>
                  <a:cubicBezTo>
                    <a:pt x="13618" y="22142"/>
                    <a:pt x="13010" y="21169"/>
                    <a:pt x="12159" y="20440"/>
                  </a:cubicBezTo>
                  <a:cubicBezTo>
                    <a:pt x="11703" y="20045"/>
                    <a:pt x="11186" y="19741"/>
                    <a:pt x="10609" y="19558"/>
                  </a:cubicBezTo>
                  <a:cubicBezTo>
                    <a:pt x="10396" y="19497"/>
                    <a:pt x="10153" y="19437"/>
                    <a:pt x="9940" y="19376"/>
                  </a:cubicBezTo>
                  <a:cubicBezTo>
                    <a:pt x="9819" y="19346"/>
                    <a:pt x="9697" y="19346"/>
                    <a:pt x="9606" y="19285"/>
                  </a:cubicBezTo>
                  <a:lnTo>
                    <a:pt x="9515" y="19254"/>
                  </a:lnTo>
                  <a:cubicBezTo>
                    <a:pt x="9515" y="19224"/>
                    <a:pt x="9545" y="19224"/>
                    <a:pt x="9545" y="19224"/>
                  </a:cubicBezTo>
                  <a:cubicBezTo>
                    <a:pt x="9697" y="19072"/>
                    <a:pt x="9879" y="18950"/>
                    <a:pt x="10123" y="18890"/>
                  </a:cubicBezTo>
                  <a:cubicBezTo>
                    <a:pt x="10730" y="18646"/>
                    <a:pt x="11369" y="18464"/>
                    <a:pt x="11977" y="18342"/>
                  </a:cubicBezTo>
                  <a:cubicBezTo>
                    <a:pt x="12220" y="18312"/>
                    <a:pt x="12402" y="18282"/>
                    <a:pt x="12645" y="18221"/>
                  </a:cubicBezTo>
                  <a:cubicBezTo>
                    <a:pt x="13278" y="18559"/>
                    <a:pt x="14010" y="18727"/>
                    <a:pt x="14746" y="18727"/>
                  </a:cubicBezTo>
                  <a:cubicBezTo>
                    <a:pt x="15530" y="18727"/>
                    <a:pt x="16318" y="18536"/>
                    <a:pt x="16992" y="18160"/>
                  </a:cubicBezTo>
                  <a:cubicBezTo>
                    <a:pt x="17569" y="17856"/>
                    <a:pt x="17357" y="16914"/>
                    <a:pt x="16718" y="16792"/>
                  </a:cubicBezTo>
                  <a:cubicBezTo>
                    <a:pt x="15910" y="16638"/>
                    <a:pt x="15077" y="16557"/>
                    <a:pt x="14235" y="16557"/>
                  </a:cubicBezTo>
                  <a:cubicBezTo>
                    <a:pt x="13748" y="16557"/>
                    <a:pt x="13257" y="16585"/>
                    <a:pt x="12767" y="16640"/>
                  </a:cubicBezTo>
                  <a:cubicBezTo>
                    <a:pt x="12585" y="16488"/>
                    <a:pt x="12402" y="16306"/>
                    <a:pt x="12250" y="16063"/>
                  </a:cubicBezTo>
                  <a:cubicBezTo>
                    <a:pt x="11855" y="15485"/>
                    <a:pt x="11764" y="14817"/>
                    <a:pt x="11825" y="14178"/>
                  </a:cubicBezTo>
                  <a:cubicBezTo>
                    <a:pt x="11916" y="13449"/>
                    <a:pt x="12281" y="12871"/>
                    <a:pt x="12706" y="12294"/>
                  </a:cubicBezTo>
                  <a:cubicBezTo>
                    <a:pt x="13041" y="12355"/>
                    <a:pt x="13436" y="12355"/>
                    <a:pt x="13770" y="12385"/>
                  </a:cubicBezTo>
                  <a:cubicBezTo>
                    <a:pt x="13898" y="12388"/>
                    <a:pt x="14027" y="12389"/>
                    <a:pt x="14157" y="12389"/>
                  </a:cubicBezTo>
                  <a:cubicBezTo>
                    <a:pt x="16666" y="12389"/>
                    <a:pt x="19376" y="11819"/>
                    <a:pt x="21399" y="10288"/>
                  </a:cubicBezTo>
                  <a:cubicBezTo>
                    <a:pt x="21855" y="10926"/>
                    <a:pt x="22463" y="11503"/>
                    <a:pt x="23314" y="11899"/>
                  </a:cubicBezTo>
                  <a:cubicBezTo>
                    <a:pt x="23891" y="12148"/>
                    <a:pt x="24516" y="12302"/>
                    <a:pt x="25136" y="12302"/>
                  </a:cubicBezTo>
                  <a:cubicBezTo>
                    <a:pt x="25724" y="12302"/>
                    <a:pt x="26307" y="12163"/>
                    <a:pt x="26840" y="11838"/>
                  </a:cubicBezTo>
                  <a:cubicBezTo>
                    <a:pt x="28086" y="11108"/>
                    <a:pt x="28512" y="9680"/>
                    <a:pt x="28603" y="8312"/>
                  </a:cubicBezTo>
                  <a:cubicBezTo>
                    <a:pt x="28634" y="7643"/>
                    <a:pt x="28542" y="7005"/>
                    <a:pt x="28482" y="6336"/>
                  </a:cubicBezTo>
                  <a:cubicBezTo>
                    <a:pt x="28452" y="5957"/>
                    <a:pt x="28114" y="5605"/>
                    <a:pt x="27684" y="5605"/>
                  </a:cubicBezTo>
                  <a:cubicBezTo>
                    <a:pt x="27666" y="5605"/>
                    <a:pt x="27648" y="5606"/>
                    <a:pt x="27630" y="5607"/>
                  </a:cubicBezTo>
                  <a:cubicBezTo>
                    <a:pt x="27235" y="5667"/>
                    <a:pt x="26871" y="6032"/>
                    <a:pt x="26901" y="6458"/>
                  </a:cubicBezTo>
                  <a:cubicBezTo>
                    <a:pt x="27023" y="7430"/>
                    <a:pt x="27175" y="8616"/>
                    <a:pt x="26810" y="9528"/>
                  </a:cubicBezTo>
                  <a:cubicBezTo>
                    <a:pt x="26597" y="9953"/>
                    <a:pt x="26384" y="10288"/>
                    <a:pt x="26019" y="10531"/>
                  </a:cubicBezTo>
                  <a:cubicBezTo>
                    <a:pt x="25898" y="10561"/>
                    <a:pt x="26019" y="10531"/>
                    <a:pt x="25837" y="10592"/>
                  </a:cubicBezTo>
                  <a:cubicBezTo>
                    <a:pt x="25746" y="10622"/>
                    <a:pt x="25655" y="10683"/>
                    <a:pt x="25564" y="10713"/>
                  </a:cubicBezTo>
                  <a:cubicBezTo>
                    <a:pt x="25503" y="10713"/>
                    <a:pt x="25442" y="10713"/>
                    <a:pt x="25381" y="10744"/>
                  </a:cubicBezTo>
                  <a:lnTo>
                    <a:pt x="24986" y="10744"/>
                  </a:lnTo>
                  <a:cubicBezTo>
                    <a:pt x="24956" y="10744"/>
                    <a:pt x="24864" y="10744"/>
                    <a:pt x="24834" y="10713"/>
                  </a:cubicBezTo>
                  <a:cubicBezTo>
                    <a:pt x="24712" y="10713"/>
                    <a:pt x="24621" y="10683"/>
                    <a:pt x="24530" y="10622"/>
                  </a:cubicBezTo>
                  <a:cubicBezTo>
                    <a:pt x="24500" y="10622"/>
                    <a:pt x="24287" y="10561"/>
                    <a:pt x="24287" y="10561"/>
                  </a:cubicBezTo>
                  <a:cubicBezTo>
                    <a:pt x="24196" y="10531"/>
                    <a:pt x="24074" y="10470"/>
                    <a:pt x="23953" y="10409"/>
                  </a:cubicBezTo>
                  <a:cubicBezTo>
                    <a:pt x="23527" y="10227"/>
                    <a:pt x="23284" y="9984"/>
                    <a:pt x="22919" y="9649"/>
                  </a:cubicBezTo>
                  <a:cubicBezTo>
                    <a:pt x="22858" y="9528"/>
                    <a:pt x="22737" y="9406"/>
                    <a:pt x="22615" y="9224"/>
                  </a:cubicBezTo>
                  <a:cubicBezTo>
                    <a:pt x="23284" y="8494"/>
                    <a:pt x="23831" y="7674"/>
                    <a:pt x="24165" y="6762"/>
                  </a:cubicBezTo>
                  <a:cubicBezTo>
                    <a:pt x="24682" y="5516"/>
                    <a:pt x="24895" y="4057"/>
                    <a:pt x="24469" y="2719"/>
                  </a:cubicBezTo>
                  <a:cubicBezTo>
                    <a:pt x="24287" y="2081"/>
                    <a:pt x="23861" y="1443"/>
                    <a:pt x="23314" y="1108"/>
                  </a:cubicBezTo>
                  <a:cubicBezTo>
                    <a:pt x="22998" y="902"/>
                    <a:pt x="22640" y="804"/>
                    <a:pt x="22275" y="804"/>
                  </a:cubicBezTo>
                  <a:cubicBezTo>
                    <a:pt x="21939" y="804"/>
                    <a:pt x="21598" y="887"/>
                    <a:pt x="21278" y="1047"/>
                  </a:cubicBezTo>
                  <a:cubicBezTo>
                    <a:pt x="19819" y="1807"/>
                    <a:pt x="19728" y="3601"/>
                    <a:pt x="19880" y="5060"/>
                  </a:cubicBezTo>
                  <a:cubicBezTo>
                    <a:pt x="20032" y="6306"/>
                    <a:pt x="20244" y="7674"/>
                    <a:pt x="20670" y="8889"/>
                  </a:cubicBezTo>
                  <a:cubicBezTo>
                    <a:pt x="19302" y="9984"/>
                    <a:pt x="17539" y="10561"/>
                    <a:pt x="15776" y="10744"/>
                  </a:cubicBezTo>
                  <a:cubicBezTo>
                    <a:pt x="15214" y="10804"/>
                    <a:pt x="14644" y="10837"/>
                    <a:pt x="14073" y="10837"/>
                  </a:cubicBezTo>
                  <a:cubicBezTo>
                    <a:pt x="12359" y="10837"/>
                    <a:pt x="10632" y="10546"/>
                    <a:pt x="9059" y="9862"/>
                  </a:cubicBezTo>
                  <a:cubicBezTo>
                    <a:pt x="7812" y="9345"/>
                    <a:pt x="6749" y="8525"/>
                    <a:pt x="5989" y="7430"/>
                  </a:cubicBezTo>
                  <a:cubicBezTo>
                    <a:pt x="6080" y="7339"/>
                    <a:pt x="6201" y="7187"/>
                    <a:pt x="6323" y="7066"/>
                  </a:cubicBezTo>
                  <a:cubicBezTo>
                    <a:pt x="6779" y="6458"/>
                    <a:pt x="7113" y="5759"/>
                    <a:pt x="7387" y="5060"/>
                  </a:cubicBezTo>
                  <a:cubicBezTo>
                    <a:pt x="7600" y="4391"/>
                    <a:pt x="7843" y="3753"/>
                    <a:pt x="7964" y="3084"/>
                  </a:cubicBezTo>
                  <a:cubicBezTo>
                    <a:pt x="8147" y="1898"/>
                    <a:pt x="7904" y="439"/>
                    <a:pt x="6597" y="75"/>
                  </a:cubicBezTo>
                  <a:cubicBezTo>
                    <a:pt x="6419" y="24"/>
                    <a:pt x="6248" y="0"/>
                    <a:pt x="60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53"/>
            <p:cNvSpPr/>
            <p:nvPr/>
          </p:nvSpPr>
          <p:spPr>
            <a:xfrm>
              <a:off x="11720850" y="12066575"/>
              <a:ext cx="25" cy="775"/>
            </a:xfrm>
            <a:custGeom>
              <a:avLst/>
              <a:gdLst/>
              <a:ahLst/>
              <a:cxnLst/>
              <a:rect l="l" t="t" r="r" b="b"/>
              <a:pathLst>
                <a:path w="1" h="31" extrusionOk="0">
                  <a:moveTo>
                    <a:pt x="0" y="31"/>
                  </a:moveTo>
                  <a:cubicBezTo>
                    <a:pt x="0" y="0"/>
                    <a:pt x="0" y="0"/>
                    <a:pt x="0" y="31"/>
                  </a:cubicBezTo>
                  <a:lnTo>
                    <a:pt x="0" y="31"/>
                  </a:lnTo>
                  <a:close/>
                </a:path>
              </a:pathLst>
            </a:custGeom>
            <a:solidFill>
              <a:srgbClr val="9EC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53"/>
            <p:cNvSpPr/>
            <p:nvPr/>
          </p:nvSpPr>
          <p:spPr>
            <a:xfrm>
              <a:off x="11575725" y="13027075"/>
              <a:ext cx="331325" cy="161675"/>
            </a:xfrm>
            <a:custGeom>
              <a:avLst/>
              <a:gdLst/>
              <a:ahLst/>
              <a:cxnLst/>
              <a:rect l="l" t="t" r="r" b="b"/>
              <a:pathLst>
                <a:path w="13253" h="6467" extrusionOk="0">
                  <a:moveTo>
                    <a:pt x="760" y="0"/>
                  </a:moveTo>
                  <a:cubicBezTo>
                    <a:pt x="760" y="1"/>
                    <a:pt x="0" y="5168"/>
                    <a:pt x="5684" y="6292"/>
                  </a:cubicBezTo>
                  <a:cubicBezTo>
                    <a:pt x="6280" y="6413"/>
                    <a:pt x="6835" y="6467"/>
                    <a:pt x="7350" y="6467"/>
                  </a:cubicBezTo>
                  <a:cubicBezTo>
                    <a:pt x="11765" y="6467"/>
                    <a:pt x="13252" y="2493"/>
                    <a:pt x="13252" y="2493"/>
                  </a:cubicBezTo>
                  <a:lnTo>
                    <a:pt x="760" y="0"/>
                  </a:lnTo>
                  <a:close/>
                </a:path>
              </a:pathLst>
            </a:custGeom>
            <a:solidFill>
              <a:srgbClr val="2474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53"/>
            <p:cNvSpPr/>
            <p:nvPr/>
          </p:nvSpPr>
          <p:spPr>
            <a:xfrm>
              <a:off x="11518725" y="12738325"/>
              <a:ext cx="593500" cy="206700"/>
            </a:xfrm>
            <a:custGeom>
              <a:avLst/>
              <a:gdLst/>
              <a:ahLst/>
              <a:cxnLst/>
              <a:rect l="l" t="t" r="r" b="b"/>
              <a:pathLst>
                <a:path w="23740" h="8268" extrusionOk="0">
                  <a:moveTo>
                    <a:pt x="335" y="0"/>
                  </a:moveTo>
                  <a:lnTo>
                    <a:pt x="0" y="4711"/>
                  </a:lnTo>
                  <a:lnTo>
                    <a:pt x="22341" y="8268"/>
                  </a:lnTo>
                  <a:lnTo>
                    <a:pt x="23739" y="5198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rgbClr val="0053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53"/>
            <p:cNvSpPr/>
            <p:nvPr/>
          </p:nvSpPr>
          <p:spPr>
            <a:xfrm>
              <a:off x="11475400" y="12568850"/>
              <a:ext cx="750050" cy="360225"/>
            </a:xfrm>
            <a:custGeom>
              <a:avLst/>
              <a:gdLst/>
              <a:ahLst/>
              <a:cxnLst/>
              <a:rect l="l" t="t" r="r" b="b"/>
              <a:pathLst>
                <a:path w="30002" h="14409" extrusionOk="0">
                  <a:moveTo>
                    <a:pt x="700" y="1"/>
                  </a:moveTo>
                  <a:lnTo>
                    <a:pt x="1" y="7904"/>
                  </a:lnTo>
                  <a:lnTo>
                    <a:pt x="26475" y="14408"/>
                  </a:lnTo>
                  <a:lnTo>
                    <a:pt x="30001" y="4348"/>
                  </a:lnTo>
                  <a:lnTo>
                    <a:pt x="700" y="1"/>
                  </a:lnTo>
                  <a:close/>
                </a:path>
              </a:pathLst>
            </a:custGeom>
            <a:solidFill>
              <a:srgbClr val="2474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53"/>
            <p:cNvSpPr/>
            <p:nvPr/>
          </p:nvSpPr>
          <p:spPr>
            <a:xfrm>
              <a:off x="11546825" y="12935900"/>
              <a:ext cx="445325" cy="178575"/>
            </a:xfrm>
            <a:custGeom>
              <a:avLst/>
              <a:gdLst/>
              <a:ahLst/>
              <a:cxnLst/>
              <a:rect l="l" t="t" r="r" b="b"/>
              <a:pathLst>
                <a:path w="17813" h="7143" extrusionOk="0">
                  <a:moveTo>
                    <a:pt x="244" y="0"/>
                  </a:moveTo>
                  <a:lnTo>
                    <a:pt x="1" y="3951"/>
                  </a:lnTo>
                  <a:lnTo>
                    <a:pt x="16019" y="7143"/>
                  </a:lnTo>
                  <a:lnTo>
                    <a:pt x="17813" y="3526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rgbClr val="0053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53"/>
            <p:cNvSpPr/>
            <p:nvPr/>
          </p:nvSpPr>
          <p:spPr>
            <a:xfrm>
              <a:off x="11462475" y="12848500"/>
              <a:ext cx="645175" cy="243950"/>
            </a:xfrm>
            <a:custGeom>
              <a:avLst/>
              <a:gdLst/>
              <a:ahLst/>
              <a:cxnLst/>
              <a:rect l="l" t="t" r="r" b="b"/>
              <a:pathLst>
                <a:path w="25807" h="9758" extrusionOk="0">
                  <a:moveTo>
                    <a:pt x="822" y="1"/>
                  </a:moveTo>
                  <a:lnTo>
                    <a:pt x="1" y="4013"/>
                  </a:lnTo>
                  <a:lnTo>
                    <a:pt x="23649" y="9758"/>
                  </a:lnTo>
                  <a:lnTo>
                    <a:pt x="25807" y="3770"/>
                  </a:lnTo>
                  <a:lnTo>
                    <a:pt x="822" y="1"/>
                  </a:lnTo>
                  <a:close/>
                </a:path>
              </a:pathLst>
            </a:custGeom>
            <a:solidFill>
              <a:srgbClr val="2474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53"/>
            <p:cNvSpPr/>
            <p:nvPr/>
          </p:nvSpPr>
          <p:spPr>
            <a:xfrm>
              <a:off x="12032250" y="12810875"/>
              <a:ext cx="54225" cy="38800"/>
            </a:xfrm>
            <a:custGeom>
              <a:avLst/>
              <a:gdLst/>
              <a:ahLst/>
              <a:cxnLst/>
              <a:rect l="l" t="t" r="r" b="b"/>
              <a:pathLst>
                <a:path w="2169" h="1552" extrusionOk="0">
                  <a:moveTo>
                    <a:pt x="1064" y="1"/>
                  </a:moveTo>
                  <a:cubicBezTo>
                    <a:pt x="220" y="1"/>
                    <a:pt x="1" y="1364"/>
                    <a:pt x="919" y="1536"/>
                  </a:cubicBezTo>
                  <a:cubicBezTo>
                    <a:pt x="975" y="1546"/>
                    <a:pt x="1030" y="1551"/>
                    <a:pt x="1082" y="1551"/>
                  </a:cubicBezTo>
                  <a:cubicBezTo>
                    <a:pt x="1952" y="1551"/>
                    <a:pt x="2169" y="188"/>
                    <a:pt x="1223" y="16"/>
                  </a:cubicBezTo>
                  <a:cubicBezTo>
                    <a:pt x="1168" y="6"/>
                    <a:pt x="1115" y="1"/>
                    <a:pt x="1064" y="1"/>
                  </a:cubicBezTo>
                  <a:close/>
                </a:path>
              </a:pathLst>
            </a:custGeom>
            <a:solidFill>
              <a:srgbClr val="0053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53"/>
            <p:cNvSpPr/>
            <p:nvPr/>
          </p:nvSpPr>
          <p:spPr>
            <a:xfrm>
              <a:off x="12098775" y="12730125"/>
              <a:ext cx="59375" cy="43150"/>
            </a:xfrm>
            <a:custGeom>
              <a:avLst/>
              <a:gdLst/>
              <a:ahLst/>
              <a:cxnLst/>
              <a:rect l="l" t="t" r="r" b="b"/>
              <a:pathLst>
                <a:path w="2375" h="1726" extrusionOk="0">
                  <a:moveTo>
                    <a:pt x="1178" y="1"/>
                  </a:moveTo>
                  <a:cubicBezTo>
                    <a:pt x="226" y="1"/>
                    <a:pt x="1" y="1526"/>
                    <a:pt x="1024" y="1696"/>
                  </a:cubicBezTo>
                  <a:cubicBezTo>
                    <a:pt x="1103" y="1716"/>
                    <a:pt x="1179" y="1725"/>
                    <a:pt x="1250" y="1725"/>
                  </a:cubicBezTo>
                  <a:cubicBezTo>
                    <a:pt x="2159" y="1725"/>
                    <a:pt x="2375" y="221"/>
                    <a:pt x="1388" y="24"/>
                  </a:cubicBezTo>
                  <a:cubicBezTo>
                    <a:pt x="1315" y="8"/>
                    <a:pt x="1245" y="1"/>
                    <a:pt x="1178" y="1"/>
                  </a:cubicBezTo>
                  <a:close/>
                </a:path>
              </a:pathLst>
            </a:custGeom>
            <a:solidFill>
              <a:srgbClr val="0053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53"/>
            <p:cNvSpPr/>
            <p:nvPr/>
          </p:nvSpPr>
          <p:spPr>
            <a:xfrm>
              <a:off x="12027400" y="12735700"/>
              <a:ext cx="40325" cy="29575"/>
            </a:xfrm>
            <a:custGeom>
              <a:avLst/>
              <a:gdLst/>
              <a:ahLst/>
              <a:cxnLst/>
              <a:rect l="l" t="t" r="r" b="b"/>
              <a:pathLst>
                <a:path w="1613" h="1183" extrusionOk="0">
                  <a:moveTo>
                    <a:pt x="771" y="0"/>
                  </a:moveTo>
                  <a:cubicBezTo>
                    <a:pt x="148" y="0"/>
                    <a:pt x="1" y="1026"/>
                    <a:pt x="657" y="1169"/>
                  </a:cubicBezTo>
                  <a:cubicBezTo>
                    <a:pt x="703" y="1178"/>
                    <a:pt x="748" y="1183"/>
                    <a:pt x="791" y="1183"/>
                  </a:cubicBezTo>
                  <a:cubicBezTo>
                    <a:pt x="1443" y="1183"/>
                    <a:pt x="1613" y="157"/>
                    <a:pt x="900" y="14"/>
                  </a:cubicBezTo>
                  <a:cubicBezTo>
                    <a:pt x="855" y="5"/>
                    <a:pt x="812" y="0"/>
                    <a:pt x="771" y="0"/>
                  </a:cubicBezTo>
                  <a:close/>
                </a:path>
              </a:pathLst>
            </a:custGeom>
            <a:solidFill>
              <a:srgbClr val="0053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53"/>
            <p:cNvSpPr/>
            <p:nvPr/>
          </p:nvSpPr>
          <p:spPr>
            <a:xfrm>
              <a:off x="11949600" y="12789075"/>
              <a:ext cx="36150" cy="26400"/>
            </a:xfrm>
            <a:custGeom>
              <a:avLst/>
              <a:gdLst/>
              <a:ahLst/>
              <a:cxnLst/>
              <a:rect l="l" t="t" r="r" b="b"/>
              <a:pathLst>
                <a:path w="1446" h="1056" extrusionOk="0">
                  <a:moveTo>
                    <a:pt x="768" y="1"/>
                  </a:moveTo>
                  <a:cubicBezTo>
                    <a:pt x="193" y="1"/>
                    <a:pt x="0" y="895"/>
                    <a:pt x="668" y="1040"/>
                  </a:cubicBezTo>
                  <a:cubicBezTo>
                    <a:pt x="710" y="1050"/>
                    <a:pt x="749" y="1055"/>
                    <a:pt x="787" y="1055"/>
                  </a:cubicBezTo>
                  <a:cubicBezTo>
                    <a:pt x="1301" y="1055"/>
                    <a:pt x="1445" y="148"/>
                    <a:pt x="851" y="7"/>
                  </a:cubicBezTo>
                  <a:cubicBezTo>
                    <a:pt x="822" y="3"/>
                    <a:pt x="794" y="1"/>
                    <a:pt x="768" y="1"/>
                  </a:cubicBezTo>
                  <a:close/>
                </a:path>
              </a:pathLst>
            </a:custGeom>
            <a:solidFill>
              <a:srgbClr val="0053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53"/>
            <p:cNvSpPr/>
            <p:nvPr/>
          </p:nvSpPr>
          <p:spPr>
            <a:xfrm>
              <a:off x="11526600" y="12906650"/>
              <a:ext cx="37800" cy="28650"/>
            </a:xfrm>
            <a:custGeom>
              <a:avLst/>
              <a:gdLst/>
              <a:ahLst/>
              <a:cxnLst/>
              <a:rect l="l" t="t" r="r" b="b"/>
              <a:pathLst>
                <a:path w="1512" h="1146" extrusionOk="0">
                  <a:moveTo>
                    <a:pt x="744" y="1"/>
                  </a:moveTo>
                  <a:cubicBezTo>
                    <a:pt x="148" y="1"/>
                    <a:pt x="1" y="997"/>
                    <a:pt x="627" y="1140"/>
                  </a:cubicBezTo>
                  <a:cubicBezTo>
                    <a:pt x="657" y="1143"/>
                    <a:pt x="686" y="1145"/>
                    <a:pt x="714" y="1145"/>
                  </a:cubicBezTo>
                  <a:cubicBezTo>
                    <a:pt x="1371" y="1145"/>
                    <a:pt x="1512" y="161"/>
                    <a:pt x="871" y="15"/>
                  </a:cubicBezTo>
                  <a:cubicBezTo>
                    <a:pt x="827" y="5"/>
                    <a:pt x="784" y="1"/>
                    <a:pt x="744" y="1"/>
                  </a:cubicBezTo>
                  <a:close/>
                </a:path>
              </a:pathLst>
            </a:custGeom>
            <a:solidFill>
              <a:srgbClr val="0053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53"/>
            <p:cNvSpPr/>
            <p:nvPr/>
          </p:nvSpPr>
          <p:spPr>
            <a:xfrm>
              <a:off x="11601800" y="12925875"/>
              <a:ext cx="35475" cy="30300"/>
            </a:xfrm>
            <a:custGeom>
              <a:avLst/>
              <a:gdLst/>
              <a:ahLst/>
              <a:cxnLst/>
              <a:rect l="l" t="t" r="r" b="b"/>
              <a:pathLst>
                <a:path w="1419" h="1212" extrusionOk="0">
                  <a:moveTo>
                    <a:pt x="734" y="0"/>
                  </a:moveTo>
                  <a:cubicBezTo>
                    <a:pt x="363" y="0"/>
                    <a:pt x="0" y="396"/>
                    <a:pt x="142" y="766"/>
                  </a:cubicBezTo>
                  <a:cubicBezTo>
                    <a:pt x="142" y="827"/>
                    <a:pt x="142" y="827"/>
                    <a:pt x="173" y="857"/>
                  </a:cubicBezTo>
                  <a:cubicBezTo>
                    <a:pt x="265" y="1080"/>
                    <a:pt x="483" y="1212"/>
                    <a:pt x="700" y="1212"/>
                  </a:cubicBezTo>
                  <a:cubicBezTo>
                    <a:pt x="839" y="1212"/>
                    <a:pt x="978" y="1158"/>
                    <a:pt x="1085" y="1039"/>
                  </a:cubicBezTo>
                  <a:lnTo>
                    <a:pt x="1115" y="1009"/>
                  </a:lnTo>
                  <a:cubicBezTo>
                    <a:pt x="1419" y="675"/>
                    <a:pt x="1237" y="97"/>
                    <a:pt x="811" y="6"/>
                  </a:cubicBezTo>
                  <a:cubicBezTo>
                    <a:pt x="785" y="2"/>
                    <a:pt x="760" y="0"/>
                    <a:pt x="734" y="0"/>
                  </a:cubicBezTo>
                  <a:close/>
                </a:path>
              </a:pathLst>
            </a:custGeom>
            <a:solidFill>
              <a:srgbClr val="0053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53"/>
            <p:cNvSpPr/>
            <p:nvPr/>
          </p:nvSpPr>
          <p:spPr>
            <a:xfrm>
              <a:off x="11572600" y="12880250"/>
              <a:ext cx="28875" cy="21775"/>
            </a:xfrm>
            <a:custGeom>
              <a:avLst/>
              <a:gdLst/>
              <a:ahLst/>
              <a:cxnLst/>
              <a:rect l="l" t="t" r="r" b="b"/>
              <a:pathLst>
                <a:path w="1155" h="871" extrusionOk="0">
                  <a:moveTo>
                    <a:pt x="589" y="0"/>
                  </a:moveTo>
                  <a:cubicBezTo>
                    <a:pt x="111" y="0"/>
                    <a:pt x="0" y="743"/>
                    <a:pt x="490" y="858"/>
                  </a:cubicBezTo>
                  <a:cubicBezTo>
                    <a:pt x="524" y="866"/>
                    <a:pt x="557" y="870"/>
                    <a:pt x="588" y="870"/>
                  </a:cubicBezTo>
                  <a:cubicBezTo>
                    <a:pt x="1027" y="870"/>
                    <a:pt x="1154" y="121"/>
                    <a:pt x="672" y="7"/>
                  </a:cubicBezTo>
                  <a:cubicBezTo>
                    <a:pt x="643" y="2"/>
                    <a:pt x="616" y="0"/>
                    <a:pt x="589" y="0"/>
                  </a:cubicBezTo>
                  <a:close/>
                </a:path>
              </a:pathLst>
            </a:custGeom>
            <a:solidFill>
              <a:srgbClr val="0053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53"/>
            <p:cNvSpPr/>
            <p:nvPr/>
          </p:nvSpPr>
          <p:spPr>
            <a:xfrm>
              <a:off x="11495925" y="11643625"/>
              <a:ext cx="425850" cy="296225"/>
            </a:xfrm>
            <a:custGeom>
              <a:avLst/>
              <a:gdLst/>
              <a:ahLst/>
              <a:cxnLst/>
              <a:rect l="l" t="t" r="r" b="b"/>
              <a:pathLst>
                <a:path w="17034" h="11849" extrusionOk="0">
                  <a:moveTo>
                    <a:pt x="13277" y="1"/>
                  </a:moveTo>
                  <a:cubicBezTo>
                    <a:pt x="12219" y="1"/>
                    <a:pt x="11101" y="220"/>
                    <a:pt x="10213" y="505"/>
                  </a:cubicBezTo>
                  <a:cubicBezTo>
                    <a:pt x="7751" y="1356"/>
                    <a:pt x="5502" y="2785"/>
                    <a:pt x="3739" y="4669"/>
                  </a:cubicBezTo>
                  <a:cubicBezTo>
                    <a:pt x="3162" y="5307"/>
                    <a:pt x="2128" y="6402"/>
                    <a:pt x="1459" y="7587"/>
                  </a:cubicBezTo>
                  <a:cubicBezTo>
                    <a:pt x="0" y="10019"/>
                    <a:pt x="1064" y="11721"/>
                    <a:pt x="3830" y="11842"/>
                  </a:cubicBezTo>
                  <a:cubicBezTo>
                    <a:pt x="3936" y="11847"/>
                    <a:pt x="4043" y="11849"/>
                    <a:pt x="4152" y="11849"/>
                  </a:cubicBezTo>
                  <a:cubicBezTo>
                    <a:pt x="8680" y="11849"/>
                    <a:pt x="15915" y="8170"/>
                    <a:pt x="16657" y="3332"/>
                  </a:cubicBezTo>
                  <a:cubicBezTo>
                    <a:pt x="17034" y="773"/>
                    <a:pt x="15263" y="1"/>
                    <a:pt x="13277" y="1"/>
                  </a:cubicBezTo>
                  <a:close/>
                </a:path>
              </a:pathLst>
            </a:custGeom>
            <a:solidFill>
              <a:srgbClr val="057D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53"/>
            <p:cNvSpPr/>
            <p:nvPr/>
          </p:nvSpPr>
          <p:spPr>
            <a:xfrm>
              <a:off x="11998300" y="11648675"/>
              <a:ext cx="242350" cy="192600"/>
            </a:xfrm>
            <a:custGeom>
              <a:avLst/>
              <a:gdLst/>
              <a:ahLst/>
              <a:cxnLst/>
              <a:rect l="l" t="t" r="r" b="b"/>
              <a:pathLst>
                <a:path w="9694" h="7704" extrusionOk="0">
                  <a:moveTo>
                    <a:pt x="2452" y="0"/>
                  </a:moveTo>
                  <a:cubicBezTo>
                    <a:pt x="1092" y="0"/>
                    <a:pt x="0" y="704"/>
                    <a:pt x="88" y="2157"/>
                  </a:cubicBezTo>
                  <a:cubicBezTo>
                    <a:pt x="88" y="2552"/>
                    <a:pt x="179" y="2947"/>
                    <a:pt x="392" y="3434"/>
                  </a:cubicBezTo>
                  <a:cubicBezTo>
                    <a:pt x="1262" y="5665"/>
                    <a:pt x="4066" y="7704"/>
                    <a:pt x="6565" y="7704"/>
                  </a:cubicBezTo>
                  <a:cubicBezTo>
                    <a:pt x="6686" y="7704"/>
                    <a:pt x="6807" y="7699"/>
                    <a:pt x="6927" y="7689"/>
                  </a:cubicBezTo>
                  <a:cubicBezTo>
                    <a:pt x="8964" y="7476"/>
                    <a:pt x="9693" y="5622"/>
                    <a:pt x="8812" y="3920"/>
                  </a:cubicBezTo>
                  <a:cubicBezTo>
                    <a:pt x="7961" y="2279"/>
                    <a:pt x="5742" y="941"/>
                    <a:pt x="4070" y="303"/>
                  </a:cubicBezTo>
                  <a:cubicBezTo>
                    <a:pt x="3526" y="102"/>
                    <a:pt x="2970" y="0"/>
                    <a:pt x="2452" y="0"/>
                  </a:cubicBezTo>
                  <a:close/>
                </a:path>
              </a:pathLst>
            </a:custGeom>
            <a:solidFill>
              <a:srgbClr val="057D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53"/>
            <p:cNvSpPr/>
            <p:nvPr/>
          </p:nvSpPr>
          <p:spPr>
            <a:xfrm>
              <a:off x="11129650" y="12365975"/>
              <a:ext cx="244725" cy="299425"/>
            </a:xfrm>
            <a:custGeom>
              <a:avLst/>
              <a:gdLst/>
              <a:ahLst/>
              <a:cxnLst/>
              <a:rect l="l" t="t" r="r" b="b"/>
              <a:pathLst>
                <a:path w="9789" h="11977" extrusionOk="0">
                  <a:moveTo>
                    <a:pt x="1216" y="0"/>
                  </a:moveTo>
                  <a:cubicBezTo>
                    <a:pt x="1" y="2493"/>
                    <a:pt x="213" y="5472"/>
                    <a:pt x="1733" y="7782"/>
                  </a:cubicBezTo>
                  <a:cubicBezTo>
                    <a:pt x="3344" y="10092"/>
                    <a:pt x="6293" y="11429"/>
                    <a:pt x="9028" y="11976"/>
                  </a:cubicBezTo>
                  <a:cubicBezTo>
                    <a:pt x="9788" y="9393"/>
                    <a:pt x="9332" y="6444"/>
                    <a:pt x="7843" y="4195"/>
                  </a:cubicBezTo>
                  <a:cubicBezTo>
                    <a:pt x="6384" y="1915"/>
                    <a:pt x="3891" y="365"/>
                    <a:pt x="1216" y="0"/>
                  </a:cubicBezTo>
                  <a:close/>
                </a:path>
              </a:pathLst>
            </a:custGeom>
            <a:solidFill>
              <a:srgbClr val="057D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53"/>
            <p:cNvSpPr/>
            <p:nvPr/>
          </p:nvSpPr>
          <p:spPr>
            <a:xfrm>
              <a:off x="11076450" y="12156975"/>
              <a:ext cx="199875" cy="124775"/>
            </a:xfrm>
            <a:custGeom>
              <a:avLst/>
              <a:gdLst/>
              <a:ahLst/>
              <a:cxnLst/>
              <a:rect l="l" t="t" r="r" b="b"/>
              <a:pathLst>
                <a:path w="7995" h="4991" extrusionOk="0">
                  <a:moveTo>
                    <a:pt x="5268" y="0"/>
                  </a:moveTo>
                  <a:cubicBezTo>
                    <a:pt x="4573" y="0"/>
                    <a:pt x="3874" y="151"/>
                    <a:pt x="3223" y="457"/>
                  </a:cubicBezTo>
                  <a:cubicBezTo>
                    <a:pt x="1673" y="1126"/>
                    <a:pt x="578" y="2859"/>
                    <a:pt x="1" y="4439"/>
                  </a:cubicBezTo>
                  <a:cubicBezTo>
                    <a:pt x="738" y="4808"/>
                    <a:pt x="1569" y="4990"/>
                    <a:pt x="2406" y="4990"/>
                  </a:cubicBezTo>
                  <a:cubicBezTo>
                    <a:pt x="3225" y="4990"/>
                    <a:pt x="4052" y="4816"/>
                    <a:pt x="4803" y="4470"/>
                  </a:cubicBezTo>
                  <a:cubicBezTo>
                    <a:pt x="6323" y="3801"/>
                    <a:pt x="7509" y="2464"/>
                    <a:pt x="7995" y="853"/>
                  </a:cubicBezTo>
                  <a:cubicBezTo>
                    <a:pt x="7184" y="288"/>
                    <a:pt x="6230" y="0"/>
                    <a:pt x="5268" y="0"/>
                  </a:cubicBezTo>
                  <a:close/>
                </a:path>
              </a:pathLst>
            </a:custGeom>
            <a:solidFill>
              <a:srgbClr val="057D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53"/>
            <p:cNvSpPr/>
            <p:nvPr/>
          </p:nvSpPr>
          <p:spPr>
            <a:xfrm>
              <a:off x="12258100" y="12672925"/>
              <a:ext cx="199875" cy="124775"/>
            </a:xfrm>
            <a:custGeom>
              <a:avLst/>
              <a:gdLst/>
              <a:ahLst/>
              <a:cxnLst/>
              <a:rect l="l" t="t" r="r" b="b"/>
              <a:pathLst>
                <a:path w="7995" h="4991" extrusionOk="0">
                  <a:moveTo>
                    <a:pt x="5268" y="1"/>
                  </a:moveTo>
                  <a:cubicBezTo>
                    <a:pt x="4572" y="1"/>
                    <a:pt x="3873" y="152"/>
                    <a:pt x="3222" y="458"/>
                  </a:cubicBezTo>
                  <a:cubicBezTo>
                    <a:pt x="1672" y="1127"/>
                    <a:pt x="547" y="2829"/>
                    <a:pt x="0" y="4440"/>
                  </a:cubicBezTo>
                  <a:cubicBezTo>
                    <a:pt x="737" y="4809"/>
                    <a:pt x="1568" y="4991"/>
                    <a:pt x="2405" y="4991"/>
                  </a:cubicBezTo>
                  <a:cubicBezTo>
                    <a:pt x="3225" y="4991"/>
                    <a:pt x="4051" y="4816"/>
                    <a:pt x="4803" y="4470"/>
                  </a:cubicBezTo>
                  <a:cubicBezTo>
                    <a:pt x="6323" y="3771"/>
                    <a:pt x="7508" y="2464"/>
                    <a:pt x="7994" y="853"/>
                  </a:cubicBezTo>
                  <a:cubicBezTo>
                    <a:pt x="7183" y="289"/>
                    <a:pt x="6229" y="1"/>
                    <a:pt x="5268" y="1"/>
                  </a:cubicBezTo>
                  <a:close/>
                </a:path>
              </a:pathLst>
            </a:custGeom>
            <a:solidFill>
              <a:srgbClr val="057D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53"/>
            <p:cNvSpPr/>
            <p:nvPr/>
          </p:nvSpPr>
          <p:spPr>
            <a:xfrm>
              <a:off x="12483025" y="12438925"/>
              <a:ext cx="141350" cy="261425"/>
            </a:xfrm>
            <a:custGeom>
              <a:avLst/>
              <a:gdLst/>
              <a:ahLst/>
              <a:cxnLst/>
              <a:rect l="l" t="t" r="r" b="b"/>
              <a:pathLst>
                <a:path w="5654" h="10457" extrusionOk="0">
                  <a:moveTo>
                    <a:pt x="2493" y="0"/>
                  </a:moveTo>
                  <a:cubicBezTo>
                    <a:pt x="851" y="1216"/>
                    <a:pt x="0" y="3222"/>
                    <a:pt x="244" y="5289"/>
                  </a:cubicBezTo>
                  <a:cubicBezTo>
                    <a:pt x="487" y="7326"/>
                    <a:pt x="2006" y="9210"/>
                    <a:pt x="3587" y="10456"/>
                  </a:cubicBezTo>
                  <a:cubicBezTo>
                    <a:pt x="4955" y="8997"/>
                    <a:pt x="5654" y="6961"/>
                    <a:pt x="5411" y="4985"/>
                  </a:cubicBezTo>
                  <a:cubicBezTo>
                    <a:pt x="5198" y="3009"/>
                    <a:pt x="4134" y="1155"/>
                    <a:pt x="2493" y="0"/>
                  </a:cubicBezTo>
                  <a:close/>
                </a:path>
              </a:pathLst>
            </a:custGeom>
            <a:solidFill>
              <a:srgbClr val="057D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53"/>
            <p:cNvSpPr/>
            <p:nvPr/>
          </p:nvSpPr>
          <p:spPr>
            <a:xfrm>
              <a:off x="11085575" y="11878500"/>
              <a:ext cx="150475" cy="94250"/>
            </a:xfrm>
            <a:custGeom>
              <a:avLst/>
              <a:gdLst/>
              <a:ahLst/>
              <a:cxnLst/>
              <a:rect l="l" t="t" r="r" b="b"/>
              <a:pathLst>
                <a:path w="6019" h="3770" extrusionOk="0">
                  <a:moveTo>
                    <a:pt x="729" y="0"/>
                  </a:moveTo>
                  <a:cubicBezTo>
                    <a:pt x="481" y="0"/>
                    <a:pt x="254" y="123"/>
                    <a:pt x="153" y="350"/>
                  </a:cubicBezTo>
                  <a:cubicBezTo>
                    <a:pt x="1" y="624"/>
                    <a:pt x="122" y="928"/>
                    <a:pt x="305" y="1140"/>
                  </a:cubicBezTo>
                  <a:cubicBezTo>
                    <a:pt x="609" y="1475"/>
                    <a:pt x="1034" y="1688"/>
                    <a:pt x="1399" y="1870"/>
                  </a:cubicBezTo>
                  <a:cubicBezTo>
                    <a:pt x="1794" y="2052"/>
                    <a:pt x="2128" y="2295"/>
                    <a:pt x="2524" y="2478"/>
                  </a:cubicBezTo>
                  <a:cubicBezTo>
                    <a:pt x="2858" y="2660"/>
                    <a:pt x="3223" y="2873"/>
                    <a:pt x="3587" y="3086"/>
                  </a:cubicBezTo>
                  <a:cubicBezTo>
                    <a:pt x="3952" y="3268"/>
                    <a:pt x="4286" y="3542"/>
                    <a:pt x="4682" y="3694"/>
                  </a:cubicBezTo>
                  <a:cubicBezTo>
                    <a:pt x="4784" y="3745"/>
                    <a:pt x="4900" y="3770"/>
                    <a:pt x="5019" y="3770"/>
                  </a:cubicBezTo>
                  <a:cubicBezTo>
                    <a:pt x="5324" y="3770"/>
                    <a:pt x="5645" y="3605"/>
                    <a:pt x="5776" y="3299"/>
                  </a:cubicBezTo>
                  <a:cubicBezTo>
                    <a:pt x="6019" y="2934"/>
                    <a:pt x="5867" y="2508"/>
                    <a:pt x="5442" y="2295"/>
                  </a:cubicBezTo>
                  <a:cubicBezTo>
                    <a:pt x="5077" y="2052"/>
                    <a:pt x="4712" y="1900"/>
                    <a:pt x="4378" y="1718"/>
                  </a:cubicBezTo>
                  <a:lnTo>
                    <a:pt x="3223" y="1110"/>
                  </a:lnTo>
                  <a:cubicBezTo>
                    <a:pt x="2858" y="928"/>
                    <a:pt x="2493" y="715"/>
                    <a:pt x="2128" y="533"/>
                  </a:cubicBezTo>
                  <a:cubicBezTo>
                    <a:pt x="1703" y="320"/>
                    <a:pt x="1338" y="77"/>
                    <a:pt x="882" y="16"/>
                  </a:cubicBezTo>
                  <a:cubicBezTo>
                    <a:pt x="831" y="6"/>
                    <a:pt x="779" y="0"/>
                    <a:pt x="7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53"/>
            <p:cNvSpPr/>
            <p:nvPr/>
          </p:nvSpPr>
          <p:spPr>
            <a:xfrm>
              <a:off x="11174325" y="11578625"/>
              <a:ext cx="181050" cy="154500"/>
            </a:xfrm>
            <a:custGeom>
              <a:avLst/>
              <a:gdLst/>
              <a:ahLst/>
              <a:cxnLst/>
              <a:rect l="l" t="t" r="r" b="b"/>
              <a:pathLst>
                <a:path w="7242" h="6180" extrusionOk="0">
                  <a:moveTo>
                    <a:pt x="857" y="0"/>
                  </a:moveTo>
                  <a:cubicBezTo>
                    <a:pt x="359" y="0"/>
                    <a:pt x="1" y="530"/>
                    <a:pt x="281" y="1038"/>
                  </a:cubicBezTo>
                  <a:cubicBezTo>
                    <a:pt x="584" y="1585"/>
                    <a:pt x="1162" y="2041"/>
                    <a:pt x="1618" y="2406"/>
                  </a:cubicBezTo>
                  <a:cubicBezTo>
                    <a:pt x="2074" y="2801"/>
                    <a:pt x="2530" y="3226"/>
                    <a:pt x="2986" y="3591"/>
                  </a:cubicBezTo>
                  <a:cubicBezTo>
                    <a:pt x="3898" y="4381"/>
                    <a:pt x="4809" y="5233"/>
                    <a:pt x="5752" y="5962"/>
                  </a:cubicBezTo>
                  <a:cubicBezTo>
                    <a:pt x="5936" y="6104"/>
                    <a:pt x="6141" y="6180"/>
                    <a:pt x="6341" y="6180"/>
                  </a:cubicBezTo>
                  <a:cubicBezTo>
                    <a:pt x="6568" y="6180"/>
                    <a:pt x="6789" y="6081"/>
                    <a:pt x="6968" y="5871"/>
                  </a:cubicBezTo>
                  <a:cubicBezTo>
                    <a:pt x="7241" y="5506"/>
                    <a:pt x="7211" y="4959"/>
                    <a:pt x="6876" y="4655"/>
                  </a:cubicBezTo>
                  <a:cubicBezTo>
                    <a:pt x="5965" y="3834"/>
                    <a:pt x="4992" y="3074"/>
                    <a:pt x="4080" y="2315"/>
                  </a:cubicBezTo>
                  <a:lnTo>
                    <a:pt x="2712" y="1160"/>
                  </a:lnTo>
                  <a:cubicBezTo>
                    <a:pt x="2499" y="977"/>
                    <a:pt x="2256" y="825"/>
                    <a:pt x="2043" y="643"/>
                  </a:cubicBezTo>
                  <a:cubicBezTo>
                    <a:pt x="1770" y="400"/>
                    <a:pt x="1496" y="187"/>
                    <a:pt x="1162" y="65"/>
                  </a:cubicBezTo>
                  <a:cubicBezTo>
                    <a:pt x="1057" y="20"/>
                    <a:pt x="954" y="0"/>
                    <a:pt x="8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53"/>
            <p:cNvSpPr/>
            <p:nvPr/>
          </p:nvSpPr>
          <p:spPr>
            <a:xfrm>
              <a:off x="11381925" y="11255025"/>
              <a:ext cx="200650" cy="310925"/>
            </a:xfrm>
            <a:custGeom>
              <a:avLst/>
              <a:gdLst/>
              <a:ahLst/>
              <a:cxnLst/>
              <a:rect l="l" t="t" r="r" b="b"/>
              <a:pathLst>
                <a:path w="8026" h="12437" extrusionOk="0">
                  <a:moveTo>
                    <a:pt x="892" y="1"/>
                  </a:moveTo>
                  <a:cubicBezTo>
                    <a:pt x="736" y="1"/>
                    <a:pt x="582" y="42"/>
                    <a:pt x="457" y="122"/>
                  </a:cubicBezTo>
                  <a:cubicBezTo>
                    <a:pt x="92" y="395"/>
                    <a:pt x="1" y="851"/>
                    <a:pt x="244" y="1246"/>
                  </a:cubicBezTo>
                  <a:cubicBezTo>
                    <a:pt x="2402" y="4924"/>
                    <a:pt x="4500" y="8632"/>
                    <a:pt x="6870" y="12189"/>
                  </a:cubicBezTo>
                  <a:cubicBezTo>
                    <a:pt x="7006" y="12344"/>
                    <a:pt x="7203" y="12437"/>
                    <a:pt x="7400" y="12437"/>
                  </a:cubicBezTo>
                  <a:cubicBezTo>
                    <a:pt x="7511" y="12437"/>
                    <a:pt x="7622" y="12407"/>
                    <a:pt x="7722" y="12341"/>
                  </a:cubicBezTo>
                  <a:cubicBezTo>
                    <a:pt x="7995" y="12128"/>
                    <a:pt x="8025" y="11793"/>
                    <a:pt x="7873" y="11520"/>
                  </a:cubicBezTo>
                  <a:cubicBezTo>
                    <a:pt x="5928" y="7720"/>
                    <a:pt x="3740" y="4043"/>
                    <a:pt x="1551" y="365"/>
                  </a:cubicBezTo>
                  <a:cubicBezTo>
                    <a:pt x="1418" y="117"/>
                    <a:pt x="1153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53"/>
            <p:cNvSpPr/>
            <p:nvPr/>
          </p:nvSpPr>
          <p:spPr>
            <a:xfrm>
              <a:off x="11743650" y="11316650"/>
              <a:ext cx="61700" cy="174700"/>
            </a:xfrm>
            <a:custGeom>
              <a:avLst/>
              <a:gdLst/>
              <a:ahLst/>
              <a:cxnLst/>
              <a:rect l="l" t="t" r="r" b="b"/>
              <a:pathLst>
                <a:path w="2468" h="6988" extrusionOk="0">
                  <a:moveTo>
                    <a:pt x="773" y="0"/>
                  </a:moveTo>
                  <a:cubicBezTo>
                    <a:pt x="712" y="0"/>
                    <a:pt x="647" y="9"/>
                    <a:pt x="578" y="27"/>
                  </a:cubicBezTo>
                  <a:cubicBezTo>
                    <a:pt x="152" y="88"/>
                    <a:pt x="0" y="483"/>
                    <a:pt x="92" y="848"/>
                  </a:cubicBezTo>
                  <a:cubicBezTo>
                    <a:pt x="547" y="2824"/>
                    <a:pt x="912" y="4800"/>
                    <a:pt x="1520" y="6714"/>
                  </a:cubicBezTo>
                  <a:cubicBezTo>
                    <a:pt x="1608" y="6903"/>
                    <a:pt x="1790" y="6988"/>
                    <a:pt x="1968" y="6988"/>
                  </a:cubicBezTo>
                  <a:cubicBezTo>
                    <a:pt x="2221" y="6988"/>
                    <a:pt x="2468" y="6817"/>
                    <a:pt x="2432" y="6532"/>
                  </a:cubicBezTo>
                  <a:cubicBezTo>
                    <a:pt x="2219" y="4496"/>
                    <a:pt x="1794" y="2520"/>
                    <a:pt x="1368" y="605"/>
                  </a:cubicBezTo>
                  <a:cubicBezTo>
                    <a:pt x="1317" y="270"/>
                    <a:pt x="1112" y="0"/>
                    <a:pt x="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53"/>
            <p:cNvSpPr/>
            <p:nvPr/>
          </p:nvSpPr>
          <p:spPr>
            <a:xfrm>
              <a:off x="12030875" y="11182025"/>
              <a:ext cx="50200" cy="298700"/>
            </a:xfrm>
            <a:custGeom>
              <a:avLst/>
              <a:gdLst/>
              <a:ahLst/>
              <a:cxnLst/>
              <a:rect l="l" t="t" r="r" b="b"/>
              <a:pathLst>
                <a:path w="2008" h="11948" extrusionOk="0">
                  <a:moveTo>
                    <a:pt x="1149" y="0"/>
                  </a:moveTo>
                  <a:cubicBezTo>
                    <a:pt x="1131" y="0"/>
                    <a:pt x="1113" y="1"/>
                    <a:pt x="1095" y="2"/>
                  </a:cubicBezTo>
                  <a:cubicBezTo>
                    <a:pt x="639" y="63"/>
                    <a:pt x="335" y="428"/>
                    <a:pt x="335" y="884"/>
                  </a:cubicBezTo>
                  <a:cubicBezTo>
                    <a:pt x="366" y="2616"/>
                    <a:pt x="366" y="4409"/>
                    <a:pt x="305" y="6172"/>
                  </a:cubicBezTo>
                  <a:cubicBezTo>
                    <a:pt x="274" y="6993"/>
                    <a:pt x="214" y="7874"/>
                    <a:pt x="153" y="8726"/>
                  </a:cubicBezTo>
                  <a:cubicBezTo>
                    <a:pt x="62" y="9637"/>
                    <a:pt x="1" y="10549"/>
                    <a:pt x="62" y="11461"/>
                  </a:cubicBezTo>
                  <a:cubicBezTo>
                    <a:pt x="93" y="11788"/>
                    <a:pt x="332" y="11948"/>
                    <a:pt x="586" y="11948"/>
                  </a:cubicBezTo>
                  <a:cubicBezTo>
                    <a:pt x="827" y="11948"/>
                    <a:pt x="1083" y="11803"/>
                    <a:pt x="1186" y="11522"/>
                  </a:cubicBezTo>
                  <a:cubicBezTo>
                    <a:pt x="1733" y="9789"/>
                    <a:pt x="1794" y="7874"/>
                    <a:pt x="1855" y="6142"/>
                  </a:cubicBezTo>
                  <a:cubicBezTo>
                    <a:pt x="1977" y="4349"/>
                    <a:pt x="2007" y="2555"/>
                    <a:pt x="1977" y="762"/>
                  </a:cubicBezTo>
                  <a:cubicBezTo>
                    <a:pt x="1977" y="325"/>
                    <a:pt x="1558" y="0"/>
                    <a:pt x="11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53"/>
            <p:cNvSpPr/>
            <p:nvPr/>
          </p:nvSpPr>
          <p:spPr>
            <a:xfrm>
              <a:off x="12245175" y="11361600"/>
              <a:ext cx="108700" cy="158500"/>
            </a:xfrm>
            <a:custGeom>
              <a:avLst/>
              <a:gdLst/>
              <a:ahLst/>
              <a:cxnLst/>
              <a:rect l="l" t="t" r="r" b="b"/>
              <a:pathLst>
                <a:path w="4348" h="6340" extrusionOk="0">
                  <a:moveTo>
                    <a:pt x="3544" y="1"/>
                  </a:moveTo>
                  <a:cubicBezTo>
                    <a:pt x="3344" y="1"/>
                    <a:pt x="3156" y="82"/>
                    <a:pt x="3040" y="236"/>
                  </a:cubicBezTo>
                  <a:cubicBezTo>
                    <a:pt x="2858" y="418"/>
                    <a:pt x="2736" y="691"/>
                    <a:pt x="2584" y="965"/>
                  </a:cubicBezTo>
                  <a:cubicBezTo>
                    <a:pt x="2463" y="1178"/>
                    <a:pt x="2311" y="1421"/>
                    <a:pt x="2219" y="1634"/>
                  </a:cubicBezTo>
                  <a:cubicBezTo>
                    <a:pt x="1976" y="2059"/>
                    <a:pt x="1703" y="2485"/>
                    <a:pt x="1490" y="2910"/>
                  </a:cubicBezTo>
                  <a:cubicBezTo>
                    <a:pt x="1004" y="3761"/>
                    <a:pt x="456" y="4613"/>
                    <a:pt x="122" y="5524"/>
                  </a:cubicBezTo>
                  <a:cubicBezTo>
                    <a:pt x="1" y="5798"/>
                    <a:pt x="31" y="6041"/>
                    <a:pt x="304" y="6254"/>
                  </a:cubicBezTo>
                  <a:cubicBezTo>
                    <a:pt x="399" y="6313"/>
                    <a:pt x="503" y="6340"/>
                    <a:pt x="606" y="6340"/>
                  </a:cubicBezTo>
                  <a:cubicBezTo>
                    <a:pt x="766" y="6340"/>
                    <a:pt x="923" y="6274"/>
                    <a:pt x="1034" y="6163"/>
                  </a:cubicBezTo>
                  <a:cubicBezTo>
                    <a:pt x="1703" y="5403"/>
                    <a:pt x="2219" y="4461"/>
                    <a:pt x="2736" y="3579"/>
                  </a:cubicBezTo>
                  <a:cubicBezTo>
                    <a:pt x="3010" y="3154"/>
                    <a:pt x="3283" y="2758"/>
                    <a:pt x="3496" y="2302"/>
                  </a:cubicBezTo>
                  <a:cubicBezTo>
                    <a:pt x="3770" y="1847"/>
                    <a:pt x="4104" y="1391"/>
                    <a:pt x="4286" y="874"/>
                  </a:cubicBezTo>
                  <a:cubicBezTo>
                    <a:pt x="4347" y="540"/>
                    <a:pt x="4165" y="205"/>
                    <a:pt x="3891" y="84"/>
                  </a:cubicBezTo>
                  <a:cubicBezTo>
                    <a:pt x="3780" y="28"/>
                    <a:pt x="3660" y="1"/>
                    <a:pt x="35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53"/>
            <p:cNvSpPr/>
            <p:nvPr/>
          </p:nvSpPr>
          <p:spPr>
            <a:xfrm>
              <a:off x="12419175" y="11441400"/>
              <a:ext cx="285000" cy="226700"/>
            </a:xfrm>
            <a:custGeom>
              <a:avLst/>
              <a:gdLst/>
              <a:ahLst/>
              <a:cxnLst/>
              <a:rect l="l" t="t" r="r" b="b"/>
              <a:pathLst>
                <a:path w="11400" h="9068" extrusionOk="0">
                  <a:moveTo>
                    <a:pt x="10556" y="1"/>
                  </a:moveTo>
                  <a:cubicBezTo>
                    <a:pt x="10409" y="1"/>
                    <a:pt x="10258" y="40"/>
                    <a:pt x="10123" y="114"/>
                  </a:cubicBezTo>
                  <a:cubicBezTo>
                    <a:pt x="9667" y="417"/>
                    <a:pt x="9272" y="873"/>
                    <a:pt x="8846" y="1238"/>
                  </a:cubicBezTo>
                  <a:lnTo>
                    <a:pt x="7722" y="2241"/>
                  </a:lnTo>
                  <a:cubicBezTo>
                    <a:pt x="6931" y="2940"/>
                    <a:pt x="6111" y="3609"/>
                    <a:pt x="5290" y="4278"/>
                  </a:cubicBezTo>
                  <a:cubicBezTo>
                    <a:pt x="4439" y="4916"/>
                    <a:pt x="3649" y="5554"/>
                    <a:pt x="2767" y="6193"/>
                  </a:cubicBezTo>
                  <a:cubicBezTo>
                    <a:pt x="2372" y="6497"/>
                    <a:pt x="1916" y="6861"/>
                    <a:pt x="1491" y="7196"/>
                  </a:cubicBezTo>
                  <a:cubicBezTo>
                    <a:pt x="1065" y="7530"/>
                    <a:pt x="609" y="7834"/>
                    <a:pt x="275" y="8260"/>
                  </a:cubicBezTo>
                  <a:cubicBezTo>
                    <a:pt x="0" y="8589"/>
                    <a:pt x="246" y="9067"/>
                    <a:pt x="655" y="9067"/>
                  </a:cubicBezTo>
                  <a:cubicBezTo>
                    <a:pt x="699" y="9067"/>
                    <a:pt x="744" y="9062"/>
                    <a:pt x="791" y="9050"/>
                  </a:cubicBezTo>
                  <a:cubicBezTo>
                    <a:pt x="1339" y="8898"/>
                    <a:pt x="1794" y="8594"/>
                    <a:pt x="2250" y="8320"/>
                  </a:cubicBezTo>
                  <a:cubicBezTo>
                    <a:pt x="2706" y="8047"/>
                    <a:pt x="3162" y="7743"/>
                    <a:pt x="3588" y="7439"/>
                  </a:cubicBezTo>
                  <a:cubicBezTo>
                    <a:pt x="4439" y="6831"/>
                    <a:pt x="5320" y="6193"/>
                    <a:pt x="6141" y="5554"/>
                  </a:cubicBezTo>
                  <a:cubicBezTo>
                    <a:pt x="6992" y="4916"/>
                    <a:pt x="7843" y="4217"/>
                    <a:pt x="8634" y="3487"/>
                  </a:cubicBezTo>
                  <a:cubicBezTo>
                    <a:pt x="9029" y="3123"/>
                    <a:pt x="9454" y="2788"/>
                    <a:pt x="9880" y="2393"/>
                  </a:cubicBezTo>
                  <a:cubicBezTo>
                    <a:pt x="10244" y="2059"/>
                    <a:pt x="10761" y="1724"/>
                    <a:pt x="11065" y="1299"/>
                  </a:cubicBezTo>
                  <a:cubicBezTo>
                    <a:pt x="11369" y="995"/>
                    <a:pt x="11400" y="569"/>
                    <a:pt x="11126" y="265"/>
                  </a:cubicBezTo>
                  <a:cubicBezTo>
                    <a:pt x="10981" y="85"/>
                    <a:pt x="10772" y="1"/>
                    <a:pt x="105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53"/>
            <p:cNvSpPr/>
            <p:nvPr/>
          </p:nvSpPr>
          <p:spPr>
            <a:xfrm>
              <a:off x="12536225" y="11777875"/>
              <a:ext cx="194550" cy="59650"/>
            </a:xfrm>
            <a:custGeom>
              <a:avLst/>
              <a:gdLst/>
              <a:ahLst/>
              <a:cxnLst/>
              <a:rect l="l" t="t" r="r" b="b"/>
              <a:pathLst>
                <a:path w="7782" h="2386" extrusionOk="0">
                  <a:moveTo>
                    <a:pt x="6760" y="0"/>
                  </a:moveTo>
                  <a:cubicBezTo>
                    <a:pt x="6393" y="0"/>
                    <a:pt x="6003" y="111"/>
                    <a:pt x="5654" y="181"/>
                  </a:cubicBezTo>
                  <a:cubicBezTo>
                    <a:pt x="5076" y="302"/>
                    <a:pt x="4499" y="393"/>
                    <a:pt x="3952" y="484"/>
                  </a:cubicBezTo>
                  <a:cubicBezTo>
                    <a:pt x="3344" y="606"/>
                    <a:pt x="2766" y="728"/>
                    <a:pt x="2158" y="849"/>
                  </a:cubicBezTo>
                  <a:cubicBezTo>
                    <a:pt x="1550" y="940"/>
                    <a:pt x="973" y="1062"/>
                    <a:pt x="426" y="1366"/>
                  </a:cubicBezTo>
                  <a:cubicBezTo>
                    <a:pt x="0" y="1609"/>
                    <a:pt x="152" y="2278"/>
                    <a:pt x="608" y="2369"/>
                  </a:cubicBezTo>
                  <a:cubicBezTo>
                    <a:pt x="724" y="2381"/>
                    <a:pt x="840" y="2386"/>
                    <a:pt x="956" y="2386"/>
                  </a:cubicBezTo>
                  <a:cubicBezTo>
                    <a:pt x="1448" y="2386"/>
                    <a:pt x="1940" y="2297"/>
                    <a:pt x="2432" y="2247"/>
                  </a:cubicBezTo>
                  <a:cubicBezTo>
                    <a:pt x="2979" y="2156"/>
                    <a:pt x="3556" y="2065"/>
                    <a:pt x="4134" y="1943"/>
                  </a:cubicBezTo>
                  <a:cubicBezTo>
                    <a:pt x="4711" y="1822"/>
                    <a:pt x="5259" y="1761"/>
                    <a:pt x="5836" y="1640"/>
                  </a:cubicBezTo>
                  <a:cubicBezTo>
                    <a:pt x="6110" y="1609"/>
                    <a:pt x="6414" y="1548"/>
                    <a:pt x="6687" y="1488"/>
                  </a:cubicBezTo>
                  <a:cubicBezTo>
                    <a:pt x="7113" y="1396"/>
                    <a:pt x="7417" y="1305"/>
                    <a:pt x="7629" y="940"/>
                  </a:cubicBezTo>
                  <a:cubicBezTo>
                    <a:pt x="7781" y="758"/>
                    <a:pt x="7721" y="393"/>
                    <a:pt x="7508" y="241"/>
                  </a:cubicBezTo>
                  <a:cubicBezTo>
                    <a:pt x="7288" y="61"/>
                    <a:pt x="7030" y="0"/>
                    <a:pt x="67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53"/>
            <p:cNvSpPr/>
            <p:nvPr/>
          </p:nvSpPr>
          <p:spPr>
            <a:xfrm>
              <a:off x="12596250" y="12048600"/>
              <a:ext cx="315375" cy="67125"/>
            </a:xfrm>
            <a:custGeom>
              <a:avLst/>
              <a:gdLst/>
              <a:ahLst/>
              <a:cxnLst/>
              <a:rect l="l" t="t" r="r" b="b"/>
              <a:pathLst>
                <a:path w="12615" h="2685" extrusionOk="0">
                  <a:moveTo>
                    <a:pt x="11430" y="0"/>
                  </a:moveTo>
                  <a:cubicBezTo>
                    <a:pt x="11098" y="0"/>
                    <a:pt x="10756" y="63"/>
                    <a:pt x="10426" y="81"/>
                  </a:cubicBezTo>
                  <a:cubicBezTo>
                    <a:pt x="9940" y="112"/>
                    <a:pt x="9484" y="203"/>
                    <a:pt x="8997" y="264"/>
                  </a:cubicBezTo>
                  <a:lnTo>
                    <a:pt x="6019" y="598"/>
                  </a:lnTo>
                  <a:cubicBezTo>
                    <a:pt x="5076" y="719"/>
                    <a:pt x="4104" y="841"/>
                    <a:pt x="3131" y="963"/>
                  </a:cubicBezTo>
                  <a:cubicBezTo>
                    <a:pt x="2645" y="1023"/>
                    <a:pt x="2189" y="1054"/>
                    <a:pt x="1702" y="1145"/>
                  </a:cubicBezTo>
                  <a:cubicBezTo>
                    <a:pt x="1247" y="1206"/>
                    <a:pt x="487" y="1267"/>
                    <a:pt x="183" y="1662"/>
                  </a:cubicBezTo>
                  <a:cubicBezTo>
                    <a:pt x="0" y="1905"/>
                    <a:pt x="0" y="2239"/>
                    <a:pt x="213" y="2422"/>
                  </a:cubicBezTo>
                  <a:cubicBezTo>
                    <a:pt x="450" y="2640"/>
                    <a:pt x="775" y="2684"/>
                    <a:pt x="1102" y="2684"/>
                  </a:cubicBezTo>
                  <a:cubicBezTo>
                    <a:pt x="1320" y="2684"/>
                    <a:pt x="1538" y="2665"/>
                    <a:pt x="1733" y="2665"/>
                  </a:cubicBezTo>
                  <a:cubicBezTo>
                    <a:pt x="2219" y="2634"/>
                    <a:pt x="2736" y="2574"/>
                    <a:pt x="3192" y="2543"/>
                  </a:cubicBezTo>
                  <a:cubicBezTo>
                    <a:pt x="4165" y="2422"/>
                    <a:pt x="5168" y="2361"/>
                    <a:pt x="6140" y="2239"/>
                  </a:cubicBezTo>
                  <a:lnTo>
                    <a:pt x="9028" y="1935"/>
                  </a:lnTo>
                  <a:cubicBezTo>
                    <a:pt x="9514" y="1905"/>
                    <a:pt x="9970" y="1814"/>
                    <a:pt x="10487" y="1783"/>
                  </a:cubicBezTo>
                  <a:cubicBezTo>
                    <a:pt x="11004" y="1723"/>
                    <a:pt x="11703" y="1753"/>
                    <a:pt x="12159" y="1419"/>
                  </a:cubicBezTo>
                  <a:cubicBezTo>
                    <a:pt x="12554" y="1115"/>
                    <a:pt x="12615" y="355"/>
                    <a:pt x="12067" y="112"/>
                  </a:cubicBezTo>
                  <a:cubicBezTo>
                    <a:pt x="11863" y="27"/>
                    <a:pt x="11648" y="0"/>
                    <a:pt x="114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53"/>
            <p:cNvSpPr/>
            <p:nvPr/>
          </p:nvSpPr>
          <p:spPr>
            <a:xfrm>
              <a:off x="12597925" y="12305925"/>
              <a:ext cx="207325" cy="111825"/>
            </a:xfrm>
            <a:custGeom>
              <a:avLst/>
              <a:gdLst/>
              <a:ahLst/>
              <a:cxnLst/>
              <a:rect l="l" t="t" r="r" b="b"/>
              <a:pathLst>
                <a:path w="8293" h="4473" extrusionOk="0">
                  <a:moveTo>
                    <a:pt x="539" y="0"/>
                  </a:moveTo>
                  <a:cubicBezTo>
                    <a:pt x="81" y="0"/>
                    <a:pt x="0" y="616"/>
                    <a:pt x="268" y="913"/>
                  </a:cubicBezTo>
                  <a:cubicBezTo>
                    <a:pt x="724" y="1369"/>
                    <a:pt x="1392" y="1642"/>
                    <a:pt x="1970" y="1946"/>
                  </a:cubicBezTo>
                  <a:cubicBezTo>
                    <a:pt x="2517" y="2220"/>
                    <a:pt x="3064" y="2524"/>
                    <a:pt x="3611" y="2767"/>
                  </a:cubicBezTo>
                  <a:cubicBezTo>
                    <a:pt x="4736" y="3314"/>
                    <a:pt x="5891" y="3953"/>
                    <a:pt x="7016" y="4408"/>
                  </a:cubicBezTo>
                  <a:cubicBezTo>
                    <a:pt x="7127" y="4451"/>
                    <a:pt x="7243" y="4472"/>
                    <a:pt x="7357" y="4472"/>
                  </a:cubicBezTo>
                  <a:cubicBezTo>
                    <a:pt x="7646" y="4472"/>
                    <a:pt x="7918" y="4336"/>
                    <a:pt x="8049" y="4074"/>
                  </a:cubicBezTo>
                  <a:cubicBezTo>
                    <a:pt x="8292" y="3649"/>
                    <a:pt x="8140" y="3193"/>
                    <a:pt x="7745" y="3010"/>
                  </a:cubicBezTo>
                  <a:cubicBezTo>
                    <a:pt x="7168" y="2706"/>
                    <a:pt x="6560" y="2433"/>
                    <a:pt x="5952" y="2159"/>
                  </a:cubicBezTo>
                  <a:cubicBezTo>
                    <a:pt x="5405" y="1916"/>
                    <a:pt x="4827" y="1642"/>
                    <a:pt x="4219" y="1369"/>
                  </a:cubicBezTo>
                  <a:cubicBezTo>
                    <a:pt x="3642" y="1095"/>
                    <a:pt x="3034" y="852"/>
                    <a:pt x="2456" y="609"/>
                  </a:cubicBezTo>
                  <a:cubicBezTo>
                    <a:pt x="1848" y="335"/>
                    <a:pt x="1240" y="31"/>
                    <a:pt x="572" y="1"/>
                  </a:cubicBezTo>
                  <a:cubicBezTo>
                    <a:pt x="560" y="0"/>
                    <a:pt x="549" y="0"/>
                    <a:pt x="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27" name="Google Shape;1127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0925" y="169428"/>
            <a:ext cx="1842451" cy="138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36"/>
          <p:cNvPicPr preferRelativeResize="0"/>
          <p:nvPr/>
        </p:nvPicPr>
        <p:blipFill rotWithShape="1">
          <a:blip r:embed="rId3">
            <a:alphaModFix/>
          </a:blip>
          <a:srcRect l="25507" t="13419" r="1760" b="53568"/>
          <a:stretch/>
        </p:blipFill>
        <p:spPr>
          <a:xfrm>
            <a:off x="3931838" y="2426475"/>
            <a:ext cx="1294800" cy="1283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43" name="Google Shape;243;p36"/>
          <p:cNvPicPr preferRelativeResize="0"/>
          <p:nvPr/>
        </p:nvPicPr>
        <p:blipFill rotWithShape="1">
          <a:blip r:embed="rId4">
            <a:alphaModFix/>
          </a:blip>
          <a:srcRect l="24462" t="9386" r="13733" b="44668"/>
          <a:stretch/>
        </p:blipFill>
        <p:spPr>
          <a:xfrm>
            <a:off x="2130314" y="2426475"/>
            <a:ext cx="1294800" cy="12831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44" name="Google Shape;244;p36"/>
          <p:cNvSpPr txBox="1"/>
          <p:nvPr/>
        </p:nvSpPr>
        <p:spPr>
          <a:xfrm>
            <a:off x="2130325" y="3810974"/>
            <a:ext cx="1294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Monica Harada</a:t>
            </a:r>
            <a:br>
              <a:rPr lang="en"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1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BASc. Electrical Engineering</a:t>
            </a:r>
            <a:endParaRPr sz="1100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endParaRPr sz="11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400"/>
              </a:spcBef>
              <a:spcAft>
                <a:spcPts val="400"/>
              </a:spcAft>
              <a:buNone/>
            </a:pPr>
            <a:endParaRPr sz="11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5" name="Google Shape;245;p36"/>
          <p:cNvPicPr preferRelativeResize="0"/>
          <p:nvPr/>
        </p:nvPicPr>
        <p:blipFill rotWithShape="1">
          <a:blip r:embed="rId5">
            <a:alphaModFix/>
          </a:blip>
          <a:srcRect l="6458" t="26500" r="-2133" b="24830"/>
          <a:stretch/>
        </p:blipFill>
        <p:spPr>
          <a:xfrm>
            <a:off x="7620325" y="2426475"/>
            <a:ext cx="1266900" cy="1395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46" name="Google Shape;246;p36"/>
          <p:cNvPicPr preferRelativeResize="0"/>
          <p:nvPr/>
        </p:nvPicPr>
        <p:blipFill rotWithShape="1">
          <a:blip r:embed="rId6">
            <a:alphaModFix/>
          </a:blip>
          <a:srcRect t="455" b="445"/>
          <a:stretch/>
        </p:blipFill>
        <p:spPr>
          <a:xfrm>
            <a:off x="264478" y="2426475"/>
            <a:ext cx="1294800" cy="1283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47" name="Google Shape;247;p36"/>
          <p:cNvPicPr preferRelativeResize="0"/>
          <p:nvPr/>
        </p:nvPicPr>
        <p:blipFill rotWithShape="1">
          <a:blip r:embed="rId7">
            <a:alphaModFix/>
          </a:blip>
          <a:srcRect l="24316"/>
          <a:stretch/>
        </p:blipFill>
        <p:spPr>
          <a:xfrm rot="10800000">
            <a:off x="5676827" y="2482425"/>
            <a:ext cx="1294800" cy="1283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48" name="Google Shape;248;p3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68773" y="809775"/>
            <a:ext cx="2006448" cy="1504874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36"/>
          <p:cNvSpPr txBox="1"/>
          <p:nvPr/>
        </p:nvSpPr>
        <p:spPr>
          <a:xfrm>
            <a:off x="3931838" y="3821399"/>
            <a:ext cx="1294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Branden Leung</a:t>
            </a:r>
            <a:br>
              <a:rPr lang="en"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1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BASc. Electrical Engineering</a:t>
            </a:r>
            <a:endParaRPr sz="1100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endParaRPr sz="11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400"/>
              </a:spcBef>
              <a:spcAft>
                <a:spcPts val="400"/>
              </a:spcAft>
              <a:buNone/>
            </a:pPr>
            <a:endParaRPr sz="11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0" name="Google Shape;250;p36"/>
          <p:cNvSpPr txBox="1"/>
          <p:nvPr/>
        </p:nvSpPr>
        <p:spPr>
          <a:xfrm>
            <a:off x="7551550" y="3877349"/>
            <a:ext cx="1294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Ethan Leung</a:t>
            </a:r>
            <a:br>
              <a:rPr lang="en"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1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BASc. Electrical Engineering</a:t>
            </a:r>
            <a:endParaRPr sz="1100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endParaRPr sz="11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400"/>
              </a:spcBef>
              <a:spcAft>
                <a:spcPts val="400"/>
              </a:spcAft>
              <a:buNone/>
            </a:pPr>
            <a:endParaRPr sz="11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1" name="Google Shape;251;p36"/>
          <p:cNvSpPr txBox="1"/>
          <p:nvPr/>
        </p:nvSpPr>
        <p:spPr>
          <a:xfrm>
            <a:off x="126938" y="3810975"/>
            <a:ext cx="15699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Alexander Fournier</a:t>
            </a:r>
            <a:br>
              <a:rPr lang="en"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1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BASc. Chemical Engineering</a:t>
            </a:r>
            <a:endParaRPr sz="1100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endParaRPr sz="11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400"/>
              </a:spcBef>
              <a:spcAft>
                <a:spcPts val="400"/>
              </a:spcAft>
              <a:buNone/>
            </a:pPr>
            <a:endParaRPr sz="11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2" name="Google Shape;252;p36"/>
          <p:cNvSpPr txBox="1"/>
          <p:nvPr/>
        </p:nvSpPr>
        <p:spPr>
          <a:xfrm>
            <a:off x="5733325" y="3877349"/>
            <a:ext cx="1294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Keera Moretti</a:t>
            </a:r>
            <a:br>
              <a:rPr lang="en"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1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BASc. Chemical Engineering</a:t>
            </a:r>
            <a:endParaRPr sz="1100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endParaRPr sz="11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400"/>
              </a:spcBef>
              <a:spcAft>
                <a:spcPts val="400"/>
              </a:spcAft>
              <a:buNone/>
            </a:pPr>
            <a:endParaRPr sz="11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3" name="Google Shape;253;p36"/>
          <p:cNvSpPr txBox="1"/>
          <p:nvPr/>
        </p:nvSpPr>
        <p:spPr>
          <a:xfrm>
            <a:off x="3475700" y="109975"/>
            <a:ext cx="2207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i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Our Team</a:t>
            </a:r>
            <a:endParaRPr sz="3000" b="1" i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p54"/>
          <p:cNvSpPr txBox="1"/>
          <p:nvPr/>
        </p:nvSpPr>
        <p:spPr>
          <a:xfrm>
            <a:off x="246750" y="751800"/>
            <a:ext cx="8758500" cy="45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Roboto"/>
                <a:ea typeface="Roboto"/>
                <a:cs typeface="Roboto"/>
                <a:sym typeface="Roboto"/>
              </a:rPr>
              <a:t>[1] </a:t>
            </a:r>
            <a:endParaRPr sz="1500">
              <a:latin typeface="Roboto"/>
              <a:ea typeface="Roboto"/>
              <a:cs typeface="Roboto"/>
              <a:sym typeface="Roboto"/>
            </a:endParaRPr>
          </a:p>
          <a:p>
            <a:pPr marL="3556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C. Attie, “Why your recycling may not actually get recycled | CBC Radio,” </a:t>
            </a:r>
            <a:r>
              <a:rPr lang="en" sz="1200" i="1">
                <a:latin typeface="Roboto"/>
                <a:ea typeface="Roboto"/>
                <a:cs typeface="Roboto"/>
                <a:sym typeface="Roboto"/>
              </a:rPr>
              <a:t>CBCnews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, 02-May-2019. [Online]. Available: https://www.cbc.ca/radio/sunday/the-sunday-edition-for-april-21-2019-1.5099057/why-your-recycling-may-not-actually-get-recycled-1.5099103. [Accessed: 31-Mar-2021]. 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>
                <a:latin typeface="Roboto"/>
                <a:ea typeface="Roboto"/>
                <a:cs typeface="Roboto"/>
                <a:sym typeface="Roboto"/>
              </a:rPr>
              <a:t>[2]</a:t>
            </a:r>
            <a:endParaRPr sz="1500">
              <a:latin typeface="Roboto"/>
              <a:ea typeface="Roboto"/>
              <a:cs typeface="Roboto"/>
              <a:sym typeface="Roboto"/>
            </a:endParaRPr>
          </a:p>
          <a:p>
            <a:pPr marL="3556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E. Chung, “Many Canadians are recycling wrong, and it's costing us millions | CBC News,” </a:t>
            </a:r>
            <a:r>
              <a:rPr lang="en" sz="1200" i="1">
                <a:latin typeface="Roboto"/>
                <a:ea typeface="Roboto"/>
                <a:cs typeface="Roboto"/>
                <a:sym typeface="Roboto"/>
              </a:rPr>
              <a:t>CBCnews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, 09-Apr-2018. [Online]. Available: https://www.cbc.ca/news/technology/recycling-contamination-1.4606893. [Accessed: 01-Apr-2021]. </a:t>
            </a:r>
            <a:endParaRPr sz="15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>
                <a:latin typeface="Roboto"/>
                <a:ea typeface="Roboto"/>
                <a:cs typeface="Roboto"/>
                <a:sym typeface="Roboto"/>
              </a:rPr>
              <a:t>[3]</a:t>
            </a:r>
            <a:endParaRPr sz="1500">
              <a:latin typeface="Roboto"/>
              <a:ea typeface="Roboto"/>
              <a:cs typeface="Roboto"/>
              <a:sym typeface="Roboto"/>
            </a:endParaRPr>
          </a:p>
          <a:p>
            <a:pPr marL="3556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“Canada recycles just 9 per cent of its plastics,” </a:t>
            </a:r>
            <a:r>
              <a:rPr lang="en" sz="1200" i="1">
                <a:latin typeface="Roboto"/>
                <a:ea typeface="Roboto"/>
                <a:cs typeface="Roboto"/>
                <a:sym typeface="Roboto"/>
              </a:rPr>
              <a:t>Recycling Council of Ontario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, 06-Dec-2019. [Online]. Available: https://rco.on.ca/canada-recycles-just-9-per-cent-of-its-plastics/. [Accessed: 31-Mar-2021].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>
                <a:latin typeface="Roboto"/>
                <a:ea typeface="Roboto"/>
                <a:cs typeface="Roboto"/>
                <a:sym typeface="Roboto"/>
              </a:rPr>
              <a:t>[4] </a:t>
            </a:r>
            <a:endParaRPr sz="1500">
              <a:latin typeface="Roboto"/>
              <a:ea typeface="Roboto"/>
              <a:cs typeface="Roboto"/>
              <a:sym typeface="Roboto"/>
            </a:endParaRPr>
          </a:p>
          <a:p>
            <a:pPr marL="3556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P. by S. O'Dea and D. 7, “Smartphone users in Canada 2018-2024,” </a:t>
            </a:r>
            <a:r>
              <a:rPr lang="en" sz="1200" i="1">
                <a:latin typeface="Roboto"/>
                <a:ea typeface="Roboto"/>
                <a:cs typeface="Roboto"/>
                <a:sym typeface="Roboto"/>
              </a:rPr>
              <a:t>Statista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, 07-Dec-2020. [Online]. Available: https://www.statista.com/statistics/467190/forecast-of-smartphone-users-in-canada/. [Accessed: 02-Apr-2021]. 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33" name="Google Shape;1133;p54"/>
          <p:cNvSpPr txBox="1">
            <a:spLocks noGrp="1"/>
          </p:cNvSpPr>
          <p:nvPr>
            <p:ph type="title"/>
          </p:nvPr>
        </p:nvSpPr>
        <p:spPr>
          <a:xfrm>
            <a:off x="819000" y="173699"/>
            <a:ext cx="7506000" cy="57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References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8" name="Google Shape;1138;p55"/>
          <p:cNvSpPr txBox="1">
            <a:spLocks noGrp="1"/>
          </p:cNvSpPr>
          <p:nvPr>
            <p:ph type="title"/>
          </p:nvPr>
        </p:nvSpPr>
        <p:spPr>
          <a:xfrm>
            <a:off x="2682450" y="0"/>
            <a:ext cx="3779100" cy="146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/>
              <a:t>Backup Demo</a:t>
            </a:r>
            <a:endParaRPr sz="4600"/>
          </a:p>
        </p:txBody>
      </p:sp>
      <p:grpSp>
        <p:nvGrpSpPr>
          <p:cNvPr id="1139" name="Google Shape;1139;p55"/>
          <p:cNvGrpSpPr/>
          <p:nvPr/>
        </p:nvGrpSpPr>
        <p:grpSpPr>
          <a:xfrm>
            <a:off x="8275785" y="1269477"/>
            <a:ext cx="868214" cy="2604539"/>
            <a:chOff x="6342900" y="7314938"/>
            <a:chExt cx="963825" cy="2421475"/>
          </a:xfrm>
        </p:grpSpPr>
        <p:sp>
          <p:nvSpPr>
            <p:cNvPr id="1140" name="Google Shape;1140;p55"/>
            <p:cNvSpPr/>
            <p:nvPr/>
          </p:nvSpPr>
          <p:spPr>
            <a:xfrm>
              <a:off x="6342900" y="7314938"/>
              <a:ext cx="963825" cy="2421475"/>
            </a:xfrm>
            <a:custGeom>
              <a:avLst/>
              <a:gdLst/>
              <a:ahLst/>
              <a:cxnLst/>
              <a:rect l="l" t="t" r="r" b="b"/>
              <a:pathLst>
                <a:path w="38553" h="96859" extrusionOk="0">
                  <a:moveTo>
                    <a:pt x="18044" y="1"/>
                  </a:moveTo>
                  <a:cubicBezTo>
                    <a:pt x="16750" y="1"/>
                    <a:pt x="15617" y="776"/>
                    <a:pt x="15119" y="2010"/>
                  </a:cubicBezTo>
                  <a:cubicBezTo>
                    <a:pt x="14980" y="2328"/>
                    <a:pt x="14881" y="2666"/>
                    <a:pt x="14841" y="3024"/>
                  </a:cubicBezTo>
                  <a:cubicBezTo>
                    <a:pt x="13229" y="3223"/>
                    <a:pt x="12016" y="4357"/>
                    <a:pt x="11857" y="5849"/>
                  </a:cubicBezTo>
                  <a:cubicBezTo>
                    <a:pt x="11479" y="5750"/>
                    <a:pt x="11121" y="5710"/>
                    <a:pt x="10723" y="5710"/>
                  </a:cubicBezTo>
                  <a:cubicBezTo>
                    <a:pt x="8734" y="5710"/>
                    <a:pt x="6804" y="6983"/>
                    <a:pt x="5949" y="8853"/>
                  </a:cubicBezTo>
                  <a:cubicBezTo>
                    <a:pt x="5113" y="10683"/>
                    <a:pt x="5392" y="12692"/>
                    <a:pt x="6725" y="14244"/>
                  </a:cubicBezTo>
                  <a:cubicBezTo>
                    <a:pt x="6844" y="14383"/>
                    <a:pt x="6963" y="14502"/>
                    <a:pt x="7083" y="14642"/>
                  </a:cubicBezTo>
                  <a:cubicBezTo>
                    <a:pt x="8853" y="16412"/>
                    <a:pt x="11280" y="16929"/>
                    <a:pt x="12871" y="17088"/>
                  </a:cubicBezTo>
                  <a:lnTo>
                    <a:pt x="13349" y="17566"/>
                  </a:lnTo>
                  <a:cubicBezTo>
                    <a:pt x="12115" y="17825"/>
                    <a:pt x="11021" y="18700"/>
                    <a:pt x="10464" y="19913"/>
                  </a:cubicBezTo>
                  <a:cubicBezTo>
                    <a:pt x="10325" y="20192"/>
                    <a:pt x="10226" y="20490"/>
                    <a:pt x="10166" y="20789"/>
                  </a:cubicBezTo>
                  <a:cubicBezTo>
                    <a:pt x="8217" y="20848"/>
                    <a:pt x="6366" y="22082"/>
                    <a:pt x="5531" y="23932"/>
                  </a:cubicBezTo>
                  <a:cubicBezTo>
                    <a:pt x="4676" y="25762"/>
                    <a:pt x="4974" y="27771"/>
                    <a:pt x="6307" y="29303"/>
                  </a:cubicBezTo>
                  <a:cubicBezTo>
                    <a:pt x="6426" y="29442"/>
                    <a:pt x="6546" y="29581"/>
                    <a:pt x="6665" y="29700"/>
                  </a:cubicBezTo>
                  <a:cubicBezTo>
                    <a:pt x="7262" y="30297"/>
                    <a:pt x="7918" y="30735"/>
                    <a:pt x="8594" y="31093"/>
                  </a:cubicBezTo>
                  <a:cubicBezTo>
                    <a:pt x="7819" y="31511"/>
                    <a:pt x="7162" y="32187"/>
                    <a:pt x="6764" y="33023"/>
                  </a:cubicBezTo>
                  <a:cubicBezTo>
                    <a:pt x="6307" y="34037"/>
                    <a:pt x="6287" y="35171"/>
                    <a:pt x="6705" y="36166"/>
                  </a:cubicBezTo>
                  <a:cubicBezTo>
                    <a:pt x="6466" y="36126"/>
                    <a:pt x="6227" y="36106"/>
                    <a:pt x="5989" y="36106"/>
                  </a:cubicBezTo>
                  <a:cubicBezTo>
                    <a:pt x="5849" y="36106"/>
                    <a:pt x="5710" y="36106"/>
                    <a:pt x="5591" y="36126"/>
                  </a:cubicBezTo>
                  <a:cubicBezTo>
                    <a:pt x="3442" y="36285"/>
                    <a:pt x="1891" y="37976"/>
                    <a:pt x="1891" y="40144"/>
                  </a:cubicBezTo>
                  <a:cubicBezTo>
                    <a:pt x="1891" y="41218"/>
                    <a:pt x="2269" y="42173"/>
                    <a:pt x="2905" y="42889"/>
                  </a:cubicBezTo>
                  <a:cubicBezTo>
                    <a:pt x="2845" y="43009"/>
                    <a:pt x="2786" y="43128"/>
                    <a:pt x="2726" y="43247"/>
                  </a:cubicBezTo>
                  <a:cubicBezTo>
                    <a:pt x="2050" y="44719"/>
                    <a:pt x="2109" y="46291"/>
                    <a:pt x="2826" y="47664"/>
                  </a:cubicBezTo>
                  <a:cubicBezTo>
                    <a:pt x="1115" y="48479"/>
                    <a:pt x="1" y="50230"/>
                    <a:pt x="1" y="52319"/>
                  </a:cubicBezTo>
                  <a:cubicBezTo>
                    <a:pt x="1" y="55103"/>
                    <a:pt x="1970" y="57272"/>
                    <a:pt x="4696" y="57471"/>
                  </a:cubicBezTo>
                  <a:cubicBezTo>
                    <a:pt x="4875" y="57491"/>
                    <a:pt x="5073" y="57491"/>
                    <a:pt x="5233" y="57491"/>
                  </a:cubicBezTo>
                  <a:cubicBezTo>
                    <a:pt x="7540" y="57491"/>
                    <a:pt x="6366" y="58107"/>
                    <a:pt x="5531" y="59937"/>
                  </a:cubicBezTo>
                  <a:cubicBezTo>
                    <a:pt x="4676" y="61768"/>
                    <a:pt x="4974" y="63777"/>
                    <a:pt x="6307" y="65328"/>
                  </a:cubicBezTo>
                  <a:cubicBezTo>
                    <a:pt x="6426" y="65468"/>
                    <a:pt x="6546" y="65607"/>
                    <a:pt x="6665" y="65726"/>
                  </a:cubicBezTo>
                  <a:cubicBezTo>
                    <a:pt x="8396" y="67437"/>
                    <a:pt x="10743" y="67994"/>
                    <a:pt x="12354" y="68153"/>
                  </a:cubicBezTo>
                  <a:lnTo>
                    <a:pt x="14741" y="70540"/>
                  </a:lnTo>
                  <a:cubicBezTo>
                    <a:pt x="13448" y="71038"/>
                    <a:pt x="12334" y="72052"/>
                    <a:pt x="11738" y="73345"/>
                  </a:cubicBezTo>
                  <a:cubicBezTo>
                    <a:pt x="10902" y="75175"/>
                    <a:pt x="11181" y="77204"/>
                    <a:pt x="12513" y="78736"/>
                  </a:cubicBezTo>
                  <a:cubicBezTo>
                    <a:pt x="12633" y="78875"/>
                    <a:pt x="12752" y="79015"/>
                    <a:pt x="12891" y="79134"/>
                  </a:cubicBezTo>
                  <a:cubicBezTo>
                    <a:pt x="14184" y="80447"/>
                    <a:pt x="15855" y="81063"/>
                    <a:pt x="17288" y="81382"/>
                  </a:cubicBezTo>
                  <a:lnTo>
                    <a:pt x="17288" y="87270"/>
                  </a:lnTo>
                  <a:cubicBezTo>
                    <a:pt x="16492" y="86952"/>
                    <a:pt x="15656" y="86773"/>
                    <a:pt x="14781" y="86773"/>
                  </a:cubicBezTo>
                  <a:cubicBezTo>
                    <a:pt x="13448" y="86773"/>
                    <a:pt x="12155" y="87190"/>
                    <a:pt x="11101" y="87926"/>
                  </a:cubicBezTo>
                  <a:cubicBezTo>
                    <a:pt x="10504" y="87728"/>
                    <a:pt x="9907" y="87628"/>
                    <a:pt x="9291" y="87628"/>
                  </a:cubicBezTo>
                  <a:cubicBezTo>
                    <a:pt x="8057" y="87628"/>
                    <a:pt x="6864" y="88046"/>
                    <a:pt x="5909" y="88802"/>
                  </a:cubicBezTo>
                  <a:lnTo>
                    <a:pt x="3044" y="91050"/>
                  </a:lnTo>
                  <a:cubicBezTo>
                    <a:pt x="2249" y="91686"/>
                    <a:pt x="1911" y="92721"/>
                    <a:pt x="2169" y="93675"/>
                  </a:cubicBezTo>
                  <a:lnTo>
                    <a:pt x="2169" y="94372"/>
                  </a:lnTo>
                  <a:cubicBezTo>
                    <a:pt x="2169" y="95744"/>
                    <a:pt x="3283" y="96858"/>
                    <a:pt x="4656" y="96858"/>
                  </a:cubicBezTo>
                  <a:lnTo>
                    <a:pt x="36066" y="96858"/>
                  </a:lnTo>
                  <a:cubicBezTo>
                    <a:pt x="37439" y="96858"/>
                    <a:pt x="38553" y="95744"/>
                    <a:pt x="38553" y="94372"/>
                  </a:cubicBezTo>
                  <a:lnTo>
                    <a:pt x="38553" y="93019"/>
                  </a:lnTo>
                  <a:cubicBezTo>
                    <a:pt x="38553" y="92263"/>
                    <a:pt x="38215" y="91587"/>
                    <a:pt x="37678" y="91129"/>
                  </a:cubicBezTo>
                  <a:lnTo>
                    <a:pt x="36583" y="89597"/>
                  </a:lnTo>
                  <a:cubicBezTo>
                    <a:pt x="35549" y="88125"/>
                    <a:pt x="33978" y="87111"/>
                    <a:pt x="32207" y="86852"/>
                  </a:cubicBezTo>
                  <a:cubicBezTo>
                    <a:pt x="31885" y="86805"/>
                    <a:pt x="31564" y="86782"/>
                    <a:pt x="31248" y="86782"/>
                  </a:cubicBezTo>
                  <a:cubicBezTo>
                    <a:pt x="30098" y="86782"/>
                    <a:pt x="28997" y="87087"/>
                    <a:pt x="28030" y="87648"/>
                  </a:cubicBezTo>
                  <a:cubicBezTo>
                    <a:pt x="27313" y="87389"/>
                    <a:pt x="26538" y="87230"/>
                    <a:pt x="25762" y="87230"/>
                  </a:cubicBezTo>
                  <a:cubicBezTo>
                    <a:pt x="24986" y="87230"/>
                    <a:pt x="24210" y="87389"/>
                    <a:pt x="23494" y="87648"/>
                  </a:cubicBezTo>
                  <a:cubicBezTo>
                    <a:pt x="23375" y="87568"/>
                    <a:pt x="23235" y="87509"/>
                    <a:pt x="23096" y="87429"/>
                  </a:cubicBezTo>
                  <a:lnTo>
                    <a:pt x="23096" y="81382"/>
                  </a:lnTo>
                  <a:cubicBezTo>
                    <a:pt x="24529" y="81083"/>
                    <a:pt x="26200" y="80467"/>
                    <a:pt x="27512" y="79154"/>
                  </a:cubicBezTo>
                  <a:cubicBezTo>
                    <a:pt x="27632" y="79015"/>
                    <a:pt x="27771" y="78895"/>
                    <a:pt x="27890" y="78756"/>
                  </a:cubicBezTo>
                  <a:cubicBezTo>
                    <a:pt x="29203" y="77204"/>
                    <a:pt x="29502" y="75195"/>
                    <a:pt x="28666" y="73365"/>
                  </a:cubicBezTo>
                  <a:cubicBezTo>
                    <a:pt x="27791" y="71475"/>
                    <a:pt x="25861" y="70222"/>
                    <a:pt x="23872" y="70222"/>
                  </a:cubicBezTo>
                  <a:lnTo>
                    <a:pt x="23534" y="70222"/>
                  </a:lnTo>
                  <a:lnTo>
                    <a:pt x="24409" y="69367"/>
                  </a:lnTo>
                  <a:lnTo>
                    <a:pt x="28229" y="69367"/>
                  </a:lnTo>
                  <a:cubicBezTo>
                    <a:pt x="29084" y="69963"/>
                    <a:pt x="30258" y="70520"/>
                    <a:pt x="31650" y="70520"/>
                  </a:cubicBezTo>
                  <a:cubicBezTo>
                    <a:pt x="31769" y="70520"/>
                    <a:pt x="31909" y="70520"/>
                    <a:pt x="32048" y="70500"/>
                  </a:cubicBezTo>
                  <a:cubicBezTo>
                    <a:pt x="34176" y="70341"/>
                    <a:pt x="35728" y="68631"/>
                    <a:pt x="35728" y="66462"/>
                  </a:cubicBezTo>
                  <a:cubicBezTo>
                    <a:pt x="35728" y="64950"/>
                    <a:pt x="34972" y="63657"/>
                    <a:pt x="33779" y="62961"/>
                  </a:cubicBezTo>
                  <a:cubicBezTo>
                    <a:pt x="34714" y="61509"/>
                    <a:pt x="34853" y="59778"/>
                    <a:pt x="34117" y="58167"/>
                  </a:cubicBezTo>
                  <a:cubicBezTo>
                    <a:pt x="33440" y="56655"/>
                    <a:pt x="32068" y="55561"/>
                    <a:pt x="30536" y="55163"/>
                  </a:cubicBezTo>
                  <a:cubicBezTo>
                    <a:pt x="31352" y="54924"/>
                    <a:pt x="32207" y="54487"/>
                    <a:pt x="32923" y="53771"/>
                  </a:cubicBezTo>
                  <a:cubicBezTo>
                    <a:pt x="33023" y="53671"/>
                    <a:pt x="33102" y="53572"/>
                    <a:pt x="33202" y="53472"/>
                  </a:cubicBezTo>
                  <a:cubicBezTo>
                    <a:pt x="34216" y="52279"/>
                    <a:pt x="34455" y="50648"/>
                    <a:pt x="33799" y="49235"/>
                  </a:cubicBezTo>
                  <a:cubicBezTo>
                    <a:pt x="33122" y="47743"/>
                    <a:pt x="31650" y="46788"/>
                    <a:pt x="30059" y="46788"/>
                  </a:cubicBezTo>
                  <a:cubicBezTo>
                    <a:pt x="29681" y="46788"/>
                    <a:pt x="29323" y="46848"/>
                    <a:pt x="28965" y="46947"/>
                  </a:cubicBezTo>
                  <a:cubicBezTo>
                    <a:pt x="28905" y="46589"/>
                    <a:pt x="28786" y="46251"/>
                    <a:pt x="28646" y="45933"/>
                  </a:cubicBezTo>
                  <a:lnTo>
                    <a:pt x="29581" y="44998"/>
                  </a:lnTo>
                  <a:cubicBezTo>
                    <a:pt x="31173" y="44819"/>
                    <a:pt x="33401" y="44242"/>
                    <a:pt x="35032" y="42591"/>
                  </a:cubicBezTo>
                  <a:cubicBezTo>
                    <a:pt x="35171" y="42472"/>
                    <a:pt x="35290" y="42332"/>
                    <a:pt x="35410" y="42193"/>
                  </a:cubicBezTo>
                  <a:cubicBezTo>
                    <a:pt x="36743" y="40641"/>
                    <a:pt x="37021" y="38632"/>
                    <a:pt x="36186" y="36802"/>
                  </a:cubicBezTo>
                  <a:cubicBezTo>
                    <a:pt x="35317" y="34946"/>
                    <a:pt x="33430" y="33659"/>
                    <a:pt x="31437" y="33659"/>
                  </a:cubicBezTo>
                  <a:cubicBezTo>
                    <a:pt x="31422" y="33659"/>
                    <a:pt x="31407" y="33659"/>
                    <a:pt x="31391" y="33659"/>
                  </a:cubicBezTo>
                  <a:cubicBezTo>
                    <a:pt x="31349" y="33660"/>
                    <a:pt x="31307" y="33660"/>
                    <a:pt x="31266" y="33660"/>
                  </a:cubicBezTo>
                  <a:cubicBezTo>
                    <a:pt x="28654" y="33660"/>
                    <a:pt x="29522" y="32426"/>
                    <a:pt x="29522" y="32426"/>
                  </a:cubicBezTo>
                  <a:cubicBezTo>
                    <a:pt x="31133" y="32247"/>
                    <a:pt x="33381" y="31670"/>
                    <a:pt x="35032" y="30019"/>
                  </a:cubicBezTo>
                  <a:cubicBezTo>
                    <a:pt x="35171" y="29880"/>
                    <a:pt x="35290" y="29760"/>
                    <a:pt x="35410" y="29621"/>
                  </a:cubicBezTo>
                  <a:cubicBezTo>
                    <a:pt x="36743" y="28069"/>
                    <a:pt x="37021" y="26060"/>
                    <a:pt x="36186" y="24230"/>
                  </a:cubicBezTo>
                  <a:cubicBezTo>
                    <a:pt x="35907" y="23613"/>
                    <a:pt x="35489" y="23056"/>
                    <a:pt x="35012" y="22599"/>
                  </a:cubicBezTo>
                  <a:cubicBezTo>
                    <a:pt x="35469" y="21922"/>
                    <a:pt x="35728" y="21127"/>
                    <a:pt x="35728" y="20232"/>
                  </a:cubicBezTo>
                  <a:cubicBezTo>
                    <a:pt x="35728" y="18700"/>
                    <a:pt x="34972" y="17427"/>
                    <a:pt x="33779" y="16730"/>
                  </a:cubicBezTo>
                  <a:cubicBezTo>
                    <a:pt x="34714" y="15278"/>
                    <a:pt x="34853" y="13528"/>
                    <a:pt x="34117" y="11916"/>
                  </a:cubicBezTo>
                  <a:cubicBezTo>
                    <a:pt x="33261" y="10046"/>
                    <a:pt x="31332" y="8773"/>
                    <a:pt x="29343" y="8773"/>
                  </a:cubicBezTo>
                  <a:cubicBezTo>
                    <a:pt x="28905" y="8773"/>
                    <a:pt x="28467" y="8833"/>
                    <a:pt x="28069" y="8952"/>
                  </a:cubicBezTo>
                  <a:cubicBezTo>
                    <a:pt x="27950" y="8714"/>
                    <a:pt x="27831" y="8475"/>
                    <a:pt x="27652" y="8256"/>
                  </a:cubicBezTo>
                  <a:cubicBezTo>
                    <a:pt x="28268" y="7441"/>
                    <a:pt x="28348" y="6645"/>
                    <a:pt x="28348" y="6207"/>
                  </a:cubicBezTo>
                  <a:cubicBezTo>
                    <a:pt x="28348" y="4556"/>
                    <a:pt x="27095" y="3243"/>
                    <a:pt x="25324" y="3024"/>
                  </a:cubicBezTo>
                  <a:cubicBezTo>
                    <a:pt x="25284" y="2666"/>
                    <a:pt x="25205" y="2328"/>
                    <a:pt x="25066" y="2010"/>
                  </a:cubicBezTo>
                  <a:cubicBezTo>
                    <a:pt x="24548" y="776"/>
                    <a:pt x="23434" y="1"/>
                    <a:pt x="22141" y="1"/>
                  </a:cubicBezTo>
                  <a:cubicBezTo>
                    <a:pt x="21465" y="1"/>
                    <a:pt x="20749" y="219"/>
                    <a:pt x="20092" y="697"/>
                  </a:cubicBezTo>
                  <a:cubicBezTo>
                    <a:pt x="19436" y="200"/>
                    <a:pt x="18720" y="1"/>
                    <a:pt x="180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41" name="Google Shape;1141;p55"/>
            <p:cNvGrpSpPr/>
            <p:nvPr/>
          </p:nvGrpSpPr>
          <p:grpSpPr>
            <a:xfrm>
              <a:off x="6385175" y="7377050"/>
              <a:ext cx="859400" cy="2297250"/>
              <a:chOff x="6385175" y="7377050"/>
              <a:chExt cx="859400" cy="2297250"/>
            </a:xfrm>
          </p:grpSpPr>
          <p:sp>
            <p:nvSpPr>
              <p:cNvPr id="1142" name="Google Shape;1142;p55"/>
              <p:cNvSpPr/>
              <p:nvPr/>
            </p:nvSpPr>
            <p:spPr>
              <a:xfrm>
                <a:off x="6440375" y="8279800"/>
                <a:ext cx="127350" cy="78600"/>
              </a:xfrm>
              <a:custGeom>
                <a:avLst/>
                <a:gdLst/>
                <a:ahLst/>
                <a:cxnLst/>
                <a:rect l="l" t="t" r="r" b="b"/>
                <a:pathLst>
                  <a:path w="5094" h="3144" extrusionOk="0">
                    <a:moveTo>
                      <a:pt x="2070" y="0"/>
                    </a:moveTo>
                    <a:cubicBezTo>
                      <a:pt x="2010" y="0"/>
                      <a:pt x="1930" y="20"/>
                      <a:pt x="1871" y="20"/>
                    </a:cubicBezTo>
                    <a:cubicBezTo>
                      <a:pt x="1" y="159"/>
                      <a:pt x="1" y="2984"/>
                      <a:pt x="1871" y="3123"/>
                    </a:cubicBezTo>
                    <a:cubicBezTo>
                      <a:pt x="1930" y="3143"/>
                      <a:pt x="2010" y="3143"/>
                      <a:pt x="2070" y="3143"/>
                    </a:cubicBezTo>
                    <a:cubicBezTo>
                      <a:pt x="3741" y="3143"/>
                      <a:pt x="5093" y="1572"/>
                      <a:pt x="5093" y="1572"/>
                    </a:cubicBezTo>
                    <a:cubicBezTo>
                      <a:pt x="5093" y="1572"/>
                      <a:pt x="3741" y="0"/>
                      <a:pt x="2070" y="0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55"/>
              <p:cNvSpPr/>
              <p:nvPr/>
            </p:nvSpPr>
            <p:spPr>
              <a:xfrm>
                <a:off x="6457300" y="9546750"/>
                <a:ext cx="787275" cy="127550"/>
              </a:xfrm>
              <a:custGeom>
                <a:avLst/>
                <a:gdLst/>
                <a:ahLst/>
                <a:cxnLst/>
                <a:rect l="l" t="t" r="r" b="b"/>
                <a:pathLst>
                  <a:path w="31491" h="5102" extrusionOk="0">
                    <a:moveTo>
                      <a:pt x="26686" y="0"/>
                    </a:moveTo>
                    <a:cubicBezTo>
                      <a:pt x="25586" y="0"/>
                      <a:pt x="24487" y="454"/>
                      <a:pt x="23712" y="1361"/>
                    </a:cubicBezTo>
                    <a:cubicBezTo>
                      <a:pt x="22986" y="755"/>
                      <a:pt x="22091" y="451"/>
                      <a:pt x="21196" y="451"/>
                    </a:cubicBezTo>
                    <a:cubicBezTo>
                      <a:pt x="20301" y="451"/>
                      <a:pt x="19405" y="755"/>
                      <a:pt x="18679" y="1361"/>
                    </a:cubicBezTo>
                    <a:cubicBezTo>
                      <a:pt x="17897" y="454"/>
                      <a:pt x="16799" y="1"/>
                      <a:pt x="15701" y="1"/>
                    </a:cubicBezTo>
                    <a:cubicBezTo>
                      <a:pt x="14704" y="1"/>
                      <a:pt x="13708" y="375"/>
                      <a:pt x="12950" y="1123"/>
                    </a:cubicBezTo>
                    <a:cubicBezTo>
                      <a:pt x="12188" y="378"/>
                      <a:pt x="11190" y="6"/>
                      <a:pt x="10193" y="6"/>
                    </a:cubicBezTo>
                    <a:cubicBezTo>
                      <a:pt x="8980" y="6"/>
                      <a:pt x="7769" y="557"/>
                      <a:pt x="6982" y="1660"/>
                    </a:cubicBezTo>
                    <a:lnTo>
                      <a:pt x="6903" y="1779"/>
                    </a:lnTo>
                    <a:lnTo>
                      <a:pt x="6545" y="1481"/>
                    </a:lnTo>
                    <a:cubicBezTo>
                      <a:pt x="6008" y="1063"/>
                      <a:pt x="5356" y="854"/>
                      <a:pt x="4705" y="854"/>
                    </a:cubicBezTo>
                    <a:cubicBezTo>
                      <a:pt x="4053" y="854"/>
                      <a:pt x="3402" y="1063"/>
                      <a:pt x="2865" y="1481"/>
                    </a:cubicBezTo>
                    <a:lnTo>
                      <a:pt x="0" y="3749"/>
                    </a:lnTo>
                    <a:lnTo>
                      <a:pt x="80" y="3749"/>
                    </a:lnTo>
                    <a:lnTo>
                      <a:pt x="80" y="5101"/>
                    </a:lnTo>
                    <a:lnTo>
                      <a:pt x="31490" y="5101"/>
                    </a:lnTo>
                    <a:lnTo>
                      <a:pt x="31490" y="3749"/>
                    </a:lnTo>
                    <a:lnTo>
                      <a:pt x="31391" y="3749"/>
                    </a:lnTo>
                    <a:lnTo>
                      <a:pt x="29899" y="1660"/>
                    </a:lnTo>
                    <a:cubicBezTo>
                      <a:pt x="29116" y="553"/>
                      <a:pt x="27900" y="0"/>
                      <a:pt x="26686" y="0"/>
                    </a:cubicBezTo>
                    <a:close/>
                  </a:path>
                </a:pathLst>
              </a:custGeom>
              <a:solidFill>
                <a:srgbClr val="0B7E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55"/>
              <p:cNvSpPr/>
              <p:nvPr/>
            </p:nvSpPr>
            <p:spPr>
              <a:xfrm>
                <a:off x="6837250" y="7523875"/>
                <a:ext cx="20900" cy="2024100"/>
              </a:xfrm>
              <a:custGeom>
                <a:avLst/>
                <a:gdLst/>
                <a:ahLst/>
                <a:cxnLst/>
                <a:rect l="l" t="t" r="r" b="b"/>
                <a:pathLst>
                  <a:path w="836" h="80964" extrusionOk="0">
                    <a:moveTo>
                      <a:pt x="0" y="0"/>
                    </a:moveTo>
                    <a:lnTo>
                      <a:pt x="0" y="80964"/>
                    </a:lnTo>
                    <a:lnTo>
                      <a:pt x="836" y="80964"/>
                    </a:lnTo>
                    <a:lnTo>
                      <a:pt x="836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55"/>
              <p:cNvSpPr/>
              <p:nvPr/>
            </p:nvSpPr>
            <p:spPr>
              <a:xfrm>
                <a:off x="6841225" y="9132675"/>
                <a:ext cx="192650" cy="161450"/>
              </a:xfrm>
              <a:custGeom>
                <a:avLst/>
                <a:gdLst/>
                <a:ahLst/>
                <a:cxnLst/>
                <a:rect l="l" t="t" r="r" b="b"/>
                <a:pathLst>
                  <a:path w="7706" h="6458" extrusionOk="0">
                    <a:moveTo>
                      <a:pt x="3936" y="0"/>
                    </a:moveTo>
                    <a:cubicBezTo>
                      <a:pt x="3383" y="0"/>
                      <a:pt x="2812" y="191"/>
                      <a:pt x="2288" y="638"/>
                    </a:cubicBezTo>
                    <a:cubicBezTo>
                      <a:pt x="2189" y="717"/>
                      <a:pt x="2109" y="797"/>
                      <a:pt x="2029" y="896"/>
                    </a:cubicBezTo>
                    <a:cubicBezTo>
                      <a:pt x="0" y="2905"/>
                      <a:pt x="259" y="6446"/>
                      <a:pt x="259" y="6446"/>
                    </a:cubicBezTo>
                    <a:cubicBezTo>
                      <a:pt x="259" y="6446"/>
                      <a:pt x="407" y="6457"/>
                      <a:pt x="661" y="6457"/>
                    </a:cubicBezTo>
                    <a:cubicBezTo>
                      <a:pt x="1645" y="6457"/>
                      <a:pt x="4215" y="6294"/>
                      <a:pt x="5829" y="4696"/>
                    </a:cubicBezTo>
                    <a:cubicBezTo>
                      <a:pt x="5908" y="4596"/>
                      <a:pt x="5988" y="4517"/>
                      <a:pt x="6068" y="4417"/>
                    </a:cubicBezTo>
                    <a:cubicBezTo>
                      <a:pt x="7705" y="2515"/>
                      <a:pt x="5943" y="0"/>
                      <a:pt x="3936" y="0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55"/>
              <p:cNvSpPr/>
              <p:nvPr/>
            </p:nvSpPr>
            <p:spPr>
              <a:xfrm>
                <a:off x="6662025" y="9132675"/>
                <a:ext cx="192150" cy="161450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6458" extrusionOk="0">
                    <a:moveTo>
                      <a:pt x="3762" y="0"/>
                    </a:moveTo>
                    <a:cubicBezTo>
                      <a:pt x="1750" y="0"/>
                      <a:pt x="0" y="2515"/>
                      <a:pt x="1638" y="4417"/>
                    </a:cubicBezTo>
                    <a:cubicBezTo>
                      <a:pt x="1718" y="4517"/>
                      <a:pt x="1797" y="4596"/>
                      <a:pt x="1877" y="4696"/>
                    </a:cubicBezTo>
                    <a:cubicBezTo>
                      <a:pt x="3475" y="6294"/>
                      <a:pt x="6041" y="6457"/>
                      <a:pt x="7025" y="6457"/>
                    </a:cubicBezTo>
                    <a:cubicBezTo>
                      <a:pt x="7279" y="6457"/>
                      <a:pt x="7427" y="6446"/>
                      <a:pt x="7427" y="6446"/>
                    </a:cubicBezTo>
                    <a:cubicBezTo>
                      <a:pt x="7427" y="6446"/>
                      <a:pt x="7686" y="2905"/>
                      <a:pt x="5676" y="896"/>
                    </a:cubicBezTo>
                    <a:cubicBezTo>
                      <a:pt x="5577" y="797"/>
                      <a:pt x="5497" y="717"/>
                      <a:pt x="5418" y="638"/>
                    </a:cubicBezTo>
                    <a:cubicBezTo>
                      <a:pt x="4889" y="191"/>
                      <a:pt x="4316" y="0"/>
                      <a:pt x="3762" y="0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55"/>
              <p:cNvSpPr/>
              <p:nvPr/>
            </p:nvSpPr>
            <p:spPr>
              <a:xfrm>
                <a:off x="6840725" y="8894475"/>
                <a:ext cx="164125" cy="164650"/>
              </a:xfrm>
              <a:custGeom>
                <a:avLst/>
                <a:gdLst/>
                <a:ahLst/>
                <a:cxnLst/>
                <a:rect l="l" t="t" r="r" b="b"/>
                <a:pathLst>
                  <a:path w="6565" h="6586" extrusionOk="0">
                    <a:moveTo>
                      <a:pt x="5988" y="1"/>
                    </a:moveTo>
                    <a:lnTo>
                      <a:pt x="0" y="5988"/>
                    </a:lnTo>
                    <a:lnTo>
                      <a:pt x="597" y="6585"/>
                    </a:lnTo>
                    <a:lnTo>
                      <a:pt x="6565" y="597"/>
                    </a:lnTo>
                    <a:lnTo>
                      <a:pt x="5988" y="1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55"/>
              <p:cNvSpPr/>
              <p:nvPr/>
            </p:nvSpPr>
            <p:spPr>
              <a:xfrm>
                <a:off x="6977975" y="8752950"/>
                <a:ext cx="192075" cy="161225"/>
              </a:xfrm>
              <a:custGeom>
                <a:avLst/>
                <a:gdLst/>
                <a:ahLst/>
                <a:cxnLst/>
                <a:rect l="l" t="t" r="r" b="b"/>
                <a:pathLst>
                  <a:path w="7683" h="6449" extrusionOk="0">
                    <a:moveTo>
                      <a:pt x="3927" y="1"/>
                    </a:moveTo>
                    <a:cubicBezTo>
                      <a:pt x="3371" y="1"/>
                      <a:pt x="2796" y="195"/>
                      <a:pt x="2269" y="649"/>
                    </a:cubicBezTo>
                    <a:cubicBezTo>
                      <a:pt x="2189" y="708"/>
                      <a:pt x="2090" y="788"/>
                      <a:pt x="2010" y="887"/>
                    </a:cubicBezTo>
                    <a:cubicBezTo>
                      <a:pt x="1" y="2896"/>
                      <a:pt x="259" y="6437"/>
                      <a:pt x="259" y="6437"/>
                    </a:cubicBezTo>
                    <a:cubicBezTo>
                      <a:pt x="259" y="6437"/>
                      <a:pt x="407" y="6448"/>
                      <a:pt x="659" y="6448"/>
                    </a:cubicBezTo>
                    <a:cubicBezTo>
                      <a:pt x="1639" y="6448"/>
                      <a:pt x="4196" y="6285"/>
                      <a:pt x="5809" y="4687"/>
                    </a:cubicBezTo>
                    <a:cubicBezTo>
                      <a:pt x="5889" y="4587"/>
                      <a:pt x="5969" y="4508"/>
                      <a:pt x="6048" y="4428"/>
                    </a:cubicBezTo>
                    <a:cubicBezTo>
                      <a:pt x="7683" y="2513"/>
                      <a:pt x="5930" y="1"/>
                      <a:pt x="3927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1149;p55"/>
              <p:cNvSpPr/>
              <p:nvPr/>
            </p:nvSpPr>
            <p:spPr>
              <a:xfrm>
                <a:off x="6668650" y="8933775"/>
                <a:ext cx="186025" cy="186000"/>
              </a:xfrm>
              <a:custGeom>
                <a:avLst/>
                <a:gdLst/>
                <a:ahLst/>
                <a:cxnLst/>
                <a:rect l="l" t="t" r="r" b="b"/>
                <a:pathLst>
                  <a:path w="7441" h="7440" extrusionOk="0">
                    <a:moveTo>
                      <a:pt x="577" y="0"/>
                    </a:moveTo>
                    <a:lnTo>
                      <a:pt x="1" y="577"/>
                    </a:lnTo>
                    <a:lnTo>
                      <a:pt x="6864" y="7440"/>
                    </a:lnTo>
                    <a:lnTo>
                      <a:pt x="7440" y="6863"/>
                    </a:lnTo>
                    <a:lnTo>
                      <a:pt x="577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1150;p55"/>
              <p:cNvSpPr/>
              <p:nvPr/>
            </p:nvSpPr>
            <p:spPr>
              <a:xfrm>
                <a:off x="6506800" y="8797275"/>
                <a:ext cx="192200" cy="161650"/>
              </a:xfrm>
              <a:custGeom>
                <a:avLst/>
                <a:gdLst/>
                <a:ahLst/>
                <a:cxnLst/>
                <a:rect l="l" t="t" r="r" b="b"/>
                <a:pathLst>
                  <a:path w="7688" h="6466" extrusionOk="0">
                    <a:moveTo>
                      <a:pt x="3749" y="1"/>
                    </a:moveTo>
                    <a:cubicBezTo>
                      <a:pt x="1749" y="1"/>
                      <a:pt x="0" y="2524"/>
                      <a:pt x="1621" y="4426"/>
                    </a:cubicBezTo>
                    <a:cubicBezTo>
                      <a:pt x="1700" y="4525"/>
                      <a:pt x="1780" y="4605"/>
                      <a:pt x="1879" y="4684"/>
                    </a:cubicBezTo>
                    <a:cubicBezTo>
                      <a:pt x="3480" y="6301"/>
                      <a:pt x="6054" y="6465"/>
                      <a:pt x="7034" y="6465"/>
                    </a:cubicBezTo>
                    <a:cubicBezTo>
                      <a:pt x="7283" y="6465"/>
                      <a:pt x="7429" y="6455"/>
                      <a:pt x="7429" y="6455"/>
                    </a:cubicBezTo>
                    <a:cubicBezTo>
                      <a:pt x="7429" y="6455"/>
                      <a:pt x="7688" y="2914"/>
                      <a:pt x="5659" y="885"/>
                    </a:cubicBezTo>
                    <a:cubicBezTo>
                      <a:pt x="5579" y="805"/>
                      <a:pt x="5500" y="726"/>
                      <a:pt x="5400" y="646"/>
                    </a:cubicBezTo>
                    <a:cubicBezTo>
                      <a:pt x="4875" y="194"/>
                      <a:pt x="4302" y="1"/>
                      <a:pt x="3749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1151;p55"/>
              <p:cNvSpPr/>
              <p:nvPr/>
            </p:nvSpPr>
            <p:spPr>
              <a:xfrm>
                <a:off x="6606975" y="8525975"/>
                <a:ext cx="248200" cy="248175"/>
              </a:xfrm>
              <a:custGeom>
                <a:avLst/>
                <a:gdLst/>
                <a:ahLst/>
                <a:cxnLst/>
                <a:rect l="l" t="t" r="r" b="b"/>
                <a:pathLst>
                  <a:path w="9928" h="9927" extrusionOk="0">
                    <a:moveTo>
                      <a:pt x="598" y="0"/>
                    </a:moveTo>
                    <a:lnTo>
                      <a:pt x="1" y="597"/>
                    </a:lnTo>
                    <a:lnTo>
                      <a:pt x="9331" y="9926"/>
                    </a:lnTo>
                    <a:lnTo>
                      <a:pt x="9927" y="9330"/>
                    </a:lnTo>
                    <a:lnTo>
                      <a:pt x="598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" name="Google Shape;1152;p55"/>
              <p:cNvSpPr/>
              <p:nvPr/>
            </p:nvSpPr>
            <p:spPr>
              <a:xfrm>
                <a:off x="6575150" y="8613000"/>
                <a:ext cx="129325" cy="20900"/>
              </a:xfrm>
              <a:custGeom>
                <a:avLst/>
                <a:gdLst/>
                <a:ahLst/>
                <a:cxnLst/>
                <a:rect l="l" t="t" r="r" b="b"/>
                <a:pathLst>
                  <a:path w="5173" h="836" extrusionOk="0">
                    <a:moveTo>
                      <a:pt x="1" y="0"/>
                    </a:moveTo>
                    <a:lnTo>
                      <a:pt x="1" y="836"/>
                    </a:lnTo>
                    <a:lnTo>
                      <a:pt x="5173" y="836"/>
                    </a:lnTo>
                    <a:lnTo>
                      <a:pt x="5173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" name="Google Shape;1153;p55"/>
              <p:cNvSpPr/>
              <p:nvPr/>
            </p:nvSpPr>
            <p:spPr>
              <a:xfrm>
                <a:off x="6436275" y="8380025"/>
                <a:ext cx="192625" cy="161650"/>
              </a:xfrm>
              <a:custGeom>
                <a:avLst/>
                <a:gdLst/>
                <a:ahLst/>
                <a:cxnLst/>
                <a:rect l="l" t="t" r="r" b="b"/>
                <a:pathLst>
                  <a:path w="7705" h="6466" extrusionOk="0">
                    <a:moveTo>
                      <a:pt x="3763" y="1"/>
                    </a:moveTo>
                    <a:cubicBezTo>
                      <a:pt x="1758" y="1"/>
                      <a:pt x="1" y="2524"/>
                      <a:pt x="1637" y="4426"/>
                    </a:cubicBezTo>
                    <a:cubicBezTo>
                      <a:pt x="1716" y="4525"/>
                      <a:pt x="1796" y="4605"/>
                      <a:pt x="1876" y="4684"/>
                    </a:cubicBezTo>
                    <a:cubicBezTo>
                      <a:pt x="3492" y="6301"/>
                      <a:pt x="6069" y="6465"/>
                      <a:pt x="7050" y="6465"/>
                    </a:cubicBezTo>
                    <a:cubicBezTo>
                      <a:pt x="7299" y="6465"/>
                      <a:pt x="7446" y="6455"/>
                      <a:pt x="7446" y="6455"/>
                    </a:cubicBezTo>
                    <a:cubicBezTo>
                      <a:pt x="7446" y="6455"/>
                      <a:pt x="7704" y="2914"/>
                      <a:pt x="5675" y="885"/>
                    </a:cubicBezTo>
                    <a:cubicBezTo>
                      <a:pt x="5596" y="805"/>
                      <a:pt x="5516" y="726"/>
                      <a:pt x="5416" y="646"/>
                    </a:cubicBezTo>
                    <a:cubicBezTo>
                      <a:pt x="4891" y="194"/>
                      <a:pt x="4317" y="1"/>
                      <a:pt x="3763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1154;p55"/>
              <p:cNvSpPr/>
              <p:nvPr/>
            </p:nvSpPr>
            <p:spPr>
              <a:xfrm>
                <a:off x="6385175" y="8555800"/>
                <a:ext cx="217850" cy="134800"/>
              </a:xfrm>
              <a:custGeom>
                <a:avLst/>
                <a:gdLst/>
                <a:ahLst/>
                <a:cxnLst/>
                <a:rect l="l" t="t" r="r" b="b"/>
                <a:pathLst>
                  <a:path w="8714" h="5392" extrusionOk="0">
                    <a:moveTo>
                      <a:pt x="3542" y="1"/>
                    </a:moveTo>
                    <a:cubicBezTo>
                      <a:pt x="3422" y="1"/>
                      <a:pt x="3303" y="20"/>
                      <a:pt x="3184" y="20"/>
                    </a:cubicBezTo>
                    <a:cubicBezTo>
                      <a:pt x="1" y="279"/>
                      <a:pt x="1" y="5133"/>
                      <a:pt x="3184" y="5372"/>
                    </a:cubicBezTo>
                    <a:cubicBezTo>
                      <a:pt x="3303" y="5372"/>
                      <a:pt x="3422" y="5392"/>
                      <a:pt x="3542" y="5392"/>
                    </a:cubicBezTo>
                    <a:cubicBezTo>
                      <a:pt x="6406" y="5392"/>
                      <a:pt x="8714" y="2706"/>
                      <a:pt x="8714" y="2706"/>
                    </a:cubicBezTo>
                    <a:cubicBezTo>
                      <a:pt x="8714" y="2706"/>
                      <a:pt x="6406" y="1"/>
                      <a:pt x="3542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1155;p55"/>
              <p:cNvSpPr/>
              <p:nvPr/>
            </p:nvSpPr>
            <p:spPr>
              <a:xfrm>
                <a:off x="6662175" y="7636750"/>
                <a:ext cx="193000" cy="193000"/>
              </a:xfrm>
              <a:custGeom>
                <a:avLst/>
                <a:gdLst/>
                <a:ahLst/>
                <a:cxnLst/>
                <a:rect l="l" t="t" r="r" b="b"/>
                <a:pathLst>
                  <a:path w="7720" h="7720" extrusionOk="0">
                    <a:moveTo>
                      <a:pt x="598" y="1"/>
                    </a:moveTo>
                    <a:lnTo>
                      <a:pt x="1" y="598"/>
                    </a:lnTo>
                    <a:lnTo>
                      <a:pt x="7123" y="7719"/>
                    </a:lnTo>
                    <a:lnTo>
                      <a:pt x="7719" y="7142"/>
                    </a:lnTo>
                    <a:lnTo>
                      <a:pt x="598" y="1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" name="Google Shape;1156;p55"/>
              <p:cNvSpPr/>
              <p:nvPr/>
            </p:nvSpPr>
            <p:spPr>
              <a:xfrm>
                <a:off x="6517350" y="7520175"/>
                <a:ext cx="192100" cy="161150"/>
              </a:xfrm>
              <a:custGeom>
                <a:avLst/>
                <a:gdLst/>
                <a:ahLst/>
                <a:cxnLst/>
                <a:rect l="l" t="t" r="r" b="b"/>
                <a:pathLst>
                  <a:path w="7684" h="6446" extrusionOk="0">
                    <a:moveTo>
                      <a:pt x="3755" y="0"/>
                    </a:moveTo>
                    <a:cubicBezTo>
                      <a:pt x="1745" y="0"/>
                      <a:pt x="0" y="2524"/>
                      <a:pt x="1636" y="4425"/>
                    </a:cubicBezTo>
                    <a:cubicBezTo>
                      <a:pt x="1696" y="4505"/>
                      <a:pt x="1776" y="4604"/>
                      <a:pt x="1875" y="4684"/>
                    </a:cubicBezTo>
                    <a:cubicBezTo>
                      <a:pt x="3473" y="6282"/>
                      <a:pt x="6040" y="6445"/>
                      <a:pt x="7023" y="6445"/>
                    </a:cubicBezTo>
                    <a:cubicBezTo>
                      <a:pt x="7277" y="6445"/>
                      <a:pt x="7425" y="6434"/>
                      <a:pt x="7425" y="6434"/>
                    </a:cubicBezTo>
                    <a:cubicBezTo>
                      <a:pt x="7425" y="6434"/>
                      <a:pt x="7684" y="2913"/>
                      <a:pt x="5675" y="884"/>
                    </a:cubicBezTo>
                    <a:cubicBezTo>
                      <a:pt x="5575" y="805"/>
                      <a:pt x="5496" y="725"/>
                      <a:pt x="5416" y="645"/>
                    </a:cubicBezTo>
                    <a:cubicBezTo>
                      <a:pt x="4886" y="193"/>
                      <a:pt x="4310" y="0"/>
                      <a:pt x="3755" y="0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55"/>
              <p:cNvSpPr/>
              <p:nvPr/>
            </p:nvSpPr>
            <p:spPr>
              <a:xfrm>
                <a:off x="6728825" y="8783575"/>
                <a:ext cx="125850" cy="125850"/>
              </a:xfrm>
              <a:custGeom>
                <a:avLst/>
                <a:gdLst/>
                <a:ahLst/>
                <a:cxnLst/>
                <a:rect l="l" t="t" r="r" b="b"/>
                <a:pathLst>
                  <a:path w="5034" h="5034" extrusionOk="0">
                    <a:moveTo>
                      <a:pt x="597" y="0"/>
                    </a:moveTo>
                    <a:lnTo>
                      <a:pt x="1" y="577"/>
                    </a:lnTo>
                    <a:lnTo>
                      <a:pt x="4457" y="5033"/>
                    </a:lnTo>
                    <a:lnTo>
                      <a:pt x="5033" y="4437"/>
                    </a:lnTo>
                    <a:lnTo>
                      <a:pt x="597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55"/>
              <p:cNvSpPr/>
              <p:nvPr/>
            </p:nvSpPr>
            <p:spPr>
              <a:xfrm>
                <a:off x="6642925" y="8714500"/>
                <a:ext cx="111775" cy="94100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64" extrusionOk="0">
                    <a:moveTo>
                      <a:pt x="2192" y="0"/>
                    </a:moveTo>
                    <a:cubicBezTo>
                      <a:pt x="1025" y="0"/>
                      <a:pt x="0" y="1459"/>
                      <a:pt x="950" y="2565"/>
                    </a:cubicBezTo>
                    <a:cubicBezTo>
                      <a:pt x="990" y="2624"/>
                      <a:pt x="1030" y="2684"/>
                      <a:pt x="1089" y="2724"/>
                    </a:cubicBezTo>
                    <a:cubicBezTo>
                      <a:pt x="2038" y="3672"/>
                      <a:pt x="3571" y="3763"/>
                      <a:pt x="4124" y="3763"/>
                    </a:cubicBezTo>
                    <a:cubicBezTo>
                      <a:pt x="4256" y="3763"/>
                      <a:pt x="4332" y="3758"/>
                      <a:pt x="4332" y="3758"/>
                    </a:cubicBezTo>
                    <a:cubicBezTo>
                      <a:pt x="4332" y="3758"/>
                      <a:pt x="4471" y="1689"/>
                      <a:pt x="3297" y="516"/>
                    </a:cubicBezTo>
                    <a:cubicBezTo>
                      <a:pt x="3258" y="456"/>
                      <a:pt x="3198" y="416"/>
                      <a:pt x="3158" y="376"/>
                    </a:cubicBezTo>
                    <a:cubicBezTo>
                      <a:pt x="2851" y="113"/>
                      <a:pt x="2516" y="0"/>
                      <a:pt x="2192" y="0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1159;p55"/>
              <p:cNvSpPr/>
              <p:nvPr/>
            </p:nvSpPr>
            <p:spPr>
              <a:xfrm>
                <a:off x="6668650" y="8033125"/>
                <a:ext cx="186025" cy="186525"/>
              </a:xfrm>
              <a:custGeom>
                <a:avLst/>
                <a:gdLst/>
                <a:ahLst/>
                <a:cxnLst/>
                <a:rect l="l" t="t" r="r" b="b"/>
                <a:pathLst>
                  <a:path w="7441" h="7461" extrusionOk="0">
                    <a:moveTo>
                      <a:pt x="577" y="0"/>
                    </a:moveTo>
                    <a:lnTo>
                      <a:pt x="1" y="597"/>
                    </a:lnTo>
                    <a:lnTo>
                      <a:pt x="6864" y="7460"/>
                    </a:lnTo>
                    <a:lnTo>
                      <a:pt x="7440" y="6863"/>
                    </a:lnTo>
                    <a:lnTo>
                      <a:pt x="577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55"/>
              <p:cNvSpPr/>
              <p:nvPr/>
            </p:nvSpPr>
            <p:spPr>
              <a:xfrm>
                <a:off x="6506825" y="7897075"/>
                <a:ext cx="192175" cy="161200"/>
              </a:xfrm>
              <a:custGeom>
                <a:avLst/>
                <a:gdLst/>
                <a:ahLst/>
                <a:cxnLst/>
                <a:rect l="l" t="t" r="r" b="b"/>
                <a:pathLst>
                  <a:path w="7687" h="6448" extrusionOk="0">
                    <a:moveTo>
                      <a:pt x="3743" y="1"/>
                    </a:moveTo>
                    <a:cubicBezTo>
                      <a:pt x="1745" y="1"/>
                      <a:pt x="0" y="2513"/>
                      <a:pt x="1620" y="4428"/>
                    </a:cubicBezTo>
                    <a:cubicBezTo>
                      <a:pt x="1699" y="4507"/>
                      <a:pt x="1779" y="4587"/>
                      <a:pt x="1878" y="4686"/>
                    </a:cubicBezTo>
                    <a:cubicBezTo>
                      <a:pt x="3476" y="6284"/>
                      <a:pt x="6043" y="6448"/>
                      <a:pt x="7027" y="6448"/>
                    </a:cubicBezTo>
                    <a:cubicBezTo>
                      <a:pt x="7280" y="6448"/>
                      <a:pt x="7428" y="6437"/>
                      <a:pt x="7428" y="6437"/>
                    </a:cubicBezTo>
                    <a:cubicBezTo>
                      <a:pt x="7428" y="6437"/>
                      <a:pt x="7687" y="2896"/>
                      <a:pt x="5658" y="887"/>
                    </a:cubicBezTo>
                    <a:cubicBezTo>
                      <a:pt x="5578" y="787"/>
                      <a:pt x="5499" y="708"/>
                      <a:pt x="5399" y="648"/>
                    </a:cubicBezTo>
                    <a:cubicBezTo>
                      <a:pt x="4872" y="194"/>
                      <a:pt x="4298" y="1"/>
                      <a:pt x="3743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1161;p55"/>
              <p:cNvSpPr/>
              <p:nvPr/>
            </p:nvSpPr>
            <p:spPr>
              <a:xfrm>
                <a:off x="6728825" y="7882925"/>
                <a:ext cx="125850" cy="126350"/>
              </a:xfrm>
              <a:custGeom>
                <a:avLst/>
                <a:gdLst/>
                <a:ahLst/>
                <a:cxnLst/>
                <a:rect l="l" t="t" r="r" b="b"/>
                <a:pathLst>
                  <a:path w="5034" h="5054" extrusionOk="0">
                    <a:moveTo>
                      <a:pt x="597" y="1"/>
                    </a:moveTo>
                    <a:lnTo>
                      <a:pt x="1" y="597"/>
                    </a:lnTo>
                    <a:lnTo>
                      <a:pt x="4457" y="5053"/>
                    </a:lnTo>
                    <a:lnTo>
                      <a:pt x="5033" y="4457"/>
                    </a:lnTo>
                    <a:lnTo>
                      <a:pt x="597" y="1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1162;p55"/>
              <p:cNvSpPr/>
              <p:nvPr/>
            </p:nvSpPr>
            <p:spPr>
              <a:xfrm>
                <a:off x="6642875" y="7813900"/>
                <a:ext cx="111825" cy="94100"/>
              </a:xfrm>
              <a:custGeom>
                <a:avLst/>
                <a:gdLst/>
                <a:ahLst/>
                <a:cxnLst/>
                <a:rect l="l" t="t" r="r" b="b"/>
                <a:pathLst>
                  <a:path w="4473" h="3764" extrusionOk="0">
                    <a:moveTo>
                      <a:pt x="2200" y="1"/>
                    </a:moveTo>
                    <a:cubicBezTo>
                      <a:pt x="1030" y="1"/>
                      <a:pt x="0" y="1475"/>
                      <a:pt x="952" y="2583"/>
                    </a:cubicBezTo>
                    <a:cubicBezTo>
                      <a:pt x="992" y="2642"/>
                      <a:pt x="1032" y="2682"/>
                      <a:pt x="1091" y="2742"/>
                    </a:cubicBezTo>
                    <a:cubicBezTo>
                      <a:pt x="2015" y="3665"/>
                      <a:pt x="3492" y="3764"/>
                      <a:pt x="4080" y="3764"/>
                    </a:cubicBezTo>
                    <a:cubicBezTo>
                      <a:pt x="4240" y="3764"/>
                      <a:pt x="4334" y="3756"/>
                      <a:pt x="4334" y="3756"/>
                    </a:cubicBezTo>
                    <a:cubicBezTo>
                      <a:pt x="4334" y="3756"/>
                      <a:pt x="4473" y="1707"/>
                      <a:pt x="3299" y="514"/>
                    </a:cubicBezTo>
                    <a:cubicBezTo>
                      <a:pt x="3260" y="474"/>
                      <a:pt x="3200" y="434"/>
                      <a:pt x="3160" y="375"/>
                    </a:cubicBezTo>
                    <a:cubicBezTo>
                      <a:pt x="2855" y="113"/>
                      <a:pt x="2522" y="1"/>
                      <a:pt x="2200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1163;p55"/>
              <p:cNvSpPr/>
              <p:nvPr/>
            </p:nvSpPr>
            <p:spPr>
              <a:xfrm>
                <a:off x="6840725" y="8619950"/>
                <a:ext cx="220825" cy="220850"/>
              </a:xfrm>
              <a:custGeom>
                <a:avLst/>
                <a:gdLst/>
                <a:ahLst/>
                <a:cxnLst/>
                <a:rect l="l" t="t" r="r" b="b"/>
                <a:pathLst>
                  <a:path w="8833" h="8834" extrusionOk="0">
                    <a:moveTo>
                      <a:pt x="8236" y="1"/>
                    </a:moveTo>
                    <a:lnTo>
                      <a:pt x="0" y="8236"/>
                    </a:lnTo>
                    <a:lnTo>
                      <a:pt x="577" y="8833"/>
                    </a:lnTo>
                    <a:lnTo>
                      <a:pt x="8833" y="598"/>
                    </a:lnTo>
                    <a:lnTo>
                      <a:pt x="8236" y="1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" name="Google Shape;1164;p55"/>
              <p:cNvSpPr/>
              <p:nvPr/>
            </p:nvSpPr>
            <p:spPr>
              <a:xfrm>
                <a:off x="7037175" y="8546950"/>
                <a:ext cx="112325" cy="94100"/>
              </a:xfrm>
              <a:custGeom>
                <a:avLst/>
                <a:gdLst/>
                <a:ahLst/>
                <a:cxnLst/>
                <a:rect l="l" t="t" r="r" b="b"/>
                <a:pathLst>
                  <a:path w="4493" h="3764" extrusionOk="0">
                    <a:moveTo>
                      <a:pt x="2293" y="1"/>
                    </a:moveTo>
                    <a:cubicBezTo>
                      <a:pt x="1970" y="1"/>
                      <a:pt x="1638" y="112"/>
                      <a:pt x="1333" y="374"/>
                    </a:cubicBezTo>
                    <a:cubicBezTo>
                      <a:pt x="1273" y="434"/>
                      <a:pt x="1233" y="474"/>
                      <a:pt x="1174" y="514"/>
                    </a:cubicBezTo>
                    <a:cubicBezTo>
                      <a:pt x="0" y="1707"/>
                      <a:pt x="159" y="3756"/>
                      <a:pt x="159" y="3756"/>
                    </a:cubicBezTo>
                    <a:cubicBezTo>
                      <a:pt x="159" y="3756"/>
                      <a:pt x="252" y="3763"/>
                      <a:pt x="411" y="3763"/>
                    </a:cubicBezTo>
                    <a:cubicBezTo>
                      <a:pt x="994" y="3763"/>
                      <a:pt x="2463" y="3665"/>
                      <a:pt x="3402" y="2742"/>
                    </a:cubicBezTo>
                    <a:cubicBezTo>
                      <a:pt x="3441" y="2682"/>
                      <a:pt x="3481" y="2642"/>
                      <a:pt x="3541" y="2583"/>
                    </a:cubicBezTo>
                    <a:cubicBezTo>
                      <a:pt x="4492" y="1475"/>
                      <a:pt x="3463" y="1"/>
                      <a:pt x="2293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" name="Google Shape;1165;p55"/>
              <p:cNvSpPr/>
              <p:nvPr/>
            </p:nvSpPr>
            <p:spPr>
              <a:xfrm>
                <a:off x="6956600" y="8571725"/>
                <a:ext cx="20900" cy="142750"/>
              </a:xfrm>
              <a:custGeom>
                <a:avLst/>
                <a:gdLst/>
                <a:ahLst/>
                <a:cxnLst/>
                <a:rect l="l" t="t" r="r" b="b"/>
                <a:pathLst>
                  <a:path w="836" h="5710" extrusionOk="0">
                    <a:moveTo>
                      <a:pt x="0" y="0"/>
                    </a:moveTo>
                    <a:lnTo>
                      <a:pt x="0" y="5709"/>
                    </a:lnTo>
                    <a:lnTo>
                      <a:pt x="836" y="5709"/>
                    </a:lnTo>
                    <a:lnTo>
                      <a:pt x="836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1166;p55"/>
              <p:cNvSpPr/>
              <p:nvPr/>
            </p:nvSpPr>
            <p:spPr>
              <a:xfrm>
                <a:off x="6928250" y="8468025"/>
                <a:ext cx="78100" cy="115650"/>
              </a:xfrm>
              <a:custGeom>
                <a:avLst/>
                <a:gdLst/>
                <a:ahLst/>
                <a:cxnLst/>
                <a:rect l="l" t="t" r="r" b="b"/>
                <a:pathLst>
                  <a:path w="3124" h="4626" extrusionOk="0">
                    <a:moveTo>
                      <a:pt x="1555" y="1"/>
                    </a:moveTo>
                    <a:cubicBezTo>
                      <a:pt x="811" y="1"/>
                      <a:pt x="70" y="468"/>
                      <a:pt x="1" y="1403"/>
                    </a:cubicBezTo>
                    <a:cubicBezTo>
                      <a:pt x="1" y="1463"/>
                      <a:pt x="1" y="1542"/>
                      <a:pt x="1" y="1602"/>
                    </a:cubicBezTo>
                    <a:cubicBezTo>
                      <a:pt x="1" y="3273"/>
                      <a:pt x="1552" y="4626"/>
                      <a:pt x="1552" y="4626"/>
                    </a:cubicBezTo>
                    <a:cubicBezTo>
                      <a:pt x="1552" y="4626"/>
                      <a:pt x="3124" y="3273"/>
                      <a:pt x="3124" y="1602"/>
                    </a:cubicBezTo>
                    <a:cubicBezTo>
                      <a:pt x="3124" y="1542"/>
                      <a:pt x="3124" y="1463"/>
                      <a:pt x="3124" y="1403"/>
                    </a:cubicBezTo>
                    <a:cubicBezTo>
                      <a:pt x="3044" y="468"/>
                      <a:pt x="2298" y="1"/>
                      <a:pt x="1555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1167;p55"/>
              <p:cNvSpPr/>
              <p:nvPr/>
            </p:nvSpPr>
            <p:spPr>
              <a:xfrm>
                <a:off x="6840725" y="8042575"/>
                <a:ext cx="220825" cy="220825"/>
              </a:xfrm>
              <a:custGeom>
                <a:avLst/>
                <a:gdLst/>
                <a:ahLst/>
                <a:cxnLst/>
                <a:rect l="l" t="t" r="r" b="b"/>
                <a:pathLst>
                  <a:path w="8833" h="8833" extrusionOk="0">
                    <a:moveTo>
                      <a:pt x="8236" y="0"/>
                    </a:moveTo>
                    <a:lnTo>
                      <a:pt x="0" y="8236"/>
                    </a:lnTo>
                    <a:lnTo>
                      <a:pt x="577" y="8833"/>
                    </a:lnTo>
                    <a:lnTo>
                      <a:pt x="8833" y="597"/>
                    </a:lnTo>
                    <a:lnTo>
                      <a:pt x="8236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55"/>
              <p:cNvSpPr/>
              <p:nvPr/>
            </p:nvSpPr>
            <p:spPr>
              <a:xfrm>
                <a:off x="6922775" y="8966100"/>
                <a:ext cx="154200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6168" h="856" extrusionOk="0">
                    <a:moveTo>
                      <a:pt x="1" y="0"/>
                    </a:moveTo>
                    <a:lnTo>
                      <a:pt x="1" y="855"/>
                    </a:lnTo>
                    <a:lnTo>
                      <a:pt x="6167" y="855"/>
                    </a:lnTo>
                    <a:lnTo>
                      <a:pt x="6167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55"/>
              <p:cNvSpPr/>
              <p:nvPr/>
            </p:nvSpPr>
            <p:spPr>
              <a:xfrm>
                <a:off x="7058550" y="8937750"/>
                <a:ext cx="127325" cy="78100"/>
              </a:xfrm>
              <a:custGeom>
                <a:avLst/>
                <a:gdLst/>
                <a:ahLst/>
                <a:cxnLst/>
                <a:rect l="l" t="t" r="r" b="b"/>
                <a:pathLst>
                  <a:path w="5093" h="3124" extrusionOk="0">
                    <a:moveTo>
                      <a:pt x="3024" y="0"/>
                    </a:moveTo>
                    <a:cubicBezTo>
                      <a:pt x="1353" y="0"/>
                      <a:pt x="0" y="1572"/>
                      <a:pt x="0" y="1572"/>
                    </a:cubicBezTo>
                    <a:cubicBezTo>
                      <a:pt x="0" y="1572"/>
                      <a:pt x="1353" y="3123"/>
                      <a:pt x="3024" y="3123"/>
                    </a:cubicBezTo>
                    <a:lnTo>
                      <a:pt x="3223" y="3123"/>
                    </a:lnTo>
                    <a:cubicBezTo>
                      <a:pt x="5093" y="2984"/>
                      <a:pt x="5093" y="139"/>
                      <a:pt x="3223" y="0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1170;p55"/>
              <p:cNvSpPr/>
              <p:nvPr/>
            </p:nvSpPr>
            <p:spPr>
              <a:xfrm>
                <a:off x="6840725" y="7738700"/>
                <a:ext cx="164125" cy="164150"/>
              </a:xfrm>
              <a:custGeom>
                <a:avLst/>
                <a:gdLst/>
                <a:ahLst/>
                <a:cxnLst/>
                <a:rect l="l" t="t" r="r" b="b"/>
                <a:pathLst>
                  <a:path w="6565" h="6566" extrusionOk="0">
                    <a:moveTo>
                      <a:pt x="5988" y="1"/>
                    </a:moveTo>
                    <a:lnTo>
                      <a:pt x="0" y="5989"/>
                    </a:lnTo>
                    <a:lnTo>
                      <a:pt x="597" y="6565"/>
                    </a:lnTo>
                    <a:lnTo>
                      <a:pt x="6565" y="598"/>
                    </a:lnTo>
                    <a:lnTo>
                      <a:pt x="5988" y="1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55"/>
              <p:cNvSpPr/>
              <p:nvPr/>
            </p:nvSpPr>
            <p:spPr>
              <a:xfrm>
                <a:off x="6977975" y="7596750"/>
                <a:ext cx="192125" cy="161650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6466" extrusionOk="0">
                    <a:moveTo>
                      <a:pt x="3922" y="1"/>
                    </a:moveTo>
                    <a:cubicBezTo>
                      <a:pt x="3368" y="1"/>
                      <a:pt x="2794" y="194"/>
                      <a:pt x="2269" y="646"/>
                    </a:cubicBezTo>
                    <a:cubicBezTo>
                      <a:pt x="2189" y="726"/>
                      <a:pt x="2090" y="805"/>
                      <a:pt x="2010" y="885"/>
                    </a:cubicBezTo>
                    <a:cubicBezTo>
                      <a:pt x="1" y="2914"/>
                      <a:pt x="259" y="6455"/>
                      <a:pt x="259" y="6455"/>
                    </a:cubicBezTo>
                    <a:cubicBezTo>
                      <a:pt x="259" y="6455"/>
                      <a:pt x="405" y="6465"/>
                      <a:pt x="653" y="6465"/>
                    </a:cubicBezTo>
                    <a:cubicBezTo>
                      <a:pt x="1628" y="6465"/>
                      <a:pt x="4193" y="6301"/>
                      <a:pt x="5809" y="4684"/>
                    </a:cubicBezTo>
                    <a:cubicBezTo>
                      <a:pt x="5889" y="4605"/>
                      <a:pt x="5969" y="4525"/>
                      <a:pt x="6048" y="4426"/>
                    </a:cubicBezTo>
                    <a:cubicBezTo>
                      <a:pt x="7684" y="2524"/>
                      <a:pt x="5927" y="1"/>
                      <a:pt x="3922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1172;p55"/>
              <p:cNvSpPr/>
              <p:nvPr/>
            </p:nvSpPr>
            <p:spPr>
              <a:xfrm>
                <a:off x="6922775" y="7810325"/>
                <a:ext cx="154200" cy="20900"/>
              </a:xfrm>
              <a:custGeom>
                <a:avLst/>
                <a:gdLst/>
                <a:ahLst/>
                <a:cxnLst/>
                <a:rect l="l" t="t" r="r" b="b"/>
                <a:pathLst>
                  <a:path w="6168" h="836" extrusionOk="0">
                    <a:moveTo>
                      <a:pt x="1" y="0"/>
                    </a:moveTo>
                    <a:lnTo>
                      <a:pt x="1" y="836"/>
                    </a:lnTo>
                    <a:lnTo>
                      <a:pt x="6167" y="836"/>
                    </a:lnTo>
                    <a:lnTo>
                      <a:pt x="6167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55"/>
              <p:cNvSpPr/>
              <p:nvPr/>
            </p:nvSpPr>
            <p:spPr>
              <a:xfrm>
                <a:off x="7058550" y="7781475"/>
                <a:ext cx="127325" cy="78600"/>
              </a:xfrm>
              <a:custGeom>
                <a:avLst/>
                <a:gdLst/>
                <a:ahLst/>
                <a:cxnLst/>
                <a:rect l="l" t="t" r="r" b="b"/>
                <a:pathLst>
                  <a:path w="5093" h="3144" extrusionOk="0">
                    <a:moveTo>
                      <a:pt x="3024" y="1"/>
                    </a:moveTo>
                    <a:cubicBezTo>
                      <a:pt x="1353" y="1"/>
                      <a:pt x="0" y="1572"/>
                      <a:pt x="0" y="1572"/>
                    </a:cubicBezTo>
                    <a:cubicBezTo>
                      <a:pt x="0" y="1572"/>
                      <a:pt x="1353" y="3144"/>
                      <a:pt x="3024" y="3144"/>
                    </a:cubicBezTo>
                    <a:cubicBezTo>
                      <a:pt x="3084" y="3144"/>
                      <a:pt x="3163" y="3144"/>
                      <a:pt x="3223" y="3124"/>
                    </a:cubicBezTo>
                    <a:cubicBezTo>
                      <a:pt x="5093" y="2985"/>
                      <a:pt x="5093" y="160"/>
                      <a:pt x="3223" y="20"/>
                    </a:cubicBezTo>
                    <a:cubicBezTo>
                      <a:pt x="3163" y="20"/>
                      <a:pt x="3084" y="1"/>
                      <a:pt x="3024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" name="Google Shape;1174;p55"/>
              <p:cNvSpPr/>
              <p:nvPr/>
            </p:nvSpPr>
            <p:spPr>
              <a:xfrm>
                <a:off x="6840725" y="8344450"/>
                <a:ext cx="234250" cy="234750"/>
              </a:xfrm>
              <a:custGeom>
                <a:avLst/>
                <a:gdLst/>
                <a:ahLst/>
                <a:cxnLst/>
                <a:rect l="l" t="t" r="r" b="b"/>
                <a:pathLst>
                  <a:path w="9370" h="9390" extrusionOk="0">
                    <a:moveTo>
                      <a:pt x="8793" y="0"/>
                    </a:moveTo>
                    <a:lnTo>
                      <a:pt x="0" y="8793"/>
                    </a:lnTo>
                    <a:lnTo>
                      <a:pt x="577" y="9390"/>
                    </a:lnTo>
                    <a:lnTo>
                      <a:pt x="9370" y="597"/>
                    </a:lnTo>
                    <a:lnTo>
                      <a:pt x="8793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5" name="Google Shape;1175;p55"/>
              <p:cNvSpPr/>
              <p:nvPr/>
            </p:nvSpPr>
            <p:spPr>
              <a:xfrm>
                <a:off x="7029200" y="8218900"/>
                <a:ext cx="192625" cy="161200"/>
              </a:xfrm>
              <a:custGeom>
                <a:avLst/>
                <a:gdLst/>
                <a:ahLst/>
                <a:cxnLst/>
                <a:rect l="l" t="t" r="r" b="b"/>
                <a:pathLst>
                  <a:path w="7705" h="6448" extrusionOk="0">
                    <a:moveTo>
                      <a:pt x="3942" y="0"/>
                    </a:moveTo>
                    <a:cubicBezTo>
                      <a:pt x="3387" y="0"/>
                      <a:pt x="2814" y="193"/>
                      <a:pt x="2288" y="646"/>
                    </a:cubicBezTo>
                    <a:cubicBezTo>
                      <a:pt x="2209" y="725"/>
                      <a:pt x="2109" y="805"/>
                      <a:pt x="2030" y="884"/>
                    </a:cubicBezTo>
                    <a:cubicBezTo>
                      <a:pt x="1" y="2914"/>
                      <a:pt x="279" y="6435"/>
                      <a:pt x="279" y="6435"/>
                    </a:cubicBezTo>
                    <a:cubicBezTo>
                      <a:pt x="279" y="6435"/>
                      <a:pt x="443" y="6447"/>
                      <a:pt x="719" y="6447"/>
                    </a:cubicBezTo>
                    <a:cubicBezTo>
                      <a:pt x="1727" y="6447"/>
                      <a:pt x="4237" y="6276"/>
                      <a:pt x="5829" y="4684"/>
                    </a:cubicBezTo>
                    <a:cubicBezTo>
                      <a:pt x="5909" y="4604"/>
                      <a:pt x="5988" y="4525"/>
                      <a:pt x="6068" y="4425"/>
                    </a:cubicBezTo>
                    <a:cubicBezTo>
                      <a:pt x="7704" y="2524"/>
                      <a:pt x="5947" y="0"/>
                      <a:pt x="3942" y="0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" name="Google Shape;1176;p55"/>
              <p:cNvSpPr/>
              <p:nvPr/>
            </p:nvSpPr>
            <p:spPr>
              <a:xfrm>
                <a:off x="7029200" y="7904525"/>
                <a:ext cx="192575" cy="161225"/>
              </a:xfrm>
              <a:custGeom>
                <a:avLst/>
                <a:gdLst/>
                <a:ahLst/>
                <a:cxnLst/>
                <a:rect l="l" t="t" r="r" b="b"/>
                <a:pathLst>
                  <a:path w="7703" h="6449" extrusionOk="0">
                    <a:moveTo>
                      <a:pt x="3948" y="1"/>
                    </a:moveTo>
                    <a:cubicBezTo>
                      <a:pt x="3392" y="1"/>
                      <a:pt x="2816" y="194"/>
                      <a:pt x="2288" y="649"/>
                    </a:cubicBezTo>
                    <a:cubicBezTo>
                      <a:pt x="2209" y="708"/>
                      <a:pt x="2109" y="788"/>
                      <a:pt x="2030" y="887"/>
                    </a:cubicBezTo>
                    <a:cubicBezTo>
                      <a:pt x="1" y="2896"/>
                      <a:pt x="279" y="6437"/>
                      <a:pt x="279" y="6437"/>
                    </a:cubicBezTo>
                    <a:cubicBezTo>
                      <a:pt x="279" y="6437"/>
                      <a:pt x="427" y="6448"/>
                      <a:pt x="679" y="6448"/>
                    </a:cubicBezTo>
                    <a:cubicBezTo>
                      <a:pt x="1658" y="6448"/>
                      <a:pt x="4216" y="6285"/>
                      <a:pt x="5829" y="4687"/>
                    </a:cubicBezTo>
                    <a:cubicBezTo>
                      <a:pt x="5909" y="4587"/>
                      <a:pt x="5988" y="4508"/>
                      <a:pt x="6068" y="4408"/>
                    </a:cubicBezTo>
                    <a:cubicBezTo>
                      <a:pt x="7703" y="2509"/>
                      <a:pt x="5950" y="1"/>
                      <a:pt x="3948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" name="Google Shape;1177;p55"/>
              <p:cNvSpPr/>
              <p:nvPr/>
            </p:nvSpPr>
            <p:spPr>
              <a:xfrm>
                <a:off x="6724350" y="8499600"/>
                <a:ext cx="130825" cy="130825"/>
              </a:xfrm>
              <a:custGeom>
                <a:avLst/>
                <a:gdLst/>
                <a:ahLst/>
                <a:cxnLst/>
                <a:rect l="l" t="t" r="r" b="b"/>
                <a:pathLst>
                  <a:path w="5233" h="5233" extrusionOk="0">
                    <a:moveTo>
                      <a:pt x="597" y="1"/>
                    </a:moveTo>
                    <a:lnTo>
                      <a:pt x="1" y="597"/>
                    </a:lnTo>
                    <a:lnTo>
                      <a:pt x="4636" y="5232"/>
                    </a:lnTo>
                    <a:lnTo>
                      <a:pt x="5232" y="4656"/>
                    </a:lnTo>
                    <a:lnTo>
                      <a:pt x="597" y="1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" name="Google Shape;1178;p55"/>
              <p:cNvSpPr/>
              <p:nvPr/>
            </p:nvSpPr>
            <p:spPr>
              <a:xfrm>
                <a:off x="6639975" y="8431825"/>
                <a:ext cx="112250" cy="93850"/>
              </a:xfrm>
              <a:custGeom>
                <a:avLst/>
                <a:gdLst/>
                <a:ahLst/>
                <a:cxnLst/>
                <a:rect l="l" t="t" r="r" b="b"/>
                <a:pathLst>
                  <a:path w="4490" h="3754" extrusionOk="0">
                    <a:moveTo>
                      <a:pt x="2186" y="0"/>
                    </a:moveTo>
                    <a:cubicBezTo>
                      <a:pt x="1020" y="0"/>
                      <a:pt x="0" y="1469"/>
                      <a:pt x="949" y="2572"/>
                    </a:cubicBezTo>
                    <a:cubicBezTo>
                      <a:pt x="988" y="2632"/>
                      <a:pt x="1048" y="2672"/>
                      <a:pt x="1088" y="2732"/>
                    </a:cubicBezTo>
                    <a:cubicBezTo>
                      <a:pt x="2011" y="3655"/>
                      <a:pt x="3488" y="3753"/>
                      <a:pt x="4077" y="3753"/>
                    </a:cubicBezTo>
                    <a:cubicBezTo>
                      <a:pt x="4236" y="3753"/>
                      <a:pt x="4330" y="3746"/>
                      <a:pt x="4330" y="3746"/>
                    </a:cubicBezTo>
                    <a:cubicBezTo>
                      <a:pt x="4330" y="3746"/>
                      <a:pt x="4490" y="1697"/>
                      <a:pt x="3296" y="524"/>
                    </a:cubicBezTo>
                    <a:cubicBezTo>
                      <a:pt x="3256" y="464"/>
                      <a:pt x="3196" y="424"/>
                      <a:pt x="3157" y="384"/>
                    </a:cubicBezTo>
                    <a:cubicBezTo>
                      <a:pt x="2848" y="115"/>
                      <a:pt x="2511" y="0"/>
                      <a:pt x="2186" y="0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" name="Google Shape;1179;p55"/>
              <p:cNvSpPr/>
              <p:nvPr/>
            </p:nvSpPr>
            <p:spPr>
              <a:xfrm>
                <a:off x="6625375" y="8204200"/>
                <a:ext cx="229800" cy="229775"/>
              </a:xfrm>
              <a:custGeom>
                <a:avLst/>
                <a:gdLst/>
                <a:ahLst/>
                <a:cxnLst/>
                <a:rect l="l" t="t" r="r" b="b"/>
                <a:pathLst>
                  <a:path w="9192" h="9191" extrusionOk="0">
                    <a:moveTo>
                      <a:pt x="598" y="0"/>
                    </a:moveTo>
                    <a:lnTo>
                      <a:pt x="1" y="597"/>
                    </a:lnTo>
                    <a:lnTo>
                      <a:pt x="8614" y="9191"/>
                    </a:lnTo>
                    <a:lnTo>
                      <a:pt x="9191" y="8594"/>
                    </a:lnTo>
                    <a:lnTo>
                      <a:pt x="598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" name="Google Shape;1180;p55"/>
              <p:cNvSpPr/>
              <p:nvPr/>
            </p:nvSpPr>
            <p:spPr>
              <a:xfrm>
                <a:off x="6550875" y="8142150"/>
                <a:ext cx="111825" cy="94075"/>
              </a:xfrm>
              <a:custGeom>
                <a:avLst/>
                <a:gdLst/>
                <a:ahLst/>
                <a:cxnLst/>
                <a:rect l="l" t="t" r="r" b="b"/>
                <a:pathLst>
                  <a:path w="4473" h="3763" extrusionOk="0">
                    <a:moveTo>
                      <a:pt x="2183" y="0"/>
                    </a:moveTo>
                    <a:cubicBezTo>
                      <a:pt x="1018" y="0"/>
                      <a:pt x="0" y="1474"/>
                      <a:pt x="952" y="2582"/>
                    </a:cubicBezTo>
                    <a:cubicBezTo>
                      <a:pt x="992" y="2642"/>
                      <a:pt x="1031" y="2681"/>
                      <a:pt x="1091" y="2741"/>
                    </a:cubicBezTo>
                    <a:cubicBezTo>
                      <a:pt x="2014" y="3664"/>
                      <a:pt x="3479" y="3763"/>
                      <a:pt x="4062" y="3763"/>
                    </a:cubicBezTo>
                    <a:cubicBezTo>
                      <a:pt x="4220" y="3763"/>
                      <a:pt x="4314" y="3756"/>
                      <a:pt x="4314" y="3756"/>
                    </a:cubicBezTo>
                    <a:cubicBezTo>
                      <a:pt x="4314" y="3756"/>
                      <a:pt x="4473" y="1687"/>
                      <a:pt x="3299" y="513"/>
                    </a:cubicBezTo>
                    <a:cubicBezTo>
                      <a:pt x="3239" y="473"/>
                      <a:pt x="3200" y="433"/>
                      <a:pt x="3140" y="374"/>
                    </a:cubicBezTo>
                    <a:cubicBezTo>
                      <a:pt x="2835" y="112"/>
                      <a:pt x="2503" y="0"/>
                      <a:pt x="2183" y="0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" name="Google Shape;1181;p55"/>
              <p:cNvSpPr/>
              <p:nvPr/>
            </p:nvSpPr>
            <p:spPr>
              <a:xfrm>
                <a:off x="6541825" y="8308625"/>
                <a:ext cx="198475" cy="20925"/>
              </a:xfrm>
              <a:custGeom>
                <a:avLst/>
                <a:gdLst/>
                <a:ahLst/>
                <a:cxnLst/>
                <a:rect l="l" t="t" r="r" b="b"/>
                <a:pathLst>
                  <a:path w="7939" h="837" extrusionOk="0">
                    <a:moveTo>
                      <a:pt x="1" y="1"/>
                    </a:moveTo>
                    <a:lnTo>
                      <a:pt x="1" y="836"/>
                    </a:lnTo>
                    <a:lnTo>
                      <a:pt x="7938" y="836"/>
                    </a:lnTo>
                    <a:lnTo>
                      <a:pt x="7938" y="1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" name="Google Shape;1182;p55"/>
              <p:cNvSpPr/>
              <p:nvPr/>
            </p:nvSpPr>
            <p:spPr>
              <a:xfrm>
                <a:off x="6968525" y="8281775"/>
                <a:ext cx="21425" cy="159175"/>
              </a:xfrm>
              <a:custGeom>
                <a:avLst/>
                <a:gdLst/>
                <a:ahLst/>
                <a:cxnLst/>
                <a:rect l="l" t="t" r="r" b="b"/>
                <a:pathLst>
                  <a:path w="857" h="6367" extrusionOk="0">
                    <a:moveTo>
                      <a:pt x="1" y="1"/>
                    </a:moveTo>
                    <a:lnTo>
                      <a:pt x="1" y="6366"/>
                    </a:lnTo>
                    <a:lnTo>
                      <a:pt x="856" y="6366"/>
                    </a:lnTo>
                    <a:lnTo>
                      <a:pt x="856" y="1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" name="Google Shape;1183;p55"/>
              <p:cNvSpPr/>
              <p:nvPr/>
            </p:nvSpPr>
            <p:spPr>
              <a:xfrm>
                <a:off x="6940175" y="8189025"/>
                <a:ext cx="78125" cy="115650"/>
              </a:xfrm>
              <a:custGeom>
                <a:avLst/>
                <a:gdLst/>
                <a:ahLst/>
                <a:cxnLst/>
                <a:rect l="l" t="t" r="r" b="b"/>
                <a:pathLst>
                  <a:path w="3125" h="4626" extrusionOk="0">
                    <a:moveTo>
                      <a:pt x="1563" y="1"/>
                    </a:moveTo>
                    <a:cubicBezTo>
                      <a:pt x="817" y="1"/>
                      <a:pt x="71" y="468"/>
                      <a:pt x="1" y="1403"/>
                    </a:cubicBezTo>
                    <a:cubicBezTo>
                      <a:pt x="1" y="1463"/>
                      <a:pt x="1" y="1542"/>
                      <a:pt x="1" y="1602"/>
                    </a:cubicBezTo>
                    <a:cubicBezTo>
                      <a:pt x="1" y="3273"/>
                      <a:pt x="1553" y="4626"/>
                      <a:pt x="1553" y="4626"/>
                    </a:cubicBezTo>
                    <a:cubicBezTo>
                      <a:pt x="1553" y="4626"/>
                      <a:pt x="3124" y="3273"/>
                      <a:pt x="3124" y="1602"/>
                    </a:cubicBezTo>
                    <a:cubicBezTo>
                      <a:pt x="3124" y="1542"/>
                      <a:pt x="3124" y="1463"/>
                      <a:pt x="3124" y="1403"/>
                    </a:cubicBezTo>
                    <a:cubicBezTo>
                      <a:pt x="3054" y="468"/>
                      <a:pt x="2309" y="1"/>
                      <a:pt x="1563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" name="Google Shape;1184;p55"/>
              <p:cNvSpPr/>
              <p:nvPr/>
            </p:nvSpPr>
            <p:spPr>
              <a:xfrm>
                <a:off x="6840725" y="7960025"/>
                <a:ext cx="120375" cy="120875"/>
              </a:xfrm>
              <a:custGeom>
                <a:avLst/>
                <a:gdLst/>
                <a:ahLst/>
                <a:cxnLst/>
                <a:rect l="l" t="t" r="r" b="b"/>
                <a:pathLst>
                  <a:path w="4815" h="4835" extrusionOk="0">
                    <a:moveTo>
                      <a:pt x="4238" y="0"/>
                    </a:moveTo>
                    <a:lnTo>
                      <a:pt x="0" y="4237"/>
                    </a:lnTo>
                    <a:lnTo>
                      <a:pt x="577" y="4834"/>
                    </a:lnTo>
                    <a:lnTo>
                      <a:pt x="4814" y="597"/>
                    </a:lnTo>
                    <a:lnTo>
                      <a:pt x="4238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" name="Google Shape;1185;p55"/>
              <p:cNvSpPr/>
              <p:nvPr/>
            </p:nvSpPr>
            <p:spPr>
              <a:xfrm>
                <a:off x="6935700" y="7888500"/>
                <a:ext cx="112225" cy="940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762" extrusionOk="0">
                    <a:moveTo>
                      <a:pt x="2293" y="1"/>
                    </a:moveTo>
                    <a:cubicBezTo>
                      <a:pt x="1971" y="1"/>
                      <a:pt x="1639" y="113"/>
                      <a:pt x="1334" y="374"/>
                    </a:cubicBezTo>
                    <a:cubicBezTo>
                      <a:pt x="1274" y="414"/>
                      <a:pt x="1234" y="474"/>
                      <a:pt x="1175" y="514"/>
                    </a:cubicBezTo>
                    <a:cubicBezTo>
                      <a:pt x="1" y="1687"/>
                      <a:pt x="160" y="3756"/>
                      <a:pt x="160" y="3756"/>
                    </a:cubicBezTo>
                    <a:cubicBezTo>
                      <a:pt x="160" y="3756"/>
                      <a:pt x="235" y="3761"/>
                      <a:pt x="366" y="3761"/>
                    </a:cubicBezTo>
                    <a:cubicBezTo>
                      <a:pt x="914" y="3761"/>
                      <a:pt x="2434" y="3670"/>
                      <a:pt x="3383" y="2722"/>
                    </a:cubicBezTo>
                    <a:cubicBezTo>
                      <a:pt x="3442" y="2682"/>
                      <a:pt x="3482" y="2622"/>
                      <a:pt x="3522" y="2583"/>
                    </a:cubicBezTo>
                    <a:cubicBezTo>
                      <a:pt x="4489" y="1475"/>
                      <a:pt x="3462" y="1"/>
                      <a:pt x="2293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" name="Google Shape;1186;p55"/>
              <p:cNvSpPr/>
              <p:nvPr/>
            </p:nvSpPr>
            <p:spPr>
              <a:xfrm>
                <a:off x="6757375" y="7442850"/>
                <a:ext cx="175675" cy="157600"/>
              </a:xfrm>
              <a:custGeom>
                <a:avLst/>
                <a:gdLst/>
                <a:ahLst/>
                <a:cxnLst/>
                <a:rect l="l" t="t" r="r" b="b"/>
                <a:pathLst>
                  <a:path w="7027" h="6304" extrusionOk="0">
                    <a:moveTo>
                      <a:pt x="3557" y="0"/>
                    </a:moveTo>
                    <a:cubicBezTo>
                      <a:pt x="3118" y="0"/>
                      <a:pt x="2683" y="942"/>
                      <a:pt x="3434" y="2923"/>
                    </a:cubicBezTo>
                    <a:cubicBezTo>
                      <a:pt x="2822" y="1310"/>
                      <a:pt x="2077" y="735"/>
                      <a:pt x="1642" y="735"/>
                    </a:cubicBezTo>
                    <a:cubicBezTo>
                      <a:pt x="989" y="735"/>
                      <a:pt x="1037" y="2035"/>
                      <a:pt x="3295" y="3062"/>
                    </a:cubicBezTo>
                    <a:cubicBezTo>
                      <a:pt x="2502" y="2701"/>
                      <a:pt x="1863" y="2568"/>
                      <a:pt x="1388" y="2568"/>
                    </a:cubicBezTo>
                    <a:cubicBezTo>
                      <a:pt x="40" y="2568"/>
                      <a:pt x="0" y="3640"/>
                      <a:pt x="1447" y="3640"/>
                    </a:cubicBezTo>
                    <a:cubicBezTo>
                      <a:pt x="1909" y="3640"/>
                      <a:pt x="2523" y="3530"/>
                      <a:pt x="3294" y="3241"/>
                    </a:cubicBezTo>
                    <a:lnTo>
                      <a:pt x="3294" y="3241"/>
                    </a:lnTo>
                    <a:cubicBezTo>
                      <a:pt x="855" y="4154"/>
                      <a:pt x="782" y="5387"/>
                      <a:pt x="1484" y="5387"/>
                    </a:cubicBezTo>
                    <a:cubicBezTo>
                      <a:pt x="1944" y="5387"/>
                      <a:pt x="2736" y="4857"/>
                      <a:pt x="3414" y="3361"/>
                    </a:cubicBezTo>
                    <a:lnTo>
                      <a:pt x="3414" y="3361"/>
                    </a:lnTo>
                    <a:cubicBezTo>
                      <a:pt x="2542" y="5286"/>
                      <a:pt x="3003" y="6303"/>
                      <a:pt x="3462" y="6303"/>
                    </a:cubicBezTo>
                    <a:cubicBezTo>
                      <a:pt x="3904" y="6303"/>
                      <a:pt x="4344" y="5361"/>
                      <a:pt x="3593" y="3381"/>
                    </a:cubicBezTo>
                    <a:lnTo>
                      <a:pt x="3593" y="3381"/>
                    </a:lnTo>
                    <a:cubicBezTo>
                      <a:pt x="4205" y="4994"/>
                      <a:pt x="4950" y="5569"/>
                      <a:pt x="5383" y="5569"/>
                    </a:cubicBezTo>
                    <a:cubicBezTo>
                      <a:pt x="6035" y="5569"/>
                      <a:pt x="5982" y="4269"/>
                      <a:pt x="3713" y="3241"/>
                    </a:cubicBezTo>
                    <a:lnTo>
                      <a:pt x="3713" y="3241"/>
                    </a:lnTo>
                    <a:cubicBezTo>
                      <a:pt x="4510" y="3602"/>
                      <a:pt x="5151" y="3735"/>
                      <a:pt x="5629" y="3735"/>
                    </a:cubicBezTo>
                    <a:cubicBezTo>
                      <a:pt x="6984" y="3735"/>
                      <a:pt x="7026" y="2664"/>
                      <a:pt x="5580" y="2664"/>
                    </a:cubicBezTo>
                    <a:cubicBezTo>
                      <a:pt x="5118" y="2664"/>
                      <a:pt x="4504" y="2773"/>
                      <a:pt x="3732" y="3062"/>
                    </a:cubicBezTo>
                    <a:cubicBezTo>
                      <a:pt x="6171" y="2149"/>
                      <a:pt x="6237" y="916"/>
                      <a:pt x="5534" y="916"/>
                    </a:cubicBezTo>
                    <a:cubicBezTo>
                      <a:pt x="5074" y="916"/>
                      <a:pt x="4282" y="1446"/>
                      <a:pt x="3613" y="2943"/>
                    </a:cubicBezTo>
                    <a:cubicBezTo>
                      <a:pt x="4474" y="1017"/>
                      <a:pt x="4014" y="0"/>
                      <a:pt x="3557" y="0"/>
                    </a:cubicBezTo>
                    <a:close/>
                  </a:path>
                </a:pathLst>
              </a:custGeom>
              <a:solidFill>
                <a:srgbClr val="E0EB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" name="Google Shape;1187;p55"/>
              <p:cNvSpPr/>
              <p:nvPr/>
            </p:nvSpPr>
            <p:spPr>
              <a:xfrm>
                <a:off x="6676725" y="7377050"/>
                <a:ext cx="336700" cy="288925"/>
              </a:xfrm>
              <a:custGeom>
                <a:avLst/>
                <a:gdLst/>
                <a:ahLst/>
                <a:cxnLst/>
                <a:rect l="l" t="t" r="r" b="b"/>
                <a:pathLst>
                  <a:path w="13468" h="11557" extrusionOk="0">
                    <a:moveTo>
                      <a:pt x="8780" y="0"/>
                    </a:moveTo>
                    <a:cubicBezTo>
                      <a:pt x="7955" y="0"/>
                      <a:pt x="6739" y="1516"/>
                      <a:pt x="6739" y="5316"/>
                    </a:cubicBezTo>
                    <a:cubicBezTo>
                      <a:pt x="6739" y="1523"/>
                      <a:pt x="5518" y="9"/>
                      <a:pt x="4691" y="9"/>
                    </a:cubicBezTo>
                    <a:cubicBezTo>
                      <a:pt x="3674" y="9"/>
                      <a:pt x="3251" y="2297"/>
                      <a:pt x="6421" y="5455"/>
                    </a:cubicBezTo>
                    <a:cubicBezTo>
                      <a:pt x="4573" y="3614"/>
                      <a:pt x="3023" y="2989"/>
                      <a:pt x="2052" y="2989"/>
                    </a:cubicBezTo>
                    <a:cubicBezTo>
                      <a:pt x="0" y="2989"/>
                      <a:pt x="525" y="5774"/>
                      <a:pt x="6262" y="5774"/>
                    </a:cubicBezTo>
                    <a:cubicBezTo>
                      <a:pt x="525" y="5774"/>
                      <a:pt x="0" y="8567"/>
                      <a:pt x="2051" y="8567"/>
                    </a:cubicBezTo>
                    <a:cubicBezTo>
                      <a:pt x="3023" y="8567"/>
                      <a:pt x="4573" y="7940"/>
                      <a:pt x="6421" y="6092"/>
                    </a:cubicBezTo>
                    <a:lnTo>
                      <a:pt x="6421" y="6092"/>
                    </a:lnTo>
                    <a:cubicBezTo>
                      <a:pt x="3250" y="9264"/>
                      <a:pt x="3674" y="11557"/>
                      <a:pt x="4692" y="11557"/>
                    </a:cubicBezTo>
                    <a:cubicBezTo>
                      <a:pt x="5520" y="11557"/>
                      <a:pt x="6739" y="10042"/>
                      <a:pt x="6739" y="6251"/>
                    </a:cubicBezTo>
                    <a:cubicBezTo>
                      <a:pt x="6739" y="10042"/>
                      <a:pt x="7955" y="11557"/>
                      <a:pt x="8780" y="11557"/>
                    </a:cubicBezTo>
                    <a:cubicBezTo>
                      <a:pt x="9795" y="11557"/>
                      <a:pt x="10218" y="9264"/>
                      <a:pt x="7058" y="6092"/>
                    </a:cubicBezTo>
                    <a:lnTo>
                      <a:pt x="7058" y="6092"/>
                    </a:lnTo>
                    <a:cubicBezTo>
                      <a:pt x="8900" y="7940"/>
                      <a:pt x="10447" y="8567"/>
                      <a:pt x="11418" y="8567"/>
                    </a:cubicBezTo>
                    <a:cubicBezTo>
                      <a:pt x="13468" y="8567"/>
                      <a:pt x="12947" y="5774"/>
                      <a:pt x="7197" y="5774"/>
                    </a:cubicBezTo>
                    <a:cubicBezTo>
                      <a:pt x="12947" y="5774"/>
                      <a:pt x="13468" y="2989"/>
                      <a:pt x="11418" y="2989"/>
                    </a:cubicBezTo>
                    <a:cubicBezTo>
                      <a:pt x="10447" y="2989"/>
                      <a:pt x="8899" y="3614"/>
                      <a:pt x="7058" y="5455"/>
                    </a:cubicBezTo>
                    <a:cubicBezTo>
                      <a:pt x="10218" y="2295"/>
                      <a:pt x="9795" y="0"/>
                      <a:pt x="8780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" name="Google Shape;1188;p55"/>
              <p:cNvSpPr/>
              <p:nvPr/>
            </p:nvSpPr>
            <p:spPr>
              <a:xfrm>
                <a:off x="6792650" y="7476350"/>
                <a:ext cx="105050" cy="90175"/>
              </a:xfrm>
              <a:custGeom>
                <a:avLst/>
                <a:gdLst/>
                <a:ahLst/>
                <a:cxnLst/>
                <a:rect l="l" t="t" r="r" b="b"/>
                <a:pathLst>
                  <a:path w="4202" h="3607" extrusionOk="0">
                    <a:moveTo>
                      <a:pt x="1464" y="1"/>
                    </a:moveTo>
                    <a:cubicBezTo>
                      <a:pt x="1147" y="1"/>
                      <a:pt x="1016" y="716"/>
                      <a:pt x="2003" y="1702"/>
                    </a:cubicBezTo>
                    <a:cubicBezTo>
                      <a:pt x="1428" y="1127"/>
                      <a:pt x="945" y="932"/>
                      <a:pt x="641" y="932"/>
                    </a:cubicBezTo>
                    <a:cubicBezTo>
                      <a:pt x="1" y="932"/>
                      <a:pt x="161" y="1802"/>
                      <a:pt x="1943" y="1802"/>
                    </a:cubicBezTo>
                    <a:cubicBezTo>
                      <a:pt x="161" y="1802"/>
                      <a:pt x="1" y="2672"/>
                      <a:pt x="641" y="2672"/>
                    </a:cubicBezTo>
                    <a:cubicBezTo>
                      <a:pt x="945" y="2672"/>
                      <a:pt x="1427" y="2477"/>
                      <a:pt x="2003" y="1901"/>
                    </a:cubicBezTo>
                    <a:lnTo>
                      <a:pt x="2003" y="1901"/>
                    </a:lnTo>
                    <a:cubicBezTo>
                      <a:pt x="1014" y="2890"/>
                      <a:pt x="1148" y="3606"/>
                      <a:pt x="1466" y="3606"/>
                    </a:cubicBezTo>
                    <a:cubicBezTo>
                      <a:pt x="1724" y="3606"/>
                      <a:pt x="2102" y="3136"/>
                      <a:pt x="2102" y="1961"/>
                    </a:cubicBezTo>
                    <a:cubicBezTo>
                      <a:pt x="2102" y="3136"/>
                      <a:pt x="2481" y="3606"/>
                      <a:pt x="2739" y="3606"/>
                    </a:cubicBezTo>
                    <a:cubicBezTo>
                      <a:pt x="3057" y="3606"/>
                      <a:pt x="3191" y="2890"/>
                      <a:pt x="2202" y="1901"/>
                    </a:cubicBezTo>
                    <a:lnTo>
                      <a:pt x="2202" y="1901"/>
                    </a:lnTo>
                    <a:cubicBezTo>
                      <a:pt x="2777" y="2477"/>
                      <a:pt x="3260" y="2672"/>
                      <a:pt x="3563" y="2672"/>
                    </a:cubicBezTo>
                    <a:cubicBezTo>
                      <a:pt x="4202" y="2672"/>
                      <a:pt x="4037" y="1802"/>
                      <a:pt x="2242" y="1802"/>
                    </a:cubicBezTo>
                    <a:cubicBezTo>
                      <a:pt x="4037" y="1802"/>
                      <a:pt x="4202" y="932"/>
                      <a:pt x="3563" y="932"/>
                    </a:cubicBezTo>
                    <a:cubicBezTo>
                      <a:pt x="3260" y="932"/>
                      <a:pt x="2777" y="1127"/>
                      <a:pt x="2202" y="1702"/>
                    </a:cubicBezTo>
                    <a:cubicBezTo>
                      <a:pt x="3189" y="716"/>
                      <a:pt x="3058" y="1"/>
                      <a:pt x="2741" y="1"/>
                    </a:cubicBezTo>
                    <a:cubicBezTo>
                      <a:pt x="2483" y="1"/>
                      <a:pt x="2102" y="475"/>
                      <a:pt x="2102" y="1662"/>
                    </a:cubicBezTo>
                    <a:cubicBezTo>
                      <a:pt x="2102" y="475"/>
                      <a:pt x="1722" y="1"/>
                      <a:pt x="1464" y="1"/>
                    </a:cubicBezTo>
                    <a:close/>
                  </a:path>
                </a:pathLst>
              </a:custGeom>
              <a:solidFill>
                <a:srgbClr val="3CBA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" name="Google Shape;1189;p55"/>
              <p:cNvSpPr/>
              <p:nvPr/>
            </p:nvSpPr>
            <p:spPr>
              <a:xfrm>
                <a:off x="6814375" y="7491050"/>
                <a:ext cx="61175" cy="61200"/>
              </a:xfrm>
              <a:custGeom>
                <a:avLst/>
                <a:gdLst/>
                <a:ahLst/>
                <a:cxnLst/>
                <a:rect l="l" t="t" r="r" b="b"/>
                <a:pathLst>
                  <a:path w="2447" h="2448" extrusionOk="0">
                    <a:moveTo>
                      <a:pt x="1233" y="0"/>
                    </a:moveTo>
                    <a:cubicBezTo>
                      <a:pt x="1233" y="231"/>
                      <a:pt x="852" y="463"/>
                      <a:pt x="587" y="463"/>
                    </a:cubicBezTo>
                    <a:cubicBezTo>
                      <a:pt x="510" y="463"/>
                      <a:pt x="443" y="443"/>
                      <a:pt x="398" y="398"/>
                    </a:cubicBezTo>
                    <a:lnTo>
                      <a:pt x="398" y="398"/>
                    </a:lnTo>
                    <a:cubicBezTo>
                      <a:pt x="597" y="597"/>
                      <a:pt x="298" y="1214"/>
                      <a:pt x="0" y="1214"/>
                    </a:cubicBezTo>
                    <a:cubicBezTo>
                      <a:pt x="298" y="1214"/>
                      <a:pt x="597" y="1850"/>
                      <a:pt x="398" y="2049"/>
                    </a:cubicBezTo>
                    <a:cubicBezTo>
                      <a:pt x="443" y="2004"/>
                      <a:pt x="510" y="1985"/>
                      <a:pt x="587" y="1985"/>
                    </a:cubicBezTo>
                    <a:cubicBezTo>
                      <a:pt x="852" y="1985"/>
                      <a:pt x="1233" y="2216"/>
                      <a:pt x="1233" y="2447"/>
                    </a:cubicBezTo>
                    <a:cubicBezTo>
                      <a:pt x="1233" y="2216"/>
                      <a:pt x="1603" y="1985"/>
                      <a:pt x="1872" y="1985"/>
                    </a:cubicBezTo>
                    <a:cubicBezTo>
                      <a:pt x="1950" y="1985"/>
                      <a:pt x="2020" y="2004"/>
                      <a:pt x="2069" y="2049"/>
                    </a:cubicBezTo>
                    <a:cubicBezTo>
                      <a:pt x="1850" y="1850"/>
                      <a:pt x="2149" y="1214"/>
                      <a:pt x="2447" y="1214"/>
                    </a:cubicBezTo>
                    <a:cubicBezTo>
                      <a:pt x="2149" y="1214"/>
                      <a:pt x="1850" y="597"/>
                      <a:pt x="2069" y="398"/>
                    </a:cubicBezTo>
                    <a:lnTo>
                      <a:pt x="2069" y="398"/>
                    </a:lnTo>
                    <a:cubicBezTo>
                      <a:pt x="2020" y="443"/>
                      <a:pt x="1950" y="463"/>
                      <a:pt x="1872" y="463"/>
                    </a:cubicBezTo>
                    <a:cubicBezTo>
                      <a:pt x="1603" y="463"/>
                      <a:pt x="1233" y="231"/>
                      <a:pt x="1233" y="0"/>
                    </a:cubicBezTo>
                    <a:close/>
                  </a:path>
                </a:pathLst>
              </a:custGeom>
              <a:solidFill>
                <a:srgbClr val="E0EB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55"/>
              <p:cNvSpPr/>
              <p:nvPr/>
            </p:nvSpPr>
            <p:spPr>
              <a:xfrm>
                <a:off x="6837250" y="7514925"/>
                <a:ext cx="5975" cy="5975"/>
              </a:xfrm>
              <a:custGeom>
                <a:avLst/>
                <a:gdLst/>
                <a:ahLst/>
                <a:cxnLst/>
                <a:rect l="l" t="t" r="r" b="b"/>
                <a:pathLst>
                  <a:path w="239" h="239" extrusionOk="0">
                    <a:moveTo>
                      <a:pt x="120" y="0"/>
                    </a:moveTo>
                    <a:cubicBezTo>
                      <a:pt x="60" y="0"/>
                      <a:pt x="0" y="40"/>
                      <a:pt x="0" y="119"/>
                    </a:cubicBezTo>
                    <a:cubicBezTo>
                      <a:pt x="0" y="179"/>
                      <a:pt x="60" y="239"/>
                      <a:pt x="120" y="239"/>
                    </a:cubicBezTo>
                    <a:cubicBezTo>
                      <a:pt x="179" y="239"/>
                      <a:pt x="239" y="179"/>
                      <a:pt x="239" y="119"/>
                    </a:cubicBezTo>
                    <a:cubicBezTo>
                      <a:pt x="239" y="40"/>
                      <a:pt x="179" y="0"/>
                      <a:pt x="120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" name="Google Shape;1191;p55"/>
              <p:cNvSpPr/>
              <p:nvPr/>
            </p:nvSpPr>
            <p:spPr>
              <a:xfrm>
                <a:off x="6827800" y="7532325"/>
                <a:ext cx="5975" cy="600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240" extrusionOk="0">
                    <a:moveTo>
                      <a:pt x="120" y="0"/>
                    </a:moveTo>
                    <a:cubicBezTo>
                      <a:pt x="60" y="0"/>
                      <a:pt x="0" y="60"/>
                      <a:pt x="0" y="120"/>
                    </a:cubicBezTo>
                    <a:cubicBezTo>
                      <a:pt x="0" y="179"/>
                      <a:pt x="60" y="239"/>
                      <a:pt x="120" y="239"/>
                    </a:cubicBezTo>
                    <a:cubicBezTo>
                      <a:pt x="179" y="239"/>
                      <a:pt x="239" y="179"/>
                      <a:pt x="239" y="120"/>
                    </a:cubicBezTo>
                    <a:cubicBezTo>
                      <a:pt x="239" y="60"/>
                      <a:pt x="179" y="0"/>
                      <a:pt x="120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" name="Google Shape;1192;p55"/>
              <p:cNvSpPr/>
              <p:nvPr/>
            </p:nvSpPr>
            <p:spPr>
              <a:xfrm>
                <a:off x="6844200" y="7506950"/>
                <a:ext cx="6000" cy="6000"/>
              </a:xfrm>
              <a:custGeom>
                <a:avLst/>
                <a:gdLst/>
                <a:ahLst/>
                <a:cxnLst/>
                <a:rect l="l" t="t" r="r" b="b"/>
                <a:pathLst>
                  <a:path w="240" h="240" extrusionOk="0">
                    <a:moveTo>
                      <a:pt x="120" y="1"/>
                    </a:moveTo>
                    <a:cubicBezTo>
                      <a:pt x="60" y="1"/>
                      <a:pt x="1" y="60"/>
                      <a:pt x="1" y="120"/>
                    </a:cubicBezTo>
                    <a:cubicBezTo>
                      <a:pt x="1" y="180"/>
                      <a:pt x="60" y="240"/>
                      <a:pt x="120" y="240"/>
                    </a:cubicBezTo>
                    <a:cubicBezTo>
                      <a:pt x="180" y="240"/>
                      <a:pt x="239" y="180"/>
                      <a:pt x="239" y="120"/>
                    </a:cubicBezTo>
                    <a:cubicBezTo>
                      <a:pt x="239" y="60"/>
                      <a:pt x="180" y="1"/>
                      <a:pt x="12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" name="Google Shape;1193;p55"/>
              <p:cNvSpPr/>
              <p:nvPr/>
            </p:nvSpPr>
            <p:spPr>
              <a:xfrm>
                <a:off x="6836750" y="7530325"/>
                <a:ext cx="5975" cy="550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220" extrusionOk="0">
                    <a:moveTo>
                      <a:pt x="120" y="1"/>
                    </a:moveTo>
                    <a:cubicBezTo>
                      <a:pt x="60" y="1"/>
                      <a:pt x="0" y="41"/>
                      <a:pt x="0" y="120"/>
                    </a:cubicBezTo>
                    <a:cubicBezTo>
                      <a:pt x="0" y="180"/>
                      <a:pt x="60" y="220"/>
                      <a:pt x="120" y="220"/>
                    </a:cubicBezTo>
                    <a:cubicBezTo>
                      <a:pt x="199" y="220"/>
                      <a:pt x="239" y="180"/>
                      <a:pt x="239" y="120"/>
                    </a:cubicBezTo>
                    <a:cubicBezTo>
                      <a:pt x="239" y="41"/>
                      <a:pt x="199" y="1"/>
                      <a:pt x="12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1194;p55"/>
              <p:cNvSpPr/>
              <p:nvPr/>
            </p:nvSpPr>
            <p:spPr>
              <a:xfrm>
                <a:off x="6826800" y="7508450"/>
                <a:ext cx="6000" cy="5500"/>
              </a:xfrm>
              <a:custGeom>
                <a:avLst/>
                <a:gdLst/>
                <a:ahLst/>
                <a:cxnLst/>
                <a:rect l="l" t="t" r="r" b="b"/>
                <a:pathLst>
                  <a:path w="240" h="220" extrusionOk="0">
                    <a:moveTo>
                      <a:pt x="120" y="0"/>
                    </a:moveTo>
                    <a:cubicBezTo>
                      <a:pt x="60" y="0"/>
                      <a:pt x="0" y="40"/>
                      <a:pt x="0" y="120"/>
                    </a:cubicBezTo>
                    <a:cubicBezTo>
                      <a:pt x="0" y="180"/>
                      <a:pt x="60" y="219"/>
                      <a:pt x="120" y="219"/>
                    </a:cubicBezTo>
                    <a:cubicBezTo>
                      <a:pt x="179" y="219"/>
                      <a:pt x="239" y="180"/>
                      <a:pt x="239" y="120"/>
                    </a:cubicBezTo>
                    <a:cubicBezTo>
                      <a:pt x="239" y="40"/>
                      <a:pt x="179" y="0"/>
                      <a:pt x="120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" name="Google Shape;1195;p55"/>
              <p:cNvSpPr/>
              <p:nvPr/>
            </p:nvSpPr>
            <p:spPr>
              <a:xfrm>
                <a:off x="6855150" y="7533325"/>
                <a:ext cx="5975" cy="5475"/>
              </a:xfrm>
              <a:custGeom>
                <a:avLst/>
                <a:gdLst/>
                <a:ahLst/>
                <a:cxnLst/>
                <a:rect l="l" t="t" r="r" b="b"/>
                <a:pathLst>
                  <a:path w="239" h="219" extrusionOk="0">
                    <a:moveTo>
                      <a:pt x="120" y="0"/>
                    </a:moveTo>
                    <a:cubicBezTo>
                      <a:pt x="60" y="0"/>
                      <a:pt x="0" y="40"/>
                      <a:pt x="0" y="119"/>
                    </a:cubicBezTo>
                    <a:cubicBezTo>
                      <a:pt x="0" y="179"/>
                      <a:pt x="60" y="219"/>
                      <a:pt x="120" y="219"/>
                    </a:cubicBezTo>
                    <a:cubicBezTo>
                      <a:pt x="199" y="219"/>
                      <a:pt x="239" y="179"/>
                      <a:pt x="239" y="119"/>
                    </a:cubicBezTo>
                    <a:cubicBezTo>
                      <a:pt x="239" y="40"/>
                      <a:pt x="199" y="0"/>
                      <a:pt x="120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" name="Google Shape;1196;p55"/>
              <p:cNvSpPr/>
              <p:nvPr/>
            </p:nvSpPr>
            <p:spPr>
              <a:xfrm>
                <a:off x="6857125" y="7510450"/>
                <a:ext cx="6000" cy="5975"/>
              </a:xfrm>
              <a:custGeom>
                <a:avLst/>
                <a:gdLst/>
                <a:ahLst/>
                <a:cxnLst/>
                <a:rect l="l" t="t" r="r" b="b"/>
                <a:pathLst>
                  <a:path w="240" h="239" extrusionOk="0">
                    <a:moveTo>
                      <a:pt x="120" y="0"/>
                    </a:moveTo>
                    <a:cubicBezTo>
                      <a:pt x="61" y="0"/>
                      <a:pt x="1" y="60"/>
                      <a:pt x="1" y="119"/>
                    </a:cubicBezTo>
                    <a:cubicBezTo>
                      <a:pt x="1" y="179"/>
                      <a:pt x="61" y="239"/>
                      <a:pt x="120" y="239"/>
                    </a:cubicBezTo>
                    <a:cubicBezTo>
                      <a:pt x="180" y="239"/>
                      <a:pt x="240" y="179"/>
                      <a:pt x="240" y="119"/>
                    </a:cubicBezTo>
                    <a:cubicBezTo>
                      <a:pt x="240" y="60"/>
                      <a:pt x="180" y="0"/>
                      <a:pt x="120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55"/>
              <p:cNvSpPr/>
              <p:nvPr/>
            </p:nvSpPr>
            <p:spPr>
              <a:xfrm>
                <a:off x="6851175" y="7517400"/>
                <a:ext cx="5975" cy="550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220" extrusionOk="0">
                    <a:moveTo>
                      <a:pt x="120" y="1"/>
                    </a:moveTo>
                    <a:cubicBezTo>
                      <a:pt x="60" y="1"/>
                      <a:pt x="0" y="40"/>
                      <a:pt x="0" y="100"/>
                    </a:cubicBezTo>
                    <a:cubicBezTo>
                      <a:pt x="0" y="180"/>
                      <a:pt x="60" y="219"/>
                      <a:pt x="120" y="219"/>
                    </a:cubicBezTo>
                    <a:cubicBezTo>
                      <a:pt x="179" y="219"/>
                      <a:pt x="239" y="180"/>
                      <a:pt x="239" y="100"/>
                    </a:cubicBezTo>
                    <a:cubicBezTo>
                      <a:pt x="239" y="40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1198;p55"/>
              <p:cNvSpPr/>
              <p:nvPr/>
            </p:nvSpPr>
            <p:spPr>
              <a:xfrm>
                <a:off x="6842700" y="7539275"/>
                <a:ext cx="6000" cy="6000"/>
              </a:xfrm>
              <a:custGeom>
                <a:avLst/>
                <a:gdLst/>
                <a:ahLst/>
                <a:cxnLst/>
                <a:rect l="l" t="t" r="r" b="b"/>
                <a:pathLst>
                  <a:path w="240" h="240" extrusionOk="0">
                    <a:moveTo>
                      <a:pt x="120" y="1"/>
                    </a:moveTo>
                    <a:cubicBezTo>
                      <a:pt x="61" y="1"/>
                      <a:pt x="1" y="61"/>
                      <a:pt x="1" y="120"/>
                    </a:cubicBezTo>
                    <a:cubicBezTo>
                      <a:pt x="1" y="180"/>
                      <a:pt x="61" y="240"/>
                      <a:pt x="120" y="240"/>
                    </a:cubicBezTo>
                    <a:cubicBezTo>
                      <a:pt x="180" y="240"/>
                      <a:pt x="240" y="180"/>
                      <a:pt x="240" y="120"/>
                    </a:cubicBezTo>
                    <a:cubicBezTo>
                      <a:pt x="240" y="61"/>
                      <a:pt x="180" y="1"/>
                      <a:pt x="12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55"/>
              <p:cNvSpPr/>
              <p:nvPr/>
            </p:nvSpPr>
            <p:spPr>
              <a:xfrm>
                <a:off x="6858125" y="7525850"/>
                <a:ext cx="6000" cy="6000"/>
              </a:xfrm>
              <a:custGeom>
                <a:avLst/>
                <a:gdLst/>
                <a:ahLst/>
                <a:cxnLst/>
                <a:rect l="l" t="t" r="r" b="b"/>
                <a:pathLst>
                  <a:path w="240" h="240" extrusionOk="0">
                    <a:moveTo>
                      <a:pt x="120" y="1"/>
                    </a:moveTo>
                    <a:cubicBezTo>
                      <a:pt x="60" y="1"/>
                      <a:pt x="1" y="60"/>
                      <a:pt x="1" y="120"/>
                    </a:cubicBezTo>
                    <a:cubicBezTo>
                      <a:pt x="1" y="180"/>
                      <a:pt x="60" y="239"/>
                      <a:pt x="120" y="239"/>
                    </a:cubicBezTo>
                    <a:cubicBezTo>
                      <a:pt x="180" y="239"/>
                      <a:pt x="239" y="180"/>
                      <a:pt x="239" y="120"/>
                    </a:cubicBezTo>
                    <a:cubicBezTo>
                      <a:pt x="239" y="60"/>
                      <a:pt x="180" y="1"/>
                      <a:pt x="12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55"/>
              <p:cNvSpPr/>
              <p:nvPr/>
            </p:nvSpPr>
            <p:spPr>
              <a:xfrm>
                <a:off x="6831775" y="7522375"/>
                <a:ext cx="6000" cy="6000"/>
              </a:xfrm>
              <a:custGeom>
                <a:avLst/>
                <a:gdLst/>
                <a:ahLst/>
                <a:cxnLst/>
                <a:rect l="l" t="t" r="r" b="b"/>
                <a:pathLst>
                  <a:path w="240" h="240" extrusionOk="0">
                    <a:moveTo>
                      <a:pt x="120" y="0"/>
                    </a:moveTo>
                    <a:cubicBezTo>
                      <a:pt x="60" y="0"/>
                      <a:pt x="0" y="60"/>
                      <a:pt x="0" y="120"/>
                    </a:cubicBezTo>
                    <a:cubicBezTo>
                      <a:pt x="0" y="180"/>
                      <a:pt x="60" y="239"/>
                      <a:pt x="120" y="239"/>
                    </a:cubicBezTo>
                    <a:cubicBezTo>
                      <a:pt x="179" y="239"/>
                      <a:pt x="239" y="180"/>
                      <a:pt x="239" y="120"/>
                    </a:cubicBezTo>
                    <a:cubicBezTo>
                      <a:pt x="239" y="60"/>
                      <a:pt x="179" y="0"/>
                      <a:pt x="120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55"/>
              <p:cNvSpPr/>
              <p:nvPr/>
            </p:nvSpPr>
            <p:spPr>
              <a:xfrm>
                <a:off x="6839225" y="7506950"/>
                <a:ext cx="3025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21" extrusionOk="0">
                    <a:moveTo>
                      <a:pt x="60" y="1"/>
                    </a:moveTo>
                    <a:cubicBezTo>
                      <a:pt x="41" y="1"/>
                      <a:pt x="1" y="21"/>
                      <a:pt x="1" y="60"/>
                    </a:cubicBezTo>
                    <a:cubicBezTo>
                      <a:pt x="1" y="80"/>
                      <a:pt x="21" y="120"/>
                      <a:pt x="60" y="120"/>
                    </a:cubicBezTo>
                    <a:cubicBezTo>
                      <a:pt x="100" y="120"/>
                      <a:pt x="120" y="80"/>
                      <a:pt x="120" y="60"/>
                    </a:cubicBezTo>
                    <a:cubicBezTo>
                      <a:pt x="120" y="21"/>
                      <a:pt x="100" y="1"/>
                      <a:pt x="6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55"/>
              <p:cNvSpPr/>
              <p:nvPr/>
            </p:nvSpPr>
            <p:spPr>
              <a:xfrm>
                <a:off x="6835250" y="7510925"/>
                <a:ext cx="30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01" extrusionOk="0">
                    <a:moveTo>
                      <a:pt x="60" y="1"/>
                    </a:moveTo>
                    <a:cubicBezTo>
                      <a:pt x="20" y="1"/>
                      <a:pt x="1" y="21"/>
                      <a:pt x="1" y="61"/>
                    </a:cubicBezTo>
                    <a:cubicBezTo>
                      <a:pt x="1" y="81"/>
                      <a:pt x="20" y="100"/>
                      <a:pt x="60" y="100"/>
                    </a:cubicBezTo>
                    <a:cubicBezTo>
                      <a:pt x="80" y="100"/>
                      <a:pt x="120" y="81"/>
                      <a:pt x="120" y="61"/>
                    </a:cubicBezTo>
                    <a:cubicBezTo>
                      <a:pt x="120" y="21"/>
                      <a:pt x="100" y="1"/>
                      <a:pt x="6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55"/>
              <p:cNvSpPr/>
              <p:nvPr/>
            </p:nvSpPr>
            <p:spPr>
              <a:xfrm>
                <a:off x="6827800" y="7516400"/>
                <a:ext cx="300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1" extrusionOk="0">
                    <a:moveTo>
                      <a:pt x="60" y="1"/>
                    </a:moveTo>
                    <a:cubicBezTo>
                      <a:pt x="40" y="1"/>
                      <a:pt x="0" y="21"/>
                      <a:pt x="0" y="60"/>
                    </a:cubicBezTo>
                    <a:cubicBezTo>
                      <a:pt x="0" y="80"/>
                      <a:pt x="40" y="120"/>
                      <a:pt x="60" y="120"/>
                    </a:cubicBezTo>
                    <a:cubicBezTo>
                      <a:pt x="100" y="120"/>
                      <a:pt x="120" y="80"/>
                      <a:pt x="120" y="60"/>
                    </a:cubicBezTo>
                    <a:cubicBezTo>
                      <a:pt x="120" y="21"/>
                      <a:pt x="100" y="1"/>
                      <a:pt x="6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55"/>
              <p:cNvSpPr/>
              <p:nvPr/>
            </p:nvSpPr>
            <p:spPr>
              <a:xfrm>
                <a:off x="6823325" y="7520375"/>
                <a:ext cx="30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01" extrusionOk="0">
                    <a:moveTo>
                      <a:pt x="60" y="1"/>
                    </a:moveTo>
                    <a:cubicBezTo>
                      <a:pt x="20" y="1"/>
                      <a:pt x="0" y="21"/>
                      <a:pt x="0" y="41"/>
                    </a:cubicBezTo>
                    <a:cubicBezTo>
                      <a:pt x="0" y="80"/>
                      <a:pt x="20" y="100"/>
                      <a:pt x="60" y="100"/>
                    </a:cubicBezTo>
                    <a:cubicBezTo>
                      <a:pt x="80" y="100"/>
                      <a:pt x="120" y="80"/>
                      <a:pt x="120" y="41"/>
                    </a:cubicBezTo>
                    <a:cubicBezTo>
                      <a:pt x="120" y="21"/>
                      <a:pt x="80" y="1"/>
                      <a:pt x="6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1205;p55"/>
              <p:cNvSpPr/>
              <p:nvPr/>
            </p:nvSpPr>
            <p:spPr>
              <a:xfrm>
                <a:off x="6840725" y="7525350"/>
                <a:ext cx="300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1" extrusionOk="0">
                    <a:moveTo>
                      <a:pt x="60" y="1"/>
                    </a:moveTo>
                    <a:cubicBezTo>
                      <a:pt x="20" y="1"/>
                      <a:pt x="0" y="21"/>
                      <a:pt x="0" y="61"/>
                    </a:cubicBezTo>
                    <a:cubicBezTo>
                      <a:pt x="0" y="80"/>
                      <a:pt x="40" y="120"/>
                      <a:pt x="60" y="120"/>
                    </a:cubicBezTo>
                    <a:cubicBezTo>
                      <a:pt x="100" y="120"/>
                      <a:pt x="120" y="100"/>
                      <a:pt x="120" y="61"/>
                    </a:cubicBezTo>
                    <a:cubicBezTo>
                      <a:pt x="120" y="21"/>
                      <a:pt x="100" y="1"/>
                      <a:pt x="6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55"/>
              <p:cNvSpPr/>
              <p:nvPr/>
            </p:nvSpPr>
            <p:spPr>
              <a:xfrm>
                <a:off x="6849675" y="7533325"/>
                <a:ext cx="3000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0" extrusionOk="0">
                    <a:moveTo>
                      <a:pt x="60" y="0"/>
                    </a:moveTo>
                    <a:cubicBezTo>
                      <a:pt x="40" y="0"/>
                      <a:pt x="0" y="20"/>
                      <a:pt x="0" y="60"/>
                    </a:cubicBezTo>
                    <a:cubicBezTo>
                      <a:pt x="0" y="80"/>
                      <a:pt x="40" y="119"/>
                      <a:pt x="60" y="119"/>
                    </a:cubicBezTo>
                    <a:cubicBezTo>
                      <a:pt x="100" y="119"/>
                      <a:pt x="120" y="80"/>
                      <a:pt x="120" y="60"/>
                    </a:cubicBezTo>
                    <a:cubicBezTo>
                      <a:pt x="120" y="20"/>
                      <a:pt x="100" y="0"/>
                      <a:pt x="60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" name="Google Shape;1207;p55"/>
              <p:cNvSpPr/>
              <p:nvPr/>
            </p:nvSpPr>
            <p:spPr>
              <a:xfrm>
                <a:off x="6845700" y="7514425"/>
                <a:ext cx="3000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0" extrusionOk="0">
                    <a:moveTo>
                      <a:pt x="60" y="0"/>
                    </a:moveTo>
                    <a:cubicBezTo>
                      <a:pt x="40" y="0"/>
                      <a:pt x="0" y="20"/>
                      <a:pt x="0" y="60"/>
                    </a:cubicBezTo>
                    <a:cubicBezTo>
                      <a:pt x="0" y="80"/>
                      <a:pt x="40" y="120"/>
                      <a:pt x="60" y="120"/>
                    </a:cubicBezTo>
                    <a:cubicBezTo>
                      <a:pt x="100" y="120"/>
                      <a:pt x="120" y="80"/>
                      <a:pt x="120" y="60"/>
                    </a:cubicBezTo>
                    <a:cubicBezTo>
                      <a:pt x="120" y="20"/>
                      <a:pt x="100" y="0"/>
                      <a:pt x="60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55"/>
              <p:cNvSpPr/>
              <p:nvPr/>
            </p:nvSpPr>
            <p:spPr>
              <a:xfrm>
                <a:off x="6842700" y="7500000"/>
                <a:ext cx="3025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20" extrusionOk="0">
                    <a:moveTo>
                      <a:pt x="61" y="0"/>
                    </a:moveTo>
                    <a:cubicBezTo>
                      <a:pt x="41" y="0"/>
                      <a:pt x="1" y="20"/>
                      <a:pt x="1" y="60"/>
                    </a:cubicBezTo>
                    <a:cubicBezTo>
                      <a:pt x="1" y="80"/>
                      <a:pt x="41" y="120"/>
                      <a:pt x="61" y="120"/>
                    </a:cubicBezTo>
                    <a:cubicBezTo>
                      <a:pt x="100" y="120"/>
                      <a:pt x="120" y="80"/>
                      <a:pt x="120" y="60"/>
                    </a:cubicBezTo>
                    <a:cubicBezTo>
                      <a:pt x="120" y="20"/>
                      <a:pt x="100" y="0"/>
                      <a:pt x="61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55"/>
              <p:cNvSpPr/>
              <p:nvPr/>
            </p:nvSpPr>
            <p:spPr>
              <a:xfrm>
                <a:off x="6859125" y="7504475"/>
                <a:ext cx="3000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0" extrusionOk="0">
                    <a:moveTo>
                      <a:pt x="60" y="0"/>
                    </a:moveTo>
                    <a:cubicBezTo>
                      <a:pt x="40" y="0"/>
                      <a:pt x="0" y="40"/>
                      <a:pt x="0" y="60"/>
                    </a:cubicBezTo>
                    <a:cubicBezTo>
                      <a:pt x="0" y="100"/>
                      <a:pt x="40" y="120"/>
                      <a:pt x="60" y="120"/>
                    </a:cubicBezTo>
                    <a:cubicBezTo>
                      <a:pt x="100" y="120"/>
                      <a:pt x="120" y="100"/>
                      <a:pt x="120" y="60"/>
                    </a:cubicBezTo>
                    <a:cubicBezTo>
                      <a:pt x="120" y="40"/>
                      <a:pt x="100" y="0"/>
                      <a:pt x="60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55"/>
              <p:cNvSpPr/>
              <p:nvPr/>
            </p:nvSpPr>
            <p:spPr>
              <a:xfrm>
                <a:off x="6836750" y="7501975"/>
                <a:ext cx="300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1" extrusionOk="0">
                    <a:moveTo>
                      <a:pt x="60" y="1"/>
                    </a:moveTo>
                    <a:cubicBezTo>
                      <a:pt x="20" y="1"/>
                      <a:pt x="0" y="21"/>
                      <a:pt x="0" y="61"/>
                    </a:cubicBezTo>
                    <a:cubicBezTo>
                      <a:pt x="0" y="80"/>
                      <a:pt x="20" y="120"/>
                      <a:pt x="60" y="120"/>
                    </a:cubicBezTo>
                    <a:cubicBezTo>
                      <a:pt x="80" y="120"/>
                      <a:pt x="120" y="100"/>
                      <a:pt x="120" y="61"/>
                    </a:cubicBezTo>
                    <a:cubicBezTo>
                      <a:pt x="120" y="21"/>
                      <a:pt x="80" y="1"/>
                      <a:pt x="6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55"/>
              <p:cNvSpPr/>
              <p:nvPr/>
            </p:nvSpPr>
            <p:spPr>
              <a:xfrm>
                <a:off x="6833275" y="7518400"/>
                <a:ext cx="3000" cy="250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00" extrusionOk="0">
                    <a:moveTo>
                      <a:pt x="60" y="0"/>
                    </a:moveTo>
                    <a:cubicBezTo>
                      <a:pt x="20" y="0"/>
                      <a:pt x="0" y="20"/>
                      <a:pt x="0" y="40"/>
                    </a:cubicBezTo>
                    <a:cubicBezTo>
                      <a:pt x="0" y="80"/>
                      <a:pt x="20" y="100"/>
                      <a:pt x="60" y="100"/>
                    </a:cubicBezTo>
                    <a:cubicBezTo>
                      <a:pt x="80" y="100"/>
                      <a:pt x="119" y="80"/>
                      <a:pt x="119" y="40"/>
                    </a:cubicBezTo>
                    <a:cubicBezTo>
                      <a:pt x="119" y="20"/>
                      <a:pt x="99" y="0"/>
                      <a:pt x="60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" name="Google Shape;1212;p55"/>
              <p:cNvSpPr/>
              <p:nvPr/>
            </p:nvSpPr>
            <p:spPr>
              <a:xfrm>
                <a:off x="6861600" y="7519400"/>
                <a:ext cx="3025" cy="2500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00" extrusionOk="0">
                    <a:moveTo>
                      <a:pt x="61" y="0"/>
                    </a:moveTo>
                    <a:cubicBezTo>
                      <a:pt x="21" y="0"/>
                      <a:pt x="1" y="20"/>
                      <a:pt x="1" y="60"/>
                    </a:cubicBezTo>
                    <a:cubicBezTo>
                      <a:pt x="1" y="80"/>
                      <a:pt x="21" y="100"/>
                      <a:pt x="61" y="100"/>
                    </a:cubicBezTo>
                    <a:cubicBezTo>
                      <a:pt x="80" y="100"/>
                      <a:pt x="120" y="80"/>
                      <a:pt x="120" y="60"/>
                    </a:cubicBezTo>
                    <a:cubicBezTo>
                      <a:pt x="120" y="20"/>
                      <a:pt x="80" y="0"/>
                      <a:pt x="61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" name="Google Shape;1213;p55"/>
              <p:cNvSpPr/>
              <p:nvPr/>
            </p:nvSpPr>
            <p:spPr>
              <a:xfrm>
                <a:off x="6866075" y="7520875"/>
                <a:ext cx="30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01" extrusionOk="0">
                    <a:moveTo>
                      <a:pt x="61" y="1"/>
                    </a:moveTo>
                    <a:cubicBezTo>
                      <a:pt x="41" y="1"/>
                      <a:pt x="1" y="21"/>
                      <a:pt x="1" y="41"/>
                    </a:cubicBezTo>
                    <a:cubicBezTo>
                      <a:pt x="1" y="80"/>
                      <a:pt x="41" y="100"/>
                      <a:pt x="61" y="100"/>
                    </a:cubicBezTo>
                    <a:cubicBezTo>
                      <a:pt x="100" y="100"/>
                      <a:pt x="120" y="80"/>
                      <a:pt x="120" y="41"/>
                    </a:cubicBezTo>
                    <a:cubicBezTo>
                      <a:pt x="120" y="21"/>
                      <a:pt x="100" y="1"/>
                      <a:pt x="61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" name="Google Shape;1214;p55"/>
              <p:cNvSpPr/>
              <p:nvPr/>
            </p:nvSpPr>
            <p:spPr>
              <a:xfrm>
                <a:off x="6853650" y="7528350"/>
                <a:ext cx="3000" cy="250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00" extrusionOk="0">
                    <a:moveTo>
                      <a:pt x="60" y="0"/>
                    </a:moveTo>
                    <a:cubicBezTo>
                      <a:pt x="21" y="0"/>
                      <a:pt x="1" y="20"/>
                      <a:pt x="1" y="60"/>
                    </a:cubicBezTo>
                    <a:cubicBezTo>
                      <a:pt x="1" y="80"/>
                      <a:pt x="40" y="100"/>
                      <a:pt x="60" y="100"/>
                    </a:cubicBezTo>
                    <a:cubicBezTo>
                      <a:pt x="100" y="100"/>
                      <a:pt x="120" y="80"/>
                      <a:pt x="120" y="60"/>
                    </a:cubicBezTo>
                    <a:cubicBezTo>
                      <a:pt x="120" y="20"/>
                      <a:pt x="100" y="0"/>
                      <a:pt x="60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" name="Google Shape;1215;p55"/>
              <p:cNvSpPr/>
              <p:nvPr/>
            </p:nvSpPr>
            <p:spPr>
              <a:xfrm>
                <a:off x="6845200" y="7520375"/>
                <a:ext cx="25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0" h="101" extrusionOk="0">
                    <a:moveTo>
                      <a:pt x="40" y="1"/>
                    </a:moveTo>
                    <a:cubicBezTo>
                      <a:pt x="20" y="1"/>
                      <a:pt x="0" y="21"/>
                      <a:pt x="0" y="41"/>
                    </a:cubicBezTo>
                    <a:cubicBezTo>
                      <a:pt x="0" y="80"/>
                      <a:pt x="20" y="100"/>
                      <a:pt x="40" y="100"/>
                    </a:cubicBezTo>
                    <a:cubicBezTo>
                      <a:pt x="80" y="100"/>
                      <a:pt x="100" y="80"/>
                      <a:pt x="100" y="41"/>
                    </a:cubicBezTo>
                    <a:cubicBezTo>
                      <a:pt x="100" y="21"/>
                      <a:pt x="80" y="1"/>
                      <a:pt x="4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55"/>
              <p:cNvSpPr/>
              <p:nvPr/>
            </p:nvSpPr>
            <p:spPr>
              <a:xfrm>
                <a:off x="6850175" y="7502475"/>
                <a:ext cx="300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1" extrusionOk="0">
                    <a:moveTo>
                      <a:pt x="60" y="1"/>
                    </a:moveTo>
                    <a:cubicBezTo>
                      <a:pt x="20" y="1"/>
                      <a:pt x="0" y="41"/>
                      <a:pt x="0" y="60"/>
                    </a:cubicBezTo>
                    <a:cubicBezTo>
                      <a:pt x="0" y="100"/>
                      <a:pt x="20" y="120"/>
                      <a:pt x="60" y="120"/>
                    </a:cubicBezTo>
                    <a:cubicBezTo>
                      <a:pt x="100" y="120"/>
                      <a:pt x="120" y="100"/>
                      <a:pt x="120" y="60"/>
                    </a:cubicBezTo>
                    <a:cubicBezTo>
                      <a:pt x="120" y="21"/>
                      <a:pt x="80" y="1"/>
                      <a:pt x="6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55"/>
              <p:cNvSpPr/>
              <p:nvPr/>
            </p:nvSpPr>
            <p:spPr>
              <a:xfrm>
                <a:off x="6835750" y="7536800"/>
                <a:ext cx="3000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0" extrusionOk="0">
                    <a:moveTo>
                      <a:pt x="60" y="0"/>
                    </a:moveTo>
                    <a:cubicBezTo>
                      <a:pt x="20" y="0"/>
                      <a:pt x="0" y="20"/>
                      <a:pt x="0" y="60"/>
                    </a:cubicBezTo>
                    <a:cubicBezTo>
                      <a:pt x="0" y="100"/>
                      <a:pt x="20" y="120"/>
                      <a:pt x="60" y="120"/>
                    </a:cubicBezTo>
                    <a:cubicBezTo>
                      <a:pt x="100" y="120"/>
                      <a:pt x="120" y="100"/>
                      <a:pt x="120" y="60"/>
                    </a:cubicBezTo>
                    <a:cubicBezTo>
                      <a:pt x="120" y="20"/>
                      <a:pt x="100" y="0"/>
                      <a:pt x="60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55"/>
              <p:cNvSpPr/>
              <p:nvPr/>
            </p:nvSpPr>
            <p:spPr>
              <a:xfrm>
                <a:off x="6825800" y="7525850"/>
                <a:ext cx="300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1" extrusionOk="0">
                    <a:moveTo>
                      <a:pt x="60" y="1"/>
                    </a:moveTo>
                    <a:cubicBezTo>
                      <a:pt x="21" y="1"/>
                      <a:pt x="1" y="41"/>
                      <a:pt x="1" y="60"/>
                    </a:cubicBezTo>
                    <a:cubicBezTo>
                      <a:pt x="1" y="100"/>
                      <a:pt x="21" y="120"/>
                      <a:pt x="60" y="120"/>
                    </a:cubicBezTo>
                    <a:cubicBezTo>
                      <a:pt x="100" y="120"/>
                      <a:pt x="120" y="100"/>
                      <a:pt x="120" y="60"/>
                    </a:cubicBezTo>
                    <a:cubicBezTo>
                      <a:pt x="120" y="41"/>
                      <a:pt x="80" y="1"/>
                      <a:pt x="6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" name="Google Shape;1219;p55"/>
              <p:cNvSpPr/>
              <p:nvPr/>
            </p:nvSpPr>
            <p:spPr>
              <a:xfrm>
                <a:off x="6848675" y="7525350"/>
                <a:ext cx="3025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21" extrusionOk="0">
                    <a:moveTo>
                      <a:pt x="60" y="1"/>
                    </a:moveTo>
                    <a:cubicBezTo>
                      <a:pt x="21" y="1"/>
                      <a:pt x="1" y="21"/>
                      <a:pt x="1" y="61"/>
                    </a:cubicBezTo>
                    <a:cubicBezTo>
                      <a:pt x="1" y="80"/>
                      <a:pt x="40" y="120"/>
                      <a:pt x="60" y="120"/>
                    </a:cubicBezTo>
                    <a:cubicBezTo>
                      <a:pt x="100" y="120"/>
                      <a:pt x="120" y="100"/>
                      <a:pt x="120" y="61"/>
                    </a:cubicBezTo>
                    <a:cubicBezTo>
                      <a:pt x="120" y="21"/>
                      <a:pt x="100" y="1"/>
                      <a:pt x="6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" name="Google Shape;1220;p55"/>
              <p:cNvSpPr/>
              <p:nvPr/>
            </p:nvSpPr>
            <p:spPr>
              <a:xfrm>
                <a:off x="6845700" y="7530325"/>
                <a:ext cx="300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1" extrusionOk="0">
                    <a:moveTo>
                      <a:pt x="60" y="1"/>
                    </a:moveTo>
                    <a:cubicBezTo>
                      <a:pt x="40" y="1"/>
                      <a:pt x="0" y="21"/>
                      <a:pt x="0" y="60"/>
                    </a:cubicBezTo>
                    <a:cubicBezTo>
                      <a:pt x="0" y="100"/>
                      <a:pt x="40" y="120"/>
                      <a:pt x="60" y="120"/>
                    </a:cubicBezTo>
                    <a:cubicBezTo>
                      <a:pt x="100" y="120"/>
                      <a:pt x="120" y="100"/>
                      <a:pt x="120" y="60"/>
                    </a:cubicBezTo>
                    <a:cubicBezTo>
                      <a:pt x="120" y="21"/>
                      <a:pt x="100" y="1"/>
                      <a:pt x="6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55"/>
              <p:cNvSpPr/>
              <p:nvPr/>
            </p:nvSpPr>
            <p:spPr>
              <a:xfrm>
                <a:off x="6831275" y="7504975"/>
                <a:ext cx="3000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0" extrusionOk="0">
                    <a:moveTo>
                      <a:pt x="60" y="0"/>
                    </a:moveTo>
                    <a:cubicBezTo>
                      <a:pt x="20" y="0"/>
                      <a:pt x="0" y="20"/>
                      <a:pt x="0" y="60"/>
                    </a:cubicBezTo>
                    <a:cubicBezTo>
                      <a:pt x="0" y="80"/>
                      <a:pt x="20" y="120"/>
                      <a:pt x="60" y="120"/>
                    </a:cubicBezTo>
                    <a:cubicBezTo>
                      <a:pt x="100" y="120"/>
                      <a:pt x="120" y="80"/>
                      <a:pt x="120" y="60"/>
                    </a:cubicBezTo>
                    <a:cubicBezTo>
                      <a:pt x="120" y="20"/>
                      <a:pt x="80" y="0"/>
                      <a:pt x="60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55"/>
              <p:cNvSpPr/>
              <p:nvPr/>
            </p:nvSpPr>
            <p:spPr>
              <a:xfrm>
                <a:off x="6852150" y="7508450"/>
                <a:ext cx="3025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20" extrusionOk="0">
                    <a:moveTo>
                      <a:pt x="61" y="0"/>
                    </a:moveTo>
                    <a:cubicBezTo>
                      <a:pt x="41" y="0"/>
                      <a:pt x="1" y="20"/>
                      <a:pt x="1" y="60"/>
                    </a:cubicBezTo>
                    <a:cubicBezTo>
                      <a:pt x="1" y="80"/>
                      <a:pt x="41" y="120"/>
                      <a:pt x="61" y="120"/>
                    </a:cubicBezTo>
                    <a:cubicBezTo>
                      <a:pt x="100" y="120"/>
                      <a:pt x="120" y="80"/>
                      <a:pt x="120" y="60"/>
                    </a:cubicBezTo>
                    <a:cubicBezTo>
                      <a:pt x="120" y="20"/>
                      <a:pt x="100" y="0"/>
                      <a:pt x="61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23" name="Google Shape;1223;p55"/>
          <p:cNvGrpSpPr/>
          <p:nvPr/>
        </p:nvGrpSpPr>
        <p:grpSpPr>
          <a:xfrm>
            <a:off x="10" y="1269477"/>
            <a:ext cx="868214" cy="2604539"/>
            <a:chOff x="6342900" y="7314938"/>
            <a:chExt cx="963825" cy="2421475"/>
          </a:xfrm>
        </p:grpSpPr>
        <p:sp>
          <p:nvSpPr>
            <p:cNvPr id="1224" name="Google Shape;1224;p55"/>
            <p:cNvSpPr/>
            <p:nvPr/>
          </p:nvSpPr>
          <p:spPr>
            <a:xfrm>
              <a:off x="6342900" y="7314938"/>
              <a:ext cx="963825" cy="2421475"/>
            </a:xfrm>
            <a:custGeom>
              <a:avLst/>
              <a:gdLst/>
              <a:ahLst/>
              <a:cxnLst/>
              <a:rect l="l" t="t" r="r" b="b"/>
              <a:pathLst>
                <a:path w="38553" h="96859" extrusionOk="0">
                  <a:moveTo>
                    <a:pt x="18044" y="1"/>
                  </a:moveTo>
                  <a:cubicBezTo>
                    <a:pt x="16750" y="1"/>
                    <a:pt x="15617" y="776"/>
                    <a:pt x="15119" y="2010"/>
                  </a:cubicBezTo>
                  <a:cubicBezTo>
                    <a:pt x="14980" y="2328"/>
                    <a:pt x="14881" y="2666"/>
                    <a:pt x="14841" y="3024"/>
                  </a:cubicBezTo>
                  <a:cubicBezTo>
                    <a:pt x="13229" y="3223"/>
                    <a:pt x="12016" y="4357"/>
                    <a:pt x="11857" y="5849"/>
                  </a:cubicBezTo>
                  <a:cubicBezTo>
                    <a:pt x="11479" y="5750"/>
                    <a:pt x="11121" y="5710"/>
                    <a:pt x="10723" y="5710"/>
                  </a:cubicBezTo>
                  <a:cubicBezTo>
                    <a:pt x="8734" y="5710"/>
                    <a:pt x="6804" y="6983"/>
                    <a:pt x="5949" y="8853"/>
                  </a:cubicBezTo>
                  <a:cubicBezTo>
                    <a:pt x="5113" y="10683"/>
                    <a:pt x="5392" y="12692"/>
                    <a:pt x="6725" y="14244"/>
                  </a:cubicBezTo>
                  <a:cubicBezTo>
                    <a:pt x="6844" y="14383"/>
                    <a:pt x="6963" y="14502"/>
                    <a:pt x="7083" y="14642"/>
                  </a:cubicBezTo>
                  <a:cubicBezTo>
                    <a:pt x="8853" y="16412"/>
                    <a:pt x="11280" y="16929"/>
                    <a:pt x="12871" y="17088"/>
                  </a:cubicBezTo>
                  <a:lnTo>
                    <a:pt x="13349" y="17566"/>
                  </a:lnTo>
                  <a:cubicBezTo>
                    <a:pt x="12115" y="17825"/>
                    <a:pt x="11021" y="18700"/>
                    <a:pt x="10464" y="19913"/>
                  </a:cubicBezTo>
                  <a:cubicBezTo>
                    <a:pt x="10325" y="20192"/>
                    <a:pt x="10226" y="20490"/>
                    <a:pt x="10166" y="20789"/>
                  </a:cubicBezTo>
                  <a:cubicBezTo>
                    <a:pt x="8217" y="20848"/>
                    <a:pt x="6366" y="22082"/>
                    <a:pt x="5531" y="23932"/>
                  </a:cubicBezTo>
                  <a:cubicBezTo>
                    <a:pt x="4676" y="25762"/>
                    <a:pt x="4974" y="27771"/>
                    <a:pt x="6307" y="29303"/>
                  </a:cubicBezTo>
                  <a:cubicBezTo>
                    <a:pt x="6426" y="29442"/>
                    <a:pt x="6546" y="29581"/>
                    <a:pt x="6665" y="29700"/>
                  </a:cubicBezTo>
                  <a:cubicBezTo>
                    <a:pt x="7262" y="30297"/>
                    <a:pt x="7918" y="30735"/>
                    <a:pt x="8594" y="31093"/>
                  </a:cubicBezTo>
                  <a:cubicBezTo>
                    <a:pt x="7819" y="31511"/>
                    <a:pt x="7162" y="32187"/>
                    <a:pt x="6764" y="33023"/>
                  </a:cubicBezTo>
                  <a:cubicBezTo>
                    <a:pt x="6307" y="34037"/>
                    <a:pt x="6287" y="35171"/>
                    <a:pt x="6705" y="36166"/>
                  </a:cubicBezTo>
                  <a:cubicBezTo>
                    <a:pt x="6466" y="36126"/>
                    <a:pt x="6227" y="36106"/>
                    <a:pt x="5989" y="36106"/>
                  </a:cubicBezTo>
                  <a:cubicBezTo>
                    <a:pt x="5849" y="36106"/>
                    <a:pt x="5710" y="36106"/>
                    <a:pt x="5591" y="36126"/>
                  </a:cubicBezTo>
                  <a:cubicBezTo>
                    <a:pt x="3442" y="36285"/>
                    <a:pt x="1891" y="37976"/>
                    <a:pt x="1891" y="40144"/>
                  </a:cubicBezTo>
                  <a:cubicBezTo>
                    <a:pt x="1891" y="41218"/>
                    <a:pt x="2269" y="42173"/>
                    <a:pt x="2905" y="42889"/>
                  </a:cubicBezTo>
                  <a:cubicBezTo>
                    <a:pt x="2845" y="43009"/>
                    <a:pt x="2786" y="43128"/>
                    <a:pt x="2726" y="43247"/>
                  </a:cubicBezTo>
                  <a:cubicBezTo>
                    <a:pt x="2050" y="44719"/>
                    <a:pt x="2109" y="46291"/>
                    <a:pt x="2826" y="47664"/>
                  </a:cubicBezTo>
                  <a:cubicBezTo>
                    <a:pt x="1115" y="48479"/>
                    <a:pt x="1" y="50230"/>
                    <a:pt x="1" y="52319"/>
                  </a:cubicBezTo>
                  <a:cubicBezTo>
                    <a:pt x="1" y="55103"/>
                    <a:pt x="1970" y="57272"/>
                    <a:pt x="4696" y="57471"/>
                  </a:cubicBezTo>
                  <a:cubicBezTo>
                    <a:pt x="4875" y="57491"/>
                    <a:pt x="5073" y="57491"/>
                    <a:pt x="5233" y="57491"/>
                  </a:cubicBezTo>
                  <a:cubicBezTo>
                    <a:pt x="7540" y="57491"/>
                    <a:pt x="6366" y="58107"/>
                    <a:pt x="5531" y="59937"/>
                  </a:cubicBezTo>
                  <a:cubicBezTo>
                    <a:pt x="4676" y="61768"/>
                    <a:pt x="4974" y="63777"/>
                    <a:pt x="6307" y="65328"/>
                  </a:cubicBezTo>
                  <a:cubicBezTo>
                    <a:pt x="6426" y="65468"/>
                    <a:pt x="6546" y="65607"/>
                    <a:pt x="6665" y="65726"/>
                  </a:cubicBezTo>
                  <a:cubicBezTo>
                    <a:pt x="8396" y="67437"/>
                    <a:pt x="10743" y="67994"/>
                    <a:pt x="12354" y="68153"/>
                  </a:cubicBezTo>
                  <a:lnTo>
                    <a:pt x="14741" y="70540"/>
                  </a:lnTo>
                  <a:cubicBezTo>
                    <a:pt x="13448" y="71038"/>
                    <a:pt x="12334" y="72052"/>
                    <a:pt x="11738" y="73345"/>
                  </a:cubicBezTo>
                  <a:cubicBezTo>
                    <a:pt x="10902" y="75175"/>
                    <a:pt x="11181" y="77204"/>
                    <a:pt x="12513" y="78736"/>
                  </a:cubicBezTo>
                  <a:cubicBezTo>
                    <a:pt x="12633" y="78875"/>
                    <a:pt x="12752" y="79015"/>
                    <a:pt x="12891" y="79134"/>
                  </a:cubicBezTo>
                  <a:cubicBezTo>
                    <a:pt x="14184" y="80447"/>
                    <a:pt x="15855" y="81063"/>
                    <a:pt x="17288" y="81382"/>
                  </a:cubicBezTo>
                  <a:lnTo>
                    <a:pt x="17288" y="87270"/>
                  </a:lnTo>
                  <a:cubicBezTo>
                    <a:pt x="16492" y="86952"/>
                    <a:pt x="15656" y="86773"/>
                    <a:pt x="14781" y="86773"/>
                  </a:cubicBezTo>
                  <a:cubicBezTo>
                    <a:pt x="13448" y="86773"/>
                    <a:pt x="12155" y="87190"/>
                    <a:pt x="11101" y="87926"/>
                  </a:cubicBezTo>
                  <a:cubicBezTo>
                    <a:pt x="10504" y="87728"/>
                    <a:pt x="9907" y="87628"/>
                    <a:pt x="9291" y="87628"/>
                  </a:cubicBezTo>
                  <a:cubicBezTo>
                    <a:pt x="8057" y="87628"/>
                    <a:pt x="6864" y="88046"/>
                    <a:pt x="5909" y="88802"/>
                  </a:cubicBezTo>
                  <a:lnTo>
                    <a:pt x="3044" y="91050"/>
                  </a:lnTo>
                  <a:cubicBezTo>
                    <a:pt x="2249" y="91686"/>
                    <a:pt x="1911" y="92721"/>
                    <a:pt x="2169" y="93675"/>
                  </a:cubicBezTo>
                  <a:lnTo>
                    <a:pt x="2169" y="94372"/>
                  </a:lnTo>
                  <a:cubicBezTo>
                    <a:pt x="2169" y="95744"/>
                    <a:pt x="3283" y="96858"/>
                    <a:pt x="4656" y="96858"/>
                  </a:cubicBezTo>
                  <a:lnTo>
                    <a:pt x="36066" y="96858"/>
                  </a:lnTo>
                  <a:cubicBezTo>
                    <a:pt x="37439" y="96858"/>
                    <a:pt x="38553" y="95744"/>
                    <a:pt x="38553" y="94372"/>
                  </a:cubicBezTo>
                  <a:lnTo>
                    <a:pt x="38553" y="93019"/>
                  </a:lnTo>
                  <a:cubicBezTo>
                    <a:pt x="38553" y="92263"/>
                    <a:pt x="38215" y="91587"/>
                    <a:pt x="37678" y="91129"/>
                  </a:cubicBezTo>
                  <a:lnTo>
                    <a:pt x="36583" y="89597"/>
                  </a:lnTo>
                  <a:cubicBezTo>
                    <a:pt x="35549" y="88125"/>
                    <a:pt x="33978" y="87111"/>
                    <a:pt x="32207" y="86852"/>
                  </a:cubicBezTo>
                  <a:cubicBezTo>
                    <a:pt x="31885" y="86805"/>
                    <a:pt x="31564" y="86782"/>
                    <a:pt x="31248" y="86782"/>
                  </a:cubicBezTo>
                  <a:cubicBezTo>
                    <a:pt x="30098" y="86782"/>
                    <a:pt x="28997" y="87087"/>
                    <a:pt x="28030" y="87648"/>
                  </a:cubicBezTo>
                  <a:cubicBezTo>
                    <a:pt x="27313" y="87389"/>
                    <a:pt x="26538" y="87230"/>
                    <a:pt x="25762" y="87230"/>
                  </a:cubicBezTo>
                  <a:cubicBezTo>
                    <a:pt x="24986" y="87230"/>
                    <a:pt x="24210" y="87389"/>
                    <a:pt x="23494" y="87648"/>
                  </a:cubicBezTo>
                  <a:cubicBezTo>
                    <a:pt x="23375" y="87568"/>
                    <a:pt x="23235" y="87509"/>
                    <a:pt x="23096" y="87429"/>
                  </a:cubicBezTo>
                  <a:lnTo>
                    <a:pt x="23096" y="81382"/>
                  </a:lnTo>
                  <a:cubicBezTo>
                    <a:pt x="24529" y="81083"/>
                    <a:pt x="26200" y="80467"/>
                    <a:pt x="27512" y="79154"/>
                  </a:cubicBezTo>
                  <a:cubicBezTo>
                    <a:pt x="27632" y="79015"/>
                    <a:pt x="27771" y="78895"/>
                    <a:pt x="27890" y="78756"/>
                  </a:cubicBezTo>
                  <a:cubicBezTo>
                    <a:pt x="29203" y="77204"/>
                    <a:pt x="29502" y="75195"/>
                    <a:pt x="28666" y="73365"/>
                  </a:cubicBezTo>
                  <a:cubicBezTo>
                    <a:pt x="27791" y="71475"/>
                    <a:pt x="25861" y="70222"/>
                    <a:pt x="23872" y="70222"/>
                  </a:cubicBezTo>
                  <a:lnTo>
                    <a:pt x="23534" y="70222"/>
                  </a:lnTo>
                  <a:lnTo>
                    <a:pt x="24409" y="69367"/>
                  </a:lnTo>
                  <a:lnTo>
                    <a:pt x="28229" y="69367"/>
                  </a:lnTo>
                  <a:cubicBezTo>
                    <a:pt x="29084" y="69963"/>
                    <a:pt x="30258" y="70520"/>
                    <a:pt x="31650" y="70520"/>
                  </a:cubicBezTo>
                  <a:cubicBezTo>
                    <a:pt x="31769" y="70520"/>
                    <a:pt x="31909" y="70520"/>
                    <a:pt x="32048" y="70500"/>
                  </a:cubicBezTo>
                  <a:cubicBezTo>
                    <a:pt x="34176" y="70341"/>
                    <a:pt x="35728" y="68631"/>
                    <a:pt x="35728" y="66462"/>
                  </a:cubicBezTo>
                  <a:cubicBezTo>
                    <a:pt x="35728" y="64950"/>
                    <a:pt x="34972" y="63657"/>
                    <a:pt x="33779" y="62961"/>
                  </a:cubicBezTo>
                  <a:cubicBezTo>
                    <a:pt x="34714" y="61509"/>
                    <a:pt x="34853" y="59778"/>
                    <a:pt x="34117" y="58167"/>
                  </a:cubicBezTo>
                  <a:cubicBezTo>
                    <a:pt x="33440" y="56655"/>
                    <a:pt x="32068" y="55561"/>
                    <a:pt x="30536" y="55163"/>
                  </a:cubicBezTo>
                  <a:cubicBezTo>
                    <a:pt x="31352" y="54924"/>
                    <a:pt x="32207" y="54487"/>
                    <a:pt x="32923" y="53771"/>
                  </a:cubicBezTo>
                  <a:cubicBezTo>
                    <a:pt x="33023" y="53671"/>
                    <a:pt x="33102" y="53572"/>
                    <a:pt x="33202" y="53472"/>
                  </a:cubicBezTo>
                  <a:cubicBezTo>
                    <a:pt x="34216" y="52279"/>
                    <a:pt x="34455" y="50648"/>
                    <a:pt x="33799" y="49235"/>
                  </a:cubicBezTo>
                  <a:cubicBezTo>
                    <a:pt x="33122" y="47743"/>
                    <a:pt x="31650" y="46788"/>
                    <a:pt x="30059" y="46788"/>
                  </a:cubicBezTo>
                  <a:cubicBezTo>
                    <a:pt x="29681" y="46788"/>
                    <a:pt x="29323" y="46848"/>
                    <a:pt x="28965" y="46947"/>
                  </a:cubicBezTo>
                  <a:cubicBezTo>
                    <a:pt x="28905" y="46589"/>
                    <a:pt x="28786" y="46251"/>
                    <a:pt x="28646" y="45933"/>
                  </a:cubicBezTo>
                  <a:lnTo>
                    <a:pt x="29581" y="44998"/>
                  </a:lnTo>
                  <a:cubicBezTo>
                    <a:pt x="31173" y="44819"/>
                    <a:pt x="33401" y="44242"/>
                    <a:pt x="35032" y="42591"/>
                  </a:cubicBezTo>
                  <a:cubicBezTo>
                    <a:pt x="35171" y="42472"/>
                    <a:pt x="35290" y="42332"/>
                    <a:pt x="35410" y="42193"/>
                  </a:cubicBezTo>
                  <a:cubicBezTo>
                    <a:pt x="36743" y="40641"/>
                    <a:pt x="37021" y="38632"/>
                    <a:pt x="36186" y="36802"/>
                  </a:cubicBezTo>
                  <a:cubicBezTo>
                    <a:pt x="35317" y="34946"/>
                    <a:pt x="33430" y="33659"/>
                    <a:pt x="31437" y="33659"/>
                  </a:cubicBezTo>
                  <a:cubicBezTo>
                    <a:pt x="31422" y="33659"/>
                    <a:pt x="31407" y="33659"/>
                    <a:pt x="31391" y="33659"/>
                  </a:cubicBezTo>
                  <a:cubicBezTo>
                    <a:pt x="31349" y="33660"/>
                    <a:pt x="31307" y="33660"/>
                    <a:pt x="31266" y="33660"/>
                  </a:cubicBezTo>
                  <a:cubicBezTo>
                    <a:pt x="28654" y="33660"/>
                    <a:pt x="29522" y="32426"/>
                    <a:pt x="29522" y="32426"/>
                  </a:cubicBezTo>
                  <a:cubicBezTo>
                    <a:pt x="31133" y="32247"/>
                    <a:pt x="33381" y="31670"/>
                    <a:pt x="35032" y="30019"/>
                  </a:cubicBezTo>
                  <a:cubicBezTo>
                    <a:pt x="35171" y="29880"/>
                    <a:pt x="35290" y="29760"/>
                    <a:pt x="35410" y="29621"/>
                  </a:cubicBezTo>
                  <a:cubicBezTo>
                    <a:pt x="36743" y="28069"/>
                    <a:pt x="37021" y="26060"/>
                    <a:pt x="36186" y="24230"/>
                  </a:cubicBezTo>
                  <a:cubicBezTo>
                    <a:pt x="35907" y="23613"/>
                    <a:pt x="35489" y="23056"/>
                    <a:pt x="35012" y="22599"/>
                  </a:cubicBezTo>
                  <a:cubicBezTo>
                    <a:pt x="35469" y="21922"/>
                    <a:pt x="35728" y="21127"/>
                    <a:pt x="35728" y="20232"/>
                  </a:cubicBezTo>
                  <a:cubicBezTo>
                    <a:pt x="35728" y="18700"/>
                    <a:pt x="34972" y="17427"/>
                    <a:pt x="33779" y="16730"/>
                  </a:cubicBezTo>
                  <a:cubicBezTo>
                    <a:pt x="34714" y="15278"/>
                    <a:pt x="34853" y="13528"/>
                    <a:pt x="34117" y="11916"/>
                  </a:cubicBezTo>
                  <a:cubicBezTo>
                    <a:pt x="33261" y="10046"/>
                    <a:pt x="31332" y="8773"/>
                    <a:pt x="29343" y="8773"/>
                  </a:cubicBezTo>
                  <a:cubicBezTo>
                    <a:pt x="28905" y="8773"/>
                    <a:pt x="28467" y="8833"/>
                    <a:pt x="28069" y="8952"/>
                  </a:cubicBezTo>
                  <a:cubicBezTo>
                    <a:pt x="27950" y="8714"/>
                    <a:pt x="27831" y="8475"/>
                    <a:pt x="27652" y="8256"/>
                  </a:cubicBezTo>
                  <a:cubicBezTo>
                    <a:pt x="28268" y="7441"/>
                    <a:pt x="28348" y="6645"/>
                    <a:pt x="28348" y="6207"/>
                  </a:cubicBezTo>
                  <a:cubicBezTo>
                    <a:pt x="28348" y="4556"/>
                    <a:pt x="27095" y="3243"/>
                    <a:pt x="25324" y="3024"/>
                  </a:cubicBezTo>
                  <a:cubicBezTo>
                    <a:pt x="25284" y="2666"/>
                    <a:pt x="25205" y="2328"/>
                    <a:pt x="25066" y="2010"/>
                  </a:cubicBezTo>
                  <a:cubicBezTo>
                    <a:pt x="24548" y="776"/>
                    <a:pt x="23434" y="1"/>
                    <a:pt x="22141" y="1"/>
                  </a:cubicBezTo>
                  <a:cubicBezTo>
                    <a:pt x="21465" y="1"/>
                    <a:pt x="20749" y="219"/>
                    <a:pt x="20092" y="697"/>
                  </a:cubicBezTo>
                  <a:cubicBezTo>
                    <a:pt x="19436" y="200"/>
                    <a:pt x="18720" y="1"/>
                    <a:pt x="180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25" name="Google Shape;1225;p55"/>
            <p:cNvGrpSpPr/>
            <p:nvPr/>
          </p:nvGrpSpPr>
          <p:grpSpPr>
            <a:xfrm>
              <a:off x="6385175" y="7377050"/>
              <a:ext cx="859400" cy="2297250"/>
              <a:chOff x="6385175" y="7377050"/>
              <a:chExt cx="859400" cy="2297250"/>
            </a:xfrm>
          </p:grpSpPr>
          <p:sp>
            <p:nvSpPr>
              <p:cNvPr id="1226" name="Google Shape;1226;p55"/>
              <p:cNvSpPr/>
              <p:nvPr/>
            </p:nvSpPr>
            <p:spPr>
              <a:xfrm>
                <a:off x="6440375" y="8279800"/>
                <a:ext cx="127350" cy="78600"/>
              </a:xfrm>
              <a:custGeom>
                <a:avLst/>
                <a:gdLst/>
                <a:ahLst/>
                <a:cxnLst/>
                <a:rect l="l" t="t" r="r" b="b"/>
                <a:pathLst>
                  <a:path w="5094" h="3144" extrusionOk="0">
                    <a:moveTo>
                      <a:pt x="2070" y="0"/>
                    </a:moveTo>
                    <a:cubicBezTo>
                      <a:pt x="2010" y="0"/>
                      <a:pt x="1930" y="20"/>
                      <a:pt x="1871" y="20"/>
                    </a:cubicBezTo>
                    <a:cubicBezTo>
                      <a:pt x="1" y="159"/>
                      <a:pt x="1" y="2984"/>
                      <a:pt x="1871" y="3123"/>
                    </a:cubicBezTo>
                    <a:cubicBezTo>
                      <a:pt x="1930" y="3143"/>
                      <a:pt x="2010" y="3143"/>
                      <a:pt x="2070" y="3143"/>
                    </a:cubicBezTo>
                    <a:cubicBezTo>
                      <a:pt x="3741" y="3143"/>
                      <a:pt x="5093" y="1572"/>
                      <a:pt x="5093" y="1572"/>
                    </a:cubicBezTo>
                    <a:cubicBezTo>
                      <a:pt x="5093" y="1572"/>
                      <a:pt x="3741" y="0"/>
                      <a:pt x="2070" y="0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55"/>
              <p:cNvSpPr/>
              <p:nvPr/>
            </p:nvSpPr>
            <p:spPr>
              <a:xfrm>
                <a:off x="6457300" y="9546750"/>
                <a:ext cx="787275" cy="127550"/>
              </a:xfrm>
              <a:custGeom>
                <a:avLst/>
                <a:gdLst/>
                <a:ahLst/>
                <a:cxnLst/>
                <a:rect l="l" t="t" r="r" b="b"/>
                <a:pathLst>
                  <a:path w="31491" h="5102" extrusionOk="0">
                    <a:moveTo>
                      <a:pt x="26686" y="0"/>
                    </a:moveTo>
                    <a:cubicBezTo>
                      <a:pt x="25586" y="0"/>
                      <a:pt x="24487" y="454"/>
                      <a:pt x="23712" y="1361"/>
                    </a:cubicBezTo>
                    <a:cubicBezTo>
                      <a:pt x="22986" y="755"/>
                      <a:pt x="22091" y="451"/>
                      <a:pt x="21196" y="451"/>
                    </a:cubicBezTo>
                    <a:cubicBezTo>
                      <a:pt x="20301" y="451"/>
                      <a:pt x="19405" y="755"/>
                      <a:pt x="18679" y="1361"/>
                    </a:cubicBezTo>
                    <a:cubicBezTo>
                      <a:pt x="17897" y="454"/>
                      <a:pt x="16799" y="1"/>
                      <a:pt x="15701" y="1"/>
                    </a:cubicBezTo>
                    <a:cubicBezTo>
                      <a:pt x="14704" y="1"/>
                      <a:pt x="13708" y="375"/>
                      <a:pt x="12950" y="1123"/>
                    </a:cubicBezTo>
                    <a:cubicBezTo>
                      <a:pt x="12188" y="378"/>
                      <a:pt x="11190" y="6"/>
                      <a:pt x="10193" y="6"/>
                    </a:cubicBezTo>
                    <a:cubicBezTo>
                      <a:pt x="8980" y="6"/>
                      <a:pt x="7769" y="557"/>
                      <a:pt x="6982" y="1660"/>
                    </a:cubicBezTo>
                    <a:lnTo>
                      <a:pt x="6903" y="1779"/>
                    </a:lnTo>
                    <a:lnTo>
                      <a:pt x="6545" y="1481"/>
                    </a:lnTo>
                    <a:cubicBezTo>
                      <a:pt x="6008" y="1063"/>
                      <a:pt x="5356" y="854"/>
                      <a:pt x="4705" y="854"/>
                    </a:cubicBezTo>
                    <a:cubicBezTo>
                      <a:pt x="4053" y="854"/>
                      <a:pt x="3402" y="1063"/>
                      <a:pt x="2865" y="1481"/>
                    </a:cubicBezTo>
                    <a:lnTo>
                      <a:pt x="0" y="3749"/>
                    </a:lnTo>
                    <a:lnTo>
                      <a:pt x="80" y="3749"/>
                    </a:lnTo>
                    <a:lnTo>
                      <a:pt x="80" y="5101"/>
                    </a:lnTo>
                    <a:lnTo>
                      <a:pt x="31490" y="5101"/>
                    </a:lnTo>
                    <a:lnTo>
                      <a:pt x="31490" y="3749"/>
                    </a:lnTo>
                    <a:lnTo>
                      <a:pt x="31391" y="3749"/>
                    </a:lnTo>
                    <a:lnTo>
                      <a:pt x="29899" y="1660"/>
                    </a:lnTo>
                    <a:cubicBezTo>
                      <a:pt x="29116" y="553"/>
                      <a:pt x="27900" y="0"/>
                      <a:pt x="26686" y="0"/>
                    </a:cubicBezTo>
                    <a:close/>
                  </a:path>
                </a:pathLst>
              </a:custGeom>
              <a:solidFill>
                <a:srgbClr val="0B7E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55"/>
              <p:cNvSpPr/>
              <p:nvPr/>
            </p:nvSpPr>
            <p:spPr>
              <a:xfrm>
                <a:off x="6837250" y="7523875"/>
                <a:ext cx="20900" cy="2024100"/>
              </a:xfrm>
              <a:custGeom>
                <a:avLst/>
                <a:gdLst/>
                <a:ahLst/>
                <a:cxnLst/>
                <a:rect l="l" t="t" r="r" b="b"/>
                <a:pathLst>
                  <a:path w="836" h="80964" extrusionOk="0">
                    <a:moveTo>
                      <a:pt x="0" y="0"/>
                    </a:moveTo>
                    <a:lnTo>
                      <a:pt x="0" y="80964"/>
                    </a:lnTo>
                    <a:lnTo>
                      <a:pt x="836" y="80964"/>
                    </a:lnTo>
                    <a:lnTo>
                      <a:pt x="836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55"/>
              <p:cNvSpPr/>
              <p:nvPr/>
            </p:nvSpPr>
            <p:spPr>
              <a:xfrm>
                <a:off x="6841225" y="9132675"/>
                <a:ext cx="192650" cy="161450"/>
              </a:xfrm>
              <a:custGeom>
                <a:avLst/>
                <a:gdLst/>
                <a:ahLst/>
                <a:cxnLst/>
                <a:rect l="l" t="t" r="r" b="b"/>
                <a:pathLst>
                  <a:path w="7706" h="6458" extrusionOk="0">
                    <a:moveTo>
                      <a:pt x="3936" y="0"/>
                    </a:moveTo>
                    <a:cubicBezTo>
                      <a:pt x="3383" y="0"/>
                      <a:pt x="2812" y="191"/>
                      <a:pt x="2288" y="638"/>
                    </a:cubicBezTo>
                    <a:cubicBezTo>
                      <a:pt x="2189" y="717"/>
                      <a:pt x="2109" y="797"/>
                      <a:pt x="2029" y="896"/>
                    </a:cubicBezTo>
                    <a:cubicBezTo>
                      <a:pt x="0" y="2905"/>
                      <a:pt x="259" y="6446"/>
                      <a:pt x="259" y="6446"/>
                    </a:cubicBezTo>
                    <a:cubicBezTo>
                      <a:pt x="259" y="6446"/>
                      <a:pt x="407" y="6457"/>
                      <a:pt x="661" y="6457"/>
                    </a:cubicBezTo>
                    <a:cubicBezTo>
                      <a:pt x="1645" y="6457"/>
                      <a:pt x="4215" y="6294"/>
                      <a:pt x="5829" y="4696"/>
                    </a:cubicBezTo>
                    <a:cubicBezTo>
                      <a:pt x="5908" y="4596"/>
                      <a:pt x="5988" y="4517"/>
                      <a:pt x="6068" y="4417"/>
                    </a:cubicBezTo>
                    <a:cubicBezTo>
                      <a:pt x="7705" y="2515"/>
                      <a:pt x="5943" y="0"/>
                      <a:pt x="3936" y="0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55"/>
              <p:cNvSpPr/>
              <p:nvPr/>
            </p:nvSpPr>
            <p:spPr>
              <a:xfrm>
                <a:off x="6662025" y="9132675"/>
                <a:ext cx="192150" cy="161450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6458" extrusionOk="0">
                    <a:moveTo>
                      <a:pt x="3762" y="0"/>
                    </a:moveTo>
                    <a:cubicBezTo>
                      <a:pt x="1750" y="0"/>
                      <a:pt x="0" y="2515"/>
                      <a:pt x="1638" y="4417"/>
                    </a:cubicBezTo>
                    <a:cubicBezTo>
                      <a:pt x="1718" y="4517"/>
                      <a:pt x="1797" y="4596"/>
                      <a:pt x="1877" y="4696"/>
                    </a:cubicBezTo>
                    <a:cubicBezTo>
                      <a:pt x="3475" y="6294"/>
                      <a:pt x="6041" y="6457"/>
                      <a:pt x="7025" y="6457"/>
                    </a:cubicBezTo>
                    <a:cubicBezTo>
                      <a:pt x="7279" y="6457"/>
                      <a:pt x="7427" y="6446"/>
                      <a:pt x="7427" y="6446"/>
                    </a:cubicBezTo>
                    <a:cubicBezTo>
                      <a:pt x="7427" y="6446"/>
                      <a:pt x="7686" y="2905"/>
                      <a:pt x="5676" y="896"/>
                    </a:cubicBezTo>
                    <a:cubicBezTo>
                      <a:pt x="5577" y="797"/>
                      <a:pt x="5497" y="717"/>
                      <a:pt x="5418" y="638"/>
                    </a:cubicBezTo>
                    <a:cubicBezTo>
                      <a:pt x="4889" y="191"/>
                      <a:pt x="4316" y="0"/>
                      <a:pt x="3762" y="0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231;p55"/>
              <p:cNvSpPr/>
              <p:nvPr/>
            </p:nvSpPr>
            <p:spPr>
              <a:xfrm>
                <a:off x="6840725" y="8894475"/>
                <a:ext cx="164125" cy="164650"/>
              </a:xfrm>
              <a:custGeom>
                <a:avLst/>
                <a:gdLst/>
                <a:ahLst/>
                <a:cxnLst/>
                <a:rect l="l" t="t" r="r" b="b"/>
                <a:pathLst>
                  <a:path w="6565" h="6586" extrusionOk="0">
                    <a:moveTo>
                      <a:pt x="5988" y="1"/>
                    </a:moveTo>
                    <a:lnTo>
                      <a:pt x="0" y="5988"/>
                    </a:lnTo>
                    <a:lnTo>
                      <a:pt x="597" y="6585"/>
                    </a:lnTo>
                    <a:lnTo>
                      <a:pt x="6565" y="597"/>
                    </a:lnTo>
                    <a:lnTo>
                      <a:pt x="5988" y="1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1232;p55"/>
              <p:cNvSpPr/>
              <p:nvPr/>
            </p:nvSpPr>
            <p:spPr>
              <a:xfrm>
                <a:off x="6977975" y="8752950"/>
                <a:ext cx="192075" cy="161225"/>
              </a:xfrm>
              <a:custGeom>
                <a:avLst/>
                <a:gdLst/>
                <a:ahLst/>
                <a:cxnLst/>
                <a:rect l="l" t="t" r="r" b="b"/>
                <a:pathLst>
                  <a:path w="7683" h="6449" extrusionOk="0">
                    <a:moveTo>
                      <a:pt x="3927" y="1"/>
                    </a:moveTo>
                    <a:cubicBezTo>
                      <a:pt x="3371" y="1"/>
                      <a:pt x="2796" y="195"/>
                      <a:pt x="2269" y="649"/>
                    </a:cubicBezTo>
                    <a:cubicBezTo>
                      <a:pt x="2189" y="708"/>
                      <a:pt x="2090" y="788"/>
                      <a:pt x="2010" y="887"/>
                    </a:cubicBezTo>
                    <a:cubicBezTo>
                      <a:pt x="1" y="2896"/>
                      <a:pt x="259" y="6437"/>
                      <a:pt x="259" y="6437"/>
                    </a:cubicBezTo>
                    <a:cubicBezTo>
                      <a:pt x="259" y="6437"/>
                      <a:pt x="407" y="6448"/>
                      <a:pt x="659" y="6448"/>
                    </a:cubicBezTo>
                    <a:cubicBezTo>
                      <a:pt x="1639" y="6448"/>
                      <a:pt x="4196" y="6285"/>
                      <a:pt x="5809" y="4687"/>
                    </a:cubicBezTo>
                    <a:cubicBezTo>
                      <a:pt x="5889" y="4587"/>
                      <a:pt x="5969" y="4508"/>
                      <a:pt x="6048" y="4428"/>
                    </a:cubicBezTo>
                    <a:cubicBezTo>
                      <a:pt x="7683" y="2513"/>
                      <a:pt x="5930" y="1"/>
                      <a:pt x="3927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" name="Google Shape;1233;p55"/>
              <p:cNvSpPr/>
              <p:nvPr/>
            </p:nvSpPr>
            <p:spPr>
              <a:xfrm>
                <a:off x="6668650" y="8933775"/>
                <a:ext cx="186025" cy="186000"/>
              </a:xfrm>
              <a:custGeom>
                <a:avLst/>
                <a:gdLst/>
                <a:ahLst/>
                <a:cxnLst/>
                <a:rect l="l" t="t" r="r" b="b"/>
                <a:pathLst>
                  <a:path w="7441" h="7440" extrusionOk="0">
                    <a:moveTo>
                      <a:pt x="577" y="0"/>
                    </a:moveTo>
                    <a:lnTo>
                      <a:pt x="1" y="577"/>
                    </a:lnTo>
                    <a:lnTo>
                      <a:pt x="6864" y="7440"/>
                    </a:lnTo>
                    <a:lnTo>
                      <a:pt x="7440" y="6863"/>
                    </a:lnTo>
                    <a:lnTo>
                      <a:pt x="577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" name="Google Shape;1234;p55"/>
              <p:cNvSpPr/>
              <p:nvPr/>
            </p:nvSpPr>
            <p:spPr>
              <a:xfrm>
                <a:off x="6506800" y="8797275"/>
                <a:ext cx="192200" cy="161650"/>
              </a:xfrm>
              <a:custGeom>
                <a:avLst/>
                <a:gdLst/>
                <a:ahLst/>
                <a:cxnLst/>
                <a:rect l="l" t="t" r="r" b="b"/>
                <a:pathLst>
                  <a:path w="7688" h="6466" extrusionOk="0">
                    <a:moveTo>
                      <a:pt x="3749" y="1"/>
                    </a:moveTo>
                    <a:cubicBezTo>
                      <a:pt x="1749" y="1"/>
                      <a:pt x="0" y="2524"/>
                      <a:pt x="1621" y="4426"/>
                    </a:cubicBezTo>
                    <a:cubicBezTo>
                      <a:pt x="1700" y="4525"/>
                      <a:pt x="1780" y="4605"/>
                      <a:pt x="1879" y="4684"/>
                    </a:cubicBezTo>
                    <a:cubicBezTo>
                      <a:pt x="3480" y="6301"/>
                      <a:pt x="6054" y="6465"/>
                      <a:pt x="7034" y="6465"/>
                    </a:cubicBezTo>
                    <a:cubicBezTo>
                      <a:pt x="7283" y="6465"/>
                      <a:pt x="7429" y="6455"/>
                      <a:pt x="7429" y="6455"/>
                    </a:cubicBezTo>
                    <a:cubicBezTo>
                      <a:pt x="7429" y="6455"/>
                      <a:pt x="7688" y="2914"/>
                      <a:pt x="5659" y="885"/>
                    </a:cubicBezTo>
                    <a:cubicBezTo>
                      <a:pt x="5579" y="805"/>
                      <a:pt x="5500" y="726"/>
                      <a:pt x="5400" y="646"/>
                    </a:cubicBezTo>
                    <a:cubicBezTo>
                      <a:pt x="4875" y="194"/>
                      <a:pt x="4302" y="1"/>
                      <a:pt x="3749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" name="Google Shape;1235;p55"/>
              <p:cNvSpPr/>
              <p:nvPr/>
            </p:nvSpPr>
            <p:spPr>
              <a:xfrm>
                <a:off x="6606975" y="8525975"/>
                <a:ext cx="248200" cy="248175"/>
              </a:xfrm>
              <a:custGeom>
                <a:avLst/>
                <a:gdLst/>
                <a:ahLst/>
                <a:cxnLst/>
                <a:rect l="l" t="t" r="r" b="b"/>
                <a:pathLst>
                  <a:path w="9928" h="9927" extrusionOk="0">
                    <a:moveTo>
                      <a:pt x="598" y="0"/>
                    </a:moveTo>
                    <a:lnTo>
                      <a:pt x="1" y="597"/>
                    </a:lnTo>
                    <a:lnTo>
                      <a:pt x="9331" y="9926"/>
                    </a:lnTo>
                    <a:lnTo>
                      <a:pt x="9927" y="9330"/>
                    </a:lnTo>
                    <a:lnTo>
                      <a:pt x="598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6" name="Google Shape;1236;p55"/>
              <p:cNvSpPr/>
              <p:nvPr/>
            </p:nvSpPr>
            <p:spPr>
              <a:xfrm>
                <a:off x="6575150" y="8613000"/>
                <a:ext cx="129325" cy="20900"/>
              </a:xfrm>
              <a:custGeom>
                <a:avLst/>
                <a:gdLst/>
                <a:ahLst/>
                <a:cxnLst/>
                <a:rect l="l" t="t" r="r" b="b"/>
                <a:pathLst>
                  <a:path w="5173" h="836" extrusionOk="0">
                    <a:moveTo>
                      <a:pt x="1" y="0"/>
                    </a:moveTo>
                    <a:lnTo>
                      <a:pt x="1" y="836"/>
                    </a:lnTo>
                    <a:lnTo>
                      <a:pt x="5173" y="836"/>
                    </a:lnTo>
                    <a:lnTo>
                      <a:pt x="5173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" name="Google Shape;1237;p55"/>
              <p:cNvSpPr/>
              <p:nvPr/>
            </p:nvSpPr>
            <p:spPr>
              <a:xfrm>
                <a:off x="6436275" y="8380025"/>
                <a:ext cx="192625" cy="161650"/>
              </a:xfrm>
              <a:custGeom>
                <a:avLst/>
                <a:gdLst/>
                <a:ahLst/>
                <a:cxnLst/>
                <a:rect l="l" t="t" r="r" b="b"/>
                <a:pathLst>
                  <a:path w="7705" h="6466" extrusionOk="0">
                    <a:moveTo>
                      <a:pt x="3763" y="1"/>
                    </a:moveTo>
                    <a:cubicBezTo>
                      <a:pt x="1758" y="1"/>
                      <a:pt x="1" y="2524"/>
                      <a:pt x="1637" y="4426"/>
                    </a:cubicBezTo>
                    <a:cubicBezTo>
                      <a:pt x="1716" y="4525"/>
                      <a:pt x="1796" y="4605"/>
                      <a:pt x="1876" y="4684"/>
                    </a:cubicBezTo>
                    <a:cubicBezTo>
                      <a:pt x="3492" y="6301"/>
                      <a:pt x="6069" y="6465"/>
                      <a:pt x="7050" y="6465"/>
                    </a:cubicBezTo>
                    <a:cubicBezTo>
                      <a:pt x="7299" y="6465"/>
                      <a:pt x="7446" y="6455"/>
                      <a:pt x="7446" y="6455"/>
                    </a:cubicBezTo>
                    <a:cubicBezTo>
                      <a:pt x="7446" y="6455"/>
                      <a:pt x="7704" y="2914"/>
                      <a:pt x="5675" y="885"/>
                    </a:cubicBezTo>
                    <a:cubicBezTo>
                      <a:pt x="5596" y="805"/>
                      <a:pt x="5516" y="726"/>
                      <a:pt x="5416" y="646"/>
                    </a:cubicBezTo>
                    <a:cubicBezTo>
                      <a:pt x="4891" y="194"/>
                      <a:pt x="4317" y="1"/>
                      <a:pt x="3763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" name="Google Shape;1238;p55"/>
              <p:cNvSpPr/>
              <p:nvPr/>
            </p:nvSpPr>
            <p:spPr>
              <a:xfrm>
                <a:off x="6385175" y="8555800"/>
                <a:ext cx="217850" cy="134800"/>
              </a:xfrm>
              <a:custGeom>
                <a:avLst/>
                <a:gdLst/>
                <a:ahLst/>
                <a:cxnLst/>
                <a:rect l="l" t="t" r="r" b="b"/>
                <a:pathLst>
                  <a:path w="8714" h="5392" extrusionOk="0">
                    <a:moveTo>
                      <a:pt x="3542" y="1"/>
                    </a:moveTo>
                    <a:cubicBezTo>
                      <a:pt x="3422" y="1"/>
                      <a:pt x="3303" y="20"/>
                      <a:pt x="3184" y="20"/>
                    </a:cubicBezTo>
                    <a:cubicBezTo>
                      <a:pt x="1" y="279"/>
                      <a:pt x="1" y="5133"/>
                      <a:pt x="3184" y="5372"/>
                    </a:cubicBezTo>
                    <a:cubicBezTo>
                      <a:pt x="3303" y="5372"/>
                      <a:pt x="3422" y="5392"/>
                      <a:pt x="3542" y="5392"/>
                    </a:cubicBezTo>
                    <a:cubicBezTo>
                      <a:pt x="6406" y="5392"/>
                      <a:pt x="8714" y="2706"/>
                      <a:pt x="8714" y="2706"/>
                    </a:cubicBezTo>
                    <a:cubicBezTo>
                      <a:pt x="8714" y="2706"/>
                      <a:pt x="6406" y="1"/>
                      <a:pt x="3542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" name="Google Shape;1239;p55"/>
              <p:cNvSpPr/>
              <p:nvPr/>
            </p:nvSpPr>
            <p:spPr>
              <a:xfrm>
                <a:off x="6662175" y="7636750"/>
                <a:ext cx="193000" cy="193000"/>
              </a:xfrm>
              <a:custGeom>
                <a:avLst/>
                <a:gdLst/>
                <a:ahLst/>
                <a:cxnLst/>
                <a:rect l="l" t="t" r="r" b="b"/>
                <a:pathLst>
                  <a:path w="7720" h="7720" extrusionOk="0">
                    <a:moveTo>
                      <a:pt x="598" y="1"/>
                    </a:moveTo>
                    <a:lnTo>
                      <a:pt x="1" y="598"/>
                    </a:lnTo>
                    <a:lnTo>
                      <a:pt x="7123" y="7719"/>
                    </a:lnTo>
                    <a:lnTo>
                      <a:pt x="7719" y="7142"/>
                    </a:lnTo>
                    <a:lnTo>
                      <a:pt x="598" y="1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" name="Google Shape;1240;p55"/>
              <p:cNvSpPr/>
              <p:nvPr/>
            </p:nvSpPr>
            <p:spPr>
              <a:xfrm>
                <a:off x="6517350" y="7520175"/>
                <a:ext cx="192100" cy="161150"/>
              </a:xfrm>
              <a:custGeom>
                <a:avLst/>
                <a:gdLst/>
                <a:ahLst/>
                <a:cxnLst/>
                <a:rect l="l" t="t" r="r" b="b"/>
                <a:pathLst>
                  <a:path w="7684" h="6446" extrusionOk="0">
                    <a:moveTo>
                      <a:pt x="3755" y="0"/>
                    </a:moveTo>
                    <a:cubicBezTo>
                      <a:pt x="1745" y="0"/>
                      <a:pt x="0" y="2524"/>
                      <a:pt x="1636" y="4425"/>
                    </a:cubicBezTo>
                    <a:cubicBezTo>
                      <a:pt x="1696" y="4505"/>
                      <a:pt x="1776" y="4604"/>
                      <a:pt x="1875" y="4684"/>
                    </a:cubicBezTo>
                    <a:cubicBezTo>
                      <a:pt x="3473" y="6282"/>
                      <a:pt x="6040" y="6445"/>
                      <a:pt x="7023" y="6445"/>
                    </a:cubicBezTo>
                    <a:cubicBezTo>
                      <a:pt x="7277" y="6445"/>
                      <a:pt x="7425" y="6434"/>
                      <a:pt x="7425" y="6434"/>
                    </a:cubicBezTo>
                    <a:cubicBezTo>
                      <a:pt x="7425" y="6434"/>
                      <a:pt x="7684" y="2913"/>
                      <a:pt x="5675" y="884"/>
                    </a:cubicBezTo>
                    <a:cubicBezTo>
                      <a:pt x="5575" y="805"/>
                      <a:pt x="5496" y="725"/>
                      <a:pt x="5416" y="645"/>
                    </a:cubicBezTo>
                    <a:cubicBezTo>
                      <a:pt x="4886" y="193"/>
                      <a:pt x="4310" y="0"/>
                      <a:pt x="3755" y="0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241;p55"/>
              <p:cNvSpPr/>
              <p:nvPr/>
            </p:nvSpPr>
            <p:spPr>
              <a:xfrm>
                <a:off x="6728825" y="8783575"/>
                <a:ext cx="125850" cy="125850"/>
              </a:xfrm>
              <a:custGeom>
                <a:avLst/>
                <a:gdLst/>
                <a:ahLst/>
                <a:cxnLst/>
                <a:rect l="l" t="t" r="r" b="b"/>
                <a:pathLst>
                  <a:path w="5034" h="5034" extrusionOk="0">
                    <a:moveTo>
                      <a:pt x="597" y="0"/>
                    </a:moveTo>
                    <a:lnTo>
                      <a:pt x="1" y="577"/>
                    </a:lnTo>
                    <a:lnTo>
                      <a:pt x="4457" y="5033"/>
                    </a:lnTo>
                    <a:lnTo>
                      <a:pt x="5033" y="4437"/>
                    </a:lnTo>
                    <a:lnTo>
                      <a:pt x="597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" name="Google Shape;1242;p55"/>
              <p:cNvSpPr/>
              <p:nvPr/>
            </p:nvSpPr>
            <p:spPr>
              <a:xfrm>
                <a:off x="6642925" y="8714500"/>
                <a:ext cx="111775" cy="94100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64" extrusionOk="0">
                    <a:moveTo>
                      <a:pt x="2192" y="0"/>
                    </a:moveTo>
                    <a:cubicBezTo>
                      <a:pt x="1025" y="0"/>
                      <a:pt x="0" y="1459"/>
                      <a:pt x="950" y="2565"/>
                    </a:cubicBezTo>
                    <a:cubicBezTo>
                      <a:pt x="990" y="2624"/>
                      <a:pt x="1030" y="2684"/>
                      <a:pt x="1089" y="2724"/>
                    </a:cubicBezTo>
                    <a:cubicBezTo>
                      <a:pt x="2038" y="3672"/>
                      <a:pt x="3571" y="3763"/>
                      <a:pt x="4124" y="3763"/>
                    </a:cubicBezTo>
                    <a:cubicBezTo>
                      <a:pt x="4256" y="3763"/>
                      <a:pt x="4332" y="3758"/>
                      <a:pt x="4332" y="3758"/>
                    </a:cubicBezTo>
                    <a:cubicBezTo>
                      <a:pt x="4332" y="3758"/>
                      <a:pt x="4471" y="1689"/>
                      <a:pt x="3297" y="516"/>
                    </a:cubicBezTo>
                    <a:cubicBezTo>
                      <a:pt x="3258" y="456"/>
                      <a:pt x="3198" y="416"/>
                      <a:pt x="3158" y="376"/>
                    </a:cubicBezTo>
                    <a:cubicBezTo>
                      <a:pt x="2851" y="113"/>
                      <a:pt x="2516" y="0"/>
                      <a:pt x="2192" y="0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243;p55"/>
              <p:cNvSpPr/>
              <p:nvPr/>
            </p:nvSpPr>
            <p:spPr>
              <a:xfrm>
                <a:off x="6668650" y="8033125"/>
                <a:ext cx="186025" cy="186525"/>
              </a:xfrm>
              <a:custGeom>
                <a:avLst/>
                <a:gdLst/>
                <a:ahLst/>
                <a:cxnLst/>
                <a:rect l="l" t="t" r="r" b="b"/>
                <a:pathLst>
                  <a:path w="7441" h="7461" extrusionOk="0">
                    <a:moveTo>
                      <a:pt x="577" y="0"/>
                    </a:moveTo>
                    <a:lnTo>
                      <a:pt x="1" y="597"/>
                    </a:lnTo>
                    <a:lnTo>
                      <a:pt x="6864" y="7460"/>
                    </a:lnTo>
                    <a:lnTo>
                      <a:pt x="7440" y="6863"/>
                    </a:lnTo>
                    <a:lnTo>
                      <a:pt x="577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55"/>
              <p:cNvSpPr/>
              <p:nvPr/>
            </p:nvSpPr>
            <p:spPr>
              <a:xfrm>
                <a:off x="6506825" y="7897075"/>
                <a:ext cx="192175" cy="161200"/>
              </a:xfrm>
              <a:custGeom>
                <a:avLst/>
                <a:gdLst/>
                <a:ahLst/>
                <a:cxnLst/>
                <a:rect l="l" t="t" r="r" b="b"/>
                <a:pathLst>
                  <a:path w="7687" h="6448" extrusionOk="0">
                    <a:moveTo>
                      <a:pt x="3743" y="1"/>
                    </a:moveTo>
                    <a:cubicBezTo>
                      <a:pt x="1745" y="1"/>
                      <a:pt x="0" y="2513"/>
                      <a:pt x="1620" y="4428"/>
                    </a:cubicBezTo>
                    <a:cubicBezTo>
                      <a:pt x="1699" y="4507"/>
                      <a:pt x="1779" y="4587"/>
                      <a:pt x="1878" y="4686"/>
                    </a:cubicBezTo>
                    <a:cubicBezTo>
                      <a:pt x="3476" y="6284"/>
                      <a:pt x="6043" y="6448"/>
                      <a:pt x="7027" y="6448"/>
                    </a:cubicBezTo>
                    <a:cubicBezTo>
                      <a:pt x="7280" y="6448"/>
                      <a:pt x="7428" y="6437"/>
                      <a:pt x="7428" y="6437"/>
                    </a:cubicBezTo>
                    <a:cubicBezTo>
                      <a:pt x="7428" y="6437"/>
                      <a:pt x="7687" y="2896"/>
                      <a:pt x="5658" y="887"/>
                    </a:cubicBezTo>
                    <a:cubicBezTo>
                      <a:pt x="5578" y="787"/>
                      <a:pt x="5499" y="708"/>
                      <a:pt x="5399" y="648"/>
                    </a:cubicBezTo>
                    <a:cubicBezTo>
                      <a:pt x="4872" y="194"/>
                      <a:pt x="4298" y="1"/>
                      <a:pt x="3743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55"/>
              <p:cNvSpPr/>
              <p:nvPr/>
            </p:nvSpPr>
            <p:spPr>
              <a:xfrm>
                <a:off x="6728825" y="7882925"/>
                <a:ext cx="125850" cy="126350"/>
              </a:xfrm>
              <a:custGeom>
                <a:avLst/>
                <a:gdLst/>
                <a:ahLst/>
                <a:cxnLst/>
                <a:rect l="l" t="t" r="r" b="b"/>
                <a:pathLst>
                  <a:path w="5034" h="5054" extrusionOk="0">
                    <a:moveTo>
                      <a:pt x="597" y="1"/>
                    </a:moveTo>
                    <a:lnTo>
                      <a:pt x="1" y="597"/>
                    </a:lnTo>
                    <a:lnTo>
                      <a:pt x="4457" y="5053"/>
                    </a:lnTo>
                    <a:lnTo>
                      <a:pt x="5033" y="4457"/>
                    </a:lnTo>
                    <a:lnTo>
                      <a:pt x="597" y="1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55"/>
              <p:cNvSpPr/>
              <p:nvPr/>
            </p:nvSpPr>
            <p:spPr>
              <a:xfrm>
                <a:off x="6642875" y="7813900"/>
                <a:ext cx="111825" cy="94100"/>
              </a:xfrm>
              <a:custGeom>
                <a:avLst/>
                <a:gdLst/>
                <a:ahLst/>
                <a:cxnLst/>
                <a:rect l="l" t="t" r="r" b="b"/>
                <a:pathLst>
                  <a:path w="4473" h="3764" extrusionOk="0">
                    <a:moveTo>
                      <a:pt x="2200" y="1"/>
                    </a:moveTo>
                    <a:cubicBezTo>
                      <a:pt x="1030" y="1"/>
                      <a:pt x="0" y="1475"/>
                      <a:pt x="952" y="2583"/>
                    </a:cubicBezTo>
                    <a:cubicBezTo>
                      <a:pt x="992" y="2642"/>
                      <a:pt x="1032" y="2682"/>
                      <a:pt x="1091" y="2742"/>
                    </a:cubicBezTo>
                    <a:cubicBezTo>
                      <a:pt x="2015" y="3665"/>
                      <a:pt x="3492" y="3764"/>
                      <a:pt x="4080" y="3764"/>
                    </a:cubicBezTo>
                    <a:cubicBezTo>
                      <a:pt x="4240" y="3764"/>
                      <a:pt x="4334" y="3756"/>
                      <a:pt x="4334" y="3756"/>
                    </a:cubicBezTo>
                    <a:cubicBezTo>
                      <a:pt x="4334" y="3756"/>
                      <a:pt x="4473" y="1707"/>
                      <a:pt x="3299" y="514"/>
                    </a:cubicBezTo>
                    <a:cubicBezTo>
                      <a:pt x="3260" y="474"/>
                      <a:pt x="3200" y="434"/>
                      <a:pt x="3160" y="375"/>
                    </a:cubicBezTo>
                    <a:cubicBezTo>
                      <a:pt x="2855" y="113"/>
                      <a:pt x="2522" y="1"/>
                      <a:pt x="2200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55"/>
              <p:cNvSpPr/>
              <p:nvPr/>
            </p:nvSpPr>
            <p:spPr>
              <a:xfrm>
                <a:off x="6840725" y="8619950"/>
                <a:ext cx="220825" cy="220850"/>
              </a:xfrm>
              <a:custGeom>
                <a:avLst/>
                <a:gdLst/>
                <a:ahLst/>
                <a:cxnLst/>
                <a:rect l="l" t="t" r="r" b="b"/>
                <a:pathLst>
                  <a:path w="8833" h="8834" extrusionOk="0">
                    <a:moveTo>
                      <a:pt x="8236" y="1"/>
                    </a:moveTo>
                    <a:lnTo>
                      <a:pt x="0" y="8236"/>
                    </a:lnTo>
                    <a:lnTo>
                      <a:pt x="577" y="8833"/>
                    </a:lnTo>
                    <a:lnTo>
                      <a:pt x="8833" y="598"/>
                    </a:lnTo>
                    <a:lnTo>
                      <a:pt x="8236" y="1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55"/>
              <p:cNvSpPr/>
              <p:nvPr/>
            </p:nvSpPr>
            <p:spPr>
              <a:xfrm>
                <a:off x="7037175" y="8546950"/>
                <a:ext cx="112325" cy="94100"/>
              </a:xfrm>
              <a:custGeom>
                <a:avLst/>
                <a:gdLst/>
                <a:ahLst/>
                <a:cxnLst/>
                <a:rect l="l" t="t" r="r" b="b"/>
                <a:pathLst>
                  <a:path w="4493" h="3764" extrusionOk="0">
                    <a:moveTo>
                      <a:pt x="2293" y="1"/>
                    </a:moveTo>
                    <a:cubicBezTo>
                      <a:pt x="1970" y="1"/>
                      <a:pt x="1638" y="112"/>
                      <a:pt x="1333" y="374"/>
                    </a:cubicBezTo>
                    <a:cubicBezTo>
                      <a:pt x="1273" y="434"/>
                      <a:pt x="1233" y="474"/>
                      <a:pt x="1174" y="514"/>
                    </a:cubicBezTo>
                    <a:cubicBezTo>
                      <a:pt x="0" y="1707"/>
                      <a:pt x="159" y="3756"/>
                      <a:pt x="159" y="3756"/>
                    </a:cubicBezTo>
                    <a:cubicBezTo>
                      <a:pt x="159" y="3756"/>
                      <a:pt x="252" y="3763"/>
                      <a:pt x="411" y="3763"/>
                    </a:cubicBezTo>
                    <a:cubicBezTo>
                      <a:pt x="994" y="3763"/>
                      <a:pt x="2463" y="3665"/>
                      <a:pt x="3402" y="2742"/>
                    </a:cubicBezTo>
                    <a:cubicBezTo>
                      <a:pt x="3441" y="2682"/>
                      <a:pt x="3481" y="2642"/>
                      <a:pt x="3541" y="2583"/>
                    </a:cubicBezTo>
                    <a:cubicBezTo>
                      <a:pt x="4492" y="1475"/>
                      <a:pt x="3463" y="1"/>
                      <a:pt x="2293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55"/>
              <p:cNvSpPr/>
              <p:nvPr/>
            </p:nvSpPr>
            <p:spPr>
              <a:xfrm>
                <a:off x="6956600" y="8571725"/>
                <a:ext cx="20900" cy="142750"/>
              </a:xfrm>
              <a:custGeom>
                <a:avLst/>
                <a:gdLst/>
                <a:ahLst/>
                <a:cxnLst/>
                <a:rect l="l" t="t" r="r" b="b"/>
                <a:pathLst>
                  <a:path w="836" h="5710" extrusionOk="0">
                    <a:moveTo>
                      <a:pt x="0" y="0"/>
                    </a:moveTo>
                    <a:lnTo>
                      <a:pt x="0" y="5709"/>
                    </a:lnTo>
                    <a:lnTo>
                      <a:pt x="836" y="5709"/>
                    </a:lnTo>
                    <a:lnTo>
                      <a:pt x="836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55"/>
              <p:cNvSpPr/>
              <p:nvPr/>
            </p:nvSpPr>
            <p:spPr>
              <a:xfrm>
                <a:off x="6928250" y="8468025"/>
                <a:ext cx="78100" cy="115650"/>
              </a:xfrm>
              <a:custGeom>
                <a:avLst/>
                <a:gdLst/>
                <a:ahLst/>
                <a:cxnLst/>
                <a:rect l="l" t="t" r="r" b="b"/>
                <a:pathLst>
                  <a:path w="3124" h="4626" extrusionOk="0">
                    <a:moveTo>
                      <a:pt x="1555" y="1"/>
                    </a:moveTo>
                    <a:cubicBezTo>
                      <a:pt x="811" y="1"/>
                      <a:pt x="70" y="468"/>
                      <a:pt x="1" y="1403"/>
                    </a:cubicBezTo>
                    <a:cubicBezTo>
                      <a:pt x="1" y="1463"/>
                      <a:pt x="1" y="1542"/>
                      <a:pt x="1" y="1602"/>
                    </a:cubicBezTo>
                    <a:cubicBezTo>
                      <a:pt x="1" y="3273"/>
                      <a:pt x="1552" y="4626"/>
                      <a:pt x="1552" y="4626"/>
                    </a:cubicBezTo>
                    <a:cubicBezTo>
                      <a:pt x="1552" y="4626"/>
                      <a:pt x="3124" y="3273"/>
                      <a:pt x="3124" y="1602"/>
                    </a:cubicBezTo>
                    <a:cubicBezTo>
                      <a:pt x="3124" y="1542"/>
                      <a:pt x="3124" y="1463"/>
                      <a:pt x="3124" y="1403"/>
                    </a:cubicBezTo>
                    <a:cubicBezTo>
                      <a:pt x="3044" y="468"/>
                      <a:pt x="2298" y="1"/>
                      <a:pt x="1555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55"/>
              <p:cNvSpPr/>
              <p:nvPr/>
            </p:nvSpPr>
            <p:spPr>
              <a:xfrm>
                <a:off x="6840725" y="8042575"/>
                <a:ext cx="220825" cy="220825"/>
              </a:xfrm>
              <a:custGeom>
                <a:avLst/>
                <a:gdLst/>
                <a:ahLst/>
                <a:cxnLst/>
                <a:rect l="l" t="t" r="r" b="b"/>
                <a:pathLst>
                  <a:path w="8833" h="8833" extrusionOk="0">
                    <a:moveTo>
                      <a:pt x="8236" y="0"/>
                    </a:moveTo>
                    <a:lnTo>
                      <a:pt x="0" y="8236"/>
                    </a:lnTo>
                    <a:lnTo>
                      <a:pt x="577" y="8833"/>
                    </a:lnTo>
                    <a:lnTo>
                      <a:pt x="8833" y="597"/>
                    </a:lnTo>
                    <a:lnTo>
                      <a:pt x="8236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55"/>
              <p:cNvSpPr/>
              <p:nvPr/>
            </p:nvSpPr>
            <p:spPr>
              <a:xfrm>
                <a:off x="6922775" y="8966100"/>
                <a:ext cx="154200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6168" h="856" extrusionOk="0">
                    <a:moveTo>
                      <a:pt x="1" y="0"/>
                    </a:moveTo>
                    <a:lnTo>
                      <a:pt x="1" y="855"/>
                    </a:lnTo>
                    <a:lnTo>
                      <a:pt x="6167" y="855"/>
                    </a:lnTo>
                    <a:lnTo>
                      <a:pt x="6167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55"/>
              <p:cNvSpPr/>
              <p:nvPr/>
            </p:nvSpPr>
            <p:spPr>
              <a:xfrm>
                <a:off x="7058550" y="8937750"/>
                <a:ext cx="127325" cy="78100"/>
              </a:xfrm>
              <a:custGeom>
                <a:avLst/>
                <a:gdLst/>
                <a:ahLst/>
                <a:cxnLst/>
                <a:rect l="l" t="t" r="r" b="b"/>
                <a:pathLst>
                  <a:path w="5093" h="3124" extrusionOk="0">
                    <a:moveTo>
                      <a:pt x="3024" y="0"/>
                    </a:moveTo>
                    <a:cubicBezTo>
                      <a:pt x="1353" y="0"/>
                      <a:pt x="0" y="1572"/>
                      <a:pt x="0" y="1572"/>
                    </a:cubicBezTo>
                    <a:cubicBezTo>
                      <a:pt x="0" y="1572"/>
                      <a:pt x="1353" y="3123"/>
                      <a:pt x="3024" y="3123"/>
                    </a:cubicBezTo>
                    <a:lnTo>
                      <a:pt x="3223" y="3123"/>
                    </a:lnTo>
                    <a:cubicBezTo>
                      <a:pt x="5093" y="2984"/>
                      <a:pt x="5093" y="139"/>
                      <a:pt x="3223" y="0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55"/>
              <p:cNvSpPr/>
              <p:nvPr/>
            </p:nvSpPr>
            <p:spPr>
              <a:xfrm>
                <a:off x="6840725" y="7738700"/>
                <a:ext cx="164125" cy="164150"/>
              </a:xfrm>
              <a:custGeom>
                <a:avLst/>
                <a:gdLst/>
                <a:ahLst/>
                <a:cxnLst/>
                <a:rect l="l" t="t" r="r" b="b"/>
                <a:pathLst>
                  <a:path w="6565" h="6566" extrusionOk="0">
                    <a:moveTo>
                      <a:pt x="5988" y="1"/>
                    </a:moveTo>
                    <a:lnTo>
                      <a:pt x="0" y="5989"/>
                    </a:lnTo>
                    <a:lnTo>
                      <a:pt x="597" y="6565"/>
                    </a:lnTo>
                    <a:lnTo>
                      <a:pt x="6565" y="598"/>
                    </a:lnTo>
                    <a:lnTo>
                      <a:pt x="5988" y="1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55"/>
              <p:cNvSpPr/>
              <p:nvPr/>
            </p:nvSpPr>
            <p:spPr>
              <a:xfrm>
                <a:off x="6977975" y="7596750"/>
                <a:ext cx="192125" cy="161650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6466" extrusionOk="0">
                    <a:moveTo>
                      <a:pt x="3922" y="1"/>
                    </a:moveTo>
                    <a:cubicBezTo>
                      <a:pt x="3368" y="1"/>
                      <a:pt x="2794" y="194"/>
                      <a:pt x="2269" y="646"/>
                    </a:cubicBezTo>
                    <a:cubicBezTo>
                      <a:pt x="2189" y="726"/>
                      <a:pt x="2090" y="805"/>
                      <a:pt x="2010" y="885"/>
                    </a:cubicBezTo>
                    <a:cubicBezTo>
                      <a:pt x="1" y="2914"/>
                      <a:pt x="259" y="6455"/>
                      <a:pt x="259" y="6455"/>
                    </a:cubicBezTo>
                    <a:cubicBezTo>
                      <a:pt x="259" y="6455"/>
                      <a:pt x="405" y="6465"/>
                      <a:pt x="653" y="6465"/>
                    </a:cubicBezTo>
                    <a:cubicBezTo>
                      <a:pt x="1628" y="6465"/>
                      <a:pt x="4193" y="6301"/>
                      <a:pt x="5809" y="4684"/>
                    </a:cubicBezTo>
                    <a:cubicBezTo>
                      <a:pt x="5889" y="4605"/>
                      <a:pt x="5969" y="4525"/>
                      <a:pt x="6048" y="4426"/>
                    </a:cubicBezTo>
                    <a:cubicBezTo>
                      <a:pt x="7684" y="2524"/>
                      <a:pt x="5927" y="1"/>
                      <a:pt x="3922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55"/>
              <p:cNvSpPr/>
              <p:nvPr/>
            </p:nvSpPr>
            <p:spPr>
              <a:xfrm>
                <a:off x="6922775" y="7810325"/>
                <a:ext cx="154200" cy="20900"/>
              </a:xfrm>
              <a:custGeom>
                <a:avLst/>
                <a:gdLst/>
                <a:ahLst/>
                <a:cxnLst/>
                <a:rect l="l" t="t" r="r" b="b"/>
                <a:pathLst>
                  <a:path w="6168" h="836" extrusionOk="0">
                    <a:moveTo>
                      <a:pt x="1" y="0"/>
                    </a:moveTo>
                    <a:lnTo>
                      <a:pt x="1" y="836"/>
                    </a:lnTo>
                    <a:lnTo>
                      <a:pt x="6167" y="836"/>
                    </a:lnTo>
                    <a:lnTo>
                      <a:pt x="6167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55"/>
              <p:cNvSpPr/>
              <p:nvPr/>
            </p:nvSpPr>
            <p:spPr>
              <a:xfrm>
                <a:off x="7058550" y="7781475"/>
                <a:ext cx="127325" cy="78600"/>
              </a:xfrm>
              <a:custGeom>
                <a:avLst/>
                <a:gdLst/>
                <a:ahLst/>
                <a:cxnLst/>
                <a:rect l="l" t="t" r="r" b="b"/>
                <a:pathLst>
                  <a:path w="5093" h="3144" extrusionOk="0">
                    <a:moveTo>
                      <a:pt x="3024" y="1"/>
                    </a:moveTo>
                    <a:cubicBezTo>
                      <a:pt x="1353" y="1"/>
                      <a:pt x="0" y="1572"/>
                      <a:pt x="0" y="1572"/>
                    </a:cubicBezTo>
                    <a:cubicBezTo>
                      <a:pt x="0" y="1572"/>
                      <a:pt x="1353" y="3144"/>
                      <a:pt x="3024" y="3144"/>
                    </a:cubicBezTo>
                    <a:cubicBezTo>
                      <a:pt x="3084" y="3144"/>
                      <a:pt x="3163" y="3144"/>
                      <a:pt x="3223" y="3124"/>
                    </a:cubicBezTo>
                    <a:cubicBezTo>
                      <a:pt x="5093" y="2985"/>
                      <a:pt x="5093" y="160"/>
                      <a:pt x="3223" y="20"/>
                    </a:cubicBezTo>
                    <a:cubicBezTo>
                      <a:pt x="3163" y="20"/>
                      <a:pt x="3084" y="1"/>
                      <a:pt x="3024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55"/>
              <p:cNvSpPr/>
              <p:nvPr/>
            </p:nvSpPr>
            <p:spPr>
              <a:xfrm>
                <a:off x="6840725" y="8344450"/>
                <a:ext cx="234250" cy="234750"/>
              </a:xfrm>
              <a:custGeom>
                <a:avLst/>
                <a:gdLst/>
                <a:ahLst/>
                <a:cxnLst/>
                <a:rect l="l" t="t" r="r" b="b"/>
                <a:pathLst>
                  <a:path w="9370" h="9390" extrusionOk="0">
                    <a:moveTo>
                      <a:pt x="8793" y="0"/>
                    </a:moveTo>
                    <a:lnTo>
                      <a:pt x="0" y="8793"/>
                    </a:lnTo>
                    <a:lnTo>
                      <a:pt x="577" y="9390"/>
                    </a:lnTo>
                    <a:lnTo>
                      <a:pt x="9370" y="597"/>
                    </a:lnTo>
                    <a:lnTo>
                      <a:pt x="8793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55"/>
              <p:cNvSpPr/>
              <p:nvPr/>
            </p:nvSpPr>
            <p:spPr>
              <a:xfrm>
                <a:off x="7029200" y="8218900"/>
                <a:ext cx="192625" cy="161200"/>
              </a:xfrm>
              <a:custGeom>
                <a:avLst/>
                <a:gdLst/>
                <a:ahLst/>
                <a:cxnLst/>
                <a:rect l="l" t="t" r="r" b="b"/>
                <a:pathLst>
                  <a:path w="7705" h="6448" extrusionOk="0">
                    <a:moveTo>
                      <a:pt x="3942" y="0"/>
                    </a:moveTo>
                    <a:cubicBezTo>
                      <a:pt x="3387" y="0"/>
                      <a:pt x="2814" y="193"/>
                      <a:pt x="2288" y="646"/>
                    </a:cubicBezTo>
                    <a:cubicBezTo>
                      <a:pt x="2209" y="725"/>
                      <a:pt x="2109" y="805"/>
                      <a:pt x="2030" y="884"/>
                    </a:cubicBezTo>
                    <a:cubicBezTo>
                      <a:pt x="1" y="2914"/>
                      <a:pt x="279" y="6435"/>
                      <a:pt x="279" y="6435"/>
                    </a:cubicBezTo>
                    <a:cubicBezTo>
                      <a:pt x="279" y="6435"/>
                      <a:pt x="443" y="6447"/>
                      <a:pt x="719" y="6447"/>
                    </a:cubicBezTo>
                    <a:cubicBezTo>
                      <a:pt x="1727" y="6447"/>
                      <a:pt x="4237" y="6276"/>
                      <a:pt x="5829" y="4684"/>
                    </a:cubicBezTo>
                    <a:cubicBezTo>
                      <a:pt x="5909" y="4604"/>
                      <a:pt x="5988" y="4525"/>
                      <a:pt x="6068" y="4425"/>
                    </a:cubicBezTo>
                    <a:cubicBezTo>
                      <a:pt x="7704" y="2524"/>
                      <a:pt x="5947" y="0"/>
                      <a:pt x="3942" y="0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55"/>
              <p:cNvSpPr/>
              <p:nvPr/>
            </p:nvSpPr>
            <p:spPr>
              <a:xfrm>
                <a:off x="7029200" y="7904525"/>
                <a:ext cx="192575" cy="161225"/>
              </a:xfrm>
              <a:custGeom>
                <a:avLst/>
                <a:gdLst/>
                <a:ahLst/>
                <a:cxnLst/>
                <a:rect l="l" t="t" r="r" b="b"/>
                <a:pathLst>
                  <a:path w="7703" h="6449" extrusionOk="0">
                    <a:moveTo>
                      <a:pt x="3948" y="1"/>
                    </a:moveTo>
                    <a:cubicBezTo>
                      <a:pt x="3392" y="1"/>
                      <a:pt x="2816" y="194"/>
                      <a:pt x="2288" y="649"/>
                    </a:cubicBezTo>
                    <a:cubicBezTo>
                      <a:pt x="2209" y="708"/>
                      <a:pt x="2109" y="788"/>
                      <a:pt x="2030" y="887"/>
                    </a:cubicBezTo>
                    <a:cubicBezTo>
                      <a:pt x="1" y="2896"/>
                      <a:pt x="279" y="6437"/>
                      <a:pt x="279" y="6437"/>
                    </a:cubicBezTo>
                    <a:cubicBezTo>
                      <a:pt x="279" y="6437"/>
                      <a:pt x="427" y="6448"/>
                      <a:pt x="679" y="6448"/>
                    </a:cubicBezTo>
                    <a:cubicBezTo>
                      <a:pt x="1658" y="6448"/>
                      <a:pt x="4216" y="6285"/>
                      <a:pt x="5829" y="4687"/>
                    </a:cubicBezTo>
                    <a:cubicBezTo>
                      <a:pt x="5909" y="4587"/>
                      <a:pt x="5988" y="4508"/>
                      <a:pt x="6068" y="4408"/>
                    </a:cubicBezTo>
                    <a:cubicBezTo>
                      <a:pt x="7703" y="2509"/>
                      <a:pt x="5950" y="1"/>
                      <a:pt x="3948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55"/>
              <p:cNvSpPr/>
              <p:nvPr/>
            </p:nvSpPr>
            <p:spPr>
              <a:xfrm>
                <a:off x="6724350" y="8499600"/>
                <a:ext cx="130825" cy="130825"/>
              </a:xfrm>
              <a:custGeom>
                <a:avLst/>
                <a:gdLst/>
                <a:ahLst/>
                <a:cxnLst/>
                <a:rect l="l" t="t" r="r" b="b"/>
                <a:pathLst>
                  <a:path w="5233" h="5233" extrusionOk="0">
                    <a:moveTo>
                      <a:pt x="597" y="1"/>
                    </a:moveTo>
                    <a:lnTo>
                      <a:pt x="1" y="597"/>
                    </a:lnTo>
                    <a:lnTo>
                      <a:pt x="4636" y="5232"/>
                    </a:lnTo>
                    <a:lnTo>
                      <a:pt x="5232" y="4656"/>
                    </a:lnTo>
                    <a:lnTo>
                      <a:pt x="597" y="1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55"/>
              <p:cNvSpPr/>
              <p:nvPr/>
            </p:nvSpPr>
            <p:spPr>
              <a:xfrm>
                <a:off x="6639975" y="8431825"/>
                <a:ext cx="112250" cy="93850"/>
              </a:xfrm>
              <a:custGeom>
                <a:avLst/>
                <a:gdLst/>
                <a:ahLst/>
                <a:cxnLst/>
                <a:rect l="l" t="t" r="r" b="b"/>
                <a:pathLst>
                  <a:path w="4490" h="3754" extrusionOk="0">
                    <a:moveTo>
                      <a:pt x="2186" y="0"/>
                    </a:moveTo>
                    <a:cubicBezTo>
                      <a:pt x="1020" y="0"/>
                      <a:pt x="0" y="1469"/>
                      <a:pt x="949" y="2572"/>
                    </a:cubicBezTo>
                    <a:cubicBezTo>
                      <a:pt x="988" y="2632"/>
                      <a:pt x="1048" y="2672"/>
                      <a:pt x="1088" y="2732"/>
                    </a:cubicBezTo>
                    <a:cubicBezTo>
                      <a:pt x="2011" y="3655"/>
                      <a:pt x="3488" y="3753"/>
                      <a:pt x="4077" y="3753"/>
                    </a:cubicBezTo>
                    <a:cubicBezTo>
                      <a:pt x="4236" y="3753"/>
                      <a:pt x="4330" y="3746"/>
                      <a:pt x="4330" y="3746"/>
                    </a:cubicBezTo>
                    <a:cubicBezTo>
                      <a:pt x="4330" y="3746"/>
                      <a:pt x="4490" y="1697"/>
                      <a:pt x="3296" y="524"/>
                    </a:cubicBezTo>
                    <a:cubicBezTo>
                      <a:pt x="3256" y="464"/>
                      <a:pt x="3196" y="424"/>
                      <a:pt x="3157" y="384"/>
                    </a:cubicBezTo>
                    <a:cubicBezTo>
                      <a:pt x="2848" y="115"/>
                      <a:pt x="2511" y="0"/>
                      <a:pt x="2186" y="0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263;p55"/>
              <p:cNvSpPr/>
              <p:nvPr/>
            </p:nvSpPr>
            <p:spPr>
              <a:xfrm>
                <a:off x="6625375" y="8204200"/>
                <a:ext cx="229800" cy="229775"/>
              </a:xfrm>
              <a:custGeom>
                <a:avLst/>
                <a:gdLst/>
                <a:ahLst/>
                <a:cxnLst/>
                <a:rect l="l" t="t" r="r" b="b"/>
                <a:pathLst>
                  <a:path w="9192" h="9191" extrusionOk="0">
                    <a:moveTo>
                      <a:pt x="598" y="0"/>
                    </a:moveTo>
                    <a:lnTo>
                      <a:pt x="1" y="597"/>
                    </a:lnTo>
                    <a:lnTo>
                      <a:pt x="8614" y="9191"/>
                    </a:lnTo>
                    <a:lnTo>
                      <a:pt x="9191" y="8594"/>
                    </a:lnTo>
                    <a:lnTo>
                      <a:pt x="598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55"/>
              <p:cNvSpPr/>
              <p:nvPr/>
            </p:nvSpPr>
            <p:spPr>
              <a:xfrm>
                <a:off x="6550875" y="8142150"/>
                <a:ext cx="111825" cy="94075"/>
              </a:xfrm>
              <a:custGeom>
                <a:avLst/>
                <a:gdLst/>
                <a:ahLst/>
                <a:cxnLst/>
                <a:rect l="l" t="t" r="r" b="b"/>
                <a:pathLst>
                  <a:path w="4473" h="3763" extrusionOk="0">
                    <a:moveTo>
                      <a:pt x="2183" y="0"/>
                    </a:moveTo>
                    <a:cubicBezTo>
                      <a:pt x="1018" y="0"/>
                      <a:pt x="0" y="1474"/>
                      <a:pt x="952" y="2582"/>
                    </a:cubicBezTo>
                    <a:cubicBezTo>
                      <a:pt x="992" y="2642"/>
                      <a:pt x="1031" y="2681"/>
                      <a:pt x="1091" y="2741"/>
                    </a:cubicBezTo>
                    <a:cubicBezTo>
                      <a:pt x="2014" y="3664"/>
                      <a:pt x="3479" y="3763"/>
                      <a:pt x="4062" y="3763"/>
                    </a:cubicBezTo>
                    <a:cubicBezTo>
                      <a:pt x="4220" y="3763"/>
                      <a:pt x="4314" y="3756"/>
                      <a:pt x="4314" y="3756"/>
                    </a:cubicBezTo>
                    <a:cubicBezTo>
                      <a:pt x="4314" y="3756"/>
                      <a:pt x="4473" y="1687"/>
                      <a:pt x="3299" y="513"/>
                    </a:cubicBezTo>
                    <a:cubicBezTo>
                      <a:pt x="3239" y="473"/>
                      <a:pt x="3200" y="433"/>
                      <a:pt x="3140" y="374"/>
                    </a:cubicBezTo>
                    <a:cubicBezTo>
                      <a:pt x="2835" y="112"/>
                      <a:pt x="2503" y="0"/>
                      <a:pt x="2183" y="0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5" name="Google Shape;1265;p55"/>
              <p:cNvSpPr/>
              <p:nvPr/>
            </p:nvSpPr>
            <p:spPr>
              <a:xfrm>
                <a:off x="6541825" y="8308625"/>
                <a:ext cx="198475" cy="20925"/>
              </a:xfrm>
              <a:custGeom>
                <a:avLst/>
                <a:gdLst/>
                <a:ahLst/>
                <a:cxnLst/>
                <a:rect l="l" t="t" r="r" b="b"/>
                <a:pathLst>
                  <a:path w="7939" h="837" extrusionOk="0">
                    <a:moveTo>
                      <a:pt x="1" y="1"/>
                    </a:moveTo>
                    <a:lnTo>
                      <a:pt x="1" y="836"/>
                    </a:lnTo>
                    <a:lnTo>
                      <a:pt x="7938" y="836"/>
                    </a:lnTo>
                    <a:lnTo>
                      <a:pt x="7938" y="1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6" name="Google Shape;1266;p55"/>
              <p:cNvSpPr/>
              <p:nvPr/>
            </p:nvSpPr>
            <p:spPr>
              <a:xfrm>
                <a:off x="6968525" y="8281775"/>
                <a:ext cx="21425" cy="159175"/>
              </a:xfrm>
              <a:custGeom>
                <a:avLst/>
                <a:gdLst/>
                <a:ahLst/>
                <a:cxnLst/>
                <a:rect l="l" t="t" r="r" b="b"/>
                <a:pathLst>
                  <a:path w="857" h="6367" extrusionOk="0">
                    <a:moveTo>
                      <a:pt x="1" y="1"/>
                    </a:moveTo>
                    <a:lnTo>
                      <a:pt x="1" y="6366"/>
                    </a:lnTo>
                    <a:lnTo>
                      <a:pt x="856" y="6366"/>
                    </a:lnTo>
                    <a:lnTo>
                      <a:pt x="856" y="1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55"/>
              <p:cNvSpPr/>
              <p:nvPr/>
            </p:nvSpPr>
            <p:spPr>
              <a:xfrm>
                <a:off x="6940175" y="8189025"/>
                <a:ext cx="78125" cy="115650"/>
              </a:xfrm>
              <a:custGeom>
                <a:avLst/>
                <a:gdLst/>
                <a:ahLst/>
                <a:cxnLst/>
                <a:rect l="l" t="t" r="r" b="b"/>
                <a:pathLst>
                  <a:path w="3125" h="4626" extrusionOk="0">
                    <a:moveTo>
                      <a:pt x="1563" y="1"/>
                    </a:moveTo>
                    <a:cubicBezTo>
                      <a:pt x="817" y="1"/>
                      <a:pt x="71" y="468"/>
                      <a:pt x="1" y="1403"/>
                    </a:cubicBezTo>
                    <a:cubicBezTo>
                      <a:pt x="1" y="1463"/>
                      <a:pt x="1" y="1542"/>
                      <a:pt x="1" y="1602"/>
                    </a:cubicBezTo>
                    <a:cubicBezTo>
                      <a:pt x="1" y="3273"/>
                      <a:pt x="1553" y="4626"/>
                      <a:pt x="1553" y="4626"/>
                    </a:cubicBezTo>
                    <a:cubicBezTo>
                      <a:pt x="1553" y="4626"/>
                      <a:pt x="3124" y="3273"/>
                      <a:pt x="3124" y="1602"/>
                    </a:cubicBezTo>
                    <a:cubicBezTo>
                      <a:pt x="3124" y="1542"/>
                      <a:pt x="3124" y="1463"/>
                      <a:pt x="3124" y="1403"/>
                    </a:cubicBezTo>
                    <a:cubicBezTo>
                      <a:pt x="3054" y="468"/>
                      <a:pt x="2309" y="1"/>
                      <a:pt x="1563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8" name="Google Shape;1268;p55"/>
              <p:cNvSpPr/>
              <p:nvPr/>
            </p:nvSpPr>
            <p:spPr>
              <a:xfrm>
                <a:off x="6840725" y="7960025"/>
                <a:ext cx="120375" cy="120875"/>
              </a:xfrm>
              <a:custGeom>
                <a:avLst/>
                <a:gdLst/>
                <a:ahLst/>
                <a:cxnLst/>
                <a:rect l="l" t="t" r="r" b="b"/>
                <a:pathLst>
                  <a:path w="4815" h="4835" extrusionOk="0">
                    <a:moveTo>
                      <a:pt x="4238" y="0"/>
                    </a:moveTo>
                    <a:lnTo>
                      <a:pt x="0" y="4237"/>
                    </a:lnTo>
                    <a:lnTo>
                      <a:pt x="577" y="4834"/>
                    </a:lnTo>
                    <a:lnTo>
                      <a:pt x="4814" y="597"/>
                    </a:lnTo>
                    <a:lnTo>
                      <a:pt x="4238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9" name="Google Shape;1269;p55"/>
              <p:cNvSpPr/>
              <p:nvPr/>
            </p:nvSpPr>
            <p:spPr>
              <a:xfrm>
                <a:off x="6935700" y="7888500"/>
                <a:ext cx="112225" cy="940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762" extrusionOk="0">
                    <a:moveTo>
                      <a:pt x="2293" y="1"/>
                    </a:moveTo>
                    <a:cubicBezTo>
                      <a:pt x="1971" y="1"/>
                      <a:pt x="1639" y="113"/>
                      <a:pt x="1334" y="374"/>
                    </a:cubicBezTo>
                    <a:cubicBezTo>
                      <a:pt x="1274" y="414"/>
                      <a:pt x="1234" y="474"/>
                      <a:pt x="1175" y="514"/>
                    </a:cubicBezTo>
                    <a:cubicBezTo>
                      <a:pt x="1" y="1687"/>
                      <a:pt x="160" y="3756"/>
                      <a:pt x="160" y="3756"/>
                    </a:cubicBezTo>
                    <a:cubicBezTo>
                      <a:pt x="160" y="3756"/>
                      <a:pt x="235" y="3761"/>
                      <a:pt x="366" y="3761"/>
                    </a:cubicBezTo>
                    <a:cubicBezTo>
                      <a:pt x="914" y="3761"/>
                      <a:pt x="2434" y="3670"/>
                      <a:pt x="3383" y="2722"/>
                    </a:cubicBezTo>
                    <a:cubicBezTo>
                      <a:pt x="3442" y="2682"/>
                      <a:pt x="3482" y="2622"/>
                      <a:pt x="3522" y="2583"/>
                    </a:cubicBezTo>
                    <a:cubicBezTo>
                      <a:pt x="4489" y="1475"/>
                      <a:pt x="3462" y="1"/>
                      <a:pt x="2293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55"/>
              <p:cNvSpPr/>
              <p:nvPr/>
            </p:nvSpPr>
            <p:spPr>
              <a:xfrm>
                <a:off x="6757375" y="7442850"/>
                <a:ext cx="175675" cy="157600"/>
              </a:xfrm>
              <a:custGeom>
                <a:avLst/>
                <a:gdLst/>
                <a:ahLst/>
                <a:cxnLst/>
                <a:rect l="l" t="t" r="r" b="b"/>
                <a:pathLst>
                  <a:path w="7027" h="6304" extrusionOk="0">
                    <a:moveTo>
                      <a:pt x="3557" y="0"/>
                    </a:moveTo>
                    <a:cubicBezTo>
                      <a:pt x="3118" y="0"/>
                      <a:pt x="2683" y="942"/>
                      <a:pt x="3434" y="2923"/>
                    </a:cubicBezTo>
                    <a:cubicBezTo>
                      <a:pt x="2822" y="1310"/>
                      <a:pt x="2077" y="735"/>
                      <a:pt x="1642" y="735"/>
                    </a:cubicBezTo>
                    <a:cubicBezTo>
                      <a:pt x="989" y="735"/>
                      <a:pt x="1037" y="2035"/>
                      <a:pt x="3295" y="3062"/>
                    </a:cubicBezTo>
                    <a:cubicBezTo>
                      <a:pt x="2502" y="2701"/>
                      <a:pt x="1863" y="2568"/>
                      <a:pt x="1388" y="2568"/>
                    </a:cubicBezTo>
                    <a:cubicBezTo>
                      <a:pt x="40" y="2568"/>
                      <a:pt x="0" y="3640"/>
                      <a:pt x="1447" y="3640"/>
                    </a:cubicBezTo>
                    <a:cubicBezTo>
                      <a:pt x="1909" y="3640"/>
                      <a:pt x="2523" y="3530"/>
                      <a:pt x="3294" y="3241"/>
                    </a:cubicBezTo>
                    <a:lnTo>
                      <a:pt x="3294" y="3241"/>
                    </a:lnTo>
                    <a:cubicBezTo>
                      <a:pt x="855" y="4154"/>
                      <a:pt x="782" y="5387"/>
                      <a:pt x="1484" y="5387"/>
                    </a:cubicBezTo>
                    <a:cubicBezTo>
                      <a:pt x="1944" y="5387"/>
                      <a:pt x="2736" y="4857"/>
                      <a:pt x="3414" y="3361"/>
                    </a:cubicBezTo>
                    <a:lnTo>
                      <a:pt x="3414" y="3361"/>
                    </a:lnTo>
                    <a:cubicBezTo>
                      <a:pt x="2542" y="5286"/>
                      <a:pt x="3003" y="6303"/>
                      <a:pt x="3462" y="6303"/>
                    </a:cubicBezTo>
                    <a:cubicBezTo>
                      <a:pt x="3904" y="6303"/>
                      <a:pt x="4344" y="5361"/>
                      <a:pt x="3593" y="3381"/>
                    </a:cubicBezTo>
                    <a:lnTo>
                      <a:pt x="3593" y="3381"/>
                    </a:lnTo>
                    <a:cubicBezTo>
                      <a:pt x="4205" y="4994"/>
                      <a:pt x="4950" y="5569"/>
                      <a:pt x="5383" y="5569"/>
                    </a:cubicBezTo>
                    <a:cubicBezTo>
                      <a:pt x="6035" y="5569"/>
                      <a:pt x="5982" y="4269"/>
                      <a:pt x="3713" y="3241"/>
                    </a:cubicBezTo>
                    <a:lnTo>
                      <a:pt x="3713" y="3241"/>
                    </a:lnTo>
                    <a:cubicBezTo>
                      <a:pt x="4510" y="3602"/>
                      <a:pt x="5151" y="3735"/>
                      <a:pt x="5629" y="3735"/>
                    </a:cubicBezTo>
                    <a:cubicBezTo>
                      <a:pt x="6984" y="3735"/>
                      <a:pt x="7026" y="2664"/>
                      <a:pt x="5580" y="2664"/>
                    </a:cubicBezTo>
                    <a:cubicBezTo>
                      <a:pt x="5118" y="2664"/>
                      <a:pt x="4504" y="2773"/>
                      <a:pt x="3732" y="3062"/>
                    </a:cubicBezTo>
                    <a:cubicBezTo>
                      <a:pt x="6171" y="2149"/>
                      <a:pt x="6237" y="916"/>
                      <a:pt x="5534" y="916"/>
                    </a:cubicBezTo>
                    <a:cubicBezTo>
                      <a:pt x="5074" y="916"/>
                      <a:pt x="4282" y="1446"/>
                      <a:pt x="3613" y="2943"/>
                    </a:cubicBezTo>
                    <a:cubicBezTo>
                      <a:pt x="4474" y="1017"/>
                      <a:pt x="4014" y="0"/>
                      <a:pt x="3557" y="0"/>
                    </a:cubicBezTo>
                    <a:close/>
                  </a:path>
                </a:pathLst>
              </a:custGeom>
              <a:solidFill>
                <a:srgbClr val="E0EB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1" name="Google Shape;1271;p55"/>
              <p:cNvSpPr/>
              <p:nvPr/>
            </p:nvSpPr>
            <p:spPr>
              <a:xfrm>
                <a:off x="6676725" y="7377050"/>
                <a:ext cx="336700" cy="288925"/>
              </a:xfrm>
              <a:custGeom>
                <a:avLst/>
                <a:gdLst/>
                <a:ahLst/>
                <a:cxnLst/>
                <a:rect l="l" t="t" r="r" b="b"/>
                <a:pathLst>
                  <a:path w="13468" h="11557" extrusionOk="0">
                    <a:moveTo>
                      <a:pt x="8780" y="0"/>
                    </a:moveTo>
                    <a:cubicBezTo>
                      <a:pt x="7955" y="0"/>
                      <a:pt x="6739" y="1516"/>
                      <a:pt x="6739" y="5316"/>
                    </a:cubicBezTo>
                    <a:cubicBezTo>
                      <a:pt x="6739" y="1523"/>
                      <a:pt x="5518" y="9"/>
                      <a:pt x="4691" y="9"/>
                    </a:cubicBezTo>
                    <a:cubicBezTo>
                      <a:pt x="3674" y="9"/>
                      <a:pt x="3251" y="2297"/>
                      <a:pt x="6421" y="5455"/>
                    </a:cubicBezTo>
                    <a:cubicBezTo>
                      <a:pt x="4573" y="3614"/>
                      <a:pt x="3023" y="2989"/>
                      <a:pt x="2052" y="2989"/>
                    </a:cubicBezTo>
                    <a:cubicBezTo>
                      <a:pt x="0" y="2989"/>
                      <a:pt x="525" y="5774"/>
                      <a:pt x="6262" y="5774"/>
                    </a:cubicBezTo>
                    <a:cubicBezTo>
                      <a:pt x="525" y="5774"/>
                      <a:pt x="0" y="8567"/>
                      <a:pt x="2051" y="8567"/>
                    </a:cubicBezTo>
                    <a:cubicBezTo>
                      <a:pt x="3023" y="8567"/>
                      <a:pt x="4573" y="7940"/>
                      <a:pt x="6421" y="6092"/>
                    </a:cubicBezTo>
                    <a:lnTo>
                      <a:pt x="6421" y="6092"/>
                    </a:lnTo>
                    <a:cubicBezTo>
                      <a:pt x="3250" y="9264"/>
                      <a:pt x="3674" y="11557"/>
                      <a:pt x="4692" y="11557"/>
                    </a:cubicBezTo>
                    <a:cubicBezTo>
                      <a:pt x="5520" y="11557"/>
                      <a:pt x="6739" y="10042"/>
                      <a:pt x="6739" y="6251"/>
                    </a:cubicBezTo>
                    <a:cubicBezTo>
                      <a:pt x="6739" y="10042"/>
                      <a:pt x="7955" y="11557"/>
                      <a:pt x="8780" y="11557"/>
                    </a:cubicBezTo>
                    <a:cubicBezTo>
                      <a:pt x="9795" y="11557"/>
                      <a:pt x="10218" y="9264"/>
                      <a:pt x="7058" y="6092"/>
                    </a:cubicBezTo>
                    <a:lnTo>
                      <a:pt x="7058" y="6092"/>
                    </a:lnTo>
                    <a:cubicBezTo>
                      <a:pt x="8900" y="7940"/>
                      <a:pt x="10447" y="8567"/>
                      <a:pt x="11418" y="8567"/>
                    </a:cubicBezTo>
                    <a:cubicBezTo>
                      <a:pt x="13468" y="8567"/>
                      <a:pt x="12947" y="5774"/>
                      <a:pt x="7197" y="5774"/>
                    </a:cubicBezTo>
                    <a:cubicBezTo>
                      <a:pt x="12947" y="5774"/>
                      <a:pt x="13468" y="2989"/>
                      <a:pt x="11418" y="2989"/>
                    </a:cubicBezTo>
                    <a:cubicBezTo>
                      <a:pt x="10447" y="2989"/>
                      <a:pt x="8899" y="3614"/>
                      <a:pt x="7058" y="5455"/>
                    </a:cubicBezTo>
                    <a:cubicBezTo>
                      <a:pt x="10218" y="2295"/>
                      <a:pt x="9795" y="0"/>
                      <a:pt x="8780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2" name="Google Shape;1272;p55"/>
              <p:cNvSpPr/>
              <p:nvPr/>
            </p:nvSpPr>
            <p:spPr>
              <a:xfrm>
                <a:off x="6792650" y="7476350"/>
                <a:ext cx="105050" cy="90175"/>
              </a:xfrm>
              <a:custGeom>
                <a:avLst/>
                <a:gdLst/>
                <a:ahLst/>
                <a:cxnLst/>
                <a:rect l="l" t="t" r="r" b="b"/>
                <a:pathLst>
                  <a:path w="4202" h="3607" extrusionOk="0">
                    <a:moveTo>
                      <a:pt x="1464" y="1"/>
                    </a:moveTo>
                    <a:cubicBezTo>
                      <a:pt x="1147" y="1"/>
                      <a:pt x="1016" y="716"/>
                      <a:pt x="2003" y="1702"/>
                    </a:cubicBezTo>
                    <a:cubicBezTo>
                      <a:pt x="1428" y="1127"/>
                      <a:pt x="945" y="932"/>
                      <a:pt x="641" y="932"/>
                    </a:cubicBezTo>
                    <a:cubicBezTo>
                      <a:pt x="1" y="932"/>
                      <a:pt x="161" y="1802"/>
                      <a:pt x="1943" y="1802"/>
                    </a:cubicBezTo>
                    <a:cubicBezTo>
                      <a:pt x="161" y="1802"/>
                      <a:pt x="1" y="2672"/>
                      <a:pt x="641" y="2672"/>
                    </a:cubicBezTo>
                    <a:cubicBezTo>
                      <a:pt x="945" y="2672"/>
                      <a:pt x="1427" y="2477"/>
                      <a:pt x="2003" y="1901"/>
                    </a:cubicBezTo>
                    <a:lnTo>
                      <a:pt x="2003" y="1901"/>
                    </a:lnTo>
                    <a:cubicBezTo>
                      <a:pt x="1014" y="2890"/>
                      <a:pt x="1148" y="3606"/>
                      <a:pt x="1466" y="3606"/>
                    </a:cubicBezTo>
                    <a:cubicBezTo>
                      <a:pt x="1724" y="3606"/>
                      <a:pt x="2102" y="3136"/>
                      <a:pt x="2102" y="1961"/>
                    </a:cubicBezTo>
                    <a:cubicBezTo>
                      <a:pt x="2102" y="3136"/>
                      <a:pt x="2481" y="3606"/>
                      <a:pt x="2739" y="3606"/>
                    </a:cubicBezTo>
                    <a:cubicBezTo>
                      <a:pt x="3057" y="3606"/>
                      <a:pt x="3191" y="2890"/>
                      <a:pt x="2202" y="1901"/>
                    </a:cubicBezTo>
                    <a:lnTo>
                      <a:pt x="2202" y="1901"/>
                    </a:lnTo>
                    <a:cubicBezTo>
                      <a:pt x="2777" y="2477"/>
                      <a:pt x="3260" y="2672"/>
                      <a:pt x="3563" y="2672"/>
                    </a:cubicBezTo>
                    <a:cubicBezTo>
                      <a:pt x="4202" y="2672"/>
                      <a:pt x="4037" y="1802"/>
                      <a:pt x="2242" y="1802"/>
                    </a:cubicBezTo>
                    <a:cubicBezTo>
                      <a:pt x="4037" y="1802"/>
                      <a:pt x="4202" y="932"/>
                      <a:pt x="3563" y="932"/>
                    </a:cubicBezTo>
                    <a:cubicBezTo>
                      <a:pt x="3260" y="932"/>
                      <a:pt x="2777" y="1127"/>
                      <a:pt x="2202" y="1702"/>
                    </a:cubicBezTo>
                    <a:cubicBezTo>
                      <a:pt x="3189" y="716"/>
                      <a:pt x="3058" y="1"/>
                      <a:pt x="2741" y="1"/>
                    </a:cubicBezTo>
                    <a:cubicBezTo>
                      <a:pt x="2483" y="1"/>
                      <a:pt x="2102" y="475"/>
                      <a:pt x="2102" y="1662"/>
                    </a:cubicBezTo>
                    <a:cubicBezTo>
                      <a:pt x="2102" y="475"/>
                      <a:pt x="1722" y="1"/>
                      <a:pt x="1464" y="1"/>
                    </a:cubicBezTo>
                    <a:close/>
                  </a:path>
                </a:pathLst>
              </a:custGeom>
              <a:solidFill>
                <a:srgbClr val="3CBA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3" name="Google Shape;1273;p55"/>
              <p:cNvSpPr/>
              <p:nvPr/>
            </p:nvSpPr>
            <p:spPr>
              <a:xfrm>
                <a:off x="6814375" y="7491050"/>
                <a:ext cx="61175" cy="61200"/>
              </a:xfrm>
              <a:custGeom>
                <a:avLst/>
                <a:gdLst/>
                <a:ahLst/>
                <a:cxnLst/>
                <a:rect l="l" t="t" r="r" b="b"/>
                <a:pathLst>
                  <a:path w="2447" h="2448" extrusionOk="0">
                    <a:moveTo>
                      <a:pt x="1233" y="0"/>
                    </a:moveTo>
                    <a:cubicBezTo>
                      <a:pt x="1233" y="231"/>
                      <a:pt x="852" y="463"/>
                      <a:pt x="587" y="463"/>
                    </a:cubicBezTo>
                    <a:cubicBezTo>
                      <a:pt x="510" y="463"/>
                      <a:pt x="443" y="443"/>
                      <a:pt x="398" y="398"/>
                    </a:cubicBezTo>
                    <a:lnTo>
                      <a:pt x="398" y="398"/>
                    </a:lnTo>
                    <a:cubicBezTo>
                      <a:pt x="597" y="597"/>
                      <a:pt x="298" y="1214"/>
                      <a:pt x="0" y="1214"/>
                    </a:cubicBezTo>
                    <a:cubicBezTo>
                      <a:pt x="298" y="1214"/>
                      <a:pt x="597" y="1850"/>
                      <a:pt x="398" y="2049"/>
                    </a:cubicBezTo>
                    <a:cubicBezTo>
                      <a:pt x="443" y="2004"/>
                      <a:pt x="510" y="1985"/>
                      <a:pt x="587" y="1985"/>
                    </a:cubicBezTo>
                    <a:cubicBezTo>
                      <a:pt x="852" y="1985"/>
                      <a:pt x="1233" y="2216"/>
                      <a:pt x="1233" y="2447"/>
                    </a:cubicBezTo>
                    <a:cubicBezTo>
                      <a:pt x="1233" y="2216"/>
                      <a:pt x="1603" y="1985"/>
                      <a:pt x="1872" y="1985"/>
                    </a:cubicBezTo>
                    <a:cubicBezTo>
                      <a:pt x="1950" y="1985"/>
                      <a:pt x="2020" y="2004"/>
                      <a:pt x="2069" y="2049"/>
                    </a:cubicBezTo>
                    <a:cubicBezTo>
                      <a:pt x="1850" y="1850"/>
                      <a:pt x="2149" y="1214"/>
                      <a:pt x="2447" y="1214"/>
                    </a:cubicBezTo>
                    <a:cubicBezTo>
                      <a:pt x="2149" y="1214"/>
                      <a:pt x="1850" y="597"/>
                      <a:pt x="2069" y="398"/>
                    </a:cubicBezTo>
                    <a:lnTo>
                      <a:pt x="2069" y="398"/>
                    </a:lnTo>
                    <a:cubicBezTo>
                      <a:pt x="2020" y="443"/>
                      <a:pt x="1950" y="463"/>
                      <a:pt x="1872" y="463"/>
                    </a:cubicBezTo>
                    <a:cubicBezTo>
                      <a:pt x="1603" y="463"/>
                      <a:pt x="1233" y="231"/>
                      <a:pt x="1233" y="0"/>
                    </a:cubicBezTo>
                    <a:close/>
                  </a:path>
                </a:pathLst>
              </a:custGeom>
              <a:solidFill>
                <a:srgbClr val="E0EB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4" name="Google Shape;1274;p55"/>
              <p:cNvSpPr/>
              <p:nvPr/>
            </p:nvSpPr>
            <p:spPr>
              <a:xfrm>
                <a:off x="6837250" y="7514925"/>
                <a:ext cx="5975" cy="5975"/>
              </a:xfrm>
              <a:custGeom>
                <a:avLst/>
                <a:gdLst/>
                <a:ahLst/>
                <a:cxnLst/>
                <a:rect l="l" t="t" r="r" b="b"/>
                <a:pathLst>
                  <a:path w="239" h="239" extrusionOk="0">
                    <a:moveTo>
                      <a:pt x="120" y="0"/>
                    </a:moveTo>
                    <a:cubicBezTo>
                      <a:pt x="60" y="0"/>
                      <a:pt x="0" y="40"/>
                      <a:pt x="0" y="119"/>
                    </a:cubicBezTo>
                    <a:cubicBezTo>
                      <a:pt x="0" y="179"/>
                      <a:pt x="60" y="239"/>
                      <a:pt x="120" y="239"/>
                    </a:cubicBezTo>
                    <a:cubicBezTo>
                      <a:pt x="179" y="239"/>
                      <a:pt x="239" y="179"/>
                      <a:pt x="239" y="119"/>
                    </a:cubicBezTo>
                    <a:cubicBezTo>
                      <a:pt x="239" y="40"/>
                      <a:pt x="179" y="0"/>
                      <a:pt x="120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1275;p55"/>
              <p:cNvSpPr/>
              <p:nvPr/>
            </p:nvSpPr>
            <p:spPr>
              <a:xfrm>
                <a:off x="6827800" y="7532325"/>
                <a:ext cx="5975" cy="600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240" extrusionOk="0">
                    <a:moveTo>
                      <a:pt x="120" y="0"/>
                    </a:moveTo>
                    <a:cubicBezTo>
                      <a:pt x="60" y="0"/>
                      <a:pt x="0" y="60"/>
                      <a:pt x="0" y="120"/>
                    </a:cubicBezTo>
                    <a:cubicBezTo>
                      <a:pt x="0" y="179"/>
                      <a:pt x="60" y="239"/>
                      <a:pt x="120" y="239"/>
                    </a:cubicBezTo>
                    <a:cubicBezTo>
                      <a:pt x="179" y="239"/>
                      <a:pt x="239" y="179"/>
                      <a:pt x="239" y="120"/>
                    </a:cubicBezTo>
                    <a:cubicBezTo>
                      <a:pt x="239" y="60"/>
                      <a:pt x="179" y="0"/>
                      <a:pt x="120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55"/>
              <p:cNvSpPr/>
              <p:nvPr/>
            </p:nvSpPr>
            <p:spPr>
              <a:xfrm>
                <a:off x="6844200" y="7506950"/>
                <a:ext cx="6000" cy="6000"/>
              </a:xfrm>
              <a:custGeom>
                <a:avLst/>
                <a:gdLst/>
                <a:ahLst/>
                <a:cxnLst/>
                <a:rect l="l" t="t" r="r" b="b"/>
                <a:pathLst>
                  <a:path w="240" h="240" extrusionOk="0">
                    <a:moveTo>
                      <a:pt x="120" y="1"/>
                    </a:moveTo>
                    <a:cubicBezTo>
                      <a:pt x="60" y="1"/>
                      <a:pt x="1" y="60"/>
                      <a:pt x="1" y="120"/>
                    </a:cubicBezTo>
                    <a:cubicBezTo>
                      <a:pt x="1" y="180"/>
                      <a:pt x="60" y="240"/>
                      <a:pt x="120" y="240"/>
                    </a:cubicBezTo>
                    <a:cubicBezTo>
                      <a:pt x="180" y="240"/>
                      <a:pt x="239" y="180"/>
                      <a:pt x="239" y="120"/>
                    </a:cubicBezTo>
                    <a:cubicBezTo>
                      <a:pt x="239" y="60"/>
                      <a:pt x="180" y="1"/>
                      <a:pt x="12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1277;p55"/>
              <p:cNvSpPr/>
              <p:nvPr/>
            </p:nvSpPr>
            <p:spPr>
              <a:xfrm>
                <a:off x="6836750" y="7530325"/>
                <a:ext cx="5975" cy="550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220" extrusionOk="0">
                    <a:moveTo>
                      <a:pt x="120" y="1"/>
                    </a:moveTo>
                    <a:cubicBezTo>
                      <a:pt x="60" y="1"/>
                      <a:pt x="0" y="41"/>
                      <a:pt x="0" y="120"/>
                    </a:cubicBezTo>
                    <a:cubicBezTo>
                      <a:pt x="0" y="180"/>
                      <a:pt x="60" y="220"/>
                      <a:pt x="120" y="220"/>
                    </a:cubicBezTo>
                    <a:cubicBezTo>
                      <a:pt x="199" y="220"/>
                      <a:pt x="239" y="180"/>
                      <a:pt x="239" y="120"/>
                    </a:cubicBezTo>
                    <a:cubicBezTo>
                      <a:pt x="239" y="41"/>
                      <a:pt x="199" y="1"/>
                      <a:pt x="12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55"/>
              <p:cNvSpPr/>
              <p:nvPr/>
            </p:nvSpPr>
            <p:spPr>
              <a:xfrm>
                <a:off x="6826800" y="7508450"/>
                <a:ext cx="6000" cy="5500"/>
              </a:xfrm>
              <a:custGeom>
                <a:avLst/>
                <a:gdLst/>
                <a:ahLst/>
                <a:cxnLst/>
                <a:rect l="l" t="t" r="r" b="b"/>
                <a:pathLst>
                  <a:path w="240" h="220" extrusionOk="0">
                    <a:moveTo>
                      <a:pt x="120" y="0"/>
                    </a:moveTo>
                    <a:cubicBezTo>
                      <a:pt x="60" y="0"/>
                      <a:pt x="0" y="40"/>
                      <a:pt x="0" y="120"/>
                    </a:cubicBezTo>
                    <a:cubicBezTo>
                      <a:pt x="0" y="180"/>
                      <a:pt x="60" y="219"/>
                      <a:pt x="120" y="219"/>
                    </a:cubicBezTo>
                    <a:cubicBezTo>
                      <a:pt x="179" y="219"/>
                      <a:pt x="239" y="180"/>
                      <a:pt x="239" y="120"/>
                    </a:cubicBezTo>
                    <a:cubicBezTo>
                      <a:pt x="239" y="40"/>
                      <a:pt x="179" y="0"/>
                      <a:pt x="120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55"/>
              <p:cNvSpPr/>
              <p:nvPr/>
            </p:nvSpPr>
            <p:spPr>
              <a:xfrm>
                <a:off x="6855150" y="7533325"/>
                <a:ext cx="5975" cy="5475"/>
              </a:xfrm>
              <a:custGeom>
                <a:avLst/>
                <a:gdLst/>
                <a:ahLst/>
                <a:cxnLst/>
                <a:rect l="l" t="t" r="r" b="b"/>
                <a:pathLst>
                  <a:path w="239" h="219" extrusionOk="0">
                    <a:moveTo>
                      <a:pt x="120" y="0"/>
                    </a:moveTo>
                    <a:cubicBezTo>
                      <a:pt x="60" y="0"/>
                      <a:pt x="0" y="40"/>
                      <a:pt x="0" y="119"/>
                    </a:cubicBezTo>
                    <a:cubicBezTo>
                      <a:pt x="0" y="179"/>
                      <a:pt x="60" y="219"/>
                      <a:pt x="120" y="219"/>
                    </a:cubicBezTo>
                    <a:cubicBezTo>
                      <a:pt x="199" y="219"/>
                      <a:pt x="239" y="179"/>
                      <a:pt x="239" y="119"/>
                    </a:cubicBezTo>
                    <a:cubicBezTo>
                      <a:pt x="239" y="40"/>
                      <a:pt x="199" y="0"/>
                      <a:pt x="120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55"/>
              <p:cNvSpPr/>
              <p:nvPr/>
            </p:nvSpPr>
            <p:spPr>
              <a:xfrm>
                <a:off x="6857125" y="7510450"/>
                <a:ext cx="6000" cy="5975"/>
              </a:xfrm>
              <a:custGeom>
                <a:avLst/>
                <a:gdLst/>
                <a:ahLst/>
                <a:cxnLst/>
                <a:rect l="l" t="t" r="r" b="b"/>
                <a:pathLst>
                  <a:path w="240" h="239" extrusionOk="0">
                    <a:moveTo>
                      <a:pt x="120" y="0"/>
                    </a:moveTo>
                    <a:cubicBezTo>
                      <a:pt x="61" y="0"/>
                      <a:pt x="1" y="60"/>
                      <a:pt x="1" y="119"/>
                    </a:cubicBezTo>
                    <a:cubicBezTo>
                      <a:pt x="1" y="179"/>
                      <a:pt x="61" y="239"/>
                      <a:pt x="120" y="239"/>
                    </a:cubicBezTo>
                    <a:cubicBezTo>
                      <a:pt x="180" y="239"/>
                      <a:pt x="240" y="179"/>
                      <a:pt x="240" y="119"/>
                    </a:cubicBezTo>
                    <a:cubicBezTo>
                      <a:pt x="240" y="60"/>
                      <a:pt x="180" y="0"/>
                      <a:pt x="120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55"/>
              <p:cNvSpPr/>
              <p:nvPr/>
            </p:nvSpPr>
            <p:spPr>
              <a:xfrm>
                <a:off x="6851175" y="7517400"/>
                <a:ext cx="5975" cy="550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220" extrusionOk="0">
                    <a:moveTo>
                      <a:pt x="120" y="1"/>
                    </a:moveTo>
                    <a:cubicBezTo>
                      <a:pt x="60" y="1"/>
                      <a:pt x="0" y="40"/>
                      <a:pt x="0" y="100"/>
                    </a:cubicBezTo>
                    <a:cubicBezTo>
                      <a:pt x="0" y="180"/>
                      <a:pt x="60" y="219"/>
                      <a:pt x="120" y="219"/>
                    </a:cubicBezTo>
                    <a:cubicBezTo>
                      <a:pt x="179" y="219"/>
                      <a:pt x="239" y="180"/>
                      <a:pt x="239" y="100"/>
                    </a:cubicBezTo>
                    <a:cubicBezTo>
                      <a:pt x="239" y="40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1282;p55"/>
              <p:cNvSpPr/>
              <p:nvPr/>
            </p:nvSpPr>
            <p:spPr>
              <a:xfrm>
                <a:off x="6842700" y="7539275"/>
                <a:ext cx="6000" cy="6000"/>
              </a:xfrm>
              <a:custGeom>
                <a:avLst/>
                <a:gdLst/>
                <a:ahLst/>
                <a:cxnLst/>
                <a:rect l="l" t="t" r="r" b="b"/>
                <a:pathLst>
                  <a:path w="240" h="240" extrusionOk="0">
                    <a:moveTo>
                      <a:pt x="120" y="1"/>
                    </a:moveTo>
                    <a:cubicBezTo>
                      <a:pt x="61" y="1"/>
                      <a:pt x="1" y="61"/>
                      <a:pt x="1" y="120"/>
                    </a:cubicBezTo>
                    <a:cubicBezTo>
                      <a:pt x="1" y="180"/>
                      <a:pt x="61" y="240"/>
                      <a:pt x="120" y="240"/>
                    </a:cubicBezTo>
                    <a:cubicBezTo>
                      <a:pt x="180" y="240"/>
                      <a:pt x="240" y="180"/>
                      <a:pt x="240" y="120"/>
                    </a:cubicBezTo>
                    <a:cubicBezTo>
                      <a:pt x="240" y="61"/>
                      <a:pt x="180" y="1"/>
                      <a:pt x="12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" name="Google Shape;1283;p55"/>
              <p:cNvSpPr/>
              <p:nvPr/>
            </p:nvSpPr>
            <p:spPr>
              <a:xfrm>
                <a:off x="6858125" y="7525850"/>
                <a:ext cx="6000" cy="6000"/>
              </a:xfrm>
              <a:custGeom>
                <a:avLst/>
                <a:gdLst/>
                <a:ahLst/>
                <a:cxnLst/>
                <a:rect l="l" t="t" r="r" b="b"/>
                <a:pathLst>
                  <a:path w="240" h="240" extrusionOk="0">
                    <a:moveTo>
                      <a:pt x="120" y="1"/>
                    </a:moveTo>
                    <a:cubicBezTo>
                      <a:pt x="60" y="1"/>
                      <a:pt x="1" y="60"/>
                      <a:pt x="1" y="120"/>
                    </a:cubicBezTo>
                    <a:cubicBezTo>
                      <a:pt x="1" y="180"/>
                      <a:pt x="60" y="239"/>
                      <a:pt x="120" y="239"/>
                    </a:cubicBezTo>
                    <a:cubicBezTo>
                      <a:pt x="180" y="239"/>
                      <a:pt x="239" y="180"/>
                      <a:pt x="239" y="120"/>
                    </a:cubicBezTo>
                    <a:cubicBezTo>
                      <a:pt x="239" y="60"/>
                      <a:pt x="180" y="1"/>
                      <a:pt x="12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55"/>
              <p:cNvSpPr/>
              <p:nvPr/>
            </p:nvSpPr>
            <p:spPr>
              <a:xfrm>
                <a:off x="6831775" y="7522375"/>
                <a:ext cx="6000" cy="6000"/>
              </a:xfrm>
              <a:custGeom>
                <a:avLst/>
                <a:gdLst/>
                <a:ahLst/>
                <a:cxnLst/>
                <a:rect l="l" t="t" r="r" b="b"/>
                <a:pathLst>
                  <a:path w="240" h="240" extrusionOk="0">
                    <a:moveTo>
                      <a:pt x="120" y="0"/>
                    </a:moveTo>
                    <a:cubicBezTo>
                      <a:pt x="60" y="0"/>
                      <a:pt x="0" y="60"/>
                      <a:pt x="0" y="120"/>
                    </a:cubicBezTo>
                    <a:cubicBezTo>
                      <a:pt x="0" y="180"/>
                      <a:pt x="60" y="239"/>
                      <a:pt x="120" y="239"/>
                    </a:cubicBezTo>
                    <a:cubicBezTo>
                      <a:pt x="179" y="239"/>
                      <a:pt x="239" y="180"/>
                      <a:pt x="239" y="120"/>
                    </a:cubicBezTo>
                    <a:cubicBezTo>
                      <a:pt x="239" y="60"/>
                      <a:pt x="179" y="0"/>
                      <a:pt x="120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1285;p55"/>
              <p:cNvSpPr/>
              <p:nvPr/>
            </p:nvSpPr>
            <p:spPr>
              <a:xfrm>
                <a:off x="6839225" y="7506950"/>
                <a:ext cx="3025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21" extrusionOk="0">
                    <a:moveTo>
                      <a:pt x="60" y="1"/>
                    </a:moveTo>
                    <a:cubicBezTo>
                      <a:pt x="41" y="1"/>
                      <a:pt x="1" y="21"/>
                      <a:pt x="1" y="60"/>
                    </a:cubicBezTo>
                    <a:cubicBezTo>
                      <a:pt x="1" y="80"/>
                      <a:pt x="21" y="120"/>
                      <a:pt x="60" y="120"/>
                    </a:cubicBezTo>
                    <a:cubicBezTo>
                      <a:pt x="100" y="120"/>
                      <a:pt x="120" y="80"/>
                      <a:pt x="120" y="60"/>
                    </a:cubicBezTo>
                    <a:cubicBezTo>
                      <a:pt x="120" y="21"/>
                      <a:pt x="100" y="1"/>
                      <a:pt x="6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" name="Google Shape;1286;p55"/>
              <p:cNvSpPr/>
              <p:nvPr/>
            </p:nvSpPr>
            <p:spPr>
              <a:xfrm>
                <a:off x="6835250" y="7510925"/>
                <a:ext cx="30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01" extrusionOk="0">
                    <a:moveTo>
                      <a:pt x="60" y="1"/>
                    </a:moveTo>
                    <a:cubicBezTo>
                      <a:pt x="20" y="1"/>
                      <a:pt x="1" y="21"/>
                      <a:pt x="1" y="61"/>
                    </a:cubicBezTo>
                    <a:cubicBezTo>
                      <a:pt x="1" y="81"/>
                      <a:pt x="20" y="100"/>
                      <a:pt x="60" y="100"/>
                    </a:cubicBezTo>
                    <a:cubicBezTo>
                      <a:pt x="80" y="100"/>
                      <a:pt x="120" y="81"/>
                      <a:pt x="120" y="61"/>
                    </a:cubicBezTo>
                    <a:cubicBezTo>
                      <a:pt x="120" y="21"/>
                      <a:pt x="100" y="1"/>
                      <a:pt x="6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55"/>
              <p:cNvSpPr/>
              <p:nvPr/>
            </p:nvSpPr>
            <p:spPr>
              <a:xfrm>
                <a:off x="6827800" y="7516400"/>
                <a:ext cx="300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1" extrusionOk="0">
                    <a:moveTo>
                      <a:pt x="60" y="1"/>
                    </a:moveTo>
                    <a:cubicBezTo>
                      <a:pt x="40" y="1"/>
                      <a:pt x="0" y="21"/>
                      <a:pt x="0" y="60"/>
                    </a:cubicBezTo>
                    <a:cubicBezTo>
                      <a:pt x="0" y="80"/>
                      <a:pt x="40" y="120"/>
                      <a:pt x="60" y="120"/>
                    </a:cubicBezTo>
                    <a:cubicBezTo>
                      <a:pt x="100" y="120"/>
                      <a:pt x="120" y="80"/>
                      <a:pt x="120" y="60"/>
                    </a:cubicBezTo>
                    <a:cubicBezTo>
                      <a:pt x="120" y="21"/>
                      <a:pt x="100" y="1"/>
                      <a:pt x="6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" name="Google Shape;1288;p55"/>
              <p:cNvSpPr/>
              <p:nvPr/>
            </p:nvSpPr>
            <p:spPr>
              <a:xfrm>
                <a:off x="6823325" y="7520375"/>
                <a:ext cx="30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01" extrusionOk="0">
                    <a:moveTo>
                      <a:pt x="60" y="1"/>
                    </a:moveTo>
                    <a:cubicBezTo>
                      <a:pt x="20" y="1"/>
                      <a:pt x="0" y="21"/>
                      <a:pt x="0" y="41"/>
                    </a:cubicBezTo>
                    <a:cubicBezTo>
                      <a:pt x="0" y="80"/>
                      <a:pt x="20" y="100"/>
                      <a:pt x="60" y="100"/>
                    </a:cubicBezTo>
                    <a:cubicBezTo>
                      <a:pt x="80" y="100"/>
                      <a:pt x="120" y="80"/>
                      <a:pt x="120" y="41"/>
                    </a:cubicBezTo>
                    <a:cubicBezTo>
                      <a:pt x="120" y="21"/>
                      <a:pt x="80" y="1"/>
                      <a:pt x="6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" name="Google Shape;1289;p55"/>
              <p:cNvSpPr/>
              <p:nvPr/>
            </p:nvSpPr>
            <p:spPr>
              <a:xfrm>
                <a:off x="6840725" y="7525350"/>
                <a:ext cx="300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1" extrusionOk="0">
                    <a:moveTo>
                      <a:pt x="60" y="1"/>
                    </a:moveTo>
                    <a:cubicBezTo>
                      <a:pt x="20" y="1"/>
                      <a:pt x="0" y="21"/>
                      <a:pt x="0" y="61"/>
                    </a:cubicBezTo>
                    <a:cubicBezTo>
                      <a:pt x="0" y="80"/>
                      <a:pt x="40" y="120"/>
                      <a:pt x="60" y="120"/>
                    </a:cubicBezTo>
                    <a:cubicBezTo>
                      <a:pt x="100" y="120"/>
                      <a:pt x="120" y="100"/>
                      <a:pt x="120" y="61"/>
                    </a:cubicBezTo>
                    <a:cubicBezTo>
                      <a:pt x="120" y="21"/>
                      <a:pt x="100" y="1"/>
                      <a:pt x="6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55"/>
              <p:cNvSpPr/>
              <p:nvPr/>
            </p:nvSpPr>
            <p:spPr>
              <a:xfrm>
                <a:off x="6849675" y="7533325"/>
                <a:ext cx="3000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0" extrusionOk="0">
                    <a:moveTo>
                      <a:pt x="60" y="0"/>
                    </a:moveTo>
                    <a:cubicBezTo>
                      <a:pt x="40" y="0"/>
                      <a:pt x="0" y="20"/>
                      <a:pt x="0" y="60"/>
                    </a:cubicBezTo>
                    <a:cubicBezTo>
                      <a:pt x="0" y="80"/>
                      <a:pt x="40" y="119"/>
                      <a:pt x="60" y="119"/>
                    </a:cubicBezTo>
                    <a:cubicBezTo>
                      <a:pt x="100" y="119"/>
                      <a:pt x="120" y="80"/>
                      <a:pt x="120" y="60"/>
                    </a:cubicBezTo>
                    <a:cubicBezTo>
                      <a:pt x="120" y="20"/>
                      <a:pt x="100" y="0"/>
                      <a:pt x="60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" name="Google Shape;1291;p55"/>
              <p:cNvSpPr/>
              <p:nvPr/>
            </p:nvSpPr>
            <p:spPr>
              <a:xfrm>
                <a:off x="6845700" y="7514425"/>
                <a:ext cx="3000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0" extrusionOk="0">
                    <a:moveTo>
                      <a:pt x="60" y="0"/>
                    </a:moveTo>
                    <a:cubicBezTo>
                      <a:pt x="40" y="0"/>
                      <a:pt x="0" y="20"/>
                      <a:pt x="0" y="60"/>
                    </a:cubicBezTo>
                    <a:cubicBezTo>
                      <a:pt x="0" y="80"/>
                      <a:pt x="40" y="120"/>
                      <a:pt x="60" y="120"/>
                    </a:cubicBezTo>
                    <a:cubicBezTo>
                      <a:pt x="100" y="120"/>
                      <a:pt x="120" y="80"/>
                      <a:pt x="120" y="60"/>
                    </a:cubicBezTo>
                    <a:cubicBezTo>
                      <a:pt x="120" y="20"/>
                      <a:pt x="100" y="0"/>
                      <a:pt x="60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" name="Google Shape;1292;p55"/>
              <p:cNvSpPr/>
              <p:nvPr/>
            </p:nvSpPr>
            <p:spPr>
              <a:xfrm>
                <a:off x="6842700" y="7500000"/>
                <a:ext cx="3025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20" extrusionOk="0">
                    <a:moveTo>
                      <a:pt x="61" y="0"/>
                    </a:moveTo>
                    <a:cubicBezTo>
                      <a:pt x="41" y="0"/>
                      <a:pt x="1" y="20"/>
                      <a:pt x="1" y="60"/>
                    </a:cubicBezTo>
                    <a:cubicBezTo>
                      <a:pt x="1" y="80"/>
                      <a:pt x="41" y="120"/>
                      <a:pt x="61" y="120"/>
                    </a:cubicBezTo>
                    <a:cubicBezTo>
                      <a:pt x="100" y="120"/>
                      <a:pt x="120" y="80"/>
                      <a:pt x="120" y="60"/>
                    </a:cubicBezTo>
                    <a:cubicBezTo>
                      <a:pt x="120" y="20"/>
                      <a:pt x="100" y="0"/>
                      <a:pt x="61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55"/>
              <p:cNvSpPr/>
              <p:nvPr/>
            </p:nvSpPr>
            <p:spPr>
              <a:xfrm>
                <a:off x="6859125" y="7504475"/>
                <a:ext cx="3000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0" extrusionOk="0">
                    <a:moveTo>
                      <a:pt x="60" y="0"/>
                    </a:moveTo>
                    <a:cubicBezTo>
                      <a:pt x="40" y="0"/>
                      <a:pt x="0" y="40"/>
                      <a:pt x="0" y="60"/>
                    </a:cubicBezTo>
                    <a:cubicBezTo>
                      <a:pt x="0" y="100"/>
                      <a:pt x="40" y="120"/>
                      <a:pt x="60" y="120"/>
                    </a:cubicBezTo>
                    <a:cubicBezTo>
                      <a:pt x="100" y="120"/>
                      <a:pt x="120" y="100"/>
                      <a:pt x="120" y="60"/>
                    </a:cubicBezTo>
                    <a:cubicBezTo>
                      <a:pt x="120" y="40"/>
                      <a:pt x="100" y="0"/>
                      <a:pt x="60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1294;p55"/>
              <p:cNvSpPr/>
              <p:nvPr/>
            </p:nvSpPr>
            <p:spPr>
              <a:xfrm>
                <a:off x="6836750" y="7501975"/>
                <a:ext cx="300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1" extrusionOk="0">
                    <a:moveTo>
                      <a:pt x="60" y="1"/>
                    </a:moveTo>
                    <a:cubicBezTo>
                      <a:pt x="20" y="1"/>
                      <a:pt x="0" y="21"/>
                      <a:pt x="0" y="61"/>
                    </a:cubicBezTo>
                    <a:cubicBezTo>
                      <a:pt x="0" y="80"/>
                      <a:pt x="20" y="120"/>
                      <a:pt x="60" y="120"/>
                    </a:cubicBezTo>
                    <a:cubicBezTo>
                      <a:pt x="80" y="120"/>
                      <a:pt x="120" y="100"/>
                      <a:pt x="120" y="61"/>
                    </a:cubicBezTo>
                    <a:cubicBezTo>
                      <a:pt x="120" y="21"/>
                      <a:pt x="80" y="1"/>
                      <a:pt x="6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" name="Google Shape;1295;p55"/>
              <p:cNvSpPr/>
              <p:nvPr/>
            </p:nvSpPr>
            <p:spPr>
              <a:xfrm>
                <a:off x="6833275" y="7518400"/>
                <a:ext cx="3000" cy="250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00" extrusionOk="0">
                    <a:moveTo>
                      <a:pt x="60" y="0"/>
                    </a:moveTo>
                    <a:cubicBezTo>
                      <a:pt x="20" y="0"/>
                      <a:pt x="0" y="20"/>
                      <a:pt x="0" y="40"/>
                    </a:cubicBezTo>
                    <a:cubicBezTo>
                      <a:pt x="0" y="80"/>
                      <a:pt x="20" y="100"/>
                      <a:pt x="60" y="100"/>
                    </a:cubicBezTo>
                    <a:cubicBezTo>
                      <a:pt x="80" y="100"/>
                      <a:pt x="119" y="80"/>
                      <a:pt x="119" y="40"/>
                    </a:cubicBezTo>
                    <a:cubicBezTo>
                      <a:pt x="119" y="20"/>
                      <a:pt x="99" y="0"/>
                      <a:pt x="60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55"/>
              <p:cNvSpPr/>
              <p:nvPr/>
            </p:nvSpPr>
            <p:spPr>
              <a:xfrm>
                <a:off x="6861600" y="7519400"/>
                <a:ext cx="3025" cy="2500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00" extrusionOk="0">
                    <a:moveTo>
                      <a:pt x="61" y="0"/>
                    </a:moveTo>
                    <a:cubicBezTo>
                      <a:pt x="21" y="0"/>
                      <a:pt x="1" y="20"/>
                      <a:pt x="1" y="60"/>
                    </a:cubicBezTo>
                    <a:cubicBezTo>
                      <a:pt x="1" y="80"/>
                      <a:pt x="21" y="100"/>
                      <a:pt x="61" y="100"/>
                    </a:cubicBezTo>
                    <a:cubicBezTo>
                      <a:pt x="80" y="100"/>
                      <a:pt x="120" y="80"/>
                      <a:pt x="120" y="60"/>
                    </a:cubicBezTo>
                    <a:cubicBezTo>
                      <a:pt x="120" y="20"/>
                      <a:pt x="80" y="0"/>
                      <a:pt x="61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" name="Google Shape;1297;p55"/>
              <p:cNvSpPr/>
              <p:nvPr/>
            </p:nvSpPr>
            <p:spPr>
              <a:xfrm>
                <a:off x="6866075" y="7520875"/>
                <a:ext cx="30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01" extrusionOk="0">
                    <a:moveTo>
                      <a:pt x="61" y="1"/>
                    </a:moveTo>
                    <a:cubicBezTo>
                      <a:pt x="41" y="1"/>
                      <a:pt x="1" y="21"/>
                      <a:pt x="1" y="41"/>
                    </a:cubicBezTo>
                    <a:cubicBezTo>
                      <a:pt x="1" y="80"/>
                      <a:pt x="41" y="100"/>
                      <a:pt x="61" y="100"/>
                    </a:cubicBezTo>
                    <a:cubicBezTo>
                      <a:pt x="100" y="100"/>
                      <a:pt x="120" y="80"/>
                      <a:pt x="120" y="41"/>
                    </a:cubicBezTo>
                    <a:cubicBezTo>
                      <a:pt x="120" y="21"/>
                      <a:pt x="100" y="1"/>
                      <a:pt x="61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" name="Google Shape;1298;p55"/>
              <p:cNvSpPr/>
              <p:nvPr/>
            </p:nvSpPr>
            <p:spPr>
              <a:xfrm>
                <a:off x="6853650" y="7528350"/>
                <a:ext cx="3000" cy="250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00" extrusionOk="0">
                    <a:moveTo>
                      <a:pt x="60" y="0"/>
                    </a:moveTo>
                    <a:cubicBezTo>
                      <a:pt x="21" y="0"/>
                      <a:pt x="1" y="20"/>
                      <a:pt x="1" y="60"/>
                    </a:cubicBezTo>
                    <a:cubicBezTo>
                      <a:pt x="1" y="80"/>
                      <a:pt x="40" y="100"/>
                      <a:pt x="60" y="100"/>
                    </a:cubicBezTo>
                    <a:cubicBezTo>
                      <a:pt x="100" y="100"/>
                      <a:pt x="120" y="80"/>
                      <a:pt x="120" y="60"/>
                    </a:cubicBezTo>
                    <a:cubicBezTo>
                      <a:pt x="120" y="20"/>
                      <a:pt x="100" y="0"/>
                      <a:pt x="60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" name="Google Shape;1299;p55"/>
              <p:cNvSpPr/>
              <p:nvPr/>
            </p:nvSpPr>
            <p:spPr>
              <a:xfrm>
                <a:off x="6845200" y="7520375"/>
                <a:ext cx="25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0" h="101" extrusionOk="0">
                    <a:moveTo>
                      <a:pt x="40" y="1"/>
                    </a:moveTo>
                    <a:cubicBezTo>
                      <a:pt x="20" y="1"/>
                      <a:pt x="0" y="21"/>
                      <a:pt x="0" y="41"/>
                    </a:cubicBezTo>
                    <a:cubicBezTo>
                      <a:pt x="0" y="80"/>
                      <a:pt x="20" y="100"/>
                      <a:pt x="40" y="100"/>
                    </a:cubicBezTo>
                    <a:cubicBezTo>
                      <a:pt x="80" y="100"/>
                      <a:pt x="100" y="80"/>
                      <a:pt x="100" y="41"/>
                    </a:cubicBezTo>
                    <a:cubicBezTo>
                      <a:pt x="100" y="21"/>
                      <a:pt x="80" y="1"/>
                      <a:pt x="4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" name="Google Shape;1300;p55"/>
              <p:cNvSpPr/>
              <p:nvPr/>
            </p:nvSpPr>
            <p:spPr>
              <a:xfrm>
                <a:off x="6850175" y="7502475"/>
                <a:ext cx="300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1" extrusionOk="0">
                    <a:moveTo>
                      <a:pt x="60" y="1"/>
                    </a:moveTo>
                    <a:cubicBezTo>
                      <a:pt x="20" y="1"/>
                      <a:pt x="0" y="41"/>
                      <a:pt x="0" y="60"/>
                    </a:cubicBezTo>
                    <a:cubicBezTo>
                      <a:pt x="0" y="100"/>
                      <a:pt x="20" y="120"/>
                      <a:pt x="60" y="120"/>
                    </a:cubicBezTo>
                    <a:cubicBezTo>
                      <a:pt x="100" y="120"/>
                      <a:pt x="120" y="100"/>
                      <a:pt x="120" y="60"/>
                    </a:cubicBezTo>
                    <a:cubicBezTo>
                      <a:pt x="120" y="21"/>
                      <a:pt x="80" y="1"/>
                      <a:pt x="6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301;p55"/>
              <p:cNvSpPr/>
              <p:nvPr/>
            </p:nvSpPr>
            <p:spPr>
              <a:xfrm>
                <a:off x="6835750" y="7536800"/>
                <a:ext cx="3000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0" extrusionOk="0">
                    <a:moveTo>
                      <a:pt x="60" y="0"/>
                    </a:moveTo>
                    <a:cubicBezTo>
                      <a:pt x="20" y="0"/>
                      <a:pt x="0" y="20"/>
                      <a:pt x="0" y="60"/>
                    </a:cubicBezTo>
                    <a:cubicBezTo>
                      <a:pt x="0" y="100"/>
                      <a:pt x="20" y="120"/>
                      <a:pt x="60" y="120"/>
                    </a:cubicBezTo>
                    <a:cubicBezTo>
                      <a:pt x="100" y="120"/>
                      <a:pt x="120" y="100"/>
                      <a:pt x="120" y="60"/>
                    </a:cubicBezTo>
                    <a:cubicBezTo>
                      <a:pt x="120" y="20"/>
                      <a:pt x="100" y="0"/>
                      <a:pt x="60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302;p55"/>
              <p:cNvSpPr/>
              <p:nvPr/>
            </p:nvSpPr>
            <p:spPr>
              <a:xfrm>
                <a:off x="6825800" y="7525850"/>
                <a:ext cx="300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1" extrusionOk="0">
                    <a:moveTo>
                      <a:pt x="60" y="1"/>
                    </a:moveTo>
                    <a:cubicBezTo>
                      <a:pt x="21" y="1"/>
                      <a:pt x="1" y="41"/>
                      <a:pt x="1" y="60"/>
                    </a:cubicBezTo>
                    <a:cubicBezTo>
                      <a:pt x="1" y="100"/>
                      <a:pt x="21" y="120"/>
                      <a:pt x="60" y="120"/>
                    </a:cubicBezTo>
                    <a:cubicBezTo>
                      <a:pt x="100" y="120"/>
                      <a:pt x="120" y="100"/>
                      <a:pt x="120" y="60"/>
                    </a:cubicBezTo>
                    <a:cubicBezTo>
                      <a:pt x="120" y="41"/>
                      <a:pt x="80" y="1"/>
                      <a:pt x="6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55"/>
              <p:cNvSpPr/>
              <p:nvPr/>
            </p:nvSpPr>
            <p:spPr>
              <a:xfrm>
                <a:off x="6848675" y="7525350"/>
                <a:ext cx="3025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21" extrusionOk="0">
                    <a:moveTo>
                      <a:pt x="60" y="1"/>
                    </a:moveTo>
                    <a:cubicBezTo>
                      <a:pt x="21" y="1"/>
                      <a:pt x="1" y="21"/>
                      <a:pt x="1" y="61"/>
                    </a:cubicBezTo>
                    <a:cubicBezTo>
                      <a:pt x="1" y="80"/>
                      <a:pt x="40" y="120"/>
                      <a:pt x="60" y="120"/>
                    </a:cubicBezTo>
                    <a:cubicBezTo>
                      <a:pt x="100" y="120"/>
                      <a:pt x="120" y="100"/>
                      <a:pt x="120" y="61"/>
                    </a:cubicBezTo>
                    <a:cubicBezTo>
                      <a:pt x="120" y="21"/>
                      <a:pt x="100" y="1"/>
                      <a:pt x="6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55"/>
              <p:cNvSpPr/>
              <p:nvPr/>
            </p:nvSpPr>
            <p:spPr>
              <a:xfrm>
                <a:off x="6845700" y="7530325"/>
                <a:ext cx="300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1" extrusionOk="0">
                    <a:moveTo>
                      <a:pt x="60" y="1"/>
                    </a:moveTo>
                    <a:cubicBezTo>
                      <a:pt x="40" y="1"/>
                      <a:pt x="0" y="21"/>
                      <a:pt x="0" y="60"/>
                    </a:cubicBezTo>
                    <a:cubicBezTo>
                      <a:pt x="0" y="100"/>
                      <a:pt x="40" y="120"/>
                      <a:pt x="60" y="120"/>
                    </a:cubicBezTo>
                    <a:cubicBezTo>
                      <a:pt x="100" y="120"/>
                      <a:pt x="120" y="100"/>
                      <a:pt x="120" y="60"/>
                    </a:cubicBezTo>
                    <a:cubicBezTo>
                      <a:pt x="120" y="21"/>
                      <a:pt x="100" y="1"/>
                      <a:pt x="6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" name="Google Shape;1305;p55"/>
              <p:cNvSpPr/>
              <p:nvPr/>
            </p:nvSpPr>
            <p:spPr>
              <a:xfrm>
                <a:off x="6831275" y="7504975"/>
                <a:ext cx="3000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0" extrusionOk="0">
                    <a:moveTo>
                      <a:pt x="60" y="0"/>
                    </a:moveTo>
                    <a:cubicBezTo>
                      <a:pt x="20" y="0"/>
                      <a:pt x="0" y="20"/>
                      <a:pt x="0" y="60"/>
                    </a:cubicBezTo>
                    <a:cubicBezTo>
                      <a:pt x="0" y="80"/>
                      <a:pt x="20" y="120"/>
                      <a:pt x="60" y="120"/>
                    </a:cubicBezTo>
                    <a:cubicBezTo>
                      <a:pt x="100" y="120"/>
                      <a:pt x="120" y="80"/>
                      <a:pt x="120" y="60"/>
                    </a:cubicBezTo>
                    <a:cubicBezTo>
                      <a:pt x="120" y="20"/>
                      <a:pt x="80" y="0"/>
                      <a:pt x="60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" name="Google Shape;1306;p55"/>
              <p:cNvSpPr/>
              <p:nvPr/>
            </p:nvSpPr>
            <p:spPr>
              <a:xfrm>
                <a:off x="6852150" y="7508450"/>
                <a:ext cx="3025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20" extrusionOk="0">
                    <a:moveTo>
                      <a:pt x="61" y="0"/>
                    </a:moveTo>
                    <a:cubicBezTo>
                      <a:pt x="41" y="0"/>
                      <a:pt x="1" y="20"/>
                      <a:pt x="1" y="60"/>
                    </a:cubicBezTo>
                    <a:cubicBezTo>
                      <a:pt x="1" y="80"/>
                      <a:pt x="41" y="120"/>
                      <a:pt x="61" y="120"/>
                    </a:cubicBezTo>
                    <a:cubicBezTo>
                      <a:pt x="100" y="120"/>
                      <a:pt x="120" y="80"/>
                      <a:pt x="120" y="60"/>
                    </a:cubicBezTo>
                    <a:cubicBezTo>
                      <a:pt x="120" y="20"/>
                      <a:pt x="100" y="0"/>
                      <a:pt x="61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" name="My Movie.mp4" descr="My Movie.mp4">
            <a:hlinkClick r:id="" action="ppaction://media"/>
            <a:extLst>
              <a:ext uri="{FF2B5EF4-FFF2-40B4-BE49-F238E27FC236}">
                <a16:creationId xmlns:a16="http://schemas.microsoft.com/office/drawing/2014/main" id="{B5A8BA39-2259-1543-B6F7-F186DD7C1D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40998" y="1269477"/>
            <a:ext cx="5862012" cy="32973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7"/>
          <p:cNvSpPr txBox="1">
            <a:spLocks noGrp="1"/>
          </p:cNvSpPr>
          <p:nvPr>
            <p:ph type="title"/>
          </p:nvPr>
        </p:nvSpPr>
        <p:spPr>
          <a:xfrm>
            <a:off x="130650" y="1465200"/>
            <a:ext cx="8882700" cy="145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Mission</a:t>
            </a:r>
            <a:endParaRPr/>
          </a:p>
        </p:txBody>
      </p:sp>
      <p:sp>
        <p:nvSpPr>
          <p:cNvPr id="259" name="Google Shape;259;p37"/>
          <p:cNvSpPr txBox="1">
            <a:spLocks noGrp="1"/>
          </p:cNvSpPr>
          <p:nvPr>
            <p:ph type="subTitle" idx="1"/>
          </p:nvPr>
        </p:nvSpPr>
        <p:spPr>
          <a:xfrm>
            <a:off x="2517975" y="2835225"/>
            <a:ext cx="4521300" cy="13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/>
              <a:t>Reduce the amount of landfill waste by educating and promoting proper recycling practices</a:t>
            </a:r>
            <a:endParaRPr sz="2000"/>
          </a:p>
        </p:txBody>
      </p:sp>
      <p:grpSp>
        <p:nvGrpSpPr>
          <p:cNvPr id="260" name="Google Shape;260;p37"/>
          <p:cNvGrpSpPr/>
          <p:nvPr/>
        </p:nvGrpSpPr>
        <p:grpSpPr>
          <a:xfrm rot="-1799934" flipH="1">
            <a:off x="686975" y="2814533"/>
            <a:ext cx="1657854" cy="1793369"/>
            <a:chOff x="8551050" y="7183675"/>
            <a:chExt cx="1161900" cy="1256875"/>
          </a:xfrm>
        </p:grpSpPr>
        <p:sp>
          <p:nvSpPr>
            <p:cNvPr id="261" name="Google Shape;261;p37"/>
            <p:cNvSpPr/>
            <p:nvPr/>
          </p:nvSpPr>
          <p:spPr>
            <a:xfrm>
              <a:off x="8551050" y="7183675"/>
              <a:ext cx="1161900" cy="1256875"/>
            </a:xfrm>
            <a:custGeom>
              <a:avLst/>
              <a:gdLst/>
              <a:ahLst/>
              <a:cxnLst/>
              <a:rect l="l" t="t" r="r" b="b"/>
              <a:pathLst>
                <a:path w="46476" h="50275" extrusionOk="0">
                  <a:moveTo>
                    <a:pt x="17205" y="0"/>
                  </a:moveTo>
                  <a:cubicBezTo>
                    <a:pt x="15776" y="0"/>
                    <a:pt x="14469" y="700"/>
                    <a:pt x="13648" y="1885"/>
                  </a:cubicBezTo>
                  <a:lnTo>
                    <a:pt x="12949" y="2949"/>
                  </a:lnTo>
                  <a:cubicBezTo>
                    <a:pt x="12250" y="3952"/>
                    <a:pt x="11551" y="4955"/>
                    <a:pt x="10882" y="5988"/>
                  </a:cubicBezTo>
                  <a:cubicBezTo>
                    <a:pt x="10548" y="6475"/>
                    <a:pt x="10274" y="6931"/>
                    <a:pt x="10031" y="7387"/>
                  </a:cubicBezTo>
                  <a:cubicBezTo>
                    <a:pt x="8299" y="11034"/>
                    <a:pt x="8967" y="14408"/>
                    <a:pt x="9819" y="16627"/>
                  </a:cubicBezTo>
                  <a:cubicBezTo>
                    <a:pt x="8907" y="16840"/>
                    <a:pt x="8025" y="17174"/>
                    <a:pt x="7204" y="17630"/>
                  </a:cubicBezTo>
                  <a:cubicBezTo>
                    <a:pt x="5685" y="18481"/>
                    <a:pt x="4317" y="19514"/>
                    <a:pt x="3192" y="20305"/>
                  </a:cubicBezTo>
                  <a:cubicBezTo>
                    <a:pt x="2797" y="20609"/>
                    <a:pt x="2372" y="20913"/>
                    <a:pt x="1976" y="21186"/>
                  </a:cubicBezTo>
                  <a:cubicBezTo>
                    <a:pt x="1034" y="21855"/>
                    <a:pt x="396" y="22858"/>
                    <a:pt x="213" y="23983"/>
                  </a:cubicBezTo>
                  <a:cubicBezTo>
                    <a:pt x="1" y="25077"/>
                    <a:pt x="244" y="26232"/>
                    <a:pt x="913" y="27174"/>
                  </a:cubicBezTo>
                  <a:cubicBezTo>
                    <a:pt x="1186" y="27569"/>
                    <a:pt x="1490" y="27934"/>
                    <a:pt x="1764" y="28329"/>
                  </a:cubicBezTo>
                  <a:cubicBezTo>
                    <a:pt x="2311" y="28998"/>
                    <a:pt x="2706" y="29606"/>
                    <a:pt x="3101" y="30214"/>
                  </a:cubicBezTo>
                  <a:cubicBezTo>
                    <a:pt x="4834" y="33101"/>
                    <a:pt x="7083" y="34864"/>
                    <a:pt x="9727" y="35472"/>
                  </a:cubicBezTo>
                  <a:cubicBezTo>
                    <a:pt x="9727" y="36293"/>
                    <a:pt x="9788" y="37053"/>
                    <a:pt x="9819" y="37661"/>
                  </a:cubicBezTo>
                  <a:cubicBezTo>
                    <a:pt x="9849" y="38268"/>
                    <a:pt x="9879" y="38876"/>
                    <a:pt x="9849" y="39272"/>
                  </a:cubicBezTo>
                  <a:cubicBezTo>
                    <a:pt x="9727" y="40639"/>
                    <a:pt x="10274" y="41977"/>
                    <a:pt x="11308" y="42828"/>
                  </a:cubicBezTo>
                  <a:cubicBezTo>
                    <a:pt x="12098" y="43527"/>
                    <a:pt x="13071" y="43892"/>
                    <a:pt x="14104" y="43892"/>
                  </a:cubicBezTo>
                  <a:cubicBezTo>
                    <a:pt x="14408" y="43892"/>
                    <a:pt x="14712" y="43861"/>
                    <a:pt x="15016" y="43770"/>
                  </a:cubicBezTo>
                  <a:cubicBezTo>
                    <a:pt x="15472" y="43709"/>
                    <a:pt x="15989" y="43588"/>
                    <a:pt x="16445" y="43496"/>
                  </a:cubicBezTo>
                  <a:cubicBezTo>
                    <a:pt x="17144" y="43345"/>
                    <a:pt x="17904" y="43132"/>
                    <a:pt x="18664" y="42980"/>
                  </a:cubicBezTo>
                  <a:lnTo>
                    <a:pt x="18664" y="42980"/>
                  </a:lnTo>
                  <a:cubicBezTo>
                    <a:pt x="18633" y="43527"/>
                    <a:pt x="18633" y="44044"/>
                    <a:pt x="18603" y="44591"/>
                  </a:cubicBezTo>
                  <a:cubicBezTo>
                    <a:pt x="18512" y="45807"/>
                    <a:pt x="18937" y="46749"/>
                    <a:pt x="19120" y="47235"/>
                  </a:cubicBezTo>
                  <a:lnTo>
                    <a:pt x="19180" y="47326"/>
                  </a:lnTo>
                  <a:cubicBezTo>
                    <a:pt x="19636" y="48725"/>
                    <a:pt x="20761" y="49819"/>
                    <a:pt x="22220" y="50184"/>
                  </a:cubicBezTo>
                  <a:lnTo>
                    <a:pt x="22281" y="50184"/>
                  </a:lnTo>
                  <a:cubicBezTo>
                    <a:pt x="22585" y="50244"/>
                    <a:pt x="22919" y="50275"/>
                    <a:pt x="23223" y="50275"/>
                  </a:cubicBezTo>
                  <a:cubicBezTo>
                    <a:pt x="24287" y="50275"/>
                    <a:pt x="25412" y="49819"/>
                    <a:pt x="26323" y="49089"/>
                  </a:cubicBezTo>
                  <a:lnTo>
                    <a:pt x="26384" y="49028"/>
                  </a:lnTo>
                  <a:cubicBezTo>
                    <a:pt x="26870" y="48603"/>
                    <a:pt x="28026" y="47691"/>
                    <a:pt x="28390" y="45989"/>
                  </a:cubicBezTo>
                  <a:cubicBezTo>
                    <a:pt x="28633" y="44955"/>
                    <a:pt x="28633" y="44013"/>
                    <a:pt x="28603" y="43314"/>
                  </a:cubicBezTo>
                  <a:lnTo>
                    <a:pt x="28603" y="42919"/>
                  </a:lnTo>
                  <a:lnTo>
                    <a:pt x="28603" y="38876"/>
                  </a:lnTo>
                  <a:cubicBezTo>
                    <a:pt x="29758" y="39272"/>
                    <a:pt x="30944" y="39454"/>
                    <a:pt x="32129" y="39454"/>
                  </a:cubicBezTo>
                  <a:cubicBezTo>
                    <a:pt x="34105" y="39454"/>
                    <a:pt x="35928" y="38876"/>
                    <a:pt x="37448" y="37843"/>
                  </a:cubicBezTo>
                  <a:cubicBezTo>
                    <a:pt x="38968" y="36840"/>
                    <a:pt x="40336" y="35685"/>
                    <a:pt x="41643" y="34591"/>
                  </a:cubicBezTo>
                  <a:lnTo>
                    <a:pt x="41704" y="34560"/>
                  </a:lnTo>
                  <a:cubicBezTo>
                    <a:pt x="42251" y="34104"/>
                    <a:pt x="42798" y="33648"/>
                    <a:pt x="43345" y="33223"/>
                  </a:cubicBezTo>
                  <a:cubicBezTo>
                    <a:pt x="44378" y="32341"/>
                    <a:pt x="44986" y="31004"/>
                    <a:pt x="44926" y="29606"/>
                  </a:cubicBezTo>
                  <a:cubicBezTo>
                    <a:pt x="44804" y="28238"/>
                    <a:pt x="44044" y="26961"/>
                    <a:pt x="42859" y="26232"/>
                  </a:cubicBezTo>
                  <a:cubicBezTo>
                    <a:pt x="42707" y="26141"/>
                    <a:pt x="42615" y="26080"/>
                    <a:pt x="42463" y="25989"/>
                  </a:cubicBezTo>
                  <a:cubicBezTo>
                    <a:pt x="42372" y="25837"/>
                    <a:pt x="42251" y="25685"/>
                    <a:pt x="42160" y="25533"/>
                  </a:cubicBezTo>
                  <a:cubicBezTo>
                    <a:pt x="43467" y="23861"/>
                    <a:pt x="44439" y="21733"/>
                    <a:pt x="44926" y="19241"/>
                  </a:cubicBezTo>
                  <a:cubicBezTo>
                    <a:pt x="45199" y="17903"/>
                    <a:pt x="45108" y="16688"/>
                    <a:pt x="45047" y="15715"/>
                  </a:cubicBezTo>
                  <a:cubicBezTo>
                    <a:pt x="45047" y="15441"/>
                    <a:pt x="45017" y="15107"/>
                    <a:pt x="45017" y="14833"/>
                  </a:cubicBezTo>
                  <a:cubicBezTo>
                    <a:pt x="46020" y="13770"/>
                    <a:pt x="46476" y="12250"/>
                    <a:pt x="46141" y="10791"/>
                  </a:cubicBezTo>
                  <a:cubicBezTo>
                    <a:pt x="45777" y="9180"/>
                    <a:pt x="44500" y="7903"/>
                    <a:pt x="42889" y="7569"/>
                  </a:cubicBezTo>
                  <a:cubicBezTo>
                    <a:pt x="42342" y="7447"/>
                    <a:pt x="41764" y="7356"/>
                    <a:pt x="41248" y="7235"/>
                  </a:cubicBezTo>
                  <a:cubicBezTo>
                    <a:pt x="40184" y="6991"/>
                    <a:pt x="39272" y="6839"/>
                    <a:pt x="38421" y="6596"/>
                  </a:cubicBezTo>
                  <a:cubicBezTo>
                    <a:pt x="37357" y="6232"/>
                    <a:pt x="36293" y="6080"/>
                    <a:pt x="35229" y="6080"/>
                  </a:cubicBezTo>
                  <a:cubicBezTo>
                    <a:pt x="33679" y="6080"/>
                    <a:pt x="32099" y="6444"/>
                    <a:pt x="30427" y="7113"/>
                  </a:cubicBezTo>
                  <a:cubicBezTo>
                    <a:pt x="30001" y="7265"/>
                    <a:pt x="29606" y="7447"/>
                    <a:pt x="29272" y="7660"/>
                  </a:cubicBezTo>
                  <a:cubicBezTo>
                    <a:pt x="28299" y="5563"/>
                    <a:pt x="26567" y="3648"/>
                    <a:pt x="24712" y="2584"/>
                  </a:cubicBezTo>
                  <a:cubicBezTo>
                    <a:pt x="23071" y="1642"/>
                    <a:pt x="21338" y="1125"/>
                    <a:pt x="19940" y="669"/>
                  </a:cubicBezTo>
                  <a:cubicBezTo>
                    <a:pt x="19484" y="517"/>
                    <a:pt x="19028" y="396"/>
                    <a:pt x="18633" y="244"/>
                  </a:cubicBezTo>
                  <a:lnTo>
                    <a:pt x="18603" y="244"/>
                  </a:lnTo>
                  <a:cubicBezTo>
                    <a:pt x="18147" y="92"/>
                    <a:pt x="17691" y="0"/>
                    <a:pt x="172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7"/>
            <p:cNvSpPr/>
            <p:nvPr/>
          </p:nvSpPr>
          <p:spPr>
            <a:xfrm>
              <a:off x="8610705" y="7256374"/>
              <a:ext cx="1040273" cy="1151443"/>
            </a:xfrm>
            <a:custGeom>
              <a:avLst/>
              <a:gdLst/>
              <a:ahLst/>
              <a:cxnLst/>
              <a:rect l="l" t="t" r="r" b="b"/>
              <a:pathLst>
                <a:path w="37935" h="41989" extrusionOk="0">
                  <a:moveTo>
                    <a:pt x="12907" y="1"/>
                  </a:moveTo>
                  <a:cubicBezTo>
                    <a:pt x="12833" y="1"/>
                    <a:pt x="12759" y="35"/>
                    <a:pt x="12736" y="103"/>
                  </a:cubicBezTo>
                  <a:lnTo>
                    <a:pt x="12007" y="1167"/>
                  </a:lnTo>
                  <a:cubicBezTo>
                    <a:pt x="11338" y="2140"/>
                    <a:pt x="10639" y="3173"/>
                    <a:pt x="9970" y="4146"/>
                  </a:cubicBezTo>
                  <a:cubicBezTo>
                    <a:pt x="9727" y="4510"/>
                    <a:pt x="9575" y="4754"/>
                    <a:pt x="9423" y="5027"/>
                  </a:cubicBezTo>
                  <a:cubicBezTo>
                    <a:pt x="8025" y="7945"/>
                    <a:pt x="9119" y="10802"/>
                    <a:pt x="10062" y="12656"/>
                  </a:cubicBezTo>
                  <a:cubicBezTo>
                    <a:pt x="10822" y="14146"/>
                    <a:pt x="11794" y="15544"/>
                    <a:pt x="12706" y="16881"/>
                  </a:cubicBezTo>
                  <a:lnTo>
                    <a:pt x="14074" y="18948"/>
                  </a:lnTo>
                  <a:cubicBezTo>
                    <a:pt x="14347" y="19343"/>
                    <a:pt x="14591" y="19860"/>
                    <a:pt x="14834" y="20316"/>
                  </a:cubicBezTo>
                  <a:cubicBezTo>
                    <a:pt x="14895" y="20468"/>
                    <a:pt x="15016" y="20651"/>
                    <a:pt x="15107" y="20802"/>
                  </a:cubicBezTo>
                  <a:lnTo>
                    <a:pt x="14895" y="20954"/>
                  </a:lnTo>
                  <a:cubicBezTo>
                    <a:pt x="14803" y="20863"/>
                    <a:pt x="14712" y="20802"/>
                    <a:pt x="14591" y="20772"/>
                  </a:cubicBezTo>
                  <a:cubicBezTo>
                    <a:pt x="14287" y="20559"/>
                    <a:pt x="13983" y="20347"/>
                    <a:pt x="13740" y="20073"/>
                  </a:cubicBezTo>
                  <a:cubicBezTo>
                    <a:pt x="13375" y="19769"/>
                    <a:pt x="13071" y="19465"/>
                    <a:pt x="12767" y="19161"/>
                  </a:cubicBezTo>
                  <a:cubicBezTo>
                    <a:pt x="12433" y="18827"/>
                    <a:pt x="12098" y="18492"/>
                    <a:pt x="11703" y="18128"/>
                  </a:cubicBezTo>
                  <a:cubicBezTo>
                    <a:pt x="10359" y="16952"/>
                    <a:pt x="8947" y="16361"/>
                    <a:pt x="7550" y="16361"/>
                  </a:cubicBezTo>
                  <a:cubicBezTo>
                    <a:pt x="6672" y="16361"/>
                    <a:pt x="5800" y="16594"/>
                    <a:pt x="4955" y="17064"/>
                  </a:cubicBezTo>
                  <a:cubicBezTo>
                    <a:pt x="3648" y="17793"/>
                    <a:pt x="2432" y="18675"/>
                    <a:pt x="1369" y="19465"/>
                  </a:cubicBezTo>
                  <a:cubicBezTo>
                    <a:pt x="913" y="19799"/>
                    <a:pt x="517" y="20103"/>
                    <a:pt x="92" y="20407"/>
                  </a:cubicBezTo>
                  <a:cubicBezTo>
                    <a:pt x="61" y="20468"/>
                    <a:pt x="1" y="20499"/>
                    <a:pt x="1" y="20529"/>
                  </a:cubicBezTo>
                  <a:cubicBezTo>
                    <a:pt x="1" y="20559"/>
                    <a:pt x="1" y="20651"/>
                    <a:pt x="31" y="20681"/>
                  </a:cubicBezTo>
                  <a:cubicBezTo>
                    <a:pt x="305" y="21076"/>
                    <a:pt x="578" y="21410"/>
                    <a:pt x="852" y="21745"/>
                  </a:cubicBezTo>
                  <a:cubicBezTo>
                    <a:pt x="1399" y="22505"/>
                    <a:pt x="1946" y="23234"/>
                    <a:pt x="2402" y="23994"/>
                  </a:cubicBezTo>
                  <a:cubicBezTo>
                    <a:pt x="3857" y="26373"/>
                    <a:pt x="5570" y="27515"/>
                    <a:pt x="7778" y="27515"/>
                  </a:cubicBezTo>
                  <a:cubicBezTo>
                    <a:pt x="7968" y="27515"/>
                    <a:pt x="8162" y="27506"/>
                    <a:pt x="8360" y="27490"/>
                  </a:cubicBezTo>
                  <a:cubicBezTo>
                    <a:pt x="9454" y="27398"/>
                    <a:pt x="10609" y="27216"/>
                    <a:pt x="11703" y="27064"/>
                  </a:cubicBezTo>
                  <a:cubicBezTo>
                    <a:pt x="11794" y="27064"/>
                    <a:pt x="11855" y="27034"/>
                    <a:pt x="11946" y="27034"/>
                  </a:cubicBezTo>
                  <a:cubicBezTo>
                    <a:pt x="9393" y="28584"/>
                    <a:pt x="9575" y="31046"/>
                    <a:pt x="9697" y="33265"/>
                  </a:cubicBezTo>
                  <a:cubicBezTo>
                    <a:pt x="9727" y="34025"/>
                    <a:pt x="9819" y="34754"/>
                    <a:pt x="9727" y="35423"/>
                  </a:cubicBezTo>
                  <a:cubicBezTo>
                    <a:pt x="9727" y="35514"/>
                    <a:pt x="9758" y="35544"/>
                    <a:pt x="9819" y="35575"/>
                  </a:cubicBezTo>
                  <a:cubicBezTo>
                    <a:pt x="9839" y="35596"/>
                    <a:pt x="9875" y="35631"/>
                    <a:pt x="9925" y="35631"/>
                  </a:cubicBezTo>
                  <a:cubicBezTo>
                    <a:pt x="9947" y="35631"/>
                    <a:pt x="9973" y="35624"/>
                    <a:pt x="10001" y="35605"/>
                  </a:cubicBezTo>
                  <a:cubicBezTo>
                    <a:pt x="10457" y="35514"/>
                    <a:pt x="10913" y="35423"/>
                    <a:pt x="11369" y="35301"/>
                  </a:cubicBezTo>
                  <a:cubicBezTo>
                    <a:pt x="12402" y="35088"/>
                    <a:pt x="13466" y="34815"/>
                    <a:pt x="14530" y="34632"/>
                  </a:cubicBezTo>
                  <a:cubicBezTo>
                    <a:pt x="15806" y="34359"/>
                    <a:pt x="17205" y="33903"/>
                    <a:pt x="17873" y="32231"/>
                  </a:cubicBezTo>
                  <a:cubicBezTo>
                    <a:pt x="18025" y="31806"/>
                    <a:pt x="18329" y="31471"/>
                    <a:pt x="18633" y="31046"/>
                  </a:cubicBezTo>
                  <a:cubicBezTo>
                    <a:pt x="18724" y="30894"/>
                    <a:pt x="18846" y="30803"/>
                    <a:pt x="18937" y="30651"/>
                  </a:cubicBezTo>
                  <a:lnTo>
                    <a:pt x="19089" y="30711"/>
                  </a:lnTo>
                  <a:lnTo>
                    <a:pt x="18937" y="32870"/>
                  </a:lnTo>
                  <a:cubicBezTo>
                    <a:pt x="18785" y="35392"/>
                    <a:pt x="18633" y="38006"/>
                    <a:pt x="18481" y="40560"/>
                  </a:cubicBezTo>
                  <a:cubicBezTo>
                    <a:pt x="18481" y="40864"/>
                    <a:pt x="18572" y="41168"/>
                    <a:pt x="18694" y="41471"/>
                  </a:cubicBezTo>
                  <a:cubicBezTo>
                    <a:pt x="18724" y="41593"/>
                    <a:pt x="18816" y="41745"/>
                    <a:pt x="18846" y="41836"/>
                  </a:cubicBezTo>
                  <a:cubicBezTo>
                    <a:pt x="18876" y="41927"/>
                    <a:pt x="18937" y="41958"/>
                    <a:pt x="18998" y="41988"/>
                  </a:cubicBezTo>
                  <a:lnTo>
                    <a:pt x="19028" y="41988"/>
                  </a:lnTo>
                  <a:cubicBezTo>
                    <a:pt x="19089" y="41988"/>
                    <a:pt x="19150" y="41958"/>
                    <a:pt x="19180" y="41927"/>
                  </a:cubicBezTo>
                  <a:cubicBezTo>
                    <a:pt x="19272" y="41836"/>
                    <a:pt x="19393" y="41745"/>
                    <a:pt x="19484" y="41654"/>
                  </a:cubicBezTo>
                  <a:cubicBezTo>
                    <a:pt x="19758" y="41441"/>
                    <a:pt x="20062" y="41198"/>
                    <a:pt x="20153" y="40894"/>
                  </a:cubicBezTo>
                  <a:cubicBezTo>
                    <a:pt x="20244" y="40377"/>
                    <a:pt x="20244" y="39800"/>
                    <a:pt x="20214" y="39222"/>
                  </a:cubicBezTo>
                  <a:lnTo>
                    <a:pt x="20214" y="38705"/>
                  </a:lnTo>
                  <a:lnTo>
                    <a:pt x="20214" y="34632"/>
                  </a:lnTo>
                  <a:cubicBezTo>
                    <a:pt x="20214" y="32353"/>
                    <a:pt x="20183" y="30104"/>
                    <a:pt x="20183" y="27824"/>
                  </a:cubicBezTo>
                  <a:cubicBezTo>
                    <a:pt x="20183" y="27641"/>
                    <a:pt x="20214" y="27398"/>
                    <a:pt x="20305" y="27155"/>
                  </a:cubicBezTo>
                  <a:cubicBezTo>
                    <a:pt x="20305" y="27064"/>
                    <a:pt x="20335" y="27034"/>
                    <a:pt x="20335" y="26942"/>
                  </a:cubicBezTo>
                  <a:lnTo>
                    <a:pt x="20639" y="27246"/>
                  </a:lnTo>
                  <a:cubicBezTo>
                    <a:pt x="21004" y="27641"/>
                    <a:pt x="21308" y="27976"/>
                    <a:pt x="21612" y="28280"/>
                  </a:cubicBezTo>
                  <a:cubicBezTo>
                    <a:pt x="23386" y="30134"/>
                    <a:pt x="25736" y="31138"/>
                    <a:pt x="27837" y="31138"/>
                  </a:cubicBezTo>
                  <a:cubicBezTo>
                    <a:pt x="28940" y="31138"/>
                    <a:pt x="29975" y="30861"/>
                    <a:pt x="30822" y="30286"/>
                  </a:cubicBezTo>
                  <a:cubicBezTo>
                    <a:pt x="32190" y="29344"/>
                    <a:pt x="33527" y="28280"/>
                    <a:pt x="34773" y="27216"/>
                  </a:cubicBezTo>
                  <a:cubicBezTo>
                    <a:pt x="35351" y="26760"/>
                    <a:pt x="35898" y="26274"/>
                    <a:pt x="36476" y="25818"/>
                  </a:cubicBezTo>
                  <a:cubicBezTo>
                    <a:pt x="36506" y="25787"/>
                    <a:pt x="36567" y="25696"/>
                    <a:pt x="36567" y="25635"/>
                  </a:cubicBezTo>
                  <a:cubicBezTo>
                    <a:pt x="36567" y="25544"/>
                    <a:pt x="36506" y="25514"/>
                    <a:pt x="36445" y="25483"/>
                  </a:cubicBezTo>
                  <a:cubicBezTo>
                    <a:pt x="36324" y="25392"/>
                    <a:pt x="36202" y="25362"/>
                    <a:pt x="36050" y="25271"/>
                  </a:cubicBezTo>
                  <a:cubicBezTo>
                    <a:pt x="35716" y="25119"/>
                    <a:pt x="35290" y="24936"/>
                    <a:pt x="35138" y="24632"/>
                  </a:cubicBezTo>
                  <a:cubicBezTo>
                    <a:pt x="34226" y="23082"/>
                    <a:pt x="33071" y="21562"/>
                    <a:pt x="30974" y="21258"/>
                  </a:cubicBezTo>
                  <a:cubicBezTo>
                    <a:pt x="34074" y="20164"/>
                    <a:pt x="35868" y="17885"/>
                    <a:pt x="36628" y="14176"/>
                  </a:cubicBezTo>
                  <a:cubicBezTo>
                    <a:pt x="36779" y="13386"/>
                    <a:pt x="36749" y="12565"/>
                    <a:pt x="36719" y="11714"/>
                  </a:cubicBezTo>
                  <a:cubicBezTo>
                    <a:pt x="36597" y="10194"/>
                    <a:pt x="36506" y="8766"/>
                    <a:pt x="37843" y="7702"/>
                  </a:cubicBezTo>
                  <a:cubicBezTo>
                    <a:pt x="37935" y="7641"/>
                    <a:pt x="37935" y="7580"/>
                    <a:pt x="37935" y="7489"/>
                  </a:cubicBezTo>
                  <a:lnTo>
                    <a:pt x="37935" y="7489"/>
                  </a:lnTo>
                  <a:cubicBezTo>
                    <a:pt x="37904" y="7504"/>
                    <a:pt x="37879" y="7510"/>
                    <a:pt x="37858" y="7510"/>
                  </a:cubicBezTo>
                  <a:cubicBezTo>
                    <a:pt x="37794" y="7510"/>
                    <a:pt x="37760" y="7459"/>
                    <a:pt x="37691" y="7459"/>
                  </a:cubicBezTo>
                  <a:cubicBezTo>
                    <a:pt x="37175" y="7337"/>
                    <a:pt x="36628" y="7246"/>
                    <a:pt x="36141" y="7155"/>
                  </a:cubicBezTo>
                  <a:cubicBezTo>
                    <a:pt x="35017" y="6942"/>
                    <a:pt x="33953" y="6729"/>
                    <a:pt x="32919" y="6425"/>
                  </a:cubicBezTo>
                  <a:cubicBezTo>
                    <a:pt x="32263" y="6235"/>
                    <a:pt x="31608" y="6137"/>
                    <a:pt x="30937" y="6137"/>
                  </a:cubicBezTo>
                  <a:cubicBezTo>
                    <a:pt x="29898" y="6137"/>
                    <a:pt x="28824" y="6371"/>
                    <a:pt x="27661" y="6851"/>
                  </a:cubicBezTo>
                  <a:cubicBezTo>
                    <a:pt x="24621" y="8097"/>
                    <a:pt x="23618" y="10833"/>
                    <a:pt x="22737" y="13264"/>
                  </a:cubicBezTo>
                  <a:cubicBezTo>
                    <a:pt x="21946" y="15392"/>
                    <a:pt x="21187" y="17550"/>
                    <a:pt x="20366" y="19708"/>
                  </a:cubicBezTo>
                  <a:lnTo>
                    <a:pt x="19454" y="22201"/>
                  </a:lnTo>
                  <a:lnTo>
                    <a:pt x="19363" y="22170"/>
                  </a:lnTo>
                  <a:cubicBezTo>
                    <a:pt x="19515" y="21623"/>
                    <a:pt x="19667" y="21076"/>
                    <a:pt x="19819" y="20529"/>
                  </a:cubicBezTo>
                  <a:cubicBezTo>
                    <a:pt x="20153" y="19192"/>
                    <a:pt x="20518" y="17824"/>
                    <a:pt x="20974" y="16547"/>
                  </a:cubicBezTo>
                  <a:cubicBezTo>
                    <a:pt x="22129" y="13173"/>
                    <a:pt x="23193" y="9222"/>
                    <a:pt x="21369" y="5331"/>
                  </a:cubicBezTo>
                  <a:cubicBezTo>
                    <a:pt x="20731" y="3963"/>
                    <a:pt x="19606" y="2717"/>
                    <a:pt x="18451" y="2079"/>
                  </a:cubicBezTo>
                  <a:cubicBezTo>
                    <a:pt x="17174" y="1349"/>
                    <a:pt x="15746" y="893"/>
                    <a:pt x="14439" y="498"/>
                  </a:cubicBezTo>
                  <a:cubicBezTo>
                    <a:pt x="13922" y="346"/>
                    <a:pt x="13436" y="194"/>
                    <a:pt x="12980" y="12"/>
                  </a:cubicBezTo>
                  <a:cubicBezTo>
                    <a:pt x="12957" y="4"/>
                    <a:pt x="12932" y="1"/>
                    <a:pt x="129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3" name="Google Shape;263;p37"/>
          <p:cNvSpPr/>
          <p:nvPr/>
        </p:nvSpPr>
        <p:spPr>
          <a:xfrm rot="1799983">
            <a:off x="7336173" y="896597"/>
            <a:ext cx="745342" cy="723089"/>
          </a:xfrm>
          <a:custGeom>
            <a:avLst/>
            <a:gdLst/>
            <a:ahLst/>
            <a:cxnLst/>
            <a:rect l="l" t="t" r="r" b="b"/>
            <a:pathLst>
              <a:path w="7113" h="6901" extrusionOk="0">
                <a:moveTo>
                  <a:pt x="5228" y="1"/>
                </a:moveTo>
                <a:cubicBezTo>
                  <a:pt x="5107" y="1"/>
                  <a:pt x="5015" y="31"/>
                  <a:pt x="4924" y="31"/>
                </a:cubicBezTo>
                <a:cubicBezTo>
                  <a:pt x="4134" y="153"/>
                  <a:pt x="3769" y="517"/>
                  <a:pt x="3404" y="1095"/>
                </a:cubicBezTo>
                <a:cubicBezTo>
                  <a:pt x="2965" y="707"/>
                  <a:pt x="2614" y="430"/>
                  <a:pt x="2014" y="430"/>
                </a:cubicBezTo>
                <a:cubicBezTo>
                  <a:pt x="1909" y="430"/>
                  <a:pt x="1795" y="438"/>
                  <a:pt x="1672" y="457"/>
                </a:cubicBezTo>
                <a:cubicBezTo>
                  <a:pt x="1611" y="457"/>
                  <a:pt x="1489" y="457"/>
                  <a:pt x="1368" y="487"/>
                </a:cubicBezTo>
                <a:cubicBezTo>
                  <a:pt x="699" y="639"/>
                  <a:pt x="0" y="1368"/>
                  <a:pt x="61" y="2584"/>
                </a:cubicBezTo>
                <a:lnTo>
                  <a:pt x="91" y="3010"/>
                </a:lnTo>
                <a:cubicBezTo>
                  <a:pt x="334" y="4134"/>
                  <a:pt x="1337" y="5441"/>
                  <a:pt x="4134" y="6900"/>
                </a:cubicBezTo>
                <a:cubicBezTo>
                  <a:pt x="6444" y="4834"/>
                  <a:pt x="7113" y="3314"/>
                  <a:pt x="7082" y="2128"/>
                </a:cubicBezTo>
                <a:lnTo>
                  <a:pt x="7052" y="1703"/>
                </a:lnTo>
                <a:cubicBezTo>
                  <a:pt x="6778" y="487"/>
                  <a:pt x="5897" y="1"/>
                  <a:pt x="5228" y="1"/>
                </a:cubicBezTo>
                <a:close/>
              </a:path>
            </a:pathLst>
          </a:custGeom>
          <a:solidFill>
            <a:schemeClr val="accent6"/>
          </a:solidFill>
          <a:ln w="1143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8"/>
          <p:cNvSpPr txBox="1">
            <a:spLocks noGrp="1"/>
          </p:cNvSpPr>
          <p:nvPr>
            <p:ph type="title" idx="4294967295"/>
          </p:nvPr>
        </p:nvSpPr>
        <p:spPr>
          <a:xfrm>
            <a:off x="1745650" y="0"/>
            <a:ext cx="5588100" cy="1479300"/>
          </a:xfrm>
          <a:prstGeom prst="rect">
            <a:avLst/>
          </a:prstGeom>
        </p:spPr>
        <p:txBody>
          <a:bodyPr spcFirstLastPara="1" wrap="square" lIns="228600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/>
              <a:t>Problem Statement </a:t>
            </a:r>
            <a:endParaRPr sz="3900"/>
          </a:p>
        </p:txBody>
      </p:sp>
      <p:sp>
        <p:nvSpPr>
          <p:cNvPr id="269" name="Google Shape;269;p38"/>
          <p:cNvSpPr txBox="1">
            <a:spLocks noGrp="1"/>
          </p:cNvSpPr>
          <p:nvPr>
            <p:ph type="subTitle" idx="1"/>
          </p:nvPr>
        </p:nvSpPr>
        <p:spPr>
          <a:xfrm>
            <a:off x="518400" y="1360961"/>
            <a:ext cx="8107200" cy="368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700"/>
              <a:buChar char="●"/>
            </a:pPr>
            <a:r>
              <a:rPr lang="en" sz="1700">
                <a:solidFill>
                  <a:srgbClr val="000000"/>
                </a:solidFill>
              </a:rPr>
              <a:t>A need exists for the general public to develop better recycling habits</a:t>
            </a:r>
            <a:endParaRPr sz="1700">
              <a:solidFill>
                <a:srgbClr val="000000"/>
              </a:solidFill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●"/>
            </a:pPr>
            <a:r>
              <a:rPr lang="en" sz="1700">
                <a:solidFill>
                  <a:srgbClr val="000000"/>
                </a:solidFill>
              </a:rPr>
              <a:t>Utilize a simple and intuitive way</a:t>
            </a:r>
            <a:endParaRPr sz="1700">
              <a:solidFill>
                <a:srgbClr val="000000"/>
              </a:solidFill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●"/>
            </a:pPr>
            <a:r>
              <a:rPr lang="en" sz="1700">
                <a:solidFill>
                  <a:srgbClr val="000000"/>
                </a:solidFill>
              </a:rPr>
              <a:t>Give proper recycling instructions about any disposable item</a:t>
            </a:r>
            <a:endParaRPr sz="1700">
              <a:solidFill>
                <a:srgbClr val="000000"/>
              </a:solidFill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●"/>
            </a:pPr>
            <a:r>
              <a:rPr lang="en" sz="1700">
                <a:solidFill>
                  <a:srgbClr val="000000"/>
                </a:solidFill>
              </a:rPr>
              <a:t>Must be cost effective and follow proper recycling regulations according to the City of Ottawa.</a:t>
            </a:r>
            <a:endParaRPr sz="1700">
              <a:solidFill>
                <a:srgbClr val="000000"/>
              </a:solidFill>
            </a:endParaRPr>
          </a:p>
        </p:txBody>
      </p:sp>
      <p:sp>
        <p:nvSpPr>
          <p:cNvPr id="270" name="Google Shape;270;p38"/>
          <p:cNvSpPr/>
          <p:nvPr/>
        </p:nvSpPr>
        <p:spPr>
          <a:xfrm rot="-10046864">
            <a:off x="1584240" y="377694"/>
            <a:ext cx="842324" cy="559392"/>
          </a:xfrm>
          <a:custGeom>
            <a:avLst/>
            <a:gdLst/>
            <a:ahLst/>
            <a:cxnLst/>
            <a:rect l="l" t="t" r="r" b="b"/>
            <a:pathLst>
              <a:path w="8481" h="5632" extrusionOk="0">
                <a:moveTo>
                  <a:pt x="1496" y="1"/>
                </a:moveTo>
                <a:cubicBezTo>
                  <a:pt x="993" y="1"/>
                  <a:pt x="491" y="53"/>
                  <a:pt x="0" y="160"/>
                </a:cubicBezTo>
                <a:cubicBezTo>
                  <a:pt x="304" y="1315"/>
                  <a:pt x="1125" y="2379"/>
                  <a:pt x="2189" y="3048"/>
                </a:cubicBezTo>
                <a:cubicBezTo>
                  <a:pt x="3617" y="3899"/>
                  <a:pt x="5411" y="3960"/>
                  <a:pt x="6991" y="4476"/>
                </a:cubicBezTo>
                <a:cubicBezTo>
                  <a:pt x="7599" y="4659"/>
                  <a:pt x="8268" y="5024"/>
                  <a:pt x="8480" y="5631"/>
                </a:cubicBezTo>
                <a:cubicBezTo>
                  <a:pt x="8480" y="5084"/>
                  <a:pt x="8450" y="4659"/>
                  <a:pt x="8298" y="4264"/>
                </a:cubicBezTo>
                <a:cubicBezTo>
                  <a:pt x="8146" y="3808"/>
                  <a:pt x="7751" y="3291"/>
                  <a:pt x="7447" y="2926"/>
                </a:cubicBezTo>
                <a:cubicBezTo>
                  <a:pt x="6748" y="2075"/>
                  <a:pt x="5897" y="1376"/>
                  <a:pt x="4985" y="859"/>
                </a:cubicBezTo>
                <a:cubicBezTo>
                  <a:pt x="3912" y="301"/>
                  <a:pt x="2702" y="1"/>
                  <a:pt x="1496" y="1"/>
                </a:cubicBezTo>
                <a:close/>
              </a:path>
            </a:pathLst>
          </a:custGeom>
          <a:solidFill>
            <a:schemeClr val="accent1"/>
          </a:solidFill>
          <a:ln w="1143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38"/>
          <p:cNvSpPr/>
          <p:nvPr/>
        </p:nvSpPr>
        <p:spPr>
          <a:xfrm rot="9969284" flipH="1">
            <a:off x="6713460" y="377688"/>
            <a:ext cx="842339" cy="559391"/>
          </a:xfrm>
          <a:custGeom>
            <a:avLst/>
            <a:gdLst/>
            <a:ahLst/>
            <a:cxnLst/>
            <a:rect l="l" t="t" r="r" b="b"/>
            <a:pathLst>
              <a:path w="8481" h="5632" extrusionOk="0">
                <a:moveTo>
                  <a:pt x="1496" y="1"/>
                </a:moveTo>
                <a:cubicBezTo>
                  <a:pt x="993" y="1"/>
                  <a:pt x="491" y="53"/>
                  <a:pt x="0" y="160"/>
                </a:cubicBezTo>
                <a:cubicBezTo>
                  <a:pt x="304" y="1315"/>
                  <a:pt x="1125" y="2379"/>
                  <a:pt x="2189" y="3048"/>
                </a:cubicBezTo>
                <a:cubicBezTo>
                  <a:pt x="3617" y="3899"/>
                  <a:pt x="5411" y="3960"/>
                  <a:pt x="6991" y="4476"/>
                </a:cubicBezTo>
                <a:cubicBezTo>
                  <a:pt x="7599" y="4659"/>
                  <a:pt x="8268" y="5024"/>
                  <a:pt x="8480" y="5631"/>
                </a:cubicBezTo>
                <a:cubicBezTo>
                  <a:pt x="8480" y="5084"/>
                  <a:pt x="8450" y="4659"/>
                  <a:pt x="8298" y="4264"/>
                </a:cubicBezTo>
                <a:cubicBezTo>
                  <a:pt x="8146" y="3808"/>
                  <a:pt x="7751" y="3291"/>
                  <a:pt x="7447" y="2926"/>
                </a:cubicBezTo>
                <a:cubicBezTo>
                  <a:pt x="6748" y="2075"/>
                  <a:pt x="5897" y="1376"/>
                  <a:pt x="4985" y="859"/>
                </a:cubicBezTo>
                <a:cubicBezTo>
                  <a:pt x="3912" y="301"/>
                  <a:pt x="2702" y="1"/>
                  <a:pt x="1496" y="1"/>
                </a:cubicBezTo>
                <a:close/>
              </a:path>
            </a:pathLst>
          </a:custGeom>
          <a:solidFill>
            <a:schemeClr val="accent1"/>
          </a:solidFill>
          <a:ln w="1143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2" name="Google Shape;27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7700" y="3274050"/>
            <a:ext cx="2248597" cy="16864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9"/>
          <p:cNvSpPr txBox="1">
            <a:spLocks noGrp="1"/>
          </p:cNvSpPr>
          <p:nvPr>
            <p:ph type="title" idx="4294967295"/>
          </p:nvPr>
        </p:nvSpPr>
        <p:spPr>
          <a:xfrm>
            <a:off x="1721575" y="195825"/>
            <a:ext cx="5588100" cy="1479300"/>
          </a:xfrm>
          <a:prstGeom prst="rect">
            <a:avLst/>
          </a:prstGeom>
        </p:spPr>
        <p:txBody>
          <a:bodyPr spcFirstLastPara="1" wrap="square" lIns="228600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/>
              <a:t>Consequences of Improper Recycling</a:t>
            </a:r>
            <a:endParaRPr sz="3900"/>
          </a:p>
        </p:txBody>
      </p:sp>
      <p:sp>
        <p:nvSpPr>
          <p:cNvPr id="278" name="Google Shape;278;p39"/>
          <p:cNvSpPr txBox="1">
            <a:spLocks noGrp="1"/>
          </p:cNvSpPr>
          <p:nvPr>
            <p:ph type="subTitle" idx="1"/>
          </p:nvPr>
        </p:nvSpPr>
        <p:spPr>
          <a:xfrm>
            <a:off x="673850" y="1675125"/>
            <a:ext cx="8107200" cy="346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Poppins"/>
              <a:buChar char="●"/>
            </a:pPr>
            <a:r>
              <a:rPr lang="en" sz="1700">
                <a:solidFill>
                  <a:srgbClr val="000000"/>
                </a:solidFill>
              </a:rPr>
              <a:t>Misplacement of waste into the incorrect bins</a:t>
            </a:r>
            <a:endParaRPr sz="1700">
              <a:solidFill>
                <a:srgbClr val="000000"/>
              </a:solidFill>
            </a:endParaRPr>
          </a:p>
          <a:p>
            <a:pPr marL="914400" lvl="1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Poppins"/>
              <a:buChar char="○"/>
            </a:pPr>
            <a:r>
              <a:rPr lang="en" sz="1700">
                <a:solidFill>
                  <a:srgbClr val="000000"/>
                </a:solidFill>
              </a:rPr>
              <a:t>Resulting in inefficient recycling and overflow of landfills</a:t>
            </a:r>
            <a:endParaRPr sz="1700">
              <a:solidFill>
                <a:srgbClr val="000000"/>
              </a:solidFill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Poppins"/>
              <a:buChar char="●"/>
            </a:pPr>
            <a:r>
              <a:rPr lang="en" sz="1700">
                <a:solidFill>
                  <a:srgbClr val="000000"/>
                </a:solidFill>
              </a:rPr>
              <a:t>Upwards of 25% of the waste put in recycling bins is also rendered non-recyclable by contamination (food contaminants or other materials) [1]</a:t>
            </a:r>
            <a:endParaRPr sz="1700">
              <a:solidFill>
                <a:srgbClr val="000000"/>
              </a:solidFill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Poppins"/>
              <a:buChar char="●"/>
            </a:pPr>
            <a:r>
              <a:rPr lang="en" sz="1700">
                <a:solidFill>
                  <a:srgbClr val="000000"/>
                </a:solidFill>
              </a:rPr>
              <a:t>Canadians are throwing too much garbage into the wrong bins out of laziness, ignorance or lack of knowledge [2]</a:t>
            </a:r>
            <a:endParaRPr sz="1700">
              <a:solidFill>
                <a:srgbClr val="000000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700">
              <a:solidFill>
                <a:srgbClr val="000000"/>
              </a:solidFill>
            </a:endParaRPr>
          </a:p>
        </p:txBody>
      </p:sp>
      <p:grpSp>
        <p:nvGrpSpPr>
          <p:cNvPr id="279" name="Google Shape;279;p39"/>
          <p:cNvGrpSpPr/>
          <p:nvPr/>
        </p:nvGrpSpPr>
        <p:grpSpPr>
          <a:xfrm rot="-823492">
            <a:off x="1586004" y="454092"/>
            <a:ext cx="718095" cy="894409"/>
            <a:chOff x="2792628" y="3365340"/>
            <a:chExt cx="290445" cy="370079"/>
          </a:xfrm>
        </p:grpSpPr>
        <p:sp>
          <p:nvSpPr>
            <p:cNvPr id="280" name="Google Shape;280;p39"/>
            <p:cNvSpPr/>
            <p:nvPr/>
          </p:nvSpPr>
          <p:spPr>
            <a:xfrm>
              <a:off x="2792628" y="3365366"/>
              <a:ext cx="290445" cy="287769"/>
            </a:xfrm>
            <a:custGeom>
              <a:avLst/>
              <a:gdLst/>
              <a:ahLst/>
              <a:cxnLst/>
              <a:rect l="l" t="t" r="r" b="b"/>
              <a:pathLst>
                <a:path w="11073" h="10971" extrusionOk="0">
                  <a:moveTo>
                    <a:pt x="3984" y="1"/>
                  </a:moveTo>
                  <a:cubicBezTo>
                    <a:pt x="3825" y="1"/>
                    <a:pt x="3665" y="26"/>
                    <a:pt x="3512" y="78"/>
                  </a:cubicBezTo>
                  <a:cubicBezTo>
                    <a:pt x="3099" y="200"/>
                    <a:pt x="2760" y="485"/>
                    <a:pt x="2563" y="871"/>
                  </a:cubicBezTo>
                  <a:cubicBezTo>
                    <a:pt x="2495" y="1000"/>
                    <a:pt x="2367" y="1095"/>
                    <a:pt x="2224" y="1109"/>
                  </a:cubicBezTo>
                  <a:cubicBezTo>
                    <a:pt x="1797" y="1163"/>
                    <a:pt x="1410" y="1387"/>
                    <a:pt x="1153" y="1726"/>
                  </a:cubicBezTo>
                  <a:cubicBezTo>
                    <a:pt x="902" y="2045"/>
                    <a:pt x="787" y="2451"/>
                    <a:pt x="834" y="2851"/>
                  </a:cubicBezTo>
                  <a:cubicBezTo>
                    <a:pt x="1038" y="4343"/>
                    <a:pt x="3329" y="5042"/>
                    <a:pt x="4638" y="5326"/>
                  </a:cubicBezTo>
                  <a:cubicBezTo>
                    <a:pt x="4208" y="5267"/>
                    <a:pt x="3666" y="5213"/>
                    <a:pt x="3106" y="5213"/>
                  </a:cubicBezTo>
                  <a:cubicBezTo>
                    <a:pt x="1936" y="5213"/>
                    <a:pt x="689" y="5447"/>
                    <a:pt x="217" y="6350"/>
                  </a:cubicBezTo>
                  <a:cubicBezTo>
                    <a:pt x="34" y="6710"/>
                    <a:pt x="0" y="7130"/>
                    <a:pt x="129" y="7510"/>
                  </a:cubicBezTo>
                  <a:cubicBezTo>
                    <a:pt x="258" y="7923"/>
                    <a:pt x="543" y="8262"/>
                    <a:pt x="929" y="8459"/>
                  </a:cubicBezTo>
                  <a:cubicBezTo>
                    <a:pt x="1058" y="8527"/>
                    <a:pt x="1146" y="8656"/>
                    <a:pt x="1166" y="8798"/>
                  </a:cubicBezTo>
                  <a:cubicBezTo>
                    <a:pt x="1214" y="9225"/>
                    <a:pt x="1438" y="9612"/>
                    <a:pt x="1783" y="9876"/>
                  </a:cubicBezTo>
                  <a:cubicBezTo>
                    <a:pt x="2055" y="10084"/>
                    <a:pt x="2385" y="10198"/>
                    <a:pt x="2725" y="10198"/>
                  </a:cubicBezTo>
                  <a:cubicBezTo>
                    <a:pt x="2784" y="10198"/>
                    <a:pt x="2843" y="10195"/>
                    <a:pt x="2902" y="10188"/>
                  </a:cubicBezTo>
                  <a:cubicBezTo>
                    <a:pt x="4401" y="9985"/>
                    <a:pt x="5099" y="7693"/>
                    <a:pt x="5384" y="6384"/>
                  </a:cubicBezTo>
                  <a:lnTo>
                    <a:pt x="5384" y="6384"/>
                  </a:lnTo>
                  <a:cubicBezTo>
                    <a:pt x="5201" y="7713"/>
                    <a:pt x="5072" y="10107"/>
                    <a:pt x="6408" y="10805"/>
                  </a:cubicBezTo>
                  <a:cubicBezTo>
                    <a:pt x="6623" y="10914"/>
                    <a:pt x="6857" y="10971"/>
                    <a:pt x="7093" y="10971"/>
                  </a:cubicBezTo>
                  <a:cubicBezTo>
                    <a:pt x="7252" y="10971"/>
                    <a:pt x="7412" y="10945"/>
                    <a:pt x="7567" y="10893"/>
                  </a:cubicBezTo>
                  <a:cubicBezTo>
                    <a:pt x="7981" y="10764"/>
                    <a:pt x="8320" y="10480"/>
                    <a:pt x="8517" y="10100"/>
                  </a:cubicBezTo>
                  <a:cubicBezTo>
                    <a:pt x="8584" y="9964"/>
                    <a:pt x="8706" y="9876"/>
                    <a:pt x="8856" y="9856"/>
                  </a:cubicBezTo>
                  <a:cubicBezTo>
                    <a:pt x="9283" y="9808"/>
                    <a:pt x="9669" y="9585"/>
                    <a:pt x="9927" y="9239"/>
                  </a:cubicBezTo>
                  <a:cubicBezTo>
                    <a:pt x="10178" y="8920"/>
                    <a:pt x="10293" y="8520"/>
                    <a:pt x="10239" y="8120"/>
                  </a:cubicBezTo>
                  <a:cubicBezTo>
                    <a:pt x="10042" y="6621"/>
                    <a:pt x="7750" y="5923"/>
                    <a:pt x="6442" y="5638"/>
                  </a:cubicBezTo>
                  <a:lnTo>
                    <a:pt x="6442" y="5638"/>
                  </a:lnTo>
                  <a:cubicBezTo>
                    <a:pt x="6870" y="5700"/>
                    <a:pt x="7411" y="5754"/>
                    <a:pt x="7970" y="5754"/>
                  </a:cubicBezTo>
                  <a:cubicBezTo>
                    <a:pt x="9138" y="5754"/>
                    <a:pt x="10386" y="5517"/>
                    <a:pt x="10863" y="4614"/>
                  </a:cubicBezTo>
                  <a:cubicBezTo>
                    <a:pt x="11039" y="4255"/>
                    <a:pt x="11073" y="3841"/>
                    <a:pt x="10951" y="3455"/>
                  </a:cubicBezTo>
                  <a:cubicBezTo>
                    <a:pt x="10822" y="3048"/>
                    <a:pt x="10537" y="2702"/>
                    <a:pt x="10151" y="2506"/>
                  </a:cubicBezTo>
                  <a:cubicBezTo>
                    <a:pt x="10022" y="2445"/>
                    <a:pt x="9934" y="2316"/>
                    <a:pt x="9913" y="2167"/>
                  </a:cubicBezTo>
                  <a:cubicBezTo>
                    <a:pt x="9859" y="1739"/>
                    <a:pt x="9635" y="1353"/>
                    <a:pt x="9296" y="1095"/>
                  </a:cubicBezTo>
                  <a:cubicBezTo>
                    <a:pt x="9026" y="883"/>
                    <a:pt x="8693" y="772"/>
                    <a:pt x="8355" y="772"/>
                  </a:cubicBezTo>
                  <a:cubicBezTo>
                    <a:pt x="8294" y="772"/>
                    <a:pt x="8232" y="776"/>
                    <a:pt x="8171" y="783"/>
                  </a:cubicBezTo>
                  <a:cubicBezTo>
                    <a:pt x="6679" y="980"/>
                    <a:pt x="5981" y="3272"/>
                    <a:pt x="5696" y="4580"/>
                  </a:cubicBezTo>
                  <a:cubicBezTo>
                    <a:pt x="5879" y="3258"/>
                    <a:pt x="6008" y="865"/>
                    <a:pt x="4672" y="166"/>
                  </a:cubicBezTo>
                  <a:cubicBezTo>
                    <a:pt x="4457" y="57"/>
                    <a:pt x="4221" y="1"/>
                    <a:pt x="3984" y="1"/>
                  </a:cubicBezTo>
                  <a:close/>
                </a:path>
              </a:pathLst>
            </a:custGeom>
            <a:solidFill>
              <a:srgbClr val="C1CD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9"/>
            <p:cNvSpPr/>
            <p:nvPr/>
          </p:nvSpPr>
          <p:spPr>
            <a:xfrm>
              <a:off x="2792628" y="3502025"/>
              <a:ext cx="145314" cy="89156"/>
            </a:xfrm>
            <a:custGeom>
              <a:avLst/>
              <a:gdLst/>
              <a:ahLst/>
              <a:cxnLst/>
              <a:rect l="l" t="t" r="r" b="b"/>
              <a:pathLst>
                <a:path w="5540" h="3399" extrusionOk="0">
                  <a:moveTo>
                    <a:pt x="3114" y="1"/>
                  </a:moveTo>
                  <a:cubicBezTo>
                    <a:pt x="1943" y="1"/>
                    <a:pt x="691" y="235"/>
                    <a:pt x="217" y="1140"/>
                  </a:cubicBezTo>
                  <a:cubicBezTo>
                    <a:pt x="34" y="1500"/>
                    <a:pt x="0" y="1920"/>
                    <a:pt x="129" y="2300"/>
                  </a:cubicBezTo>
                  <a:cubicBezTo>
                    <a:pt x="251" y="2713"/>
                    <a:pt x="543" y="3052"/>
                    <a:pt x="922" y="3249"/>
                  </a:cubicBezTo>
                  <a:cubicBezTo>
                    <a:pt x="990" y="3283"/>
                    <a:pt x="1044" y="3337"/>
                    <a:pt x="1092" y="3398"/>
                  </a:cubicBezTo>
                  <a:lnTo>
                    <a:pt x="5540" y="272"/>
                  </a:lnTo>
                  <a:cubicBezTo>
                    <a:pt x="5540" y="272"/>
                    <a:pt x="4374" y="1"/>
                    <a:pt x="3114" y="1"/>
                  </a:cubicBezTo>
                  <a:close/>
                </a:path>
              </a:pathLst>
            </a:custGeom>
            <a:solidFill>
              <a:srgbClr val="D2D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9"/>
            <p:cNvSpPr/>
            <p:nvPr/>
          </p:nvSpPr>
          <p:spPr>
            <a:xfrm>
              <a:off x="2937916" y="3427348"/>
              <a:ext cx="145157" cy="88946"/>
            </a:xfrm>
            <a:custGeom>
              <a:avLst/>
              <a:gdLst/>
              <a:ahLst/>
              <a:cxnLst/>
              <a:rect l="l" t="t" r="r" b="b"/>
              <a:pathLst>
                <a:path w="5534" h="3391" extrusionOk="0">
                  <a:moveTo>
                    <a:pt x="4449" y="0"/>
                  </a:moveTo>
                  <a:lnTo>
                    <a:pt x="1" y="3119"/>
                  </a:lnTo>
                  <a:cubicBezTo>
                    <a:pt x="1" y="3119"/>
                    <a:pt x="1166" y="3391"/>
                    <a:pt x="2426" y="3391"/>
                  </a:cubicBezTo>
                  <a:cubicBezTo>
                    <a:pt x="3597" y="3391"/>
                    <a:pt x="4850" y="3156"/>
                    <a:pt x="5324" y="2251"/>
                  </a:cubicBezTo>
                  <a:cubicBezTo>
                    <a:pt x="5500" y="1892"/>
                    <a:pt x="5534" y="1472"/>
                    <a:pt x="5412" y="1092"/>
                  </a:cubicBezTo>
                  <a:cubicBezTo>
                    <a:pt x="5283" y="678"/>
                    <a:pt x="4998" y="339"/>
                    <a:pt x="4612" y="143"/>
                  </a:cubicBezTo>
                  <a:cubicBezTo>
                    <a:pt x="4551" y="109"/>
                    <a:pt x="4496" y="61"/>
                    <a:pt x="4449" y="0"/>
                  </a:cubicBezTo>
                  <a:close/>
                </a:path>
              </a:pathLst>
            </a:custGeom>
            <a:solidFill>
              <a:srgbClr val="D2D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9"/>
            <p:cNvSpPr/>
            <p:nvPr/>
          </p:nvSpPr>
          <p:spPr>
            <a:xfrm>
              <a:off x="2856105" y="3365340"/>
              <a:ext cx="108356" cy="143845"/>
            </a:xfrm>
            <a:custGeom>
              <a:avLst/>
              <a:gdLst/>
              <a:ahLst/>
              <a:cxnLst/>
              <a:rect l="l" t="t" r="r" b="b"/>
              <a:pathLst>
                <a:path w="4131" h="5484" extrusionOk="0">
                  <a:moveTo>
                    <a:pt x="1555" y="0"/>
                  </a:moveTo>
                  <a:cubicBezTo>
                    <a:pt x="1399" y="0"/>
                    <a:pt x="1242" y="24"/>
                    <a:pt x="1092" y="72"/>
                  </a:cubicBezTo>
                  <a:cubicBezTo>
                    <a:pt x="679" y="201"/>
                    <a:pt x="340" y="486"/>
                    <a:pt x="143" y="872"/>
                  </a:cubicBezTo>
                  <a:cubicBezTo>
                    <a:pt x="109" y="934"/>
                    <a:pt x="62" y="995"/>
                    <a:pt x="1" y="1035"/>
                  </a:cubicBezTo>
                  <a:lnTo>
                    <a:pt x="3120" y="5483"/>
                  </a:lnTo>
                  <a:cubicBezTo>
                    <a:pt x="3120" y="5483"/>
                    <a:pt x="4130" y="1151"/>
                    <a:pt x="2252" y="167"/>
                  </a:cubicBezTo>
                  <a:cubicBezTo>
                    <a:pt x="2034" y="57"/>
                    <a:pt x="1795" y="0"/>
                    <a:pt x="1555" y="0"/>
                  </a:cubicBezTo>
                  <a:close/>
                </a:path>
              </a:pathLst>
            </a:custGeom>
            <a:solidFill>
              <a:srgbClr val="D2D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9"/>
            <p:cNvSpPr/>
            <p:nvPr/>
          </p:nvSpPr>
          <p:spPr>
            <a:xfrm>
              <a:off x="2911424" y="3509159"/>
              <a:ext cx="108173" cy="143845"/>
            </a:xfrm>
            <a:custGeom>
              <a:avLst/>
              <a:gdLst/>
              <a:ahLst/>
              <a:cxnLst/>
              <a:rect l="l" t="t" r="r" b="b"/>
              <a:pathLst>
                <a:path w="4124" h="5484" extrusionOk="0">
                  <a:moveTo>
                    <a:pt x="1011" y="0"/>
                  </a:moveTo>
                  <a:cubicBezTo>
                    <a:pt x="1011" y="1"/>
                    <a:pt x="1" y="4340"/>
                    <a:pt x="1879" y="5323"/>
                  </a:cubicBezTo>
                  <a:cubicBezTo>
                    <a:pt x="2095" y="5429"/>
                    <a:pt x="2331" y="5484"/>
                    <a:pt x="2569" y="5484"/>
                  </a:cubicBezTo>
                  <a:cubicBezTo>
                    <a:pt x="2726" y="5484"/>
                    <a:pt x="2884" y="5460"/>
                    <a:pt x="3038" y="5411"/>
                  </a:cubicBezTo>
                  <a:cubicBezTo>
                    <a:pt x="3445" y="5282"/>
                    <a:pt x="3791" y="4998"/>
                    <a:pt x="3988" y="4611"/>
                  </a:cubicBezTo>
                  <a:cubicBezTo>
                    <a:pt x="4021" y="4550"/>
                    <a:pt x="4069" y="4496"/>
                    <a:pt x="4123" y="4448"/>
                  </a:cubicBezTo>
                  <a:lnTo>
                    <a:pt x="1011" y="0"/>
                  </a:lnTo>
                  <a:close/>
                </a:path>
              </a:pathLst>
            </a:custGeom>
            <a:solidFill>
              <a:srgbClr val="D2D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9"/>
            <p:cNvSpPr/>
            <p:nvPr/>
          </p:nvSpPr>
          <p:spPr>
            <a:xfrm>
              <a:off x="2830504" y="3566708"/>
              <a:ext cx="25181" cy="17889"/>
            </a:xfrm>
            <a:custGeom>
              <a:avLst/>
              <a:gdLst/>
              <a:ahLst/>
              <a:cxnLst/>
              <a:rect l="l" t="t" r="r" b="b"/>
              <a:pathLst>
                <a:path w="960" h="682" extrusionOk="0">
                  <a:moveTo>
                    <a:pt x="645" y="0"/>
                  </a:moveTo>
                  <a:cubicBezTo>
                    <a:pt x="606" y="0"/>
                    <a:pt x="565" y="11"/>
                    <a:pt x="522" y="37"/>
                  </a:cubicBezTo>
                  <a:lnTo>
                    <a:pt x="183" y="274"/>
                  </a:lnTo>
                  <a:cubicBezTo>
                    <a:pt x="0" y="396"/>
                    <a:pt x="89" y="681"/>
                    <a:pt x="312" y="681"/>
                  </a:cubicBezTo>
                  <a:cubicBezTo>
                    <a:pt x="353" y="681"/>
                    <a:pt x="400" y="668"/>
                    <a:pt x="434" y="641"/>
                  </a:cubicBezTo>
                  <a:lnTo>
                    <a:pt x="780" y="403"/>
                  </a:lnTo>
                  <a:cubicBezTo>
                    <a:pt x="960" y="257"/>
                    <a:pt x="833" y="0"/>
                    <a:pt x="645" y="0"/>
                  </a:cubicBezTo>
                  <a:close/>
                </a:path>
              </a:pathLst>
            </a:custGeom>
            <a:solidFill>
              <a:srgbClr val="ADB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9"/>
            <p:cNvSpPr/>
            <p:nvPr/>
          </p:nvSpPr>
          <p:spPr>
            <a:xfrm>
              <a:off x="2857547" y="3525002"/>
              <a:ext cx="57890" cy="40735"/>
            </a:xfrm>
            <a:custGeom>
              <a:avLst/>
              <a:gdLst/>
              <a:ahLst/>
              <a:cxnLst/>
              <a:rect l="l" t="t" r="r" b="b"/>
              <a:pathLst>
                <a:path w="2207" h="1553" extrusionOk="0">
                  <a:moveTo>
                    <a:pt x="1871" y="1"/>
                  </a:moveTo>
                  <a:cubicBezTo>
                    <a:pt x="1825" y="1"/>
                    <a:pt x="1777" y="17"/>
                    <a:pt x="1729" y="54"/>
                  </a:cubicBezTo>
                  <a:lnTo>
                    <a:pt x="183" y="1146"/>
                  </a:lnTo>
                  <a:cubicBezTo>
                    <a:pt x="0" y="1268"/>
                    <a:pt x="88" y="1553"/>
                    <a:pt x="312" y="1553"/>
                  </a:cubicBezTo>
                  <a:cubicBezTo>
                    <a:pt x="353" y="1546"/>
                    <a:pt x="400" y="1532"/>
                    <a:pt x="434" y="1505"/>
                  </a:cubicBezTo>
                  <a:lnTo>
                    <a:pt x="1987" y="420"/>
                  </a:lnTo>
                  <a:cubicBezTo>
                    <a:pt x="2206" y="288"/>
                    <a:pt x="2066" y="1"/>
                    <a:pt x="1871" y="1"/>
                  </a:cubicBezTo>
                  <a:close/>
                </a:path>
              </a:pathLst>
            </a:custGeom>
            <a:solidFill>
              <a:srgbClr val="ADB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9"/>
            <p:cNvSpPr/>
            <p:nvPr/>
          </p:nvSpPr>
          <p:spPr>
            <a:xfrm>
              <a:off x="3020095" y="3433407"/>
              <a:ext cx="26256" cy="18492"/>
            </a:xfrm>
            <a:custGeom>
              <a:avLst/>
              <a:gdLst/>
              <a:ahLst/>
              <a:cxnLst/>
              <a:rect l="l" t="t" r="r" b="b"/>
              <a:pathLst>
                <a:path w="1001" h="705" extrusionOk="0">
                  <a:moveTo>
                    <a:pt x="664" y="1"/>
                  </a:moveTo>
                  <a:cubicBezTo>
                    <a:pt x="619" y="1"/>
                    <a:pt x="570" y="17"/>
                    <a:pt x="523" y="54"/>
                  </a:cubicBezTo>
                  <a:lnTo>
                    <a:pt x="184" y="298"/>
                  </a:lnTo>
                  <a:cubicBezTo>
                    <a:pt x="1" y="420"/>
                    <a:pt x="89" y="705"/>
                    <a:pt x="312" y="705"/>
                  </a:cubicBezTo>
                  <a:cubicBezTo>
                    <a:pt x="353" y="705"/>
                    <a:pt x="401" y="691"/>
                    <a:pt x="435" y="664"/>
                  </a:cubicBezTo>
                  <a:lnTo>
                    <a:pt x="780" y="427"/>
                  </a:lnTo>
                  <a:cubicBezTo>
                    <a:pt x="1000" y="290"/>
                    <a:pt x="859" y="1"/>
                    <a:pt x="664" y="1"/>
                  </a:cubicBezTo>
                  <a:close/>
                </a:path>
              </a:pathLst>
            </a:custGeom>
            <a:solidFill>
              <a:srgbClr val="ADB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9"/>
            <p:cNvSpPr/>
            <p:nvPr/>
          </p:nvSpPr>
          <p:spPr>
            <a:xfrm>
              <a:off x="2961392" y="3452529"/>
              <a:ext cx="57837" cy="40657"/>
            </a:xfrm>
            <a:custGeom>
              <a:avLst/>
              <a:gdLst/>
              <a:ahLst/>
              <a:cxnLst/>
              <a:rect l="l" t="t" r="r" b="b"/>
              <a:pathLst>
                <a:path w="2205" h="1550" extrusionOk="0">
                  <a:moveTo>
                    <a:pt x="1875" y="1"/>
                  </a:moveTo>
                  <a:cubicBezTo>
                    <a:pt x="1829" y="1"/>
                    <a:pt x="1779" y="18"/>
                    <a:pt x="1730" y="57"/>
                  </a:cubicBezTo>
                  <a:lnTo>
                    <a:pt x="184" y="1135"/>
                  </a:lnTo>
                  <a:cubicBezTo>
                    <a:pt x="1" y="1264"/>
                    <a:pt x="89" y="1549"/>
                    <a:pt x="313" y="1549"/>
                  </a:cubicBezTo>
                  <a:cubicBezTo>
                    <a:pt x="354" y="1542"/>
                    <a:pt x="401" y="1529"/>
                    <a:pt x="435" y="1508"/>
                  </a:cubicBezTo>
                  <a:lnTo>
                    <a:pt x="1981" y="423"/>
                  </a:lnTo>
                  <a:cubicBezTo>
                    <a:pt x="2205" y="287"/>
                    <a:pt x="2068" y="1"/>
                    <a:pt x="1875" y="1"/>
                  </a:cubicBezTo>
                  <a:close/>
                </a:path>
              </a:pathLst>
            </a:custGeom>
            <a:solidFill>
              <a:srgbClr val="ADB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9"/>
            <p:cNvSpPr/>
            <p:nvPr/>
          </p:nvSpPr>
          <p:spPr>
            <a:xfrm>
              <a:off x="2860878" y="3404292"/>
              <a:ext cx="21404" cy="20591"/>
            </a:xfrm>
            <a:custGeom>
              <a:avLst/>
              <a:gdLst/>
              <a:ahLst/>
              <a:cxnLst/>
              <a:rect l="l" t="t" r="r" b="b"/>
              <a:pathLst>
                <a:path w="816" h="785" extrusionOk="0">
                  <a:moveTo>
                    <a:pt x="301" y="1"/>
                  </a:moveTo>
                  <a:cubicBezTo>
                    <a:pt x="146" y="1"/>
                    <a:pt x="1" y="172"/>
                    <a:pt x="104" y="344"/>
                  </a:cubicBezTo>
                  <a:lnTo>
                    <a:pt x="341" y="689"/>
                  </a:lnTo>
                  <a:cubicBezTo>
                    <a:pt x="388" y="744"/>
                    <a:pt x="456" y="784"/>
                    <a:pt x="531" y="784"/>
                  </a:cubicBezTo>
                  <a:cubicBezTo>
                    <a:pt x="707" y="784"/>
                    <a:pt x="816" y="581"/>
                    <a:pt x="714" y="432"/>
                  </a:cubicBezTo>
                  <a:lnTo>
                    <a:pt x="470" y="86"/>
                  </a:lnTo>
                  <a:cubicBezTo>
                    <a:pt x="421" y="26"/>
                    <a:pt x="360" y="1"/>
                    <a:pt x="301" y="1"/>
                  </a:cubicBezTo>
                  <a:close/>
                </a:path>
              </a:pathLst>
            </a:custGeom>
            <a:solidFill>
              <a:srgbClr val="ADB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9"/>
            <p:cNvSpPr/>
            <p:nvPr/>
          </p:nvSpPr>
          <p:spPr>
            <a:xfrm>
              <a:off x="2879790" y="3431466"/>
              <a:ext cx="43568" cy="52093"/>
            </a:xfrm>
            <a:custGeom>
              <a:avLst/>
              <a:gdLst/>
              <a:ahLst/>
              <a:cxnLst/>
              <a:rect l="l" t="t" r="r" b="b"/>
              <a:pathLst>
                <a:path w="1661" h="1986" extrusionOk="0">
                  <a:moveTo>
                    <a:pt x="301" y="1"/>
                  </a:moveTo>
                  <a:cubicBezTo>
                    <a:pt x="146" y="1"/>
                    <a:pt x="1" y="168"/>
                    <a:pt x="108" y="338"/>
                  </a:cubicBezTo>
                  <a:lnTo>
                    <a:pt x="1186" y="1891"/>
                  </a:lnTo>
                  <a:cubicBezTo>
                    <a:pt x="1234" y="1945"/>
                    <a:pt x="1302" y="1986"/>
                    <a:pt x="1376" y="1986"/>
                  </a:cubicBezTo>
                  <a:cubicBezTo>
                    <a:pt x="1552" y="1986"/>
                    <a:pt x="1661" y="1776"/>
                    <a:pt x="1559" y="1633"/>
                  </a:cubicBezTo>
                  <a:lnTo>
                    <a:pt x="474" y="87"/>
                  </a:lnTo>
                  <a:cubicBezTo>
                    <a:pt x="425" y="26"/>
                    <a:pt x="362" y="1"/>
                    <a:pt x="301" y="1"/>
                  </a:cubicBezTo>
                  <a:close/>
                </a:path>
              </a:pathLst>
            </a:custGeom>
            <a:solidFill>
              <a:srgbClr val="ADB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9"/>
            <p:cNvSpPr/>
            <p:nvPr/>
          </p:nvSpPr>
          <p:spPr>
            <a:xfrm>
              <a:off x="2993445" y="3593856"/>
              <a:ext cx="21509" cy="20617"/>
            </a:xfrm>
            <a:custGeom>
              <a:avLst/>
              <a:gdLst/>
              <a:ahLst/>
              <a:cxnLst/>
              <a:rect l="l" t="t" r="r" b="b"/>
              <a:pathLst>
                <a:path w="820" h="786" extrusionOk="0">
                  <a:moveTo>
                    <a:pt x="302" y="0"/>
                  </a:moveTo>
                  <a:cubicBezTo>
                    <a:pt x="146" y="0"/>
                    <a:pt x="1" y="169"/>
                    <a:pt x="108" y="345"/>
                  </a:cubicBezTo>
                  <a:lnTo>
                    <a:pt x="352" y="690"/>
                  </a:lnTo>
                  <a:cubicBezTo>
                    <a:pt x="392" y="744"/>
                    <a:pt x="459" y="784"/>
                    <a:pt x="532" y="785"/>
                  </a:cubicBezTo>
                  <a:lnTo>
                    <a:pt x="532" y="785"/>
                  </a:lnTo>
                  <a:cubicBezTo>
                    <a:pt x="713" y="783"/>
                    <a:pt x="819" y="581"/>
                    <a:pt x="711" y="433"/>
                  </a:cubicBezTo>
                  <a:lnTo>
                    <a:pt x="474" y="87"/>
                  </a:lnTo>
                  <a:cubicBezTo>
                    <a:pt x="425" y="26"/>
                    <a:pt x="362" y="0"/>
                    <a:pt x="302" y="0"/>
                  </a:cubicBezTo>
                  <a:close/>
                  <a:moveTo>
                    <a:pt x="532" y="785"/>
                  </a:moveTo>
                  <a:lnTo>
                    <a:pt x="532" y="785"/>
                  </a:lnTo>
                  <a:cubicBezTo>
                    <a:pt x="531" y="785"/>
                    <a:pt x="530" y="785"/>
                    <a:pt x="528" y="785"/>
                  </a:cubicBezTo>
                  <a:lnTo>
                    <a:pt x="535" y="785"/>
                  </a:lnTo>
                  <a:cubicBezTo>
                    <a:pt x="534" y="785"/>
                    <a:pt x="533" y="785"/>
                    <a:pt x="532" y="785"/>
                  </a:cubicBezTo>
                  <a:close/>
                </a:path>
              </a:pathLst>
            </a:custGeom>
            <a:solidFill>
              <a:srgbClr val="ADB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9"/>
            <p:cNvSpPr/>
            <p:nvPr/>
          </p:nvSpPr>
          <p:spPr>
            <a:xfrm>
              <a:off x="2952500" y="3535258"/>
              <a:ext cx="43620" cy="52171"/>
            </a:xfrm>
            <a:custGeom>
              <a:avLst/>
              <a:gdLst/>
              <a:ahLst/>
              <a:cxnLst/>
              <a:rect l="l" t="t" r="r" b="b"/>
              <a:pathLst>
                <a:path w="1663" h="1989" extrusionOk="0">
                  <a:moveTo>
                    <a:pt x="299" y="1"/>
                  </a:moveTo>
                  <a:cubicBezTo>
                    <a:pt x="146" y="1"/>
                    <a:pt x="0" y="171"/>
                    <a:pt x="103" y="341"/>
                  </a:cubicBezTo>
                  <a:lnTo>
                    <a:pt x="1188" y="1887"/>
                  </a:lnTo>
                  <a:cubicBezTo>
                    <a:pt x="1228" y="1948"/>
                    <a:pt x="1296" y="1982"/>
                    <a:pt x="1371" y="1982"/>
                  </a:cubicBezTo>
                  <a:lnTo>
                    <a:pt x="1371" y="1989"/>
                  </a:lnTo>
                  <a:cubicBezTo>
                    <a:pt x="1554" y="1989"/>
                    <a:pt x="1662" y="1785"/>
                    <a:pt x="1554" y="1636"/>
                  </a:cubicBezTo>
                  <a:lnTo>
                    <a:pt x="469" y="90"/>
                  </a:lnTo>
                  <a:cubicBezTo>
                    <a:pt x="421" y="27"/>
                    <a:pt x="359" y="1"/>
                    <a:pt x="299" y="1"/>
                  </a:cubicBezTo>
                  <a:close/>
                </a:path>
              </a:pathLst>
            </a:custGeom>
            <a:solidFill>
              <a:srgbClr val="ADB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9"/>
            <p:cNvSpPr/>
            <p:nvPr/>
          </p:nvSpPr>
          <p:spPr>
            <a:xfrm>
              <a:off x="2912315" y="3503284"/>
              <a:ext cx="41470" cy="232136"/>
            </a:xfrm>
            <a:custGeom>
              <a:avLst/>
              <a:gdLst/>
              <a:ahLst/>
              <a:cxnLst/>
              <a:rect l="l" t="t" r="r" b="b"/>
              <a:pathLst>
                <a:path w="1581" h="8850" extrusionOk="0">
                  <a:moveTo>
                    <a:pt x="970" y="1"/>
                  </a:moveTo>
                  <a:cubicBezTo>
                    <a:pt x="879" y="1"/>
                    <a:pt x="790" y="52"/>
                    <a:pt x="760" y="170"/>
                  </a:cubicBezTo>
                  <a:cubicBezTo>
                    <a:pt x="556" y="950"/>
                    <a:pt x="407" y="1743"/>
                    <a:pt x="312" y="2543"/>
                  </a:cubicBezTo>
                  <a:cubicBezTo>
                    <a:pt x="0" y="5120"/>
                    <a:pt x="272" y="7208"/>
                    <a:pt x="1106" y="8734"/>
                  </a:cubicBezTo>
                  <a:cubicBezTo>
                    <a:pt x="1146" y="8802"/>
                    <a:pt x="1221" y="8849"/>
                    <a:pt x="1309" y="8849"/>
                  </a:cubicBezTo>
                  <a:cubicBezTo>
                    <a:pt x="1479" y="8849"/>
                    <a:pt x="1580" y="8666"/>
                    <a:pt x="1499" y="8517"/>
                  </a:cubicBezTo>
                  <a:cubicBezTo>
                    <a:pt x="706" y="7073"/>
                    <a:pt x="455" y="5079"/>
                    <a:pt x="753" y="2597"/>
                  </a:cubicBezTo>
                  <a:cubicBezTo>
                    <a:pt x="855" y="1818"/>
                    <a:pt x="997" y="1045"/>
                    <a:pt x="1194" y="285"/>
                  </a:cubicBezTo>
                  <a:cubicBezTo>
                    <a:pt x="1238" y="112"/>
                    <a:pt x="1102" y="1"/>
                    <a:pt x="970" y="1"/>
                  </a:cubicBezTo>
                  <a:close/>
                </a:path>
              </a:pathLst>
            </a:custGeom>
            <a:solidFill>
              <a:srgbClr val="ADB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4" name="Google Shape;294;p39"/>
          <p:cNvGrpSpPr/>
          <p:nvPr/>
        </p:nvGrpSpPr>
        <p:grpSpPr>
          <a:xfrm rot="823492" flipH="1">
            <a:off x="6881929" y="454092"/>
            <a:ext cx="718095" cy="894409"/>
            <a:chOff x="2792628" y="3365340"/>
            <a:chExt cx="290445" cy="370079"/>
          </a:xfrm>
        </p:grpSpPr>
        <p:sp>
          <p:nvSpPr>
            <p:cNvPr id="295" name="Google Shape;295;p39"/>
            <p:cNvSpPr/>
            <p:nvPr/>
          </p:nvSpPr>
          <p:spPr>
            <a:xfrm>
              <a:off x="2792628" y="3365366"/>
              <a:ext cx="290445" cy="287769"/>
            </a:xfrm>
            <a:custGeom>
              <a:avLst/>
              <a:gdLst/>
              <a:ahLst/>
              <a:cxnLst/>
              <a:rect l="l" t="t" r="r" b="b"/>
              <a:pathLst>
                <a:path w="11073" h="10971" extrusionOk="0">
                  <a:moveTo>
                    <a:pt x="3984" y="1"/>
                  </a:moveTo>
                  <a:cubicBezTo>
                    <a:pt x="3825" y="1"/>
                    <a:pt x="3665" y="26"/>
                    <a:pt x="3512" y="78"/>
                  </a:cubicBezTo>
                  <a:cubicBezTo>
                    <a:pt x="3099" y="200"/>
                    <a:pt x="2760" y="485"/>
                    <a:pt x="2563" y="871"/>
                  </a:cubicBezTo>
                  <a:cubicBezTo>
                    <a:pt x="2495" y="1000"/>
                    <a:pt x="2367" y="1095"/>
                    <a:pt x="2224" y="1109"/>
                  </a:cubicBezTo>
                  <a:cubicBezTo>
                    <a:pt x="1797" y="1163"/>
                    <a:pt x="1410" y="1387"/>
                    <a:pt x="1153" y="1726"/>
                  </a:cubicBezTo>
                  <a:cubicBezTo>
                    <a:pt x="902" y="2045"/>
                    <a:pt x="787" y="2451"/>
                    <a:pt x="834" y="2851"/>
                  </a:cubicBezTo>
                  <a:cubicBezTo>
                    <a:pt x="1038" y="4343"/>
                    <a:pt x="3329" y="5042"/>
                    <a:pt x="4638" y="5326"/>
                  </a:cubicBezTo>
                  <a:cubicBezTo>
                    <a:pt x="4208" y="5267"/>
                    <a:pt x="3666" y="5213"/>
                    <a:pt x="3106" y="5213"/>
                  </a:cubicBezTo>
                  <a:cubicBezTo>
                    <a:pt x="1936" y="5213"/>
                    <a:pt x="689" y="5447"/>
                    <a:pt x="217" y="6350"/>
                  </a:cubicBezTo>
                  <a:cubicBezTo>
                    <a:pt x="34" y="6710"/>
                    <a:pt x="0" y="7130"/>
                    <a:pt x="129" y="7510"/>
                  </a:cubicBezTo>
                  <a:cubicBezTo>
                    <a:pt x="258" y="7923"/>
                    <a:pt x="543" y="8262"/>
                    <a:pt x="929" y="8459"/>
                  </a:cubicBezTo>
                  <a:cubicBezTo>
                    <a:pt x="1058" y="8527"/>
                    <a:pt x="1146" y="8656"/>
                    <a:pt x="1166" y="8798"/>
                  </a:cubicBezTo>
                  <a:cubicBezTo>
                    <a:pt x="1214" y="9225"/>
                    <a:pt x="1438" y="9612"/>
                    <a:pt x="1783" y="9876"/>
                  </a:cubicBezTo>
                  <a:cubicBezTo>
                    <a:pt x="2055" y="10084"/>
                    <a:pt x="2385" y="10198"/>
                    <a:pt x="2725" y="10198"/>
                  </a:cubicBezTo>
                  <a:cubicBezTo>
                    <a:pt x="2784" y="10198"/>
                    <a:pt x="2843" y="10195"/>
                    <a:pt x="2902" y="10188"/>
                  </a:cubicBezTo>
                  <a:cubicBezTo>
                    <a:pt x="4401" y="9985"/>
                    <a:pt x="5099" y="7693"/>
                    <a:pt x="5384" y="6384"/>
                  </a:cubicBezTo>
                  <a:lnTo>
                    <a:pt x="5384" y="6384"/>
                  </a:lnTo>
                  <a:cubicBezTo>
                    <a:pt x="5201" y="7713"/>
                    <a:pt x="5072" y="10107"/>
                    <a:pt x="6408" y="10805"/>
                  </a:cubicBezTo>
                  <a:cubicBezTo>
                    <a:pt x="6623" y="10914"/>
                    <a:pt x="6857" y="10971"/>
                    <a:pt x="7093" y="10971"/>
                  </a:cubicBezTo>
                  <a:cubicBezTo>
                    <a:pt x="7252" y="10971"/>
                    <a:pt x="7412" y="10945"/>
                    <a:pt x="7567" y="10893"/>
                  </a:cubicBezTo>
                  <a:cubicBezTo>
                    <a:pt x="7981" y="10764"/>
                    <a:pt x="8320" y="10480"/>
                    <a:pt x="8517" y="10100"/>
                  </a:cubicBezTo>
                  <a:cubicBezTo>
                    <a:pt x="8584" y="9964"/>
                    <a:pt x="8706" y="9876"/>
                    <a:pt x="8856" y="9856"/>
                  </a:cubicBezTo>
                  <a:cubicBezTo>
                    <a:pt x="9283" y="9808"/>
                    <a:pt x="9669" y="9585"/>
                    <a:pt x="9927" y="9239"/>
                  </a:cubicBezTo>
                  <a:cubicBezTo>
                    <a:pt x="10178" y="8920"/>
                    <a:pt x="10293" y="8520"/>
                    <a:pt x="10239" y="8120"/>
                  </a:cubicBezTo>
                  <a:cubicBezTo>
                    <a:pt x="10042" y="6621"/>
                    <a:pt x="7750" y="5923"/>
                    <a:pt x="6442" y="5638"/>
                  </a:cubicBezTo>
                  <a:lnTo>
                    <a:pt x="6442" y="5638"/>
                  </a:lnTo>
                  <a:cubicBezTo>
                    <a:pt x="6870" y="5700"/>
                    <a:pt x="7411" y="5754"/>
                    <a:pt x="7970" y="5754"/>
                  </a:cubicBezTo>
                  <a:cubicBezTo>
                    <a:pt x="9138" y="5754"/>
                    <a:pt x="10386" y="5517"/>
                    <a:pt x="10863" y="4614"/>
                  </a:cubicBezTo>
                  <a:cubicBezTo>
                    <a:pt x="11039" y="4255"/>
                    <a:pt x="11073" y="3841"/>
                    <a:pt x="10951" y="3455"/>
                  </a:cubicBezTo>
                  <a:cubicBezTo>
                    <a:pt x="10822" y="3048"/>
                    <a:pt x="10537" y="2702"/>
                    <a:pt x="10151" y="2506"/>
                  </a:cubicBezTo>
                  <a:cubicBezTo>
                    <a:pt x="10022" y="2445"/>
                    <a:pt x="9934" y="2316"/>
                    <a:pt x="9913" y="2167"/>
                  </a:cubicBezTo>
                  <a:cubicBezTo>
                    <a:pt x="9859" y="1739"/>
                    <a:pt x="9635" y="1353"/>
                    <a:pt x="9296" y="1095"/>
                  </a:cubicBezTo>
                  <a:cubicBezTo>
                    <a:pt x="9026" y="883"/>
                    <a:pt x="8693" y="772"/>
                    <a:pt x="8355" y="772"/>
                  </a:cubicBezTo>
                  <a:cubicBezTo>
                    <a:pt x="8294" y="772"/>
                    <a:pt x="8232" y="776"/>
                    <a:pt x="8171" y="783"/>
                  </a:cubicBezTo>
                  <a:cubicBezTo>
                    <a:pt x="6679" y="980"/>
                    <a:pt x="5981" y="3272"/>
                    <a:pt x="5696" y="4580"/>
                  </a:cubicBezTo>
                  <a:cubicBezTo>
                    <a:pt x="5879" y="3258"/>
                    <a:pt x="6008" y="865"/>
                    <a:pt x="4672" y="166"/>
                  </a:cubicBezTo>
                  <a:cubicBezTo>
                    <a:pt x="4457" y="57"/>
                    <a:pt x="4221" y="1"/>
                    <a:pt x="3984" y="1"/>
                  </a:cubicBezTo>
                  <a:close/>
                </a:path>
              </a:pathLst>
            </a:custGeom>
            <a:solidFill>
              <a:srgbClr val="C1CD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9"/>
            <p:cNvSpPr/>
            <p:nvPr/>
          </p:nvSpPr>
          <p:spPr>
            <a:xfrm>
              <a:off x="2792628" y="3502025"/>
              <a:ext cx="145314" cy="89156"/>
            </a:xfrm>
            <a:custGeom>
              <a:avLst/>
              <a:gdLst/>
              <a:ahLst/>
              <a:cxnLst/>
              <a:rect l="l" t="t" r="r" b="b"/>
              <a:pathLst>
                <a:path w="5540" h="3399" extrusionOk="0">
                  <a:moveTo>
                    <a:pt x="3114" y="1"/>
                  </a:moveTo>
                  <a:cubicBezTo>
                    <a:pt x="1943" y="1"/>
                    <a:pt x="691" y="235"/>
                    <a:pt x="217" y="1140"/>
                  </a:cubicBezTo>
                  <a:cubicBezTo>
                    <a:pt x="34" y="1500"/>
                    <a:pt x="0" y="1920"/>
                    <a:pt x="129" y="2300"/>
                  </a:cubicBezTo>
                  <a:cubicBezTo>
                    <a:pt x="251" y="2713"/>
                    <a:pt x="543" y="3052"/>
                    <a:pt x="922" y="3249"/>
                  </a:cubicBezTo>
                  <a:cubicBezTo>
                    <a:pt x="990" y="3283"/>
                    <a:pt x="1044" y="3337"/>
                    <a:pt x="1092" y="3398"/>
                  </a:cubicBezTo>
                  <a:lnTo>
                    <a:pt x="5540" y="272"/>
                  </a:lnTo>
                  <a:cubicBezTo>
                    <a:pt x="5540" y="272"/>
                    <a:pt x="4374" y="1"/>
                    <a:pt x="3114" y="1"/>
                  </a:cubicBezTo>
                  <a:close/>
                </a:path>
              </a:pathLst>
            </a:custGeom>
            <a:solidFill>
              <a:srgbClr val="D2D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9"/>
            <p:cNvSpPr/>
            <p:nvPr/>
          </p:nvSpPr>
          <p:spPr>
            <a:xfrm>
              <a:off x="2937916" y="3427348"/>
              <a:ext cx="145157" cy="88946"/>
            </a:xfrm>
            <a:custGeom>
              <a:avLst/>
              <a:gdLst/>
              <a:ahLst/>
              <a:cxnLst/>
              <a:rect l="l" t="t" r="r" b="b"/>
              <a:pathLst>
                <a:path w="5534" h="3391" extrusionOk="0">
                  <a:moveTo>
                    <a:pt x="4449" y="0"/>
                  </a:moveTo>
                  <a:lnTo>
                    <a:pt x="1" y="3119"/>
                  </a:lnTo>
                  <a:cubicBezTo>
                    <a:pt x="1" y="3119"/>
                    <a:pt x="1166" y="3391"/>
                    <a:pt x="2426" y="3391"/>
                  </a:cubicBezTo>
                  <a:cubicBezTo>
                    <a:pt x="3597" y="3391"/>
                    <a:pt x="4850" y="3156"/>
                    <a:pt x="5324" y="2251"/>
                  </a:cubicBezTo>
                  <a:cubicBezTo>
                    <a:pt x="5500" y="1892"/>
                    <a:pt x="5534" y="1472"/>
                    <a:pt x="5412" y="1092"/>
                  </a:cubicBezTo>
                  <a:cubicBezTo>
                    <a:pt x="5283" y="678"/>
                    <a:pt x="4998" y="339"/>
                    <a:pt x="4612" y="143"/>
                  </a:cubicBezTo>
                  <a:cubicBezTo>
                    <a:pt x="4551" y="109"/>
                    <a:pt x="4496" y="61"/>
                    <a:pt x="4449" y="0"/>
                  </a:cubicBezTo>
                  <a:close/>
                </a:path>
              </a:pathLst>
            </a:custGeom>
            <a:solidFill>
              <a:srgbClr val="D2D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9"/>
            <p:cNvSpPr/>
            <p:nvPr/>
          </p:nvSpPr>
          <p:spPr>
            <a:xfrm>
              <a:off x="2856105" y="3365340"/>
              <a:ext cx="108356" cy="143845"/>
            </a:xfrm>
            <a:custGeom>
              <a:avLst/>
              <a:gdLst/>
              <a:ahLst/>
              <a:cxnLst/>
              <a:rect l="l" t="t" r="r" b="b"/>
              <a:pathLst>
                <a:path w="4131" h="5484" extrusionOk="0">
                  <a:moveTo>
                    <a:pt x="1555" y="0"/>
                  </a:moveTo>
                  <a:cubicBezTo>
                    <a:pt x="1399" y="0"/>
                    <a:pt x="1242" y="24"/>
                    <a:pt x="1092" y="72"/>
                  </a:cubicBezTo>
                  <a:cubicBezTo>
                    <a:pt x="679" y="201"/>
                    <a:pt x="340" y="486"/>
                    <a:pt x="143" y="872"/>
                  </a:cubicBezTo>
                  <a:cubicBezTo>
                    <a:pt x="109" y="934"/>
                    <a:pt x="62" y="995"/>
                    <a:pt x="1" y="1035"/>
                  </a:cubicBezTo>
                  <a:lnTo>
                    <a:pt x="3120" y="5483"/>
                  </a:lnTo>
                  <a:cubicBezTo>
                    <a:pt x="3120" y="5483"/>
                    <a:pt x="4130" y="1151"/>
                    <a:pt x="2252" y="167"/>
                  </a:cubicBezTo>
                  <a:cubicBezTo>
                    <a:pt x="2034" y="57"/>
                    <a:pt x="1795" y="0"/>
                    <a:pt x="1555" y="0"/>
                  </a:cubicBezTo>
                  <a:close/>
                </a:path>
              </a:pathLst>
            </a:custGeom>
            <a:solidFill>
              <a:srgbClr val="D2D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9"/>
            <p:cNvSpPr/>
            <p:nvPr/>
          </p:nvSpPr>
          <p:spPr>
            <a:xfrm>
              <a:off x="2911424" y="3509159"/>
              <a:ext cx="108173" cy="143845"/>
            </a:xfrm>
            <a:custGeom>
              <a:avLst/>
              <a:gdLst/>
              <a:ahLst/>
              <a:cxnLst/>
              <a:rect l="l" t="t" r="r" b="b"/>
              <a:pathLst>
                <a:path w="4124" h="5484" extrusionOk="0">
                  <a:moveTo>
                    <a:pt x="1011" y="0"/>
                  </a:moveTo>
                  <a:cubicBezTo>
                    <a:pt x="1011" y="1"/>
                    <a:pt x="1" y="4340"/>
                    <a:pt x="1879" y="5323"/>
                  </a:cubicBezTo>
                  <a:cubicBezTo>
                    <a:pt x="2095" y="5429"/>
                    <a:pt x="2331" y="5484"/>
                    <a:pt x="2569" y="5484"/>
                  </a:cubicBezTo>
                  <a:cubicBezTo>
                    <a:pt x="2726" y="5484"/>
                    <a:pt x="2884" y="5460"/>
                    <a:pt x="3038" y="5411"/>
                  </a:cubicBezTo>
                  <a:cubicBezTo>
                    <a:pt x="3445" y="5282"/>
                    <a:pt x="3791" y="4998"/>
                    <a:pt x="3988" y="4611"/>
                  </a:cubicBezTo>
                  <a:cubicBezTo>
                    <a:pt x="4021" y="4550"/>
                    <a:pt x="4069" y="4496"/>
                    <a:pt x="4123" y="4448"/>
                  </a:cubicBezTo>
                  <a:lnTo>
                    <a:pt x="1011" y="0"/>
                  </a:lnTo>
                  <a:close/>
                </a:path>
              </a:pathLst>
            </a:custGeom>
            <a:solidFill>
              <a:srgbClr val="D2D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9"/>
            <p:cNvSpPr/>
            <p:nvPr/>
          </p:nvSpPr>
          <p:spPr>
            <a:xfrm>
              <a:off x="2830504" y="3566708"/>
              <a:ext cx="25181" cy="17889"/>
            </a:xfrm>
            <a:custGeom>
              <a:avLst/>
              <a:gdLst/>
              <a:ahLst/>
              <a:cxnLst/>
              <a:rect l="l" t="t" r="r" b="b"/>
              <a:pathLst>
                <a:path w="960" h="682" extrusionOk="0">
                  <a:moveTo>
                    <a:pt x="645" y="0"/>
                  </a:moveTo>
                  <a:cubicBezTo>
                    <a:pt x="606" y="0"/>
                    <a:pt x="565" y="11"/>
                    <a:pt x="522" y="37"/>
                  </a:cubicBezTo>
                  <a:lnTo>
                    <a:pt x="183" y="274"/>
                  </a:lnTo>
                  <a:cubicBezTo>
                    <a:pt x="0" y="396"/>
                    <a:pt x="89" y="681"/>
                    <a:pt x="312" y="681"/>
                  </a:cubicBezTo>
                  <a:cubicBezTo>
                    <a:pt x="353" y="681"/>
                    <a:pt x="400" y="668"/>
                    <a:pt x="434" y="641"/>
                  </a:cubicBezTo>
                  <a:lnTo>
                    <a:pt x="780" y="403"/>
                  </a:lnTo>
                  <a:cubicBezTo>
                    <a:pt x="960" y="257"/>
                    <a:pt x="833" y="0"/>
                    <a:pt x="645" y="0"/>
                  </a:cubicBezTo>
                  <a:close/>
                </a:path>
              </a:pathLst>
            </a:custGeom>
            <a:solidFill>
              <a:srgbClr val="ADB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9"/>
            <p:cNvSpPr/>
            <p:nvPr/>
          </p:nvSpPr>
          <p:spPr>
            <a:xfrm>
              <a:off x="2857547" y="3525002"/>
              <a:ext cx="57890" cy="40735"/>
            </a:xfrm>
            <a:custGeom>
              <a:avLst/>
              <a:gdLst/>
              <a:ahLst/>
              <a:cxnLst/>
              <a:rect l="l" t="t" r="r" b="b"/>
              <a:pathLst>
                <a:path w="2207" h="1553" extrusionOk="0">
                  <a:moveTo>
                    <a:pt x="1871" y="1"/>
                  </a:moveTo>
                  <a:cubicBezTo>
                    <a:pt x="1825" y="1"/>
                    <a:pt x="1777" y="17"/>
                    <a:pt x="1729" y="54"/>
                  </a:cubicBezTo>
                  <a:lnTo>
                    <a:pt x="183" y="1146"/>
                  </a:lnTo>
                  <a:cubicBezTo>
                    <a:pt x="0" y="1268"/>
                    <a:pt x="88" y="1553"/>
                    <a:pt x="312" y="1553"/>
                  </a:cubicBezTo>
                  <a:cubicBezTo>
                    <a:pt x="353" y="1546"/>
                    <a:pt x="400" y="1532"/>
                    <a:pt x="434" y="1505"/>
                  </a:cubicBezTo>
                  <a:lnTo>
                    <a:pt x="1987" y="420"/>
                  </a:lnTo>
                  <a:cubicBezTo>
                    <a:pt x="2206" y="288"/>
                    <a:pt x="2066" y="1"/>
                    <a:pt x="1871" y="1"/>
                  </a:cubicBezTo>
                  <a:close/>
                </a:path>
              </a:pathLst>
            </a:custGeom>
            <a:solidFill>
              <a:srgbClr val="ADB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9"/>
            <p:cNvSpPr/>
            <p:nvPr/>
          </p:nvSpPr>
          <p:spPr>
            <a:xfrm>
              <a:off x="3020095" y="3433407"/>
              <a:ext cx="26256" cy="18492"/>
            </a:xfrm>
            <a:custGeom>
              <a:avLst/>
              <a:gdLst/>
              <a:ahLst/>
              <a:cxnLst/>
              <a:rect l="l" t="t" r="r" b="b"/>
              <a:pathLst>
                <a:path w="1001" h="705" extrusionOk="0">
                  <a:moveTo>
                    <a:pt x="664" y="1"/>
                  </a:moveTo>
                  <a:cubicBezTo>
                    <a:pt x="619" y="1"/>
                    <a:pt x="570" y="17"/>
                    <a:pt x="523" y="54"/>
                  </a:cubicBezTo>
                  <a:lnTo>
                    <a:pt x="184" y="298"/>
                  </a:lnTo>
                  <a:cubicBezTo>
                    <a:pt x="1" y="420"/>
                    <a:pt x="89" y="705"/>
                    <a:pt x="312" y="705"/>
                  </a:cubicBezTo>
                  <a:cubicBezTo>
                    <a:pt x="353" y="705"/>
                    <a:pt x="401" y="691"/>
                    <a:pt x="435" y="664"/>
                  </a:cubicBezTo>
                  <a:lnTo>
                    <a:pt x="780" y="427"/>
                  </a:lnTo>
                  <a:cubicBezTo>
                    <a:pt x="1000" y="290"/>
                    <a:pt x="859" y="1"/>
                    <a:pt x="664" y="1"/>
                  </a:cubicBezTo>
                  <a:close/>
                </a:path>
              </a:pathLst>
            </a:custGeom>
            <a:solidFill>
              <a:srgbClr val="ADB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9"/>
            <p:cNvSpPr/>
            <p:nvPr/>
          </p:nvSpPr>
          <p:spPr>
            <a:xfrm>
              <a:off x="2961392" y="3452529"/>
              <a:ext cx="57837" cy="40657"/>
            </a:xfrm>
            <a:custGeom>
              <a:avLst/>
              <a:gdLst/>
              <a:ahLst/>
              <a:cxnLst/>
              <a:rect l="l" t="t" r="r" b="b"/>
              <a:pathLst>
                <a:path w="2205" h="1550" extrusionOk="0">
                  <a:moveTo>
                    <a:pt x="1875" y="1"/>
                  </a:moveTo>
                  <a:cubicBezTo>
                    <a:pt x="1829" y="1"/>
                    <a:pt x="1779" y="18"/>
                    <a:pt x="1730" y="57"/>
                  </a:cubicBezTo>
                  <a:lnTo>
                    <a:pt x="184" y="1135"/>
                  </a:lnTo>
                  <a:cubicBezTo>
                    <a:pt x="1" y="1264"/>
                    <a:pt x="89" y="1549"/>
                    <a:pt x="313" y="1549"/>
                  </a:cubicBezTo>
                  <a:cubicBezTo>
                    <a:pt x="354" y="1542"/>
                    <a:pt x="401" y="1529"/>
                    <a:pt x="435" y="1508"/>
                  </a:cubicBezTo>
                  <a:lnTo>
                    <a:pt x="1981" y="423"/>
                  </a:lnTo>
                  <a:cubicBezTo>
                    <a:pt x="2205" y="287"/>
                    <a:pt x="2068" y="1"/>
                    <a:pt x="1875" y="1"/>
                  </a:cubicBezTo>
                  <a:close/>
                </a:path>
              </a:pathLst>
            </a:custGeom>
            <a:solidFill>
              <a:srgbClr val="ADB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9"/>
            <p:cNvSpPr/>
            <p:nvPr/>
          </p:nvSpPr>
          <p:spPr>
            <a:xfrm>
              <a:off x="2860878" y="3404292"/>
              <a:ext cx="21404" cy="20591"/>
            </a:xfrm>
            <a:custGeom>
              <a:avLst/>
              <a:gdLst/>
              <a:ahLst/>
              <a:cxnLst/>
              <a:rect l="l" t="t" r="r" b="b"/>
              <a:pathLst>
                <a:path w="816" h="785" extrusionOk="0">
                  <a:moveTo>
                    <a:pt x="301" y="1"/>
                  </a:moveTo>
                  <a:cubicBezTo>
                    <a:pt x="146" y="1"/>
                    <a:pt x="1" y="172"/>
                    <a:pt x="104" y="344"/>
                  </a:cubicBezTo>
                  <a:lnTo>
                    <a:pt x="341" y="689"/>
                  </a:lnTo>
                  <a:cubicBezTo>
                    <a:pt x="388" y="744"/>
                    <a:pt x="456" y="784"/>
                    <a:pt x="531" y="784"/>
                  </a:cubicBezTo>
                  <a:cubicBezTo>
                    <a:pt x="707" y="784"/>
                    <a:pt x="816" y="581"/>
                    <a:pt x="714" y="432"/>
                  </a:cubicBezTo>
                  <a:lnTo>
                    <a:pt x="470" y="86"/>
                  </a:lnTo>
                  <a:cubicBezTo>
                    <a:pt x="421" y="26"/>
                    <a:pt x="360" y="1"/>
                    <a:pt x="301" y="1"/>
                  </a:cubicBezTo>
                  <a:close/>
                </a:path>
              </a:pathLst>
            </a:custGeom>
            <a:solidFill>
              <a:srgbClr val="ADB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9"/>
            <p:cNvSpPr/>
            <p:nvPr/>
          </p:nvSpPr>
          <p:spPr>
            <a:xfrm>
              <a:off x="2879790" y="3431466"/>
              <a:ext cx="43568" cy="52093"/>
            </a:xfrm>
            <a:custGeom>
              <a:avLst/>
              <a:gdLst/>
              <a:ahLst/>
              <a:cxnLst/>
              <a:rect l="l" t="t" r="r" b="b"/>
              <a:pathLst>
                <a:path w="1661" h="1986" extrusionOk="0">
                  <a:moveTo>
                    <a:pt x="301" y="1"/>
                  </a:moveTo>
                  <a:cubicBezTo>
                    <a:pt x="146" y="1"/>
                    <a:pt x="1" y="168"/>
                    <a:pt x="108" y="338"/>
                  </a:cubicBezTo>
                  <a:lnTo>
                    <a:pt x="1186" y="1891"/>
                  </a:lnTo>
                  <a:cubicBezTo>
                    <a:pt x="1234" y="1945"/>
                    <a:pt x="1302" y="1986"/>
                    <a:pt x="1376" y="1986"/>
                  </a:cubicBezTo>
                  <a:cubicBezTo>
                    <a:pt x="1552" y="1986"/>
                    <a:pt x="1661" y="1776"/>
                    <a:pt x="1559" y="1633"/>
                  </a:cubicBezTo>
                  <a:lnTo>
                    <a:pt x="474" y="87"/>
                  </a:lnTo>
                  <a:cubicBezTo>
                    <a:pt x="425" y="26"/>
                    <a:pt x="362" y="1"/>
                    <a:pt x="301" y="1"/>
                  </a:cubicBezTo>
                  <a:close/>
                </a:path>
              </a:pathLst>
            </a:custGeom>
            <a:solidFill>
              <a:srgbClr val="ADB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9"/>
            <p:cNvSpPr/>
            <p:nvPr/>
          </p:nvSpPr>
          <p:spPr>
            <a:xfrm>
              <a:off x="2993445" y="3593856"/>
              <a:ext cx="21509" cy="20617"/>
            </a:xfrm>
            <a:custGeom>
              <a:avLst/>
              <a:gdLst/>
              <a:ahLst/>
              <a:cxnLst/>
              <a:rect l="l" t="t" r="r" b="b"/>
              <a:pathLst>
                <a:path w="820" h="786" extrusionOk="0">
                  <a:moveTo>
                    <a:pt x="302" y="0"/>
                  </a:moveTo>
                  <a:cubicBezTo>
                    <a:pt x="146" y="0"/>
                    <a:pt x="1" y="169"/>
                    <a:pt x="108" y="345"/>
                  </a:cubicBezTo>
                  <a:lnTo>
                    <a:pt x="352" y="690"/>
                  </a:lnTo>
                  <a:cubicBezTo>
                    <a:pt x="392" y="744"/>
                    <a:pt x="459" y="784"/>
                    <a:pt x="532" y="785"/>
                  </a:cubicBezTo>
                  <a:lnTo>
                    <a:pt x="532" y="785"/>
                  </a:lnTo>
                  <a:cubicBezTo>
                    <a:pt x="713" y="783"/>
                    <a:pt x="819" y="581"/>
                    <a:pt x="711" y="433"/>
                  </a:cubicBezTo>
                  <a:lnTo>
                    <a:pt x="474" y="87"/>
                  </a:lnTo>
                  <a:cubicBezTo>
                    <a:pt x="425" y="26"/>
                    <a:pt x="362" y="0"/>
                    <a:pt x="302" y="0"/>
                  </a:cubicBezTo>
                  <a:close/>
                  <a:moveTo>
                    <a:pt x="532" y="785"/>
                  </a:moveTo>
                  <a:lnTo>
                    <a:pt x="532" y="785"/>
                  </a:lnTo>
                  <a:cubicBezTo>
                    <a:pt x="531" y="785"/>
                    <a:pt x="530" y="785"/>
                    <a:pt x="528" y="785"/>
                  </a:cubicBezTo>
                  <a:lnTo>
                    <a:pt x="535" y="785"/>
                  </a:lnTo>
                  <a:cubicBezTo>
                    <a:pt x="534" y="785"/>
                    <a:pt x="533" y="785"/>
                    <a:pt x="532" y="785"/>
                  </a:cubicBezTo>
                  <a:close/>
                </a:path>
              </a:pathLst>
            </a:custGeom>
            <a:solidFill>
              <a:srgbClr val="ADB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9"/>
            <p:cNvSpPr/>
            <p:nvPr/>
          </p:nvSpPr>
          <p:spPr>
            <a:xfrm>
              <a:off x="2952500" y="3535258"/>
              <a:ext cx="43620" cy="52171"/>
            </a:xfrm>
            <a:custGeom>
              <a:avLst/>
              <a:gdLst/>
              <a:ahLst/>
              <a:cxnLst/>
              <a:rect l="l" t="t" r="r" b="b"/>
              <a:pathLst>
                <a:path w="1663" h="1989" extrusionOk="0">
                  <a:moveTo>
                    <a:pt x="299" y="1"/>
                  </a:moveTo>
                  <a:cubicBezTo>
                    <a:pt x="146" y="1"/>
                    <a:pt x="0" y="171"/>
                    <a:pt x="103" y="341"/>
                  </a:cubicBezTo>
                  <a:lnTo>
                    <a:pt x="1188" y="1887"/>
                  </a:lnTo>
                  <a:cubicBezTo>
                    <a:pt x="1228" y="1948"/>
                    <a:pt x="1296" y="1982"/>
                    <a:pt x="1371" y="1982"/>
                  </a:cubicBezTo>
                  <a:lnTo>
                    <a:pt x="1371" y="1989"/>
                  </a:lnTo>
                  <a:cubicBezTo>
                    <a:pt x="1554" y="1989"/>
                    <a:pt x="1662" y="1785"/>
                    <a:pt x="1554" y="1636"/>
                  </a:cubicBezTo>
                  <a:lnTo>
                    <a:pt x="469" y="90"/>
                  </a:lnTo>
                  <a:cubicBezTo>
                    <a:pt x="421" y="27"/>
                    <a:pt x="359" y="1"/>
                    <a:pt x="299" y="1"/>
                  </a:cubicBezTo>
                  <a:close/>
                </a:path>
              </a:pathLst>
            </a:custGeom>
            <a:solidFill>
              <a:srgbClr val="ADB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9"/>
            <p:cNvSpPr/>
            <p:nvPr/>
          </p:nvSpPr>
          <p:spPr>
            <a:xfrm>
              <a:off x="2912315" y="3503284"/>
              <a:ext cx="41470" cy="232136"/>
            </a:xfrm>
            <a:custGeom>
              <a:avLst/>
              <a:gdLst/>
              <a:ahLst/>
              <a:cxnLst/>
              <a:rect l="l" t="t" r="r" b="b"/>
              <a:pathLst>
                <a:path w="1581" h="8850" extrusionOk="0">
                  <a:moveTo>
                    <a:pt x="970" y="1"/>
                  </a:moveTo>
                  <a:cubicBezTo>
                    <a:pt x="879" y="1"/>
                    <a:pt x="790" y="52"/>
                    <a:pt x="760" y="170"/>
                  </a:cubicBezTo>
                  <a:cubicBezTo>
                    <a:pt x="556" y="950"/>
                    <a:pt x="407" y="1743"/>
                    <a:pt x="312" y="2543"/>
                  </a:cubicBezTo>
                  <a:cubicBezTo>
                    <a:pt x="0" y="5120"/>
                    <a:pt x="272" y="7208"/>
                    <a:pt x="1106" y="8734"/>
                  </a:cubicBezTo>
                  <a:cubicBezTo>
                    <a:pt x="1146" y="8802"/>
                    <a:pt x="1221" y="8849"/>
                    <a:pt x="1309" y="8849"/>
                  </a:cubicBezTo>
                  <a:cubicBezTo>
                    <a:pt x="1479" y="8849"/>
                    <a:pt x="1580" y="8666"/>
                    <a:pt x="1499" y="8517"/>
                  </a:cubicBezTo>
                  <a:cubicBezTo>
                    <a:pt x="706" y="7073"/>
                    <a:pt x="455" y="5079"/>
                    <a:pt x="753" y="2597"/>
                  </a:cubicBezTo>
                  <a:cubicBezTo>
                    <a:pt x="855" y="1818"/>
                    <a:pt x="997" y="1045"/>
                    <a:pt x="1194" y="285"/>
                  </a:cubicBezTo>
                  <a:cubicBezTo>
                    <a:pt x="1238" y="112"/>
                    <a:pt x="1102" y="1"/>
                    <a:pt x="970" y="1"/>
                  </a:cubicBezTo>
                  <a:close/>
                </a:path>
              </a:pathLst>
            </a:custGeom>
            <a:solidFill>
              <a:srgbClr val="ADB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0"/>
          <p:cNvSpPr txBox="1"/>
          <p:nvPr/>
        </p:nvSpPr>
        <p:spPr>
          <a:xfrm>
            <a:off x="900150" y="1044550"/>
            <a:ext cx="7343700" cy="7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600">
                <a:latin typeface="Dosis"/>
                <a:ea typeface="Dosis"/>
                <a:cs typeface="Dosis"/>
                <a:sym typeface="Dosis"/>
              </a:rPr>
              <a:t>Canada alone produces approximately 5 million metric tonnes of plastic waste each year [3]</a:t>
            </a:r>
            <a:endParaRPr sz="2300" b="1">
              <a:solidFill>
                <a:srgbClr val="999999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grpSp>
        <p:nvGrpSpPr>
          <p:cNvPr id="314" name="Google Shape;314;p40"/>
          <p:cNvGrpSpPr/>
          <p:nvPr/>
        </p:nvGrpSpPr>
        <p:grpSpPr>
          <a:xfrm>
            <a:off x="1390433" y="1786748"/>
            <a:ext cx="4377566" cy="3197557"/>
            <a:chOff x="3778727" y="4460423"/>
            <a:chExt cx="720160" cy="457867"/>
          </a:xfrm>
        </p:grpSpPr>
        <p:sp>
          <p:nvSpPr>
            <p:cNvPr id="315" name="Google Shape;315;p40"/>
            <p:cNvSpPr/>
            <p:nvPr/>
          </p:nvSpPr>
          <p:spPr>
            <a:xfrm>
              <a:off x="3780312" y="4519014"/>
              <a:ext cx="718575" cy="115145"/>
            </a:xfrm>
            <a:custGeom>
              <a:avLst/>
              <a:gdLst/>
              <a:ahLst/>
              <a:cxnLst/>
              <a:rect l="l" t="t" r="r" b="b"/>
              <a:pathLst>
                <a:path w="1261" h="202" extrusionOk="0">
                  <a:moveTo>
                    <a:pt x="630" y="53"/>
                  </a:moveTo>
                  <a:cubicBezTo>
                    <a:pt x="363" y="53"/>
                    <a:pt x="82" y="34"/>
                    <a:pt x="0" y="0"/>
                  </a:cubicBezTo>
                  <a:cubicBezTo>
                    <a:pt x="71" y="146"/>
                    <a:pt x="71" y="146"/>
                    <a:pt x="71" y="146"/>
                  </a:cubicBezTo>
                  <a:cubicBezTo>
                    <a:pt x="88" y="157"/>
                    <a:pt x="134" y="170"/>
                    <a:pt x="227" y="181"/>
                  </a:cubicBezTo>
                  <a:cubicBezTo>
                    <a:pt x="334" y="194"/>
                    <a:pt x="478" y="202"/>
                    <a:pt x="630" y="202"/>
                  </a:cubicBezTo>
                  <a:cubicBezTo>
                    <a:pt x="630" y="202"/>
                    <a:pt x="630" y="202"/>
                    <a:pt x="630" y="202"/>
                  </a:cubicBezTo>
                  <a:cubicBezTo>
                    <a:pt x="929" y="202"/>
                    <a:pt x="1147" y="174"/>
                    <a:pt x="1189" y="146"/>
                  </a:cubicBezTo>
                  <a:cubicBezTo>
                    <a:pt x="1261" y="0"/>
                    <a:pt x="1261" y="0"/>
                    <a:pt x="1261" y="0"/>
                  </a:cubicBezTo>
                  <a:cubicBezTo>
                    <a:pt x="1179" y="34"/>
                    <a:pt x="897" y="53"/>
                    <a:pt x="630" y="53"/>
                  </a:cubicBezTo>
                  <a:close/>
                </a:path>
              </a:pathLst>
            </a:custGeom>
            <a:solidFill>
              <a:srgbClr val="8EC64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66666"/>
                </a:buClr>
                <a:buSzPts val="1400"/>
                <a:buFont typeface="Calibri"/>
                <a:buNone/>
              </a:pPr>
              <a:r>
                <a:rPr lang="en" sz="1200" b="1">
                  <a:solidFill>
                    <a:srgbClr val="FFFFFF"/>
                  </a:solidFill>
                  <a:latin typeface="Roboto Slab"/>
                  <a:ea typeface="Roboto Slab"/>
                  <a:cs typeface="Roboto Slab"/>
                  <a:sym typeface="Roboto Slab"/>
                </a:rPr>
                <a:t>86%</a:t>
              </a:r>
              <a:endParaRPr sz="1200" b="1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endParaRPr>
            </a:p>
          </p:txBody>
        </p:sp>
        <p:sp>
          <p:nvSpPr>
            <p:cNvPr id="316" name="Google Shape;316;p40"/>
            <p:cNvSpPr/>
            <p:nvPr/>
          </p:nvSpPr>
          <p:spPr>
            <a:xfrm>
              <a:off x="3868662" y="4710395"/>
              <a:ext cx="541875" cy="112657"/>
            </a:xfrm>
            <a:custGeom>
              <a:avLst/>
              <a:gdLst/>
              <a:ahLst/>
              <a:cxnLst/>
              <a:rect l="l" t="t" r="r" b="b"/>
              <a:pathLst>
                <a:path w="951" h="198" extrusionOk="0">
                  <a:moveTo>
                    <a:pt x="0" y="0"/>
                  </a:moveTo>
                  <a:cubicBezTo>
                    <a:pt x="70" y="144"/>
                    <a:pt x="70" y="144"/>
                    <a:pt x="70" y="144"/>
                  </a:cubicBezTo>
                  <a:cubicBezTo>
                    <a:pt x="101" y="171"/>
                    <a:pt x="259" y="198"/>
                    <a:pt x="475" y="198"/>
                  </a:cubicBezTo>
                  <a:cubicBezTo>
                    <a:pt x="692" y="198"/>
                    <a:pt x="849" y="171"/>
                    <a:pt x="881" y="144"/>
                  </a:cubicBezTo>
                  <a:cubicBezTo>
                    <a:pt x="951" y="0"/>
                    <a:pt x="951" y="0"/>
                    <a:pt x="951" y="0"/>
                  </a:cubicBezTo>
                  <a:cubicBezTo>
                    <a:pt x="881" y="32"/>
                    <a:pt x="673" y="50"/>
                    <a:pt x="475" y="50"/>
                  </a:cubicBezTo>
                  <a:cubicBezTo>
                    <a:pt x="277" y="50"/>
                    <a:pt x="69" y="32"/>
                    <a:pt x="0" y="0"/>
                  </a:cubicBezTo>
                  <a:close/>
                </a:path>
              </a:pathLst>
            </a:custGeom>
            <a:solidFill>
              <a:srgbClr val="539EB9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66666"/>
                </a:buClr>
                <a:buSzPts val="1400"/>
                <a:buFont typeface="Calibri"/>
                <a:buNone/>
              </a:pPr>
              <a:r>
                <a:rPr lang="en" sz="1200" b="1">
                  <a:solidFill>
                    <a:srgbClr val="FFFFFF"/>
                  </a:solidFill>
                  <a:latin typeface="Roboto Slab"/>
                  <a:ea typeface="Roboto Slab"/>
                  <a:cs typeface="Roboto Slab"/>
                  <a:sym typeface="Roboto Slab"/>
                </a:rPr>
                <a:t>4%</a:t>
              </a:r>
              <a:endParaRPr sz="1200" b="1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endParaRPr>
            </a:p>
          </p:txBody>
        </p:sp>
        <p:sp>
          <p:nvSpPr>
            <p:cNvPr id="317" name="Google Shape;317;p40"/>
            <p:cNvSpPr/>
            <p:nvPr/>
          </p:nvSpPr>
          <p:spPr>
            <a:xfrm>
              <a:off x="3824940" y="4614704"/>
              <a:ext cx="629543" cy="114014"/>
            </a:xfrm>
            <a:custGeom>
              <a:avLst/>
              <a:gdLst/>
              <a:ahLst/>
              <a:cxnLst/>
              <a:rect l="l" t="t" r="r" b="b"/>
              <a:pathLst>
                <a:path w="1105" h="200" extrusionOk="0">
                  <a:moveTo>
                    <a:pt x="552" y="51"/>
                  </a:moveTo>
                  <a:cubicBezTo>
                    <a:pt x="399" y="51"/>
                    <a:pt x="255" y="44"/>
                    <a:pt x="147" y="31"/>
                  </a:cubicBezTo>
                  <a:cubicBezTo>
                    <a:pt x="76" y="22"/>
                    <a:pt x="26" y="12"/>
                    <a:pt x="0" y="0"/>
                  </a:cubicBezTo>
                  <a:cubicBezTo>
                    <a:pt x="70" y="145"/>
                    <a:pt x="70" y="145"/>
                    <a:pt x="70" y="145"/>
                  </a:cubicBezTo>
                  <a:cubicBezTo>
                    <a:pt x="108" y="173"/>
                    <a:pt x="296" y="200"/>
                    <a:pt x="552" y="200"/>
                  </a:cubicBezTo>
                  <a:cubicBezTo>
                    <a:pt x="809" y="200"/>
                    <a:pt x="996" y="173"/>
                    <a:pt x="1034" y="145"/>
                  </a:cubicBezTo>
                  <a:cubicBezTo>
                    <a:pt x="1105" y="0"/>
                    <a:pt x="1105" y="0"/>
                    <a:pt x="1105" y="0"/>
                  </a:cubicBezTo>
                  <a:cubicBezTo>
                    <a:pt x="1030" y="33"/>
                    <a:pt x="785" y="51"/>
                    <a:pt x="552" y="51"/>
                  </a:cubicBezTo>
                  <a:close/>
                </a:path>
              </a:pathLst>
            </a:custGeom>
            <a:solidFill>
              <a:srgbClr val="00443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66666"/>
                </a:buClr>
                <a:buSzPts val="1400"/>
                <a:buFont typeface="Calibri"/>
                <a:buNone/>
              </a:pPr>
              <a:r>
                <a:rPr lang="en" sz="1200" b="1">
                  <a:solidFill>
                    <a:srgbClr val="FFFFFF"/>
                  </a:solidFill>
                  <a:latin typeface="Roboto Slab"/>
                  <a:ea typeface="Roboto Slab"/>
                  <a:cs typeface="Roboto Slab"/>
                  <a:sym typeface="Roboto Slab"/>
                </a:rPr>
                <a:t>9% </a:t>
              </a:r>
              <a:endParaRPr sz="1200" b="1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endParaRPr>
            </a:p>
          </p:txBody>
        </p:sp>
        <p:sp>
          <p:nvSpPr>
            <p:cNvPr id="318" name="Google Shape;318;p40"/>
            <p:cNvSpPr/>
            <p:nvPr/>
          </p:nvSpPr>
          <p:spPr>
            <a:xfrm>
              <a:off x="3912610" y="4806085"/>
              <a:ext cx="453525" cy="112204"/>
            </a:xfrm>
            <a:custGeom>
              <a:avLst/>
              <a:gdLst/>
              <a:ahLst/>
              <a:cxnLst/>
              <a:rect l="l" t="t" r="r" b="b"/>
              <a:pathLst>
                <a:path w="796" h="197" extrusionOk="0">
                  <a:moveTo>
                    <a:pt x="0" y="0"/>
                  </a:moveTo>
                  <a:cubicBezTo>
                    <a:pt x="65" y="132"/>
                    <a:pt x="65" y="132"/>
                    <a:pt x="65" y="132"/>
                  </a:cubicBezTo>
                  <a:cubicBezTo>
                    <a:pt x="65" y="132"/>
                    <a:pt x="65" y="132"/>
                    <a:pt x="65" y="132"/>
                  </a:cubicBezTo>
                  <a:cubicBezTo>
                    <a:pt x="65" y="133"/>
                    <a:pt x="65" y="133"/>
                    <a:pt x="65" y="133"/>
                  </a:cubicBezTo>
                  <a:cubicBezTo>
                    <a:pt x="70" y="142"/>
                    <a:pt x="70" y="142"/>
                    <a:pt x="70" y="142"/>
                  </a:cubicBezTo>
                  <a:cubicBezTo>
                    <a:pt x="95" y="170"/>
                    <a:pt x="221" y="197"/>
                    <a:pt x="398" y="197"/>
                  </a:cubicBezTo>
                  <a:cubicBezTo>
                    <a:pt x="576" y="197"/>
                    <a:pt x="702" y="170"/>
                    <a:pt x="727" y="142"/>
                  </a:cubicBezTo>
                  <a:cubicBezTo>
                    <a:pt x="732" y="133"/>
                    <a:pt x="732" y="133"/>
                    <a:pt x="732" y="133"/>
                  </a:cubicBezTo>
                  <a:cubicBezTo>
                    <a:pt x="732" y="132"/>
                    <a:pt x="732" y="132"/>
                    <a:pt x="732" y="132"/>
                  </a:cubicBezTo>
                  <a:cubicBezTo>
                    <a:pt x="732" y="132"/>
                    <a:pt x="732" y="132"/>
                    <a:pt x="732" y="132"/>
                  </a:cubicBezTo>
                  <a:cubicBezTo>
                    <a:pt x="796" y="0"/>
                    <a:pt x="796" y="0"/>
                    <a:pt x="796" y="0"/>
                  </a:cubicBezTo>
                  <a:cubicBezTo>
                    <a:pt x="735" y="31"/>
                    <a:pt x="562" y="48"/>
                    <a:pt x="398" y="48"/>
                  </a:cubicBezTo>
                  <a:cubicBezTo>
                    <a:pt x="234" y="48"/>
                    <a:pt x="62" y="31"/>
                    <a:pt x="0" y="0"/>
                  </a:cubicBezTo>
                  <a:close/>
                </a:path>
              </a:pathLst>
            </a:custGeom>
            <a:solidFill>
              <a:srgbClr val="689EE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66666"/>
                </a:buClr>
                <a:buSzPts val="1400"/>
                <a:buFont typeface="Calibri"/>
                <a:buNone/>
              </a:pPr>
              <a:r>
                <a:rPr lang="en" sz="1200" b="1">
                  <a:solidFill>
                    <a:srgbClr val="FFFFFF"/>
                  </a:solidFill>
                  <a:latin typeface="Roboto Slab"/>
                  <a:ea typeface="Roboto Slab"/>
                  <a:cs typeface="Roboto Slab"/>
                  <a:sym typeface="Roboto Slab"/>
                </a:rPr>
                <a:t>1%</a:t>
              </a:r>
              <a:endParaRPr sz="1200" b="1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endParaRPr>
            </a:p>
          </p:txBody>
        </p:sp>
        <p:sp>
          <p:nvSpPr>
            <p:cNvPr id="319" name="Google Shape;319;p40"/>
            <p:cNvSpPr/>
            <p:nvPr/>
          </p:nvSpPr>
          <p:spPr>
            <a:xfrm>
              <a:off x="3778727" y="4460423"/>
              <a:ext cx="719100" cy="79200"/>
            </a:xfrm>
            <a:prstGeom prst="ellipse">
              <a:avLst/>
            </a:prstGeom>
            <a:solidFill>
              <a:srgbClr val="CFD9E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66666"/>
                </a:buClr>
                <a:buSzPts val="1400"/>
                <a:buFont typeface="Calibri"/>
                <a:buNone/>
              </a:pPr>
              <a:endParaRPr sz="1200" b="1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endParaRPr>
            </a:p>
          </p:txBody>
        </p:sp>
      </p:grpSp>
      <p:cxnSp>
        <p:nvCxnSpPr>
          <p:cNvPr id="320" name="Google Shape;320;p40"/>
          <p:cNvCxnSpPr/>
          <p:nvPr/>
        </p:nvCxnSpPr>
        <p:spPr>
          <a:xfrm>
            <a:off x="5670939" y="2535423"/>
            <a:ext cx="1282200" cy="0"/>
          </a:xfrm>
          <a:prstGeom prst="straightConnector1">
            <a:avLst/>
          </a:prstGeom>
          <a:noFill/>
          <a:ln w="9525" cap="flat" cmpd="sng">
            <a:solidFill>
              <a:srgbClr val="8EC641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321" name="Google Shape;321;p40"/>
          <p:cNvSpPr txBox="1"/>
          <p:nvPr/>
        </p:nvSpPr>
        <p:spPr>
          <a:xfrm>
            <a:off x="7027924" y="2295610"/>
            <a:ext cx="15678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04430"/>
                </a:solidFill>
              </a:rPr>
              <a:t>Landfills</a:t>
            </a:r>
            <a:endParaRPr sz="1300">
              <a:solidFill>
                <a:srgbClr val="004430"/>
              </a:solidFill>
            </a:endParaRPr>
          </a:p>
        </p:txBody>
      </p:sp>
      <p:cxnSp>
        <p:nvCxnSpPr>
          <p:cNvPr id="322" name="Google Shape;322;p40"/>
          <p:cNvCxnSpPr/>
          <p:nvPr/>
        </p:nvCxnSpPr>
        <p:spPr>
          <a:xfrm>
            <a:off x="5482072" y="3206738"/>
            <a:ext cx="1470900" cy="0"/>
          </a:xfrm>
          <a:prstGeom prst="straightConnector1">
            <a:avLst/>
          </a:prstGeom>
          <a:noFill/>
          <a:ln w="9525" cap="flat" cmpd="sng">
            <a:solidFill>
              <a:srgbClr val="004430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323" name="Google Shape;323;p40"/>
          <p:cNvSpPr txBox="1"/>
          <p:nvPr/>
        </p:nvSpPr>
        <p:spPr>
          <a:xfrm>
            <a:off x="7027924" y="2966912"/>
            <a:ext cx="15678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04430"/>
                </a:solidFill>
              </a:rPr>
              <a:t>Recycled Plastic</a:t>
            </a:r>
            <a:endParaRPr sz="1300">
              <a:solidFill>
                <a:srgbClr val="004430"/>
              </a:solidFill>
            </a:endParaRPr>
          </a:p>
        </p:txBody>
      </p:sp>
      <p:cxnSp>
        <p:nvCxnSpPr>
          <p:cNvPr id="324" name="Google Shape;324;p40"/>
          <p:cNvCxnSpPr/>
          <p:nvPr/>
        </p:nvCxnSpPr>
        <p:spPr>
          <a:xfrm>
            <a:off x="5213677" y="3878053"/>
            <a:ext cx="1739400" cy="0"/>
          </a:xfrm>
          <a:prstGeom prst="straightConnector1">
            <a:avLst/>
          </a:prstGeom>
          <a:noFill/>
          <a:ln w="9525" cap="flat" cmpd="sng">
            <a:solidFill>
              <a:srgbClr val="539EB9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325" name="Google Shape;325;p40"/>
          <p:cNvSpPr txBox="1"/>
          <p:nvPr/>
        </p:nvSpPr>
        <p:spPr>
          <a:xfrm>
            <a:off x="7027924" y="3638213"/>
            <a:ext cx="15678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04430"/>
                </a:solidFill>
              </a:rPr>
              <a:t>Incinerators</a:t>
            </a:r>
            <a:endParaRPr sz="1300">
              <a:solidFill>
                <a:srgbClr val="004430"/>
              </a:solidFill>
            </a:endParaRPr>
          </a:p>
        </p:txBody>
      </p:sp>
      <p:cxnSp>
        <p:nvCxnSpPr>
          <p:cNvPr id="326" name="Google Shape;326;p40"/>
          <p:cNvCxnSpPr/>
          <p:nvPr/>
        </p:nvCxnSpPr>
        <p:spPr>
          <a:xfrm>
            <a:off x="4985046" y="4549334"/>
            <a:ext cx="1968000" cy="0"/>
          </a:xfrm>
          <a:prstGeom prst="straightConnector1">
            <a:avLst/>
          </a:prstGeom>
          <a:noFill/>
          <a:ln w="9525" cap="flat" cmpd="sng">
            <a:solidFill>
              <a:srgbClr val="689EE1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327" name="Google Shape;327;p40"/>
          <p:cNvSpPr txBox="1"/>
          <p:nvPr/>
        </p:nvSpPr>
        <p:spPr>
          <a:xfrm>
            <a:off x="7027925" y="4309525"/>
            <a:ext cx="17394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04430"/>
                </a:solidFill>
              </a:rPr>
              <a:t>Litter that can contaminate lakes and oceans</a:t>
            </a:r>
            <a:endParaRPr sz="1300">
              <a:solidFill>
                <a:srgbClr val="004430"/>
              </a:solidFill>
            </a:endParaRPr>
          </a:p>
        </p:txBody>
      </p:sp>
      <p:sp>
        <p:nvSpPr>
          <p:cNvPr id="328" name="Google Shape;328;p40"/>
          <p:cNvSpPr txBox="1"/>
          <p:nvPr/>
        </p:nvSpPr>
        <p:spPr>
          <a:xfrm>
            <a:off x="457200" y="282184"/>
            <a:ext cx="8229600" cy="5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057D3A"/>
                </a:solidFill>
                <a:latin typeface="Roboto Slab"/>
                <a:ea typeface="Roboto Slab"/>
                <a:cs typeface="Roboto Slab"/>
                <a:sym typeface="Roboto Slab"/>
              </a:rPr>
              <a:t>Product of Improper Recycling</a:t>
            </a:r>
            <a:endParaRPr sz="2200" b="1">
              <a:solidFill>
                <a:srgbClr val="057D3A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1"/>
          <p:cNvSpPr txBox="1">
            <a:spLocks noGrp="1"/>
          </p:cNvSpPr>
          <p:nvPr>
            <p:ph type="title"/>
          </p:nvPr>
        </p:nvSpPr>
        <p:spPr>
          <a:xfrm>
            <a:off x="1597075" y="333300"/>
            <a:ext cx="6298200" cy="955200"/>
          </a:xfrm>
          <a:prstGeom prst="rect">
            <a:avLst/>
          </a:prstGeom>
        </p:spPr>
        <p:txBody>
          <a:bodyPr spcFirstLastPara="1" wrap="square" lIns="228600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/>
              <a:t>Proposed Solution</a:t>
            </a:r>
            <a:endParaRPr sz="3700"/>
          </a:p>
        </p:txBody>
      </p:sp>
      <p:sp>
        <p:nvSpPr>
          <p:cNvPr id="334" name="Google Shape;334;p41"/>
          <p:cNvSpPr txBox="1"/>
          <p:nvPr/>
        </p:nvSpPr>
        <p:spPr>
          <a:xfrm>
            <a:off x="595075" y="1504300"/>
            <a:ext cx="8302200" cy="34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</a:pPr>
            <a:r>
              <a:rPr lang="en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Create an application that can analyze and categorize garbage/recyclable items</a:t>
            </a:r>
            <a:endParaRPr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</a:pPr>
            <a:r>
              <a:rPr lang="en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Utilize AR in the application to recognize items</a:t>
            </a:r>
            <a:endParaRPr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</a:pPr>
            <a:r>
              <a:rPr lang="en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Give users clear, easy to follow instructions for disposal</a:t>
            </a:r>
            <a:endParaRPr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</a:pPr>
            <a:r>
              <a:rPr lang="en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Give users a fun element by applying rewards system</a:t>
            </a:r>
            <a:endParaRPr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</a:pPr>
            <a:r>
              <a:rPr lang="en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31.38 million smartphone users in Canada [4]. Clear market for improving recycling habits nationwide</a:t>
            </a:r>
            <a:endParaRPr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</a:pPr>
            <a:r>
              <a:rPr lang="en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The more users, the potential decrease in improper recycling and landfill waste</a:t>
            </a:r>
            <a:endParaRPr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</a:pPr>
            <a:r>
              <a:rPr lang="en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Application is free and user-friendly </a:t>
            </a:r>
            <a:endParaRPr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335" name="Google Shape;335;p41"/>
          <p:cNvGrpSpPr/>
          <p:nvPr/>
        </p:nvGrpSpPr>
        <p:grpSpPr>
          <a:xfrm>
            <a:off x="7172236" y="117505"/>
            <a:ext cx="1413285" cy="1386792"/>
            <a:chOff x="908995" y="1776075"/>
            <a:chExt cx="2409693" cy="2310165"/>
          </a:xfrm>
        </p:grpSpPr>
        <p:sp>
          <p:nvSpPr>
            <p:cNvPr id="336" name="Google Shape;336;p41"/>
            <p:cNvSpPr/>
            <p:nvPr/>
          </p:nvSpPr>
          <p:spPr>
            <a:xfrm>
              <a:off x="938821" y="1777164"/>
              <a:ext cx="2379867" cy="2309076"/>
            </a:xfrm>
            <a:custGeom>
              <a:avLst/>
              <a:gdLst/>
              <a:ahLst/>
              <a:cxnLst/>
              <a:rect l="l" t="t" r="r" b="b"/>
              <a:pathLst>
                <a:path w="65534" h="63589" extrusionOk="0">
                  <a:moveTo>
                    <a:pt x="28684" y="1"/>
                  </a:moveTo>
                  <a:cubicBezTo>
                    <a:pt x="28314" y="1"/>
                    <a:pt x="27961" y="38"/>
                    <a:pt x="27630" y="117"/>
                  </a:cubicBezTo>
                  <a:cubicBezTo>
                    <a:pt x="21946" y="1485"/>
                    <a:pt x="15806" y="12397"/>
                    <a:pt x="15806" y="12397"/>
                  </a:cubicBezTo>
                  <a:cubicBezTo>
                    <a:pt x="15806" y="12397"/>
                    <a:pt x="15837" y="12367"/>
                    <a:pt x="15867" y="12367"/>
                  </a:cubicBezTo>
                  <a:cubicBezTo>
                    <a:pt x="14834" y="13887"/>
                    <a:pt x="13709" y="15710"/>
                    <a:pt x="12584" y="17534"/>
                  </a:cubicBezTo>
                  <a:cubicBezTo>
                    <a:pt x="12341" y="17990"/>
                    <a:pt x="12037" y="18476"/>
                    <a:pt x="11764" y="18932"/>
                  </a:cubicBezTo>
                  <a:cubicBezTo>
                    <a:pt x="11581" y="19267"/>
                    <a:pt x="11338" y="19662"/>
                    <a:pt x="11156" y="19996"/>
                  </a:cubicBezTo>
                  <a:cubicBezTo>
                    <a:pt x="8329" y="20878"/>
                    <a:pt x="5654" y="22489"/>
                    <a:pt x="3770" y="24586"/>
                  </a:cubicBezTo>
                  <a:cubicBezTo>
                    <a:pt x="2007" y="26562"/>
                    <a:pt x="1368" y="29024"/>
                    <a:pt x="2037" y="31151"/>
                  </a:cubicBezTo>
                  <a:cubicBezTo>
                    <a:pt x="2159" y="31577"/>
                    <a:pt x="2341" y="31911"/>
                    <a:pt x="2523" y="32276"/>
                  </a:cubicBezTo>
                  <a:cubicBezTo>
                    <a:pt x="1612" y="32671"/>
                    <a:pt x="1064" y="32945"/>
                    <a:pt x="1095" y="33036"/>
                  </a:cubicBezTo>
                  <a:cubicBezTo>
                    <a:pt x="1277" y="33370"/>
                    <a:pt x="5958" y="35559"/>
                    <a:pt x="5958" y="35559"/>
                  </a:cubicBezTo>
                  <a:cubicBezTo>
                    <a:pt x="5958" y="35559"/>
                    <a:pt x="5381" y="36896"/>
                    <a:pt x="4621" y="38811"/>
                  </a:cubicBezTo>
                  <a:cubicBezTo>
                    <a:pt x="4469" y="39115"/>
                    <a:pt x="4347" y="39449"/>
                    <a:pt x="4256" y="39784"/>
                  </a:cubicBezTo>
                  <a:cubicBezTo>
                    <a:pt x="4134" y="40057"/>
                    <a:pt x="4013" y="40331"/>
                    <a:pt x="3891" y="40635"/>
                  </a:cubicBezTo>
                  <a:cubicBezTo>
                    <a:pt x="3739" y="41091"/>
                    <a:pt x="3557" y="41547"/>
                    <a:pt x="3374" y="42033"/>
                  </a:cubicBezTo>
                  <a:cubicBezTo>
                    <a:pt x="3253" y="42215"/>
                    <a:pt x="3192" y="42458"/>
                    <a:pt x="3101" y="42671"/>
                  </a:cubicBezTo>
                  <a:cubicBezTo>
                    <a:pt x="3101" y="42671"/>
                    <a:pt x="1" y="49328"/>
                    <a:pt x="548" y="50574"/>
                  </a:cubicBezTo>
                  <a:cubicBezTo>
                    <a:pt x="1156" y="51881"/>
                    <a:pt x="7295" y="62520"/>
                    <a:pt x="9028" y="63279"/>
                  </a:cubicBezTo>
                  <a:cubicBezTo>
                    <a:pt x="9305" y="63399"/>
                    <a:pt x="10021" y="63449"/>
                    <a:pt x="11031" y="63449"/>
                  </a:cubicBezTo>
                  <a:cubicBezTo>
                    <a:pt x="16445" y="63449"/>
                    <a:pt x="30305" y="62003"/>
                    <a:pt x="30305" y="62003"/>
                  </a:cubicBezTo>
                  <a:lnTo>
                    <a:pt x="29363" y="51212"/>
                  </a:lnTo>
                  <a:cubicBezTo>
                    <a:pt x="31916" y="50969"/>
                    <a:pt x="33770" y="48720"/>
                    <a:pt x="34834" y="46349"/>
                  </a:cubicBezTo>
                  <a:cubicBezTo>
                    <a:pt x="35138" y="46197"/>
                    <a:pt x="35412" y="46045"/>
                    <a:pt x="35655" y="45954"/>
                  </a:cubicBezTo>
                  <a:cubicBezTo>
                    <a:pt x="36263" y="45650"/>
                    <a:pt x="36871" y="45376"/>
                    <a:pt x="37478" y="45072"/>
                  </a:cubicBezTo>
                  <a:lnTo>
                    <a:pt x="38755" y="44495"/>
                  </a:lnTo>
                  <a:lnTo>
                    <a:pt x="38755" y="44495"/>
                  </a:lnTo>
                  <a:cubicBezTo>
                    <a:pt x="36354" y="48386"/>
                    <a:pt x="33801" y="52945"/>
                    <a:pt x="33831" y="53279"/>
                  </a:cubicBezTo>
                  <a:cubicBezTo>
                    <a:pt x="33892" y="53918"/>
                    <a:pt x="44105" y="63340"/>
                    <a:pt x="44865" y="63583"/>
                  </a:cubicBezTo>
                  <a:cubicBezTo>
                    <a:pt x="44879" y="63587"/>
                    <a:pt x="44894" y="63589"/>
                    <a:pt x="44907" y="63589"/>
                  </a:cubicBezTo>
                  <a:cubicBezTo>
                    <a:pt x="45588" y="63589"/>
                    <a:pt x="44682" y="59206"/>
                    <a:pt x="44682" y="59206"/>
                  </a:cubicBezTo>
                  <a:cubicBezTo>
                    <a:pt x="44682" y="59206"/>
                    <a:pt x="60123" y="57443"/>
                    <a:pt x="61765" y="56836"/>
                  </a:cubicBezTo>
                  <a:cubicBezTo>
                    <a:pt x="63406" y="56228"/>
                    <a:pt x="65534" y="42185"/>
                    <a:pt x="64652" y="38142"/>
                  </a:cubicBezTo>
                  <a:cubicBezTo>
                    <a:pt x="64622" y="37656"/>
                    <a:pt x="64166" y="36714"/>
                    <a:pt x="63528" y="35498"/>
                  </a:cubicBezTo>
                  <a:cubicBezTo>
                    <a:pt x="63284" y="35042"/>
                    <a:pt x="63011" y="34586"/>
                    <a:pt x="62707" y="34100"/>
                  </a:cubicBezTo>
                  <a:cubicBezTo>
                    <a:pt x="62646" y="33948"/>
                    <a:pt x="62555" y="33796"/>
                    <a:pt x="62464" y="33644"/>
                  </a:cubicBezTo>
                  <a:cubicBezTo>
                    <a:pt x="62555" y="33431"/>
                    <a:pt x="62676" y="33279"/>
                    <a:pt x="62798" y="33097"/>
                  </a:cubicBezTo>
                  <a:cubicBezTo>
                    <a:pt x="63163" y="32519"/>
                    <a:pt x="63163" y="31759"/>
                    <a:pt x="62828" y="31212"/>
                  </a:cubicBezTo>
                  <a:cubicBezTo>
                    <a:pt x="62520" y="30680"/>
                    <a:pt x="61954" y="30354"/>
                    <a:pt x="61343" y="30354"/>
                  </a:cubicBezTo>
                  <a:cubicBezTo>
                    <a:pt x="61291" y="30354"/>
                    <a:pt x="61239" y="30356"/>
                    <a:pt x="61187" y="30361"/>
                  </a:cubicBezTo>
                  <a:cubicBezTo>
                    <a:pt x="60974" y="30391"/>
                    <a:pt x="60731" y="30483"/>
                    <a:pt x="60518" y="30574"/>
                  </a:cubicBezTo>
                  <a:cubicBezTo>
                    <a:pt x="58056" y="26774"/>
                    <a:pt x="55382" y="23066"/>
                    <a:pt x="55382" y="23066"/>
                  </a:cubicBezTo>
                  <a:lnTo>
                    <a:pt x="52919" y="24738"/>
                  </a:lnTo>
                  <a:cubicBezTo>
                    <a:pt x="53588" y="22762"/>
                    <a:pt x="54318" y="19692"/>
                    <a:pt x="51825" y="18628"/>
                  </a:cubicBezTo>
                  <a:cubicBezTo>
                    <a:pt x="51515" y="18509"/>
                    <a:pt x="51185" y="18427"/>
                    <a:pt x="50837" y="18427"/>
                  </a:cubicBezTo>
                  <a:cubicBezTo>
                    <a:pt x="50742" y="18427"/>
                    <a:pt x="50646" y="18433"/>
                    <a:pt x="50549" y="18446"/>
                  </a:cubicBezTo>
                  <a:cubicBezTo>
                    <a:pt x="50275" y="18446"/>
                    <a:pt x="50032" y="18507"/>
                    <a:pt x="49758" y="18628"/>
                  </a:cubicBezTo>
                  <a:cubicBezTo>
                    <a:pt x="50214" y="13643"/>
                    <a:pt x="50518" y="6956"/>
                    <a:pt x="50245" y="6652"/>
                  </a:cubicBezTo>
                  <a:cubicBezTo>
                    <a:pt x="50217" y="6619"/>
                    <a:pt x="50173" y="6603"/>
                    <a:pt x="50115" y="6603"/>
                  </a:cubicBezTo>
                  <a:cubicBezTo>
                    <a:pt x="49275" y="6603"/>
                    <a:pt x="45473" y="9874"/>
                    <a:pt x="45473" y="9874"/>
                  </a:cubicBezTo>
                  <a:cubicBezTo>
                    <a:pt x="45473" y="9874"/>
                    <a:pt x="34709" y="1"/>
                    <a:pt x="28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41"/>
            <p:cNvSpPr/>
            <p:nvPr/>
          </p:nvSpPr>
          <p:spPr>
            <a:xfrm>
              <a:off x="950950" y="2751283"/>
              <a:ext cx="863244" cy="862386"/>
            </a:xfrm>
            <a:custGeom>
              <a:avLst/>
              <a:gdLst/>
              <a:ahLst/>
              <a:cxnLst/>
              <a:rect l="l" t="t" r="r" b="b"/>
              <a:pathLst>
                <a:path w="23771" h="23749" extrusionOk="0">
                  <a:moveTo>
                    <a:pt x="16779" y="0"/>
                  </a:moveTo>
                  <a:cubicBezTo>
                    <a:pt x="15554" y="0"/>
                    <a:pt x="493" y="5883"/>
                    <a:pt x="730" y="6240"/>
                  </a:cubicBezTo>
                  <a:cubicBezTo>
                    <a:pt x="913" y="6575"/>
                    <a:pt x="5594" y="8793"/>
                    <a:pt x="5594" y="8793"/>
                  </a:cubicBezTo>
                  <a:cubicBezTo>
                    <a:pt x="5594" y="8793"/>
                    <a:pt x="5016" y="10100"/>
                    <a:pt x="4256" y="12015"/>
                  </a:cubicBezTo>
                  <a:cubicBezTo>
                    <a:pt x="4135" y="12319"/>
                    <a:pt x="4013" y="12623"/>
                    <a:pt x="3861" y="12958"/>
                  </a:cubicBezTo>
                  <a:cubicBezTo>
                    <a:pt x="3770" y="13231"/>
                    <a:pt x="3648" y="13535"/>
                    <a:pt x="3527" y="13809"/>
                  </a:cubicBezTo>
                  <a:cubicBezTo>
                    <a:pt x="3344" y="14265"/>
                    <a:pt x="3162" y="14721"/>
                    <a:pt x="2949" y="15207"/>
                  </a:cubicBezTo>
                  <a:cubicBezTo>
                    <a:pt x="1521" y="18976"/>
                    <a:pt x="1" y="23140"/>
                    <a:pt x="183" y="23748"/>
                  </a:cubicBezTo>
                  <a:lnTo>
                    <a:pt x="15959" y="22380"/>
                  </a:lnTo>
                  <a:lnTo>
                    <a:pt x="18542" y="13505"/>
                  </a:lnTo>
                  <a:cubicBezTo>
                    <a:pt x="18542" y="13505"/>
                    <a:pt x="21883" y="14377"/>
                    <a:pt x="23117" y="14377"/>
                  </a:cubicBezTo>
                  <a:cubicBezTo>
                    <a:pt x="23357" y="14377"/>
                    <a:pt x="23518" y="14344"/>
                    <a:pt x="23558" y="14265"/>
                  </a:cubicBezTo>
                  <a:cubicBezTo>
                    <a:pt x="23770" y="13748"/>
                    <a:pt x="17387" y="191"/>
                    <a:pt x="16840" y="9"/>
                  </a:cubicBezTo>
                  <a:cubicBezTo>
                    <a:pt x="16827" y="3"/>
                    <a:pt x="16806" y="0"/>
                    <a:pt x="167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41"/>
            <p:cNvSpPr/>
            <p:nvPr/>
          </p:nvSpPr>
          <p:spPr>
            <a:xfrm>
              <a:off x="936606" y="3325529"/>
              <a:ext cx="1101652" cy="753521"/>
            </a:xfrm>
            <a:custGeom>
              <a:avLst/>
              <a:gdLst/>
              <a:ahLst/>
              <a:cxnLst/>
              <a:rect l="l" t="t" r="r" b="b"/>
              <a:pathLst>
                <a:path w="30336" h="20751" extrusionOk="0">
                  <a:moveTo>
                    <a:pt x="3131" y="1"/>
                  </a:moveTo>
                  <a:cubicBezTo>
                    <a:pt x="3131" y="1"/>
                    <a:pt x="1" y="6657"/>
                    <a:pt x="578" y="7904"/>
                  </a:cubicBezTo>
                  <a:cubicBezTo>
                    <a:pt x="1186" y="9150"/>
                    <a:pt x="7296" y="19819"/>
                    <a:pt x="9059" y="20579"/>
                  </a:cubicBezTo>
                  <a:cubicBezTo>
                    <a:pt x="9335" y="20700"/>
                    <a:pt x="10062" y="20750"/>
                    <a:pt x="11090" y="20750"/>
                  </a:cubicBezTo>
                  <a:cubicBezTo>
                    <a:pt x="16520" y="20750"/>
                    <a:pt x="30336" y="19332"/>
                    <a:pt x="30336" y="19332"/>
                  </a:cubicBezTo>
                  <a:lnTo>
                    <a:pt x="29120" y="5381"/>
                  </a:lnTo>
                  <a:cubicBezTo>
                    <a:pt x="29120" y="5381"/>
                    <a:pt x="19767" y="6580"/>
                    <a:pt x="13969" y="6580"/>
                  </a:cubicBezTo>
                  <a:cubicBezTo>
                    <a:pt x="12384" y="6580"/>
                    <a:pt x="11064" y="6491"/>
                    <a:pt x="10274" y="6262"/>
                  </a:cubicBezTo>
                  <a:cubicBezTo>
                    <a:pt x="5654" y="4925"/>
                    <a:pt x="3131" y="1"/>
                    <a:pt x="31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41"/>
            <p:cNvSpPr/>
            <p:nvPr/>
          </p:nvSpPr>
          <p:spPr>
            <a:xfrm>
              <a:off x="1264458" y="2083823"/>
              <a:ext cx="1016130" cy="568472"/>
            </a:xfrm>
            <a:custGeom>
              <a:avLst/>
              <a:gdLst/>
              <a:ahLst/>
              <a:cxnLst/>
              <a:rect l="l" t="t" r="r" b="b"/>
              <a:pathLst>
                <a:path w="27981" h="15655" extrusionOk="0">
                  <a:moveTo>
                    <a:pt x="9761" y="0"/>
                  </a:moveTo>
                  <a:cubicBezTo>
                    <a:pt x="9758" y="0"/>
                    <a:pt x="9757" y="1"/>
                    <a:pt x="9757" y="1"/>
                  </a:cubicBezTo>
                  <a:cubicBezTo>
                    <a:pt x="8876" y="821"/>
                    <a:pt x="6110" y="4894"/>
                    <a:pt x="3587" y="9089"/>
                  </a:cubicBezTo>
                  <a:cubicBezTo>
                    <a:pt x="3283" y="9545"/>
                    <a:pt x="3009" y="10031"/>
                    <a:pt x="2766" y="10487"/>
                  </a:cubicBezTo>
                  <a:cubicBezTo>
                    <a:pt x="2493" y="10943"/>
                    <a:pt x="2219" y="11430"/>
                    <a:pt x="1976" y="11885"/>
                  </a:cubicBezTo>
                  <a:cubicBezTo>
                    <a:pt x="1581" y="12524"/>
                    <a:pt x="1246" y="13132"/>
                    <a:pt x="943" y="13740"/>
                  </a:cubicBezTo>
                  <a:cubicBezTo>
                    <a:pt x="547" y="14439"/>
                    <a:pt x="243" y="15077"/>
                    <a:pt x="0" y="15654"/>
                  </a:cubicBezTo>
                  <a:lnTo>
                    <a:pt x="19058" y="13284"/>
                  </a:lnTo>
                  <a:cubicBezTo>
                    <a:pt x="19058" y="13284"/>
                    <a:pt x="24256" y="3496"/>
                    <a:pt x="26141" y="2706"/>
                  </a:cubicBezTo>
                  <a:cubicBezTo>
                    <a:pt x="27980" y="1892"/>
                    <a:pt x="10043" y="0"/>
                    <a:pt x="9761" y="0"/>
                  </a:cubicBezTo>
                  <a:close/>
                </a:path>
              </a:pathLst>
            </a:custGeom>
            <a:solidFill>
              <a:srgbClr val="057D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41"/>
            <p:cNvSpPr/>
            <p:nvPr/>
          </p:nvSpPr>
          <p:spPr>
            <a:xfrm>
              <a:off x="2507338" y="2613623"/>
              <a:ext cx="782661" cy="923863"/>
            </a:xfrm>
            <a:custGeom>
              <a:avLst/>
              <a:gdLst/>
              <a:ahLst/>
              <a:cxnLst/>
              <a:rect l="l" t="t" r="r" b="b"/>
              <a:pathLst>
                <a:path w="21552" h="25442" extrusionOk="0">
                  <a:moveTo>
                    <a:pt x="12159" y="1"/>
                  </a:moveTo>
                  <a:lnTo>
                    <a:pt x="1" y="8268"/>
                  </a:lnTo>
                  <a:cubicBezTo>
                    <a:pt x="1" y="8268"/>
                    <a:pt x="5320" y="16566"/>
                    <a:pt x="5654" y="18420"/>
                  </a:cubicBezTo>
                  <a:cubicBezTo>
                    <a:pt x="5989" y="20274"/>
                    <a:pt x="3192" y="22615"/>
                    <a:pt x="3192" y="22615"/>
                  </a:cubicBezTo>
                  <a:lnTo>
                    <a:pt x="17205" y="25442"/>
                  </a:lnTo>
                  <a:cubicBezTo>
                    <a:pt x="17205" y="25442"/>
                    <a:pt x="21551" y="16597"/>
                    <a:pt x="21430" y="15077"/>
                  </a:cubicBezTo>
                  <a:cubicBezTo>
                    <a:pt x="21399" y="14591"/>
                    <a:pt x="20974" y="13618"/>
                    <a:pt x="20305" y="12463"/>
                  </a:cubicBezTo>
                  <a:cubicBezTo>
                    <a:pt x="20092" y="12007"/>
                    <a:pt x="19819" y="11551"/>
                    <a:pt x="19515" y="11065"/>
                  </a:cubicBezTo>
                  <a:cubicBezTo>
                    <a:pt x="19302" y="10669"/>
                    <a:pt x="19029" y="10244"/>
                    <a:pt x="18785" y="9879"/>
                  </a:cubicBezTo>
                  <a:cubicBezTo>
                    <a:pt x="18542" y="9484"/>
                    <a:pt x="18299" y="9089"/>
                    <a:pt x="18025" y="8694"/>
                  </a:cubicBezTo>
                  <a:cubicBezTo>
                    <a:pt x="15381" y="4530"/>
                    <a:pt x="12159" y="1"/>
                    <a:pt x="12159" y="1"/>
                  </a:cubicBezTo>
                  <a:close/>
                </a:path>
              </a:pathLst>
            </a:custGeom>
            <a:solidFill>
              <a:srgbClr val="E5A4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41"/>
            <p:cNvSpPr/>
            <p:nvPr/>
          </p:nvSpPr>
          <p:spPr>
            <a:xfrm>
              <a:off x="2990292" y="2929287"/>
              <a:ext cx="199260" cy="210031"/>
            </a:xfrm>
            <a:custGeom>
              <a:avLst/>
              <a:gdLst/>
              <a:ahLst/>
              <a:cxnLst/>
              <a:rect l="l" t="t" r="r" b="b"/>
              <a:pathLst>
                <a:path w="5487" h="5784" extrusionOk="0">
                  <a:moveTo>
                    <a:pt x="4726" y="1"/>
                  </a:moveTo>
                  <a:cubicBezTo>
                    <a:pt x="4544" y="578"/>
                    <a:pt x="4331" y="1095"/>
                    <a:pt x="4027" y="1642"/>
                  </a:cubicBezTo>
                  <a:cubicBezTo>
                    <a:pt x="3116" y="3223"/>
                    <a:pt x="1383" y="4408"/>
                    <a:pt x="76" y="5654"/>
                  </a:cubicBezTo>
                  <a:cubicBezTo>
                    <a:pt x="1" y="5729"/>
                    <a:pt x="70" y="5784"/>
                    <a:pt x="131" y="5784"/>
                  </a:cubicBezTo>
                  <a:cubicBezTo>
                    <a:pt x="144" y="5784"/>
                    <a:pt x="156" y="5781"/>
                    <a:pt x="167" y="5776"/>
                  </a:cubicBezTo>
                  <a:cubicBezTo>
                    <a:pt x="1778" y="4742"/>
                    <a:pt x="3754" y="3709"/>
                    <a:pt x="4878" y="2159"/>
                  </a:cubicBezTo>
                  <a:cubicBezTo>
                    <a:pt x="5091" y="1855"/>
                    <a:pt x="5304" y="1521"/>
                    <a:pt x="5486" y="1186"/>
                  </a:cubicBezTo>
                  <a:cubicBezTo>
                    <a:pt x="5243" y="761"/>
                    <a:pt x="5000" y="366"/>
                    <a:pt x="4726" y="1"/>
                  </a:cubicBezTo>
                  <a:close/>
                </a:path>
              </a:pathLst>
            </a:custGeom>
            <a:solidFill>
              <a:srgbClr val="057D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41"/>
            <p:cNvSpPr/>
            <p:nvPr/>
          </p:nvSpPr>
          <p:spPr>
            <a:xfrm>
              <a:off x="1491826" y="2443390"/>
              <a:ext cx="1738581" cy="1193192"/>
            </a:xfrm>
            <a:custGeom>
              <a:avLst/>
              <a:gdLst/>
              <a:ahLst/>
              <a:cxnLst/>
              <a:rect l="l" t="t" r="r" b="b"/>
              <a:pathLst>
                <a:path w="47875" h="32859" extrusionOk="0">
                  <a:moveTo>
                    <a:pt x="32585" y="15509"/>
                  </a:moveTo>
                  <a:cubicBezTo>
                    <a:pt x="32585" y="15753"/>
                    <a:pt x="32646" y="15996"/>
                    <a:pt x="32676" y="16239"/>
                  </a:cubicBezTo>
                  <a:cubicBezTo>
                    <a:pt x="32555" y="16300"/>
                    <a:pt x="32433" y="16361"/>
                    <a:pt x="32372" y="16391"/>
                  </a:cubicBezTo>
                  <a:cubicBezTo>
                    <a:pt x="32342" y="16300"/>
                    <a:pt x="32251" y="16209"/>
                    <a:pt x="32220" y="16026"/>
                  </a:cubicBezTo>
                  <a:cubicBezTo>
                    <a:pt x="32372" y="15905"/>
                    <a:pt x="32494" y="15692"/>
                    <a:pt x="32585" y="15509"/>
                  </a:cubicBezTo>
                  <a:close/>
                  <a:moveTo>
                    <a:pt x="26810" y="13807"/>
                  </a:moveTo>
                  <a:cubicBezTo>
                    <a:pt x="26871" y="13807"/>
                    <a:pt x="26901" y="13838"/>
                    <a:pt x="26931" y="13838"/>
                  </a:cubicBezTo>
                  <a:cubicBezTo>
                    <a:pt x="27172" y="13982"/>
                    <a:pt x="27431" y="14069"/>
                    <a:pt x="27710" y="14069"/>
                  </a:cubicBezTo>
                  <a:cubicBezTo>
                    <a:pt x="27783" y="14069"/>
                    <a:pt x="27858" y="14063"/>
                    <a:pt x="27934" y="14050"/>
                  </a:cubicBezTo>
                  <a:lnTo>
                    <a:pt x="27965" y="14050"/>
                  </a:lnTo>
                  <a:lnTo>
                    <a:pt x="27965" y="14932"/>
                  </a:lnTo>
                  <a:lnTo>
                    <a:pt x="27965" y="15388"/>
                  </a:lnTo>
                  <a:cubicBezTo>
                    <a:pt x="27874" y="15509"/>
                    <a:pt x="27813" y="15570"/>
                    <a:pt x="27722" y="15661"/>
                  </a:cubicBezTo>
                  <a:cubicBezTo>
                    <a:pt x="27387" y="15996"/>
                    <a:pt x="26992" y="16391"/>
                    <a:pt x="26627" y="16634"/>
                  </a:cubicBezTo>
                  <a:cubicBezTo>
                    <a:pt x="26354" y="16847"/>
                    <a:pt x="25989" y="17151"/>
                    <a:pt x="25685" y="17303"/>
                  </a:cubicBezTo>
                  <a:cubicBezTo>
                    <a:pt x="25655" y="17181"/>
                    <a:pt x="25594" y="17029"/>
                    <a:pt x="25594" y="16786"/>
                  </a:cubicBezTo>
                  <a:cubicBezTo>
                    <a:pt x="25564" y="16269"/>
                    <a:pt x="25685" y="15570"/>
                    <a:pt x="25898" y="14993"/>
                  </a:cubicBezTo>
                  <a:cubicBezTo>
                    <a:pt x="26171" y="14263"/>
                    <a:pt x="26658" y="13807"/>
                    <a:pt x="26810" y="13807"/>
                  </a:cubicBezTo>
                  <a:close/>
                  <a:moveTo>
                    <a:pt x="12567" y="15126"/>
                  </a:moveTo>
                  <a:cubicBezTo>
                    <a:pt x="12631" y="15126"/>
                    <a:pt x="12733" y="15213"/>
                    <a:pt x="12949" y="15357"/>
                  </a:cubicBezTo>
                  <a:cubicBezTo>
                    <a:pt x="13256" y="15664"/>
                    <a:pt x="13664" y="15817"/>
                    <a:pt x="14082" y="15817"/>
                  </a:cubicBezTo>
                  <a:cubicBezTo>
                    <a:pt x="14120" y="15817"/>
                    <a:pt x="14158" y="15816"/>
                    <a:pt x="14196" y="15813"/>
                  </a:cubicBezTo>
                  <a:lnTo>
                    <a:pt x="14317" y="15813"/>
                  </a:lnTo>
                  <a:cubicBezTo>
                    <a:pt x="12980" y="17576"/>
                    <a:pt x="11825" y="18245"/>
                    <a:pt x="11217" y="18427"/>
                  </a:cubicBezTo>
                  <a:cubicBezTo>
                    <a:pt x="11095" y="18123"/>
                    <a:pt x="11004" y="17516"/>
                    <a:pt x="11399" y="16573"/>
                  </a:cubicBezTo>
                  <a:cubicBezTo>
                    <a:pt x="11734" y="15661"/>
                    <a:pt x="12311" y="15145"/>
                    <a:pt x="12524" y="15145"/>
                  </a:cubicBezTo>
                  <a:cubicBezTo>
                    <a:pt x="12536" y="15132"/>
                    <a:pt x="12551" y="15126"/>
                    <a:pt x="12567" y="15126"/>
                  </a:cubicBezTo>
                  <a:close/>
                  <a:moveTo>
                    <a:pt x="16688" y="23990"/>
                  </a:moveTo>
                  <a:cubicBezTo>
                    <a:pt x="16080" y="26026"/>
                    <a:pt x="15107" y="28580"/>
                    <a:pt x="13679" y="28701"/>
                  </a:cubicBezTo>
                  <a:cubicBezTo>
                    <a:pt x="13527" y="28701"/>
                    <a:pt x="13375" y="28701"/>
                    <a:pt x="13223" y="28671"/>
                  </a:cubicBezTo>
                  <a:cubicBezTo>
                    <a:pt x="12828" y="28610"/>
                    <a:pt x="12676" y="28488"/>
                    <a:pt x="12645" y="28458"/>
                  </a:cubicBezTo>
                  <a:cubicBezTo>
                    <a:pt x="12493" y="28154"/>
                    <a:pt x="13132" y="26604"/>
                    <a:pt x="14196" y="25692"/>
                  </a:cubicBezTo>
                  <a:cubicBezTo>
                    <a:pt x="14925" y="25054"/>
                    <a:pt x="15807" y="24507"/>
                    <a:pt x="16688" y="23990"/>
                  </a:cubicBezTo>
                  <a:close/>
                  <a:moveTo>
                    <a:pt x="35453" y="0"/>
                  </a:moveTo>
                  <a:cubicBezTo>
                    <a:pt x="35380" y="0"/>
                    <a:pt x="35305" y="3"/>
                    <a:pt x="35229" y="8"/>
                  </a:cubicBezTo>
                  <a:cubicBezTo>
                    <a:pt x="33436" y="190"/>
                    <a:pt x="31612" y="2166"/>
                    <a:pt x="29849" y="5935"/>
                  </a:cubicBezTo>
                  <a:cubicBezTo>
                    <a:pt x="29120" y="7424"/>
                    <a:pt x="28634" y="9035"/>
                    <a:pt x="28299" y="10707"/>
                  </a:cubicBezTo>
                  <a:cubicBezTo>
                    <a:pt x="27759" y="10302"/>
                    <a:pt x="27075" y="10089"/>
                    <a:pt x="26354" y="10089"/>
                  </a:cubicBezTo>
                  <a:cubicBezTo>
                    <a:pt x="26263" y="10089"/>
                    <a:pt x="26172" y="10092"/>
                    <a:pt x="26080" y="10099"/>
                  </a:cubicBezTo>
                  <a:cubicBezTo>
                    <a:pt x="25290" y="10190"/>
                    <a:pt x="24469" y="10525"/>
                    <a:pt x="23770" y="11133"/>
                  </a:cubicBezTo>
                  <a:cubicBezTo>
                    <a:pt x="23740" y="11072"/>
                    <a:pt x="23649" y="10950"/>
                    <a:pt x="23588" y="10859"/>
                  </a:cubicBezTo>
                  <a:cubicBezTo>
                    <a:pt x="23215" y="10486"/>
                    <a:pt x="22707" y="10248"/>
                    <a:pt x="22140" y="10248"/>
                  </a:cubicBezTo>
                  <a:cubicBezTo>
                    <a:pt x="22106" y="10248"/>
                    <a:pt x="22072" y="10249"/>
                    <a:pt x="22038" y="10251"/>
                  </a:cubicBezTo>
                  <a:cubicBezTo>
                    <a:pt x="21217" y="10342"/>
                    <a:pt x="20579" y="10920"/>
                    <a:pt x="20396" y="11680"/>
                  </a:cubicBezTo>
                  <a:cubicBezTo>
                    <a:pt x="20092" y="12926"/>
                    <a:pt x="19393" y="14233"/>
                    <a:pt x="18725" y="15266"/>
                  </a:cubicBezTo>
                  <a:cubicBezTo>
                    <a:pt x="18785" y="15054"/>
                    <a:pt x="18877" y="14810"/>
                    <a:pt x="18937" y="14628"/>
                  </a:cubicBezTo>
                  <a:cubicBezTo>
                    <a:pt x="19211" y="13899"/>
                    <a:pt x="19393" y="13351"/>
                    <a:pt x="19484" y="12926"/>
                  </a:cubicBezTo>
                  <a:cubicBezTo>
                    <a:pt x="19606" y="12348"/>
                    <a:pt x="19393" y="11771"/>
                    <a:pt x="19028" y="11376"/>
                  </a:cubicBezTo>
                  <a:cubicBezTo>
                    <a:pt x="18661" y="10980"/>
                    <a:pt x="18189" y="10795"/>
                    <a:pt x="17686" y="10795"/>
                  </a:cubicBezTo>
                  <a:cubicBezTo>
                    <a:pt x="17647" y="10795"/>
                    <a:pt x="17608" y="10796"/>
                    <a:pt x="17569" y="10798"/>
                  </a:cubicBezTo>
                  <a:cubicBezTo>
                    <a:pt x="16475" y="10889"/>
                    <a:pt x="15959" y="11892"/>
                    <a:pt x="15746" y="12227"/>
                  </a:cubicBezTo>
                  <a:cubicBezTo>
                    <a:pt x="15594" y="12470"/>
                    <a:pt x="15503" y="12804"/>
                    <a:pt x="15290" y="13291"/>
                  </a:cubicBezTo>
                  <a:cubicBezTo>
                    <a:pt x="14343" y="11712"/>
                    <a:pt x="13145" y="11386"/>
                    <a:pt x="12308" y="11386"/>
                  </a:cubicBezTo>
                  <a:cubicBezTo>
                    <a:pt x="12178" y="11386"/>
                    <a:pt x="12057" y="11394"/>
                    <a:pt x="11946" y="11406"/>
                  </a:cubicBezTo>
                  <a:cubicBezTo>
                    <a:pt x="10852" y="11528"/>
                    <a:pt x="9727" y="12196"/>
                    <a:pt x="8755" y="13351"/>
                  </a:cubicBezTo>
                  <a:cubicBezTo>
                    <a:pt x="8603" y="12987"/>
                    <a:pt x="8390" y="12743"/>
                    <a:pt x="8208" y="12531"/>
                  </a:cubicBezTo>
                  <a:cubicBezTo>
                    <a:pt x="7683" y="12034"/>
                    <a:pt x="6983" y="11762"/>
                    <a:pt x="6176" y="11762"/>
                  </a:cubicBezTo>
                  <a:cubicBezTo>
                    <a:pt x="6094" y="11762"/>
                    <a:pt x="6012" y="11765"/>
                    <a:pt x="5928" y="11771"/>
                  </a:cubicBezTo>
                  <a:cubicBezTo>
                    <a:pt x="4499" y="11892"/>
                    <a:pt x="2888" y="12895"/>
                    <a:pt x="1855" y="14263"/>
                  </a:cubicBezTo>
                  <a:cubicBezTo>
                    <a:pt x="913" y="15509"/>
                    <a:pt x="1" y="17668"/>
                    <a:pt x="366" y="19765"/>
                  </a:cubicBezTo>
                  <a:cubicBezTo>
                    <a:pt x="609" y="20981"/>
                    <a:pt x="1247" y="21923"/>
                    <a:pt x="2280" y="22592"/>
                  </a:cubicBezTo>
                  <a:cubicBezTo>
                    <a:pt x="2933" y="22957"/>
                    <a:pt x="3698" y="23188"/>
                    <a:pt x="4479" y="23188"/>
                  </a:cubicBezTo>
                  <a:cubicBezTo>
                    <a:pt x="4607" y="23188"/>
                    <a:pt x="4736" y="23182"/>
                    <a:pt x="4864" y="23169"/>
                  </a:cubicBezTo>
                  <a:cubicBezTo>
                    <a:pt x="6171" y="23078"/>
                    <a:pt x="7417" y="22379"/>
                    <a:pt x="8390" y="21467"/>
                  </a:cubicBezTo>
                  <a:cubicBezTo>
                    <a:pt x="9048" y="22098"/>
                    <a:pt x="9865" y="22434"/>
                    <a:pt x="10802" y="22434"/>
                  </a:cubicBezTo>
                  <a:cubicBezTo>
                    <a:pt x="10947" y="22434"/>
                    <a:pt x="11096" y="22426"/>
                    <a:pt x="11247" y="22409"/>
                  </a:cubicBezTo>
                  <a:cubicBezTo>
                    <a:pt x="11794" y="22348"/>
                    <a:pt x="12341" y="22196"/>
                    <a:pt x="12889" y="21953"/>
                  </a:cubicBezTo>
                  <a:lnTo>
                    <a:pt x="12889" y="21953"/>
                  </a:lnTo>
                  <a:cubicBezTo>
                    <a:pt x="12524" y="22227"/>
                    <a:pt x="12159" y="22500"/>
                    <a:pt x="11794" y="22804"/>
                  </a:cubicBezTo>
                  <a:cubicBezTo>
                    <a:pt x="10062" y="24263"/>
                    <a:pt x="8420" y="26756"/>
                    <a:pt x="8724" y="29036"/>
                  </a:cubicBezTo>
                  <a:cubicBezTo>
                    <a:pt x="8876" y="30069"/>
                    <a:pt x="9423" y="31437"/>
                    <a:pt x="11308" y="32349"/>
                  </a:cubicBezTo>
                  <a:cubicBezTo>
                    <a:pt x="12040" y="32677"/>
                    <a:pt x="12792" y="32858"/>
                    <a:pt x="13531" y="32858"/>
                  </a:cubicBezTo>
                  <a:cubicBezTo>
                    <a:pt x="13682" y="32858"/>
                    <a:pt x="13833" y="32850"/>
                    <a:pt x="13983" y="32835"/>
                  </a:cubicBezTo>
                  <a:cubicBezTo>
                    <a:pt x="17022" y="32561"/>
                    <a:pt x="19120" y="29522"/>
                    <a:pt x="19971" y="26756"/>
                  </a:cubicBezTo>
                  <a:cubicBezTo>
                    <a:pt x="20579" y="24962"/>
                    <a:pt x="21156" y="23078"/>
                    <a:pt x="21764" y="20981"/>
                  </a:cubicBezTo>
                  <a:cubicBezTo>
                    <a:pt x="22129" y="20768"/>
                    <a:pt x="22494" y="20494"/>
                    <a:pt x="22798" y="20251"/>
                  </a:cubicBezTo>
                  <a:cubicBezTo>
                    <a:pt x="23593" y="21126"/>
                    <a:pt x="24527" y="21261"/>
                    <a:pt x="25136" y="21261"/>
                  </a:cubicBezTo>
                  <a:cubicBezTo>
                    <a:pt x="25225" y="21261"/>
                    <a:pt x="25307" y="21258"/>
                    <a:pt x="25381" y="21254"/>
                  </a:cubicBezTo>
                  <a:cubicBezTo>
                    <a:pt x="26506" y="21133"/>
                    <a:pt x="27752" y="20494"/>
                    <a:pt x="29181" y="19279"/>
                  </a:cubicBezTo>
                  <a:cubicBezTo>
                    <a:pt x="29860" y="20121"/>
                    <a:pt x="30733" y="20574"/>
                    <a:pt x="31779" y="20574"/>
                  </a:cubicBezTo>
                  <a:cubicBezTo>
                    <a:pt x="31904" y="20574"/>
                    <a:pt x="32030" y="20568"/>
                    <a:pt x="32159" y="20555"/>
                  </a:cubicBezTo>
                  <a:cubicBezTo>
                    <a:pt x="32555" y="20555"/>
                    <a:pt x="32919" y="20464"/>
                    <a:pt x="33345" y="20312"/>
                  </a:cubicBezTo>
                  <a:cubicBezTo>
                    <a:pt x="33801" y="20130"/>
                    <a:pt x="34226" y="19917"/>
                    <a:pt x="34652" y="19643"/>
                  </a:cubicBezTo>
                  <a:cubicBezTo>
                    <a:pt x="35346" y="20106"/>
                    <a:pt x="36321" y="20438"/>
                    <a:pt x="37671" y="20438"/>
                  </a:cubicBezTo>
                  <a:cubicBezTo>
                    <a:pt x="37919" y="20438"/>
                    <a:pt x="38178" y="20427"/>
                    <a:pt x="38451" y="20403"/>
                  </a:cubicBezTo>
                  <a:cubicBezTo>
                    <a:pt x="38786" y="20403"/>
                    <a:pt x="39090" y="20373"/>
                    <a:pt x="39424" y="20312"/>
                  </a:cubicBezTo>
                  <a:cubicBezTo>
                    <a:pt x="42646" y="19704"/>
                    <a:pt x="45655" y="17637"/>
                    <a:pt x="47479" y="14750"/>
                  </a:cubicBezTo>
                  <a:cubicBezTo>
                    <a:pt x="47874" y="14172"/>
                    <a:pt x="47874" y="13412"/>
                    <a:pt x="47509" y="12865"/>
                  </a:cubicBezTo>
                  <a:cubicBezTo>
                    <a:pt x="47201" y="12333"/>
                    <a:pt x="46634" y="12007"/>
                    <a:pt x="46048" y="12007"/>
                  </a:cubicBezTo>
                  <a:cubicBezTo>
                    <a:pt x="45998" y="12007"/>
                    <a:pt x="45948" y="12009"/>
                    <a:pt x="45898" y="12014"/>
                  </a:cubicBezTo>
                  <a:cubicBezTo>
                    <a:pt x="45442" y="12044"/>
                    <a:pt x="45017" y="12288"/>
                    <a:pt x="44713" y="12622"/>
                  </a:cubicBezTo>
                  <a:cubicBezTo>
                    <a:pt x="43223" y="14294"/>
                    <a:pt x="41582" y="15449"/>
                    <a:pt x="39819" y="15996"/>
                  </a:cubicBezTo>
                  <a:cubicBezTo>
                    <a:pt x="39242" y="16148"/>
                    <a:pt x="38786" y="16269"/>
                    <a:pt x="38391" y="16300"/>
                  </a:cubicBezTo>
                  <a:lnTo>
                    <a:pt x="38026" y="16300"/>
                  </a:lnTo>
                  <a:cubicBezTo>
                    <a:pt x="38573" y="15540"/>
                    <a:pt x="39029" y="14750"/>
                    <a:pt x="39394" y="13959"/>
                  </a:cubicBezTo>
                  <a:cubicBezTo>
                    <a:pt x="39789" y="13169"/>
                    <a:pt x="40549" y="11133"/>
                    <a:pt x="39576" y="9765"/>
                  </a:cubicBezTo>
                  <a:cubicBezTo>
                    <a:pt x="39296" y="9400"/>
                    <a:pt x="38706" y="8778"/>
                    <a:pt x="37568" y="8778"/>
                  </a:cubicBezTo>
                  <a:cubicBezTo>
                    <a:pt x="37471" y="8778"/>
                    <a:pt x="37371" y="8783"/>
                    <a:pt x="37266" y="8792"/>
                  </a:cubicBezTo>
                  <a:cubicBezTo>
                    <a:pt x="37144" y="8792"/>
                    <a:pt x="37053" y="8792"/>
                    <a:pt x="36932" y="8822"/>
                  </a:cubicBezTo>
                  <a:cubicBezTo>
                    <a:pt x="36810" y="8853"/>
                    <a:pt x="36688" y="8853"/>
                    <a:pt x="36597" y="8914"/>
                  </a:cubicBezTo>
                  <a:cubicBezTo>
                    <a:pt x="36810" y="8427"/>
                    <a:pt x="36992" y="7971"/>
                    <a:pt x="37144" y="7576"/>
                  </a:cubicBezTo>
                  <a:lnTo>
                    <a:pt x="37266" y="7211"/>
                  </a:lnTo>
                  <a:cubicBezTo>
                    <a:pt x="37904" y="5479"/>
                    <a:pt x="39394" y="1406"/>
                    <a:pt x="36476" y="190"/>
                  </a:cubicBezTo>
                  <a:cubicBezTo>
                    <a:pt x="36146" y="63"/>
                    <a:pt x="35817" y="0"/>
                    <a:pt x="354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41"/>
            <p:cNvSpPr/>
            <p:nvPr/>
          </p:nvSpPr>
          <p:spPr>
            <a:xfrm>
              <a:off x="1529375" y="2501199"/>
              <a:ext cx="1645251" cy="1076411"/>
            </a:xfrm>
            <a:custGeom>
              <a:avLst/>
              <a:gdLst/>
              <a:ahLst/>
              <a:cxnLst/>
              <a:rect l="l" t="t" r="r" b="b"/>
              <a:pathLst>
                <a:path w="45305" h="29643" extrusionOk="0">
                  <a:moveTo>
                    <a:pt x="34267" y="1084"/>
                  </a:moveTo>
                  <a:cubicBezTo>
                    <a:pt x="34464" y="1084"/>
                    <a:pt x="34623" y="1234"/>
                    <a:pt x="34712" y="1607"/>
                  </a:cubicBezTo>
                  <a:cubicBezTo>
                    <a:pt x="34955" y="2458"/>
                    <a:pt x="34135" y="4343"/>
                    <a:pt x="33922" y="5072"/>
                  </a:cubicBezTo>
                  <a:cubicBezTo>
                    <a:pt x="33618" y="6015"/>
                    <a:pt x="33223" y="6926"/>
                    <a:pt x="32767" y="7808"/>
                  </a:cubicBezTo>
                  <a:cubicBezTo>
                    <a:pt x="31885" y="9541"/>
                    <a:pt x="29575" y="13188"/>
                    <a:pt x="29423" y="13340"/>
                  </a:cubicBezTo>
                  <a:cubicBezTo>
                    <a:pt x="29484" y="13249"/>
                    <a:pt x="29484" y="13127"/>
                    <a:pt x="29484" y="12975"/>
                  </a:cubicBezTo>
                  <a:cubicBezTo>
                    <a:pt x="29393" y="10604"/>
                    <a:pt x="29697" y="8264"/>
                    <a:pt x="30609" y="6045"/>
                  </a:cubicBezTo>
                  <a:cubicBezTo>
                    <a:pt x="31065" y="4951"/>
                    <a:pt x="31703" y="3917"/>
                    <a:pt x="32372" y="2975"/>
                  </a:cubicBezTo>
                  <a:cubicBezTo>
                    <a:pt x="32884" y="2217"/>
                    <a:pt x="33723" y="1084"/>
                    <a:pt x="34267" y="1084"/>
                  </a:cubicBezTo>
                  <a:close/>
                  <a:moveTo>
                    <a:pt x="36238" y="9522"/>
                  </a:moveTo>
                  <a:cubicBezTo>
                    <a:pt x="36497" y="9522"/>
                    <a:pt x="36678" y="9746"/>
                    <a:pt x="36688" y="10300"/>
                  </a:cubicBezTo>
                  <a:cubicBezTo>
                    <a:pt x="36718" y="11212"/>
                    <a:pt x="35624" y="13036"/>
                    <a:pt x="35259" y="13522"/>
                  </a:cubicBezTo>
                  <a:cubicBezTo>
                    <a:pt x="34955" y="13917"/>
                    <a:pt x="34591" y="14373"/>
                    <a:pt x="34226" y="14738"/>
                  </a:cubicBezTo>
                  <a:cubicBezTo>
                    <a:pt x="34135" y="14525"/>
                    <a:pt x="34104" y="14313"/>
                    <a:pt x="34074" y="14069"/>
                  </a:cubicBezTo>
                  <a:cubicBezTo>
                    <a:pt x="33952" y="13279"/>
                    <a:pt x="34104" y="12367"/>
                    <a:pt x="34378" y="11607"/>
                  </a:cubicBezTo>
                  <a:cubicBezTo>
                    <a:pt x="34732" y="10586"/>
                    <a:pt x="35672" y="9522"/>
                    <a:pt x="36238" y="9522"/>
                  </a:cubicBezTo>
                  <a:close/>
                  <a:moveTo>
                    <a:pt x="5309" y="12857"/>
                  </a:moveTo>
                  <a:cubicBezTo>
                    <a:pt x="5467" y="12857"/>
                    <a:pt x="5600" y="12883"/>
                    <a:pt x="5684" y="12945"/>
                  </a:cubicBezTo>
                  <a:cubicBezTo>
                    <a:pt x="6079" y="13188"/>
                    <a:pt x="5775" y="14465"/>
                    <a:pt x="5228" y="14951"/>
                  </a:cubicBezTo>
                  <a:cubicBezTo>
                    <a:pt x="4256" y="15924"/>
                    <a:pt x="3070" y="16349"/>
                    <a:pt x="1824" y="16683"/>
                  </a:cubicBezTo>
                  <a:cubicBezTo>
                    <a:pt x="1885" y="16045"/>
                    <a:pt x="2037" y="15437"/>
                    <a:pt x="2310" y="14951"/>
                  </a:cubicBezTo>
                  <a:cubicBezTo>
                    <a:pt x="2645" y="14313"/>
                    <a:pt x="3222" y="13765"/>
                    <a:pt x="3800" y="13340"/>
                  </a:cubicBezTo>
                  <a:cubicBezTo>
                    <a:pt x="4141" y="13090"/>
                    <a:pt x="4838" y="12857"/>
                    <a:pt x="5309" y="12857"/>
                  </a:cubicBezTo>
                  <a:close/>
                  <a:moveTo>
                    <a:pt x="18238" y="19176"/>
                  </a:moveTo>
                  <a:lnTo>
                    <a:pt x="18238" y="19176"/>
                  </a:lnTo>
                  <a:cubicBezTo>
                    <a:pt x="18086" y="19510"/>
                    <a:pt x="17964" y="19875"/>
                    <a:pt x="17873" y="20240"/>
                  </a:cubicBezTo>
                  <a:cubicBezTo>
                    <a:pt x="17124" y="22716"/>
                    <a:pt x="16075" y="28686"/>
                    <a:pt x="12529" y="28686"/>
                  </a:cubicBezTo>
                  <a:cubicBezTo>
                    <a:pt x="12332" y="28686"/>
                    <a:pt x="12128" y="28667"/>
                    <a:pt x="11915" y="28629"/>
                  </a:cubicBezTo>
                  <a:cubicBezTo>
                    <a:pt x="8450" y="28021"/>
                    <a:pt x="10639" y="24252"/>
                    <a:pt x="12189" y="22915"/>
                  </a:cubicBezTo>
                  <a:cubicBezTo>
                    <a:pt x="13314" y="21942"/>
                    <a:pt x="14651" y="21182"/>
                    <a:pt x="15958" y="20422"/>
                  </a:cubicBezTo>
                  <a:cubicBezTo>
                    <a:pt x="16657" y="19997"/>
                    <a:pt x="17478" y="19571"/>
                    <a:pt x="18238" y="19176"/>
                  </a:cubicBezTo>
                  <a:close/>
                  <a:moveTo>
                    <a:pt x="34462" y="1"/>
                  </a:moveTo>
                  <a:cubicBezTo>
                    <a:pt x="32739" y="1"/>
                    <a:pt x="30835" y="3865"/>
                    <a:pt x="30274" y="5042"/>
                  </a:cubicBezTo>
                  <a:cubicBezTo>
                    <a:pt x="29059" y="7626"/>
                    <a:pt x="28451" y="10544"/>
                    <a:pt x="28481" y="13401"/>
                  </a:cubicBezTo>
                  <a:cubicBezTo>
                    <a:pt x="28481" y="13705"/>
                    <a:pt x="28511" y="14039"/>
                    <a:pt x="28572" y="14373"/>
                  </a:cubicBezTo>
                  <a:cubicBezTo>
                    <a:pt x="28329" y="14647"/>
                    <a:pt x="28055" y="14921"/>
                    <a:pt x="27812" y="15164"/>
                  </a:cubicBezTo>
                  <a:cubicBezTo>
                    <a:pt x="27387" y="15589"/>
                    <a:pt x="26961" y="16015"/>
                    <a:pt x="26475" y="16319"/>
                  </a:cubicBezTo>
                  <a:cubicBezTo>
                    <a:pt x="25728" y="16849"/>
                    <a:pt x="25001" y="17340"/>
                    <a:pt x="24353" y="17340"/>
                  </a:cubicBezTo>
                  <a:cubicBezTo>
                    <a:pt x="24183" y="17340"/>
                    <a:pt x="24019" y="17306"/>
                    <a:pt x="23861" y="17231"/>
                  </a:cubicBezTo>
                  <a:cubicBezTo>
                    <a:pt x="23314" y="16957"/>
                    <a:pt x="23101" y="16167"/>
                    <a:pt x="23010" y="15316"/>
                  </a:cubicBezTo>
                  <a:cubicBezTo>
                    <a:pt x="22949" y="14525"/>
                    <a:pt x="23131" y="13583"/>
                    <a:pt x="23405" y="12823"/>
                  </a:cubicBezTo>
                  <a:cubicBezTo>
                    <a:pt x="23787" y="11772"/>
                    <a:pt x="24657" y="10628"/>
                    <a:pt x="25750" y="10628"/>
                  </a:cubicBezTo>
                  <a:cubicBezTo>
                    <a:pt x="26047" y="10628"/>
                    <a:pt x="26362" y="10713"/>
                    <a:pt x="26688" y="10908"/>
                  </a:cubicBezTo>
                  <a:cubicBezTo>
                    <a:pt x="26705" y="10920"/>
                    <a:pt x="26723" y="10925"/>
                    <a:pt x="26740" y="10925"/>
                  </a:cubicBezTo>
                  <a:cubicBezTo>
                    <a:pt x="26817" y="10925"/>
                    <a:pt x="26883" y="10830"/>
                    <a:pt x="26809" y="10756"/>
                  </a:cubicBezTo>
                  <a:cubicBezTo>
                    <a:pt x="26421" y="10254"/>
                    <a:pt x="25912" y="10036"/>
                    <a:pt x="25379" y="10036"/>
                  </a:cubicBezTo>
                  <a:cubicBezTo>
                    <a:pt x="24784" y="10036"/>
                    <a:pt x="24161" y="10307"/>
                    <a:pt x="23648" y="10756"/>
                  </a:cubicBezTo>
                  <a:cubicBezTo>
                    <a:pt x="22797" y="11577"/>
                    <a:pt x="22250" y="12854"/>
                    <a:pt x="22068" y="14161"/>
                  </a:cubicBezTo>
                  <a:cubicBezTo>
                    <a:pt x="22037" y="14191"/>
                    <a:pt x="21946" y="15133"/>
                    <a:pt x="22098" y="15893"/>
                  </a:cubicBezTo>
                  <a:cubicBezTo>
                    <a:pt x="21308" y="16501"/>
                    <a:pt x="20517" y="17048"/>
                    <a:pt x="19666" y="17535"/>
                  </a:cubicBezTo>
                  <a:cubicBezTo>
                    <a:pt x="20244" y="15437"/>
                    <a:pt x="20760" y="13340"/>
                    <a:pt x="21277" y="11273"/>
                  </a:cubicBezTo>
                  <a:cubicBezTo>
                    <a:pt x="21338" y="11030"/>
                    <a:pt x="21368" y="10817"/>
                    <a:pt x="21429" y="10544"/>
                  </a:cubicBezTo>
                  <a:cubicBezTo>
                    <a:pt x="21464" y="10319"/>
                    <a:pt x="21292" y="10192"/>
                    <a:pt x="21120" y="10192"/>
                  </a:cubicBezTo>
                  <a:cubicBezTo>
                    <a:pt x="20990" y="10192"/>
                    <a:pt x="20861" y="10265"/>
                    <a:pt x="20821" y="10422"/>
                  </a:cubicBezTo>
                  <a:cubicBezTo>
                    <a:pt x="20016" y="13641"/>
                    <a:pt x="17009" y="17571"/>
                    <a:pt x="15897" y="17571"/>
                  </a:cubicBezTo>
                  <a:cubicBezTo>
                    <a:pt x="15749" y="17571"/>
                    <a:pt x="15634" y="17502"/>
                    <a:pt x="15563" y="17352"/>
                  </a:cubicBezTo>
                  <a:cubicBezTo>
                    <a:pt x="14925" y="16015"/>
                    <a:pt x="16657" y="12094"/>
                    <a:pt x="16900" y="10999"/>
                  </a:cubicBezTo>
                  <a:cubicBezTo>
                    <a:pt x="16916" y="10871"/>
                    <a:pt x="16839" y="10675"/>
                    <a:pt x="16687" y="10675"/>
                  </a:cubicBezTo>
                  <a:cubicBezTo>
                    <a:pt x="16550" y="10675"/>
                    <a:pt x="16354" y="10832"/>
                    <a:pt x="16110" y="11334"/>
                  </a:cubicBezTo>
                  <a:cubicBezTo>
                    <a:pt x="15836" y="11881"/>
                    <a:pt x="15198" y="13917"/>
                    <a:pt x="14955" y="14404"/>
                  </a:cubicBezTo>
                  <a:cubicBezTo>
                    <a:pt x="12865" y="17446"/>
                    <a:pt x="10798" y="18416"/>
                    <a:pt x="9796" y="18416"/>
                  </a:cubicBezTo>
                  <a:cubicBezTo>
                    <a:pt x="9647" y="18416"/>
                    <a:pt x="9521" y="18395"/>
                    <a:pt x="9423" y="18355"/>
                  </a:cubicBezTo>
                  <a:cubicBezTo>
                    <a:pt x="9058" y="18203"/>
                    <a:pt x="7812" y="16927"/>
                    <a:pt x="8845" y="14373"/>
                  </a:cubicBezTo>
                  <a:cubicBezTo>
                    <a:pt x="9298" y="13188"/>
                    <a:pt x="10270" y="11972"/>
                    <a:pt x="11427" y="11972"/>
                  </a:cubicBezTo>
                  <a:cubicBezTo>
                    <a:pt x="11901" y="11972"/>
                    <a:pt x="12406" y="12176"/>
                    <a:pt x="12918" y="12671"/>
                  </a:cubicBezTo>
                  <a:cubicBezTo>
                    <a:pt x="12932" y="12685"/>
                    <a:pt x="12947" y="12691"/>
                    <a:pt x="12962" y="12691"/>
                  </a:cubicBezTo>
                  <a:cubicBezTo>
                    <a:pt x="13013" y="12691"/>
                    <a:pt x="13057" y="12620"/>
                    <a:pt x="13010" y="12550"/>
                  </a:cubicBezTo>
                  <a:cubicBezTo>
                    <a:pt x="12493" y="11675"/>
                    <a:pt x="11867" y="11314"/>
                    <a:pt x="11225" y="11314"/>
                  </a:cubicBezTo>
                  <a:cubicBezTo>
                    <a:pt x="9302" y="11314"/>
                    <a:pt x="7234" y="14556"/>
                    <a:pt x="7508" y="16927"/>
                  </a:cubicBezTo>
                  <a:cubicBezTo>
                    <a:pt x="6626" y="17990"/>
                    <a:pt x="5380" y="19054"/>
                    <a:pt x="3982" y="19115"/>
                  </a:cubicBezTo>
                  <a:cubicBezTo>
                    <a:pt x="3921" y="19119"/>
                    <a:pt x="3862" y="19120"/>
                    <a:pt x="3804" y="19120"/>
                  </a:cubicBezTo>
                  <a:cubicBezTo>
                    <a:pt x="2385" y="19120"/>
                    <a:pt x="1824" y="18064"/>
                    <a:pt x="1824" y="16896"/>
                  </a:cubicBezTo>
                  <a:cubicBezTo>
                    <a:pt x="3709" y="16896"/>
                    <a:pt x="6414" y="15468"/>
                    <a:pt x="6535" y="13462"/>
                  </a:cubicBezTo>
                  <a:cubicBezTo>
                    <a:pt x="6616" y="12204"/>
                    <a:pt x="6030" y="11699"/>
                    <a:pt x="5225" y="11699"/>
                  </a:cubicBezTo>
                  <a:cubicBezTo>
                    <a:pt x="4221" y="11699"/>
                    <a:pt x="2877" y="12486"/>
                    <a:pt x="2067" y="13583"/>
                  </a:cubicBezTo>
                  <a:cubicBezTo>
                    <a:pt x="851" y="15194"/>
                    <a:pt x="0" y="18355"/>
                    <a:pt x="2067" y="19662"/>
                  </a:cubicBezTo>
                  <a:cubicBezTo>
                    <a:pt x="2530" y="19946"/>
                    <a:pt x="3009" y="20069"/>
                    <a:pt x="3486" y="20069"/>
                  </a:cubicBezTo>
                  <a:cubicBezTo>
                    <a:pt x="5106" y="20069"/>
                    <a:pt x="6707" y="18647"/>
                    <a:pt x="7599" y="17261"/>
                  </a:cubicBezTo>
                  <a:cubicBezTo>
                    <a:pt x="7660" y="17595"/>
                    <a:pt x="7782" y="17899"/>
                    <a:pt x="7964" y="18173"/>
                  </a:cubicBezTo>
                  <a:cubicBezTo>
                    <a:pt x="8495" y="18969"/>
                    <a:pt x="9170" y="19301"/>
                    <a:pt x="9907" y="19301"/>
                  </a:cubicBezTo>
                  <a:cubicBezTo>
                    <a:pt x="11535" y="19301"/>
                    <a:pt x="13464" y="17683"/>
                    <a:pt x="14803" y="15863"/>
                  </a:cubicBezTo>
                  <a:lnTo>
                    <a:pt x="14803" y="15863"/>
                  </a:lnTo>
                  <a:cubicBezTo>
                    <a:pt x="14499" y="16927"/>
                    <a:pt x="14529" y="17899"/>
                    <a:pt x="15198" y="18355"/>
                  </a:cubicBezTo>
                  <a:cubicBezTo>
                    <a:pt x="15306" y="18435"/>
                    <a:pt x="15438" y="18471"/>
                    <a:pt x="15586" y="18471"/>
                  </a:cubicBezTo>
                  <a:cubicBezTo>
                    <a:pt x="16735" y="18471"/>
                    <a:pt x="18911" y="16334"/>
                    <a:pt x="19180" y="15984"/>
                  </a:cubicBezTo>
                  <a:lnTo>
                    <a:pt x="19180" y="15984"/>
                  </a:lnTo>
                  <a:cubicBezTo>
                    <a:pt x="18937" y="16744"/>
                    <a:pt x="18724" y="17504"/>
                    <a:pt x="18450" y="18203"/>
                  </a:cubicBezTo>
                  <a:cubicBezTo>
                    <a:pt x="16171" y="19510"/>
                    <a:pt x="13830" y="20696"/>
                    <a:pt x="11763" y="22367"/>
                  </a:cubicBezTo>
                  <a:cubicBezTo>
                    <a:pt x="9788" y="23978"/>
                    <a:pt x="7599" y="27717"/>
                    <a:pt x="10943" y="29267"/>
                  </a:cubicBezTo>
                  <a:cubicBezTo>
                    <a:pt x="11492" y="29527"/>
                    <a:pt x="12017" y="29642"/>
                    <a:pt x="12514" y="29642"/>
                  </a:cubicBezTo>
                  <a:cubicBezTo>
                    <a:pt x="14988" y="29642"/>
                    <a:pt x="16779" y="26783"/>
                    <a:pt x="17539" y="24556"/>
                  </a:cubicBezTo>
                  <a:cubicBezTo>
                    <a:pt x="18268" y="22519"/>
                    <a:pt x="18876" y="20422"/>
                    <a:pt x="19484" y="18294"/>
                  </a:cubicBezTo>
                  <a:cubicBezTo>
                    <a:pt x="20457" y="17687"/>
                    <a:pt x="21429" y="16957"/>
                    <a:pt x="22250" y="16136"/>
                  </a:cubicBezTo>
                  <a:lnTo>
                    <a:pt x="22250" y="16167"/>
                  </a:lnTo>
                  <a:cubicBezTo>
                    <a:pt x="22646" y="17486"/>
                    <a:pt x="23316" y="17994"/>
                    <a:pt x="24112" y="17994"/>
                  </a:cubicBezTo>
                  <a:cubicBezTo>
                    <a:pt x="25514" y="17994"/>
                    <a:pt x="27306" y="16414"/>
                    <a:pt x="28663" y="14921"/>
                  </a:cubicBezTo>
                  <a:cubicBezTo>
                    <a:pt x="28959" y="16175"/>
                    <a:pt x="29632" y="17311"/>
                    <a:pt x="30878" y="17311"/>
                  </a:cubicBezTo>
                  <a:cubicBezTo>
                    <a:pt x="31171" y="17311"/>
                    <a:pt x="31496" y="17248"/>
                    <a:pt x="31855" y="17109"/>
                  </a:cubicBezTo>
                  <a:cubicBezTo>
                    <a:pt x="32524" y="16835"/>
                    <a:pt x="33162" y="16440"/>
                    <a:pt x="33770" y="15924"/>
                  </a:cubicBezTo>
                  <a:cubicBezTo>
                    <a:pt x="34424" y="16803"/>
                    <a:pt x="35512" y="17180"/>
                    <a:pt x="36787" y="17180"/>
                  </a:cubicBezTo>
                  <a:cubicBezTo>
                    <a:pt x="37231" y="17180"/>
                    <a:pt x="37698" y="17135"/>
                    <a:pt x="38177" y="17048"/>
                  </a:cubicBezTo>
                  <a:cubicBezTo>
                    <a:pt x="41065" y="16501"/>
                    <a:pt x="43648" y="14647"/>
                    <a:pt x="45199" y="12185"/>
                  </a:cubicBezTo>
                  <a:cubicBezTo>
                    <a:pt x="45304" y="12079"/>
                    <a:pt x="45204" y="11930"/>
                    <a:pt x="45073" y="11930"/>
                  </a:cubicBezTo>
                  <a:cubicBezTo>
                    <a:pt x="45015" y="11930"/>
                    <a:pt x="44950" y="11959"/>
                    <a:pt x="44895" y="12033"/>
                  </a:cubicBezTo>
                  <a:cubicBezTo>
                    <a:pt x="43375" y="13765"/>
                    <a:pt x="41551" y="15164"/>
                    <a:pt x="39302" y="15863"/>
                  </a:cubicBezTo>
                  <a:cubicBezTo>
                    <a:pt x="38568" y="16090"/>
                    <a:pt x="37865" y="16247"/>
                    <a:pt x="37157" y="16247"/>
                  </a:cubicBezTo>
                  <a:cubicBezTo>
                    <a:pt x="36633" y="16247"/>
                    <a:pt x="36106" y="16161"/>
                    <a:pt x="35563" y="15954"/>
                  </a:cubicBezTo>
                  <a:cubicBezTo>
                    <a:pt x="35046" y="15772"/>
                    <a:pt x="34743" y="15589"/>
                    <a:pt x="34530" y="15376"/>
                  </a:cubicBezTo>
                  <a:cubicBezTo>
                    <a:pt x="35594" y="14252"/>
                    <a:pt x="36505" y="12884"/>
                    <a:pt x="37022" y="11729"/>
                  </a:cubicBezTo>
                  <a:cubicBezTo>
                    <a:pt x="37503" y="10683"/>
                    <a:pt x="38010" y="8716"/>
                    <a:pt x="36586" y="8716"/>
                  </a:cubicBezTo>
                  <a:cubicBezTo>
                    <a:pt x="36479" y="8716"/>
                    <a:pt x="36361" y="8727"/>
                    <a:pt x="36232" y="8750"/>
                  </a:cubicBezTo>
                  <a:cubicBezTo>
                    <a:pt x="34560" y="9054"/>
                    <a:pt x="33010" y="11759"/>
                    <a:pt x="33071" y="13887"/>
                  </a:cubicBezTo>
                  <a:cubicBezTo>
                    <a:pt x="33132" y="14495"/>
                    <a:pt x="33223" y="14981"/>
                    <a:pt x="33375" y="15407"/>
                  </a:cubicBezTo>
                  <a:cubicBezTo>
                    <a:pt x="33229" y="15523"/>
                    <a:pt x="31971" y="16446"/>
                    <a:pt x="31117" y="16446"/>
                  </a:cubicBezTo>
                  <a:cubicBezTo>
                    <a:pt x="31079" y="16446"/>
                    <a:pt x="31041" y="16444"/>
                    <a:pt x="31004" y="16440"/>
                  </a:cubicBezTo>
                  <a:cubicBezTo>
                    <a:pt x="29788" y="16288"/>
                    <a:pt x="29484" y="14221"/>
                    <a:pt x="29484" y="14100"/>
                  </a:cubicBezTo>
                  <a:cubicBezTo>
                    <a:pt x="29940" y="13583"/>
                    <a:pt x="30274" y="13127"/>
                    <a:pt x="30457" y="12823"/>
                  </a:cubicBezTo>
                  <a:cubicBezTo>
                    <a:pt x="30487" y="12793"/>
                    <a:pt x="33800" y="8112"/>
                    <a:pt x="34712" y="5498"/>
                  </a:cubicBezTo>
                  <a:cubicBezTo>
                    <a:pt x="35138" y="4312"/>
                    <a:pt x="36627" y="817"/>
                    <a:pt x="34894" y="87"/>
                  </a:cubicBezTo>
                  <a:cubicBezTo>
                    <a:pt x="34752" y="28"/>
                    <a:pt x="34608" y="1"/>
                    <a:pt x="344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41"/>
            <p:cNvSpPr/>
            <p:nvPr/>
          </p:nvSpPr>
          <p:spPr>
            <a:xfrm>
              <a:off x="908995" y="2480029"/>
              <a:ext cx="2273900" cy="1074923"/>
            </a:xfrm>
            <a:custGeom>
              <a:avLst/>
              <a:gdLst/>
              <a:ahLst/>
              <a:cxnLst/>
              <a:rect l="l" t="t" r="r" b="b"/>
              <a:pathLst>
                <a:path w="62616" h="29602" extrusionOk="0">
                  <a:moveTo>
                    <a:pt x="14323" y="4212"/>
                  </a:moveTo>
                  <a:cubicBezTo>
                    <a:pt x="15094" y="4212"/>
                    <a:pt x="15783" y="4348"/>
                    <a:pt x="16353" y="4622"/>
                  </a:cubicBezTo>
                  <a:cubicBezTo>
                    <a:pt x="17599" y="5230"/>
                    <a:pt x="17660" y="5838"/>
                    <a:pt x="17660" y="6081"/>
                  </a:cubicBezTo>
                  <a:cubicBezTo>
                    <a:pt x="17751" y="7206"/>
                    <a:pt x="16535" y="9029"/>
                    <a:pt x="14894" y="10215"/>
                  </a:cubicBezTo>
                  <a:cubicBezTo>
                    <a:pt x="14377" y="10579"/>
                    <a:pt x="13739" y="10975"/>
                    <a:pt x="13101" y="11279"/>
                  </a:cubicBezTo>
                  <a:cubicBezTo>
                    <a:pt x="12918" y="11339"/>
                    <a:pt x="12736" y="11431"/>
                    <a:pt x="12584" y="11552"/>
                  </a:cubicBezTo>
                  <a:cubicBezTo>
                    <a:pt x="12189" y="11734"/>
                    <a:pt x="11794" y="11886"/>
                    <a:pt x="11368" y="12038"/>
                  </a:cubicBezTo>
                  <a:cubicBezTo>
                    <a:pt x="11642" y="10975"/>
                    <a:pt x="11824" y="9820"/>
                    <a:pt x="11854" y="8695"/>
                  </a:cubicBezTo>
                  <a:cubicBezTo>
                    <a:pt x="11854" y="8148"/>
                    <a:pt x="11672" y="7661"/>
                    <a:pt x="11277" y="7297"/>
                  </a:cubicBezTo>
                  <a:cubicBezTo>
                    <a:pt x="10910" y="6958"/>
                    <a:pt x="10412" y="6777"/>
                    <a:pt x="9881" y="6777"/>
                  </a:cubicBezTo>
                  <a:cubicBezTo>
                    <a:pt x="9840" y="6777"/>
                    <a:pt x="9799" y="6778"/>
                    <a:pt x="9757" y="6780"/>
                  </a:cubicBezTo>
                  <a:cubicBezTo>
                    <a:pt x="9088" y="6871"/>
                    <a:pt x="8481" y="7236"/>
                    <a:pt x="8177" y="7783"/>
                  </a:cubicBezTo>
                  <a:cubicBezTo>
                    <a:pt x="7477" y="9120"/>
                    <a:pt x="7052" y="10549"/>
                    <a:pt x="6687" y="11947"/>
                  </a:cubicBezTo>
                  <a:cubicBezTo>
                    <a:pt x="6414" y="11765"/>
                    <a:pt x="6049" y="11613"/>
                    <a:pt x="5654" y="11613"/>
                  </a:cubicBezTo>
                  <a:cubicBezTo>
                    <a:pt x="4772" y="11613"/>
                    <a:pt x="4620" y="11279"/>
                    <a:pt x="4590" y="11157"/>
                  </a:cubicBezTo>
                  <a:cubicBezTo>
                    <a:pt x="4286" y="10427"/>
                    <a:pt x="4711" y="8999"/>
                    <a:pt x="5441" y="8148"/>
                  </a:cubicBezTo>
                  <a:cubicBezTo>
                    <a:pt x="6079" y="7388"/>
                    <a:pt x="7022" y="6658"/>
                    <a:pt x="8268" y="5990"/>
                  </a:cubicBezTo>
                  <a:cubicBezTo>
                    <a:pt x="10000" y="5017"/>
                    <a:pt x="11946" y="4409"/>
                    <a:pt x="13526" y="4257"/>
                  </a:cubicBezTo>
                  <a:cubicBezTo>
                    <a:pt x="13800" y="4227"/>
                    <a:pt x="14066" y="4212"/>
                    <a:pt x="14323" y="4212"/>
                  </a:cubicBezTo>
                  <a:close/>
                  <a:moveTo>
                    <a:pt x="14312" y="0"/>
                  </a:moveTo>
                  <a:cubicBezTo>
                    <a:pt x="13876" y="0"/>
                    <a:pt x="13430" y="23"/>
                    <a:pt x="12979" y="63"/>
                  </a:cubicBezTo>
                  <a:cubicBezTo>
                    <a:pt x="9119" y="397"/>
                    <a:pt x="4985" y="2464"/>
                    <a:pt x="2432" y="5291"/>
                  </a:cubicBezTo>
                  <a:cubicBezTo>
                    <a:pt x="638" y="7266"/>
                    <a:pt x="0" y="9759"/>
                    <a:pt x="669" y="11886"/>
                  </a:cubicBezTo>
                  <a:cubicBezTo>
                    <a:pt x="1352" y="13877"/>
                    <a:pt x="3082" y="15171"/>
                    <a:pt x="5062" y="15171"/>
                  </a:cubicBezTo>
                  <a:cubicBezTo>
                    <a:pt x="5107" y="15171"/>
                    <a:pt x="5152" y="15171"/>
                    <a:pt x="5198" y="15169"/>
                  </a:cubicBezTo>
                  <a:lnTo>
                    <a:pt x="5198" y="15260"/>
                  </a:lnTo>
                  <a:cubicBezTo>
                    <a:pt x="5228" y="15595"/>
                    <a:pt x="5380" y="15899"/>
                    <a:pt x="5623" y="16142"/>
                  </a:cubicBezTo>
                  <a:cubicBezTo>
                    <a:pt x="5046" y="18300"/>
                    <a:pt x="4468" y="20610"/>
                    <a:pt x="4134" y="23042"/>
                  </a:cubicBezTo>
                  <a:cubicBezTo>
                    <a:pt x="4073" y="23589"/>
                    <a:pt x="4256" y="24105"/>
                    <a:pt x="4620" y="24531"/>
                  </a:cubicBezTo>
                  <a:cubicBezTo>
                    <a:pt x="4987" y="24926"/>
                    <a:pt x="5512" y="25112"/>
                    <a:pt x="5999" y="25112"/>
                  </a:cubicBezTo>
                  <a:cubicBezTo>
                    <a:pt x="6036" y="25112"/>
                    <a:pt x="6073" y="25111"/>
                    <a:pt x="6110" y="25109"/>
                  </a:cubicBezTo>
                  <a:cubicBezTo>
                    <a:pt x="6778" y="25017"/>
                    <a:pt x="7326" y="24592"/>
                    <a:pt x="7599" y="23984"/>
                  </a:cubicBezTo>
                  <a:cubicBezTo>
                    <a:pt x="8693" y="21370"/>
                    <a:pt x="9453" y="18756"/>
                    <a:pt x="10061" y="16507"/>
                  </a:cubicBezTo>
                  <a:cubicBezTo>
                    <a:pt x="10122" y="16355"/>
                    <a:pt x="10152" y="16263"/>
                    <a:pt x="10183" y="16081"/>
                  </a:cubicBezTo>
                  <a:cubicBezTo>
                    <a:pt x="10699" y="15990"/>
                    <a:pt x="11247" y="15838"/>
                    <a:pt x="11794" y="15686"/>
                  </a:cubicBezTo>
                  <a:cubicBezTo>
                    <a:pt x="12158" y="20063"/>
                    <a:pt x="13617" y="23650"/>
                    <a:pt x="16079" y="26203"/>
                  </a:cubicBezTo>
                  <a:cubicBezTo>
                    <a:pt x="18242" y="28419"/>
                    <a:pt x="21101" y="29602"/>
                    <a:pt x="24336" y="29602"/>
                  </a:cubicBezTo>
                  <a:cubicBezTo>
                    <a:pt x="24739" y="29602"/>
                    <a:pt x="25148" y="29583"/>
                    <a:pt x="25563" y="29546"/>
                  </a:cubicBezTo>
                  <a:cubicBezTo>
                    <a:pt x="26596" y="29455"/>
                    <a:pt x="27660" y="29242"/>
                    <a:pt x="28724" y="28938"/>
                  </a:cubicBezTo>
                  <a:cubicBezTo>
                    <a:pt x="30730" y="28361"/>
                    <a:pt x="32554" y="27449"/>
                    <a:pt x="34347" y="26568"/>
                  </a:cubicBezTo>
                  <a:cubicBezTo>
                    <a:pt x="34955" y="26264"/>
                    <a:pt x="35563" y="25960"/>
                    <a:pt x="36171" y="25716"/>
                  </a:cubicBezTo>
                  <a:cubicBezTo>
                    <a:pt x="38846" y="24440"/>
                    <a:pt x="41217" y="23528"/>
                    <a:pt x="43466" y="22859"/>
                  </a:cubicBezTo>
                  <a:cubicBezTo>
                    <a:pt x="45746" y="22221"/>
                    <a:pt x="48329" y="21704"/>
                    <a:pt x="50883" y="21491"/>
                  </a:cubicBezTo>
                  <a:cubicBezTo>
                    <a:pt x="52027" y="21390"/>
                    <a:pt x="53159" y="21339"/>
                    <a:pt x="54263" y="21339"/>
                  </a:cubicBezTo>
                  <a:cubicBezTo>
                    <a:pt x="56472" y="21339"/>
                    <a:pt x="58573" y="21542"/>
                    <a:pt x="60457" y="21947"/>
                  </a:cubicBezTo>
                  <a:cubicBezTo>
                    <a:pt x="60640" y="21978"/>
                    <a:pt x="60792" y="21978"/>
                    <a:pt x="60974" y="21978"/>
                  </a:cubicBezTo>
                  <a:cubicBezTo>
                    <a:pt x="61795" y="21947"/>
                    <a:pt x="62463" y="21279"/>
                    <a:pt x="62555" y="20428"/>
                  </a:cubicBezTo>
                  <a:cubicBezTo>
                    <a:pt x="62615" y="19546"/>
                    <a:pt x="62099" y="18756"/>
                    <a:pt x="61247" y="18543"/>
                  </a:cubicBezTo>
                  <a:cubicBezTo>
                    <a:pt x="58842" y="17824"/>
                    <a:pt x="56186" y="17470"/>
                    <a:pt x="53356" y="17470"/>
                  </a:cubicBezTo>
                  <a:cubicBezTo>
                    <a:pt x="52359" y="17470"/>
                    <a:pt x="51341" y="17514"/>
                    <a:pt x="50305" y="17601"/>
                  </a:cubicBezTo>
                  <a:cubicBezTo>
                    <a:pt x="43284" y="18209"/>
                    <a:pt x="36809" y="20701"/>
                    <a:pt x="32645" y="22677"/>
                  </a:cubicBezTo>
                  <a:cubicBezTo>
                    <a:pt x="30396" y="23741"/>
                    <a:pt x="27599" y="25078"/>
                    <a:pt x="24955" y="25291"/>
                  </a:cubicBezTo>
                  <a:cubicBezTo>
                    <a:pt x="24687" y="25314"/>
                    <a:pt x="24425" y="25326"/>
                    <a:pt x="24168" y="25326"/>
                  </a:cubicBezTo>
                  <a:cubicBezTo>
                    <a:pt x="22766" y="25326"/>
                    <a:pt x="21531" y="24972"/>
                    <a:pt x="20426" y="24227"/>
                  </a:cubicBezTo>
                  <a:cubicBezTo>
                    <a:pt x="17295" y="22069"/>
                    <a:pt x="16444" y="18057"/>
                    <a:pt x="15715" y="14166"/>
                  </a:cubicBezTo>
                  <a:cubicBezTo>
                    <a:pt x="17569" y="13224"/>
                    <a:pt x="19089" y="11947"/>
                    <a:pt x="20213" y="10458"/>
                  </a:cubicBezTo>
                  <a:cubicBezTo>
                    <a:pt x="21733" y="8543"/>
                    <a:pt x="22159" y="6202"/>
                    <a:pt x="21308" y="4136"/>
                  </a:cubicBezTo>
                  <a:cubicBezTo>
                    <a:pt x="20487" y="2038"/>
                    <a:pt x="18481" y="519"/>
                    <a:pt x="15958" y="123"/>
                  </a:cubicBezTo>
                  <a:cubicBezTo>
                    <a:pt x="15427" y="38"/>
                    <a:pt x="14877" y="0"/>
                    <a:pt x="143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41"/>
            <p:cNvSpPr/>
            <p:nvPr/>
          </p:nvSpPr>
          <p:spPr>
            <a:xfrm>
              <a:off x="967499" y="2531665"/>
              <a:ext cx="2160960" cy="967764"/>
            </a:xfrm>
            <a:custGeom>
              <a:avLst/>
              <a:gdLst/>
              <a:ahLst/>
              <a:cxnLst/>
              <a:rect l="l" t="t" r="r" b="b"/>
              <a:pathLst>
                <a:path w="59506" h="26651" extrusionOk="0">
                  <a:moveTo>
                    <a:pt x="12511" y="1"/>
                  </a:moveTo>
                  <a:cubicBezTo>
                    <a:pt x="8660" y="1"/>
                    <a:pt x="4426" y="2042"/>
                    <a:pt x="2006" y="4780"/>
                  </a:cubicBezTo>
                  <a:cubicBezTo>
                    <a:pt x="790" y="6148"/>
                    <a:pt x="0" y="8063"/>
                    <a:pt x="547" y="9887"/>
                  </a:cubicBezTo>
                  <a:cubicBezTo>
                    <a:pt x="1003" y="11253"/>
                    <a:pt x="2119" y="12124"/>
                    <a:pt x="3481" y="12124"/>
                  </a:cubicBezTo>
                  <a:cubicBezTo>
                    <a:pt x="3664" y="12124"/>
                    <a:pt x="3852" y="12108"/>
                    <a:pt x="4043" y="12075"/>
                  </a:cubicBezTo>
                  <a:cubicBezTo>
                    <a:pt x="4286" y="12045"/>
                    <a:pt x="4256" y="11741"/>
                    <a:pt x="4012" y="11741"/>
                  </a:cubicBezTo>
                  <a:cubicBezTo>
                    <a:pt x="334" y="11711"/>
                    <a:pt x="973" y="7607"/>
                    <a:pt x="2614" y="5692"/>
                  </a:cubicBezTo>
                  <a:cubicBezTo>
                    <a:pt x="3526" y="4689"/>
                    <a:pt x="4711" y="3869"/>
                    <a:pt x="5866" y="3200"/>
                  </a:cubicBezTo>
                  <a:cubicBezTo>
                    <a:pt x="7672" y="2180"/>
                    <a:pt x="10189" y="1235"/>
                    <a:pt x="12528" y="1235"/>
                  </a:cubicBezTo>
                  <a:cubicBezTo>
                    <a:pt x="13536" y="1235"/>
                    <a:pt x="14510" y="1411"/>
                    <a:pt x="15380" y="1832"/>
                  </a:cubicBezTo>
                  <a:cubicBezTo>
                    <a:pt x="19636" y="3899"/>
                    <a:pt x="16870" y="8124"/>
                    <a:pt x="14165" y="10069"/>
                  </a:cubicBezTo>
                  <a:cubicBezTo>
                    <a:pt x="13465" y="10556"/>
                    <a:pt x="12766" y="10981"/>
                    <a:pt x="12006" y="11316"/>
                  </a:cubicBezTo>
                  <a:cubicBezTo>
                    <a:pt x="11915" y="11316"/>
                    <a:pt x="11794" y="11376"/>
                    <a:pt x="11763" y="11437"/>
                  </a:cubicBezTo>
                  <a:cubicBezTo>
                    <a:pt x="10395" y="12045"/>
                    <a:pt x="8997" y="12471"/>
                    <a:pt x="7508" y="12835"/>
                  </a:cubicBezTo>
                  <a:cubicBezTo>
                    <a:pt x="8055" y="10981"/>
                    <a:pt x="8572" y="9127"/>
                    <a:pt x="8663" y="7243"/>
                  </a:cubicBezTo>
                  <a:cubicBezTo>
                    <a:pt x="8663" y="7023"/>
                    <a:pt x="8485" y="6916"/>
                    <a:pt x="8301" y="6916"/>
                  </a:cubicBezTo>
                  <a:cubicBezTo>
                    <a:pt x="8153" y="6916"/>
                    <a:pt x="8001" y="6986"/>
                    <a:pt x="7933" y="7121"/>
                  </a:cubicBezTo>
                  <a:cubicBezTo>
                    <a:pt x="6991" y="8975"/>
                    <a:pt x="6535" y="11133"/>
                    <a:pt x="6018" y="13200"/>
                  </a:cubicBezTo>
                  <a:cubicBezTo>
                    <a:pt x="5806" y="13230"/>
                    <a:pt x="5532" y="13322"/>
                    <a:pt x="5319" y="13352"/>
                  </a:cubicBezTo>
                  <a:cubicBezTo>
                    <a:pt x="5107" y="13382"/>
                    <a:pt x="5107" y="13686"/>
                    <a:pt x="5350" y="13686"/>
                  </a:cubicBezTo>
                  <a:cubicBezTo>
                    <a:pt x="5532" y="13656"/>
                    <a:pt x="5715" y="13656"/>
                    <a:pt x="5958" y="13626"/>
                  </a:cubicBezTo>
                  <a:lnTo>
                    <a:pt x="5958" y="13626"/>
                  </a:lnTo>
                  <a:cubicBezTo>
                    <a:pt x="5927" y="13808"/>
                    <a:pt x="5866" y="13960"/>
                    <a:pt x="5806" y="14142"/>
                  </a:cubicBezTo>
                  <a:cubicBezTo>
                    <a:pt x="5107" y="16696"/>
                    <a:pt x="4468" y="19188"/>
                    <a:pt x="4104" y="21832"/>
                  </a:cubicBezTo>
                  <a:cubicBezTo>
                    <a:pt x="4064" y="21990"/>
                    <a:pt x="4229" y="22134"/>
                    <a:pt x="4383" y="22134"/>
                  </a:cubicBezTo>
                  <a:cubicBezTo>
                    <a:pt x="4466" y="22134"/>
                    <a:pt x="4547" y="22092"/>
                    <a:pt x="4590" y="21984"/>
                  </a:cubicBezTo>
                  <a:cubicBezTo>
                    <a:pt x="5563" y="19614"/>
                    <a:pt x="6322" y="17182"/>
                    <a:pt x="6991" y="14720"/>
                  </a:cubicBezTo>
                  <a:cubicBezTo>
                    <a:pt x="7082" y="14264"/>
                    <a:pt x="7234" y="13838"/>
                    <a:pt x="7356" y="13382"/>
                  </a:cubicBezTo>
                  <a:cubicBezTo>
                    <a:pt x="8815" y="13109"/>
                    <a:pt x="10243" y="12714"/>
                    <a:pt x="11642" y="12167"/>
                  </a:cubicBezTo>
                  <a:cubicBezTo>
                    <a:pt x="11642" y="16300"/>
                    <a:pt x="12645" y="20677"/>
                    <a:pt x="15593" y="23717"/>
                  </a:cubicBezTo>
                  <a:cubicBezTo>
                    <a:pt x="17582" y="25766"/>
                    <a:pt x="20098" y="26651"/>
                    <a:pt x="22727" y="26651"/>
                  </a:cubicBezTo>
                  <a:cubicBezTo>
                    <a:pt x="24036" y="26651"/>
                    <a:pt x="25374" y="26431"/>
                    <a:pt x="26688" y="26027"/>
                  </a:cubicBezTo>
                  <a:cubicBezTo>
                    <a:pt x="29241" y="25267"/>
                    <a:pt x="31551" y="23990"/>
                    <a:pt x="33922" y="22896"/>
                  </a:cubicBezTo>
                  <a:cubicBezTo>
                    <a:pt x="36353" y="21741"/>
                    <a:pt x="38846" y="20708"/>
                    <a:pt x="41429" y="19948"/>
                  </a:cubicBezTo>
                  <a:cubicBezTo>
                    <a:pt x="44821" y="18938"/>
                    <a:pt x="48775" y="18358"/>
                    <a:pt x="52608" y="18358"/>
                  </a:cubicBezTo>
                  <a:cubicBezTo>
                    <a:pt x="54889" y="18358"/>
                    <a:pt x="57128" y="18563"/>
                    <a:pt x="59181" y="19006"/>
                  </a:cubicBezTo>
                  <a:cubicBezTo>
                    <a:pt x="59191" y="19007"/>
                    <a:pt x="59200" y="19007"/>
                    <a:pt x="59210" y="19007"/>
                  </a:cubicBezTo>
                  <a:cubicBezTo>
                    <a:pt x="59458" y="19007"/>
                    <a:pt x="59506" y="18637"/>
                    <a:pt x="59272" y="18550"/>
                  </a:cubicBezTo>
                  <a:cubicBezTo>
                    <a:pt x="56908" y="17870"/>
                    <a:pt x="54423" y="17571"/>
                    <a:pt x="51896" y="17571"/>
                  </a:cubicBezTo>
                  <a:cubicBezTo>
                    <a:pt x="44936" y="17571"/>
                    <a:pt x="37657" y="19835"/>
                    <a:pt x="31703" y="22623"/>
                  </a:cubicBezTo>
                  <a:cubicBezTo>
                    <a:pt x="28937" y="23895"/>
                    <a:pt x="25688" y="25408"/>
                    <a:pt x="22554" y="25408"/>
                  </a:cubicBezTo>
                  <a:cubicBezTo>
                    <a:pt x="20969" y="25408"/>
                    <a:pt x="19413" y="25021"/>
                    <a:pt x="17964" y="24021"/>
                  </a:cubicBezTo>
                  <a:cubicBezTo>
                    <a:pt x="13921" y="21255"/>
                    <a:pt x="13222" y="16240"/>
                    <a:pt x="12371" y="11802"/>
                  </a:cubicBezTo>
                  <a:cubicBezTo>
                    <a:pt x="14316" y="10920"/>
                    <a:pt x="16049" y="9705"/>
                    <a:pt x="17386" y="8033"/>
                  </a:cubicBezTo>
                  <a:cubicBezTo>
                    <a:pt x="19940" y="4720"/>
                    <a:pt x="18177" y="768"/>
                    <a:pt x="14134" y="130"/>
                  </a:cubicBezTo>
                  <a:cubicBezTo>
                    <a:pt x="13605" y="42"/>
                    <a:pt x="13062" y="1"/>
                    <a:pt x="125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41"/>
            <p:cNvSpPr/>
            <p:nvPr/>
          </p:nvSpPr>
          <p:spPr>
            <a:xfrm>
              <a:off x="1529375" y="2501199"/>
              <a:ext cx="1645251" cy="1076411"/>
            </a:xfrm>
            <a:custGeom>
              <a:avLst/>
              <a:gdLst/>
              <a:ahLst/>
              <a:cxnLst/>
              <a:rect l="l" t="t" r="r" b="b"/>
              <a:pathLst>
                <a:path w="45305" h="29643" extrusionOk="0">
                  <a:moveTo>
                    <a:pt x="34267" y="1084"/>
                  </a:moveTo>
                  <a:cubicBezTo>
                    <a:pt x="34464" y="1084"/>
                    <a:pt x="34623" y="1234"/>
                    <a:pt x="34712" y="1607"/>
                  </a:cubicBezTo>
                  <a:cubicBezTo>
                    <a:pt x="34955" y="2458"/>
                    <a:pt x="34135" y="4343"/>
                    <a:pt x="33922" y="5072"/>
                  </a:cubicBezTo>
                  <a:cubicBezTo>
                    <a:pt x="33618" y="6015"/>
                    <a:pt x="33223" y="6926"/>
                    <a:pt x="32767" y="7808"/>
                  </a:cubicBezTo>
                  <a:cubicBezTo>
                    <a:pt x="31885" y="9541"/>
                    <a:pt x="29575" y="13188"/>
                    <a:pt x="29423" y="13340"/>
                  </a:cubicBezTo>
                  <a:cubicBezTo>
                    <a:pt x="29484" y="13249"/>
                    <a:pt x="29484" y="13127"/>
                    <a:pt x="29484" y="12975"/>
                  </a:cubicBezTo>
                  <a:cubicBezTo>
                    <a:pt x="29393" y="10604"/>
                    <a:pt x="29697" y="8264"/>
                    <a:pt x="30609" y="6045"/>
                  </a:cubicBezTo>
                  <a:cubicBezTo>
                    <a:pt x="31065" y="4951"/>
                    <a:pt x="31703" y="3917"/>
                    <a:pt x="32372" y="2975"/>
                  </a:cubicBezTo>
                  <a:cubicBezTo>
                    <a:pt x="32884" y="2217"/>
                    <a:pt x="33723" y="1084"/>
                    <a:pt x="34267" y="1084"/>
                  </a:cubicBezTo>
                  <a:close/>
                  <a:moveTo>
                    <a:pt x="36238" y="9522"/>
                  </a:moveTo>
                  <a:cubicBezTo>
                    <a:pt x="36497" y="9522"/>
                    <a:pt x="36678" y="9746"/>
                    <a:pt x="36688" y="10300"/>
                  </a:cubicBezTo>
                  <a:cubicBezTo>
                    <a:pt x="36718" y="11212"/>
                    <a:pt x="35624" y="13036"/>
                    <a:pt x="35259" y="13522"/>
                  </a:cubicBezTo>
                  <a:cubicBezTo>
                    <a:pt x="34955" y="13917"/>
                    <a:pt x="34591" y="14373"/>
                    <a:pt x="34226" y="14738"/>
                  </a:cubicBezTo>
                  <a:cubicBezTo>
                    <a:pt x="34135" y="14525"/>
                    <a:pt x="34104" y="14313"/>
                    <a:pt x="34074" y="14069"/>
                  </a:cubicBezTo>
                  <a:cubicBezTo>
                    <a:pt x="33952" y="13279"/>
                    <a:pt x="34104" y="12367"/>
                    <a:pt x="34378" y="11607"/>
                  </a:cubicBezTo>
                  <a:cubicBezTo>
                    <a:pt x="34732" y="10586"/>
                    <a:pt x="35672" y="9522"/>
                    <a:pt x="36238" y="9522"/>
                  </a:cubicBezTo>
                  <a:close/>
                  <a:moveTo>
                    <a:pt x="5309" y="12857"/>
                  </a:moveTo>
                  <a:cubicBezTo>
                    <a:pt x="5467" y="12857"/>
                    <a:pt x="5600" y="12883"/>
                    <a:pt x="5684" y="12945"/>
                  </a:cubicBezTo>
                  <a:cubicBezTo>
                    <a:pt x="6079" y="13188"/>
                    <a:pt x="5775" y="14465"/>
                    <a:pt x="5228" y="14951"/>
                  </a:cubicBezTo>
                  <a:cubicBezTo>
                    <a:pt x="4256" y="15924"/>
                    <a:pt x="3070" y="16349"/>
                    <a:pt x="1824" y="16683"/>
                  </a:cubicBezTo>
                  <a:cubicBezTo>
                    <a:pt x="1885" y="16045"/>
                    <a:pt x="2037" y="15437"/>
                    <a:pt x="2310" y="14951"/>
                  </a:cubicBezTo>
                  <a:cubicBezTo>
                    <a:pt x="2645" y="14313"/>
                    <a:pt x="3222" y="13765"/>
                    <a:pt x="3800" y="13340"/>
                  </a:cubicBezTo>
                  <a:cubicBezTo>
                    <a:pt x="4141" y="13090"/>
                    <a:pt x="4838" y="12857"/>
                    <a:pt x="5309" y="12857"/>
                  </a:cubicBezTo>
                  <a:close/>
                  <a:moveTo>
                    <a:pt x="18238" y="19176"/>
                  </a:moveTo>
                  <a:lnTo>
                    <a:pt x="18238" y="19176"/>
                  </a:lnTo>
                  <a:cubicBezTo>
                    <a:pt x="18086" y="19510"/>
                    <a:pt x="17964" y="19875"/>
                    <a:pt x="17873" y="20240"/>
                  </a:cubicBezTo>
                  <a:cubicBezTo>
                    <a:pt x="17124" y="22716"/>
                    <a:pt x="16075" y="28686"/>
                    <a:pt x="12529" y="28686"/>
                  </a:cubicBezTo>
                  <a:cubicBezTo>
                    <a:pt x="12332" y="28686"/>
                    <a:pt x="12128" y="28667"/>
                    <a:pt x="11915" y="28629"/>
                  </a:cubicBezTo>
                  <a:cubicBezTo>
                    <a:pt x="8450" y="28021"/>
                    <a:pt x="10639" y="24252"/>
                    <a:pt x="12189" y="22915"/>
                  </a:cubicBezTo>
                  <a:cubicBezTo>
                    <a:pt x="13314" y="21942"/>
                    <a:pt x="14651" y="21182"/>
                    <a:pt x="15958" y="20422"/>
                  </a:cubicBezTo>
                  <a:cubicBezTo>
                    <a:pt x="16657" y="19997"/>
                    <a:pt x="17478" y="19571"/>
                    <a:pt x="18238" y="19176"/>
                  </a:cubicBezTo>
                  <a:close/>
                  <a:moveTo>
                    <a:pt x="34462" y="1"/>
                  </a:moveTo>
                  <a:cubicBezTo>
                    <a:pt x="32739" y="1"/>
                    <a:pt x="30835" y="3865"/>
                    <a:pt x="30274" y="5042"/>
                  </a:cubicBezTo>
                  <a:cubicBezTo>
                    <a:pt x="29059" y="7626"/>
                    <a:pt x="28451" y="10544"/>
                    <a:pt x="28481" y="13401"/>
                  </a:cubicBezTo>
                  <a:cubicBezTo>
                    <a:pt x="28481" y="13705"/>
                    <a:pt x="28511" y="14039"/>
                    <a:pt x="28572" y="14373"/>
                  </a:cubicBezTo>
                  <a:cubicBezTo>
                    <a:pt x="28329" y="14647"/>
                    <a:pt x="28055" y="14921"/>
                    <a:pt x="27812" y="15164"/>
                  </a:cubicBezTo>
                  <a:cubicBezTo>
                    <a:pt x="27387" y="15589"/>
                    <a:pt x="26961" y="16015"/>
                    <a:pt x="26475" y="16319"/>
                  </a:cubicBezTo>
                  <a:cubicBezTo>
                    <a:pt x="25728" y="16849"/>
                    <a:pt x="25001" y="17340"/>
                    <a:pt x="24353" y="17340"/>
                  </a:cubicBezTo>
                  <a:cubicBezTo>
                    <a:pt x="24183" y="17340"/>
                    <a:pt x="24019" y="17306"/>
                    <a:pt x="23861" y="17231"/>
                  </a:cubicBezTo>
                  <a:cubicBezTo>
                    <a:pt x="23314" y="16957"/>
                    <a:pt x="23101" y="16167"/>
                    <a:pt x="23010" y="15316"/>
                  </a:cubicBezTo>
                  <a:cubicBezTo>
                    <a:pt x="22949" y="14525"/>
                    <a:pt x="23131" y="13583"/>
                    <a:pt x="23405" y="12823"/>
                  </a:cubicBezTo>
                  <a:cubicBezTo>
                    <a:pt x="23787" y="11772"/>
                    <a:pt x="24657" y="10628"/>
                    <a:pt x="25750" y="10628"/>
                  </a:cubicBezTo>
                  <a:cubicBezTo>
                    <a:pt x="26047" y="10628"/>
                    <a:pt x="26362" y="10713"/>
                    <a:pt x="26688" y="10908"/>
                  </a:cubicBezTo>
                  <a:cubicBezTo>
                    <a:pt x="26705" y="10920"/>
                    <a:pt x="26723" y="10925"/>
                    <a:pt x="26740" y="10925"/>
                  </a:cubicBezTo>
                  <a:cubicBezTo>
                    <a:pt x="26817" y="10925"/>
                    <a:pt x="26883" y="10830"/>
                    <a:pt x="26809" y="10756"/>
                  </a:cubicBezTo>
                  <a:cubicBezTo>
                    <a:pt x="26421" y="10254"/>
                    <a:pt x="25912" y="10036"/>
                    <a:pt x="25379" y="10036"/>
                  </a:cubicBezTo>
                  <a:cubicBezTo>
                    <a:pt x="24784" y="10036"/>
                    <a:pt x="24161" y="10307"/>
                    <a:pt x="23648" y="10756"/>
                  </a:cubicBezTo>
                  <a:cubicBezTo>
                    <a:pt x="22797" y="11577"/>
                    <a:pt x="22250" y="12854"/>
                    <a:pt x="22068" y="14161"/>
                  </a:cubicBezTo>
                  <a:cubicBezTo>
                    <a:pt x="22037" y="14191"/>
                    <a:pt x="21946" y="15133"/>
                    <a:pt x="22098" y="15893"/>
                  </a:cubicBezTo>
                  <a:cubicBezTo>
                    <a:pt x="21308" y="16501"/>
                    <a:pt x="20517" y="17048"/>
                    <a:pt x="19666" y="17535"/>
                  </a:cubicBezTo>
                  <a:cubicBezTo>
                    <a:pt x="20244" y="15437"/>
                    <a:pt x="20760" y="13340"/>
                    <a:pt x="21277" y="11273"/>
                  </a:cubicBezTo>
                  <a:cubicBezTo>
                    <a:pt x="21338" y="11030"/>
                    <a:pt x="21368" y="10817"/>
                    <a:pt x="21429" y="10544"/>
                  </a:cubicBezTo>
                  <a:cubicBezTo>
                    <a:pt x="21464" y="10319"/>
                    <a:pt x="21292" y="10192"/>
                    <a:pt x="21120" y="10192"/>
                  </a:cubicBezTo>
                  <a:cubicBezTo>
                    <a:pt x="20990" y="10192"/>
                    <a:pt x="20861" y="10265"/>
                    <a:pt x="20821" y="10422"/>
                  </a:cubicBezTo>
                  <a:cubicBezTo>
                    <a:pt x="20016" y="13641"/>
                    <a:pt x="17009" y="17571"/>
                    <a:pt x="15897" y="17571"/>
                  </a:cubicBezTo>
                  <a:cubicBezTo>
                    <a:pt x="15749" y="17571"/>
                    <a:pt x="15634" y="17502"/>
                    <a:pt x="15563" y="17352"/>
                  </a:cubicBezTo>
                  <a:cubicBezTo>
                    <a:pt x="14925" y="16015"/>
                    <a:pt x="16657" y="12094"/>
                    <a:pt x="16900" y="10999"/>
                  </a:cubicBezTo>
                  <a:cubicBezTo>
                    <a:pt x="16916" y="10871"/>
                    <a:pt x="16839" y="10675"/>
                    <a:pt x="16687" y="10675"/>
                  </a:cubicBezTo>
                  <a:cubicBezTo>
                    <a:pt x="16550" y="10675"/>
                    <a:pt x="16354" y="10832"/>
                    <a:pt x="16110" y="11334"/>
                  </a:cubicBezTo>
                  <a:cubicBezTo>
                    <a:pt x="15836" y="11881"/>
                    <a:pt x="15198" y="13917"/>
                    <a:pt x="14955" y="14404"/>
                  </a:cubicBezTo>
                  <a:cubicBezTo>
                    <a:pt x="12865" y="17446"/>
                    <a:pt x="10798" y="18416"/>
                    <a:pt x="9796" y="18416"/>
                  </a:cubicBezTo>
                  <a:cubicBezTo>
                    <a:pt x="9647" y="18416"/>
                    <a:pt x="9521" y="18395"/>
                    <a:pt x="9423" y="18355"/>
                  </a:cubicBezTo>
                  <a:cubicBezTo>
                    <a:pt x="9058" y="18203"/>
                    <a:pt x="7812" y="16927"/>
                    <a:pt x="8845" y="14373"/>
                  </a:cubicBezTo>
                  <a:cubicBezTo>
                    <a:pt x="9298" y="13188"/>
                    <a:pt x="10270" y="11972"/>
                    <a:pt x="11427" y="11972"/>
                  </a:cubicBezTo>
                  <a:cubicBezTo>
                    <a:pt x="11901" y="11972"/>
                    <a:pt x="12406" y="12176"/>
                    <a:pt x="12918" y="12671"/>
                  </a:cubicBezTo>
                  <a:cubicBezTo>
                    <a:pt x="12932" y="12685"/>
                    <a:pt x="12947" y="12691"/>
                    <a:pt x="12962" y="12691"/>
                  </a:cubicBezTo>
                  <a:cubicBezTo>
                    <a:pt x="13013" y="12691"/>
                    <a:pt x="13057" y="12620"/>
                    <a:pt x="13010" y="12550"/>
                  </a:cubicBezTo>
                  <a:cubicBezTo>
                    <a:pt x="12493" y="11675"/>
                    <a:pt x="11867" y="11314"/>
                    <a:pt x="11225" y="11314"/>
                  </a:cubicBezTo>
                  <a:cubicBezTo>
                    <a:pt x="9302" y="11314"/>
                    <a:pt x="7234" y="14556"/>
                    <a:pt x="7508" y="16927"/>
                  </a:cubicBezTo>
                  <a:cubicBezTo>
                    <a:pt x="6626" y="17990"/>
                    <a:pt x="5380" y="19054"/>
                    <a:pt x="3982" y="19115"/>
                  </a:cubicBezTo>
                  <a:cubicBezTo>
                    <a:pt x="3921" y="19119"/>
                    <a:pt x="3862" y="19120"/>
                    <a:pt x="3804" y="19120"/>
                  </a:cubicBezTo>
                  <a:cubicBezTo>
                    <a:pt x="2385" y="19120"/>
                    <a:pt x="1824" y="18064"/>
                    <a:pt x="1824" y="16896"/>
                  </a:cubicBezTo>
                  <a:cubicBezTo>
                    <a:pt x="3709" y="16896"/>
                    <a:pt x="6414" y="15468"/>
                    <a:pt x="6535" y="13462"/>
                  </a:cubicBezTo>
                  <a:cubicBezTo>
                    <a:pt x="6616" y="12204"/>
                    <a:pt x="6030" y="11699"/>
                    <a:pt x="5225" y="11699"/>
                  </a:cubicBezTo>
                  <a:cubicBezTo>
                    <a:pt x="4221" y="11699"/>
                    <a:pt x="2877" y="12486"/>
                    <a:pt x="2067" y="13583"/>
                  </a:cubicBezTo>
                  <a:cubicBezTo>
                    <a:pt x="851" y="15194"/>
                    <a:pt x="0" y="18355"/>
                    <a:pt x="2067" y="19662"/>
                  </a:cubicBezTo>
                  <a:cubicBezTo>
                    <a:pt x="2530" y="19946"/>
                    <a:pt x="3009" y="20069"/>
                    <a:pt x="3486" y="20069"/>
                  </a:cubicBezTo>
                  <a:cubicBezTo>
                    <a:pt x="5106" y="20069"/>
                    <a:pt x="6707" y="18647"/>
                    <a:pt x="7599" y="17261"/>
                  </a:cubicBezTo>
                  <a:cubicBezTo>
                    <a:pt x="7660" y="17595"/>
                    <a:pt x="7782" y="17899"/>
                    <a:pt x="7964" y="18173"/>
                  </a:cubicBezTo>
                  <a:cubicBezTo>
                    <a:pt x="8495" y="18969"/>
                    <a:pt x="9170" y="19301"/>
                    <a:pt x="9907" y="19301"/>
                  </a:cubicBezTo>
                  <a:cubicBezTo>
                    <a:pt x="11535" y="19301"/>
                    <a:pt x="13464" y="17683"/>
                    <a:pt x="14803" y="15863"/>
                  </a:cubicBezTo>
                  <a:lnTo>
                    <a:pt x="14803" y="15863"/>
                  </a:lnTo>
                  <a:cubicBezTo>
                    <a:pt x="14499" y="16927"/>
                    <a:pt x="14529" y="17899"/>
                    <a:pt x="15198" y="18355"/>
                  </a:cubicBezTo>
                  <a:cubicBezTo>
                    <a:pt x="15306" y="18435"/>
                    <a:pt x="15438" y="18471"/>
                    <a:pt x="15586" y="18471"/>
                  </a:cubicBezTo>
                  <a:cubicBezTo>
                    <a:pt x="16735" y="18471"/>
                    <a:pt x="18911" y="16334"/>
                    <a:pt x="19180" y="15984"/>
                  </a:cubicBezTo>
                  <a:lnTo>
                    <a:pt x="19180" y="15984"/>
                  </a:lnTo>
                  <a:cubicBezTo>
                    <a:pt x="18937" y="16744"/>
                    <a:pt x="18724" y="17504"/>
                    <a:pt x="18450" y="18203"/>
                  </a:cubicBezTo>
                  <a:cubicBezTo>
                    <a:pt x="16171" y="19510"/>
                    <a:pt x="13830" y="20696"/>
                    <a:pt x="11763" y="22367"/>
                  </a:cubicBezTo>
                  <a:cubicBezTo>
                    <a:pt x="9788" y="23978"/>
                    <a:pt x="7599" y="27717"/>
                    <a:pt x="10943" y="29267"/>
                  </a:cubicBezTo>
                  <a:cubicBezTo>
                    <a:pt x="11492" y="29527"/>
                    <a:pt x="12017" y="29642"/>
                    <a:pt x="12514" y="29642"/>
                  </a:cubicBezTo>
                  <a:cubicBezTo>
                    <a:pt x="14988" y="29642"/>
                    <a:pt x="16779" y="26783"/>
                    <a:pt x="17539" y="24556"/>
                  </a:cubicBezTo>
                  <a:cubicBezTo>
                    <a:pt x="18268" y="22519"/>
                    <a:pt x="18876" y="20422"/>
                    <a:pt x="19484" y="18294"/>
                  </a:cubicBezTo>
                  <a:cubicBezTo>
                    <a:pt x="20457" y="17687"/>
                    <a:pt x="21429" y="16957"/>
                    <a:pt x="22250" y="16136"/>
                  </a:cubicBezTo>
                  <a:lnTo>
                    <a:pt x="22250" y="16167"/>
                  </a:lnTo>
                  <a:cubicBezTo>
                    <a:pt x="22646" y="17486"/>
                    <a:pt x="23316" y="17994"/>
                    <a:pt x="24112" y="17994"/>
                  </a:cubicBezTo>
                  <a:cubicBezTo>
                    <a:pt x="25514" y="17994"/>
                    <a:pt x="27306" y="16414"/>
                    <a:pt x="28663" y="14921"/>
                  </a:cubicBezTo>
                  <a:cubicBezTo>
                    <a:pt x="28959" y="16175"/>
                    <a:pt x="29632" y="17311"/>
                    <a:pt x="30878" y="17311"/>
                  </a:cubicBezTo>
                  <a:cubicBezTo>
                    <a:pt x="31171" y="17311"/>
                    <a:pt x="31496" y="17248"/>
                    <a:pt x="31855" y="17109"/>
                  </a:cubicBezTo>
                  <a:cubicBezTo>
                    <a:pt x="32524" y="16835"/>
                    <a:pt x="33162" y="16440"/>
                    <a:pt x="33770" y="15924"/>
                  </a:cubicBezTo>
                  <a:cubicBezTo>
                    <a:pt x="34424" y="16803"/>
                    <a:pt x="35512" y="17180"/>
                    <a:pt x="36787" y="17180"/>
                  </a:cubicBezTo>
                  <a:cubicBezTo>
                    <a:pt x="37231" y="17180"/>
                    <a:pt x="37698" y="17135"/>
                    <a:pt x="38177" y="17048"/>
                  </a:cubicBezTo>
                  <a:cubicBezTo>
                    <a:pt x="41065" y="16501"/>
                    <a:pt x="43648" y="14647"/>
                    <a:pt x="45199" y="12185"/>
                  </a:cubicBezTo>
                  <a:cubicBezTo>
                    <a:pt x="45304" y="12079"/>
                    <a:pt x="45204" y="11930"/>
                    <a:pt x="45073" y="11930"/>
                  </a:cubicBezTo>
                  <a:cubicBezTo>
                    <a:pt x="45015" y="11930"/>
                    <a:pt x="44950" y="11959"/>
                    <a:pt x="44895" y="12033"/>
                  </a:cubicBezTo>
                  <a:cubicBezTo>
                    <a:pt x="43375" y="13765"/>
                    <a:pt x="41551" y="15164"/>
                    <a:pt x="39302" y="15863"/>
                  </a:cubicBezTo>
                  <a:cubicBezTo>
                    <a:pt x="38568" y="16090"/>
                    <a:pt x="37865" y="16247"/>
                    <a:pt x="37157" y="16247"/>
                  </a:cubicBezTo>
                  <a:cubicBezTo>
                    <a:pt x="36633" y="16247"/>
                    <a:pt x="36106" y="16161"/>
                    <a:pt x="35563" y="15954"/>
                  </a:cubicBezTo>
                  <a:cubicBezTo>
                    <a:pt x="35046" y="15772"/>
                    <a:pt x="34743" y="15589"/>
                    <a:pt x="34530" y="15376"/>
                  </a:cubicBezTo>
                  <a:cubicBezTo>
                    <a:pt x="35594" y="14252"/>
                    <a:pt x="36505" y="12884"/>
                    <a:pt x="37022" y="11729"/>
                  </a:cubicBezTo>
                  <a:cubicBezTo>
                    <a:pt x="37503" y="10683"/>
                    <a:pt x="38010" y="8716"/>
                    <a:pt x="36586" y="8716"/>
                  </a:cubicBezTo>
                  <a:cubicBezTo>
                    <a:pt x="36479" y="8716"/>
                    <a:pt x="36361" y="8727"/>
                    <a:pt x="36232" y="8750"/>
                  </a:cubicBezTo>
                  <a:cubicBezTo>
                    <a:pt x="34560" y="9054"/>
                    <a:pt x="33010" y="11759"/>
                    <a:pt x="33071" y="13887"/>
                  </a:cubicBezTo>
                  <a:cubicBezTo>
                    <a:pt x="33132" y="14495"/>
                    <a:pt x="33223" y="14981"/>
                    <a:pt x="33375" y="15407"/>
                  </a:cubicBezTo>
                  <a:cubicBezTo>
                    <a:pt x="33229" y="15523"/>
                    <a:pt x="31971" y="16446"/>
                    <a:pt x="31117" y="16446"/>
                  </a:cubicBezTo>
                  <a:cubicBezTo>
                    <a:pt x="31079" y="16446"/>
                    <a:pt x="31041" y="16444"/>
                    <a:pt x="31004" y="16440"/>
                  </a:cubicBezTo>
                  <a:cubicBezTo>
                    <a:pt x="29788" y="16288"/>
                    <a:pt x="29484" y="14221"/>
                    <a:pt x="29484" y="14100"/>
                  </a:cubicBezTo>
                  <a:cubicBezTo>
                    <a:pt x="29940" y="13583"/>
                    <a:pt x="30274" y="13127"/>
                    <a:pt x="30457" y="12823"/>
                  </a:cubicBezTo>
                  <a:cubicBezTo>
                    <a:pt x="30487" y="12793"/>
                    <a:pt x="33800" y="8112"/>
                    <a:pt x="34712" y="5498"/>
                  </a:cubicBezTo>
                  <a:cubicBezTo>
                    <a:pt x="35138" y="4312"/>
                    <a:pt x="36627" y="817"/>
                    <a:pt x="34894" y="87"/>
                  </a:cubicBezTo>
                  <a:cubicBezTo>
                    <a:pt x="34752" y="28"/>
                    <a:pt x="34608" y="1"/>
                    <a:pt x="344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41"/>
            <p:cNvSpPr/>
            <p:nvPr/>
          </p:nvSpPr>
          <p:spPr>
            <a:xfrm>
              <a:off x="2165178" y="3159980"/>
              <a:ext cx="1151294" cy="923100"/>
            </a:xfrm>
            <a:custGeom>
              <a:avLst/>
              <a:gdLst/>
              <a:ahLst/>
              <a:cxnLst/>
              <a:rect l="l" t="t" r="r" b="b"/>
              <a:pathLst>
                <a:path w="31703" h="25421" extrusionOk="0">
                  <a:moveTo>
                    <a:pt x="30852" y="0"/>
                  </a:moveTo>
                  <a:lnTo>
                    <a:pt x="30852" y="0"/>
                  </a:lnTo>
                  <a:cubicBezTo>
                    <a:pt x="30852" y="1"/>
                    <a:pt x="26171" y="3982"/>
                    <a:pt x="23861" y="5046"/>
                  </a:cubicBezTo>
                  <a:cubicBezTo>
                    <a:pt x="21551" y="6110"/>
                    <a:pt x="9423" y="6596"/>
                    <a:pt x="9423" y="6596"/>
                  </a:cubicBezTo>
                  <a:cubicBezTo>
                    <a:pt x="9423" y="6596"/>
                    <a:pt x="9453" y="1581"/>
                    <a:pt x="8936" y="882"/>
                  </a:cubicBezTo>
                  <a:cubicBezTo>
                    <a:pt x="8923" y="865"/>
                    <a:pt x="8906" y="857"/>
                    <a:pt x="8884" y="857"/>
                  </a:cubicBezTo>
                  <a:cubicBezTo>
                    <a:pt x="7994" y="857"/>
                    <a:pt x="1" y="14484"/>
                    <a:pt x="31" y="15107"/>
                  </a:cubicBezTo>
                  <a:cubicBezTo>
                    <a:pt x="61" y="15776"/>
                    <a:pt x="10304" y="25198"/>
                    <a:pt x="11064" y="25411"/>
                  </a:cubicBezTo>
                  <a:cubicBezTo>
                    <a:pt x="11084" y="25417"/>
                    <a:pt x="11102" y="25420"/>
                    <a:pt x="11119" y="25420"/>
                  </a:cubicBezTo>
                  <a:cubicBezTo>
                    <a:pt x="11775" y="25420"/>
                    <a:pt x="10851" y="21034"/>
                    <a:pt x="10851" y="21034"/>
                  </a:cubicBezTo>
                  <a:cubicBezTo>
                    <a:pt x="10851" y="21034"/>
                    <a:pt x="26323" y="19302"/>
                    <a:pt x="27964" y="18694"/>
                  </a:cubicBezTo>
                  <a:cubicBezTo>
                    <a:pt x="29606" y="18086"/>
                    <a:pt x="31703" y="4013"/>
                    <a:pt x="308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41"/>
            <p:cNvSpPr/>
            <p:nvPr/>
          </p:nvSpPr>
          <p:spPr>
            <a:xfrm>
              <a:off x="1510601" y="1776075"/>
              <a:ext cx="1267212" cy="887514"/>
            </a:xfrm>
            <a:custGeom>
              <a:avLst/>
              <a:gdLst/>
              <a:ahLst/>
              <a:cxnLst/>
              <a:rect l="l" t="t" r="r" b="b"/>
              <a:pathLst>
                <a:path w="34895" h="24441" extrusionOk="0">
                  <a:moveTo>
                    <a:pt x="12909" y="0"/>
                  </a:moveTo>
                  <a:cubicBezTo>
                    <a:pt x="12538" y="0"/>
                    <a:pt x="12186" y="38"/>
                    <a:pt x="11855" y="117"/>
                  </a:cubicBezTo>
                  <a:cubicBezTo>
                    <a:pt x="6171" y="1485"/>
                    <a:pt x="1" y="12366"/>
                    <a:pt x="1" y="12366"/>
                  </a:cubicBezTo>
                  <a:cubicBezTo>
                    <a:pt x="1" y="12366"/>
                    <a:pt x="3482" y="11304"/>
                    <a:pt x="5921" y="11304"/>
                  </a:cubicBezTo>
                  <a:cubicBezTo>
                    <a:pt x="6311" y="11304"/>
                    <a:pt x="6674" y="11331"/>
                    <a:pt x="6992" y="11394"/>
                  </a:cubicBezTo>
                  <a:cubicBezTo>
                    <a:pt x="9271" y="11850"/>
                    <a:pt x="19727" y="19935"/>
                    <a:pt x="19727" y="19935"/>
                  </a:cubicBezTo>
                  <a:cubicBezTo>
                    <a:pt x="19727" y="19935"/>
                    <a:pt x="16992" y="23856"/>
                    <a:pt x="17478" y="24281"/>
                  </a:cubicBezTo>
                  <a:cubicBezTo>
                    <a:pt x="17626" y="24396"/>
                    <a:pt x="18780" y="24440"/>
                    <a:pt x="20400" y="24440"/>
                  </a:cubicBezTo>
                  <a:cubicBezTo>
                    <a:pt x="24780" y="24440"/>
                    <a:pt x="32569" y="24119"/>
                    <a:pt x="33101" y="24008"/>
                  </a:cubicBezTo>
                  <a:cubicBezTo>
                    <a:pt x="33831" y="23826"/>
                    <a:pt x="34895" y="7138"/>
                    <a:pt x="34469" y="6652"/>
                  </a:cubicBezTo>
                  <a:cubicBezTo>
                    <a:pt x="34443" y="6622"/>
                    <a:pt x="34402" y="6608"/>
                    <a:pt x="34348" y="6608"/>
                  </a:cubicBezTo>
                  <a:cubicBezTo>
                    <a:pt x="33525" y="6608"/>
                    <a:pt x="29697" y="9874"/>
                    <a:pt x="29697" y="9874"/>
                  </a:cubicBezTo>
                  <a:cubicBezTo>
                    <a:pt x="29697" y="9874"/>
                    <a:pt x="18933" y="0"/>
                    <a:pt x="12909" y="0"/>
                  </a:cubicBezTo>
                  <a:close/>
                </a:path>
              </a:pathLst>
            </a:custGeom>
            <a:solidFill>
              <a:srgbClr val="9EC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42"/>
          <p:cNvSpPr txBox="1">
            <a:spLocks noGrp="1"/>
          </p:cNvSpPr>
          <p:nvPr>
            <p:ph type="title"/>
          </p:nvPr>
        </p:nvSpPr>
        <p:spPr>
          <a:xfrm>
            <a:off x="481450" y="342574"/>
            <a:ext cx="7506000" cy="57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Process</a:t>
            </a:r>
            <a:endParaRPr sz="3000">
              <a:solidFill>
                <a:schemeClr val="dk1"/>
              </a:solidFill>
              <a:latin typeface="Inconsolata"/>
              <a:ea typeface="Inconsolata"/>
              <a:cs typeface="Inconsolata"/>
              <a:sym typeface="Inconsolata"/>
            </a:endParaRPr>
          </a:p>
        </p:txBody>
      </p:sp>
      <p:sp>
        <p:nvSpPr>
          <p:cNvPr id="354" name="Google Shape;354;p42"/>
          <p:cNvSpPr txBox="1"/>
          <p:nvPr/>
        </p:nvSpPr>
        <p:spPr>
          <a:xfrm>
            <a:off x="830263" y="3498949"/>
            <a:ext cx="1356000" cy="5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55" name="Google Shape;355;p42"/>
          <p:cNvSpPr txBox="1"/>
          <p:nvPr/>
        </p:nvSpPr>
        <p:spPr>
          <a:xfrm>
            <a:off x="3997212" y="3498957"/>
            <a:ext cx="1356000" cy="5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56" name="Google Shape;356;p42"/>
          <p:cNvSpPr txBox="1"/>
          <p:nvPr/>
        </p:nvSpPr>
        <p:spPr>
          <a:xfrm>
            <a:off x="2413718" y="3498937"/>
            <a:ext cx="1356000" cy="5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57" name="Google Shape;357;p42"/>
          <p:cNvSpPr txBox="1"/>
          <p:nvPr/>
        </p:nvSpPr>
        <p:spPr>
          <a:xfrm>
            <a:off x="5580655" y="3498957"/>
            <a:ext cx="1356000" cy="5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58" name="Google Shape;358;p42"/>
          <p:cNvSpPr txBox="1"/>
          <p:nvPr/>
        </p:nvSpPr>
        <p:spPr>
          <a:xfrm>
            <a:off x="7164136" y="3498943"/>
            <a:ext cx="1356000" cy="5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59" name="Google Shape;359;p42"/>
          <p:cNvSpPr txBox="1"/>
          <p:nvPr/>
        </p:nvSpPr>
        <p:spPr>
          <a:xfrm>
            <a:off x="787562" y="3212234"/>
            <a:ext cx="1356000" cy="4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2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sp>
        <p:nvSpPr>
          <p:cNvPr id="360" name="Google Shape;360;p42"/>
          <p:cNvSpPr txBox="1"/>
          <p:nvPr/>
        </p:nvSpPr>
        <p:spPr>
          <a:xfrm>
            <a:off x="3954509" y="3212240"/>
            <a:ext cx="1356000" cy="4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2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sp>
        <p:nvSpPr>
          <p:cNvPr id="361" name="Google Shape;361;p42"/>
          <p:cNvSpPr txBox="1"/>
          <p:nvPr/>
        </p:nvSpPr>
        <p:spPr>
          <a:xfrm>
            <a:off x="2371017" y="3212224"/>
            <a:ext cx="1356000" cy="4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2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sp>
        <p:nvSpPr>
          <p:cNvPr id="362" name="Google Shape;362;p42"/>
          <p:cNvSpPr txBox="1"/>
          <p:nvPr/>
        </p:nvSpPr>
        <p:spPr>
          <a:xfrm>
            <a:off x="5537951" y="3212240"/>
            <a:ext cx="1356000" cy="4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2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sp>
        <p:nvSpPr>
          <p:cNvPr id="363" name="Google Shape;363;p42"/>
          <p:cNvSpPr/>
          <p:nvPr/>
        </p:nvSpPr>
        <p:spPr>
          <a:xfrm>
            <a:off x="1071224" y="803380"/>
            <a:ext cx="7145846" cy="2277490"/>
          </a:xfrm>
          <a:custGeom>
            <a:avLst/>
            <a:gdLst/>
            <a:ahLst/>
            <a:cxnLst/>
            <a:rect l="l" t="t" r="r" b="b"/>
            <a:pathLst>
              <a:path w="154438" h="73296" extrusionOk="0">
                <a:moveTo>
                  <a:pt x="154187" y="0"/>
                </a:moveTo>
                <a:lnTo>
                  <a:pt x="116001" y="29733"/>
                </a:lnTo>
                <a:lnTo>
                  <a:pt x="76581" y="36135"/>
                </a:lnTo>
                <a:lnTo>
                  <a:pt x="76560" y="36135"/>
                </a:lnTo>
                <a:lnTo>
                  <a:pt x="38688" y="52979"/>
                </a:lnTo>
                <a:lnTo>
                  <a:pt x="1" y="72919"/>
                </a:lnTo>
                <a:lnTo>
                  <a:pt x="210" y="73296"/>
                </a:lnTo>
                <a:lnTo>
                  <a:pt x="38898" y="53376"/>
                </a:lnTo>
                <a:lnTo>
                  <a:pt x="76686" y="36575"/>
                </a:lnTo>
                <a:lnTo>
                  <a:pt x="116127" y="30172"/>
                </a:lnTo>
                <a:lnTo>
                  <a:pt x="116189" y="30151"/>
                </a:lnTo>
                <a:lnTo>
                  <a:pt x="154438" y="356"/>
                </a:lnTo>
                <a:lnTo>
                  <a:pt x="154187" y="0"/>
                </a:ln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4" name="Google Shape;364;p42"/>
          <p:cNvGrpSpPr/>
          <p:nvPr/>
        </p:nvGrpSpPr>
        <p:grpSpPr>
          <a:xfrm>
            <a:off x="498098" y="2524521"/>
            <a:ext cx="1034971" cy="827709"/>
            <a:chOff x="2718450" y="9070463"/>
            <a:chExt cx="909625" cy="665950"/>
          </a:xfrm>
        </p:grpSpPr>
        <p:sp>
          <p:nvSpPr>
            <p:cNvPr id="365" name="Google Shape;365;p42"/>
            <p:cNvSpPr/>
            <p:nvPr/>
          </p:nvSpPr>
          <p:spPr>
            <a:xfrm>
              <a:off x="2718450" y="9070463"/>
              <a:ext cx="909625" cy="665950"/>
            </a:xfrm>
            <a:custGeom>
              <a:avLst/>
              <a:gdLst/>
              <a:ahLst/>
              <a:cxnLst/>
              <a:rect l="l" t="t" r="r" b="b"/>
              <a:pathLst>
                <a:path w="36385" h="26638" extrusionOk="0">
                  <a:moveTo>
                    <a:pt x="14523" y="1"/>
                  </a:moveTo>
                  <a:cubicBezTo>
                    <a:pt x="12533" y="1"/>
                    <a:pt x="10604" y="1254"/>
                    <a:pt x="9748" y="3144"/>
                  </a:cubicBezTo>
                  <a:cubicBezTo>
                    <a:pt x="8893" y="4974"/>
                    <a:pt x="9191" y="6983"/>
                    <a:pt x="10524" y="8535"/>
                  </a:cubicBezTo>
                  <a:cubicBezTo>
                    <a:pt x="10644" y="8674"/>
                    <a:pt x="10763" y="8794"/>
                    <a:pt x="10882" y="8933"/>
                  </a:cubicBezTo>
                  <a:cubicBezTo>
                    <a:pt x="12195" y="10226"/>
                    <a:pt x="13866" y="10862"/>
                    <a:pt x="15298" y="11161"/>
                  </a:cubicBezTo>
                  <a:lnTo>
                    <a:pt x="15298" y="17109"/>
                  </a:lnTo>
                  <a:cubicBezTo>
                    <a:pt x="14483" y="16751"/>
                    <a:pt x="13608" y="16572"/>
                    <a:pt x="12692" y="16572"/>
                  </a:cubicBezTo>
                  <a:cubicBezTo>
                    <a:pt x="11360" y="16572"/>
                    <a:pt x="10067" y="16969"/>
                    <a:pt x="9012" y="17725"/>
                  </a:cubicBezTo>
                  <a:cubicBezTo>
                    <a:pt x="8435" y="17526"/>
                    <a:pt x="7819" y="17407"/>
                    <a:pt x="7202" y="17407"/>
                  </a:cubicBezTo>
                  <a:cubicBezTo>
                    <a:pt x="5989" y="17407"/>
                    <a:pt x="4775" y="17825"/>
                    <a:pt x="3820" y="18581"/>
                  </a:cubicBezTo>
                  <a:lnTo>
                    <a:pt x="956" y="20849"/>
                  </a:lnTo>
                  <a:cubicBezTo>
                    <a:pt x="359" y="21326"/>
                    <a:pt x="1" y="22042"/>
                    <a:pt x="1" y="22798"/>
                  </a:cubicBezTo>
                  <a:lnTo>
                    <a:pt x="1" y="24151"/>
                  </a:lnTo>
                  <a:cubicBezTo>
                    <a:pt x="1" y="25523"/>
                    <a:pt x="1115" y="26637"/>
                    <a:pt x="2488" y="26637"/>
                  </a:cubicBezTo>
                  <a:lnTo>
                    <a:pt x="33898" y="26637"/>
                  </a:lnTo>
                  <a:cubicBezTo>
                    <a:pt x="35271" y="26637"/>
                    <a:pt x="36385" y="25523"/>
                    <a:pt x="36385" y="24151"/>
                  </a:cubicBezTo>
                  <a:lnTo>
                    <a:pt x="36385" y="22798"/>
                  </a:lnTo>
                  <a:cubicBezTo>
                    <a:pt x="36385" y="22281"/>
                    <a:pt x="36226" y="21784"/>
                    <a:pt x="35927" y="21366"/>
                  </a:cubicBezTo>
                  <a:lnTo>
                    <a:pt x="34435" y="19257"/>
                  </a:lnTo>
                  <a:cubicBezTo>
                    <a:pt x="33222" y="17566"/>
                    <a:pt x="31272" y="16552"/>
                    <a:pt x="29184" y="16552"/>
                  </a:cubicBezTo>
                  <a:cubicBezTo>
                    <a:pt x="28050" y="16552"/>
                    <a:pt x="26936" y="16870"/>
                    <a:pt x="25961" y="17427"/>
                  </a:cubicBezTo>
                  <a:cubicBezTo>
                    <a:pt x="25245" y="17148"/>
                    <a:pt x="24469" y="17009"/>
                    <a:pt x="23693" y="17009"/>
                  </a:cubicBezTo>
                  <a:cubicBezTo>
                    <a:pt x="22917" y="17009"/>
                    <a:pt x="22142" y="17168"/>
                    <a:pt x="21425" y="17427"/>
                  </a:cubicBezTo>
                  <a:cubicBezTo>
                    <a:pt x="21326" y="17367"/>
                    <a:pt x="21207" y="17308"/>
                    <a:pt x="21107" y="17248"/>
                  </a:cubicBezTo>
                  <a:lnTo>
                    <a:pt x="21107" y="11161"/>
                  </a:lnTo>
                  <a:cubicBezTo>
                    <a:pt x="22539" y="10862"/>
                    <a:pt x="24210" y="10246"/>
                    <a:pt x="25523" y="8933"/>
                  </a:cubicBezTo>
                  <a:cubicBezTo>
                    <a:pt x="25643" y="8794"/>
                    <a:pt x="25762" y="8674"/>
                    <a:pt x="25881" y="8535"/>
                  </a:cubicBezTo>
                  <a:cubicBezTo>
                    <a:pt x="27214" y="6983"/>
                    <a:pt x="27513" y="4974"/>
                    <a:pt x="26657" y="3144"/>
                  </a:cubicBezTo>
                  <a:cubicBezTo>
                    <a:pt x="25802" y="1254"/>
                    <a:pt x="23872" y="1"/>
                    <a:pt x="21883" y="1"/>
                  </a:cubicBezTo>
                  <a:cubicBezTo>
                    <a:pt x="20689" y="1"/>
                    <a:pt x="19555" y="419"/>
                    <a:pt x="18601" y="1234"/>
                  </a:cubicBezTo>
                  <a:cubicBezTo>
                    <a:pt x="18461" y="1354"/>
                    <a:pt x="18322" y="1493"/>
                    <a:pt x="18203" y="1612"/>
                  </a:cubicBezTo>
                  <a:cubicBezTo>
                    <a:pt x="18083" y="1493"/>
                    <a:pt x="17944" y="1354"/>
                    <a:pt x="17805" y="1234"/>
                  </a:cubicBezTo>
                  <a:cubicBezTo>
                    <a:pt x="16850" y="419"/>
                    <a:pt x="15716" y="1"/>
                    <a:pt x="145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6" name="Google Shape;366;p42"/>
            <p:cNvGrpSpPr/>
            <p:nvPr/>
          </p:nvGrpSpPr>
          <p:grpSpPr>
            <a:xfrm>
              <a:off x="2780625" y="9132675"/>
              <a:ext cx="785300" cy="541625"/>
              <a:chOff x="2780625" y="9132675"/>
              <a:chExt cx="785300" cy="541625"/>
            </a:xfrm>
          </p:grpSpPr>
          <p:sp>
            <p:nvSpPr>
              <p:cNvPr id="367" name="Google Shape;367;p42"/>
              <p:cNvSpPr/>
              <p:nvPr/>
            </p:nvSpPr>
            <p:spPr>
              <a:xfrm>
                <a:off x="3163075" y="9284375"/>
                <a:ext cx="20900" cy="263600"/>
              </a:xfrm>
              <a:custGeom>
                <a:avLst/>
                <a:gdLst/>
                <a:ahLst/>
                <a:cxnLst/>
                <a:rect l="l" t="t" r="r" b="b"/>
                <a:pathLst>
                  <a:path w="836" h="10544" extrusionOk="0">
                    <a:moveTo>
                      <a:pt x="0" y="0"/>
                    </a:moveTo>
                    <a:lnTo>
                      <a:pt x="0" y="10544"/>
                    </a:lnTo>
                    <a:lnTo>
                      <a:pt x="835" y="10544"/>
                    </a:lnTo>
                    <a:lnTo>
                      <a:pt x="835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42"/>
              <p:cNvSpPr/>
              <p:nvPr/>
            </p:nvSpPr>
            <p:spPr>
              <a:xfrm>
                <a:off x="3167050" y="9132675"/>
                <a:ext cx="192650" cy="161450"/>
              </a:xfrm>
              <a:custGeom>
                <a:avLst/>
                <a:gdLst/>
                <a:ahLst/>
                <a:cxnLst/>
                <a:rect l="l" t="t" r="r" b="b"/>
                <a:pathLst>
                  <a:path w="7706" h="6458" extrusionOk="0">
                    <a:moveTo>
                      <a:pt x="3936" y="0"/>
                    </a:moveTo>
                    <a:cubicBezTo>
                      <a:pt x="3383" y="0"/>
                      <a:pt x="2812" y="191"/>
                      <a:pt x="2288" y="638"/>
                    </a:cubicBezTo>
                    <a:cubicBezTo>
                      <a:pt x="2188" y="717"/>
                      <a:pt x="2109" y="797"/>
                      <a:pt x="2009" y="896"/>
                    </a:cubicBezTo>
                    <a:cubicBezTo>
                      <a:pt x="0" y="2905"/>
                      <a:pt x="259" y="6446"/>
                      <a:pt x="259" y="6446"/>
                    </a:cubicBezTo>
                    <a:cubicBezTo>
                      <a:pt x="259" y="6446"/>
                      <a:pt x="407" y="6457"/>
                      <a:pt x="661" y="6457"/>
                    </a:cubicBezTo>
                    <a:cubicBezTo>
                      <a:pt x="1645" y="6457"/>
                      <a:pt x="4215" y="6294"/>
                      <a:pt x="5829" y="4696"/>
                    </a:cubicBezTo>
                    <a:cubicBezTo>
                      <a:pt x="5908" y="4596"/>
                      <a:pt x="5988" y="4517"/>
                      <a:pt x="6067" y="4417"/>
                    </a:cubicBezTo>
                    <a:cubicBezTo>
                      <a:pt x="7705" y="2515"/>
                      <a:pt x="5943" y="0"/>
                      <a:pt x="3936" y="0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42"/>
              <p:cNvSpPr/>
              <p:nvPr/>
            </p:nvSpPr>
            <p:spPr>
              <a:xfrm>
                <a:off x="2987350" y="9132675"/>
                <a:ext cx="192650" cy="161450"/>
              </a:xfrm>
              <a:custGeom>
                <a:avLst/>
                <a:gdLst/>
                <a:ahLst/>
                <a:cxnLst/>
                <a:rect l="l" t="t" r="r" b="b"/>
                <a:pathLst>
                  <a:path w="7706" h="6458" extrusionOk="0">
                    <a:moveTo>
                      <a:pt x="3769" y="0"/>
                    </a:moveTo>
                    <a:cubicBezTo>
                      <a:pt x="1762" y="0"/>
                      <a:pt x="0" y="2515"/>
                      <a:pt x="1638" y="4417"/>
                    </a:cubicBezTo>
                    <a:cubicBezTo>
                      <a:pt x="1718" y="4517"/>
                      <a:pt x="1797" y="4596"/>
                      <a:pt x="1897" y="4696"/>
                    </a:cubicBezTo>
                    <a:cubicBezTo>
                      <a:pt x="3495" y="6294"/>
                      <a:pt x="6061" y="6457"/>
                      <a:pt x="7045" y="6457"/>
                    </a:cubicBezTo>
                    <a:cubicBezTo>
                      <a:pt x="7298" y="6457"/>
                      <a:pt x="7447" y="6446"/>
                      <a:pt x="7447" y="6446"/>
                    </a:cubicBezTo>
                    <a:cubicBezTo>
                      <a:pt x="7447" y="6446"/>
                      <a:pt x="7705" y="2905"/>
                      <a:pt x="5696" y="896"/>
                    </a:cubicBezTo>
                    <a:cubicBezTo>
                      <a:pt x="5597" y="797"/>
                      <a:pt x="5517" y="717"/>
                      <a:pt x="5418" y="638"/>
                    </a:cubicBezTo>
                    <a:cubicBezTo>
                      <a:pt x="4894" y="191"/>
                      <a:pt x="4322" y="0"/>
                      <a:pt x="3769" y="0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42"/>
              <p:cNvSpPr/>
              <p:nvPr/>
            </p:nvSpPr>
            <p:spPr>
              <a:xfrm>
                <a:off x="2780625" y="9546750"/>
                <a:ext cx="785300" cy="127550"/>
              </a:xfrm>
              <a:custGeom>
                <a:avLst/>
                <a:gdLst/>
                <a:ahLst/>
                <a:cxnLst/>
                <a:rect l="l" t="t" r="r" b="b"/>
                <a:pathLst>
                  <a:path w="31412" h="5102" extrusionOk="0">
                    <a:moveTo>
                      <a:pt x="26696" y="0"/>
                    </a:moveTo>
                    <a:cubicBezTo>
                      <a:pt x="25596" y="0"/>
                      <a:pt x="24497" y="454"/>
                      <a:pt x="23713" y="1361"/>
                    </a:cubicBezTo>
                    <a:cubicBezTo>
                      <a:pt x="22987" y="755"/>
                      <a:pt x="22091" y="451"/>
                      <a:pt x="21196" y="451"/>
                    </a:cubicBezTo>
                    <a:cubicBezTo>
                      <a:pt x="20301" y="451"/>
                      <a:pt x="19406" y="755"/>
                      <a:pt x="18680" y="1361"/>
                    </a:cubicBezTo>
                    <a:cubicBezTo>
                      <a:pt x="17898" y="454"/>
                      <a:pt x="16804" y="1"/>
                      <a:pt x="15709" y="1"/>
                    </a:cubicBezTo>
                    <a:cubicBezTo>
                      <a:pt x="14714" y="1"/>
                      <a:pt x="13717" y="375"/>
                      <a:pt x="12951" y="1123"/>
                    </a:cubicBezTo>
                    <a:cubicBezTo>
                      <a:pt x="12197" y="378"/>
                      <a:pt x="11204" y="6"/>
                      <a:pt x="10210" y="6"/>
                    </a:cubicBezTo>
                    <a:cubicBezTo>
                      <a:pt x="9001" y="6"/>
                      <a:pt x="7789" y="557"/>
                      <a:pt x="7003" y="1660"/>
                    </a:cubicBezTo>
                    <a:lnTo>
                      <a:pt x="6903" y="1779"/>
                    </a:lnTo>
                    <a:lnTo>
                      <a:pt x="6545" y="1481"/>
                    </a:lnTo>
                    <a:cubicBezTo>
                      <a:pt x="6008" y="1063"/>
                      <a:pt x="5362" y="854"/>
                      <a:pt x="4713" y="854"/>
                    </a:cubicBezTo>
                    <a:cubicBezTo>
                      <a:pt x="4064" y="854"/>
                      <a:pt x="3412" y="1063"/>
                      <a:pt x="2865" y="1481"/>
                    </a:cubicBezTo>
                    <a:lnTo>
                      <a:pt x="1" y="3749"/>
                    </a:lnTo>
                    <a:lnTo>
                      <a:pt x="1" y="5101"/>
                    </a:lnTo>
                    <a:lnTo>
                      <a:pt x="31411" y="5101"/>
                    </a:lnTo>
                    <a:lnTo>
                      <a:pt x="31411" y="3749"/>
                    </a:lnTo>
                    <a:lnTo>
                      <a:pt x="29919" y="1660"/>
                    </a:lnTo>
                    <a:cubicBezTo>
                      <a:pt x="29126" y="553"/>
                      <a:pt x="27911" y="0"/>
                      <a:pt x="26696" y="0"/>
                    </a:cubicBezTo>
                    <a:close/>
                  </a:path>
                </a:pathLst>
              </a:custGeom>
              <a:solidFill>
                <a:srgbClr val="0B7E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71" name="Google Shape;371;p42"/>
          <p:cNvGrpSpPr/>
          <p:nvPr/>
        </p:nvGrpSpPr>
        <p:grpSpPr>
          <a:xfrm>
            <a:off x="2298626" y="1965744"/>
            <a:ext cx="1037247" cy="1386486"/>
            <a:chOff x="3636000" y="8620888"/>
            <a:chExt cx="911625" cy="1115525"/>
          </a:xfrm>
        </p:grpSpPr>
        <p:sp>
          <p:nvSpPr>
            <p:cNvPr id="372" name="Google Shape;372;p42"/>
            <p:cNvSpPr/>
            <p:nvPr/>
          </p:nvSpPr>
          <p:spPr>
            <a:xfrm>
              <a:off x="3636000" y="8620888"/>
              <a:ext cx="911625" cy="1115525"/>
            </a:xfrm>
            <a:custGeom>
              <a:avLst/>
              <a:gdLst/>
              <a:ahLst/>
              <a:cxnLst/>
              <a:rect l="l" t="t" r="r" b="b"/>
              <a:pathLst>
                <a:path w="36465" h="44621" extrusionOk="0">
                  <a:moveTo>
                    <a:pt x="18262" y="1"/>
                  </a:moveTo>
                  <a:cubicBezTo>
                    <a:pt x="15477" y="1"/>
                    <a:pt x="13309" y="1990"/>
                    <a:pt x="13110" y="4696"/>
                  </a:cubicBezTo>
                  <a:cubicBezTo>
                    <a:pt x="13090" y="4875"/>
                    <a:pt x="13090" y="5074"/>
                    <a:pt x="13090" y="5253"/>
                  </a:cubicBezTo>
                  <a:cubicBezTo>
                    <a:pt x="13090" y="6630"/>
                    <a:pt x="13308" y="7290"/>
                    <a:pt x="13184" y="7290"/>
                  </a:cubicBezTo>
                  <a:cubicBezTo>
                    <a:pt x="13089" y="7290"/>
                    <a:pt x="12796" y="6907"/>
                    <a:pt x="12056" y="6168"/>
                  </a:cubicBezTo>
                  <a:cubicBezTo>
                    <a:pt x="11937" y="6048"/>
                    <a:pt x="11797" y="5929"/>
                    <a:pt x="11658" y="5810"/>
                  </a:cubicBezTo>
                  <a:cubicBezTo>
                    <a:pt x="10703" y="4994"/>
                    <a:pt x="9569" y="4556"/>
                    <a:pt x="8376" y="4556"/>
                  </a:cubicBezTo>
                  <a:cubicBezTo>
                    <a:pt x="6386" y="4556"/>
                    <a:pt x="4457" y="5830"/>
                    <a:pt x="3602" y="7699"/>
                  </a:cubicBezTo>
                  <a:cubicBezTo>
                    <a:pt x="2746" y="9530"/>
                    <a:pt x="3045" y="11539"/>
                    <a:pt x="4377" y="13090"/>
                  </a:cubicBezTo>
                  <a:cubicBezTo>
                    <a:pt x="4497" y="13230"/>
                    <a:pt x="4616" y="13369"/>
                    <a:pt x="4735" y="13488"/>
                  </a:cubicBezTo>
                  <a:cubicBezTo>
                    <a:pt x="6466" y="15219"/>
                    <a:pt x="8813" y="15756"/>
                    <a:pt x="10405" y="15915"/>
                  </a:cubicBezTo>
                  <a:lnTo>
                    <a:pt x="12812" y="18322"/>
                  </a:lnTo>
                  <a:cubicBezTo>
                    <a:pt x="11519" y="18800"/>
                    <a:pt x="10405" y="19814"/>
                    <a:pt x="9808" y="21127"/>
                  </a:cubicBezTo>
                  <a:cubicBezTo>
                    <a:pt x="8973" y="22957"/>
                    <a:pt x="9251" y="24966"/>
                    <a:pt x="10584" y="26498"/>
                  </a:cubicBezTo>
                  <a:cubicBezTo>
                    <a:pt x="10703" y="26637"/>
                    <a:pt x="10823" y="26777"/>
                    <a:pt x="10942" y="26896"/>
                  </a:cubicBezTo>
                  <a:cubicBezTo>
                    <a:pt x="12255" y="28209"/>
                    <a:pt x="13926" y="28845"/>
                    <a:pt x="15358" y="29144"/>
                  </a:cubicBezTo>
                  <a:lnTo>
                    <a:pt x="15358" y="35092"/>
                  </a:lnTo>
                  <a:cubicBezTo>
                    <a:pt x="14542" y="34734"/>
                    <a:pt x="13667" y="34535"/>
                    <a:pt x="12752" y="34535"/>
                  </a:cubicBezTo>
                  <a:cubicBezTo>
                    <a:pt x="11419" y="34535"/>
                    <a:pt x="10146" y="34952"/>
                    <a:pt x="9072" y="35708"/>
                  </a:cubicBezTo>
                  <a:cubicBezTo>
                    <a:pt x="8495" y="35490"/>
                    <a:pt x="7878" y="35390"/>
                    <a:pt x="7262" y="35390"/>
                  </a:cubicBezTo>
                  <a:cubicBezTo>
                    <a:pt x="6048" y="35390"/>
                    <a:pt x="4835" y="35808"/>
                    <a:pt x="3880" y="36564"/>
                  </a:cubicBezTo>
                  <a:lnTo>
                    <a:pt x="1015" y="38832"/>
                  </a:lnTo>
                  <a:cubicBezTo>
                    <a:pt x="339" y="39369"/>
                    <a:pt x="1" y="40184"/>
                    <a:pt x="100" y="41020"/>
                  </a:cubicBezTo>
                  <a:lnTo>
                    <a:pt x="100" y="42134"/>
                  </a:lnTo>
                  <a:cubicBezTo>
                    <a:pt x="100" y="43506"/>
                    <a:pt x="1214" y="44620"/>
                    <a:pt x="2587" y="44620"/>
                  </a:cubicBezTo>
                  <a:lnTo>
                    <a:pt x="33978" y="44620"/>
                  </a:lnTo>
                  <a:cubicBezTo>
                    <a:pt x="35350" y="44620"/>
                    <a:pt x="36464" y="43506"/>
                    <a:pt x="36464" y="42134"/>
                  </a:cubicBezTo>
                  <a:lnTo>
                    <a:pt x="36464" y="40781"/>
                  </a:lnTo>
                  <a:cubicBezTo>
                    <a:pt x="36464" y="40164"/>
                    <a:pt x="36226" y="39607"/>
                    <a:pt x="35848" y="39170"/>
                  </a:cubicBezTo>
                  <a:lnTo>
                    <a:pt x="34495" y="37240"/>
                  </a:lnTo>
                  <a:cubicBezTo>
                    <a:pt x="33281" y="35549"/>
                    <a:pt x="31332" y="34535"/>
                    <a:pt x="29243" y="34535"/>
                  </a:cubicBezTo>
                  <a:cubicBezTo>
                    <a:pt x="28109" y="34535"/>
                    <a:pt x="26995" y="34853"/>
                    <a:pt x="26021" y="35410"/>
                  </a:cubicBezTo>
                  <a:cubicBezTo>
                    <a:pt x="25304" y="35131"/>
                    <a:pt x="24529" y="34992"/>
                    <a:pt x="23753" y="34992"/>
                  </a:cubicBezTo>
                  <a:cubicBezTo>
                    <a:pt x="22977" y="34992"/>
                    <a:pt x="22201" y="35151"/>
                    <a:pt x="21485" y="35410"/>
                  </a:cubicBezTo>
                  <a:cubicBezTo>
                    <a:pt x="21386" y="35350"/>
                    <a:pt x="21266" y="35291"/>
                    <a:pt x="21167" y="35231"/>
                  </a:cubicBezTo>
                  <a:lnTo>
                    <a:pt x="21167" y="29144"/>
                  </a:lnTo>
                  <a:cubicBezTo>
                    <a:pt x="22599" y="28845"/>
                    <a:pt x="24270" y="28229"/>
                    <a:pt x="25583" y="26916"/>
                  </a:cubicBezTo>
                  <a:cubicBezTo>
                    <a:pt x="25702" y="26777"/>
                    <a:pt x="25822" y="26657"/>
                    <a:pt x="25941" y="26518"/>
                  </a:cubicBezTo>
                  <a:cubicBezTo>
                    <a:pt x="27274" y="24966"/>
                    <a:pt x="27572" y="22957"/>
                    <a:pt x="26717" y="21127"/>
                  </a:cubicBezTo>
                  <a:cubicBezTo>
                    <a:pt x="25861" y="19237"/>
                    <a:pt x="23932" y="17984"/>
                    <a:pt x="21943" y="17984"/>
                  </a:cubicBezTo>
                  <a:cubicBezTo>
                    <a:pt x="21823" y="17984"/>
                    <a:pt x="21724" y="17984"/>
                    <a:pt x="21604" y="18004"/>
                  </a:cubicBezTo>
                  <a:lnTo>
                    <a:pt x="25464" y="14145"/>
                  </a:lnTo>
                  <a:cubicBezTo>
                    <a:pt x="27075" y="13966"/>
                    <a:pt x="29363" y="13389"/>
                    <a:pt x="31053" y="11718"/>
                  </a:cubicBezTo>
                  <a:cubicBezTo>
                    <a:pt x="31173" y="11579"/>
                    <a:pt x="31292" y="11459"/>
                    <a:pt x="31411" y="11320"/>
                  </a:cubicBezTo>
                  <a:cubicBezTo>
                    <a:pt x="32744" y="9768"/>
                    <a:pt x="33023" y="7759"/>
                    <a:pt x="32187" y="5929"/>
                  </a:cubicBezTo>
                  <a:cubicBezTo>
                    <a:pt x="31332" y="4039"/>
                    <a:pt x="29402" y="2786"/>
                    <a:pt x="27393" y="2786"/>
                  </a:cubicBezTo>
                  <a:cubicBezTo>
                    <a:pt x="26200" y="2786"/>
                    <a:pt x="25066" y="3204"/>
                    <a:pt x="24131" y="4019"/>
                  </a:cubicBezTo>
                  <a:cubicBezTo>
                    <a:pt x="23992" y="4139"/>
                    <a:pt x="23852" y="4278"/>
                    <a:pt x="23733" y="4397"/>
                  </a:cubicBezTo>
                  <a:cubicBezTo>
                    <a:pt x="23614" y="4517"/>
                    <a:pt x="23514" y="4616"/>
                    <a:pt x="23415" y="4735"/>
                  </a:cubicBezTo>
                  <a:cubicBezTo>
                    <a:pt x="23415" y="4735"/>
                    <a:pt x="23415" y="4716"/>
                    <a:pt x="23415" y="4696"/>
                  </a:cubicBezTo>
                  <a:cubicBezTo>
                    <a:pt x="23196" y="1990"/>
                    <a:pt x="21028" y="1"/>
                    <a:pt x="182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3" name="Google Shape;373;p42"/>
            <p:cNvGrpSpPr/>
            <p:nvPr/>
          </p:nvGrpSpPr>
          <p:grpSpPr>
            <a:xfrm>
              <a:off x="3699675" y="8683250"/>
              <a:ext cx="785775" cy="991050"/>
              <a:chOff x="3699675" y="8683250"/>
              <a:chExt cx="785775" cy="991050"/>
            </a:xfrm>
          </p:grpSpPr>
          <p:sp>
            <p:nvSpPr>
              <p:cNvPr id="374" name="Google Shape;374;p42"/>
              <p:cNvSpPr/>
              <p:nvPr/>
            </p:nvSpPr>
            <p:spPr>
              <a:xfrm>
                <a:off x="4082100" y="8862650"/>
                <a:ext cx="20925" cy="685325"/>
              </a:xfrm>
              <a:custGeom>
                <a:avLst/>
                <a:gdLst/>
                <a:ahLst/>
                <a:cxnLst/>
                <a:rect l="l" t="t" r="r" b="b"/>
                <a:pathLst>
                  <a:path w="837" h="27413" extrusionOk="0">
                    <a:moveTo>
                      <a:pt x="1" y="0"/>
                    </a:moveTo>
                    <a:lnTo>
                      <a:pt x="1" y="27413"/>
                    </a:lnTo>
                    <a:lnTo>
                      <a:pt x="836" y="27413"/>
                    </a:lnTo>
                    <a:lnTo>
                      <a:pt x="836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42"/>
              <p:cNvSpPr/>
              <p:nvPr/>
            </p:nvSpPr>
            <p:spPr>
              <a:xfrm>
                <a:off x="4086075" y="9132675"/>
                <a:ext cx="192650" cy="161450"/>
              </a:xfrm>
              <a:custGeom>
                <a:avLst/>
                <a:gdLst/>
                <a:ahLst/>
                <a:cxnLst/>
                <a:rect l="l" t="t" r="r" b="b"/>
                <a:pathLst>
                  <a:path w="7706" h="6458" extrusionOk="0">
                    <a:moveTo>
                      <a:pt x="3937" y="0"/>
                    </a:moveTo>
                    <a:cubicBezTo>
                      <a:pt x="3384" y="0"/>
                      <a:pt x="2813" y="191"/>
                      <a:pt x="2288" y="638"/>
                    </a:cubicBezTo>
                    <a:cubicBezTo>
                      <a:pt x="2189" y="717"/>
                      <a:pt x="2109" y="797"/>
                      <a:pt x="2030" y="896"/>
                    </a:cubicBezTo>
                    <a:cubicBezTo>
                      <a:pt x="1" y="2905"/>
                      <a:pt x="259" y="6446"/>
                      <a:pt x="259" y="6446"/>
                    </a:cubicBezTo>
                    <a:cubicBezTo>
                      <a:pt x="259" y="6446"/>
                      <a:pt x="408" y="6457"/>
                      <a:pt x="661" y="6457"/>
                    </a:cubicBezTo>
                    <a:cubicBezTo>
                      <a:pt x="1646" y="6457"/>
                      <a:pt x="4216" y="6294"/>
                      <a:pt x="5829" y="4696"/>
                    </a:cubicBezTo>
                    <a:cubicBezTo>
                      <a:pt x="5909" y="4596"/>
                      <a:pt x="5989" y="4517"/>
                      <a:pt x="6068" y="4417"/>
                    </a:cubicBezTo>
                    <a:cubicBezTo>
                      <a:pt x="7706" y="2515"/>
                      <a:pt x="5944" y="0"/>
                      <a:pt x="3937" y="0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42"/>
              <p:cNvSpPr/>
              <p:nvPr/>
            </p:nvSpPr>
            <p:spPr>
              <a:xfrm>
                <a:off x="3906875" y="9132675"/>
                <a:ext cx="192175" cy="161450"/>
              </a:xfrm>
              <a:custGeom>
                <a:avLst/>
                <a:gdLst/>
                <a:ahLst/>
                <a:cxnLst/>
                <a:rect l="l" t="t" r="r" b="b"/>
                <a:pathLst>
                  <a:path w="7687" h="6458" extrusionOk="0">
                    <a:moveTo>
                      <a:pt x="3762" y="0"/>
                    </a:moveTo>
                    <a:cubicBezTo>
                      <a:pt x="1751" y="0"/>
                      <a:pt x="1" y="2515"/>
                      <a:pt x="1639" y="4417"/>
                    </a:cubicBezTo>
                    <a:cubicBezTo>
                      <a:pt x="1718" y="4517"/>
                      <a:pt x="1798" y="4596"/>
                      <a:pt x="1877" y="4696"/>
                    </a:cubicBezTo>
                    <a:cubicBezTo>
                      <a:pt x="3475" y="6294"/>
                      <a:pt x="6042" y="6457"/>
                      <a:pt x="7026" y="6457"/>
                    </a:cubicBezTo>
                    <a:cubicBezTo>
                      <a:pt x="7279" y="6457"/>
                      <a:pt x="7427" y="6446"/>
                      <a:pt x="7427" y="6446"/>
                    </a:cubicBezTo>
                    <a:cubicBezTo>
                      <a:pt x="7427" y="6446"/>
                      <a:pt x="7686" y="2905"/>
                      <a:pt x="5677" y="896"/>
                    </a:cubicBezTo>
                    <a:cubicBezTo>
                      <a:pt x="5597" y="797"/>
                      <a:pt x="5498" y="717"/>
                      <a:pt x="5418" y="638"/>
                    </a:cubicBezTo>
                    <a:cubicBezTo>
                      <a:pt x="4890" y="191"/>
                      <a:pt x="4316" y="0"/>
                      <a:pt x="3762" y="0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42"/>
              <p:cNvSpPr/>
              <p:nvPr/>
            </p:nvSpPr>
            <p:spPr>
              <a:xfrm>
                <a:off x="4085575" y="8894475"/>
                <a:ext cx="164150" cy="164650"/>
              </a:xfrm>
              <a:custGeom>
                <a:avLst/>
                <a:gdLst/>
                <a:ahLst/>
                <a:cxnLst/>
                <a:rect l="l" t="t" r="r" b="b"/>
                <a:pathLst>
                  <a:path w="6566" h="6586" extrusionOk="0">
                    <a:moveTo>
                      <a:pt x="5989" y="1"/>
                    </a:moveTo>
                    <a:lnTo>
                      <a:pt x="1" y="5988"/>
                    </a:lnTo>
                    <a:lnTo>
                      <a:pt x="598" y="6585"/>
                    </a:lnTo>
                    <a:lnTo>
                      <a:pt x="6566" y="597"/>
                    </a:lnTo>
                    <a:lnTo>
                      <a:pt x="5989" y="1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42"/>
              <p:cNvSpPr/>
              <p:nvPr/>
            </p:nvSpPr>
            <p:spPr>
              <a:xfrm>
                <a:off x="4222850" y="8752950"/>
                <a:ext cx="192075" cy="161225"/>
              </a:xfrm>
              <a:custGeom>
                <a:avLst/>
                <a:gdLst/>
                <a:ahLst/>
                <a:cxnLst/>
                <a:rect l="l" t="t" r="r" b="b"/>
                <a:pathLst>
                  <a:path w="7683" h="6449" extrusionOk="0">
                    <a:moveTo>
                      <a:pt x="3935" y="1"/>
                    </a:moveTo>
                    <a:cubicBezTo>
                      <a:pt x="3378" y="1"/>
                      <a:pt x="2800" y="195"/>
                      <a:pt x="2268" y="649"/>
                    </a:cubicBezTo>
                    <a:cubicBezTo>
                      <a:pt x="2189" y="708"/>
                      <a:pt x="2089" y="788"/>
                      <a:pt x="2009" y="887"/>
                    </a:cubicBezTo>
                    <a:cubicBezTo>
                      <a:pt x="0" y="2896"/>
                      <a:pt x="259" y="6437"/>
                      <a:pt x="259" y="6437"/>
                    </a:cubicBezTo>
                    <a:cubicBezTo>
                      <a:pt x="259" y="6437"/>
                      <a:pt x="407" y="6448"/>
                      <a:pt x="661" y="6448"/>
                    </a:cubicBezTo>
                    <a:cubicBezTo>
                      <a:pt x="1645" y="6448"/>
                      <a:pt x="4211" y="6285"/>
                      <a:pt x="5809" y="4687"/>
                    </a:cubicBezTo>
                    <a:cubicBezTo>
                      <a:pt x="5889" y="4587"/>
                      <a:pt x="5968" y="4508"/>
                      <a:pt x="6048" y="4428"/>
                    </a:cubicBezTo>
                    <a:cubicBezTo>
                      <a:pt x="7682" y="2513"/>
                      <a:pt x="5942" y="1"/>
                      <a:pt x="3935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42"/>
              <p:cNvSpPr/>
              <p:nvPr/>
            </p:nvSpPr>
            <p:spPr>
              <a:xfrm>
                <a:off x="4024925" y="8683250"/>
                <a:ext cx="13477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5391" h="7933" extrusionOk="0">
                    <a:moveTo>
                      <a:pt x="2695" y="0"/>
                    </a:moveTo>
                    <a:cubicBezTo>
                      <a:pt x="1417" y="0"/>
                      <a:pt x="139" y="801"/>
                      <a:pt x="20" y="2402"/>
                    </a:cubicBezTo>
                    <a:cubicBezTo>
                      <a:pt x="20" y="2521"/>
                      <a:pt x="0" y="2641"/>
                      <a:pt x="0" y="2760"/>
                    </a:cubicBezTo>
                    <a:cubicBezTo>
                      <a:pt x="0" y="5605"/>
                      <a:pt x="2686" y="7932"/>
                      <a:pt x="2686" y="7932"/>
                    </a:cubicBezTo>
                    <a:cubicBezTo>
                      <a:pt x="2686" y="7932"/>
                      <a:pt x="5391" y="5605"/>
                      <a:pt x="5391" y="2760"/>
                    </a:cubicBezTo>
                    <a:cubicBezTo>
                      <a:pt x="5391" y="2641"/>
                      <a:pt x="5391" y="2521"/>
                      <a:pt x="5371" y="2402"/>
                    </a:cubicBezTo>
                    <a:cubicBezTo>
                      <a:pt x="5252" y="801"/>
                      <a:pt x="3974" y="0"/>
                      <a:pt x="2695" y="0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42"/>
              <p:cNvSpPr/>
              <p:nvPr/>
            </p:nvSpPr>
            <p:spPr>
              <a:xfrm>
                <a:off x="3913525" y="8933775"/>
                <a:ext cx="186000" cy="186000"/>
              </a:xfrm>
              <a:custGeom>
                <a:avLst/>
                <a:gdLst/>
                <a:ahLst/>
                <a:cxnLst/>
                <a:rect l="l" t="t" r="r" b="b"/>
                <a:pathLst>
                  <a:path w="7440" h="7440" extrusionOk="0">
                    <a:moveTo>
                      <a:pt x="597" y="0"/>
                    </a:moveTo>
                    <a:lnTo>
                      <a:pt x="0" y="597"/>
                    </a:lnTo>
                    <a:lnTo>
                      <a:pt x="6863" y="7440"/>
                    </a:lnTo>
                    <a:lnTo>
                      <a:pt x="7440" y="6863"/>
                    </a:lnTo>
                    <a:lnTo>
                      <a:pt x="597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42"/>
              <p:cNvSpPr/>
              <p:nvPr/>
            </p:nvSpPr>
            <p:spPr>
              <a:xfrm>
                <a:off x="3751650" y="8797275"/>
                <a:ext cx="192225" cy="161650"/>
              </a:xfrm>
              <a:custGeom>
                <a:avLst/>
                <a:gdLst/>
                <a:ahLst/>
                <a:cxnLst/>
                <a:rect l="l" t="t" r="r" b="b"/>
                <a:pathLst>
                  <a:path w="7689" h="6466" extrusionOk="0">
                    <a:moveTo>
                      <a:pt x="3750" y="1"/>
                    </a:moveTo>
                    <a:cubicBezTo>
                      <a:pt x="1749" y="1"/>
                      <a:pt x="1" y="2524"/>
                      <a:pt x="1621" y="4426"/>
                    </a:cubicBezTo>
                    <a:cubicBezTo>
                      <a:pt x="1701" y="4525"/>
                      <a:pt x="1780" y="4605"/>
                      <a:pt x="1880" y="4684"/>
                    </a:cubicBezTo>
                    <a:cubicBezTo>
                      <a:pt x="3481" y="6301"/>
                      <a:pt x="6055" y="6465"/>
                      <a:pt x="7034" y="6465"/>
                    </a:cubicBezTo>
                    <a:cubicBezTo>
                      <a:pt x="7284" y="6465"/>
                      <a:pt x="7430" y="6455"/>
                      <a:pt x="7430" y="6455"/>
                    </a:cubicBezTo>
                    <a:cubicBezTo>
                      <a:pt x="7430" y="6455"/>
                      <a:pt x="7689" y="2914"/>
                      <a:pt x="5679" y="885"/>
                    </a:cubicBezTo>
                    <a:cubicBezTo>
                      <a:pt x="5580" y="805"/>
                      <a:pt x="5500" y="726"/>
                      <a:pt x="5401" y="646"/>
                    </a:cubicBezTo>
                    <a:cubicBezTo>
                      <a:pt x="4875" y="194"/>
                      <a:pt x="4303" y="1"/>
                      <a:pt x="3750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42"/>
              <p:cNvSpPr/>
              <p:nvPr/>
            </p:nvSpPr>
            <p:spPr>
              <a:xfrm>
                <a:off x="3699675" y="9546750"/>
                <a:ext cx="785775" cy="127550"/>
              </a:xfrm>
              <a:custGeom>
                <a:avLst/>
                <a:gdLst/>
                <a:ahLst/>
                <a:cxnLst/>
                <a:rect l="l" t="t" r="r" b="b"/>
                <a:pathLst>
                  <a:path w="31431" h="5102" extrusionOk="0">
                    <a:moveTo>
                      <a:pt x="26696" y="0"/>
                    </a:moveTo>
                    <a:cubicBezTo>
                      <a:pt x="25596" y="0"/>
                      <a:pt x="24497" y="454"/>
                      <a:pt x="23712" y="1361"/>
                    </a:cubicBezTo>
                    <a:cubicBezTo>
                      <a:pt x="22986" y="755"/>
                      <a:pt x="22091" y="451"/>
                      <a:pt x="21196" y="451"/>
                    </a:cubicBezTo>
                    <a:cubicBezTo>
                      <a:pt x="20301" y="451"/>
                      <a:pt x="19406" y="755"/>
                      <a:pt x="18679" y="1361"/>
                    </a:cubicBezTo>
                    <a:cubicBezTo>
                      <a:pt x="17898" y="454"/>
                      <a:pt x="16804" y="1"/>
                      <a:pt x="15709" y="1"/>
                    </a:cubicBezTo>
                    <a:cubicBezTo>
                      <a:pt x="14714" y="1"/>
                      <a:pt x="13717" y="375"/>
                      <a:pt x="12950" y="1123"/>
                    </a:cubicBezTo>
                    <a:cubicBezTo>
                      <a:pt x="12197" y="378"/>
                      <a:pt x="11204" y="6"/>
                      <a:pt x="10210" y="6"/>
                    </a:cubicBezTo>
                    <a:cubicBezTo>
                      <a:pt x="9000" y="6"/>
                      <a:pt x="7789" y="557"/>
                      <a:pt x="7002" y="1660"/>
                    </a:cubicBezTo>
                    <a:lnTo>
                      <a:pt x="6903" y="1779"/>
                    </a:lnTo>
                    <a:lnTo>
                      <a:pt x="6565" y="1481"/>
                    </a:lnTo>
                    <a:cubicBezTo>
                      <a:pt x="6018" y="1063"/>
                      <a:pt x="5366" y="854"/>
                      <a:pt x="4715" y="854"/>
                    </a:cubicBezTo>
                    <a:cubicBezTo>
                      <a:pt x="4063" y="854"/>
                      <a:pt x="3412" y="1063"/>
                      <a:pt x="2865" y="1481"/>
                    </a:cubicBezTo>
                    <a:lnTo>
                      <a:pt x="0" y="3749"/>
                    </a:lnTo>
                    <a:lnTo>
                      <a:pt x="20" y="3749"/>
                    </a:lnTo>
                    <a:lnTo>
                      <a:pt x="20" y="5101"/>
                    </a:lnTo>
                    <a:lnTo>
                      <a:pt x="31431" y="5101"/>
                    </a:lnTo>
                    <a:lnTo>
                      <a:pt x="31431" y="3749"/>
                    </a:lnTo>
                    <a:lnTo>
                      <a:pt x="31411" y="3749"/>
                    </a:lnTo>
                    <a:lnTo>
                      <a:pt x="29919" y="1660"/>
                    </a:lnTo>
                    <a:cubicBezTo>
                      <a:pt x="29125" y="553"/>
                      <a:pt x="27910" y="0"/>
                      <a:pt x="26696" y="0"/>
                    </a:cubicBezTo>
                    <a:close/>
                  </a:path>
                </a:pathLst>
              </a:custGeom>
              <a:solidFill>
                <a:srgbClr val="0B7E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83" name="Google Shape;383;p42"/>
          <p:cNvGrpSpPr/>
          <p:nvPr/>
        </p:nvGrpSpPr>
        <p:grpSpPr>
          <a:xfrm>
            <a:off x="4076470" y="1588710"/>
            <a:ext cx="1094364" cy="1763520"/>
            <a:chOff x="4505325" y="8317538"/>
            <a:chExt cx="961825" cy="1418875"/>
          </a:xfrm>
        </p:grpSpPr>
        <p:sp>
          <p:nvSpPr>
            <p:cNvPr id="384" name="Google Shape;384;p42"/>
            <p:cNvSpPr/>
            <p:nvPr/>
          </p:nvSpPr>
          <p:spPr>
            <a:xfrm>
              <a:off x="4505325" y="8317538"/>
              <a:ext cx="961825" cy="1418875"/>
            </a:xfrm>
            <a:custGeom>
              <a:avLst/>
              <a:gdLst/>
              <a:ahLst/>
              <a:cxnLst/>
              <a:rect l="l" t="t" r="r" b="b"/>
              <a:pathLst>
                <a:path w="38473" h="56755" extrusionOk="0">
                  <a:moveTo>
                    <a:pt x="7500" y="0"/>
                  </a:moveTo>
                  <a:cubicBezTo>
                    <a:pt x="5511" y="0"/>
                    <a:pt x="3581" y="1274"/>
                    <a:pt x="2726" y="3163"/>
                  </a:cubicBezTo>
                  <a:cubicBezTo>
                    <a:pt x="2049" y="4615"/>
                    <a:pt x="2109" y="6187"/>
                    <a:pt x="2825" y="7560"/>
                  </a:cubicBezTo>
                  <a:cubicBezTo>
                    <a:pt x="1114" y="8395"/>
                    <a:pt x="0" y="10126"/>
                    <a:pt x="0" y="12215"/>
                  </a:cubicBezTo>
                  <a:cubicBezTo>
                    <a:pt x="0" y="14999"/>
                    <a:pt x="1990" y="17168"/>
                    <a:pt x="4695" y="17367"/>
                  </a:cubicBezTo>
                  <a:cubicBezTo>
                    <a:pt x="4894" y="17387"/>
                    <a:pt x="5073" y="17387"/>
                    <a:pt x="5252" y="17387"/>
                  </a:cubicBezTo>
                  <a:cubicBezTo>
                    <a:pt x="7540" y="17387"/>
                    <a:pt x="6366" y="18003"/>
                    <a:pt x="5531" y="19833"/>
                  </a:cubicBezTo>
                  <a:cubicBezTo>
                    <a:pt x="4695" y="21664"/>
                    <a:pt x="4974" y="23673"/>
                    <a:pt x="6306" y="25224"/>
                  </a:cubicBezTo>
                  <a:cubicBezTo>
                    <a:pt x="6426" y="25364"/>
                    <a:pt x="6545" y="25503"/>
                    <a:pt x="6664" y="25622"/>
                  </a:cubicBezTo>
                  <a:cubicBezTo>
                    <a:pt x="8395" y="27353"/>
                    <a:pt x="10742" y="27890"/>
                    <a:pt x="12354" y="28049"/>
                  </a:cubicBezTo>
                  <a:lnTo>
                    <a:pt x="14741" y="30436"/>
                  </a:lnTo>
                  <a:cubicBezTo>
                    <a:pt x="13448" y="30934"/>
                    <a:pt x="12334" y="31948"/>
                    <a:pt x="11737" y="33261"/>
                  </a:cubicBezTo>
                  <a:cubicBezTo>
                    <a:pt x="10902" y="35071"/>
                    <a:pt x="11180" y="37100"/>
                    <a:pt x="12513" y="38632"/>
                  </a:cubicBezTo>
                  <a:cubicBezTo>
                    <a:pt x="12632" y="38771"/>
                    <a:pt x="12752" y="38911"/>
                    <a:pt x="12891" y="39030"/>
                  </a:cubicBezTo>
                  <a:cubicBezTo>
                    <a:pt x="14184" y="40343"/>
                    <a:pt x="15855" y="40979"/>
                    <a:pt x="17287" y="41278"/>
                  </a:cubicBezTo>
                  <a:lnTo>
                    <a:pt x="17287" y="47186"/>
                  </a:lnTo>
                  <a:cubicBezTo>
                    <a:pt x="16491" y="46848"/>
                    <a:pt x="15636" y="46669"/>
                    <a:pt x="14741" y="46669"/>
                  </a:cubicBezTo>
                  <a:cubicBezTo>
                    <a:pt x="13408" y="46669"/>
                    <a:pt x="12135" y="47086"/>
                    <a:pt x="11061" y="47822"/>
                  </a:cubicBezTo>
                  <a:cubicBezTo>
                    <a:pt x="10484" y="47624"/>
                    <a:pt x="9867" y="47524"/>
                    <a:pt x="9250" y="47524"/>
                  </a:cubicBezTo>
                  <a:cubicBezTo>
                    <a:pt x="8037" y="47524"/>
                    <a:pt x="6843" y="47942"/>
                    <a:pt x="5869" y="48698"/>
                  </a:cubicBezTo>
                  <a:lnTo>
                    <a:pt x="3004" y="50966"/>
                  </a:lnTo>
                  <a:cubicBezTo>
                    <a:pt x="2268" y="51542"/>
                    <a:pt x="1930" y="52477"/>
                    <a:pt x="2109" y="53392"/>
                  </a:cubicBezTo>
                  <a:lnTo>
                    <a:pt x="2109" y="54268"/>
                  </a:lnTo>
                  <a:cubicBezTo>
                    <a:pt x="2109" y="55640"/>
                    <a:pt x="3223" y="56754"/>
                    <a:pt x="4596" y="56754"/>
                  </a:cubicBezTo>
                  <a:lnTo>
                    <a:pt x="35986" y="56754"/>
                  </a:lnTo>
                  <a:cubicBezTo>
                    <a:pt x="37359" y="56754"/>
                    <a:pt x="38473" y="55640"/>
                    <a:pt x="38473" y="54268"/>
                  </a:cubicBezTo>
                  <a:lnTo>
                    <a:pt x="38473" y="52915"/>
                  </a:lnTo>
                  <a:cubicBezTo>
                    <a:pt x="38473" y="52219"/>
                    <a:pt x="38194" y="51602"/>
                    <a:pt x="37737" y="51145"/>
                  </a:cubicBezTo>
                  <a:lnTo>
                    <a:pt x="36484" y="49374"/>
                  </a:lnTo>
                  <a:cubicBezTo>
                    <a:pt x="35270" y="47683"/>
                    <a:pt x="33321" y="46669"/>
                    <a:pt x="31252" y="46669"/>
                  </a:cubicBezTo>
                  <a:cubicBezTo>
                    <a:pt x="30098" y="46669"/>
                    <a:pt x="28984" y="46987"/>
                    <a:pt x="28009" y="47544"/>
                  </a:cubicBezTo>
                  <a:cubicBezTo>
                    <a:pt x="27293" y="47285"/>
                    <a:pt x="26517" y="47126"/>
                    <a:pt x="25741" y="47126"/>
                  </a:cubicBezTo>
                  <a:cubicBezTo>
                    <a:pt x="24966" y="47126"/>
                    <a:pt x="24190" y="47285"/>
                    <a:pt x="23474" y="47544"/>
                  </a:cubicBezTo>
                  <a:cubicBezTo>
                    <a:pt x="23354" y="47484"/>
                    <a:pt x="23215" y="47405"/>
                    <a:pt x="23096" y="47345"/>
                  </a:cubicBezTo>
                  <a:lnTo>
                    <a:pt x="23096" y="41278"/>
                  </a:lnTo>
                  <a:cubicBezTo>
                    <a:pt x="24528" y="40979"/>
                    <a:pt x="26199" y="40363"/>
                    <a:pt x="27512" y="39050"/>
                  </a:cubicBezTo>
                  <a:cubicBezTo>
                    <a:pt x="27631" y="38911"/>
                    <a:pt x="27771" y="38791"/>
                    <a:pt x="27890" y="38652"/>
                  </a:cubicBezTo>
                  <a:cubicBezTo>
                    <a:pt x="29203" y="37100"/>
                    <a:pt x="29501" y="35091"/>
                    <a:pt x="28666" y="33261"/>
                  </a:cubicBezTo>
                  <a:cubicBezTo>
                    <a:pt x="27790" y="31371"/>
                    <a:pt x="25881" y="30118"/>
                    <a:pt x="23872" y="30118"/>
                  </a:cubicBezTo>
                  <a:lnTo>
                    <a:pt x="23553" y="30118"/>
                  </a:lnTo>
                  <a:lnTo>
                    <a:pt x="27412" y="26259"/>
                  </a:lnTo>
                  <a:cubicBezTo>
                    <a:pt x="29004" y="26100"/>
                    <a:pt x="31292" y="25523"/>
                    <a:pt x="32982" y="23852"/>
                  </a:cubicBezTo>
                  <a:cubicBezTo>
                    <a:pt x="33102" y="23713"/>
                    <a:pt x="33221" y="23593"/>
                    <a:pt x="33341" y="23454"/>
                  </a:cubicBezTo>
                  <a:cubicBezTo>
                    <a:pt x="34673" y="21902"/>
                    <a:pt x="34972" y="19893"/>
                    <a:pt x="34116" y="18063"/>
                  </a:cubicBezTo>
                  <a:cubicBezTo>
                    <a:pt x="33440" y="16551"/>
                    <a:pt x="32067" y="15457"/>
                    <a:pt x="30536" y="15059"/>
                  </a:cubicBezTo>
                  <a:cubicBezTo>
                    <a:pt x="31351" y="14820"/>
                    <a:pt x="32207" y="14383"/>
                    <a:pt x="32923" y="13667"/>
                  </a:cubicBezTo>
                  <a:cubicBezTo>
                    <a:pt x="33022" y="13567"/>
                    <a:pt x="33122" y="13468"/>
                    <a:pt x="33201" y="13368"/>
                  </a:cubicBezTo>
                  <a:cubicBezTo>
                    <a:pt x="34216" y="12175"/>
                    <a:pt x="34454" y="10544"/>
                    <a:pt x="33798" y="9131"/>
                  </a:cubicBezTo>
                  <a:cubicBezTo>
                    <a:pt x="33122" y="7639"/>
                    <a:pt x="31650" y="6684"/>
                    <a:pt x="30078" y="6684"/>
                  </a:cubicBezTo>
                  <a:cubicBezTo>
                    <a:pt x="29700" y="6684"/>
                    <a:pt x="29322" y="6744"/>
                    <a:pt x="28964" y="6843"/>
                  </a:cubicBezTo>
                  <a:cubicBezTo>
                    <a:pt x="28646" y="4914"/>
                    <a:pt x="27015" y="3521"/>
                    <a:pt x="24966" y="3521"/>
                  </a:cubicBezTo>
                  <a:cubicBezTo>
                    <a:pt x="24886" y="3521"/>
                    <a:pt x="24807" y="3541"/>
                    <a:pt x="24707" y="3541"/>
                  </a:cubicBezTo>
                  <a:cubicBezTo>
                    <a:pt x="23852" y="1970"/>
                    <a:pt x="22181" y="955"/>
                    <a:pt x="20191" y="955"/>
                  </a:cubicBezTo>
                  <a:cubicBezTo>
                    <a:pt x="17406" y="955"/>
                    <a:pt x="15238" y="2944"/>
                    <a:pt x="15039" y="5650"/>
                  </a:cubicBezTo>
                  <a:cubicBezTo>
                    <a:pt x="15019" y="5829"/>
                    <a:pt x="15019" y="6008"/>
                    <a:pt x="15019" y="6207"/>
                  </a:cubicBezTo>
                  <a:cubicBezTo>
                    <a:pt x="15019" y="7191"/>
                    <a:pt x="13992" y="7263"/>
                    <a:pt x="13690" y="7263"/>
                  </a:cubicBezTo>
                  <a:cubicBezTo>
                    <a:pt x="13638" y="7263"/>
                    <a:pt x="13607" y="7261"/>
                    <a:pt x="13607" y="7261"/>
                  </a:cubicBezTo>
                  <a:cubicBezTo>
                    <a:pt x="13448" y="5650"/>
                    <a:pt x="12891" y="3342"/>
                    <a:pt x="11180" y="1632"/>
                  </a:cubicBezTo>
                  <a:cubicBezTo>
                    <a:pt x="11041" y="1492"/>
                    <a:pt x="10921" y="1373"/>
                    <a:pt x="10782" y="1254"/>
                  </a:cubicBezTo>
                  <a:cubicBezTo>
                    <a:pt x="9827" y="438"/>
                    <a:pt x="8693" y="0"/>
                    <a:pt x="75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85" name="Google Shape;385;p42"/>
            <p:cNvGrpSpPr/>
            <p:nvPr/>
          </p:nvGrpSpPr>
          <p:grpSpPr>
            <a:xfrm>
              <a:off x="4547600" y="8380025"/>
              <a:ext cx="857400" cy="1294275"/>
              <a:chOff x="4547600" y="8380025"/>
              <a:chExt cx="857400" cy="1294275"/>
            </a:xfrm>
          </p:grpSpPr>
          <p:sp>
            <p:nvSpPr>
              <p:cNvPr id="386" name="Google Shape;386;p42"/>
              <p:cNvSpPr/>
              <p:nvPr/>
            </p:nvSpPr>
            <p:spPr>
              <a:xfrm>
                <a:off x="4999650" y="8571725"/>
                <a:ext cx="20925" cy="976250"/>
              </a:xfrm>
              <a:custGeom>
                <a:avLst/>
                <a:gdLst/>
                <a:ahLst/>
                <a:cxnLst/>
                <a:rect l="l" t="t" r="r" b="b"/>
                <a:pathLst>
                  <a:path w="837" h="39050" extrusionOk="0">
                    <a:moveTo>
                      <a:pt x="1" y="0"/>
                    </a:moveTo>
                    <a:lnTo>
                      <a:pt x="1" y="39050"/>
                    </a:lnTo>
                    <a:lnTo>
                      <a:pt x="836" y="39050"/>
                    </a:lnTo>
                    <a:lnTo>
                      <a:pt x="836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42"/>
              <p:cNvSpPr/>
              <p:nvPr/>
            </p:nvSpPr>
            <p:spPr>
              <a:xfrm>
                <a:off x="5003625" y="9132675"/>
                <a:ext cx="192650" cy="161450"/>
              </a:xfrm>
              <a:custGeom>
                <a:avLst/>
                <a:gdLst/>
                <a:ahLst/>
                <a:cxnLst/>
                <a:rect l="l" t="t" r="r" b="b"/>
                <a:pathLst>
                  <a:path w="7706" h="6458" extrusionOk="0">
                    <a:moveTo>
                      <a:pt x="3937" y="0"/>
                    </a:moveTo>
                    <a:cubicBezTo>
                      <a:pt x="3384" y="0"/>
                      <a:pt x="2813" y="191"/>
                      <a:pt x="2288" y="638"/>
                    </a:cubicBezTo>
                    <a:cubicBezTo>
                      <a:pt x="2189" y="717"/>
                      <a:pt x="2109" y="797"/>
                      <a:pt x="2030" y="896"/>
                    </a:cubicBezTo>
                    <a:cubicBezTo>
                      <a:pt x="1" y="2905"/>
                      <a:pt x="259" y="6446"/>
                      <a:pt x="259" y="6446"/>
                    </a:cubicBezTo>
                    <a:cubicBezTo>
                      <a:pt x="259" y="6446"/>
                      <a:pt x="408" y="6457"/>
                      <a:pt x="661" y="6457"/>
                    </a:cubicBezTo>
                    <a:cubicBezTo>
                      <a:pt x="1646" y="6457"/>
                      <a:pt x="4216" y="6294"/>
                      <a:pt x="5829" y="4696"/>
                    </a:cubicBezTo>
                    <a:cubicBezTo>
                      <a:pt x="5909" y="4596"/>
                      <a:pt x="5989" y="4517"/>
                      <a:pt x="6068" y="4417"/>
                    </a:cubicBezTo>
                    <a:cubicBezTo>
                      <a:pt x="7706" y="2515"/>
                      <a:pt x="5944" y="0"/>
                      <a:pt x="3937" y="0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42"/>
              <p:cNvSpPr/>
              <p:nvPr/>
            </p:nvSpPr>
            <p:spPr>
              <a:xfrm>
                <a:off x="4824425" y="9132675"/>
                <a:ext cx="192175" cy="161450"/>
              </a:xfrm>
              <a:custGeom>
                <a:avLst/>
                <a:gdLst/>
                <a:ahLst/>
                <a:cxnLst/>
                <a:rect l="l" t="t" r="r" b="b"/>
                <a:pathLst>
                  <a:path w="7687" h="6458" extrusionOk="0">
                    <a:moveTo>
                      <a:pt x="3770" y="0"/>
                    </a:moveTo>
                    <a:cubicBezTo>
                      <a:pt x="1763" y="0"/>
                      <a:pt x="1" y="2515"/>
                      <a:pt x="1639" y="4417"/>
                    </a:cubicBezTo>
                    <a:cubicBezTo>
                      <a:pt x="1718" y="4517"/>
                      <a:pt x="1798" y="4596"/>
                      <a:pt x="1877" y="4696"/>
                    </a:cubicBezTo>
                    <a:cubicBezTo>
                      <a:pt x="3491" y="6294"/>
                      <a:pt x="6048" y="6457"/>
                      <a:pt x="7028" y="6457"/>
                    </a:cubicBezTo>
                    <a:cubicBezTo>
                      <a:pt x="7280" y="6457"/>
                      <a:pt x="7427" y="6446"/>
                      <a:pt x="7427" y="6446"/>
                    </a:cubicBezTo>
                    <a:cubicBezTo>
                      <a:pt x="7427" y="6446"/>
                      <a:pt x="7686" y="2905"/>
                      <a:pt x="5677" y="896"/>
                    </a:cubicBezTo>
                    <a:cubicBezTo>
                      <a:pt x="5597" y="797"/>
                      <a:pt x="5498" y="717"/>
                      <a:pt x="5418" y="638"/>
                    </a:cubicBezTo>
                    <a:cubicBezTo>
                      <a:pt x="4894" y="191"/>
                      <a:pt x="4323" y="0"/>
                      <a:pt x="3770" y="0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42"/>
              <p:cNvSpPr/>
              <p:nvPr/>
            </p:nvSpPr>
            <p:spPr>
              <a:xfrm>
                <a:off x="5003125" y="8894475"/>
                <a:ext cx="164650" cy="164650"/>
              </a:xfrm>
              <a:custGeom>
                <a:avLst/>
                <a:gdLst/>
                <a:ahLst/>
                <a:cxnLst/>
                <a:rect l="l" t="t" r="r" b="b"/>
                <a:pathLst>
                  <a:path w="6586" h="6586" extrusionOk="0">
                    <a:moveTo>
                      <a:pt x="5989" y="1"/>
                    </a:moveTo>
                    <a:lnTo>
                      <a:pt x="1" y="5988"/>
                    </a:lnTo>
                    <a:lnTo>
                      <a:pt x="598" y="6585"/>
                    </a:lnTo>
                    <a:lnTo>
                      <a:pt x="6585" y="597"/>
                    </a:lnTo>
                    <a:lnTo>
                      <a:pt x="5989" y="1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42"/>
              <p:cNvSpPr/>
              <p:nvPr/>
            </p:nvSpPr>
            <p:spPr>
              <a:xfrm>
                <a:off x="5140400" y="8752950"/>
                <a:ext cx="192075" cy="161225"/>
              </a:xfrm>
              <a:custGeom>
                <a:avLst/>
                <a:gdLst/>
                <a:ahLst/>
                <a:cxnLst/>
                <a:rect l="l" t="t" r="r" b="b"/>
                <a:pathLst>
                  <a:path w="7683" h="6449" extrusionOk="0">
                    <a:moveTo>
                      <a:pt x="3935" y="1"/>
                    </a:moveTo>
                    <a:cubicBezTo>
                      <a:pt x="3378" y="1"/>
                      <a:pt x="2800" y="195"/>
                      <a:pt x="2268" y="649"/>
                    </a:cubicBezTo>
                    <a:cubicBezTo>
                      <a:pt x="2189" y="708"/>
                      <a:pt x="2089" y="788"/>
                      <a:pt x="2009" y="887"/>
                    </a:cubicBezTo>
                    <a:cubicBezTo>
                      <a:pt x="0" y="2896"/>
                      <a:pt x="259" y="6437"/>
                      <a:pt x="259" y="6437"/>
                    </a:cubicBezTo>
                    <a:cubicBezTo>
                      <a:pt x="259" y="6437"/>
                      <a:pt x="407" y="6448"/>
                      <a:pt x="661" y="6448"/>
                    </a:cubicBezTo>
                    <a:cubicBezTo>
                      <a:pt x="1645" y="6448"/>
                      <a:pt x="4211" y="6285"/>
                      <a:pt x="5809" y="4687"/>
                    </a:cubicBezTo>
                    <a:cubicBezTo>
                      <a:pt x="5908" y="4587"/>
                      <a:pt x="5988" y="4508"/>
                      <a:pt x="6048" y="4428"/>
                    </a:cubicBezTo>
                    <a:cubicBezTo>
                      <a:pt x="7683" y="2513"/>
                      <a:pt x="5942" y="1"/>
                      <a:pt x="3935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42"/>
              <p:cNvSpPr/>
              <p:nvPr/>
            </p:nvSpPr>
            <p:spPr>
              <a:xfrm>
                <a:off x="4942475" y="8404125"/>
                <a:ext cx="134775" cy="197950"/>
              </a:xfrm>
              <a:custGeom>
                <a:avLst/>
                <a:gdLst/>
                <a:ahLst/>
                <a:cxnLst/>
                <a:rect l="l" t="t" r="r" b="b"/>
                <a:pathLst>
                  <a:path w="5391" h="7918" extrusionOk="0">
                    <a:moveTo>
                      <a:pt x="2695" y="0"/>
                    </a:moveTo>
                    <a:cubicBezTo>
                      <a:pt x="1417" y="0"/>
                      <a:pt x="139" y="796"/>
                      <a:pt x="20" y="2387"/>
                    </a:cubicBezTo>
                    <a:cubicBezTo>
                      <a:pt x="20" y="2507"/>
                      <a:pt x="0" y="2626"/>
                      <a:pt x="0" y="2745"/>
                    </a:cubicBezTo>
                    <a:cubicBezTo>
                      <a:pt x="0" y="5610"/>
                      <a:pt x="2705" y="7918"/>
                      <a:pt x="2705" y="7918"/>
                    </a:cubicBezTo>
                    <a:cubicBezTo>
                      <a:pt x="2705" y="7918"/>
                      <a:pt x="5391" y="5610"/>
                      <a:pt x="5391" y="2745"/>
                    </a:cubicBezTo>
                    <a:cubicBezTo>
                      <a:pt x="5391" y="2626"/>
                      <a:pt x="5391" y="2507"/>
                      <a:pt x="5371" y="2387"/>
                    </a:cubicBezTo>
                    <a:cubicBezTo>
                      <a:pt x="5252" y="796"/>
                      <a:pt x="3974" y="0"/>
                      <a:pt x="2695" y="0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42"/>
              <p:cNvSpPr/>
              <p:nvPr/>
            </p:nvSpPr>
            <p:spPr>
              <a:xfrm>
                <a:off x="4831075" y="8933775"/>
                <a:ext cx="186500" cy="186500"/>
              </a:xfrm>
              <a:custGeom>
                <a:avLst/>
                <a:gdLst/>
                <a:ahLst/>
                <a:cxnLst/>
                <a:rect l="l" t="t" r="r" b="b"/>
                <a:pathLst>
                  <a:path w="7460" h="7460" extrusionOk="0">
                    <a:moveTo>
                      <a:pt x="597" y="0"/>
                    </a:moveTo>
                    <a:lnTo>
                      <a:pt x="0" y="597"/>
                    </a:lnTo>
                    <a:lnTo>
                      <a:pt x="6863" y="7460"/>
                    </a:lnTo>
                    <a:lnTo>
                      <a:pt x="7460" y="6863"/>
                    </a:lnTo>
                    <a:lnTo>
                      <a:pt x="597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42"/>
              <p:cNvSpPr/>
              <p:nvPr/>
            </p:nvSpPr>
            <p:spPr>
              <a:xfrm>
                <a:off x="4669200" y="8797275"/>
                <a:ext cx="192225" cy="161650"/>
              </a:xfrm>
              <a:custGeom>
                <a:avLst/>
                <a:gdLst/>
                <a:ahLst/>
                <a:cxnLst/>
                <a:rect l="l" t="t" r="r" b="b"/>
                <a:pathLst>
                  <a:path w="7689" h="6466" extrusionOk="0">
                    <a:moveTo>
                      <a:pt x="3750" y="1"/>
                    </a:moveTo>
                    <a:cubicBezTo>
                      <a:pt x="1749" y="1"/>
                      <a:pt x="1" y="2524"/>
                      <a:pt x="1621" y="4426"/>
                    </a:cubicBezTo>
                    <a:cubicBezTo>
                      <a:pt x="1701" y="4525"/>
                      <a:pt x="1780" y="4605"/>
                      <a:pt x="1880" y="4684"/>
                    </a:cubicBezTo>
                    <a:cubicBezTo>
                      <a:pt x="3481" y="6301"/>
                      <a:pt x="6055" y="6465"/>
                      <a:pt x="7034" y="6465"/>
                    </a:cubicBezTo>
                    <a:cubicBezTo>
                      <a:pt x="7284" y="6465"/>
                      <a:pt x="7430" y="6455"/>
                      <a:pt x="7430" y="6455"/>
                    </a:cubicBezTo>
                    <a:cubicBezTo>
                      <a:pt x="7430" y="6455"/>
                      <a:pt x="7689" y="2914"/>
                      <a:pt x="5679" y="885"/>
                    </a:cubicBezTo>
                    <a:cubicBezTo>
                      <a:pt x="5580" y="805"/>
                      <a:pt x="5500" y="726"/>
                      <a:pt x="5401" y="646"/>
                    </a:cubicBezTo>
                    <a:cubicBezTo>
                      <a:pt x="4875" y="194"/>
                      <a:pt x="4303" y="1"/>
                      <a:pt x="3750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42"/>
              <p:cNvSpPr/>
              <p:nvPr/>
            </p:nvSpPr>
            <p:spPr>
              <a:xfrm>
                <a:off x="4618700" y="9546750"/>
                <a:ext cx="786300" cy="127550"/>
              </a:xfrm>
              <a:custGeom>
                <a:avLst/>
                <a:gdLst/>
                <a:ahLst/>
                <a:cxnLst/>
                <a:rect l="l" t="t" r="r" b="b"/>
                <a:pathLst>
                  <a:path w="31452" h="5102" extrusionOk="0">
                    <a:moveTo>
                      <a:pt x="26704" y="0"/>
                    </a:moveTo>
                    <a:cubicBezTo>
                      <a:pt x="25601" y="0"/>
                      <a:pt x="24498" y="454"/>
                      <a:pt x="23713" y="1361"/>
                    </a:cubicBezTo>
                    <a:cubicBezTo>
                      <a:pt x="22987" y="755"/>
                      <a:pt x="22097" y="451"/>
                      <a:pt x="21206" y="451"/>
                    </a:cubicBezTo>
                    <a:cubicBezTo>
                      <a:pt x="20316" y="451"/>
                      <a:pt x="19426" y="755"/>
                      <a:pt x="18700" y="1361"/>
                    </a:cubicBezTo>
                    <a:cubicBezTo>
                      <a:pt x="17918" y="454"/>
                      <a:pt x="16819" y="1"/>
                      <a:pt x="15719" y="1"/>
                    </a:cubicBezTo>
                    <a:cubicBezTo>
                      <a:pt x="14719" y="1"/>
                      <a:pt x="13718" y="375"/>
                      <a:pt x="12951" y="1123"/>
                    </a:cubicBezTo>
                    <a:cubicBezTo>
                      <a:pt x="12197" y="378"/>
                      <a:pt x="11205" y="6"/>
                      <a:pt x="10211" y="6"/>
                    </a:cubicBezTo>
                    <a:cubicBezTo>
                      <a:pt x="9001" y="6"/>
                      <a:pt x="7789" y="557"/>
                      <a:pt x="7003" y="1660"/>
                    </a:cubicBezTo>
                    <a:lnTo>
                      <a:pt x="6904" y="1779"/>
                    </a:lnTo>
                    <a:lnTo>
                      <a:pt x="6565" y="1481"/>
                    </a:lnTo>
                    <a:cubicBezTo>
                      <a:pt x="6018" y="1063"/>
                      <a:pt x="5367" y="854"/>
                      <a:pt x="4715" y="854"/>
                    </a:cubicBezTo>
                    <a:cubicBezTo>
                      <a:pt x="4064" y="854"/>
                      <a:pt x="3412" y="1063"/>
                      <a:pt x="2865" y="1481"/>
                    </a:cubicBezTo>
                    <a:lnTo>
                      <a:pt x="1" y="3749"/>
                    </a:lnTo>
                    <a:lnTo>
                      <a:pt x="61" y="3749"/>
                    </a:lnTo>
                    <a:lnTo>
                      <a:pt x="61" y="5101"/>
                    </a:lnTo>
                    <a:lnTo>
                      <a:pt x="31451" y="5101"/>
                    </a:lnTo>
                    <a:lnTo>
                      <a:pt x="31451" y="3749"/>
                    </a:lnTo>
                    <a:lnTo>
                      <a:pt x="31411" y="3749"/>
                    </a:lnTo>
                    <a:lnTo>
                      <a:pt x="29919" y="1660"/>
                    </a:lnTo>
                    <a:cubicBezTo>
                      <a:pt x="29137" y="553"/>
                      <a:pt x="27921" y="0"/>
                      <a:pt x="26704" y="0"/>
                    </a:cubicBezTo>
                    <a:close/>
                  </a:path>
                </a:pathLst>
              </a:custGeom>
              <a:solidFill>
                <a:srgbClr val="0B7E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42"/>
              <p:cNvSpPr/>
              <p:nvPr/>
            </p:nvSpPr>
            <p:spPr>
              <a:xfrm>
                <a:off x="4769900" y="8525975"/>
                <a:ext cx="247675" cy="248175"/>
              </a:xfrm>
              <a:custGeom>
                <a:avLst/>
                <a:gdLst/>
                <a:ahLst/>
                <a:cxnLst/>
                <a:rect l="l" t="t" r="r" b="b"/>
                <a:pathLst>
                  <a:path w="9907" h="9927" extrusionOk="0">
                    <a:moveTo>
                      <a:pt x="577" y="0"/>
                    </a:moveTo>
                    <a:lnTo>
                      <a:pt x="0" y="597"/>
                    </a:lnTo>
                    <a:lnTo>
                      <a:pt x="9310" y="9926"/>
                    </a:lnTo>
                    <a:lnTo>
                      <a:pt x="9907" y="9330"/>
                    </a:lnTo>
                    <a:lnTo>
                      <a:pt x="577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42"/>
              <p:cNvSpPr/>
              <p:nvPr/>
            </p:nvSpPr>
            <p:spPr>
              <a:xfrm>
                <a:off x="4737575" y="8613000"/>
                <a:ext cx="129325" cy="20900"/>
              </a:xfrm>
              <a:custGeom>
                <a:avLst/>
                <a:gdLst/>
                <a:ahLst/>
                <a:cxnLst/>
                <a:rect l="l" t="t" r="r" b="b"/>
                <a:pathLst>
                  <a:path w="5173" h="836" extrusionOk="0">
                    <a:moveTo>
                      <a:pt x="0" y="0"/>
                    </a:moveTo>
                    <a:lnTo>
                      <a:pt x="0" y="836"/>
                    </a:lnTo>
                    <a:lnTo>
                      <a:pt x="5172" y="836"/>
                    </a:lnTo>
                    <a:lnTo>
                      <a:pt x="5172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42"/>
              <p:cNvSpPr/>
              <p:nvPr/>
            </p:nvSpPr>
            <p:spPr>
              <a:xfrm>
                <a:off x="4599075" y="8380025"/>
                <a:ext cx="192225" cy="161650"/>
              </a:xfrm>
              <a:custGeom>
                <a:avLst/>
                <a:gdLst/>
                <a:ahLst/>
                <a:cxnLst/>
                <a:rect l="l" t="t" r="r" b="b"/>
                <a:pathLst>
                  <a:path w="7689" h="6466" extrusionOk="0">
                    <a:moveTo>
                      <a:pt x="3750" y="1"/>
                    </a:moveTo>
                    <a:cubicBezTo>
                      <a:pt x="1749" y="1"/>
                      <a:pt x="1" y="2524"/>
                      <a:pt x="1621" y="4426"/>
                    </a:cubicBezTo>
                    <a:cubicBezTo>
                      <a:pt x="1701" y="4525"/>
                      <a:pt x="1781" y="4605"/>
                      <a:pt x="1880" y="4684"/>
                    </a:cubicBezTo>
                    <a:cubicBezTo>
                      <a:pt x="3481" y="6301"/>
                      <a:pt x="6055" y="6465"/>
                      <a:pt x="7034" y="6465"/>
                    </a:cubicBezTo>
                    <a:cubicBezTo>
                      <a:pt x="7284" y="6465"/>
                      <a:pt x="7430" y="6455"/>
                      <a:pt x="7430" y="6455"/>
                    </a:cubicBezTo>
                    <a:cubicBezTo>
                      <a:pt x="7430" y="6455"/>
                      <a:pt x="7689" y="2914"/>
                      <a:pt x="5679" y="885"/>
                    </a:cubicBezTo>
                    <a:cubicBezTo>
                      <a:pt x="5580" y="805"/>
                      <a:pt x="5500" y="726"/>
                      <a:pt x="5401" y="646"/>
                    </a:cubicBezTo>
                    <a:cubicBezTo>
                      <a:pt x="4875" y="194"/>
                      <a:pt x="4303" y="1"/>
                      <a:pt x="3750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42"/>
              <p:cNvSpPr/>
              <p:nvPr/>
            </p:nvSpPr>
            <p:spPr>
              <a:xfrm>
                <a:off x="4547600" y="8555800"/>
                <a:ext cx="218350" cy="134800"/>
              </a:xfrm>
              <a:custGeom>
                <a:avLst/>
                <a:gdLst/>
                <a:ahLst/>
                <a:cxnLst/>
                <a:rect l="l" t="t" r="r" b="b"/>
                <a:pathLst>
                  <a:path w="8734" h="5392" extrusionOk="0">
                    <a:moveTo>
                      <a:pt x="3541" y="1"/>
                    </a:moveTo>
                    <a:cubicBezTo>
                      <a:pt x="3422" y="1"/>
                      <a:pt x="3302" y="20"/>
                      <a:pt x="3203" y="20"/>
                    </a:cubicBezTo>
                    <a:cubicBezTo>
                      <a:pt x="0" y="279"/>
                      <a:pt x="0" y="5133"/>
                      <a:pt x="3203" y="5372"/>
                    </a:cubicBezTo>
                    <a:cubicBezTo>
                      <a:pt x="3322" y="5372"/>
                      <a:pt x="3422" y="5392"/>
                      <a:pt x="3541" y="5392"/>
                    </a:cubicBezTo>
                    <a:cubicBezTo>
                      <a:pt x="6406" y="5392"/>
                      <a:pt x="8733" y="2706"/>
                      <a:pt x="8733" y="2706"/>
                    </a:cubicBezTo>
                    <a:cubicBezTo>
                      <a:pt x="8733" y="2706"/>
                      <a:pt x="6406" y="1"/>
                      <a:pt x="3541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42"/>
              <p:cNvSpPr/>
              <p:nvPr/>
            </p:nvSpPr>
            <p:spPr>
              <a:xfrm>
                <a:off x="4891250" y="8783575"/>
                <a:ext cx="126325" cy="125850"/>
              </a:xfrm>
              <a:custGeom>
                <a:avLst/>
                <a:gdLst/>
                <a:ahLst/>
                <a:cxnLst/>
                <a:rect l="l" t="t" r="r" b="b"/>
                <a:pathLst>
                  <a:path w="5053" h="5034" extrusionOk="0">
                    <a:moveTo>
                      <a:pt x="597" y="0"/>
                    </a:moveTo>
                    <a:lnTo>
                      <a:pt x="0" y="577"/>
                    </a:lnTo>
                    <a:lnTo>
                      <a:pt x="4456" y="5033"/>
                    </a:lnTo>
                    <a:lnTo>
                      <a:pt x="5053" y="4437"/>
                    </a:lnTo>
                    <a:lnTo>
                      <a:pt x="597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42"/>
              <p:cNvSpPr/>
              <p:nvPr/>
            </p:nvSpPr>
            <p:spPr>
              <a:xfrm>
                <a:off x="4805325" y="8714500"/>
                <a:ext cx="112300" cy="94100"/>
              </a:xfrm>
              <a:custGeom>
                <a:avLst/>
                <a:gdLst/>
                <a:ahLst/>
                <a:cxnLst/>
                <a:rect l="l" t="t" r="r" b="b"/>
                <a:pathLst>
                  <a:path w="4492" h="3764" extrusionOk="0">
                    <a:moveTo>
                      <a:pt x="2192" y="0"/>
                    </a:moveTo>
                    <a:cubicBezTo>
                      <a:pt x="1025" y="0"/>
                      <a:pt x="1" y="1459"/>
                      <a:pt x="951" y="2565"/>
                    </a:cubicBezTo>
                    <a:cubicBezTo>
                      <a:pt x="990" y="2624"/>
                      <a:pt x="1050" y="2684"/>
                      <a:pt x="1090" y="2724"/>
                    </a:cubicBezTo>
                    <a:cubicBezTo>
                      <a:pt x="2038" y="3672"/>
                      <a:pt x="3572" y="3763"/>
                      <a:pt x="4125" y="3763"/>
                    </a:cubicBezTo>
                    <a:cubicBezTo>
                      <a:pt x="4256" y="3763"/>
                      <a:pt x="4332" y="3758"/>
                      <a:pt x="4332" y="3758"/>
                    </a:cubicBezTo>
                    <a:cubicBezTo>
                      <a:pt x="4332" y="3758"/>
                      <a:pt x="4491" y="1689"/>
                      <a:pt x="3318" y="516"/>
                    </a:cubicBezTo>
                    <a:cubicBezTo>
                      <a:pt x="3258" y="456"/>
                      <a:pt x="3218" y="416"/>
                      <a:pt x="3159" y="376"/>
                    </a:cubicBezTo>
                    <a:cubicBezTo>
                      <a:pt x="2852" y="113"/>
                      <a:pt x="2517" y="0"/>
                      <a:pt x="2192" y="0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42"/>
              <p:cNvSpPr/>
              <p:nvPr/>
            </p:nvSpPr>
            <p:spPr>
              <a:xfrm>
                <a:off x="5003125" y="8619950"/>
                <a:ext cx="220850" cy="220850"/>
              </a:xfrm>
              <a:custGeom>
                <a:avLst/>
                <a:gdLst/>
                <a:ahLst/>
                <a:cxnLst/>
                <a:rect l="l" t="t" r="r" b="b"/>
                <a:pathLst>
                  <a:path w="8834" h="8834" extrusionOk="0">
                    <a:moveTo>
                      <a:pt x="8237" y="1"/>
                    </a:moveTo>
                    <a:lnTo>
                      <a:pt x="1" y="8236"/>
                    </a:lnTo>
                    <a:lnTo>
                      <a:pt x="598" y="8833"/>
                    </a:lnTo>
                    <a:lnTo>
                      <a:pt x="8833" y="598"/>
                    </a:lnTo>
                    <a:lnTo>
                      <a:pt x="8237" y="1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42"/>
              <p:cNvSpPr/>
              <p:nvPr/>
            </p:nvSpPr>
            <p:spPr>
              <a:xfrm>
                <a:off x="5199575" y="8546950"/>
                <a:ext cx="112325" cy="94100"/>
              </a:xfrm>
              <a:custGeom>
                <a:avLst/>
                <a:gdLst/>
                <a:ahLst/>
                <a:cxnLst/>
                <a:rect l="l" t="t" r="r" b="b"/>
                <a:pathLst>
                  <a:path w="4493" h="3764" extrusionOk="0">
                    <a:moveTo>
                      <a:pt x="2293" y="1"/>
                    </a:moveTo>
                    <a:cubicBezTo>
                      <a:pt x="1971" y="1"/>
                      <a:pt x="1638" y="112"/>
                      <a:pt x="1333" y="374"/>
                    </a:cubicBezTo>
                    <a:cubicBezTo>
                      <a:pt x="1294" y="434"/>
                      <a:pt x="1234" y="474"/>
                      <a:pt x="1194" y="514"/>
                    </a:cubicBezTo>
                    <a:cubicBezTo>
                      <a:pt x="1" y="1707"/>
                      <a:pt x="160" y="3756"/>
                      <a:pt x="160" y="3756"/>
                    </a:cubicBezTo>
                    <a:cubicBezTo>
                      <a:pt x="160" y="3756"/>
                      <a:pt x="254" y="3763"/>
                      <a:pt x="413" y="3763"/>
                    </a:cubicBezTo>
                    <a:cubicBezTo>
                      <a:pt x="1002" y="3763"/>
                      <a:pt x="2479" y="3665"/>
                      <a:pt x="3402" y="2742"/>
                    </a:cubicBezTo>
                    <a:cubicBezTo>
                      <a:pt x="3442" y="2682"/>
                      <a:pt x="3502" y="2642"/>
                      <a:pt x="3541" y="2583"/>
                    </a:cubicBezTo>
                    <a:cubicBezTo>
                      <a:pt x="4493" y="1475"/>
                      <a:pt x="3463" y="1"/>
                      <a:pt x="2293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42"/>
              <p:cNvSpPr/>
              <p:nvPr/>
            </p:nvSpPr>
            <p:spPr>
              <a:xfrm>
                <a:off x="5119000" y="8571725"/>
                <a:ext cx="20925" cy="142750"/>
              </a:xfrm>
              <a:custGeom>
                <a:avLst/>
                <a:gdLst/>
                <a:ahLst/>
                <a:cxnLst/>
                <a:rect l="l" t="t" r="r" b="b"/>
                <a:pathLst>
                  <a:path w="837" h="5710" extrusionOk="0">
                    <a:moveTo>
                      <a:pt x="1" y="0"/>
                    </a:moveTo>
                    <a:lnTo>
                      <a:pt x="1" y="5709"/>
                    </a:lnTo>
                    <a:lnTo>
                      <a:pt x="836" y="5709"/>
                    </a:lnTo>
                    <a:lnTo>
                      <a:pt x="836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42"/>
              <p:cNvSpPr/>
              <p:nvPr/>
            </p:nvSpPr>
            <p:spPr>
              <a:xfrm>
                <a:off x="5090675" y="8468025"/>
                <a:ext cx="78100" cy="115650"/>
              </a:xfrm>
              <a:custGeom>
                <a:avLst/>
                <a:gdLst/>
                <a:ahLst/>
                <a:cxnLst/>
                <a:rect l="l" t="t" r="r" b="b"/>
                <a:pathLst>
                  <a:path w="3124" h="4626" extrusionOk="0">
                    <a:moveTo>
                      <a:pt x="1554" y="1"/>
                    </a:moveTo>
                    <a:cubicBezTo>
                      <a:pt x="811" y="1"/>
                      <a:pt x="70" y="468"/>
                      <a:pt x="0" y="1403"/>
                    </a:cubicBezTo>
                    <a:cubicBezTo>
                      <a:pt x="0" y="1463"/>
                      <a:pt x="0" y="1542"/>
                      <a:pt x="0" y="1602"/>
                    </a:cubicBezTo>
                    <a:cubicBezTo>
                      <a:pt x="0" y="3273"/>
                      <a:pt x="1552" y="4626"/>
                      <a:pt x="1552" y="4626"/>
                    </a:cubicBezTo>
                    <a:cubicBezTo>
                      <a:pt x="1552" y="4626"/>
                      <a:pt x="3123" y="3273"/>
                      <a:pt x="3123" y="1602"/>
                    </a:cubicBezTo>
                    <a:cubicBezTo>
                      <a:pt x="3123" y="1542"/>
                      <a:pt x="3123" y="1463"/>
                      <a:pt x="3123" y="1403"/>
                    </a:cubicBezTo>
                    <a:cubicBezTo>
                      <a:pt x="3044" y="468"/>
                      <a:pt x="2298" y="1"/>
                      <a:pt x="1554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05" name="Google Shape;405;p42"/>
          <p:cNvGrpSpPr/>
          <p:nvPr/>
        </p:nvGrpSpPr>
        <p:grpSpPr>
          <a:xfrm>
            <a:off x="5873358" y="1183214"/>
            <a:ext cx="1094393" cy="2169016"/>
            <a:chOff x="5425350" y="7991288"/>
            <a:chExt cx="961850" cy="1745125"/>
          </a:xfrm>
        </p:grpSpPr>
        <p:sp>
          <p:nvSpPr>
            <p:cNvPr id="406" name="Google Shape;406;p42"/>
            <p:cNvSpPr/>
            <p:nvPr/>
          </p:nvSpPr>
          <p:spPr>
            <a:xfrm>
              <a:off x="5425350" y="7991288"/>
              <a:ext cx="961850" cy="1745125"/>
            </a:xfrm>
            <a:custGeom>
              <a:avLst/>
              <a:gdLst/>
              <a:ahLst/>
              <a:cxnLst/>
              <a:rect l="l" t="t" r="r" b="b"/>
              <a:pathLst>
                <a:path w="38474" h="69805" extrusionOk="0">
                  <a:moveTo>
                    <a:pt x="20192" y="1"/>
                  </a:moveTo>
                  <a:cubicBezTo>
                    <a:pt x="19575" y="1"/>
                    <a:pt x="18939" y="220"/>
                    <a:pt x="18461" y="697"/>
                  </a:cubicBezTo>
                  <a:cubicBezTo>
                    <a:pt x="17487" y="1652"/>
                    <a:pt x="15835" y="3502"/>
                    <a:pt x="15696" y="5352"/>
                  </a:cubicBezTo>
                  <a:cubicBezTo>
                    <a:pt x="15696" y="5511"/>
                    <a:pt x="15676" y="5670"/>
                    <a:pt x="15676" y="5809"/>
                  </a:cubicBezTo>
                  <a:cubicBezTo>
                    <a:pt x="15676" y="5909"/>
                    <a:pt x="15696" y="6008"/>
                    <a:pt x="15696" y="6108"/>
                  </a:cubicBezTo>
                  <a:cubicBezTo>
                    <a:pt x="15318" y="6307"/>
                    <a:pt x="14980" y="6585"/>
                    <a:pt x="14682" y="6884"/>
                  </a:cubicBezTo>
                  <a:cubicBezTo>
                    <a:pt x="14423" y="6167"/>
                    <a:pt x="14025" y="5431"/>
                    <a:pt x="13389" y="4795"/>
                  </a:cubicBezTo>
                  <a:cubicBezTo>
                    <a:pt x="13289" y="4695"/>
                    <a:pt x="13190" y="4616"/>
                    <a:pt x="13090" y="4516"/>
                  </a:cubicBezTo>
                  <a:cubicBezTo>
                    <a:pt x="12354" y="3880"/>
                    <a:pt x="11459" y="3542"/>
                    <a:pt x="10504" y="3542"/>
                  </a:cubicBezTo>
                  <a:cubicBezTo>
                    <a:pt x="8913" y="3542"/>
                    <a:pt x="7461" y="4496"/>
                    <a:pt x="6784" y="5988"/>
                  </a:cubicBezTo>
                  <a:cubicBezTo>
                    <a:pt x="6307" y="7003"/>
                    <a:pt x="6287" y="8117"/>
                    <a:pt x="6705" y="9112"/>
                  </a:cubicBezTo>
                  <a:cubicBezTo>
                    <a:pt x="6466" y="9072"/>
                    <a:pt x="6227" y="9052"/>
                    <a:pt x="5989" y="9052"/>
                  </a:cubicBezTo>
                  <a:cubicBezTo>
                    <a:pt x="5849" y="9052"/>
                    <a:pt x="5710" y="9052"/>
                    <a:pt x="5591" y="9072"/>
                  </a:cubicBezTo>
                  <a:cubicBezTo>
                    <a:pt x="3442" y="9231"/>
                    <a:pt x="1891" y="10922"/>
                    <a:pt x="1891" y="13110"/>
                  </a:cubicBezTo>
                  <a:cubicBezTo>
                    <a:pt x="1891" y="14184"/>
                    <a:pt x="2269" y="15139"/>
                    <a:pt x="2905" y="15835"/>
                  </a:cubicBezTo>
                  <a:cubicBezTo>
                    <a:pt x="2845" y="15955"/>
                    <a:pt x="2786" y="16074"/>
                    <a:pt x="2726" y="16213"/>
                  </a:cubicBezTo>
                  <a:cubicBezTo>
                    <a:pt x="2050" y="17665"/>
                    <a:pt x="2109" y="19257"/>
                    <a:pt x="2826" y="20610"/>
                  </a:cubicBezTo>
                  <a:cubicBezTo>
                    <a:pt x="1115" y="21445"/>
                    <a:pt x="1" y="23176"/>
                    <a:pt x="1" y="25265"/>
                  </a:cubicBezTo>
                  <a:cubicBezTo>
                    <a:pt x="1" y="28049"/>
                    <a:pt x="1990" y="30218"/>
                    <a:pt x="4696" y="30417"/>
                  </a:cubicBezTo>
                  <a:cubicBezTo>
                    <a:pt x="4894" y="30437"/>
                    <a:pt x="5073" y="30437"/>
                    <a:pt x="5253" y="30437"/>
                  </a:cubicBezTo>
                  <a:cubicBezTo>
                    <a:pt x="7540" y="30437"/>
                    <a:pt x="6366" y="31053"/>
                    <a:pt x="5531" y="32883"/>
                  </a:cubicBezTo>
                  <a:cubicBezTo>
                    <a:pt x="4696" y="34714"/>
                    <a:pt x="4974" y="36723"/>
                    <a:pt x="6307" y="38274"/>
                  </a:cubicBezTo>
                  <a:cubicBezTo>
                    <a:pt x="6426" y="38414"/>
                    <a:pt x="6546" y="38553"/>
                    <a:pt x="6665" y="38672"/>
                  </a:cubicBezTo>
                  <a:cubicBezTo>
                    <a:pt x="8396" y="40403"/>
                    <a:pt x="10743" y="40940"/>
                    <a:pt x="12354" y="41099"/>
                  </a:cubicBezTo>
                  <a:lnTo>
                    <a:pt x="14741" y="43506"/>
                  </a:lnTo>
                  <a:cubicBezTo>
                    <a:pt x="13448" y="43984"/>
                    <a:pt x="12334" y="44998"/>
                    <a:pt x="11738" y="46311"/>
                  </a:cubicBezTo>
                  <a:cubicBezTo>
                    <a:pt x="10902" y="48141"/>
                    <a:pt x="11181" y="50150"/>
                    <a:pt x="12513" y="51702"/>
                  </a:cubicBezTo>
                  <a:cubicBezTo>
                    <a:pt x="12633" y="51841"/>
                    <a:pt x="12752" y="51961"/>
                    <a:pt x="12891" y="52080"/>
                  </a:cubicBezTo>
                  <a:cubicBezTo>
                    <a:pt x="14184" y="53393"/>
                    <a:pt x="15855" y="54029"/>
                    <a:pt x="17288" y="54328"/>
                  </a:cubicBezTo>
                  <a:lnTo>
                    <a:pt x="17288" y="60256"/>
                  </a:lnTo>
                  <a:cubicBezTo>
                    <a:pt x="16492" y="59918"/>
                    <a:pt x="15597" y="59719"/>
                    <a:pt x="14702" y="59719"/>
                  </a:cubicBezTo>
                  <a:cubicBezTo>
                    <a:pt x="13369" y="59719"/>
                    <a:pt x="12096" y="60136"/>
                    <a:pt x="11021" y="60892"/>
                  </a:cubicBezTo>
                  <a:cubicBezTo>
                    <a:pt x="10444" y="60674"/>
                    <a:pt x="9828" y="60574"/>
                    <a:pt x="9211" y="60574"/>
                  </a:cubicBezTo>
                  <a:cubicBezTo>
                    <a:pt x="7998" y="60574"/>
                    <a:pt x="6784" y="60992"/>
                    <a:pt x="5829" y="61748"/>
                  </a:cubicBezTo>
                  <a:lnTo>
                    <a:pt x="2965" y="64016"/>
                  </a:lnTo>
                  <a:cubicBezTo>
                    <a:pt x="2209" y="64612"/>
                    <a:pt x="1871" y="65607"/>
                    <a:pt x="2090" y="66542"/>
                  </a:cubicBezTo>
                  <a:lnTo>
                    <a:pt x="2090" y="67318"/>
                  </a:lnTo>
                  <a:cubicBezTo>
                    <a:pt x="2090" y="68690"/>
                    <a:pt x="3204" y="69804"/>
                    <a:pt x="4576" y="69804"/>
                  </a:cubicBezTo>
                  <a:lnTo>
                    <a:pt x="35987" y="69804"/>
                  </a:lnTo>
                  <a:cubicBezTo>
                    <a:pt x="37359" y="69804"/>
                    <a:pt x="38473" y="68690"/>
                    <a:pt x="38473" y="67318"/>
                  </a:cubicBezTo>
                  <a:lnTo>
                    <a:pt x="38473" y="65965"/>
                  </a:lnTo>
                  <a:cubicBezTo>
                    <a:pt x="38473" y="65249"/>
                    <a:pt x="38155" y="64592"/>
                    <a:pt x="37658" y="64135"/>
                  </a:cubicBezTo>
                  <a:lnTo>
                    <a:pt x="36524" y="62543"/>
                  </a:lnTo>
                  <a:cubicBezTo>
                    <a:pt x="35489" y="61071"/>
                    <a:pt x="33918" y="60057"/>
                    <a:pt x="32128" y="59798"/>
                  </a:cubicBezTo>
                  <a:cubicBezTo>
                    <a:pt x="31810" y="59751"/>
                    <a:pt x="31492" y="59728"/>
                    <a:pt x="31178" y="59728"/>
                  </a:cubicBezTo>
                  <a:cubicBezTo>
                    <a:pt x="30038" y="59728"/>
                    <a:pt x="28937" y="60033"/>
                    <a:pt x="27970" y="60594"/>
                  </a:cubicBezTo>
                  <a:cubicBezTo>
                    <a:pt x="27254" y="60335"/>
                    <a:pt x="26478" y="60176"/>
                    <a:pt x="25702" y="60176"/>
                  </a:cubicBezTo>
                  <a:cubicBezTo>
                    <a:pt x="24926" y="60176"/>
                    <a:pt x="24151" y="60335"/>
                    <a:pt x="23434" y="60594"/>
                  </a:cubicBezTo>
                  <a:cubicBezTo>
                    <a:pt x="23335" y="60534"/>
                    <a:pt x="23216" y="60475"/>
                    <a:pt x="23096" y="60415"/>
                  </a:cubicBezTo>
                  <a:lnTo>
                    <a:pt x="23096" y="54328"/>
                  </a:lnTo>
                  <a:cubicBezTo>
                    <a:pt x="24529" y="54029"/>
                    <a:pt x="26199" y="53413"/>
                    <a:pt x="27512" y="52100"/>
                  </a:cubicBezTo>
                  <a:cubicBezTo>
                    <a:pt x="27652" y="51961"/>
                    <a:pt x="27771" y="51841"/>
                    <a:pt x="27890" y="51702"/>
                  </a:cubicBezTo>
                  <a:cubicBezTo>
                    <a:pt x="29223" y="50150"/>
                    <a:pt x="29502" y="48141"/>
                    <a:pt x="28666" y="46311"/>
                  </a:cubicBezTo>
                  <a:cubicBezTo>
                    <a:pt x="27811" y="44421"/>
                    <a:pt x="25881" y="43168"/>
                    <a:pt x="23872" y="43168"/>
                  </a:cubicBezTo>
                  <a:lnTo>
                    <a:pt x="23554" y="43168"/>
                  </a:lnTo>
                  <a:lnTo>
                    <a:pt x="24409" y="42313"/>
                  </a:lnTo>
                  <a:lnTo>
                    <a:pt x="28229" y="42313"/>
                  </a:lnTo>
                  <a:cubicBezTo>
                    <a:pt x="29084" y="42909"/>
                    <a:pt x="30277" y="43466"/>
                    <a:pt x="31650" y="43466"/>
                  </a:cubicBezTo>
                  <a:cubicBezTo>
                    <a:pt x="31789" y="43466"/>
                    <a:pt x="31909" y="43466"/>
                    <a:pt x="32048" y="43446"/>
                  </a:cubicBezTo>
                  <a:cubicBezTo>
                    <a:pt x="34196" y="43287"/>
                    <a:pt x="35748" y="41577"/>
                    <a:pt x="35748" y="39408"/>
                  </a:cubicBezTo>
                  <a:cubicBezTo>
                    <a:pt x="35748" y="37896"/>
                    <a:pt x="34972" y="36603"/>
                    <a:pt x="33779" y="35907"/>
                  </a:cubicBezTo>
                  <a:cubicBezTo>
                    <a:pt x="34733" y="34455"/>
                    <a:pt x="34853" y="32724"/>
                    <a:pt x="34137" y="31113"/>
                  </a:cubicBezTo>
                  <a:cubicBezTo>
                    <a:pt x="33440" y="29601"/>
                    <a:pt x="32068" y="28507"/>
                    <a:pt x="30536" y="28109"/>
                  </a:cubicBezTo>
                  <a:cubicBezTo>
                    <a:pt x="31352" y="27870"/>
                    <a:pt x="32207" y="27433"/>
                    <a:pt x="32923" y="26717"/>
                  </a:cubicBezTo>
                  <a:cubicBezTo>
                    <a:pt x="33023" y="26617"/>
                    <a:pt x="33122" y="26518"/>
                    <a:pt x="33202" y="26418"/>
                  </a:cubicBezTo>
                  <a:cubicBezTo>
                    <a:pt x="34216" y="25225"/>
                    <a:pt x="34455" y="23594"/>
                    <a:pt x="33799" y="22181"/>
                  </a:cubicBezTo>
                  <a:cubicBezTo>
                    <a:pt x="33122" y="20689"/>
                    <a:pt x="31650" y="19734"/>
                    <a:pt x="30079" y="19734"/>
                  </a:cubicBezTo>
                  <a:cubicBezTo>
                    <a:pt x="29701" y="19734"/>
                    <a:pt x="29323" y="19794"/>
                    <a:pt x="28965" y="19893"/>
                  </a:cubicBezTo>
                  <a:cubicBezTo>
                    <a:pt x="28905" y="19535"/>
                    <a:pt x="28805" y="19197"/>
                    <a:pt x="28666" y="18879"/>
                  </a:cubicBezTo>
                  <a:lnTo>
                    <a:pt x="29084" y="18461"/>
                  </a:lnTo>
                  <a:cubicBezTo>
                    <a:pt x="29402" y="18143"/>
                    <a:pt x="29800" y="17924"/>
                    <a:pt x="30238" y="17845"/>
                  </a:cubicBezTo>
                  <a:cubicBezTo>
                    <a:pt x="31750" y="17586"/>
                    <a:pt x="33600" y="16969"/>
                    <a:pt x="35032" y="15537"/>
                  </a:cubicBezTo>
                  <a:cubicBezTo>
                    <a:pt x="35171" y="15418"/>
                    <a:pt x="35290" y="15278"/>
                    <a:pt x="35410" y="15139"/>
                  </a:cubicBezTo>
                  <a:cubicBezTo>
                    <a:pt x="36743" y="13587"/>
                    <a:pt x="37021" y="11578"/>
                    <a:pt x="36186" y="9748"/>
                  </a:cubicBezTo>
                  <a:cubicBezTo>
                    <a:pt x="35330" y="7878"/>
                    <a:pt x="33401" y="6605"/>
                    <a:pt x="31411" y="6605"/>
                  </a:cubicBezTo>
                  <a:cubicBezTo>
                    <a:pt x="30516" y="6605"/>
                    <a:pt x="29681" y="6844"/>
                    <a:pt x="28905" y="7301"/>
                  </a:cubicBezTo>
                  <a:cubicBezTo>
                    <a:pt x="28209" y="6148"/>
                    <a:pt x="26955" y="5412"/>
                    <a:pt x="25463" y="5412"/>
                  </a:cubicBezTo>
                  <a:cubicBezTo>
                    <a:pt x="25185" y="5412"/>
                    <a:pt x="24926" y="5451"/>
                    <a:pt x="24688" y="5491"/>
                  </a:cubicBezTo>
                  <a:cubicBezTo>
                    <a:pt x="24688" y="5451"/>
                    <a:pt x="24688" y="5412"/>
                    <a:pt x="24688" y="5372"/>
                  </a:cubicBezTo>
                  <a:cubicBezTo>
                    <a:pt x="24548" y="3502"/>
                    <a:pt x="22897" y="1652"/>
                    <a:pt x="21923" y="697"/>
                  </a:cubicBezTo>
                  <a:cubicBezTo>
                    <a:pt x="21445" y="220"/>
                    <a:pt x="20828" y="1"/>
                    <a:pt x="201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7" name="Google Shape;407;p42"/>
            <p:cNvGrpSpPr/>
            <p:nvPr/>
          </p:nvGrpSpPr>
          <p:grpSpPr>
            <a:xfrm>
              <a:off x="5467625" y="8053500"/>
              <a:ext cx="857400" cy="1620800"/>
              <a:chOff x="5467625" y="8053500"/>
              <a:chExt cx="857400" cy="1620800"/>
            </a:xfrm>
          </p:grpSpPr>
          <p:sp>
            <p:nvSpPr>
              <p:cNvPr id="408" name="Google Shape;408;p42"/>
              <p:cNvSpPr/>
              <p:nvPr/>
            </p:nvSpPr>
            <p:spPr>
              <a:xfrm>
                <a:off x="5538250" y="9546750"/>
                <a:ext cx="786775" cy="127550"/>
              </a:xfrm>
              <a:custGeom>
                <a:avLst/>
                <a:gdLst/>
                <a:ahLst/>
                <a:cxnLst/>
                <a:rect l="l" t="t" r="r" b="b"/>
                <a:pathLst>
                  <a:path w="31471" h="5102" extrusionOk="0">
                    <a:moveTo>
                      <a:pt x="26686" y="0"/>
                    </a:moveTo>
                    <a:cubicBezTo>
                      <a:pt x="25586" y="0"/>
                      <a:pt x="24488" y="454"/>
                      <a:pt x="23713" y="1361"/>
                    </a:cubicBezTo>
                    <a:cubicBezTo>
                      <a:pt x="22977" y="755"/>
                      <a:pt x="22081" y="451"/>
                      <a:pt x="21189" y="451"/>
                    </a:cubicBezTo>
                    <a:cubicBezTo>
                      <a:pt x="20296" y="451"/>
                      <a:pt x="19406" y="755"/>
                      <a:pt x="18680" y="1361"/>
                    </a:cubicBezTo>
                    <a:cubicBezTo>
                      <a:pt x="17898" y="454"/>
                      <a:pt x="16799" y="1"/>
                      <a:pt x="15701" y="1"/>
                    </a:cubicBezTo>
                    <a:cubicBezTo>
                      <a:pt x="14704" y="1"/>
                      <a:pt x="13708" y="375"/>
                      <a:pt x="12951" y="1123"/>
                    </a:cubicBezTo>
                    <a:cubicBezTo>
                      <a:pt x="12188" y="378"/>
                      <a:pt x="11190" y="6"/>
                      <a:pt x="10194" y="6"/>
                    </a:cubicBezTo>
                    <a:cubicBezTo>
                      <a:pt x="8981" y="6"/>
                      <a:pt x="7769" y="557"/>
                      <a:pt x="6983" y="1660"/>
                    </a:cubicBezTo>
                    <a:lnTo>
                      <a:pt x="6903" y="1779"/>
                    </a:lnTo>
                    <a:lnTo>
                      <a:pt x="6545" y="1481"/>
                    </a:lnTo>
                    <a:cubicBezTo>
                      <a:pt x="6008" y="1063"/>
                      <a:pt x="5357" y="854"/>
                      <a:pt x="4705" y="854"/>
                    </a:cubicBezTo>
                    <a:cubicBezTo>
                      <a:pt x="4054" y="854"/>
                      <a:pt x="3402" y="1063"/>
                      <a:pt x="2865" y="1481"/>
                    </a:cubicBezTo>
                    <a:lnTo>
                      <a:pt x="0" y="3749"/>
                    </a:lnTo>
                    <a:lnTo>
                      <a:pt x="60" y="3749"/>
                    </a:lnTo>
                    <a:lnTo>
                      <a:pt x="60" y="5101"/>
                    </a:lnTo>
                    <a:lnTo>
                      <a:pt x="31471" y="5101"/>
                    </a:lnTo>
                    <a:lnTo>
                      <a:pt x="31471" y="3749"/>
                    </a:lnTo>
                    <a:lnTo>
                      <a:pt x="31391" y="3749"/>
                    </a:lnTo>
                    <a:lnTo>
                      <a:pt x="29899" y="1660"/>
                    </a:lnTo>
                    <a:cubicBezTo>
                      <a:pt x="29116" y="553"/>
                      <a:pt x="27901" y="0"/>
                      <a:pt x="26686" y="0"/>
                    </a:cubicBezTo>
                    <a:close/>
                  </a:path>
                </a:pathLst>
              </a:custGeom>
              <a:solidFill>
                <a:srgbClr val="0B7E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42"/>
              <p:cNvSpPr/>
              <p:nvPr/>
            </p:nvSpPr>
            <p:spPr>
              <a:xfrm>
                <a:off x="5919700" y="8193250"/>
                <a:ext cx="20900" cy="1354725"/>
              </a:xfrm>
              <a:custGeom>
                <a:avLst/>
                <a:gdLst/>
                <a:ahLst/>
                <a:cxnLst/>
                <a:rect l="l" t="t" r="r" b="b"/>
                <a:pathLst>
                  <a:path w="836" h="54189" extrusionOk="0">
                    <a:moveTo>
                      <a:pt x="0" y="1"/>
                    </a:moveTo>
                    <a:lnTo>
                      <a:pt x="0" y="54189"/>
                    </a:lnTo>
                    <a:lnTo>
                      <a:pt x="836" y="54189"/>
                    </a:lnTo>
                    <a:lnTo>
                      <a:pt x="836" y="1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42"/>
              <p:cNvSpPr/>
              <p:nvPr/>
            </p:nvSpPr>
            <p:spPr>
              <a:xfrm>
                <a:off x="5924175" y="9132675"/>
                <a:ext cx="192150" cy="161450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6458" extrusionOk="0">
                    <a:moveTo>
                      <a:pt x="3916" y="0"/>
                    </a:moveTo>
                    <a:cubicBezTo>
                      <a:pt x="3363" y="0"/>
                      <a:pt x="2792" y="191"/>
                      <a:pt x="2268" y="638"/>
                    </a:cubicBezTo>
                    <a:cubicBezTo>
                      <a:pt x="2188" y="717"/>
                      <a:pt x="2089" y="797"/>
                      <a:pt x="2009" y="896"/>
                    </a:cubicBezTo>
                    <a:cubicBezTo>
                      <a:pt x="0" y="2905"/>
                      <a:pt x="259" y="6446"/>
                      <a:pt x="259" y="6446"/>
                    </a:cubicBezTo>
                    <a:cubicBezTo>
                      <a:pt x="259" y="6446"/>
                      <a:pt x="407" y="6457"/>
                      <a:pt x="660" y="6457"/>
                    </a:cubicBezTo>
                    <a:cubicBezTo>
                      <a:pt x="1644" y="6457"/>
                      <a:pt x="4211" y="6294"/>
                      <a:pt x="5809" y="4696"/>
                    </a:cubicBezTo>
                    <a:cubicBezTo>
                      <a:pt x="5888" y="4596"/>
                      <a:pt x="5968" y="4517"/>
                      <a:pt x="6048" y="4417"/>
                    </a:cubicBezTo>
                    <a:cubicBezTo>
                      <a:pt x="7685" y="2515"/>
                      <a:pt x="5923" y="0"/>
                      <a:pt x="3916" y="0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42"/>
              <p:cNvSpPr/>
              <p:nvPr/>
            </p:nvSpPr>
            <p:spPr>
              <a:xfrm>
                <a:off x="5744475" y="9132675"/>
                <a:ext cx="192650" cy="161450"/>
              </a:xfrm>
              <a:custGeom>
                <a:avLst/>
                <a:gdLst/>
                <a:ahLst/>
                <a:cxnLst/>
                <a:rect l="l" t="t" r="r" b="b"/>
                <a:pathLst>
                  <a:path w="7706" h="6458" extrusionOk="0">
                    <a:moveTo>
                      <a:pt x="3769" y="0"/>
                    </a:moveTo>
                    <a:cubicBezTo>
                      <a:pt x="1762" y="0"/>
                      <a:pt x="0" y="2515"/>
                      <a:pt x="1638" y="4417"/>
                    </a:cubicBezTo>
                    <a:cubicBezTo>
                      <a:pt x="1718" y="4517"/>
                      <a:pt x="1797" y="4596"/>
                      <a:pt x="1877" y="4696"/>
                    </a:cubicBezTo>
                    <a:cubicBezTo>
                      <a:pt x="3491" y="6294"/>
                      <a:pt x="6060" y="6457"/>
                      <a:pt x="7045" y="6457"/>
                    </a:cubicBezTo>
                    <a:cubicBezTo>
                      <a:pt x="7298" y="6457"/>
                      <a:pt x="7447" y="6446"/>
                      <a:pt x="7447" y="6446"/>
                    </a:cubicBezTo>
                    <a:cubicBezTo>
                      <a:pt x="7447" y="6446"/>
                      <a:pt x="7705" y="2905"/>
                      <a:pt x="5676" y="896"/>
                    </a:cubicBezTo>
                    <a:cubicBezTo>
                      <a:pt x="5597" y="797"/>
                      <a:pt x="5517" y="717"/>
                      <a:pt x="5418" y="638"/>
                    </a:cubicBezTo>
                    <a:cubicBezTo>
                      <a:pt x="4894" y="191"/>
                      <a:pt x="4322" y="0"/>
                      <a:pt x="3769" y="0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42"/>
              <p:cNvSpPr/>
              <p:nvPr/>
            </p:nvSpPr>
            <p:spPr>
              <a:xfrm>
                <a:off x="5923175" y="8894475"/>
                <a:ext cx="164625" cy="164650"/>
              </a:xfrm>
              <a:custGeom>
                <a:avLst/>
                <a:gdLst/>
                <a:ahLst/>
                <a:cxnLst/>
                <a:rect l="l" t="t" r="r" b="b"/>
                <a:pathLst>
                  <a:path w="6585" h="6586" extrusionOk="0">
                    <a:moveTo>
                      <a:pt x="5988" y="1"/>
                    </a:moveTo>
                    <a:lnTo>
                      <a:pt x="0" y="5988"/>
                    </a:lnTo>
                    <a:lnTo>
                      <a:pt x="597" y="6585"/>
                    </a:lnTo>
                    <a:lnTo>
                      <a:pt x="6585" y="597"/>
                    </a:lnTo>
                    <a:lnTo>
                      <a:pt x="5988" y="1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42"/>
              <p:cNvSpPr/>
              <p:nvPr/>
            </p:nvSpPr>
            <p:spPr>
              <a:xfrm>
                <a:off x="6060425" y="8752950"/>
                <a:ext cx="192575" cy="161225"/>
              </a:xfrm>
              <a:custGeom>
                <a:avLst/>
                <a:gdLst/>
                <a:ahLst/>
                <a:cxnLst/>
                <a:rect l="l" t="t" r="r" b="b"/>
                <a:pathLst>
                  <a:path w="7703" h="6449" extrusionOk="0">
                    <a:moveTo>
                      <a:pt x="3947" y="1"/>
                    </a:moveTo>
                    <a:cubicBezTo>
                      <a:pt x="3391" y="1"/>
                      <a:pt x="2816" y="195"/>
                      <a:pt x="2288" y="649"/>
                    </a:cubicBezTo>
                    <a:cubicBezTo>
                      <a:pt x="2189" y="708"/>
                      <a:pt x="2109" y="788"/>
                      <a:pt x="2030" y="887"/>
                    </a:cubicBezTo>
                    <a:cubicBezTo>
                      <a:pt x="1" y="2896"/>
                      <a:pt x="259" y="6437"/>
                      <a:pt x="259" y="6437"/>
                    </a:cubicBezTo>
                    <a:cubicBezTo>
                      <a:pt x="259" y="6437"/>
                      <a:pt x="408" y="6448"/>
                      <a:pt x="661" y="6448"/>
                    </a:cubicBezTo>
                    <a:cubicBezTo>
                      <a:pt x="1646" y="6448"/>
                      <a:pt x="4216" y="6285"/>
                      <a:pt x="5829" y="4687"/>
                    </a:cubicBezTo>
                    <a:cubicBezTo>
                      <a:pt x="5909" y="4587"/>
                      <a:pt x="5988" y="4508"/>
                      <a:pt x="6068" y="4428"/>
                    </a:cubicBezTo>
                    <a:cubicBezTo>
                      <a:pt x="7703" y="2513"/>
                      <a:pt x="5950" y="1"/>
                      <a:pt x="3947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42"/>
              <p:cNvSpPr/>
              <p:nvPr/>
            </p:nvSpPr>
            <p:spPr>
              <a:xfrm>
                <a:off x="5879900" y="8053500"/>
                <a:ext cx="100975" cy="14872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5949" extrusionOk="0">
                    <a:moveTo>
                      <a:pt x="2010" y="1"/>
                    </a:moveTo>
                    <a:cubicBezTo>
                      <a:pt x="2010" y="1"/>
                      <a:pt x="100" y="1871"/>
                      <a:pt x="1" y="3064"/>
                    </a:cubicBezTo>
                    <a:cubicBezTo>
                      <a:pt x="1" y="3164"/>
                      <a:pt x="1" y="3243"/>
                      <a:pt x="1" y="3343"/>
                    </a:cubicBezTo>
                    <a:cubicBezTo>
                      <a:pt x="1" y="5491"/>
                      <a:pt x="2010" y="5949"/>
                      <a:pt x="2010" y="5949"/>
                    </a:cubicBezTo>
                    <a:cubicBezTo>
                      <a:pt x="2010" y="5949"/>
                      <a:pt x="4039" y="5491"/>
                      <a:pt x="4039" y="3343"/>
                    </a:cubicBezTo>
                    <a:cubicBezTo>
                      <a:pt x="4039" y="3243"/>
                      <a:pt x="4039" y="3164"/>
                      <a:pt x="4019" y="3064"/>
                    </a:cubicBezTo>
                    <a:cubicBezTo>
                      <a:pt x="3920" y="1871"/>
                      <a:pt x="2010" y="1"/>
                      <a:pt x="201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42"/>
              <p:cNvSpPr/>
              <p:nvPr/>
            </p:nvSpPr>
            <p:spPr>
              <a:xfrm>
                <a:off x="5912225" y="8148000"/>
                <a:ext cx="37325" cy="5422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2169" extrusionOk="0">
                    <a:moveTo>
                      <a:pt x="737" y="1"/>
                    </a:moveTo>
                    <a:cubicBezTo>
                      <a:pt x="737" y="1"/>
                      <a:pt x="41" y="677"/>
                      <a:pt x="21" y="1115"/>
                    </a:cubicBezTo>
                    <a:cubicBezTo>
                      <a:pt x="1" y="1154"/>
                      <a:pt x="1" y="1194"/>
                      <a:pt x="1" y="1214"/>
                    </a:cubicBezTo>
                    <a:cubicBezTo>
                      <a:pt x="1" y="2010"/>
                      <a:pt x="737" y="2169"/>
                      <a:pt x="737" y="2169"/>
                    </a:cubicBezTo>
                    <a:cubicBezTo>
                      <a:pt x="737" y="2169"/>
                      <a:pt x="1493" y="2010"/>
                      <a:pt x="1493" y="1214"/>
                    </a:cubicBezTo>
                    <a:cubicBezTo>
                      <a:pt x="1493" y="1194"/>
                      <a:pt x="1493" y="1154"/>
                      <a:pt x="1473" y="1115"/>
                    </a:cubicBezTo>
                    <a:cubicBezTo>
                      <a:pt x="1453" y="677"/>
                      <a:pt x="737" y="1"/>
                      <a:pt x="737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42"/>
              <p:cNvSpPr/>
              <p:nvPr/>
            </p:nvSpPr>
            <p:spPr>
              <a:xfrm>
                <a:off x="5926150" y="8168400"/>
                <a:ext cx="47275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891" h="1442" extrusionOk="0">
                    <a:moveTo>
                      <a:pt x="1891" y="0"/>
                    </a:moveTo>
                    <a:lnTo>
                      <a:pt x="1891" y="0"/>
                    </a:lnTo>
                    <a:cubicBezTo>
                      <a:pt x="1890" y="0"/>
                      <a:pt x="1055" y="40"/>
                      <a:pt x="697" y="299"/>
                    </a:cubicBezTo>
                    <a:cubicBezTo>
                      <a:pt x="657" y="318"/>
                      <a:pt x="637" y="338"/>
                      <a:pt x="617" y="358"/>
                    </a:cubicBezTo>
                    <a:cubicBezTo>
                      <a:pt x="1" y="856"/>
                      <a:pt x="200" y="1353"/>
                      <a:pt x="200" y="1353"/>
                    </a:cubicBezTo>
                    <a:cubicBezTo>
                      <a:pt x="200" y="1353"/>
                      <a:pt x="336" y="1442"/>
                      <a:pt x="556" y="1442"/>
                    </a:cubicBezTo>
                    <a:cubicBezTo>
                      <a:pt x="740" y="1442"/>
                      <a:pt x="983" y="1380"/>
                      <a:pt x="1254" y="1154"/>
                    </a:cubicBezTo>
                    <a:cubicBezTo>
                      <a:pt x="1294" y="1134"/>
                      <a:pt x="1314" y="1114"/>
                      <a:pt x="1334" y="1094"/>
                    </a:cubicBezTo>
                    <a:cubicBezTo>
                      <a:pt x="1652" y="796"/>
                      <a:pt x="1891" y="0"/>
                      <a:pt x="1891" y="0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42"/>
              <p:cNvSpPr/>
              <p:nvPr/>
            </p:nvSpPr>
            <p:spPr>
              <a:xfrm>
                <a:off x="5887875" y="8168400"/>
                <a:ext cx="472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890" h="1442" extrusionOk="0">
                    <a:moveTo>
                      <a:pt x="0" y="0"/>
                    </a:moveTo>
                    <a:cubicBezTo>
                      <a:pt x="0" y="0"/>
                      <a:pt x="219" y="796"/>
                      <a:pt x="557" y="1094"/>
                    </a:cubicBezTo>
                    <a:cubicBezTo>
                      <a:pt x="577" y="1114"/>
                      <a:pt x="597" y="1134"/>
                      <a:pt x="617" y="1154"/>
                    </a:cubicBezTo>
                    <a:cubicBezTo>
                      <a:pt x="897" y="1380"/>
                      <a:pt x="1144" y="1442"/>
                      <a:pt x="1331" y="1442"/>
                    </a:cubicBezTo>
                    <a:cubicBezTo>
                      <a:pt x="1555" y="1442"/>
                      <a:pt x="1691" y="1353"/>
                      <a:pt x="1691" y="1353"/>
                    </a:cubicBezTo>
                    <a:cubicBezTo>
                      <a:pt x="1691" y="1353"/>
                      <a:pt x="1890" y="856"/>
                      <a:pt x="1273" y="358"/>
                    </a:cubicBezTo>
                    <a:cubicBezTo>
                      <a:pt x="1253" y="338"/>
                      <a:pt x="1213" y="318"/>
                      <a:pt x="1194" y="299"/>
                    </a:cubicBezTo>
                    <a:cubicBezTo>
                      <a:pt x="836" y="4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42"/>
              <p:cNvSpPr/>
              <p:nvPr/>
            </p:nvSpPr>
            <p:spPr>
              <a:xfrm>
                <a:off x="5751100" y="8933775"/>
                <a:ext cx="186525" cy="186500"/>
              </a:xfrm>
              <a:custGeom>
                <a:avLst/>
                <a:gdLst/>
                <a:ahLst/>
                <a:cxnLst/>
                <a:rect l="l" t="t" r="r" b="b"/>
                <a:pathLst>
                  <a:path w="7461" h="7460" extrusionOk="0">
                    <a:moveTo>
                      <a:pt x="597" y="0"/>
                    </a:moveTo>
                    <a:lnTo>
                      <a:pt x="1" y="597"/>
                    </a:lnTo>
                    <a:lnTo>
                      <a:pt x="6864" y="7460"/>
                    </a:lnTo>
                    <a:lnTo>
                      <a:pt x="7460" y="6863"/>
                    </a:lnTo>
                    <a:lnTo>
                      <a:pt x="597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42"/>
              <p:cNvSpPr/>
              <p:nvPr/>
            </p:nvSpPr>
            <p:spPr>
              <a:xfrm>
                <a:off x="5589350" y="8797275"/>
                <a:ext cx="192600" cy="161650"/>
              </a:xfrm>
              <a:custGeom>
                <a:avLst/>
                <a:gdLst/>
                <a:ahLst/>
                <a:cxnLst/>
                <a:rect l="l" t="t" r="r" b="b"/>
                <a:pathLst>
                  <a:path w="7704" h="6466" extrusionOk="0">
                    <a:moveTo>
                      <a:pt x="3763" y="1"/>
                    </a:moveTo>
                    <a:cubicBezTo>
                      <a:pt x="1758" y="1"/>
                      <a:pt x="0" y="2524"/>
                      <a:pt x="1637" y="4426"/>
                    </a:cubicBezTo>
                    <a:cubicBezTo>
                      <a:pt x="1716" y="4525"/>
                      <a:pt x="1796" y="4605"/>
                      <a:pt x="1875" y="4684"/>
                    </a:cubicBezTo>
                    <a:cubicBezTo>
                      <a:pt x="3492" y="6301"/>
                      <a:pt x="6057" y="6465"/>
                      <a:pt x="7032" y="6465"/>
                    </a:cubicBezTo>
                    <a:cubicBezTo>
                      <a:pt x="7280" y="6465"/>
                      <a:pt x="7425" y="6455"/>
                      <a:pt x="7425" y="6455"/>
                    </a:cubicBezTo>
                    <a:cubicBezTo>
                      <a:pt x="7425" y="6455"/>
                      <a:pt x="7704" y="2914"/>
                      <a:pt x="5675" y="885"/>
                    </a:cubicBezTo>
                    <a:cubicBezTo>
                      <a:pt x="5595" y="805"/>
                      <a:pt x="5496" y="726"/>
                      <a:pt x="5416" y="646"/>
                    </a:cubicBezTo>
                    <a:cubicBezTo>
                      <a:pt x="4891" y="194"/>
                      <a:pt x="4317" y="1"/>
                      <a:pt x="3763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42"/>
              <p:cNvSpPr/>
              <p:nvPr/>
            </p:nvSpPr>
            <p:spPr>
              <a:xfrm>
                <a:off x="5689925" y="8525975"/>
                <a:ext cx="248200" cy="248175"/>
              </a:xfrm>
              <a:custGeom>
                <a:avLst/>
                <a:gdLst/>
                <a:ahLst/>
                <a:cxnLst/>
                <a:rect l="l" t="t" r="r" b="b"/>
                <a:pathLst>
                  <a:path w="9928" h="9927" extrusionOk="0">
                    <a:moveTo>
                      <a:pt x="598" y="0"/>
                    </a:moveTo>
                    <a:lnTo>
                      <a:pt x="1" y="597"/>
                    </a:lnTo>
                    <a:lnTo>
                      <a:pt x="9330" y="9926"/>
                    </a:lnTo>
                    <a:lnTo>
                      <a:pt x="9927" y="9330"/>
                    </a:lnTo>
                    <a:lnTo>
                      <a:pt x="598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42"/>
              <p:cNvSpPr/>
              <p:nvPr/>
            </p:nvSpPr>
            <p:spPr>
              <a:xfrm>
                <a:off x="5658100" y="8613000"/>
                <a:ext cx="128825" cy="20900"/>
              </a:xfrm>
              <a:custGeom>
                <a:avLst/>
                <a:gdLst/>
                <a:ahLst/>
                <a:cxnLst/>
                <a:rect l="l" t="t" r="r" b="b"/>
                <a:pathLst>
                  <a:path w="5153" h="836" extrusionOk="0">
                    <a:moveTo>
                      <a:pt x="1" y="0"/>
                    </a:moveTo>
                    <a:lnTo>
                      <a:pt x="1" y="836"/>
                    </a:lnTo>
                    <a:lnTo>
                      <a:pt x="5153" y="836"/>
                    </a:lnTo>
                    <a:lnTo>
                      <a:pt x="5153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42"/>
              <p:cNvSpPr/>
              <p:nvPr/>
            </p:nvSpPr>
            <p:spPr>
              <a:xfrm>
                <a:off x="5519225" y="8380025"/>
                <a:ext cx="192625" cy="161650"/>
              </a:xfrm>
              <a:custGeom>
                <a:avLst/>
                <a:gdLst/>
                <a:ahLst/>
                <a:cxnLst/>
                <a:rect l="l" t="t" r="r" b="b"/>
                <a:pathLst>
                  <a:path w="7705" h="6466" extrusionOk="0">
                    <a:moveTo>
                      <a:pt x="3755" y="1"/>
                    </a:moveTo>
                    <a:cubicBezTo>
                      <a:pt x="1746" y="1"/>
                      <a:pt x="0" y="2524"/>
                      <a:pt x="1637" y="4426"/>
                    </a:cubicBezTo>
                    <a:cubicBezTo>
                      <a:pt x="1716" y="4525"/>
                      <a:pt x="1796" y="4605"/>
                      <a:pt x="1875" y="4684"/>
                    </a:cubicBezTo>
                    <a:cubicBezTo>
                      <a:pt x="3477" y="6301"/>
                      <a:pt x="6050" y="6465"/>
                      <a:pt x="7030" y="6465"/>
                    </a:cubicBezTo>
                    <a:cubicBezTo>
                      <a:pt x="7279" y="6465"/>
                      <a:pt x="7426" y="6455"/>
                      <a:pt x="7426" y="6455"/>
                    </a:cubicBezTo>
                    <a:cubicBezTo>
                      <a:pt x="7426" y="6455"/>
                      <a:pt x="7704" y="2914"/>
                      <a:pt x="5675" y="885"/>
                    </a:cubicBezTo>
                    <a:cubicBezTo>
                      <a:pt x="5595" y="805"/>
                      <a:pt x="5496" y="726"/>
                      <a:pt x="5416" y="646"/>
                    </a:cubicBezTo>
                    <a:cubicBezTo>
                      <a:pt x="4886" y="194"/>
                      <a:pt x="4311" y="1"/>
                      <a:pt x="3755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42"/>
              <p:cNvSpPr/>
              <p:nvPr/>
            </p:nvSpPr>
            <p:spPr>
              <a:xfrm>
                <a:off x="5467625" y="8555800"/>
                <a:ext cx="218350" cy="134800"/>
              </a:xfrm>
              <a:custGeom>
                <a:avLst/>
                <a:gdLst/>
                <a:ahLst/>
                <a:cxnLst/>
                <a:rect l="l" t="t" r="r" b="b"/>
                <a:pathLst>
                  <a:path w="8734" h="5392" extrusionOk="0">
                    <a:moveTo>
                      <a:pt x="3562" y="1"/>
                    </a:moveTo>
                    <a:cubicBezTo>
                      <a:pt x="3442" y="1"/>
                      <a:pt x="3323" y="20"/>
                      <a:pt x="3203" y="20"/>
                    </a:cubicBezTo>
                    <a:cubicBezTo>
                      <a:pt x="1" y="279"/>
                      <a:pt x="1" y="5133"/>
                      <a:pt x="3203" y="5372"/>
                    </a:cubicBezTo>
                    <a:cubicBezTo>
                      <a:pt x="3323" y="5372"/>
                      <a:pt x="3442" y="5392"/>
                      <a:pt x="3562" y="5392"/>
                    </a:cubicBezTo>
                    <a:cubicBezTo>
                      <a:pt x="6406" y="5392"/>
                      <a:pt x="8734" y="2706"/>
                      <a:pt x="8734" y="2706"/>
                    </a:cubicBezTo>
                    <a:cubicBezTo>
                      <a:pt x="8734" y="2706"/>
                      <a:pt x="6406" y="1"/>
                      <a:pt x="3562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42"/>
              <p:cNvSpPr/>
              <p:nvPr/>
            </p:nvSpPr>
            <p:spPr>
              <a:xfrm>
                <a:off x="5811775" y="8783575"/>
                <a:ext cx="125850" cy="125850"/>
              </a:xfrm>
              <a:custGeom>
                <a:avLst/>
                <a:gdLst/>
                <a:ahLst/>
                <a:cxnLst/>
                <a:rect l="l" t="t" r="r" b="b"/>
                <a:pathLst>
                  <a:path w="5034" h="5034" extrusionOk="0">
                    <a:moveTo>
                      <a:pt x="577" y="0"/>
                    </a:moveTo>
                    <a:lnTo>
                      <a:pt x="0" y="577"/>
                    </a:lnTo>
                    <a:lnTo>
                      <a:pt x="4437" y="5033"/>
                    </a:lnTo>
                    <a:lnTo>
                      <a:pt x="5033" y="4437"/>
                    </a:lnTo>
                    <a:lnTo>
                      <a:pt x="577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42"/>
              <p:cNvSpPr/>
              <p:nvPr/>
            </p:nvSpPr>
            <p:spPr>
              <a:xfrm>
                <a:off x="5725875" y="8714500"/>
                <a:ext cx="111775" cy="94100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64" extrusionOk="0">
                    <a:moveTo>
                      <a:pt x="2174" y="0"/>
                    </a:moveTo>
                    <a:cubicBezTo>
                      <a:pt x="1012" y="0"/>
                      <a:pt x="0" y="1459"/>
                      <a:pt x="950" y="2565"/>
                    </a:cubicBezTo>
                    <a:cubicBezTo>
                      <a:pt x="990" y="2624"/>
                      <a:pt x="1029" y="2684"/>
                      <a:pt x="1089" y="2724"/>
                    </a:cubicBezTo>
                    <a:cubicBezTo>
                      <a:pt x="2038" y="3672"/>
                      <a:pt x="3558" y="3763"/>
                      <a:pt x="4106" y="3763"/>
                    </a:cubicBezTo>
                    <a:cubicBezTo>
                      <a:pt x="4236" y="3763"/>
                      <a:pt x="4312" y="3758"/>
                      <a:pt x="4312" y="3758"/>
                    </a:cubicBezTo>
                    <a:cubicBezTo>
                      <a:pt x="4312" y="3758"/>
                      <a:pt x="4471" y="1689"/>
                      <a:pt x="3297" y="516"/>
                    </a:cubicBezTo>
                    <a:cubicBezTo>
                      <a:pt x="3238" y="456"/>
                      <a:pt x="3198" y="416"/>
                      <a:pt x="3138" y="376"/>
                    </a:cubicBezTo>
                    <a:cubicBezTo>
                      <a:pt x="2831" y="113"/>
                      <a:pt x="2497" y="0"/>
                      <a:pt x="2174" y="0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42"/>
              <p:cNvSpPr/>
              <p:nvPr/>
            </p:nvSpPr>
            <p:spPr>
              <a:xfrm>
                <a:off x="5923175" y="8619950"/>
                <a:ext cx="220825" cy="220850"/>
              </a:xfrm>
              <a:custGeom>
                <a:avLst/>
                <a:gdLst/>
                <a:ahLst/>
                <a:cxnLst/>
                <a:rect l="l" t="t" r="r" b="b"/>
                <a:pathLst>
                  <a:path w="8833" h="8834" extrusionOk="0">
                    <a:moveTo>
                      <a:pt x="8256" y="1"/>
                    </a:moveTo>
                    <a:lnTo>
                      <a:pt x="0" y="8256"/>
                    </a:lnTo>
                    <a:lnTo>
                      <a:pt x="597" y="8833"/>
                    </a:lnTo>
                    <a:lnTo>
                      <a:pt x="8833" y="598"/>
                    </a:lnTo>
                    <a:lnTo>
                      <a:pt x="8256" y="1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42"/>
              <p:cNvSpPr/>
              <p:nvPr/>
            </p:nvSpPr>
            <p:spPr>
              <a:xfrm>
                <a:off x="6120100" y="8546950"/>
                <a:ext cx="111850" cy="94100"/>
              </a:xfrm>
              <a:custGeom>
                <a:avLst/>
                <a:gdLst/>
                <a:ahLst/>
                <a:cxnLst/>
                <a:rect l="l" t="t" r="r" b="b"/>
                <a:pathLst>
                  <a:path w="4474" h="3764" extrusionOk="0">
                    <a:moveTo>
                      <a:pt x="2291" y="1"/>
                    </a:moveTo>
                    <a:cubicBezTo>
                      <a:pt x="1970" y="1"/>
                      <a:pt x="1639" y="112"/>
                      <a:pt x="1334" y="374"/>
                    </a:cubicBezTo>
                    <a:cubicBezTo>
                      <a:pt x="1274" y="434"/>
                      <a:pt x="1214" y="474"/>
                      <a:pt x="1175" y="514"/>
                    </a:cubicBezTo>
                    <a:cubicBezTo>
                      <a:pt x="1" y="1707"/>
                      <a:pt x="140" y="3756"/>
                      <a:pt x="140" y="3756"/>
                    </a:cubicBezTo>
                    <a:cubicBezTo>
                      <a:pt x="140" y="3756"/>
                      <a:pt x="234" y="3763"/>
                      <a:pt x="394" y="3763"/>
                    </a:cubicBezTo>
                    <a:cubicBezTo>
                      <a:pt x="982" y="3763"/>
                      <a:pt x="2459" y="3665"/>
                      <a:pt x="3383" y="2742"/>
                    </a:cubicBezTo>
                    <a:cubicBezTo>
                      <a:pt x="3442" y="2682"/>
                      <a:pt x="3482" y="2642"/>
                      <a:pt x="3522" y="2583"/>
                    </a:cubicBezTo>
                    <a:cubicBezTo>
                      <a:pt x="4473" y="1475"/>
                      <a:pt x="3456" y="1"/>
                      <a:pt x="2291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42"/>
              <p:cNvSpPr/>
              <p:nvPr/>
            </p:nvSpPr>
            <p:spPr>
              <a:xfrm>
                <a:off x="6039550" y="8571725"/>
                <a:ext cx="20900" cy="142750"/>
              </a:xfrm>
              <a:custGeom>
                <a:avLst/>
                <a:gdLst/>
                <a:ahLst/>
                <a:cxnLst/>
                <a:rect l="l" t="t" r="r" b="b"/>
                <a:pathLst>
                  <a:path w="836" h="5710" extrusionOk="0">
                    <a:moveTo>
                      <a:pt x="0" y="0"/>
                    </a:moveTo>
                    <a:lnTo>
                      <a:pt x="0" y="5709"/>
                    </a:lnTo>
                    <a:lnTo>
                      <a:pt x="836" y="5709"/>
                    </a:lnTo>
                    <a:lnTo>
                      <a:pt x="836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42"/>
              <p:cNvSpPr/>
              <p:nvPr/>
            </p:nvSpPr>
            <p:spPr>
              <a:xfrm>
                <a:off x="6010700" y="8468025"/>
                <a:ext cx="78100" cy="115650"/>
              </a:xfrm>
              <a:custGeom>
                <a:avLst/>
                <a:gdLst/>
                <a:ahLst/>
                <a:cxnLst/>
                <a:rect l="l" t="t" r="r" b="b"/>
                <a:pathLst>
                  <a:path w="3124" h="4626" extrusionOk="0">
                    <a:moveTo>
                      <a:pt x="1570" y="1"/>
                    </a:moveTo>
                    <a:cubicBezTo>
                      <a:pt x="826" y="1"/>
                      <a:pt x="80" y="468"/>
                      <a:pt x="1" y="1403"/>
                    </a:cubicBezTo>
                    <a:cubicBezTo>
                      <a:pt x="1" y="1463"/>
                      <a:pt x="1" y="1542"/>
                      <a:pt x="1" y="1602"/>
                    </a:cubicBezTo>
                    <a:cubicBezTo>
                      <a:pt x="1" y="3273"/>
                      <a:pt x="1572" y="4626"/>
                      <a:pt x="1572" y="4626"/>
                    </a:cubicBezTo>
                    <a:cubicBezTo>
                      <a:pt x="1572" y="4626"/>
                      <a:pt x="3124" y="3273"/>
                      <a:pt x="3124" y="1602"/>
                    </a:cubicBezTo>
                    <a:cubicBezTo>
                      <a:pt x="3124" y="1542"/>
                      <a:pt x="3124" y="1463"/>
                      <a:pt x="3124" y="1403"/>
                    </a:cubicBezTo>
                    <a:cubicBezTo>
                      <a:pt x="3054" y="468"/>
                      <a:pt x="2313" y="1"/>
                      <a:pt x="1570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42"/>
              <p:cNvSpPr/>
              <p:nvPr/>
            </p:nvSpPr>
            <p:spPr>
              <a:xfrm>
                <a:off x="6005725" y="8966100"/>
                <a:ext cx="154200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6168" h="856" extrusionOk="0">
                    <a:moveTo>
                      <a:pt x="1" y="0"/>
                    </a:moveTo>
                    <a:lnTo>
                      <a:pt x="1" y="855"/>
                    </a:lnTo>
                    <a:lnTo>
                      <a:pt x="6167" y="855"/>
                    </a:lnTo>
                    <a:lnTo>
                      <a:pt x="6167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42"/>
              <p:cNvSpPr/>
              <p:nvPr/>
            </p:nvSpPr>
            <p:spPr>
              <a:xfrm>
                <a:off x="6141500" y="8937750"/>
                <a:ext cx="126825" cy="78100"/>
              </a:xfrm>
              <a:custGeom>
                <a:avLst/>
                <a:gdLst/>
                <a:ahLst/>
                <a:cxnLst/>
                <a:rect l="l" t="t" r="r" b="b"/>
                <a:pathLst>
                  <a:path w="5073" h="3124" extrusionOk="0">
                    <a:moveTo>
                      <a:pt x="3004" y="0"/>
                    </a:moveTo>
                    <a:cubicBezTo>
                      <a:pt x="1353" y="0"/>
                      <a:pt x="0" y="1572"/>
                      <a:pt x="0" y="1572"/>
                    </a:cubicBezTo>
                    <a:cubicBezTo>
                      <a:pt x="0" y="1572"/>
                      <a:pt x="1353" y="3123"/>
                      <a:pt x="3004" y="3123"/>
                    </a:cubicBezTo>
                    <a:lnTo>
                      <a:pt x="3223" y="3123"/>
                    </a:lnTo>
                    <a:cubicBezTo>
                      <a:pt x="5073" y="2984"/>
                      <a:pt x="5073" y="139"/>
                      <a:pt x="3223" y="0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42"/>
              <p:cNvSpPr/>
              <p:nvPr/>
            </p:nvSpPr>
            <p:spPr>
              <a:xfrm>
                <a:off x="5923175" y="8344450"/>
                <a:ext cx="234750" cy="234750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9390" extrusionOk="0">
                    <a:moveTo>
                      <a:pt x="8793" y="0"/>
                    </a:moveTo>
                    <a:lnTo>
                      <a:pt x="0" y="8793"/>
                    </a:lnTo>
                    <a:lnTo>
                      <a:pt x="597" y="9390"/>
                    </a:lnTo>
                    <a:lnTo>
                      <a:pt x="9390" y="597"/>
                    </a:lnTo>
                    <a:lnTo>
                      <a:pt x="8793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42"/>
              <p:cNvSpPr/>
              <p:nvPr/>
            </p:nvSpPr>
            <p:spPr>
              <a:xfrm>
                <a:off x="6112150" y="8218900"/>
                <a:ext cx="192625" cy="161200"/>
              </a:xfrm>
              <a:custGeom>
                <a:avLst/>
                <a:gdLst/>
                <a:ahLst/>
                <a:cxnLst/>
                <a:rect l="l" t="t" r="r" b="b"/>
                <a:pathLst>
                  <a:path w="7705" h="6448" extrusionOk="0">
                    <a:moveTo>
                      <a:pt x="3942" y="0"/>
                    </a:moveTo>
                    <a:cubicBezTo>
                      <a:pt x="3387" y="0"/>
                      <a:pt x="2814" y="193"/>
                      <a:pt x="2288" y="646"/>
                    </a:cubicBezTo>
                    <a:cubicBezTo>
                      <a:pt x="2189" y="725"/>
                      <a:pt x="2109" y="805"/>
                      <a:pt x="2010" y="884"/>
                    </a:cubicBezTo>
                    <a:cubicBezTo>
                      <a:pt x="1" y="2914"/>
                      <a:pt x="259" y="6435"/>
                      <a:pt x="259" y="6435"/>
                    </a:cubicBezTo>
                    <a:cubicBezTo>
                      <a:pt x="259" y="6435"/>
                      <a:pt x="423" y="6447"/>
                      <a:pt x="701" y="6447"/>
                    </a:cubicBezTo>
                    <a:cubicBezTo>
                      <a:pt x="1713" y="6447"/>
                      <a:pt x="4233" y="6276"/>
                      <a:pt x="5809" y="4684"/>
                    </a:cubicBezTo>
                    <a:cubicBezTo>
                      <a:pt x="5909" y="4604"/>
                      <a:pt x="5988" y="4525"/>
                      <a:pt x="6068" y="4425"/>
                    </a:cubicBezTo>
                    <a:cubicBezTo>
                      <a:pt x="7704" y="2524"/>
                      <a:pt x="5947" y="0"/>
                      <a:pt x="3942" y="0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42"/>
              <p:cNvSpPr/>
              <p:nvPr/>
            </p:nvSpPr>
            <p:spPr>
              <a:xfrm>
                <a:off x="5806525" y="8192725"/>
                <a:ext cx="129100" cy="108175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4327" extrusionOk="0">
                    <a:moveTo>
                      <a:pt x="2515" y="1"/>
                    </a:moveTo>
                    <a:cubicBezTo>
                      <a:pt x="1172" y="1"/>
                      <a:pt x="1" y="1690"/>
                      <a:pt x="1106" y="2966"/>
                    </a:cubicBezTo>
                    <a:cubicBezTo>
                      <a:pt x="1145" y="3026"/>
                      <a:pt x="1205" y="3085"/>
                      <a:pt x="1265" y="3145"/>
                    </a:cubicBezTo>
                    <a:cubicBezTo>
                      <a:pt x="2334" y="4215"/>
                      <a:pt x="4038" y="4326"/>
                      <a:pt x="4705" y="4326"/>
                    </a:cubicBezTo>
                    <a:cubicBezTo>
                      <a:pt x="4881" y="4326"/>
                      <a:pt x="4985" y="4319"/>
                      <a:pt x="4985" y="4319"/>
                    </a:cubicBezTo>
                    <a:cubicBezTo>
                      <a:pt x="4985" y="4319"/>
                      <a:pt x="5164" y="1951"/>
                      <a:pt x="3811" y="599"/>
                    </a:cubicBezTo>
                    <a:cubicBezTo>
                      <a:pt x="3751" y="539"/>
                      <a:pt x="3692" y="479"/>
                      <a:pt x="3632" y="440"/>
                    </a:cubicBezTo>
                    <a:cubicBezTo>
                      <a:pt x="3277" y="132"/>
                      <a:pt x="2889" y="1"/>
                      <a:pt x="2515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42"/>
              <p:cNvSpPr/>
              <p:nvPr/>
            </p:nvSpPr>
            <p:spPr>
              <a:xfrm>
                <a:off x="5807300" y="8499600"/>
                <a:ext cx="130325" cy="130825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5233" extrusionOk="0">
                    <a:moveTo>
                      <a:pt x="577" y="1"/>
                    </a:moveTo>
                    <a:lnTo>
                      <a:pt x="0" y="597"/>
                    </a:lnTo>
                    <a:lnTo>
                      <a:pt x="4635" y="5232"/>
                    </a:lnTo>
                    <a:lnTo>
                      <a:pt x="5212" y="4656"/>
                    </a:lnTo>
                    <a:lnTo>
                      <a:pt x="577" y="1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42"/>
              <p:cNvSpPr/>
              <p:nvPr/>
            </p:nvSpPr>
            <p:spPr>
              <a:xfrm>
                <a:off x="5722925" y="8431825"/>
                <a:ext cx="111750" cy="93850"/>
              </a:xfrm>
              <a:custGeom>
                <a:avLst/>
                <a:gdLst/>
                <a:ahLst/>
                <a:cxnLst/>
                <a:rect l="l" t="t" r="r" b="b"/>
                <a:pathLst>
                  <a:path w="4470" h="3754" extrusionOk="0">
                    <a:moveTo>
                      <a:pt x="2168" y="0"/>
                    </a:moveTo>
                    <a:cubicBezTo>
                      <a:pt x="1008" y="0"/>
                      <a:pt x="0" y="1469"/>
                      <a:pt x="949" y="2572"/>
                    </a:cubicBezTo>
                    <a:cubicBezTo>
                      <a:pt x="988" y="2632"/>
                      <a:pt x="1028" y="2672"/>
                      <a:pt x="1088" y="2732"/>
                    </a:cubicBezTo>
                    <a:cubicBezTo>
                      <a:pt x="2011" y="3655"/>
                      <a:pt x="3476" y="3753"/>
                      <a:pt x="4059" y="3753"/>
                    </a:cubicBezTo>
                    <a:cubicBezTo>
                      <a:pt x="4217" y="3753"/>
                      <a:pt x="4310" y="3746"/>
                      <a:pt x="4310" y="3746"/>
                    </a:cubicBezTo>
                    <a:cubicBezTo>
                      <a:pt x="4310" y="3746"/>
                      <a:pt x="4470" y="1697"/>
                      <a:pt x="3296" y="524"/>
                    </a:cubicBezTo>
                    <a:cubicBezTo>
                      <a:pt x="3256" y="464"/>
                      <a:pt x="3196" y="424"/>
                      <a:pt x="3137" y="384"/>
                    </a:cubicBezTo>
                    <a:cubicBezTo>
                      <a:pt x="2828" y="115"/>
                      <a:pt x="2492" y="0"/>
                      <a:pt x="2168" y="0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42"/>
              <p:cNvSpPr/>
              <p:nvPr/>
            </p:nvSpPr>
            <p:spPr>
              <a:xfrm>
                <a:off x="5708325" y="8204200"/>
                <a:ext cx="229800" cy="229775"/>
              </a:xfrm>
              <a:custGeom>
                <a:avLst/>
                <a:gdLst/>
                <a:ahLst/>
                <a:cxnLst/>
                <a:rect l="l" t="t" r="r" b="b"/>
                <a:pathLst>
                  <a:path w="9192" h="9191" extrusionOk="0">
                    <a:moveTo>
                      <a:pt x="598" y="0"/>
                    </a:moveTo>
                    <a:lnTo>
                      <a:pt x="1" y="597"/>
                    </a:lnTo>
                    <a:lnTo>
                      <a:pt x="8594" y="9191"/>
                    </a:lnTo>
                    <a:lnTo>
                      <a:pt x="9191" y="8614"/>
                    </a:lnTo>
                    <a:lnTo>
                      <a:pt x="598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42"/>
              <p:cNvSpPr/>
              <p:nvPr/>
            </p:nvSpPr>
            <p:spPr>
              <a:xfrm>
                <a:off x="5633325" y="8142150"/>
                <a:ext cx="112325" cy="94075"/>
              </a:xfrm>
              <a:custGeom>
                <a:avLst/>
                <a:gdLst/>
                <a:ahLst/>
                <a:cxnLst/>
                <a:rect l="l" t="t" r="r" b="b"/>
                <a:pathLst>
                  <a:path w="4493" h="3763" extrusionOk="0">
                    <a:moveTo>
                      <a:pt x="2200" y="0"/>
                    </a:moveTo>
                    <a:cubicBezTo>
                      <a:pt x="1030" y="0"/>
                      <a:pt x="0" y="1474"/>
                      <a:pt x="952" y="2582"/>
                    </a:cubicBezTo>
                    <a:cubicBezTo>
                      <a:pt x="992" y="2642"/>
                      <a:pt x="1051" y="2681"/>
                      <a:pt x="1091" y="2741"/>
                    </a:cubicBezTo>
                    <a:cubicBezTo>
                      <a:pt x="2014" y="3664"/>
                      <a:pt x="3492" y="3763"/>
                      <a:pt x="4080" y="3763"/>
                    </a:cubicBezTo>
                    <a:cubicBezTo>
                      <a:pt x="4239" y="3763"/>
                      <a:pt x="4334" y="3756"/>
                      <a:pt x="4334" y="3756"/>
                    </a:cubicBezTo>
                    <a:cubicBezTo>
                      <a:pt x="4334" y="3756"/>
                      <a:pt x="4493" y="1687"/>
                      <a:pt x="3299" y="513"/>
                    </a:cubicBezTo>
                    <a:cubicBezTo>
                      <a:pt x="3259" y="473"/>
                      <a:pt x="3200" y="433"/>
                      <a:pt x="3160" y="374"/>
                    </a:cubicBezTo>
                    <a:cubicBezTo>
                      <a:pt x="2855" y="112"/>
                      <a:pt x="2522" y="0"/>
                      <a:pt x="2200" y="0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42"/>
              <p:cNvSpPr/>
              <p:nvPr/>
            </p:nvSpPr>
            <p:spPr>
              <a:xfrm>
                <a:off x="5624775" y="8308625"/>
                <a:ext cx="198450" cy="20925"/>
              </a:xfrm>
              <a:custGeom>
                <a:avLst/>
                <a:gdLst/>
                <a:ahLst/>
                <a:cxnLst/>
                <a:rect l="l" t="t" r="r" b="b"/>
                <a:pathLst>
                  <a:path w="7938" h="837" extrusionOk="0">
                    <a:moveTo>
                      <a:pt x="1" y="1"/>
                    </a:moveTo>
                    <a:lnTo>
                      <a:pt x="1" y="836"/>
                    </a:lnTo>
                    <a:lnTo>
                      <a:pt x="7938" y="836"/>
                    </a:lnTo>
                    <a:lnTo>
                      <a:pt x="7938" y="1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42"/>
              <p:cNvSpPr/>
              <p:nvPr/>
            </p:nvSpPr>
            <p:spPr>
              <a:xfrm>
                <a:off x="5523325" y="8279800"/>
                <a:ext cx="126850" cy="78600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3144" extrusionOk="0">
                    <a:moveTo>
                      <a:pt x="2070" y="0"/>
                    </a:moveTo>
                    <a:cubicBezTo>
                      <a:pt x="1990" y="0"/>
                      <a:pt x="1930" y="20"/>
                      <a:pt x="1851" y="20"/>
                    </a:cubicBezTo>
                    <a:cubicBezTo>
                      <a:pt x="1" y="159"/>
                      <a:pt x="1" y="2984"/>
                      <a:pt x="1851" y="3123"/>
                    </a:cubicBezTo>
                    <a:cubicBezTo>
                      <a:pt x="1930" y="3143"/>
                      <a:pt x="1990" y="3143"/>
                      <a:pt x="2070" y="3143"/>
                    </a:cubicBezTo>
                    <a:cubicBezTo>
                      <a:pt x="3721" y="3143"/>
                      <a:pt x="5073" y="1572"/>
                      <a:pt x="5073" y="1572"/>
                    </a:cubicBezTo>
                    <a:cubicBezTo>
                      <a:pt x="5073" y="1572"/>
                      <a:pt x="3721" y="0"/>
                      <a:pt x="2070" y="0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42"/>
              <p:cNvSpPr/>
              <p:nvPr/>
            </p:nvSpPr>
            <p:spPr>
              <a:xfrm>
                <a:off x="6051475" y="8281775"/>
                <a:ext cx="20925" cy="159175"/>
              </a:xfrm>
              <a:custGeom>
                <a:avLst/>
                <a:gdLst/>
                <a:ahLst/>
                <a:cxnLst/>
                <a:rect l="l" t="t" r="r" b="b"/>
                <a:pathLst>
                  <a:path w="837" h="6367" extrusionOk="0">
                    <a:moveTo>
                      <a:pt x="1" y="1"/>
                    </a:moveTo>
                    <a:lnTo>
                      <a:pt x="1" y="6366"/>
                    </a:lnTo>
                    <a:lnTo>
                      <a:pt x="836" y="6366"/>
                    </a:lnTo>
                    <a:lnTo>
                      <a:pt x="836" y="1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42"/>
              <p:cNvSpPr/>
              <p:nvPr/>
            </p:nvSpPr>
            <p:spPr>
              <a:xfrm>
                <a:off x="6022625" y="8189025"/>
                <a:ext cx="78600" cy="11565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4626" extrusionOk="0">
                    <a:moveTo>
                      <a:pt x="1572" y="1"/>
                    </a:moveTo>
                    <a:cubicBezTo>
                      <a:pt x="831" y="1"/>
                      <a:pt x="90" y="468"/>
                      <a:pt x="21" y="1403"/>
                    </a:cubicBezTo>
                    <a:cubicBezTo>
                      <a:pt x="21" y="1463"/>
                      <a:pt x="1" y="1542"/>
                      <a:pt x="1" y="1602"/>
                    </a:cubicBezTo>
                    <a:cubicBezTo>
                      <a:pt x="1" y="3273"/>
                      <a:pt x="1572" y="4626"/>
                      <a:pt x="1572" y="4626"/>
                    </a:cubicBezTo>
                    <a:cubicBezTo>
                      <a:pt x="1572" y="4626"/>
                      <a:pt x="3144" y="3273"/>
                      <a:pt x="3144" y="1602"/>
                    </a:cubicBezTo>
                    <a:cubicBezTo>
                      <a:pt x="3144" y="1542"/>
                      <a:pt x="3144" y="1463"/>
                      <a:pt x="3124" y="1403"/>
                    </a:cubicBezTo>
                    <a:cubicBezTo>
                      <a:pt x="3054" y="468"/>
                      <a:pt x="2313" y="1"/>
                      <a:pt x="1572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43" name="Google Shape;443;p42"/>
          <p:cNvGrpSpPr/>
          <p:nvPr/>
        </p:nvGrpSpPr>
        <p:grpSpPr>
          <a:xfrm>
            <a:off x="7670260" y="342579"/>
            <a:ext cx="1096640" cy="3009651"/>
            <a:chOff x="6342900" y="7314938"/>
            <a:chExt cx="963825" cy="2421475"/>
          </a:xfrm>
        </p:grpSpPr>
        <p:sp>
          <p:nvSpPr>
            <p:cNvPr id="444" name="Google Shape;444;p42"/>
            <p:cNvSpPr/>
            <p:nvPr/>
          </p:nvSpPr>
          <p:spPr>
            <a:xfrm>
              <a:off x="6342900" y="7314938"/>
              <a:ext cx="963825" cy="2421475"/>
            </a:xfrm>
            <a:custGeom>
              <a:avLst/>
              <a:gdLst/>
              <a:ahLst/>
              <a:cxnLst/>
              <a:rect l="l" t="t" r="r" b="b"/>
              <a:pathLst>
                <a:path w="38553" h="96859" extrusionOk="0">
                  <a:moveTo>
                    <a:pt x="18044" y="1"/>
                  </a:moveTo>
                  <a:cubicBezTo>
                    <a:pt x="16750" y="1"/>
                    <a:pt x="15617" y="776"/>
                    <a:pt x="15119" y="2010"/>
                  </a:cubicBezTo>
                  <a:cubicBezTo>
                    <a:pt x="14980" y="2328"/>
                    <a:pt x="14881" y="2666"/>
                    <a:pt x="14841" y="3024"/>
                  </a:cubicBezTo>
                  <a:cubicBezTo>
                    <a:pt x="13229" y="3223"/>
                    <a:pt x="12016" y="4357"/>
                    <a:pt x="11857" y="5849"/>
                  </a:cubicBezTo>
                  <a:cubicBezTo>
                    <a:pt x="11479" y="5750"/>
                    <a:pt x="11121" y="5710"/>
                    <a:pt x="10723" y="5710"/>
                  </a:cubicBezTo>
                  <a:cubicBezTo>
                    <a:pt x="8734" y="5710"/>
                    <a:pt x="6804" y="6983"/>
                    <a:pt x="5949" y="8853"/>
                  </a:cubicBezTo>
                  <a:cubicBezTo>
                    <a:pt x="5113" y="10683"/>
                    <a:pt x="5392" y="12692"/>
                    <a:pt x="6725" y="14244"/>
                  </a:cubicBezTo>
                  <a:cubicBezTo>
                    <a:pt x="6844" y="14383"/>
                    <a:pt x="6963" y="14502"/>
                    <a:pt x="7083" y="14642"/>
                  </a:cubicBezTo>
                  <a:cubicBezTo>
                    <a:pt x="8853" y="16412"/>
                    <a:pt x="11280" y="16929"/>
                    <a:pt x="12871" y="17088"/>
                  </a:cubicBezTo>
                  <a:lnTo>
                    <a:pt x="13349" y="17566"/>
                  </a:lnTo>
                  <a:cubicBezTo>
                    <a:pt x="12115" y="17825"/>
                    <a:pt x="11021" y="18700"/>
                    <a:pt x="10464" y="19913"/>
                  </a:cubicBezTo>
                  <a:cubicBezTo>
                    <a:pt x="10325" y="20192"/>
                    <a:pt x="10226" y="20490"/>
                    <a:pt x="10166" y="20789"/>
                  </a:cubicBezTo>
                  <a:cubicBezTo>
                    <a:pt x="8217" y="20848"/>
                    <a:pt x="6366" y="22082"/>
                    <a:pt x="5531" y="23932"/>
                  </a:cubicBezTo>
                  <a:cubicBezTo>
                    <a:pt x="4676" y="25762"/>
                    <a:pt x="4974" y="27771"/>
                    <a:pt x="6307" y="29303"/>
                  </a:cubicBezTo>
                  <a:cubicBezTo>
                    <a:pt x="6426" y="29442"/>
                    <a:pt x="6546" y="29581"/>
                    <a:pt x="6665" y="29700"/>
                  </a:cubicBezTo>
                  <a:cubicBezTo>
                    <a:pt x="7262" y="30297"/>
                    <a:pt x="7918" y="30735"/>
                    <a:pt x="8594" y="31093"/>
                  </a:cubicBezTo>
                  <a:cubicBezTo>
                    <a:pt x="7819" y="31511"/>
                    <a:pt x="7162" y="32187"/>
                    <a:pt x="6764" y="33023"/>
                  </a:cubicBezTo>
                  <a:cubicBezTo>
                    <a:pt x="6307" y="34037"/>
                    <a:pt x="6287" y="35171"/>
                    <a:pt x="6705" y="36166"/>
                  </a:cubicBezTo>
                  <a:cubicBezTo>
                    <a:pt x="6466" y="36126"/>
                    <a:pt x="6227" y="36106"/>
                    <a:pt x="5989" y="36106"/>
                  </a:cubicBezTo>
                  <a:cubicBezTo>
                    <a:pt x="5849" y="36106"/>
                    <a:pt x="5710" y="36106"/>
                    <a:pt x="5591" y="36126"/>
                  </a:cubicBezTo>
                  <a:cubicBezTo>
                    <a:pt x="3442" y="36285"/>
                    <a:pt x="1891" y="37976"/>
                    <a:pt x="1891" y="40144"/>
                  </a:cubicBezTo>
                  <a:cubicBezTo>
                    <a:pt x="1891" y="41218"/>
                    <a:pt x="2269" y="42173"/>
                    <a:pt x="2905" y="42889"/>
                  </a:cubicBezTo>
                  <a:cubicBezTo>
                    <a:pt x="2845" y="43009"/>
                    <a:pt x="2786" y="43128"/>
                    <a:pt x="2726" y="43247"/>
                  </a:cubicBezTo>
                  <a:cubicBezTo>
                    <a:pt x="2050" y="44719"/>
                    <a:pt x="2109" y="46291"/>
                    <a:pt x="2826" y="47664"/>
                  </a:cubicBezTo>
                  <a:cubicBezTo>
                    <a:pt x="1115" y="48479"/>
                    <a:pt x="1" y="50230"/>
                    <a:pt x="1" y="52319"/>
                  </a:cubicBezTo>
                  <a:cubicBezTo>
                    <a:pt x="1" y="55103"/>
                    <a:pt x="1970" y="57272"/>
                    <a:pt x="4696" y="57471"/>
                  </a:cubicBezTo>
                  <a:cubicBezTo>
                    <a:pt x="4875" y="57491"/>
                    <a:pt x="5073" y="57491"/>
                    <a:pt x="5233" y="57491"/>
                  </a:cubicBezTo>
                  <a:cubicBezTo>
                    <a:pt x="7540" y="57491"/>
                    <a:pt x="6366" y="58107"/>
                    <a:pt x="5531" y="59937"/>
                  </a:cubicBezTo>
                  <a:cubicBezTo>
                    <a:pt x="4676" y="61768"/>
                    <a:pt x="4974" y="63777"/>
                    <a:pt x="6307" y="65328"/>
                  </a:cubicBezTo>
                  <a:cubicBezTo>
                    <a:pt x="6426" y="65468"/>
                    <a:pt x="6546" y="65607"/>
                    <a:pt x="6665" y="65726"/>
                  </a:cubicBezTo>
                  <a:cubicBezTo>
                    <a:pt x="8396" y="67437"/>
                    <a:pt x="10743" y="67994"/>
                    <a:pt x="12354" y="68153"/>
                  </a:cubicBezTo>
                  <a:lnTo>
                    <a:pt x="14741" y="70540"/>
                  </a:lnTo>
                  <a:cubicBezTo>
                    <a:pt x="13448" y="71038"/>
                    <a:pt x="12334" y="72052"/>
                    <a:pt x="11738" y="73345"/>
                  </a:cubicBezTo>
                  <a:cubicBezTo>
                    <a:pt x="10902" y="75175"/>
                    <a:pt x="11181" y="77204"/>
                    <a:pt x="12513" y="78736"/>
                  </a:cubicBezTo>
                  <a:cubicBezTo>
                    <a:pt x="12633" y="78875"/>
                    <a:pt x="12752" y="79015"/>
                    <a:pt x="12891" y="79134"/>
                  </a:cubicBezTo>
                  <a:cubicBezTo>
                    <a:pt x="14184" y="80447"/>
                    <a:pt x="15855" y="81063"/>
                    <a:pt x="17288" y="81382"/>
                  </a:cubicBezTo>
                  <a:lnTo>
                    <a:pt x="17288" y="87270"/>
                  </a:lnTo>
                  <a:cubicBezTo>
                    <a:pt x="16492" y="86952"/>
                    <a:pt x="15656" y="86773"/>
                    <a:pt x="14781" y="86773"/>
                  </a:cubicBezTo>
                  <a:cubicBezTo>
                    <a:pt x="13448" y="86773"/>
                    <a:pt x="12155" y="87190"/>
                    <a:pt x="11101" y="87926"/>
                  </a:cubicBezTo>
                  <a:cubicBezTo>
                    <a:pt x="10504" y="87728"/>
                    <a:pt x="9907" y="87628"/>
                    <a:pt x="9291" y="87628"/>
                  </a:cubicBezTo>
                  <a:cubicBezTo>
                    <a:pt x="8057" y="87628"/>
                    <a:pt x="6864" y="88046"/>
                    <a:pt x="5909" y="88802"/>
                  </a:cubicBezTo>
                  <a:lnTo>
                    <a:pt x="3044" y="91050"/>
                  </a:lnTo>
                  <a:cubicBezTo>
                    <a:pt x="2249" y="91686"/>
                    <a:pt x="1911" y="92721"/>
                    <a:pt x="2169" y="93675"/>
                  </a:cubicBezTo>
                  <a:lnTo>
                    <a:pt x="2169" y="94372"/>
                  </a:lnTo>
                  <a:cubicBezTo>
                    <a:pt x="2169" y="95744"/>
                    <a:pt x="3283" y="96858"/>
                    <a:pt x="4656" y="96858"/>
                  </a:cubicBezTo>
                  <a:lnTo>
                    <a:pt x="36066" y="96858"/>
                  </a:lnTo>
                  <a:cubicBezTo>
                    <a:pt x="37439" y="96858"/>
                    <a:pt x="38553" y="95744"/>
                    <a:pt x="38553" y="94372"/>
                  </a:cubicBezTo>
                  <a:lnTo>
                    <a:pt x="38553" y="93019"/>
                  </a:lnTo>
                  <a:cubicBezTo>
                    <a:pt x="38553" y="92263"/>
                    <a:pt x="38215" y="91587"/>
                    <a:pt x="37678" y="91129"/>
                  </a:cubicBezTo>
                  <a:lnTo>
                    <a:pt x="36583" y="89597"/>
                  </a:lnTo>
                  <a:cubicBezTo>
                    <a:pt x="35549" y="88125"/>
                    <a:pt x="33978" y="87111"/>
                    <a:pt x="32207" y="86852"/>
                  </a:cubicBezTo>
                  <a:cubicBezTo>
                    <a:pt x="31885" y="86805"/>
                    <a:pt x="31564" y="86782"/>
                    <a:pt x="31248" y="86782"/>
                  </a:cubicBezTo>
                  <a:cubicBezTo>
                    <a:pt x="30098" y="86782"/>
                    <a:pt x="28997" y="87087"/>
                    <a:pt x="28030" y="87648"/>
                  </a:cubicBezTo>
                  <a:cubicBezTo>
                    <a:pt x="27313" y="87389"/>
                    <a:pt x="26538" y="87230"/>
                    <a:pt x="25762" y="87230"/>
                  </a:cubicBezTo>
                  <a:cubicBezTo>
                    <a:pt x="24986" y="87230"/>
                    <a:pt x="24210" y="87389"/>
                    <a:pt x="23494" y="87648"/>
                  </a:cubicBezTo>
                  <a:cubicBezTo>
                    <a:pt x="23375" y="87568"/>
                    <a:pt x="23235" y="87509"/>
                    <a:pt x="23096" y="87429"/>
                  </a:cubicBezTo>
                  <a:lnTo>
                    <a:pt x="23096" y="81382"/>
                  </a:lnTo>
                  <a:cubicBezTo>
                    <a:pt x="24529" y="81083"/>
                    <a:pt x="26200" y="80467"/>
                    <a:pt x="27512" y="79154"/>
                  </a:cubicBezTo>
                  <a:cubicBezTo>
                    <a:pt x="27632" y="79015"/>
                    <a:pt x="27771" y="78895"/>
                    <a:pt x="27890" y="78756"/>
                  </a:cubicBezTo>
                  <a:cubicBezTo>
                    <a:pt x="29203" y="77204"/>
                    <a:pt x="29502" y="75195"/>
                    <a:pt x="28666" y="73365"/>
                  </a:cubicBezTo>
                  <a:cubicBezTo>
                    <a:pt x="27791" y="71475"/>
                    <a:pt x="25861" y="70222"/>
                    <a:pt x="23872" y="70222"/>
                  </a:cubicBezTo>
                  <a:lnTo>
                    <a:pt x="23534" y="70222"/>
                  </a:lnTo>
                  <a:lnTo>
                    <a:pt x="24409" y="69367"/>
                  </a:lnTo>
                  <a:lnTo>
                    <a:pt x="28229" y="69367"/>
                  </a:lnTo>
                  <a:cubicBezTo>
                    <a:pt x="29084" y="69963"/>
                    <a:pt x="30258" y="70520"/>
                    <a:pt x="31650" y="70520"/>
                  </a:cubicBezTo>
                  <a:cubicBezTo>
                    <a:pt x="31769" y="70520"/>
                    <a:pt x="31909" y="70520"/>
                    <a:pt x="32048" y="70500"/>
                  </a:cubicBezTo>
                  <a:cubicBezTo>
                    <a:pt x="34176" y="70341"/>
                    <a:pt x="35728" y="68631"/>
                    <a:pt x="35728" y="66462"/>
                  </a:cubicBezTo>
                  <a:cubicBezTo>
                    <a:pt x="35728" y="64950"/>
                    <a:pt x="34972" y="63657"/>
                    <a:pt x="33779" y="62961"/>
                  </a:cubicBezTo>
                  <a:cubicBezTo>
                    <a:pt x="34714" y="61509"/>
                    <a:pt x="34853" y="59778"/>
                    <a:pt x="34117" y="58167"/>
                  </a:cubicBezTo>
                  <a:cubicBezTo>
                    <a:pt x="33440" y="56655"/>
                    <a:pt x="32068" y="55561"/>
                    <a:pt x="30536" y="55163"/>
                  </a:cubicBezTo>
                  <a:cubicBezTo>
                    <a:pt x="31352" y="54924"/>
                    <a:pt x="32207" y="54487"/>
                    <a:pt x="32923" y="53771"/>
                  </a:cubicBezTo>
                  <a:cubicBezTo>
                    <a:pt x="33023" y="53671"/>
                    <a:pt x="33102" y="53572"/>
                    <a:pt x="33202" y="53472"/>
                  </a:cubicBezTo>
                  <a:cubicBezTo>
                    <a:pt x="34216" y="52279"/>
                    <a:pt x="34455" y="50648"/>
                    <a:pt x="33799" y="49235"/>
                  </a:cubicBezTo>
                  <a:cubicBezTo>
                    <a:pt x="33122" y="47743"/>
                    <a:pt x="31650" y="46788"/>
                    <a:pt x="30059" y="46788"/>
                  </a:cubicBezTo>
                  <a:cubicBezTo>
                    <a:pt x="29681" y="46788"/>
                    <a:pt x="29323" y="46848"/>
                    <a:pt x="28965" y="46947"/>
                  </a:cubicBezTo>
                  <a:cubicBezTo>
                    <a:pt x="28905" y="46589"/>
                    <a:pt x="28786" y="46251"/>
                    <a:pt x="28646" y="45933"/>
                  </a:cubicBezTo>
                  <a:lnTo>
                    <a:pt x="29581" y="44998"/>
                  </a:lnTo>
                  <a:cubicBezTo>
                    <a:pt x="31173" y="44819"/>
                    <a:pt x="33401" y="44242"/>
                    <a:pt x="35032" y="42591"/>
                  </a:cubicBezTo>
                  <a:cubicBezTo>
                    <a:pt x="35171" y="42472"/>
                    <a:pt x="35290" y="42332"/>
                    <a:pt x="35410" y="42193"/>
                  </a:cubicBezTo>
                  <a:cubicBezTo>
                    <a:pt x="36743" y="40641"/>
                    <a:pt x="37021" y="38632"/>
                    <a:pt x="36186" y="36802"/>
                  </a:cubicBezTo>
                  <a:cubicBezTo>
                    <a:pt x="35317" y="34946"/>
                    <a:pt x="33430" y="33659"/>
                    <a:pt x="31437" y="33659"/>
                  </a:cubicBezTo>
                  <a:cubicBezTo>
                    <a:pt x="31422" y="33659"/>
                    <a:pt x="31407" y="33659"/>
                    <a:pt x="31391" y="33659"/>
                  </a:cubicBezTo>
                  <a:cubicBezTo>
                    <a:pt x="31349" y="33660"/>
                    <a:pt x="31307" y="33660"/>
                    <a:pt x="31266" y="33660"/>
                  </a:cubicBezTo>
                  <a:cubicBezTo>
                    <a:pt x="28654" y="33660"/>
                    <a:pt x="29522" y="32426"/>
                    <a:pt x="29522" y="32426"/>
                  </a:cubicBezTo>
                  <a:cubicBezTo>
                    <a:pt x="31133" y="32247"/>
                    <a:pt x="33381" y="31670"/>
                    <a:pt x="35032" y="30019"/>
                  </a:cubicBezTo>
                  <a:cubicBezTo>
                    <a:pt x="35171" y="29880"/>
                    <a:pt x="35290" y="29760"/>
                    <a:pt x="35410" y="29621"/>
                  </a:cubicBezTo>
                  <a:cubicBezTo>
                    <a:pt x="36743" y="28069"/>
                    <a:pt x="37021" y="26060"/>
                    <a:pt x="36186" y="24230"/>
                  </a:cubicBezTo>
                  <a:cubicBezTo>
                    <a:pt x="35907" y="23613"/>
                    <a:pt x="35489" y="23056"/>
                    <a:pt x="35012" y="22599"/>
                  </a:cubicBezTo>
                  <a:cubicBezTo>
                    <a:pt x="35469" y="21922"/>
                    <a:pt x="35728" y="21127"/>
                    <a:pt x="35728" y="20232"/>
                  </a:cubicBezTo>
                  <a:cubicBezTo>
                    <a:pt x="35728" y="18700"/>
                    <a:pt x="34972" y="17427"/>
                    <a:pt x="33779" y="16730"/>
                  </a:cubicBezTo>
                  <a:cubicBezTo>
                    <a:pt x="34714" y="15278"/>
                    <a:pt x="34853" y="13528"/>
                    <a:pt x="34117" y="11916"/>
                  </a:cubicBezTo>
                  <a:cubicBezTo>
                    <a:pt x="33261" y="10046"/>
                    <a:pt x="31332" y="8773"/>
                    <a:pt x="29343" y="8773"/>
                  </a:cubicBezTo>
                  <a:cubicBezTo>
                    <a:pt x="28905" y="8773"/>
                    <a:pt x="28467" y="8833"/>
                    <a:pt x="28069" y="8952"/>
                  </a:cubicBezTo>
                  <a:cubicBezTo>
                    <a:pt x="27950" y="8714"/>
                    <a:pt x="27831" y="8475"/>
                    <a:pt x="27652" y="8256"/>
                  </a:cubicBezTo>
                  <a:cubicBezTo>
                    <a:pt x="28268" y="7441"/>
                    <a:pt x="28348" y="6645"/>
                    <a:pt x="28348" y="6207"/>
                  </a:cubicBezTo>
                  <a:cubicBezTo>
                    <a:pt x="28348" y="4556"/>
                    <a:pt x="27095" y="3243"/>
                    <a:pt x="25324" y="3024"/>
                  </a:cubicBezTo>
                  <a:cubicBezTo>
                    <a:pt x="25284" y="2666"/>
                    <a:pt x="25205" y="2328"/>
                    <a:pt x="25066" y="2010"/>
                  </a:cubicBezTo>
                  <a:cubicBezTo>
                    <a:pt x="24548" y="776"/>
                    <a:pt x="23434" y="1"/>
                    <a:pt x="22141" y="1"/>
                  </a:cubicBezTo>
                  <a:cubicBezTo>
                    <a:pt x="21465" y="1"/>
                    <a:pt x="20749" y="219"/>
                    <a:pt x="20092" y="697"/>
                  </a:cubicBezTo>
                  <a:cubicBezTo>
                    <a:pt x="19436" y="200"/>
                    <a:pt x="18720" y="1"/>
                    <a:pt x="180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45" name="Google Shape;445;p42"/>
            <p:cNvGrpSpPr/>
            <p:nvPr/>
          </p:nvGrpSpPr>
          <p:grpSpPr>
            <a:xfrm>
              <a:off x="6385175" y="7377050"/>
              <a:ext cx="859400" cy="2297250"/>
              <a:chOff x="6385175" y="7377050"/>
              <a:chExt cx="859400" cy="2297250"/>
            </a:xfrm>
          </p:grpSpPr>
          <p:sp>
            <p:nvSpPr>
              <p:cNvPr id="446" name="Google Shape;446;p42"/>
              <p:cNvSpPr/>
              <p:nvPr/>
            </p:nvSpPr>
            <p:spPr>
              <a:xfrm>
                <a:off x="6440375" y="8279800"/>
                <a:ext cx="127350" cy="78600"/>
              </a:xfrm>
              <a:custGeom>
                <a:avLst/>
                <a:gdLst/>
                <a:ahLst/>
                <a:cxnLst/>
                <a:rect l="l" t="t" r="r" b="b"/>
                <a:pathLst>
                  <a:path w="5094" h="3144" extrusionOk="0">
                    <a:moveTo>
                      <a:pt x="2070" y="0"/>
                    </a:moveTo>
                    <a:cubicBezTo>
                      <a:pt x="2010" y="0"/>
                      <a:pt x="1930" y="20"/>
                      <a:pt x="1871" y="20"/>
                    </a:cubicBezTo>
                    <a:cubicBezTo>
                      <a:pt x="1" y="159"/>
                      <a:pt x="1" y="2984"/>
                      <a:pt x="1871" y="3123"/>
                    </a:cubicBezTo>
                    <a:cubicBezTo>
                      <a:pt x="1930" y="3143"/>
                      <a:pt x="2010" y="3143"/>
                      <a:pt x="2070" y="3143"/>
                    </a:cubicBezTo>
                    <a:cubicBezTo>
                      <a:pt x="3741" y="3143"/>
                      <a:pt x="5093" y="1572"/>
                      <a:pt x="5093" y="1572"/>
                    </a:cubicBezTo>
                    <a:cubicBezTo>
                      <a:pt x="5093" y="1572"/>
                      <a:pt x="3741" y="0"/>
                      <a:pt x="2070" y="0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42"/>
              <p:cNvSpPr/>
              <p:nvPr/>
            </p:nvSpPr>
            <p:spPr>
              <a:xfrm>
                <a:off x="6457300" y="9546750"/>
                <a:ext cx="787275" cy="127550"/>
              </a:xfrm>
              <a:custGeom>
                <a:avLst/>
                <a:gdLst/>
                <a:ahLst/>
                <a:cxnLst/>
                <a:rect l="l" t="t" r="r" b="b"/>
                <a:pathLst>
                  <a:path w="31491" h="5102" extrusionOk="0">
                    <a:moveTo>
                      <a:pt x="26686" y="0"/>
                    </a:moveTo>
                    <a:cubicBezTo>
                      <a:pt x="25586" y="0"/>
                      <a:pt x="24487" y="454"/>
                      <a:pt x="23712" y="1361"/>
                    </a:cubicBezTo>
                    <a:cubicBezTo>
                      <a:pt x="22986" y="755"/>
                      <a:pt x="22091" y="451"/>
                      <a:pt x="21196" y="451"/>
                    </a:cubicBezTo>
                    <a:cubicBezTo>
                      <a:pt x="20301" y="451"/>
                      <a:pt x="19405" y="755"/>
                      <a:pt x="18679" y="1361"/>
                    </a:cubicBezTo>
                    <a:cubicBezTo>
                      <a:pt x="17897" y="454"/>
                      <a:pt x="16799" y="1"/>
                      <a:pt x="15701" y="1"/>
                    </a:cubicBezTo>
                    <a:cubicBezTo>
                      <a:pt x="14704" y="1"/>
                      <a:pt x="13708" y="375"/>
                      <a:pt x="12950" y="1123"/>
                    </a:cubicBezTo>
                    <a:cubicBezTo>
                      <a:pt x="12188" y="378"/>
                      <a:pt x="11190" y="6"/>
                      <a:pt x="10193" y="6"/>
                    </a:cubicBezTo>
                    <a:cubicBezTo>
                      <a:pt x="8980" y="6"/>
                      <a:pt x="7769" y="557"/>
                      <a:pt x="6982" y="1660"/>
                    </a:cubicBezTo>
                    <a:lnTo>
                      <a:pt x="6903" y="1779"/>
                    </a:lnTo>
                    <a:lnTo>
                      <a:pt x="6545" y="1481"/>
                    </a:lnTo>
                    <a:cubicBezTo>
                      <a:pt x="6008" y="1063"/>
                      <a:pt x="5356" y="854"/>
                      <a:pt x="4705" y="854"/>
                    </a:cubicBezTo>
                    <a:cubicBezTo>
                      <a:pt x="4053" y="854"/>
                      <a:pt x="3402" y="1063"/>
                      <a:pt x="2865" y="1481"/>
                    </a:cubicBezTo>
                    <a:lnTo>
                      <a:pt x="0" y="3749"/>
                    </a:lnTo>
                    <a:lnTo>
                      <a:pt x="80" y="3749"/>
                    </a:lnTo>
                    <a:lnTo>
                      <a:pt x="80" y="5101"/>
                    </a:lnTo>
                    <a:lnTo>
                      <a:pt x="31490" y="5101"/>
                    </a:lnTo>
                    <a:lnTo>
                      <a:pt x="31490" y="3749"/>
                    </a:lnTo>
                    <a:lnTo>
                      <a:pt x="31391" y="3749"/>
                    </a:lnTo>
                    <a:lnTo>
                      <a:pt x="29899" y="1660"/>
                    </a:lnTo>
                    <a:cubicBezTo>
                      <a:pt x="29116" y="553"/>
                      <a:pt x="27900" y="0"/>
                      <a:pt x="26686" y="0"/>
                    </a:cubicBezTo>
                    <a:close/>
                  </a:path>
                </a:pathLst>
              </a:custGeom>
              <a:solidFill>
                <a:srgbClr val="0B7E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42"/>
              <p:cNvSpPr/>
              <p:nvPr/>
            </p:nvSpPr>
            <p:spPr>
              <a:xfrm>
                <a:off x="6837250" y="7523875"/>
                <a:ext cx="20900" cy="2024100"/>
              </a:xfrm>
              <a:custGeom>
                <a:avLst/>
                <a:gdLst/>
                <a:ahLst/>
                <a:cxnLst/>
                <a:rect l="l" t="t" r="r" b="b"/>
                <a:pathLst>
                  <a:path w="836" h="80964" extrusionOk="0">
                    <a:moveTo>
                      <a:pt x="0" y="0"/>
                    </a:moveTo>
                    <a:lnTo>
                      <a:pt x="0" y="80964"/>
                    </a:lnTo>
                    <a:lnTo>
                      <a:pt x="836" y="80964"/>
                    </a:lnTo>
                    <a:lnTo>
                      <a:pt x="836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42"/>
              <p:cNvSpPr/>
              <p:nvPr/>
            </p:nvSpPr>
            <p:spPr>
              <a:xfrm>
                <a:off x="6841225" y="9132675"/>
                <a:ext cx="192650" cy="161450"/>
              </a:xfrm>
              <a:custGeom>
                <a:avLst/>
                <a:gdLst/>
                <a:ahLst/>
                <a:cxnLst/>
                <a:rect l="l" t="t" r="r" b="b"/>
                <a:pathLst>
                  <a:path w="7706" h="6458" extrusionOk="0">
                    <a:moveTo>
                      <a:pt x="3936" y="0"/>
                    </a:moveTo>
                    <a:cubicBezTo>
                      <a:pt x="3383" y="0"/>
                      <a:pt x="2812" y="191"/>
                      <a:pt x="2288" y="638"/>
                    </a:cubicBezTo>
                    <a:cubicBezTo>
                      <a:pt x="2189" y="717"/>
                      <a:pt x="2109" y="797"/>
                      <a:pt x="2029" y="896"/>
                    </a:cubicBezTo>
                    <a:cubicBezTo>
                      <a:pt x="0" y="2905"/>
                      <a:pt x="259" y="6446"/>
                      <a:pt x="259" y="6446"/>
                    </a:cubicBezTo>
                    <a:cubicBezTo>
                      <a:pt x="259" y="6446"/>
                      <a:pt x="407" y="6457"/>
                      <a:pt x="661" y="6457"/>
                    </a:cubicBezTo>
                    <a:cubicBezTo>
                      <a:pt x="1645" y="6457"/>
                      <a:pt x="4215" y="6294"/>
                      <a:pt x="5829" y="4696"/>
                    </a:cubicBezTo>
                    <a:cubicBezTo>
                      <a:pt x="5908" y="4596"/>
                      <a:pt x="5988" y="4517"/>
                      <a:pt x="6068" y="4417"/>
                    </a:cubicBezTo>
                    <a:cubicBezTo>
                      <a:pt x="7705" y="2515"/>
                      <a:pt x="5943" y="0"/>
                      <a:pt x="3936" y="0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42"/>
              <p:cNvSpPr/>
              <p:nvPr/>
            </p:nvSpPr>
            <p:spPr>
              <a:xfrm>
                <a:off x="6662025" y="9132675"/>
                <a:ext cx="192150" cy="161450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6458" extrusionOk="0">
                    <a:moveTo>
                      <a:pt x="3762" y="0"/>
                    </a:moveTo>
                    <a:cubicBezTo>
                      <a:pt x="1750" y="0"/>
                      <a:pt x="0" y="2515"/>
                      <a:pt x="1638" y="4417"/>
                    </a:cubicBezTo>
                    <a:cubicBezTo>
                      <a:pt x="1718" y="4517"/>
                      <a:pt x="1797" y="4596"/>
                      <a:pt x="1877" y="4696"/>
                    </a:cubicBezTo>
                    <a:cubicBezTo>
                      <a:pt x="3475" y="6294"/>
                      <a:pt x="6041" y="6457"/>
                      <a:pt x="7025" y="6457"/>
                    </a:cubicBezTo>
                    <a:cubicBezTo>
                      <a:pt x="7279" y="6457"/>
                      <a:pt x="7427" y="6446"/>
                      <a:pt x="7427" y="6446"/>
                    </a:cubicBezTo>
                    <a:cubicBezTo>
                      <a:pt x="7427" y="6446"/>
                      <a:pt x="7686" y="2905"/>
                      <a:pt x="5676" y="896"/>
                    </a:cubicBezTo>
                    <a:cubicBezTo>
                      <a:pt x="5577" y="797"/>
                      <a:pt x="5497" y="717"/>
                      <a:pt x="5418" y="638"/>
                    </a:cubicBezTo>
                    <a:cubicBezTo>
                      <a:pt x="4889" y="191"/>
                      <a:pt x="4316" y="0"/>
                      <a:pt x="3762" y="0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42"/>
              <p:cNvSpPr/>
              <p:nvPr/>
            </p:nvSpPr>
            <p:spPr>
              <a:xfrm>
                <a:off x="6840725" y="8894475"/>
                <a:ext cx="164125" cy="164650"/>
              </a:xfrm>
              <a:custGeom>
                <a:avLst/>
                <a:gdLst/>
                <a:ahLst/>
                <a:cxnLst/>
                <a:rect l="l" t="t" r="r" b="b"/>
                <a:pathLst>
                  <a:path w="6565" h="6586" extrusionOk="0">
                    <a:moveTo>
                      <a:pt x="5988" y="1"/>
                    </a:moveTo>
                    <a:lnTo>
                      <a:pt x="0" y="5988"/>
                    </a:lnTo>
                    <a:lnTo>
                      <a:pt x="597" y="6585"/>
                    </a:lnTo>
                    <a:lnTo>
                      <a:pt x="6565" y="597"/>
                    </a:lnTo>
                    <a:lnTo>
                      <a:pt x="5988" y="1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42"/>
              <p:cNvSpPr/>
              <p:nvPr/>
            </p:nvSpPr>
            <p:spPr>
              <a:xfrm>
                <a:off x="6977975" y="8752950"/>
                <a:ext cx="192075" cy="161225"/>
              </a:xfrm>
              <a:custGeom>
                <a:avLst/>
                <a:gdLst/>
                <a:ahLst/>
                <a:cxnLst/>
                <a:rect l="l" t="t" r="r" b="b"/>
                <a:pathLst>
                  <a:path w="7683" h="6449" extrusionOk="0">
                    <a:moveTo>
                      <a:pt x="3927" y="1"/>
                    </a:moveTo>
                    <a:cubicBezTo>
                      <a:pt x="3371" y="1"/>
                      <a:pt x="2796" y="195"/>
                      <a:pt x="2269" y="649"/>
                    </a:cubicBezTo>
                    <a:cubicBezTo>
                      <a:pt x="2189" y="708"/>
                      <a:pt x="2090" y="788"/>
                      <a:pt x="2010" y="887"/>
                    </a:cubicBezTo>
                    <a:cubicBezTo>
                      <a:pt x="1" y="2896"/>
                      <a:pt x="259" y="6437"/>
                      <a:pt x="259" y="6437"/>
                    </a:cubicBezTo>
                    <a:cubicBezTo>
                      <a:pt x="259" y="6437"/>
                      <a:pt x="407" y="6448"/>
                      <a:pt x="659" y="6448"/>
                    </a:cubicBezTo>
                    <a:cubicBezTo>
                      <a:pt x="1639" y="6448"/>
                      <a:pt x="4196" y="6285"/>
                      <a:pt x="5809" y="4687"/>
                    </a:cubicBezTo>
                    <a:cubicBezTo>
                      <a:pt x="5889" y="4587"/>
                      <a:pt x="5969" y="4508"/>
                      <a:pt x="6048" y="4428"/>
                    </a:cubicBezTo>
                    <a:cubicBezTo>
                      <a:pt x="7683" y="2513"/>
                      <a:pt x="5930" y="1"/>
                      <a:pt x="3927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42"/>
              <p:cNvSpPr/>
              <p:nvPr/>
            </p:nvSpPr>
            <p:spPr>
              <a:xfrm>
                <a:off x="6668650" y="8933775"/>
                <a:ext cx="186025" cy="186000"/>
              </a:xfrm>
              <a:custGeom>
                <a:avLst/>
                <a:gdLst/>
                <a:ahLst/>
                <a:cxnLst/>
                <a:rect l="l" t="t" r="r" b="b"/>
                <a:pathLst>
                  <a:path w="7441" h="7440" extrusionOk="0">
                    <a:moveTo>
                      <a:pt x="577" y="0"/>
                    </a:moveTo>
                    <a:lnTo>
                      <a:pt x="1" y="577"/>
                    </a:lnTo>
                    <a:lnTo>
                      <a:pt x="6864" y="7440"/>
                    </a:lnTo>
                    <a:lnTo>
                      <a:pt x="7440" y="6863"/>
                    </a:lnTo>
                    <a:lnTo>
                      <a:pt x="577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42"/>
              <p:cNvSpPr/>
              <p:nvPr/>
            </p:nvSpPr>
            <p:spPr>
              <a:xfrm>
                <a:off x="6506800" y="8797275"/>
                <a:ext cx="192200" cy="161650"/>
              </a:xfrm>
              <a:custGeom>
                <a:avLst/>
                <a:gdLst/>
                <a:ahLst/>
                <a:cxnLst/>
                <a:rect l="l" t="t" r="r" b="b"/>
                <a:pathLst>
                  <a:path w="7688" h="6466" extrusionOk="0">
                    <a:moveTo>
                      <a:pt x="3749" y="1"/>
                    </a:moveTo>
                    <a:cubicBezTo>
                      <a:pt x="1749" y="1"/>
                      <a:pt x="0" y="2524"/>
                      <a:pt x="1621" y="4426"/>
                    </a:cubicBezTo>
                    <a:cubicBezTo>
                      <a:pt x="1700" y="4525"/>
                      <a:pt x="1780" y="4605"/>
                      <a:pt x="1879" y="4684"/>
                    </a:cubicBezTo>
                    <a:cubicBezTo>
                      <a:pt x="3480" y="6301"/>
                      <a:pt x="6054" y="6465"/>
                      <a:pt x="7034" y="6465"/>
                    </a:cubicBezTo>
                    <a:cubicBezTo>
                      <a:pt x="7283" y="6465"/>
                      <a:pt x="7429" y="6455"/>
                      <a:pt x="7429" y="6455"/>
                    </a:cubicBezTo>
                    <a:cubicBezTo>
                      <a:pt x="7429" y="6455"/>
                      <a:pt x="7688" y="2914"/>
                      <a:pt x="5659" y="885"/>
                    </a:cubicBezTo>
                    <a:cubicBezTo>
                      <a:pt x="5579" y="805"/>
                      <a:pt x="5500" y="726"/>
                      <a:pt x="5400" y="646"/>
                    </a:cubicBezTo>
                    <a:cubicBezTo>
                      <a:pt x="4875" y="194"/>
                      <a:pt x="4302" y="1"/>
                      <a:pt x="3749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42"/>
              <p:cNvSpPr/>
              <p:nvPr/>
            </p:nvSpPr>
            <p:spPr>
              <a:xfrm>
                <a:off x="6606975" y="8525975"/>
                <a:ext cx="248200" cy="248175"/>
              </a:xfrm>
              <a:custGeom>
                <a:avLst/>
                <a:gdLst/>
                <a:ahLst/>
                <a:cxnLst/>
                <a:rect l="l" t="t" r="r" b="b"/>
                <a:pathLst>
                  <a:path w="9928" h="9927" extrusionOk="0">
                    <a:moveTo>
                      <a:pt x="598" y="0"/>
                    </a:moveTo>
                    <a:lnTo>
                      <a:pt x="1" y="597"/>
                    </a:lnTo>
                    <a:lnTo>
                      <a:pt x="9331" y="9926"/>
                    </a:lnTo>
                    <a:lnTo>
                      <a:pt x="9927" y="9330"/>
                    </a:lnTo>
                    <a:lnTo>
                      <a:pt x="598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42"/>
              <p:cNvSpPr/>
              <p:nvPr/>
            </p:nvSpPr>
            <p:spPr>
              <a:xfrm>
                <a:off x="6575150" y="8613000"/>
                <a:ext cx="129325" cy="20900"/>
              </a:xfrm>
              <a:custGeom>
                <a:avLst/>
                <a:gdLst/>
                <a:ahLst/>
                <a:cxnLst/>
                <a:rect l="l" t="t" r="r" b="b"/>
                <a:pathLst>
                  <a:path w="5173" h="836" extrusionOk="0">
                    <a:moveTo>
                      <a:pt x="1" y="0"/>
                    </a:moveTo>
                    <a:lnTo>
                      <a:pt x="1" y="836"/>
                    </a:lnTo>
                    <a:lnTo>
                      <a:pt x="5173" y="836"/>
                    </a:lnTo>
                    <a:lnTo>
                      <a:pt x="5173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42"/>
              <p:cNvSpPr/>
              <p:nvPr/>
            </p:nvSpPr>
            <p:spPr>
              <a:xfrm>
                <a:off x="6436275" y="8380025"/>
                <a:ext cx="192625" cy="161650"/>
              </a:xfrm>
              <a:custGeom>
                <a:avLst/>
                <a:gdLst/>
                <a:ahLst/>
                <a:cxnLst/>
                <a:rect l="l" t="t" r="r" b="b"/>
                <a:pathLst>
                  <a:path w="7705" h="6466" extrusionOk="0">
                    <a:moveTo>
                      <a:pt x="3763" y="1"/>
                    </a:moveTo>
                    <a:cubicBezTo>
                      <a:pt x="1758" y="1"/>
                      <a:pt x="1" y="2524"/>
                      <a:pt x="1637" y="4426"/>
                    </a:cubicBezTo>
                    <a:cubicBezTo>
                      <a:pt x="1716" y="4525"/>
                      <a:pt x="1796" y="4605"/>
                      <a:pt x="1876" y="4684"/>
                    </a:cubicBezTo>
                    <a:cubicBezTo>
                      <a:pt x="3492" y="6301"/>
                      <a:pt x="6069" y="6465"/>
                      <a:pt x="7050" y="6465"/>
                    </a:cubicBezTo>
                    <a:cubicBezTo>
                      <a:pt x="7299" y="6465"/>
                      <a:pt x="7446" y="6455"/>
                      <a:pt x="7446" y="6455"/>
                    </a:cubicBezTo>
                    <a:cubicBezTo>
                      <a:pt x="7446" y="6455"/>
                      <a:pt x="7704" y="2914"/>
                      <a:pt x="5675" y="885"/>
                    </a:cubicBezTo>
                    <a:cubicBezTo>
                      <a:pt x="5596" y="805"/>
                      <a:pt x="5516" y="726"/>
                      <a:pt x="5416" y="646"/>
                    </a:cubicBezTo>
                    <a:cubicBezTo>
                      <a:pt x="4891" y="194"/>
                      <a:pt x="4317" y="1"/>
                      <a:pt x="3763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42"/>
              <p:cNvSpPr/>
              <p:nvPr/>
            </p:nvSpPr>
            <p:spPr>
              <a:xfrm>
                <a:off x="6385175" y="8555800"/>
                <a:ext cx="217850" cy="134800"/>
              </a:xfrm>
              <a:custGeom>
                <a:avLst/>
                <a:gdLst/>
                <a:ahLst/>
                <a:cxnLst/>
                <a:rect l="l" t="t" r="r" b="b"/>
                <a:pathLst>
                  <a:path w="8714" h="5392" extrusionOk="0">
                    <a:moveTo>
                      <a:pt x="3542" y="1"/>
                    </a:moveTo>
                    <a:cubicBezTo>
                      <a:pt x="3422" y="1"/>
                      <a:pt x="3303" y="20"/>
                      <a:pt x="3184" y="20"/>
                    </a:cubicBezTo>
                    <a:cubicBezTo>
                      <a:pt x="1" y="279"/>
                      <a:pt x="1" y="5133"/>
                      <a:pt x="3184" y="5372"/>
                    </a:cubicBezTo>
                    <a:cubicBezTo>
                      <a:pt x="3303" y="5372"/>
                      <a:pt x="3422" y="5392"/>
                      <a:pt x="3542" y="5392"/>
                    </a:cubicBezTo>
                    <a:cubicBezTo>
                      <a:pt x="6406" y="5392"/>
                      <a:pt x="8714" y="2706"/>
                      <a:pt x="8714" y="2706"/>
                    </a:cubicBezTo>
                    <a:cubicBezTo>
                      <a:pt x="8714" y="2706"/>
                      <a:pt x="6406" y="1"/>
                      <a:pt x="3542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42"/>
              <p:cNvSpPr/>
              <p:nvPr/>
            </p:nvSpPr>
            <p:spPr>
              <a:xfrm>
                <a:off x="6662175" y="7636750"/>
                <a:ext cx="193000" cy="193000"/>
              </a:xfrm>
              <a:custGeom>
                <a:avLst/>
                <a:gdLst/>
                <a:ahLst/>
                <a:cxnLst/>
                <a:rect l="l" t="t" r="r" b="b"/>
                <a:pathLst>
                  <a:path w="7720" h="7720" extrusionOk="0">
                    <a:moveTo>
                      <a:pt x="598" y="1"/>
                    </a:moveTo>
                    <a:lnTo>
                      <a:pt x="1" y="598"/>
                    </a:lnTo>
                    <a:lnTo>
                      <a:pt x="7123" y="7719"/>
                    </a:lnTo>
                    <a:lnTo>
                      <a:pt x="7719" y="7142"/>
                    </a:lnTo>
                    <a:lnTo>
                      <a:pt x="598" y="1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42"/>
              <p:cNvSpPr/>
              <p:nvPr/>
            </p:nvSpPr>
            <p:spPr>
              <a:xfrm>
                <a:off x="6517350" y="7520175"/>
                <a:ext cx="192100" cy="161150"/>
              </a:xfrm>
              <a:custGeom>
                <a:avLst/>
                <a:gdLst/>
                <a:ahLst/>
                <a:cxnLst/>
                <a:rect l="l" t="t" r="r" b="b"/>
                <a:pathLst>
                  <a:path w="7684" h="6446" extrusionOk="0">
                    <a:moveTo>
                      <a:pt x="3755" y="0"/>
                    </a:moveTo>
                    <a:cubicBezTo>
                      <a:pt x="1745" y="0"/>
                      <a:pt x="0" y="2524"/>
                      <a:pt x="1636" y="4425"/>
                    </a:cubicBezTo>
                    <a:cubicBezTo>
                      <a:pt x="1696" y="4505"/>
                      <a:pt x="1776" y="4604"/>
                      <a:pt x="1875" y="4684"/>
                    </a:cubicBezTo>
                    <a:cubicBezTo>
                      <a:pt x="3473" y="6282"/>
                      <a:pt x="6040" y="6445"/>
                      <a:pt x="7023" y="6445"/>
                    </a:cubicBezTo>
                    <a:cubicBezTo>
                      <a:pt x="7277" y="6445"/>
                      <a:pt x="7425" y="6434"/>
                      <a:pt x="7425" y="6434"/>
                    </a:cubicBezTo>
                    <a:cubicBezTo>
                      <a:pt x="7425" y="6434"/>
                      <a:pt x="7684" y="2913"/>
                      <a:pt x="5675" y="884"/>
                    </a:cubicBezTo>
                    <a:cubicBezTo>
                      <a:pt x="5575" y="805"/>
                      <a:pt x="5496" y="725"/>
                      <a:pt x="5416" y="645"/>
                    </a:cubicBezTo>
                    <a:cubicBezTo>
                      <a:pt x="4886" y="193"/>
                      <a:pt x="4310" y="0"/>
                      <a:pt x="3755" y="0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42"/>
              <p:cNvSpPr/>
              <p:nvPr/>
            </p:nvSpPr>
            <p:spPr>
              <a:xfrm>
                <a:off x="6728825" y="8783575"/>
                <a:ext cx="125850" cy="125850"/>
              </a:xfrm>
              <a:custGeom>
                <a:avLst/>
                <a:gdLst/>
                <a:ahLst/>
                <a:cxnLst/>
                <a:rect l="l" t="t" r="r" b="b"/>
                <a:pathLst>
                  <a:path w="5034" h="5034" extrusionOk="0">
                    <a:moveTo>
                      <a:pt x="597" y="0"/>
                    </a:moveTo>
                    <a:lnTo>
                      <a:pt x="1" y="577"/>
                    </a:lnTo>
                    <a:lnTo>
                      <a:pt x="4457" y="5033"/>
                    </a:lnTo>
                    <a:lnTo>
                      <a:pt x="5033" y="4437"/>
                    </a:lnTo>
                    <a:lnTo>
                      <a:pt x="597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42"/>
              <p:cNvSpPr/>
              <p:nvPr/>
            </p:nvSpPr>
            <p:spPr>
              <a:xfrm>
                <a:off x="6642925" y="8714500"/>
                <a:ext cx="111775" cy="94100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64" extrusionOk="0">
                    <a:moveTo>
                      <a:pt x="2192" y="0"/>
                    </a:moveTo>
                    <a:cubicBezTo>
                      <a:pt x="1025" y="0"/>
                      <a:pt x="0" y="1459"/>
                      <a:pt x="950" y="2565"/>
                    </a:cubicBezTo>
                    <a:cubicBezTo>
                      <a:pt x="990" y="2624"/>
                      <a:pt x="1030" y="2684"/>
                      <a:pt x="1089" y="2724"/>
                    </a:cubicBezTo>
                    <a:cubicBezTo>
                      <a:pt x="2038" y="3672"/>
                      <a:pt x="3571" y="3763"/>
                      <a:pt x="4124" y="3763"/>
                    </a:cubicBezTo>
                    <a:cubicBezTo>
                      <a:pt x="4256" y="3763"/>
                      <a:pt x="4332" y="3758"/>
                      <a:pt x="4332" y="3758"/>
                    </a:cubicBezTo>
                    <a:cubicBezTo>
                      <a:pt x="4332" y="3758"/>
                      <a:pt x="4471" y="1689"/>
                      <a:pt x="3297" y="516"/>
                    </a:cubicBezTo>
                    <a:cubicBezTo>
                      <a:pt x="3258" y="456"/>
                      <a:pt x="3198" y="416"/>
                      <a:pt x="3158" y="376"/>
                    </a:cubicBezTo>
                    <a:cubicBezTo>
                      <a:pt x="2851" y="113"/>
                      <a:pt x="2516" y="0"/>
                      <a:pt x="2192" y="0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42"/>
              <p:cNvSpPr/>
              <p:nvPr/>
            </p:nvSpPr>
            <p:spPr>
              <a:xfrm>
                <a:off x="6668650" y="8033125"/>
                <a:ext cx="186025" cy="186525"/>
              </a:xfrm>
              <a:custGeom>
                <a:avLst/>
                <a:gdLst/>
                <a:ahLst/>
                <a:cxnLst/>
                <a:rect l="l" t="t" r="r" b="b"/>
                <a:pathLst>
                  <a:path w="7441" h="7461" extrusionOk="0">
                    <a:moveTo>
                      <a:pt x="577" y="0"/>
                    </a:moveTo>
                    <a:lnTo>
                      <a:pt x="1" y="597"/>
                    </a:lnTo>
                    <a:lnTo>
                      <a:pt x="6864" y="7460"/>
                    </a:lnTo>
                    <a:lnTo>
                      <a:pt x="7440" y="6863"/>
                    </a:lnTo>
                    <a:lnTo>
                      <a:pt x="577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42"/>
              <p:cNvSpPr/>
              <p:nvPr/>
            </p:nvSpPr>
            <p:spPr>
              <a:xfrm>
                <a:off x="6506825" y="7897075"/>
                <a:ext cx="192175" cy="161200"/>
              </a:xfrm>
              <a:custGeom>
                <a:avLst/>
                <a:gdLst/>
                <a:ahLst/>
                <a:cxnLst/>
                <a:rect l="l" t="t" r="r" b="b"/>
                <a:pathLst>
                  <a:path w="7687" h="6448" extrusionOk="0">
                    <a:moveTo>
                      <a:pt x="3743" y="1"/>
                    </a:moveTo>
                    <a:cubicBezTo>
                      <a:pt x="1745" y="1"/>
                      <a:pt x="0" y="2513"/>
                      <a:pt x="1620" y="4428"/>
                    </a:cubicBezTo>
                    <a:cubicBezTo>
                      <a:pt x="1699" y="4507"/>
                      <a:pt x="1779" y="4587"/>
                      <a:pt x="1878" y="4686"/>
                    </a:cubicBezTo>
                    <a:cubicBezTo>
                      <a:pt x="3476" y="6284"/>
                      <a:pt x="6043" y="6448"/>
                      <a:pt x="7027" y="6448"/>
                    </a:cubicBezTo>
                    <a:cubicBezTo>
                      <a:pt x="7280" y="6448"/>
                      <a:pt x="7428" y="6437"/>
                      <a:pt x="7428" y="6437"/>
                    </a:cubicBezTo>
                    <a:cubicBezTo>
                      <a:pt x="7428" y="6437"/>
                      <a:pt x="7687" y="2896"/>
                      <a:pt x="5658" y="887"/>
                    </a:cubicBezTo>
                    <a:cubicBezTo>
                      <a:pt x="5578" y="787"/>
                      <a:pt x="5499" y="708"/>
                      <a:pt x="5399" y="648"/>
                    </a:cubicBezTo>
                    <a:cubicBezTo>
                      <a:pt x="4872" y="194"/>
                      <a:pt x="4298" y="1"/>
                      <a:pt x="3743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42"/>
              <p:cNvSpPr/>
              <p:nvPr/>
            </p:nvSpPr>
            <p:spPr>
              <a:xfrm>
                <a:off x="6728825" y="7882925"/>
                <a:ext cx="125850" cy="126350"/>
              </a:xfrm>
              <a:custGeom>
                <a:avLst/>
                <a:gdLst/>
                <a:ahLst/>
                <a:cxnLst/>
                <a:rect l="l" t="t" r="r" b="b"/>
                <a:pathLst>
                  <a:path w="5034" h="5054" extrusionOk="0">
                    <a:moveTo>
                      <a:pt x="597" y="1"/>
                    </a:moveTo>
                    <a:lnTo>
                      <a:pt x="1" y="597"/>
                    </a:lnTo>
                    <a:lnTo>
                      <a:pt x="4457" y="5053"/>
                    </a:lnTo>
                    <a:lnTo>
                      <a:pt x="5033" y="4457"/>
                    </a:lnTo>
                    <a:lnTo>
                      <a:pt x="597" y="1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42"/>
              <p:cNvSpPr/>
              <p:nvPr/>
            </p:nvSpPr>
            <p:spPr>
              <a:xfrm>
                <a:off x="6642875" y="7813900"/>
                <a:ext cx="111825" cy="94100"/>
              </a:xfrm>
              <a:custGeom>
                <a:avLst/>
                <a:gdLst/>
                <a:ahLst/>
                <a:cxnLst/>
                <a:rect l="l" t="t" r="r" b="b"/>
                <a:pathLst>
                  <a:path w="4473" h="3764" extrusionOk="0">
                    <a:moveTo>
                      <a:pt x="2200" y="1"/>
                    </a:moveTo>
                    <a:cubicBezTo>
                      <a:pt x="1030" y="1"/>
                      <a:pt x="0" y="1475"/>
                      <a:pt x="952" y="2583"/>
                    </a:cubicBezTo>
                    <a:cubicBezTo>
                      <a:pt x="992" y="2642"/>
                      <a:pt x="1032" y="2682"/>
                      <a:pt x="1091" y="2742"/>
                    </a:cubicBezTo>
                    <a:cubicBezTo>
                      <a:pt x="2015" y="3665"/>
                      <a:pt x="3492" y="3764"/>
                      <a:pt x="4080" y="3764"/>
                    </a:cubicBezTo>
                    <a:cubicBezTo>
                      <a:pt x="4240" y="3764"/>
                      <a:pt x="4334" y="3756"/>
                      <a:pt x="4334" y="3756"/>
                    </a:cubicBezTo>
                    <a:cubicBezTo>
                      <a:pt x="4334" y="3756"/>
                      <a:pt x="4473" y="1707"/>
                      <a:pt x="3299" y="514"/>
                    </a:cubicBezTo>
                    <a:cubicBezTo>
                      <a:pt x="3260" y="474"/>
                      <a:pt x="3200" y="434"/>
                      <a:pt x="3160" y="375"/>
                    </a:cubicBezTo>
                    <a:cubicBezTo>
                      <a:pt x="2855" y="113"/>
                      <a:pt x="2522" y="1"/>
                      <a:pt x="2200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42"/>
              <p:cNvSpPr/>
              <p:nvPr/>
            </p:nvSpPr>
            <p:spPr>
              <a:xfrm>
                <a:off x="6840725" y="8619950"/>
                <a:ext cx="220825" cy="220850"/>
              </a:xfrm>
              <a:custGeom>
                <a:avLst/>
                <a:gdLst/>
                <a:ahLst/>
                <a:cxnLst/>
                <a:rect l="l" t="t" r="r" b="b"/>
                <a:pathLst>
                  <a:path w="8833" h="8834" extrusionOk="0">
                    <a:moveTo>
                      <a:pt x="8236" y="1"/>
                    </a:moveTo>
                    <a:lnTo>
                      <a:pt x="0" y="8236"/>
                    </a:lnTo>
                    <a:lnTo>
                      <a:pt x="577" y="8833"/>
                    </a:lnTo>
                    <a:lnTo>
                      <a:pt x="8833" y="598"/>
                    </a:lnTo>
                    <a:lnTo>
                      <a:pt x="8236" y="1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42"/>
              <p:cNvSpPr/>
              <p:nvPr/>
            </p:nvSpPr>
            <p:spPr>
              <a:xfrm>
                <a:off x="7037175" y="8546950"/>
                <a:ext cx="112325" cy="94100"/>
              </a:xfrm>
              <a:custGeom>
                <a:avLst/>
                <a:gdLst/>
                <a:ahLst/>
                <a:cxnLst/>
                <a:rect l="l" t="t" r="r" b="b"/>
                <a:pathLst>
                  <a:path w="4493" h="3764" extrusionOk="0">
                    <a:moveTo>
                      <a:pt x="2293" y="1"/>
                    </a:moveTo>
                    <a:cubicBezTo>
                      <a:pt x="1970" y="1"/>
                      <a:pt x="1638" y="112"/>
                      <a:pt x="1333" y="374"/>
                    </a:cubicBezTo>
                    <a:cubicBezTo>
                      <a:pt x="1273" y="434"/>
                      <a:pt x="1233" y="474"/>
                      <a:pt x="1174" y="514"/>
                    </a:cubicBezTo>
                    <a:cubicBezTo>
                      <a:pt x="0" y="1707"/>
                      <a:pt x="159" y="3756"/>
                      <a:pt x="159" y="3756"/>
                    </a:cubicBezTo>
                    <a:cubicBezTo>
                      <a:pt x="159" y="3756"/>
                      <a:pt x="252" y="3763"/>
                      <a:pt x="411" y="3763"/>
                    </a:cubicBezTo>
                    <a:cubicBezTo>
                      <a:pt x="994" y="3763"/>
                      <a:pt x="2463" y="3665"/>
                      <a:pt x="3402" y="2742"/>
                    </a:cubicBezTo>
                    <a:cubicBezTo>
                      <a:pt x="3441" y="2682"/>
                      <a:pt x="3481" y="2642"/>
                      <a:pt x="3541" y="2583"/>
                    </a:cubicBezTo>
                    <a:cubicBezTo>
                      <a:pt x="4492" y="1475"/>
                      <a:pt x="3463" y="1"/>
                      <a:pt x="2293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42"/>
              <p:cNvSpPr/>
              <p:nvPr/>
            </p:nvSpPr>
            <p:spPr>
              <a:xfrm>
                <a:off x="6956600" y="8571725"/>
                <a:ext cx="20900" cy="142750"/>
              </a:xfrm>
              <a:custGeom>
                <a:avLst/>
                <a:gdLst/>
                <a:ahLst/>
                <a:cxnLst/>
                <a:rect l="l" t="t" r="r" b="b"/>
                <a:pathLst>
                  <a:path w="836" h="5710" extrusionOk="0">
                    <a:moveTo>
                      <a:pt x="0" y="0"/>
                    </a:moveTo>
                    <a:lnTo>
                      <a:pt x="0" y="5709"/>
                    </a:lnTo>
                    <a:lnTo>
                      <a:pt x="836" y="5709"/>
                    </a:lnTo>
                    <a:lnTo>
                      <a:pt x="836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42"/>
              <p:cNvSpPr/>
              <p:nvPr/>
            </p:nvSpPr>
            <p:spPr>
              <a:xfrm>
                <a:off x="6928250" y="8468025"/>
                <a:ext cx="78100" cy="115650"/>
              </a:xfrm>
              <a:custGeom>
                <a:avLst/>
                <a:gdLst/>
                <a:ahLst/>
                <a:cxnLst/>
                <a:rect l="l" t="t" r="r" b="b"/>
                <a:pathLst>
                  <a:path w="3124" h="4626" extrusionOk="0">
                    <a:moveTo>
                      <a:pt x="1555" y="1"/>
                    </a:moveTo>
                    <a:cubicBezTo>
                      <a:pt x="811" y="1"/>
                      <a:pt x="70" y="468"/>
                      <a:pt x="1" y="1403"/>
                    </a:cubicBezTo>
                    <a:cubicBezTo>
                      <a:pt x="1" y="1463"/>
                      <a:pt x="1" y="1542"/>
                      <a:pt x="1" y="1602"/>
                    </a:cubicBezTo>
                    <a:cubicBezTo>
                      <a:pt x="1" y="3273"/>
                      <a:pt x="1552" y="4626"/>
                      <a:pt x="1552" y="4626"/>
                    </a:cubicBezTo>
                    <a:cubicBezTo>
                      <a:pt x="1552" y="4626"/>
                      <a:pt x="3124" y="3273"/>
                      <a:pt x="3124" y="1602"/>
                    </a:cubicBezTo>
                    <a:cubicBezTo>
                      <a:pt x="3124" y="1542"/>
                      <a:pt x="3124" y="1463"/>
                      <a:pt x="3124" y="1403"/>
                    </a:cubicBezTo>
                    <a:cubicBezTo>
                      <a:pt x="3044" y="468"/>
                      <a:pt x="2298" y="1"/>
                      <a:pt x="1555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42"/>
              <p:cNvSpPr/>
              <p:nvPr/>
            </p:nvSpPr>
            <p:spPr>
              <a:xfrm>
                <a:off x="6840725" y="8042575"/>
                <a:ext cx="220825" cy="220825"/>
              </a:xfrm>
              <a:custGeom>
                <a:avLst/>
                <a:gdLst/>
                <a:ahLst/>
                <a:cxnLst/>
                <a:rect l="l" t="t" r="r" b="b"/>
                <a:pathLst>
                  <a:path w="8833" h="8833" extrusionOk="0">
                    <a:moveTo>
                      <a:pt x="8236" y="0"/>
                    </a:moveTo>
                    <a:lnTo>
                      <a:pt x="0" y="8236"/>
                    </a:lnTo>
                    <a:lnTo>
                      <a:pt x="577" y="8833"/>
                    </a:lnTo>
                    <a:lnTo>
                      <a:pt x="8833" y="597"/>
                    </a:lnTo>
                    <a:lnTo>
                      <a:pt x="8236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42"/>
              <p:cNvSpPr/>
              <p:nvPr/>
            </p:nvSpPr>
            <p:spPr>
              <a:xfrm>
                <a:off x="6922775" y="8966100"/>
                <a:ext cx="154200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6168" h="856" extrusionOk="0">
                    <a:moveTo>
                      <a:pt x="1" y="0"/>
                    </a:moveTo>
                    <a:lnTo>
                      <a:pt x="1" y="855"/>
                    </a:lnTo>
                    <a:lnTo>
                      <a:pt x="6167" y="855"/>
                    </a:lnTo>
                    <a:lnTo>
                      <a:pt x="6167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42"/>
              <p:cNvSpPr/>
              <p:nvPr/>
            </p:nvSpPr>
            <p:spPr>
              <a:xfrm>
                <a:off x="7058550" y="8937750"/>
                <a:ext cx="127325" cy="78100"/>
              </a:xfrm>
              <a:custGeom>
                <a:avLst/>
                <a:gdLst/>
                <a:ahLst/>
                <a:cxnLst/>
                <a:rect l="l" t="t" r="r" b="b"/>
                <a:pathLst>
                  <a:path w="5093" h="3124" extrusionOk="0">
                    <a:moveTo>
                      <a:pt x="3024" y="0"/>
                    </a:moveTo>
                    <a:cubicBezTo>
                      <a:pt x="1353" y="0"/>
                      <a:pt x="0" y="1572"/>
                      <a:pt x="0" y="1572"/>
                    </a:cubicBezTo>
                    <a:cubicBezTo>
                      <a:pt x="0" y="1572"/>
                      <a:pt x="1353" y="3123"/>
                      <a:pt x="3024" y="3123"/>
                    </a:cubicBezTo>
                    <a:lnTo>
                      <a:pt x="3223" y="3123"/>
                    </a:lnTo>
                    <a:cubicBezTo>
                      <a:pt x="5093" y="2984"/>
                      <a:pt x="5093" y="139"/>
                      <a:pt x="3223" y="0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42"/>
              <p:cNvSpPr/>
              <p:nvPr/>
            </p:nvSpPr>
            <p:spPr>
              <a:xfrm>
                <a:off x="6840725" y="7738700"/>
                <a:ext cx="164125" cy="164150"/>
              </a:xfrm>
              <a:custGeom>
                <a:avLst/>
                <a:gdLst/>
                <a:ahLst/>
                <a:cxnLst/>
                <a:rect l="l" t="t" r="r" b="b"/>
                <a:pathLst>
                  <a:path w="6565" h="6566" extrusionOk="0">
                    <a:moveTo>
                      <a:pt x="5988" y="1"/>
                    </a:moveTo>
                    <a:lnTo>
                      <a:pt x="0" y="5989"/>
                    </a:lnTo>
                    <a:lnTo>
                      <a:pt x="597" y="6565"/>
                    </a:lnTo>
                    <a:lnTo>
                      <a:pt x="6565" y="598"/>
                    </a:lnTo>
                    <a:lnTo>
                      <a:pt x="5988" y="1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42"/>
              <p:cNvSpPr/>
              <p:nvPr/>
            </p:nvSpPr>
            <p:spPr>
              <a:xfrm>
                <a:off x="6977975" y="7596750"/>
                <a:ext cx="192125" cy="161650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6466" extrusionOk="0">
                    <a:moveTo>
                      <a:pt x="3922" y="1"/>
                    </a:moveTo>
                    <a:cubicBezTo>
                      <a:pt x="3368" y="1"/>
                      <a:pt x="2794" y="194"/>
                      <a:pt x="2269" y="646"/>
                    </a:cubicBezTo>
                    <a:cubicBezTo>
                      <a:pt x="2189" y="726"/>
                      <a:pt x="2090" y="805"/>
                      <a:pt x="2010" y="885"/>
                    </a:cubicBezTo>
                    <a:cubicBezTo>
                      <a:pt x="1" y="2914"/>
                      <a:pt x="259" y="6455"/>
                      <a:pt x="259" y="6455"/>
                    </a:cubicBezTo>
                    <a:cubicBezTo>
                      <a:pt x="259" y="6455"/>
                      <a:pt x="405" y="6465"/>
                      <a:pt x="653" y="6465"/>
                    </a:cubicBezTo>
                    <a:cubicBezTo>
                      <a:pt x="1628" y="6465"/>
                      <a:pt x="4193" y="6301"/>
                      <a:pt x="5809" y="4684"/>
                    </a:cubicBezTo>
                    <a:cubicBezTo>
                      <a:pt x="5889" y="4605"/>
                      <a:pt x="5969" y="4525"/>
                      <a:pt x="6048" y="4426"/>
                    </a:cubicBezTo>
                    <a:cubicBezTo>
                      <a:pt x="7684" y="2524"/>
                      <a:pt x="5927" y="1"/>
                      <a:pt x="3922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42"/>
              <p:cNvSpPr/>
              <p:nvPr/>
            </p:nvSpPr>
            <p:spPr>
              <a:xfrm>
                <a:off x="6922775" y="7810325"/>
                <a:ext cx="154200" cy="20900"/>
              </a:xfrm>
              <a:custGeom>
                <a:avLst/>
                <a:gdLst/>
                <a:ahLst/>
                <a:cxnLst/>
                <a:rect l="l" t="t" r="r" b="b"/>
                <a:pathLst>
                  <a:path w="6168" h="836" extrusionOk="0">
                    <a:moveTo>
                      <a:pt x="1" y="0"/>
                    </a:moveTo>
                    <a:lnTo>
                      <a:pt x="1" y="836"/>
                    </a:lnTo>
                    <a:lnTo>
                      <a:pt x="6167" y="836"/>
                    </a:lnTo>
                    <a:lnTo>
                      <a:pt x="6167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42"/>
              <p:cNvSpPr/>
              <p:nvPr/>
            </p:nvSpPr>
            <p:spPr>
              <a:xfrm>
                <a:off x="7058550" y="7781475"/>
                <a:ext cx="127325" cy="78600"/>
              </a:xfrm>
              <a:custGeom>
                <a:avLst/>
                <a:gdLst/>
                <a:ahLst/>
                <a:cxnLst/>
                <a:rect l="l" t="t" r="r" b="b"/>
                <a:pathLst>
                  <a:path w="5093" h="3144" extrusionOk="0">
                    <a:moveTo>
                      <a:pt x="3024" y="1"/>
                    </a:moveTo>
                    <a:cubicBezTo>
                      <a:pt x="1353" y="1"/>
                      <a:pt x="0" y="1572"/>
                      <a:pt x="0" y="1572"/>
                    </a:cubicBezTo>
                    <a:cubicBezTo>
                      <a:pt x="0" y="1572"/>
                      <a:pt x="1353" y="3144"/>
                      <a:pt x="3024" y="3144"/>
                    </a:cubicBezTo>
                    <a:cubicBezTo>
                      <a:pt x="3084" y="3144"/>
                      <a:pt x="3163" y="3144"/>
                      <a:pt x="3223" y="3124"/>
                    </a:cubicBezTo>
                    <a:cubicBezTo>
                      <a:pt x="5093" y="2985"/>
                      <a:pt x="5093" y="160"/>
                      <a:pt x="3223" y="20"/>
                    </a:cubicBezTo>
                    <a:cubicBezTo>
                      <a:pt x="3163" y="20"/>
                      <a:pt x="3084" y="1"/>
                      <a:pt x="3024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42"/>
              <p:cNvSpPr/>
              <p:nvPr/>
            </p:nvSpPr>
            <p:spPr>
              <a:xfrm>
                <a:off x="6840725" y="8344450"/>
                <a:ext cx="234250" cy="234750"/>
              </a:xfrm>
              <a:custGeom>
                <a:avLst/>
                <a:gdLst/>
                <a:ahLst/>
                <a:cxnLst/>
                <a:rect l="l" t="t" r="r" b="b"/>
                <a:pathLst>
                  <a:path w="9370" h="9390" extrusionOk="0">
                    <a:moveTo>
                      <a:pt x="8793" y="0"/>
                    </a:moveTo>
                    <a:lnTo>
                      <a:pt x="0" y="8793"/>
                    </a:lnTo>
                    <a:lnTo>
                      <a:pt x="577" y="9390"/>
                    </a:lnTo>
                    <a:lnTo>
                      <a:pt x="9370" y="597"/>
                    </a:lnTo>
                    <a:lnTo>
                      <a:pt x="8793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42"/>
              <p:cNvSpPr/>
              <p:nvPr/>
            </p:nvSpPr>
            <p:spPr>
              <a:xfrm>
                <a:off x="7029200" y="8218900"/>
                <a:ext cx="192625" cy="161200"/>
              </a:xfrm>
              <a:custGeom>
                <a:avLst/>
                <a:gdLst/>
                <a:ahLst/>
                <a:cxnLst/>
                <a:rect l="l" t="t" r="r" b="b"/>
                <a:pathLst>
                  <a:path w="7705" h="6448" extrusionOk="0">
                    <a:moveTo>
                      <a:pt x="3942" y="0"/>
                    </a:moveTo>
                    <a:cubicBezTo>
                      <a:pt x="3387" y="0"/>
                      <a:pt x="2814" y="193"/>
                      <a:pt x="2288" y="646"/>
                    </a:cubicBezTo>
                    <a:cubicBezTo>
                      <a:pt x="2209" y="725"/>
                      <a:pt x="2109" y="805"/>
                      <a:pt x="2030" y="884"/>
                    </a:cubicBezTo>
                    <a:cubicBezTo>
                      <a:pt x="1" y="2914"/>
                      <a:pt x="279" y="6435"/>
                      <a:pt x="279" y="6435"/>
                    </a:cubicBezTo>
                    <a:cubicBezTo>
                      <a:pt x="279" y="6435"/>
                      <a:pt x="443" y="6447"/>
                      <a:pt x="719" y="6447"/>
                    </a:cubicBezTo>
                    <a:cubicBezTo>
                      <a:pt x="1727" y="6447"/>
                      <a:pt x="4237" y="6276"/>
                      <a:pt x="5829" y="4684"/>
                    </a:cubicBezTo>
                    <a:cubicBezTo>
                      <a:pt x="5909" y="4604"/>
                      <a:pt x="5988" y="4525"/>
                      <a:pt x="6068" y="4425"/>
                    </a:cubicBezTo>
                    <a:cubicBezTo>
                      <a:pt x="7704" y="2524"/>
                      <a:pt x="5947" y="0"/>
                      <a:pt x="3942" y="0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42"/>
              <p:cNvSpPr/>
              <p:nvPr/>
            </p:nvSpPr>
            <p:spPr>
              <a:xfrm>
                <a:off x="7029200" y="7904525"/>
                <a:ext cx="192575" cy="161225"/>
              </a:xfrm>
              <a:custGeom>
                <a:avLst/>
                <a:gdLst/>
                <a:ahLst/>
                <a:cxnLst/>
                <a:rect l="l" t="t" r="r" b="b"/>
                <a:pathLst>
                  <a:path w="7703" h="6449" extrusionOk="0">
                    <a:moveTo>
                      <a:pt x="3948" y="1"/>
                    </a:moveTo>
                    <a:cubicBezTo>
                      <a:pt x="3392" y="1"/>
                      <a:pt x="2816" y="194"/>
                      <a:pt x="2288" y="649"/>
                    </a:cubicBezTo>
                    <a:cubicBezTo>
                      <a:pt x="2209" y="708"/>
                      <a:pt x="2109" y="788"/>
                      <a:pt x="2030" y="887"/>
                    </a:cubicBezTo>
                    <a:cubicBezTo>
                      <a:pt x="1" y="2896"/>
                      <a:pt x="279" y="6437"/>
                      <a:pt x="279" y="6437"/>
                    </a:cubicBezTo>
                    <a:cubicBezTo>
                      <a:pt x="279" y="6437"/>
                      <a:pt x="427" y="6448"/>
                      <a:pt x="679" y="6448"/>
                    </a:cubicBezTo>
                    <a:cubicBezTo>
                      <a:pt x="1658" y="6448"/>
                      <a:pt x="4216" y="6285"/>
                      <a:pt x="5829" y="4687"/>
                    </a:cubicBezTo>
                    <a:cubicBezTo>
                      <a:pt x="5909" y="4587"/>
                      <a:pt x="5988" y="4508"/>
                      <a:pt x="6068" y="4408"/>
                    </a:cubicBezTo>
                    <a:cubicBezTo>
                      <a:pt x="7703" y="2509"/>
                      <a:pt x="5950" y="1"/>
                      <a:pt x="3948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42"/>
              <p:cNvSpPr/>
              <p:nvPr/>
            </p:nvSpPr>
            <p:spPr>
              <a:xfrm>
                <a:off x="6724350" y="8499600"/>
                <a:ext cx="130825" cy="130825"/>
              </a:xfrm>
              <a:custGeom>
                <a:avLst/>
                <a:gdLst/>
                <a:ahLst/>
                <a:cxnLst/>
                <a:rect l="l" t="t" r="r" b="b"/>
                <a:pathLst>
                  <a:path w="5233" h="5233" extrusionOk="0">
                    <a:moveTo>
                      <a:pt x="597" y="1"/>
                    </a:moveTo>
                    <a:lnTo>
                      <a:pt x="1" y="597"/>
                    </a:lnTo>
                    <a:lnTo>
                      <a:pt x="4636" y="5232"/>
                    </a:lnTo>
                    <a:lnTo>
                      <a:pt x="5232" y="4656"/>
                    </a:lnTo>
                    <a:lnTo>
                      <a:pt x="597" y="1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42"/>
              <p:cNvSpPr/>
              <p:nvPr/>
            </p:nvSpPr>
            <p:spPr>
              <a:xfrm>
                <a:off x="6639975" y="8431825"/>
                <a:ext cx="112250" cy="93850"/>
              </a:xfrm>
              <a:custGeom>
                <a:avLst/>
                <a:gdLst/>
                <a:ahLst/>
                <a:cxnLst/>
                <a:rect l="l" t="t" r="r" b="b"/>
                <a:pathLst>
                  <a:path w="4490" h="3754" extrusionOk="0">
                    <a:moveTo>
                      <a:pt x="2186" y="0"/>
                    </a:moveTo>
                    <a:cubicBezTo>
                      <a:pt x="1020" y="0"/>
                      <a:pt x="0" y="1469"/>
                      <a:pt x="949" y="2572"/>
                    </a:cubicBezTo>
                    <a:cubicBezTo>
                      <a:pt x="988" y="2632"/>
                      <a:pt x="1048" y="2672"/>
                      <a:pt x="1088" y="2732"/>
                    </a:cubicBezTo>
                    <a:cubicBezTo>
                      <a:pt x="2011" y="3655"/>
                      <a:pt x="3488" y="3753"/>
                      <a:pt x="4077" y="3753"/>
                    </a:cubicBezTo>
                    <a:cubicBezTo>
                      <a:pt x="4236" y="3753"/>
                      <a:pt x="4330" y="3746"/>
                      <a:pt x="4330" y="3746"/>
                    </a:cubicBezTo>
                    <a:cubicBezTo>
                      <a:pt x="4330" y="3746"/>
                      <a:pt x="4490" y="1697"/>
                      <a:pt x="3296" y="524"/>
                    </a:cubicBezTo>
                    <a:cubicBezTo>
                      <a:pt x="3256" y="464"/>
                      <a:pt x="3196" y="424"/>
                      <a:pt x="3157" y="384"/>
                    </a:cubicBezTo>
                    <a:cubicBezTo>
                      <a:pt x="2848" y="115"/>
                      <a:pt x="2511" y="0"/>
                      <a:pt x="2186" y="0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42"/>
              <p:cNvSpPr/>
              <p:nvPr/>
            </p:nvSpPr>
            <p:spPr>
              <a:xfrm>
                <a:off x="6625375" y="8204200"/>
                <a:ext cx="229800" cy="229775"/>
              </a:xfrm>
              <a:custGeom>
                <a:avLst/>
                <a:gdLst/>
                <a:ahLst/>
                <a:cxnLst/>
                <a:rect l="l" t="t" r="r" b="b"/>
                <a:pathLst>
                  <a:path w="9192" h="9191" extrusionOk="0">
                    <a:moveTo>
                      <a:pt x="598" y="0"/>
                    </a:moveTo>
                    <a:lnTo>
                      <a:pt x="1" y="597"/>
                    </a:lnTo>
                    <a:lnTo>
                      <a:pt x="8614" y="9191"/>
                    </a:lnTo>
                    <a:lnTo>
                      <a:pt x="9191" y="8594"/>
                    </a:lnTo>
                    <a:lnTo>
                      <a:pt x="598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42"/>
              <p:cNvSpPr/>
              <p:nvPr/>
            </p:nvSpPr>
            <p:spPr>
              <a:xfrm>
                <a:off x="6550875" y="8142150"/>
                <a:ext cx="111825" cy="94075"/>
              </a:xfrm>
              <a:custGeom>
                <a:avLst/>
                <a:gdLst/>
                <a:ahLst/>
                <a:cxnLst/>
                <a:rect l="l" t="t" r="r" b="b"/>
                <a:pathLst>
                  <a:path w="4473" h="3763" extrusionOk="0">
                    <a:moveTo>
                      <a:pt x="2183" y="0"/>
                    </a:moveTo>
                    <a:cubicBezTo>
                      <a:pt x="1018" y="0"/>
                      <a:pt x="0" y="1474"/>
                      <a:pt x="952" y="2582"/>
                    </a:cubicBezTo>
                    <a:cubicBezTo>
                      <a:pt x="992" y="2642"/>
                      <a:pt x="1031" y="2681"/>
                      <a:pt x="1091" y="2741"/>
                    </a:cubicBezTo>
                    <a:cubicBezTo>
                      <a:pt x="2014" y="3664"/>
                      <a:pt x="3479" y="3763"/>
                      <a:pt x="4062" y="3763"/>
                    </a:cubicBezTo>
                    <a:cubicBezTo>
                      <a:pt x="4220" y="3763"/>
                      <a:pt x="4314" y="3756"/>
                      <a:pt x="4314" y="3756"/>
                    </a:cubicBezTo>
                    <a:cubicBezTo>
                      <a:pt x="4314" y="3756"/>
                      <a:pt x="4473" y="1687"/>
                      <a:pt x="3299" y="513"/>
                    </a:cubicBezTo>
                    <a:cubicBezTo>
                      <a:pt x="3239" y="473"/>
                      <a:pt x="3200" y="433"/>
                      <a:pt x="3140" y="374"/>
                    </a:cubicBezTo>
                    <a:cubicBezTo>
                      <a:pt x="2835" y="112"/>
                      <a:pt x="2503" y="0"/>
                      <a:pt x="2183" y="0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42"/>
              <p:cNvSpPr/>
              <p:nvPr/>
            </p:nvSpPr>
            <p:spPr>
              <a:xfrm>
                <a:off x="6541825" y="8308625"/>
                <a:ext cx="198475" cy="20925"/>
              </a:xfrm>
              <a:custGeom>
                <a:avLst/>
                <a:gdLst/>
                <a:ahLst/>
                <a:cxnLst/>
                <a:rect l="l" t="t" r="r" b="b"/>
                <a:pathLst>
                  <a:path w="7939" h="837" extrusionOk="0">
                    <a:moveTo>
                      <a:pt x="1" y="1"/>
                    </a:moveTo>
                    <a:lnTo>
                      <a:pt x="1" y="836"/>
                    </a:lnTo>
                    <a:lnTo>
                      <a:pt x="7938" y="836"/>
                    </a:lnTo>
                    <a:lnTo>
                      <a:pt x="7938" y="1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42"/>
              <p:cNvSpPr/>
              <p:nvPr/>
            </p:nvSpPr>
            <p:spPr>
              <a:xfrm>
                <a:off x="6968525" y="8281775"/>
                <a:ext cx="21425" cy="159175"/>
              </a:xfrm>
              <a:custGeom>
                <a:avLst/>
                <a:gdLst/>
                <a:ahLst/>
                <a:cxnLst/>
                <a:rect l="l" t="t" r="r" b="b"/>
                <a:pathLst>
                  <a:path w="857" h="6367" extrusionOk="0">
                    <a:moveTo>
                      <a:pt x="1" y="1"/>
                    </a:moveTo>
                    <a:lnTo>
                      <a:pt x="1" y="6366"/>
                    </a:lnTo>
                    <a:lnTo>
                      <a:pt x="856" y="6366"/>
                    </a:lnTo>
                    <a:lnTo>
                      <a:pt x="856" y="1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42"/>
              <p:cNvSpPr/>
              <p:nvPr/>
            </p:nvSpPr>
            <p:spPr>
              <a:xfrm>
                <a:off x="6940175" y="8189025"/>
                <a:ext cx="78125" cy="115650"/>
              </a:xfrm>
              <a:custGeom>
                <a:avLst/>
                <a:gdLst/>
                <a:ahLst/>
                <a:cxnLst/>
                <a:rect l="l" t="t" r="r" b="b"/>
                <a:pathLst>
                  <a:path w="3125" h="4626" extrusionOk="0">
                    <a:moveTo>
                      <a:pt x="1563" y="1"/>
                    </a:moveTo>
                    <a:cubicBezTo>
                      <a:pt x="817" y="1"/>
                      <a:pt x="71" y="468"/>
                      <a:pt x="1" y="1403"/>
                    </a:cubicBezTo>
                    <a:cubicBezTo>
                      <a:pt x="1" y="1463"/>
                      <a:pt x="1" y="1542"/>
                      <a:pt x="1" y="1602"/>
                    </a:cubicBezTo>
                    <a:cubicBezTo>
                      <a:pt x="1" y="3273"/>
                      <a:pt x="1553" y="4626"/>
                      <a:pt x="1553" y="4626"/>
                    </a:cubicBezTo>
                    <a:cubicBezTo>
                      <a:pt x="1553" y="4626"/>
                      <a:pt x="3124" y="3273"/>
                      <a:pt x="3124" y="1602"/>
                    </a:cubicBezTo>
                    <a:cubicBezTo>
                      <a:pt x="3124" y="1542"/>
                      <a:pt x="3124" y="1463"/>
                      <a:pt x="3124" y="1403"/>
                    </a:cubicBezTo>
                    <a:cubicBezTo>
                      <a:pt x="3054" y="468"/>
                      <a:pt x="2309" y="1"/>
                      <a:pt x="1563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42"/>
              <p:cNvSpPr/>
              <p:nvPr/>
            </p:nvSpPr>
            <p:spPr>
              <a:xfrm>
                <a:off x="6840725" y="7960025"/>
                <a:ext cx="120375" cy="120875"/>
              </a:xfrm>
              <a:custGeom>
                <a:avLst/>
                <a:gdLst/>
                <a:ahLst/>
                <a:cxnLst/>
                <a:rect l="l" t="t" r="r" b="b"/>
                <a:pathLst>
                  <a:path w="4815" h="4835" extrusionOk="0">
                    <a:moveTo>
                      <a:pt x="4238" y="0"/>
                    </a:moveTo>
                    <a:lnTo>
                      <a:pt x="0" y="4237"/>
                    </a:lnTo>
                    <a:lnTo>
                      <a:pt x="577" y="4834"/>
                    </a:lnTo>
                    <a:lnTo>
                      <a:pt x="4814" y="597"/>
                    </a:lnTo>
                    <a:lnTo>
                      <a:pt x="4238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42"/>
              <p:cNvSpPr/>
              <p:nvPr/>
            </p:nvSpPr>
            <p:spPr>
              <a:xfrm>
                <a:off x="6935700" y="7888500"/>
                <a:ext cx="112225" cy="940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762" extrusionOk="0">
                    <a:moveTo>
                      <a:pt x="2293" y="1"/>
                    </a:moveTo>
                    <a:cubicBezTo>
                      <a:pt x="1971" y="1"/>
                      <a:pt x="1639" y="113"/>
                      <a:pt x="1334" y="374"/>
                    </a:cubicBezTo>
                    <a:cubicBezTo>
                      <a:pt x="1274" y="414"/>
                      <a:pt x="1234" y="474"/>
                      <a:pt x="1175" y="514"/>
                    </a:cubicBezTo>
                    <a:cubicBezTo>
                      <a:pt x="1" y="1687"/>
                      <a:pt x="160" y="3756"/>
                      <a:pt x="160" y="3756"/>
                    </a:cubicBezTo>
                    <a:cubicBezTo>
                      <a:pt x="160" y="3756"/>
                      <a:pt x="235" y="3761"/>
                      <a:pt x="366" y="3761"/>
                    </a:cubicBezTo>
                    <a:cubicBezTo>
                      <a:pt x="914" y="3761"/>
                      <a:pt x="2434" y="3670"/>
                      <a:pt x="3383" y="2722"/>
                    </a:cubicBezTo>
                    <a:cubicBezTo>
                      <a:pt x="3442" y="2682"/>
                      <a:pt x="3482" y="2622"/>
                      <a:pt x="3522" y="2583"/>
                    </a:cubicBezTo>
                    <a:cubicBezTo>
                      <a:pt x="4489" y="1475"/>
                      <a:pt x="3462" y="1"/>
                      <a:pt x="2293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42"/>
              <p:cNvSpPr/>
              <p:nvPr/>
            </p:nvSpPr>
            <p:spPr>
              <a:xfrm>
                <a:off x="6757375" y="7442850"/>
                <a:ext cx="175675" cy="157600"/>
              </a:xfrm>
              <a:custGeom>
                <a:avLst/>
                <a:gdLst/>
                <a:ahLst/>
                <a:cxnLst/>
                <a:rect l="l" t="t" r="r" b="b"/>
                <a:pathLst>
                  <a:path w="7027" h="6304" extrusionOk="0">
                    <a:moveTo>
                      <a:pt x="3557" y="0"/>
                    </a:moveTo>
                    <a:cubicBezTo>
                      <a:pt x="3118" y="0"/>
                      <a:pt x="2683" y="942"/>
                      <a:pt x="3434" y="2923"/>
                    </a:cubicBezTo>
                    <a:cubicBezTo>
                      <a:pt x="2822" y="1310"/>
                      <a:pt x="2077" y="735"/>
                      <a:pt x="1642" y="735"/>
                    </a:cubicBezTo>
                    <a:cubicBezTo>
                      <a:pt x="989" y="735"/>
                      <a:pt x="1037" y="2035"/>
                      <a:pt x="3295" y="3062"/>
                    </a:cubicBezTo>
                    <a:cubicBezTo>
                      <a:pt x="2502" y="2701"/>
                      <a:pt x="1863" y="2568"/>
                      <a:pt x="1388" y="2568"/>
                    </a:cubicBezTo>
                    <a:cubicBezTo>
                      <a:pt x="40" y="2568"/>
                      <a:pt x="0" y="3640"/>
                      <a:pt x="1447" y="3640"/>
                    </a:cubicBezTo>
                    <a:cubicBezTo>
                      <a:pt x="1909" y="3640"/>
                      <a:pt x="2523" y="3530"/>
                      <a:pt x="3294" y="3241"/>
                    </a:cubicBezTo>
                    <a:lnTo>
                      <a:pt x="3294" y="3241"/>
                    </a:lnTo>
                    <a:cubicBezTo>
                      <a:pt x="855" y="4154"/>
                      <a:pt x="782" y="5387"/>
                      <a:pt x="1484" y="5387"/>
                    </a:cubicBezTo>
                    <a:cubicBezTo>
                      <a:pt x="1944" y="5387"/>
                      <a:pt x="2736" y="4857"/>
                      <a:pt x="3414" y="3361"/>
                    </a:cubicBezTo>
                    <a:lnTo>
                      <a:pt x="3414" y="3361"/>
                    </a:lnTo>
                    <a:cubicBezTo>
                      <a:pt x="2542" y="5286"/>
                      <a:pt x="3003" y="6303"/>
                      <a:pt x="3462" y="6303"/>
                    </a:cubicBezTo>
                    <a:cubicBezTo>
                      <a:pt x="3904" y="6303"/>
                      <a:pt x="4344" y="5361"/>
                      <a:pt x="3593" y="3381"/>
                    </a:cubicBezTo>
                    <a:lnTo>
                      <a:pt x="3593" y="3381"/>
                    </a:lnTo>
                    <a:cubicBezTo>
                      <a:pt x="4205" y="4994"/>
                      <a:pt x="4950" y="5569"/>
                      <a:pt x="5383" y="5569"/>
                    </a:cubicBezTo>
                    <a:cubicBezTo>
                      <a:pt x="6035" y="5569"/>
                      <a:pt x="5982" y="4269"/>
                      <a:pt x="3713" y="3241"/>
                    </a:cubicBezTo>
                    <a:lnTo>
                      <a:pt x="3713" y="3241"/>
                    </a:lnTo>
                    <a:cubicBezTo>
                      <a:pt x="4510" y="3602"/>
                      <a:pt x="5151" y="3735"/>
                      <a:pt x="5629" y="3735"/>
                    </a:cubicBezTo>
                    <a:cubicBezTo>
                      <a:pt x="6984" y="3735"/>
                      <a:pt x="7026" y="2664"/>
                      <a:pt x="5580" y="2664"/>
                    </a:cubicBezTo>
                    <a:cubicBezTo>
                      <a:pt x="5118" y="2664"/>
                      <a:pt x="4504" y="2773"/>
                      <a:pt x="3732" y="3062"/>
                    </a:cubicBezTo>
                    <a:cubicBezTo>
                      <a:pt x="6171" y="2149"/>
                      <a:pt x="6237" y="916"/>
                      <a:pt x="5534" y="916"/>
                    </a:cubicBezTo>
                    <a:cubicBezTo>
                      <a:pt x="5074" y="916"/>
                      <a:pt x="4282" y="1446"/>
                      <a:pt x="3613" y="2943"/>
                    </a:cubicBezTo>
                    <a:cubicBezTo>
                      <a:pt x="4474" y="1017"/>
                      <a:pt x="4014" y="0"/>
                      <a:pt x="3557" y="0"/>
                    </a:cubicBezTo>
                    <a:close/>
                  </a:path>
                </a:pathLst>
              </a:custGeom>
              <a:solidFill>
                <a:srgbClr val="E0EB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42"/>
              <p:cNvSpPr/>
              <p:nvPr/>
            </p:nvSpPr>
            <p:spPr>
              <a:xfrm>
                <a:off x="6676725" y="7377050"/>
                <a:ext cx="336700" cy="288925"/>
              </a:xfrm>
              <a:custGeom>
                <a:avLst/>
                <a:gdLst/>
                <a:ahLst/>
                <a:cxnLst/>
                <a:rect l="l" t="t" r="r" b="b"/>
                <a:pathLst>
                  <a:path w="13468" h="11557" extrusionOk="0">
                    <a:moveTo>
                      <a:pt x="8780" y="0"/>
                    </a:moveTo>
                    <a:cubicBezTo>
                      <a:pt x="7955" y="0"/>
                      <a:pt x="6739" y="1516"/>
                      <a:pt x="6739" y="5316"/>
                    </a:cubicBezTo>
                    <a:cubicBezTo>
                      <a:pt x="6739" y="1523"/>
                      <a:pt x="5518" y="9"/>
                      <a:pt x="4691" y="9"/>
                    </a:cubicBezTo>
                    <a:cubicBezTo>
                      <a:pt x="3674" y="9"/>
                      <a:pt x="3251" y="2297"/>
                      <a:pt x="6421" y="5455"/>
                    </a:cubicBezTo>
                    <a:cubicBezTo>
                      <a:pt x="4573" y="3614"/>
                      <a:pt x="3023" y="2989"/>
                      <a:pt x="2052" y="2989"/>
                    </a:cubicBezTo>
                    <a:cubicBezTo>
                      <a:pt x="0" y="2989"/>
                      <a:pt x="525" y="5774"/>
                      <a:pt x="6262" y="5774"/>
                    </a:cubicBezTo>
                    <a:cubicBezTo>
                      <a:pt x="525" y="5774"/>
                      <a:pt x="0" y="8567"/>
                      <a:pt x="2051" y="8567"/>
                    </a:cubicBezTo>
                    <a:cubicBezTo>
                      <a:pt x="3023" y="8567"/>
                      <a:pt x="4573" y="7940"/>
                      <a:pt x="6421" y="6092"/>
                    </a:cubicBezTo>
                    <a:lnTo>
                      <a:pt x="6421" y="6092"/>
                    </a:lnTo>
                    <a:cubicBezTo>
                      <a:pt x="3250" y="9264"/>
                      <a:pt x="3674" y="11557"/>
                      <a:pt x="4692" y="11557"/>
                    </a:cubicBezTo>
                    <a:cubicBezTo>
                      <a:pt x="5520" y="11557"/>
                      <a:pt x="6739" y="10042"/>
                      <a:pt x="6739" y="6251"/>
                    </a:cubicBezTo>
                    <a:cubicBezTo>
                      <a:pt x="6739" y="10042"/>
                      <a:pt x="7955" y="11557"/>
                      <a:pt x="8780" y="11557"/>
                    </a:cubicBezTo>
                    <a:cubicBezTo>
                      <a:pt x="9795" y="11557"/>
                      <a:pt x="10218" y="9264"/>
                      <a:pt x="7058" y="6092"/>
                    </a:cubicBezTo>
                    <a:lnTo>
                      <a:pt x="7058" y="6092"/>
                    </a:lnTo>
                    <a:cubicBezTo>
                      <a:pt x="8900" y="7940"/>
                      <a:pt x="10447" y="8567"/>
                      <a:pt x="11418" y="8567"/>
                    </a:cubicBezTo>
                    <a:cubicBezTo>
                      <a:pt x="13468" y="8567"/>
                      <a:pt x="12947" y="5774"/>
                      <a:pt x="7197" y="5774"/>
                    </a:cubicBezTo>
                    <a:cubicBezTo>
                      <a:pt x="12947" y="5774"/>
                      <a:pt x="13468" y="2989"/>
                      <a:pt x="11418" y="2989"/>
                    </a:cubicBezTo>
                    <a:cubicBezTo>
                      <a:pt x="10447" y="2989"/>
                      <a:pt x="8899" y="3614"/>
                      <a:pt x="7058" y="5455"/>
                    </a:cubicBezTo>
                    <a:cubicBezTo>
                      <a:pt x="10218" y="2295"/>
                      <a:pt x="9795" y="0"/>
                      <a:pt x="8780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42"/>
              <p:cNvSpPr/>
              <p:nvPr/>
            </p:nvSpPr>
            <p:spPr>
              <a:xfrm>
                <a:off x="6792650" y="7476350"/>
                <a:ext cx="105050" cy="90175"/>
              </a:xfrm>
              <a:custGeom>
                <a:avLst/>
                <a:gdLst/>
                <a:ahLst/>
                <a:cxnLst/>
                <a:rect l="l" t="t" r="r" b="b"/>
                <a:pathLst>
                  <a:path w="4202" h="3607" extrusionOk="0">
                    <a:moveTo>
                      <a:pt x="1464" y="1"/>
                    </a:moveTo>
                    <a:cubicBezTo>
                      <a:pt x="1147" y="1"/>
                      <a:pt x="1016" y="716"/>
                      <a:pt x="2003" y="1702"/>
                    </a:cubicBezTo>
                    <a:cubicBezTo>
                      <a:pt x="1428" y="1127"/>
                      <a:pt x="945" y="932"/>
                      <a:pt x="641" y="932"/>
                    </a:cubicBezTo>
                    <a:cubicBezTo>
                      <a:pt x="1" y="932"/>
                      <a:pt x="161" y="1802"/>
                      <a:pt x="1943" y="1802"/>
                    </a:cubicBezTo>
                    <a:cubicBezTo>
                      <a:pt x="161" y="1802"/>
                      <a:pt x="1" y="2672"/>
                      <a:pt x="641" y="2672"/>
                    </a:cubicBezTo>
                    <a:cubicBezTo>
                      <a:pt x="945" y="2672"/>
                      <a:pt x="1427" y="2477"/>
                      <a:pt x="2003" y="1901"/>
                    </a:cubicBezTo>
                    <a:lnTo>
                      <a:pt x="2003" y="1901"/>
                    </a:lnTo>
                    <a:cubicBezTo>
                      <a:pt x="1014" y="2890"/>
                      <a:pt x="1148" y="3606"/>
                      <a:pt x="1466" y="3606"/>
                    </a:cubicBezTo>
                    <a:cubicBezTo>
                      <a:pt x="1724" y="3606"/>
                      <a:pt x="2102" y="3136"/>
                      <a:pt x="2102" y="1961"/>
                    </a:cubicBezTo>
                    <a:cubicBezTo>
                      <a:pt x="2102" y="3136"/>
                      <a:pt x="2481" y="3606"/>
                      <a:pt x="2739" y="3606"/>
                    </a:cubicBezTo>
                    <a:cubicBezTo>
                      <a:pt x="3057" y="3606"/>
                      <a:pt x="3191" y="2890"/>
                      <a:pt x="2202" y="1901"/>
                    </a:cubicBezTo>
                    <a:lnTo>
                      <a:pt x="2202" y="1901"/>
                    </a:lnTo>
                    <a:cubicBezTo>
                      <a:pt x="2777" y="2477"/>
                      <a:pt x="3260" y="2672"/>
                      <a:pt x="3563" y="2672"/>
                    </a:cubicBezTo>
                    <a:cubicBezTo>
                      <a:pt x="4202" y="2672"/>
                      <a:pt x="4037" y="1802"/>
                      <a:pt x="2242" y="1802"/>
                    </a:cubicBezTo>
                    <a:cubicBezTo>
                      <a:pt x="4037" y="1802"/>
                      <a:pt x="4202" y="932"/>
                      <a:pt x="3563" y="932"/>
                    </a:cubicBezTo>
                    <a:cubicBezTo>
                      <a:pt x="3260" y="932"/>
                      <a:pt x="2777" y="1127"/>
                      <a:pt x="2202" y="1702"/>
                    </a:cubicBezTo>
                    <a:cubicBezTo>
                      <a:pt x="3189" y="716"/>
                      <a:pt x="3058" y="1"/>
                      <a:pt x="2741" y="1"/>
                    </a:cubicBezTo>
                    <a:cubicBezTo>
                      <a:pt x="2483" y="1"/>
                      <a:pt x="2102" y="475"/>
                      <a:pt x="2102" y="1662"/>
                    </a:cubicBezTo>
                    <a:cubicBezTo>
                      <a:pt x="2102" y="475"/>
                      <a:pt x="1722" y="1"/>
                      <a:pt x="1464" y="1"/>
                    </a:cubicBezTo>
                    <a:close/>
                  </a:path>
                </a:pathLst>
              </a:custGeom>
              <a:solidFill>
                <a:srgbClr val="3CBA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42"/>
              <p:cNvSpPr/>
              <p:nvPr/>
            </p:nvSpPr>
            <p:spPr>
              <a:xfrm>
                <a:off x="6814375" y="7491050"/>
                <a:ext cx="61175" cy="61200"/>
              </a:xfrm>
              <a:custGeom>
                <a:avLst/>
                <a:gdLst/>
                <a:ahLst/>
                <a:cxnLst/>
                <a:rect l="l" t="t" r="r" b="b"/>
                <a:pathLst>
                  <a:path w="2447" h="2448" extrusionOk="0">
                    <a:moveTo>
                      <a:pt x="1233" y="0"/>
                    </a:moveTo>
                    <a:cubicBezTo>
                      <a:pt x="1233" y="231"/>
                      <a:pt x="852" y="463"/>
                      <a:pt x="587" y="463"/>
                    </a:cubicBezTo>
                    <a:cubicBezTo>
                      <a:pt x="510" y="463"/>
                      <a:pt x="443" y="443"/>
                      <a:pt x="398" y="398"/>
                    </a:cubicBezTo>
                    <a:lnTo>
                      <a:pt x="398" y="398"/>
                    </a:lnTo>
                    <a:cubicBezTo>
                      <a:pt x="597" y="597"/>
                      <a:pt x="298" y="1214"/>
                      <a:pt x="0" y="1214"/>
                    </a:cubicBezTo>
                    <a:cubicBezTo>
                      <a:pt x="298" y="1214"/>
                      <a:pt x="597" y="1850"/>
                      <a:pt x="398" y="2049"/>
                    </a:cubicBezTo>
                    <a:cubicBezTo>
                      <a:pt x="443" y="2004"/>
                      <a:pt x="510" y="1985"/>
                      <a:pt x="587" y="1985"/>
                    </a:cubicBezTo>
                    <a:cubicBezTo>
                      <a:pt x="852" y="1985"/>
                      <a:pt x="1233" y="2216"/>
                      <a:pt x="1233" y="2447"/>
                    </a:cubicBezTo>
                    <a:cubicBezTo>
                      <a:pt x="1233" y="2216"/>
                      <a:pt x="1603" y="1985"/>
                      <a:pt x="1872" y="1985"/>
                    </a:cubicBezTo>
                    <a:cubicBezTo>
                      <a:pt x="1950" y="1985"/>
                      <a:pt x="2020" y="2004"/>
                      <a:pt x="2069" y="2049"/>
                    </a:cubicBezTo>
                    <a:cubicBezTo>
                      <a:pt x="1850" y="1850"/>
                      <a:pt x="2149" y="1214"/>
                      <a:pt x="2447" y="1214"/>
                    </a:cubicBezTo>
                    <a:cubicBezTo>
                      <a:pt x="2149" y="1214"/>
                      <a:pt x="1850" y="597"/>
                      <a:pt x="2069" y="398"/>
                    </a:cubicBezTo>
                    <a:lnTo>
                      <a:pt x="2069" y="398"/>
                    </a:lnTo>
                    <a:cubicBezTo>
                      <a:pt x="2020" y="443"/>
                      <a:pt x="1950" y="463"/>
                      <a:pt x="1872" y="463"/>
                    </a:cubicBezTo>
                    <a:cubicBezTo>
                      <a:pt x="1603" y="463"/>
                      <a:pt x="1233" y="231"/>
                      <a:pt x="1233" y="0"/>
                    </a:cubicBezTo>
                    <a:close/>
                  </a:path>
                </a:pathLst>
              </a:custGeom>
              <a:solidFill>
                <a:srgbClr val="E0EB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42"/>
              <p:cNvSpPr/>
              <p:nvPr/>
            </p:nvSpPr>
            <p:spPr>
              <a:xfrm>
                <a:off x="6837250" y="7514925"/>
                <a:ext cx="5975" cy="5975"/>
              </a:xfrm>
              <a:custGeom>
                <a:avLst/>
                <a:gdLst/>
                <a:ahLst/>
                <a:cxnLst/>
                <a:rect l="l" t="t" r="r" b="b"/>
                <a:pathLst>
                  <a:path w="239" h="239" extrusionOk="0">
                    <a:moveTo>
                      <a:pt x="120" y="0"/>
                    </a:moveTo>
                    <a:cubicBezTo>
                      <a:pt x="60" y="0"/>
                      <a:pt x="0" y="40"/>
                      <a:pt x="0" y="119"/>
                    </a:cubicBezTo>
                    <a:cubicBezTo>
                      <a:pt x="0" y="179"/>
                      <a:pt x="60" y="239"/>
                      <a:pt x="120" y="239"/>
                    </a:cubicBezTo>
                    <a:cubicBezTo>
                      <a:pt x="179" y="239"/>
                      <a:pt x="239" y="179"/>
                      <a:pt x="239" y="119"/>
                    </a:cubicBezTo>
                    <a:cubicBezTo>
                      <a:pt x="239" y="40"/>
                      <a:pt x="179" y="0"/>
                      <a:pt x="120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42"/>
              <p:cNvSpPr/>
              <p:nvPr/>
            </p:nvSpPr>
            <p:spPr>
              <a:xfrm>
                <a:off x="6827800" y="7532325"/>
                <a:ext cx="5975" cy="600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240" extrusionOk="0">
                    <a:moveTo>
                      <a:pt x="120" y="0"/>
                    </a:moveTo>
                    <a:cubicBezTo>
                      <a:pt x="60" y="0"/>
                      <a:pt x="0" y="60"/>
                      <a:pt x="0" y="120"/>
                    </a:cubicBezTo>
                    <a:cubicBezTo>
                      <a:pt x="0" y="179"/>
                      <a:pt x="60" y="239"/>
                      <a:pt x="120" y="239"/>
                    </a:cubicBezTo>
                    <a:cubicBezTo>
                      <a:pt x="179" y="239"/>
                      <a:pt x="239" y="179"/>
                      <a:pt x="239" y="120"/>
                    </a:cubicBezTo>
                    <a:cubicBezTo>
                      <a:pt x="239" y="60"/>
                      <a:pt x="179" y="0"/>
                      <a:pt x="120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42"/>
              <p:cNvSpPr/>
              <p:nvPr/>
            </p:nvSpPr>
            <p:spPr>
              <a:xfrm>
                <a:off x="6844200" y="7506950"/>
                <a:ext cx="6000" cy="6000"/>
              </a:xfrm>
              <a:custGeom>
                <a:avLst/>
                <a:gdLst/>
                <a:ahLst/>
                <a:cxnLst/>
                <a:rect l="l" t="t" r="r" b="b"/>
                <a:pathLst>
                  <a:path w="240" h="240" extrusionOk="0">
                    <a:moveTo>
                      <a:pt x="120" y="1"/>
                    </a:moveTo>
                    <a:cubicBezTo>
                      <a:pt x="60" y="1"/>
                      <a:pt x="1" y="60"/>
                      <a:pt x="1" y="120"/>
                    </a:cubicBezTo>
                    <a:cubicBezTo>
                      <a:pt x="1" y="180"/>
                      <a:pt x="60" y="240"/>
                      <a:pt x="120" y="240"/>
                    </a:cubicBezTo>
                    <a:cubicBezTo>
                      <a:pt x="180" y="240"/>
                      <a:pt x="239" y="180"/>
                      <a:pt x="239" y="120"/>
                    </a:cubicBezTo>
                    <a:cubicBezTo>
                      <a:pt x="239" y="60"/>
                      <a:pt x="180" y="1"/>
                      <a:pt x="12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42"/>
              <p:cNvSpPr/>
              <p:nvPr/>
            </p:nvSpPr>
            <p:spPr>
              <a:xfrm>
                <a:off x="6836750" y="7530325"/>
                <a:ext cx="5975" cy="550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220" extrusionOk="0">
                    <a:moveTo>
                      <a:pt x="120" y="1"/>
                    </a:moveTo>
                    <a:cubicBezTo>
                      <a:pt x="60" y="1"/>
                      <a:pt x="0" y="41"/>
                      <a:pt x="0" y="120"/>
                    </a:cubicBezTo>
                    <a:cubicBezTo>
                      <a:pt x="0" y="180"/>
                      <a:pt x="60" y="220"/>
                      <a:pt x="120" y="220"/>
                    </a:cubicBezTo>
                    <a:cubicBezTo>
                      <a:pt x="199" y="220"/>
                      <a:pt x="239" y="180"/>
                      <a:pt x="239" y="120"/>
                    </a:cubicBezTo>
                    <a:cubicBezTo>
                      <a:pt x="239" y="41"/>
                      <a:pt x="199" y="1"/>
                      <a:pt x="12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42"/>
              <p:cNvSpPr/>
              <p:nvPr/>
            </p:nvSpPr>
            <p:spPr>
              <a:xfrm>
                <a:off x="6826800" y="7508450"/>
                <a:ext cx="6000" cy="5500"/>
              </a:xfrm>
              <a:custGeom>
                <a:avLst/>
                <a:gdLst/>
                <a:ahLst/>
                <a:cxnLst/>
                <a:rect l="l" t="t" r="r" b="b"/>
                <a:pathLst>
                  <a:path w="240" h="220" extrusionOk="0">
                    <a:moveTo>
                      <a:pt x="120" y="0"/>
                    </a:moveTo>
                    <a:cubicBezTo>
                      <a:pt x="60" y="0"/>
                      <a:pt x="0" y="40"/>
                      <a:pt x="0" y="120"/>
                    </a:cubicBezTo>
                    <a:cubicBezTo>
                      <a:pt x="0" y="180"/>
                      <a:pt x="60" y="219"/>
                      <a:pt x="120" y="219"/>
                    </a:cubicBezTo>
                    <a:cubicBezTo>
                      <a:pt x="179" y="219"/>
                      <a:pt x="239" y="180"/>
                      <a:pt x="239" y="120"/>
                    </a:cubicBezTo>
                    <a:cubicBezTo>
                      <a:pt x="239" y="40"/>
                      <a:pt x="179" y="0"/>
                      <a:pt x="120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42"/>
              <p:cNvSpPr/>
              <p:nvPr/>
            </p:nvSpPr>
            <p:spPr>
              <a:xfrm>
                <a:off x="6855150" y="7533325"/>
                <a:ext cx="5975" cy="5475"/>
              </a:xfrm>
              <a:custGeom>
                <a:avLst/>
                <a:gdLst/>
                <a:ahLst/>
                <a:cxnLst/>
                <a:rect l="l" t="t" r="r" b="b"/>
                <a:pathLst>
                  <a:path w="239" h="219" extrusionOk="0">
                    <a:moveTo>
                      <a:pt x="120" y="0"/>
                    </a:moveTo>
                    <a:cubicBezTo>
                      <a:pt x="60" y="0"/>
                      <a:pt x="0" y="40"/>
                      <a:pt x="0" y="119"/>
                    </a:cubicBezTo>
                    <a:cubicBezTo>
                      <a:pt x="0" y="179"/>
                      <a:pt x="60" y="219"/>
                      <a:pt x="120" y="219"/>
                    </a:cubicBezTo>
                    <a:cubicBezTo>
                      <a:pt x="199" y="219"/>
                      <a:pt x="239" y="179"/>
                      <a:pt x="239" y="119"/>
                    </a:cubicBezTo>
                    <a:cubicBezTo>
                      <a:pt x="239" y="40"/>
                      <a:pt x="199" y="0"/>
                      <a:pt x="120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42"/>
              <p:cNvSpPr/>
              <p:nvPr/>
            </p:nvSpPr>
            <p:spPr>
              <a:xfrm>
                <a:off x="6857125" y="7510450"/>
                <a:ext cx="6000" cy="5975"/>
              </a:xfrm>
              <a:custGeom>
                <a:avLst/>
                <a:gdLst/>
                <a:ahLst/>
                <a:cxnLst/>
                <a:rect l="l" t="t" r="r" b="b"/>
                <a:pathLst>
                  <a:path w="240" h="239" extrusionOk="0">
                    <a:moveTo>
                      <a:pt x="120" y="0"/>
                    </a:moveTo>
                    <a:cubicBezTo>
                      <a:pt x="61" y="0"/>
                      <a:pt x="1" y="60"/>
                      <a:pt x="1" y="119"/>
                    </a:cubicBezTo>
                    <a:cubicBezTo>
                      <a:pt x="1" y="179"/>
                      <a:pt x="61" y="239"/>
                      <a:pt x="120" y="239"/>
                    </a:cubicBezTo>
                    <a:cubicBezTo>
                      <a:pt x="180" y="239"/>
                      <a:pt x="240" y="179"/>
                      <a:pt x="240" y="119"/>
                    </a:cubicBezTo>
                    <a:cubicBezTo>
                      <a:pt x="240" y="60"/>
                      <a:pt x="180" y="0"/>
                      <a:pt x="120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42"/>
              <p:cNvSpPr/>
              <p:nvPr/>
            </p:nvSpPr>
            <p:spPr>
              <a:xfrm>
                <a:off x="6851175" y="7517400"/>
                <a:ext cx="5975" cy="550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220" extrusionOk="0">
                    <a:moveTo>
                      <a:pt x="120" y="1"/>
                    </a:moveTo>
                    <a:cubicBezTo>
                      <a:pt x="60" y="1"/>
                      <a:pt x="0" y="40"/>
                      <a:pt x="0" y="100"/>
                    </a:cubicBezTo>
                    <a:cubicBezTo>
                      <a:pt x="0" y="180"/>
                      <a:pt x="60" y="219"/>
                      <a:pt x="120" y="219"/>
                    </a:cubicBezTo>
                    <a:cubicBezTo>
                      <a:pt x="179" y="219"/>
                      <a:pt x="239" y="180"/>
                      <a:pt x="239" y="100"/>
                    </a:cubicBezTo>
                    <a:cubicBezTo>
                      <a:pt x="239" y="40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42"/>
              <p:cNvSpPr/>
              <p:nvPr/>
            </p:nvSpPr>
            <p:spPr>
              <a:xfrm>
                <a:off x="6842700" y="7539275"/>
                <a:ext cx="6000" cy="6000"/>
              </a:xfrm>
              <a:custGeom>
                <a:avLst/>
                <a:gdLst/>
                <a:ahLst/>
                <a:cxnLst/>
                <a:rect l="l" t="t" r="r" b="b"/>
                <a:pathLst>
                  <a:path w="240" h="240" extrusionOk="0">
                    <a:moveTo>
                      <a:pt x="120" y="1"/>
                    </a:moveTo>
                    <a:cubicBezTo>
                      <a:pt x="61" y="1"/>
                      <a:pt x="1" y="61"/>
                      <a:pt x="1" y="120"/>
                    </a:cubicBezTo>
                    <a:cubicBezTo>
                      <a:pt x="1" y="180"/>
                      <a:pt x="61" y="240"/>
                      <a:pt x="120" y="240"/>
                    </a:cubicBezTo>
                    <a:cubicBezTo>
                      <a:pt x="180" y="240"/>
                      <a:pt x="240" y="180"/>
                      <a:pt x="240" y="120"/>
                    </a:cubicBezTo>
                    <a:cubicBezTo>
                      <a:pt x="240" y="61"/>
                      <a:pt x="180" y="1"/>
                      <a:pt x="12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42"/>
              <p:cNvSpPr/>
              <p:nvPr/>
            </p:nvSpPr>
            <p:spPr>
              <a:xfrm>
                <a:off x="6858125" y="7525850"/>
                <a:ext cx="6000" cy="6000"/>
              </a:xfrm>
              <a:custGeom>
                <a:avLst/>
                <a:gdLst/>
                <a:ahLst/>
                <a:cxnLst/>
                <a:rect l="l" t="t" r="r" b="b"/>
                <a:pathLst>
                  <a:path w="240" h="240" extrusionOk="0">
                    <a:moveTo>
                      <a:pt x="120" y="1"/>
                    </a:moveTo>
                    <a:cubicBezTo>
                      <a:pt x="60" y="1"/>
                      <a:pt x="1" y="60"/>
                      <a:pt x="1" y="120"/>
                    </a:cubicBezTo>
                    <a:cubicBezTo>
                      <a:pt x="1" y="180"/>
                      <a:pt x="60" y="239"/>
                      <a:pt x="120" y="239"/>
                    </a:cubicBezTo>
                    <a:cubicBezTo>
                      <a:pt x="180" y="239"/>
                      <a:pt x="239" y="180"/>
                      <a:pt x="239" y="120"/>
                    </a:cubicBezTo>
                    <a:cubicBezTo>
                      <a:pt x="239" y="60"/>
                      <a:pt x="180" y="1"/>
                      <a:pt x="12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42"/>
              <p:cNvSpPr/>
              <p:nvPr/>
            </p:nvSpPr>
            <p:spPr>
              <a:xfrm>
                <a:off x="6831775" y="7522375"/>
                <a:ext cx="6000" cy="6000"/>
              </a:xfrm>
              <a:custGeom>
                <a:avLst/>
                <a:gdLst/>
                <a:ahLst/>
                <a:cxnLst/>
                <a:rect l="l" t="t" r="r" b="b"/>
                <a:pathLst>
                  <a:path w="240" h="240" extrusionOk="0">
                    <a:moveTo>
                      <a:pt x="120" y="0"/>
                    </a:moveTo>
                    <a:cubicBezTo>
                      <a:pt x="60" y="0"/>
                      <a:pt x="0" y="60"/>
                      <a:pt x="0" y="120"/>
                    </a:cubicBezTo>
                    <a:cubicBezTo>
                      <a:pt x="0" y="180"/>
                      <a:pt x="60" y="239"/>
                      <a:pt x="120" y="239"/>
                    </a:cubicBezTo>
                    <a:cubicBezTo>
                      <a:pt x="179" y="239"/>
                      <a:pt x="239" y="180"/>
                      <a:pt x="239" y="120"/>
                    </a:cubicBezTo>
                    <a:cubicBezTo>
                      <a:pt x="239" y="60"/>
                      <a:pt x="179" y="0"/>
                      <a:pt x="120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42"/>
              <p:cNvSpPr/>
              <p:nvPr/>
            </p:nvSpPr>
            <p:spPr>
              <a:xfrm>
                <a:off x="6839225" y="7506950"/>
                <a:ext cx="3025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21" extrusionOk="0">
                    <a:moveTo>
                      <a:pt x="60" y="1"/>
                    </a:moveTo>
                    <a:cubicBezTo>
                      <a:pt x="41" y="1"/>
                      <a:pt x="1" y="21"/>
                      <a:pt x="1" y="60"/>
                    </a:cubicBezTo>
                    <a:cubicBezTo>
                      <a:pt x="1" y="80"/>
                      <a:pt x="21" y="120"/>
                      <a:pt x="60" y="120"/>
                    </a:cubicBezTo>
                    <a:cubicBezTo>
                      <a:pt x="100" y="120"/>
                      <a:pt x="120" y="80"/>
                      <a:pt x="120" y="60"/>
                    </a:cubicBezTo>
                    <a:cubicBezTo>
                      <a:pt x="120" y="21"/>
                      <a:pt x="100" y="1"/>
                      <a:pt x="6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42"/>
              <p:cNvSpPr/>
              <p:nvPr/>
            </p:nvSpPr>
            <p:spPr>
              <a:xfrm>
                <a:off x="6835250" y="7510925"/>
                <a:ext cx="30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01" extrusionOk="0">
                    <a:moveTo>
                      <a:pt x="60" y="1"/>
                    </a:moveTo>
                    <a:cubicBezTo>
                      <a:pt x="20" y="1"/>
                      <a:pt x="1" y="21"/>
                      <a:pt x="1" y="61"/>
                    </a:cubicBezTo>
                    <a:cubicBezTo>
                      <a:pt x="1" y="81"/>
                      <a:pt x="20" y="100"/>
                      <a:pt x="60" y="100"/>
                    </a:cubicBezTo>
                    <a:cubicBezTo>
                      <a:pt x="80" y="100"/>
                      <a:pt x="120" y="81"/>
                      <a:pt x="120" y="61"/>
                    </a:cubicBezTo>
                    <a:cubicBezTo>
                      <a:pt x="120" y="21"/>
                      <a:pt x="100" y="1"/>
                      <a:pt x="6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42"/>
              <p:cNvSpPr/>
              <p:nvPr/>
            </p:nvSpPr>
            <p:spPr>
              <a:xfrm>
                <a:off x="6827800" y="7516400"/>
                <a:ext cx="300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1" extrusionOk="0">
                    <a:moveTo>
                      <a:pt x="60" y="1"/>
                    </a:moveTo>
                    <a:cubicBezTo>
                      <a:pt x="40" y="1"/>
                      <a:pt x="0" y="21"/>
                      <a:pt x="0" y="60"/>
                    </a:cubicBezTo>
                    <a:cubicBezTo>
                      <a:pt x="0" y="80"/>
                      <a:pt x="40" y="120"/>
                      <a:pt x="60" y="120"/>
                    </a:cubicBezTo>
                    <a:cubicBezTo>
                      <a:pt x="100" y="120"/>
                      <a:pt x="120" y="80"/>
                      <a:pt x="120" y="60"/>
                    </a:cubicBezTo>
                    <a:cubicBezTo>
                      <a:pt x="120" y="21"/>
                      <a:pt x="100" y="1"/>
                      <a:pt x="6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42"/>
              <p:cNvSpPr/>
              <p:nvPr/>
            </p:nvSpPr>
            <p:spPr>
              <a:xfrm>
                <a:off x="6823325" y="7520375"/>
                <a:ext cx="30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01" extrusionOk="0">
                    <a:moveTo>
                      <a:pt x="60" y="1"/>
                    </a:moveTo>
                    <a:cubicBezTo>
                      <a:pt x="20" y="1"/>
                      <a:pt x="0" y="21"/>
                      <a:pt x="0" y="41"/>
                    </a:cubicBezTo>
                    <a:cubicBezTo>
                      <a:pt x="0" y="80"/>
                      <a:pt x="20" y="100"/>
                      <a:pt x="60" y="100"/>
                    </a:cubicBezTo>
                    <a:cubicBezTo>
                      <a:pt x="80" y="100"/>
                      <a:pt x="120" y="80"/>
                      <a:pt x="120" y="41"/>
                    </a:cubicBezTo>
                    <a:cubicBezTo>
                      <a:pt x="120" y="21"/>
                      <a:pt x="80" y="1"/>
                      <a:pt x="6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42"/>
              <p:cNvSpPr/>
              <p:nvPr/>
            </p:nvSpPr>
            <p:spPr>
              <a:xfrm>
                <a:off x="6840725" y="7525350"/>
                <a:ext cx="300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1" extrusionOk="0">
                    <a:moveTo>
                      <a:pt x="60" y="1"/>
                    </a:moveTo>
                    <a:cubicBezTo>
                      <a:pt x="20" y="1"/>
                      <a:pt x="0" y="21"/>
                      <a:pt x="0" y="61"/>
                    </a:cubicBezTo>
                    <a:cubicBezTo>
                      <a:pt x="0" y="80"/>
                      <a:pt x="40" y="120"/>
                      <a:pt x="60" y="120"/>
                    </a:cubicBezTo>
                    <a:cubicBezTo>
                      <a:pt x="100" y="120"/>
                      <a:pt x="120" y="100"/>
                      <a:pt x="120" y="61"/>
                    </a:cubicBezTo>
                    <a:cubicBezTo>
                      <a:pt x="120" y="21"/>
                      <a:pt x="100" y="1"/>
                      <a:pt x="6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42"/>
              <p:cNvSpPr/>
              <p:nvPr/>
            </p:nvSpPr>
            <p:spPr>
              <a:xfrm>
                <a:off x="6849675" y="7533325"/>
                <a:ext cx="3000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0" extrusionOk="0">
                    <a:moveTo>
                      <a:pt x="60" y="0"/>
                    </a:moveTo>
                    <a:cubicBezTo>
                      <a:pt x="40" y="0"/>
                      <a:pt x="0" y="20"/>
                      <a:pt x="0" y="60"/>
                    </a:cubicBezTo>
                    <a:cubicBezTo>
                      <a:pt x="0" y="80"/>
                      <a:pt x="40" y="119"/>
                      <a:pt x="60" y="119"/>
                    </a:cubicBezTo>
                    <a:cubicBezTo>
                      <a:pt x="100" y="119"/>
                      <a:pt x="120" y="80"/>
                      <a:pt x="120" y="60"/>
                    </a:cubicBezTo>
                    <a:cubicBezTo>
                      <a:pt x="120" y="20"/>
                      <a:pt x="100" y="0"/>
                      <a:pt x="60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42"/>
              <p:cNvSpPr/>
              <p:nvPr/>
            </p:nvSpPr>
            <p:spPr>
              <a:xfrm>
                <a:off x="6845700" y="7514425"/>
                <a:ext cx="3000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0" extrusionOk="0">
                    <a:moveTo>
                      <a:pt x="60" y="0"/>
                    </a:moveTo>
                    <a:cubicBezTo>
                      <a:pt x="40" y="0"/>
                      <a:pt x="0" y="20"/>
                      <a:pt x="0" y="60"/>
                    </a:cubicBezTo>
                    <a:cubicBezTo>
                      <a:pt x="0" y="80"/>
                      <a:pt x="40" y="120"/>
                      <a:pt x="60" y="120"/>
                    </a:cubicBezTo>
                    <a:cubicBezTo>
                      <a:pt x="100" y="120"/>
                      <a:pt x="120" y="80"/>
                      <a:pt x="120" y="60"/>
                    </a:cubicBezTo>
                    <a:cubicBezTo>
                      <a:pt x="120" y="20"/>
                      <a:pt x="100" y="0"/>
                      <a:pt x="60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42"/>
              <p:cNvSpPr/>
              <p:nvPr/>
            </p:nvSpPr>
            <p:spPr>
              <a:xfrm>
                <a:off x="6842700" y="7500000"/>
                <a:ext cx="3025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20" extrusionOk="0">
                    <a:moveTo>
                      <a:pt x="61" y="0"/>
                    </a:moveTo>
                    <a:cubicBezTo>
                      <a:pt x="41" y="0"/>
                      <a:pt x="1" y="20"/>
                      <a:pt x="1" y="60"/>
                    </a:cubicBezTo>
                    <a:cubicBezTo>
                      <a:pt x="1" y="80"/>
                      <a:pt x="41" y="120"/>
                      <a:pt x="61" y="120"/>
                    </a:cubicBezTo>
                    <a:cubicBezTo>
                      <a:pt x="100" y="120"/>
                      <a:pt x="120" y="80"/>
                      <a:pt x="120" y="60"/>
                    </a:cubicBezTo>
                    <a:cubicBezTo>
                      <a:pt x="120" y="20"/>
                      <a:pt x="100" y="0"/>
                      <a:pt x="61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42"/>
              <p:cNvSpPr/>
              <p:nvPr/>
            </p:nvSpPr>
            <p:spPr>
              <a:xfrm>
                <a:off x="6859125" y="7504475"/>
                <a:ext cx="3000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0" extrusionOk="0">
                    <a:moveTo>
                      <a:pt x="60" y="0"/>
                    </a:moveTo>
                    <a:cubicBezTo>
                      <a:pt x="40" y="0"/>
                      <a:pt x="0" y="40"/>
                      <a:pt x="0" y="60"/>
                    </a:cubicBezTo>
                    <a:cubicBezTo>
                      <a:pt x="0" y="100"/>
                      <a:pt x="40" y="120"/>
                      <a:pt x="60" y="120"/>
                    </a:cubicBezTo>
                    <a:cubicBezTo>
                      <a:pt x="100" y="120"/>
                      <a:pt x="120" y="100"/>
                      <a:pt x="120" y="60"/>
                    </a:cubicBezTo>
                    <a:cubicBezTo>
                      <a:pt x="120" y="40"/>
                      <a:pt x="100" y="0"/>
                      <a:pt x="60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42"/>
              <p:cNvSpPr/>
              <p:nvPr/>
            </p:nvSpPr>
            <p:spPr>
              <a:xfrm>
                <a:off x="6836750" y="7501975"/>
                <a:ext cx="300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1" extrusionOk="0">
                    <a:moveTo>
                      <a:pt x="60" y="1"/>
                    </a:moveTo>
                    <a:cubicBezTo>
                      <a:pt x="20" y="1"/>
                      <a:pt x="0" y="21"/>
                      <a:pt x="0" y="61"/>
                    </a:cubicBezTo>
                    <a:cubicBezTo>
                      <a:pt x="0" y="80"/>
                      <a:pt x="20" y="120"/>
                      <a:pt x="60" y="120"/>
                    </a:cubicBezTo>
                    <a:cubicBezTo>
                      <a:pt x="80" y="120"/>
                      <a:pt x="120" y="100"/>
                      <a:pt x="120" y="61"/>
                    </a:cubicBezTo>
                    <a:cubicBezTo>
                      <a:pt x="120" y="21"/>
                      <a:pt x="80" y="1"/>
                      <a:pt x="6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42"/>
              <p:cNvSpPr/>
              <p:nvPr/>
            </p:nvSpPr>
            <p:spPr>
              <a:xfrm>
                <a:off x="6833275" y="7518400"/>
                <a:ext cx="3000" cy="250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00" extrusionOk="0">
                    <a:moveTo>
                      <a:pt x="60" y="0"/>
                    </a:moveTo>
                    <a:cubicBezTo>
                      <a:pt x="20" y="0"/>
                      <a:pt x="0" y="20"/>
                      <a:pt x="0" y="40"/>
                    </a:cubicBezTo>
                    <a:cubicBezTo>
                      <a:pt x="0" y="80"/>
                      <a:pt x="20" y="100"/>
                      <a:pt x="60" y="100"/>
                    </a:cubicBezTo>
                    <a:cubicBezTo>
                      <a:pt x="80" y="100"/>
                      <a:pt x="119" y="80"/>
                      <a:pt x="119" y="40"/>
                    </a:cubicBezTo>
                    <a:cubicBezTo>
                      <a:pt x="119" y="20"/>
                      <a:pt x="99" y="0"/>
                      <a:pt x="60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42"/>
              <p:cNvSpPr/>
              <p:nvPr/>
            </p:nvSpPr>
            <p:spPr>
              <a:xfrm>
                <a:off x="6861600" y="7519400"/>
                <a:ext cx="3025" cy="2500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00" extrusionOk="0">
                    <a:moveTo>
                      <a:pt x="61" y="0"/>
                    </a:moveTo>
                    <a:cubicBezTo>
                      <a:pt x="21" y="0"/>
                      <a:pt x="1" y="20"/>
                      <a:pt x="1" y="60"/>
                    </a:cubicBezTo>
                    <a:cubicBezTo>
                      <a:pt x="1" y="80"/>
                      <a:pt x="21" y="100"/>
                      <a:pt x="61" y="100"/>
                    </a:cubicBezTo>
                    <a:cubicBezTo>
                      <a:pt x="80" y="100"/>
                      <a:pt x="120" y="80"/>
                      <a:pt x="120" y="60"/>
                    </a:cubicBezTo>
                    <a:cubicBezTo>
                      <a:pt x="120" y="20"/>
                      <a:pt x="80" y="0"/>
                      <a:pt x="61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42"/>
              <p:cNvSpPr/>
              <p:nvPr/>
            </p:nvSpPr>
            <p:spPr>
              <a:xfrm>
                <a:off x="6866075" y="7520875"/>
                <a:ext cx="30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01" extrusionOk="0">
                    <a:moveTo>
                      <a:pt x="61" y="1"/>
                    </a:moveTo>
                    <a:cubicBezTo>
                      <a:pt x="41" y="1"/>
                      <a:pt x="1" y="21"/>
                      <a:pt x="1" y="41"/>
                    </a:cubicBezTo>
                    <a:cubicBezTo>
                      <a:pt x="1" y="80"/>
                      <a:pt x="41" y="100"/>
                      <a:pt x="61" y="100"/>
                    </a:cubicBezTo>
                    <a:cubicBezTo>
                      <a:pt x="100" y="100"/>
                      <a:pt x="120" y="80"/>
                      <a:pt x="120" y="41"/>
                    </a:cubicBezTo>
                    <a:cubicBezTo>
                      <a:pt x="120" y="21"/>
                      <a:pt x="100" y="1"/>
                      <a:pt x="61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42"/>
              <p:cNvSpPr/>
              <p:nvPr/>
            </p:nvSpPr>
            <p:spPr>
              <a:xfrm>
                <a:off x="6853650" y="7528350"/>
                <a:ext cx="3000" cy="250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00" extrusionOk="0">
                    <a:moveTo>
                      <a:pt x="60" y="0"/>
                    </a:moveTo>
                    <a:cubicBezTo>
                      <a:pt x="21" y="0"/>
                      <a:pt x="1" y="20"/>
                      <a:pt x="1" y="60"/>
                    </a:cubicBezTo>
                    <a:cubicBezTo>
                      <a:pt x="1" y="80"/>
                      <a:pt x="40" y="100"/>
                      <a:pt x="60" y="100"/>
                    </a:cubicBezTo>
                    <a:cubicBezTo>
                      <a:pt x="100" y="100"/>
                      <a:pt x="120" y="80"/>
                      <a:pt x="120" y="60"/>
                    </a:cubicBezTo>
                    <a:cubicBezTo>
                      <a:pt x="120" y="20"/>
                      <a:pt x="100" y="0"/>
                      <a:pt x="60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42"/>
              <p:cNvSpPr/>
              <p:nvPr/>
            </p:nvSpPr>
            <p:spPr>
              <a:xfrm>
                <a:off x="6845200" y="7520375"/>
                <a:ext cx="25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0" h="101" extrusionOk="0">
                    <a:moveTo>
                      <a:pt x="40" y="1"/>
                    </a:moveTo>
                    <a:cubicBezTo>
                      <a:pt x="20" y="1"/>
                      <a:pt x="0" y="21"/>
                      <a:pt x="0" y="41"/>
                    </a:cubicBezTo>
                    <a:cubicBezTo>
                      <a:pt x="0" y="80"/>
                      <a:pt x="20" y="100"/>
                      <a:pt x="40" y="100"/>
                    </a:cubicBezTo>
                    <a:cubicBezTo>
                      <a:pt x="80" y="100"/>
                      <a:pt x="100" y="80"/>
                      <a:pt x="100" y="41"/>
                    </a:cubicBezTo>
                    <a:cubicBezTo>
                      <a:pt x="100" y="21"/>
                      <a:pt x="80" y="1"/>
                      <a:pt x="4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42"/>
              <p:cNvSpPr/>
              <p:nvPr/>
            </p:nvSpPr>
            <p:spPr>
              <a:xfrm>
                <a:off x="6850175" y="7502475"/>
                <a:ext cx="300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1" extrusionOk="0">
                    <a:moveTo>
                      <a:pt x="60" y="1"/>
                    </a:moveTo>
                    <a:cubicBezTo>
                      <a:pt x="20" y="1"/>
                      <a:pt x="0" y="41"/>
                      <a:pt x="0" y="60"/>
                    </a:cubicBezTo>
                    <a:cubicBezTo>
                      <a:pt x="0" y="100"/>
                      <a:pt x="20" y="120"/>
                      <a:pt x="60" y="120"/>
                    </a:cubicBezTo>
                    <a:cubicBezTo>
                      <a:pt x="100" y="120"/>
                      <a:pt x="120" y="100"/>
                      <a:pt x="120" y="60"/>
                    </a:cubicBezTo>
                    <a:cubicBezTo>
                      <a:pt x="120" y="21"/>
                      <a:pt x="80" y="1"/>
                      <a:pt x="6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42"/>
              <p:cNvSpPr/>
              <p:nvPr/>
            </p:nvSpPr>
            <p:spPr>
              <a:xfrm>
                <a:off x="6835750" y="7536800"/>
                <a:ext cx="3000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0" extrusionOk="0">
                    <a:moveTo>
                      <a:pt x="60" y="0"/>
                    </a:moveTo>
                    <a:cubicBezTo>
                      <a:pt x="20" y="0"/>
                      <a:pt x="0" y="20"/>
                      <a:pt x="0" y="60"/>
                    </a:cubicBezTo>
                    <a:cubicBezTo>
                      <a:pt x="0" y="100"/>
                      <a:pt x="20" y="120"/>
                      <a:pt x="60" y="120"/>
                    </a:cubicBezTo>
                    <a:cubicBezTo>
                      <a:pt x="100" y="120"/>
                      <a:pt x="120" y="100"/>
                      <a:pt x="120" y="60"/>
                    </a:cubicBezTo>
                    <a:cubicBezTo>
                      <a:pt x="120" y="20"/>
                      <a:pt x="100" y="0"/>
                      <a:pt x="60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42"/>
              <p:cNvSpPr/>
              <p:nvPr/>
            </p:nvSpPr>
            <p:spPr>
              <a:xfrm>
                <a:off x="6825800" y="7525850"/>
                <a:ext cx="300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1" extrusionOk="0">
                    <a:moveTo>
                      <a:pt x="60" y="1"/>
                    </a:moveTo>
                    <a:cubicBezTo>
                      <a:pt x="21" y="1"/>
                      <a:pt x="1" y="41"/>
                      <a:pt x="1" y="60"/>
                    </a:cubicBezTo>
                    <a:cubicBezTo>
                      <a:pt x="1" y="100"/>
                      <a:pt x="21" y="120"/>
                      <a:pt x="60" y="120"/>
                    </a:cubicBezTo>
                    <a:cubicBezTo>
                      <a:pt x="100" y="120"/>
                      <a:pt x="120" y="100"/>
                      <a:pt x="120" y="60"/>
                    </a:cubicBezTo>
                    <a:cubicBezTo>
                      <a:pt x="120" y="41"/>
                      <a:pt x="80" y="1"/>
                      <a:pt x="6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42"/>
              <p:cNvSpPr/>
              <p:nvPr/>
            </p:nvSpPr>
            <p:spPr>
              <a:xfrm>
                <a:off x="6848675" y="7525350"/>
                <a:ext cx="3025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21" extrusionOk="0">
                    <a:moveTo>
                      <a:pt x="60" y="1"/>
                    </a:moveTo>
                    <a:cubicBezTo>
                      <a:pt x="21" y="1"/>
                      <a:pt x="1" y="21"/>
                      <a:pt x="1" y="61"/>
                    </a:cubicBezTo>
                    <a:cubicBezTo>
                      <a:pt x="1" y="80"/>
                      <a:pt x="40" y="120"/>
                      <a:pt x="60" y="120"/>
                    </a:cubicBezTo>
                    <a:cubicBezTo>
                      <a:pt x="100" y="120"/>
                      <a:pt x="120" y="100"/>
                      <a:pt x="120" y="61"/>
                    </a:cubicBezTo>
                    <a:cubicBezTo>
                      <a:pt x="120" y="21"/>
                      <a:pt x="100" y="1"/>
                      <a:pt x="6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42"/>
              <p:cNvSpPr/>
              <p:nvPr/>
            </p:nvSpPr>
            <p:spPr>
              <a:xfrm>
                <a:off x="6845700" y="7530325"/>
                <a:ext cx="300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1" extrusionOk="0">
                    <a:moveTo>
                      <a:pt x="60" y="1"/>
                    </a:moveTo>
                    <a:cubicBezTo>
                      <a:pt x="40" y="1"/>
                      <a:pt x="0" y="21"/>
                      <a:pt x="0" y="60"/>
                    </a:cubicBezTo>
                    <a:cubicBezTo>
                      <a:pt x="0" y="100"/>
                      <a:pt x="40" y="120"/>
                      <a:pt x="60" y="120"/>
                    </a:cubicBezTo>
                    <a:cubicBezTo>
                      <a:pt x="100" y="120"/>
                      <a:pt x="120" y="100"/>
                      <a:pt x="120" y="60"/>
                    </a:cubicBezTo>
                    <a:cubicBezTo>
                      <a:pt x="120" y="21"/>
                      <a:pt x="100" y="1"/>
                      <a:pt x="6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42"/>
              <p:cNvSpPr/>
              <p:nvPr/>
            </p:nvSpPr>
            <p:spPr>
              <a:xfrm>
                <a:off x="6831275" y="7504975"/>
                <a:ext cx="3000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0" extrusionOk="0">
                    <a:moveTo>
                      <a:pt x="60" y="0"/>
                    </a:moveTo>
                    <a:cubicBezTo>
                      <a:pt x="20" y="0"/>
                      <a:pt x="0" y="20"/>
                      <a:pt x="0" y="60"/>
                    </a:cubicBezTo>
                    <a:cubicBezTo>
                      <a:pt x="0" y="80"/>
                      <a:pt x="20" y="120"/>
                      <a:pt x="60" y="120"/>
                    </a:cubicBezTo>
                    <a:cubicBezTo>
                      <a:pt x="100" y="120"/>
                      <a:pt x="120" y="80"/>
                      <a:pt x="120" y="60"/>
                    </a:cubicBezTo>
                    <a:cubicBezTo>
                      <a:pt x="120" y="20"/>
                      <a:pt x="80" y="0"/>
                      <a:pt x="60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42"/>
              <p:cNvSpPr/>
              <p:nvPr/>
            </p:nvSpPr>
            <p:spPr>
              <a:xfrm>
                <a:off x="6852150" y="7508450"/>
                <a:ext cx="3025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20" extrusionOk="0">
                    <a:moveTo>
                      <a:pt x="61" y="0"/>
                    </a:moveTo>
                    <a:cubicBezTo>
                      <a:pt x="41" y="0"/>
                      <a:pt x="1" y="20"/>
                      <a:pt x="1" y="60"/>
                    </a:cubicBezTo>
                    <a:cubicBezTo>
                      <a:pt x="1" y="80"/>
                      <a:pt x="41" y="120"/>
                      <a:pt x="61" y="120"/>
                    </a:cubicBezTo>
                    <a:cubicBezTo>
                      <a:pt x="100" y="120"/>
                      <a:pt x="120" y="80"/>
                      <a:pt x="120" y="60"/>
                    </a:cubicBezTo>
                    <a:cubicBezTo>
                      <a:pt x="120" y="20"/>
                      <a:pt x="100" y="0"/>
                      <a:pt x="61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27" name="Google Shape;527;p42"/>
          <p:cNvSpPr txBox="1"/>
          <p:nvPr/>
        </p:nvSpPr>
        <p:spPr>
          <a:xfrm>
            <a:off x="69225" y="4019750"/>
            <a:ext cx="1952700" cy="138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Identified client needs, benchmarking, target specifications, concept development</a:t>
            </a:r>
            <a:endParaRPr sz="11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28" name="Google Shape;528;p42"/>
          <p:cNvSpPr txBox="1"/>
          <p:nvPr/>
        </p:nvSpPr>
        <p:spPr>
          <a:xfrm>
            <a:off x="3727025" y="4004175"/>
            <a:ext cx="1853700" cy="11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Addition of settings, information, rewards screen, image targets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29" name="Google Shape;529;p42"/>
          <p:cNvSpPr txBox="1"/>
          <p:nvPr/>
        </p:nvSpPr>
        <p:spPr>
          <a:xfrm>
            <a:off x="2021850" y="4004125"/>
            <a:ext cx="1641600" cy="11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Established introduction &amp; AR recognition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30" name="Google Shape;530;p42"/>
          <p:cNvSpPr txBox="1"/>
          <p:nvPr/>
        </p:nvSpPr>
        <p:spPr>
          <a:xfrm>
            <a:off x="5580725" y="4004175"/>
            <a:ext cx="1771500" cy="11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Full implementation of all screens &amp; additional image targets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31" name="Google Shape;531;p42"/>
          <p:cNvSpPr txBox="1"/>
          <p:nvPr/>
        </p:nvSpPr>
        <p:spPr>
          <a:xfrm>
            <a:off x="7352225" y="4004150"/>
            <a:ext cx="1771500" cy="11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Minor adjustments made to Prototype III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32" name="Google Shape;532;p42"/>
          <p:cNvSpPr txBox="1"/>
          <p:nvPr/>
        </p:nvSpPr>
        <p:spPr>
          <a:xfrm>
            <a:off x="172538" y="3352213"/>
            <a:ext cx="1771500" cy="6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rPr>
              <a:t>Problem, Design Criteria, Conceptual Design</a:t>
            </a:r>
            <a:endParaRPr>
              <a:solidFill>
                <a:schemeClr val="dk2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sp>
        <p:nvSpPr>
          <p:cNvPr id="533" name="Google Shape;533;p42"/>
          <p:cNvSpPr txBox="1"/>
          <p:nvPr/>
        </p:nvSpPr>
        <p:spPr>
          <a:xfrm>
            <a:off x="3876547" y="3352238"/>
            <a:ext cx="1554600" cy="6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rPr>
              <a:t>Prototype 2</a:t>
            </a:r>
            <a:endParaRPr sz="1500">
              <a:solidFill>
                <a:schemeClr val="dk2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sp>
        <p:nvSpPr>
          <p:cNvPr id="534" name="Google Shape;534;p42"/>
          <p:cNvSpPr txBox="1"/>
          <p:nvPr/>
        </p:nvSpPr>
        <p:spPr>
          <a:xfrm>
            <a:off x="2073471" y="3352213"/>
            <a:ext cx="1554600" cy="6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rPr>
              <a:t>Prototype 1</a:t>
            </a:r>
            <a:endParaRPr sz="1500">
              <a:solidFill>
                <a:schemeClr val="dk2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sp>
        <p:nvSpPr>
          <p:cNvPr id="535" name="Google Shape;535;p42"/>
          <p:cNvSpPr txBox="1"/>
          <p:nvPr/>
        </p:nvSpPr>
        <p:spPr>
          <a:xfrm>
            <a:off x="5704592" y="3352238"/>
            <a:ext cx="1554600" cy="6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rPr>
              <a:t>Prototype 3</a:t>
            </a:r>
            <a:endParaRPr sz="1500">
              <a:solidFill>
                <a:schemeClr val="dk2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sp>
        <p:nvSpPr>
          <p:cNvPr id="536" name="Google Shape;536;p42"/>
          <p:cNvSpPr txBox="1"/>
          <p:nvPr/>
        </p:nvSpPr>
        <p:spPr>
          <a:xfrm>
            <a:off x="7520166" y="3352220"/>
            <a:ext cx="1554600" cy="6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rPr>
              <a:t>Final Product</a:t>
            </a:r>
            <a:endParaRPr sz="1500">
              <a:solidFill>
                <a:schemeClr val="dk2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grpSp>
        <p:nvGrpSpPr>
          <p:cNvPr id="537" name="Google Shape;537;p42"/>
          <p:cNvGrpSpPr/>
          <p:nvPr/>
        </p:nvGrpSpPr>
        <p:grpSpPr>
          <a:xfrm rot="943929">
            <a:off x="3564429" y="236083"/>
            <a:ext cx="631166" cy="791080"/>
            <a:chOff x="9446200" y="5760400"/>
            <a:chExt cx="1230300" cy="1541850"/>
          </a:xfrm>
        </p:grpSpPr>
        <p:sp>
          <p:nvSpPr>
            <p:cNvPr id="538" name="Google Shape;538;p42"/>
            <p:cNvSpPr/>
            <p:nvPr/>
          </p:nvSpPr>
          <p:spPr>
            <a:xfrm>
              <a:off x="9446200" y="5760400"/>
              <a:ext cx="1230300" cy="1541850"/>
            </a:xfrm>
            <a:custGeom>
              <a:avLst/>
              <a:gdLst/>
              <a:ahLst/>
              <a:cxnLst/>
              <a:rect l="l" t="t" r="r" b="b"/>
              <a:pathLst>
                <a:path w="49212" h="61674" extrusionOk="0">
                  <a:moveTo>
                    <a:pt x="25229" y="1"/>
                  </a:moveTo>
                  <a:cubicBezTo>
                    <a:pt x="24044" y="1"/>
                    <a:pt x="22919" y="487"/>
                    <a:pt x="22099" y="1368"/>
                  </a:cubicBezTo>
                  <a:cubicBezTo>
                    <a:pt x="19333" y="4377"/>
                    <a:pt x="15016" y="8967"/>
                    <a:pt x="13679" y="15077"/>
                  </a:cubicBezTo>
                  <a:cubicBezTo>
                    <a:pt x="11916" y="14256"/>
                    <a:pt x="10153" y="13709"/>
                    <a:pt x="8512" y="13223"/>
                  </a:cubicBezTo>
                  <a:cubicBezTo>
                    <a:pt x="7721" y="12979"/>
                    <a:pt x="6870" y="12767"/>
                    <a:pt x="6171" y="12493"/>
                  </a:cubicBezTo>
                  <a:cubicBezTo>
                    <a:pt x="5715" y="12341"/>
                    <a:pt x="5259" y="12280"/>
                    <a:pt x="4743" y="12280"/>
                  </a:cubicBezTo>
                  <a:cubicBezTo>
                    <a:pt x="3040" y="12280"/>
                    <a:pt x="1521" y="13253"/>
                    <a:pt x="852" y="14803"/>
                  </a:cubicBezTo>
                  <a:lnTo>
                    <a:pt x="578" y="15381"/>
                  </a:lnTo>
                  <a:cubicBezTo>
                    <a:pt x="1" y="16597"/>
                    <a:pt x="92" y="18055"/>
                    <a:pt x="730" y="19180"/>
                  </a:cubicBezTo>
                  <a:cubicBezTo>
                    <a:pt x="852" y="19332"/>
                    <a:pt x="913" y="19484"/>
                    <a:pt x="1034" y="19666"/>
                  </a:cubicBezTo>
                  <a:cubicBezTo>
                    <a:pt x="1095" y="19788"/>
                    <a:pt x="1217" y="19940"/>
                    <a:pt x="1217" y="19970"/>
                  </a:cubicBezTo>
                  <a:cubicBezTo>
                    <a:pt x="1247" y="20092"/>
                    <a:pt x="1247" y="20183"/>
                    <a:pt x="1308" y="20214"/>
                  </a:cubicBezTo>
                  <a:cubicBezTo>
                    <a:pt x="1399" y="24074"/>
                    <a:pt x="2554" y="27691"/>
                    <a:pt x="4712" y="30913"/>
                  </a:cubicBezTo>
                  <a:cubicBezTo>
                    <a:pt x="4560" y="31034"/>
                    <a:pt x="4439" y="31156"/>
                    <a:pt x="4347" y="31278"/>
                  </a:cubicBezTo>
                  <a:cubicBezTo>
                    <a:pt x="3314" y="32372"/>
                    <a:pt x="2888" y="33922"/>
                    <a:pt x="3314" y="35381"/>
                  </a:cubicBezTo>
                  <a:cubicBezTo>
                    <a:pt x="4895" y="41065"/>
                    <a:pt x="7417" y="45016"/>
                    <a:pt x="11186" y="47722"/>
                  </a:cubicBezTo>
                  <a:cubicBezTo>
                    <a:pt x="12949" y="48998"/>
                    <a:pt x="15685" y="50731"/>
                    <a:pt x="19181" y="50883"/>
                  </a:cubicBezTo>
                  <a:cubicBezTo>
                    <a:pt x="19272" y="52463"/>
                    <a:pt x="19333" y="54105"/>
                    <a:pt x="19454" y="55746"/>
                  </a:cubicBezTo>
                  <a:cubicBezTo>
                    <a:pt x="19515" y="56810"/>
                    <a:pt x="19880" y="57661"/>
                    <a:pt x="20092" y="58269"/>
                  </a:cubicBezTo>
                  <a:lnTo>
                    <a:pt x="20214" y="58634"/>
                  </a:lnTo>
                  <a:cubicBezTo>
                    <a:pt x="20791" y="60457"/>
                    <a:pt x="22433" y="61673"/>
                    <a:pt x="24317" y="61673"/>
                  </a:cubicBezTo>
                  <a:cubicBezTo>
                    <a:pt x="24713" y="61673"/>
                    <a:pt x="25077" y="61612"/>
                    <a:pt x="25442" y="61430"/>
                  </a:cubicBezTo>
                  <a:lnTo>
                    <a:pt x="26172" y="61248"/>
                  </a:lnTo>
                  <a:cubicBezTo>
                    <a:pt x="27995" y="60761"/>
                    <a:pt x="29302" y="59029"/>
                    <a:pt x="29302" y="57144"/>
                  </a:cubicBezTo>
                  <a:lnTo>
                    <a:pt x="29302" y="56688"/>
                  </a:lnTo>
                  <a:cubicBezTo>
                    <a:pt x="29333" y="56263"/>
                    <a:pt x="29333" y="55807"/>
                    <a:pt x="29302" y="55320"/>
                  </a:cubicBezTo>
                  <a:lnTo>
                    <a:pt x="29211" y="54135"/>
                  </a:lnTo>
                  <a:lnTo>
                    <a:pt x="28998" y="49910"/>
                  </a:lnTo>
                  <a:lnTo>
                    <a:pt x="28998" y="49910"/>
                  </a:lnTo>
                  <a:cubicBezTo>
                    <a:pt x="29241" y="49971"/>
                    <a:pt x="29515" y="49971"/>
                    <a:pt x="29819" y="49971"/>
                  </a:cubicBezTo>
                  <a:cubicBezTo>
                    <a:pt x="31126" y="49971"/>
                    <a:pt x="32220" y="49758"/>
                    <a:pt x="33254" y="49363"/>
                  </a:cubicBezTo>
                  <a:cubicBezTo>
                    <a:pt x="39576" y="46810"/>
                    <a:pt x="43619" y="41642"/>
                    <a:pt x="45260" y="34013"/>
                  </a:cubicBezTo>
                  <a:cubicBezTo>
                    <a:pt x="45564" y="32585"/>
                    <a:pt x="45138" y="31186"/>
                    <a:pt x="44196" y="30153"/>
                  </a:cubicBezTo>
                  <a:lnTo>
                    <a:pt x="44105" y="30092"/>
                  </a:lnTo>
                  <a:cubicBezTo>
                    <a:pt x="44439" y="29515"/>
                    <a:pt x="44774" y="28907"/>
                    <a:pt x="45017" y="28268"/>
                  </a:cubicBezTo>
                  <a:cubicBezTo>
                    <a:pt x="45898" y="26171"/>
                    <a:pt x="46689" y="24135"/>
                    <a:pt x="47540" y="21916"/>
                  </a:cubicBezTo>
                  <a:lnTo>
                    <a:pt x="47570" y="21794"/>
                  </a:lnTo>
                  <a:cubicBezTo>
                    <a:pt x="47904" y="20852"/>
                    <a:pt x="48300" y="19910"/>
                    <a:pt x="48664" y="18907"/>
                  </a:cubicBezTo>
                  <a:cubicBezTo>
                    <a:pt x="49211" y="17508"/>
                    <a:pt x="48968" y="15928"/>
                    <a:pt x="48026" y="14712"/>
                  </a:cubicBezTo>
                  <a:cubicBezTo>
                    <a:pt x="47236" y="13679"/>
                    <a:pt x="46020" y="13101"/>
                    <a:pt x="44683" y="13101"/>
                  </a:cubicBezTo>
                  <a:cubicBezTo>
                    <a:pt x="44500" y="13101"/>
                    <a:pt x="44287" y="13101"/>
                    <a:pt x="44105" y="13131"/>
                  </a:cubicBezTo>
                  <a:lnTo>
                    <a:pt x="44075" y="13131"/>
                  </a:lnTo>
                  <a:cubicBezTo>
                    <a:pt x="41309" y="13557"/>
                    <a:pt x="37722" y="14043"/>
                    <a:pt x="34348" y="15624"/>
                  </a:cubicBezTo>
                  <a:cubicBezTo>
                    <a:pt x="34074" y="9909"/>
                    <a:pt x="31339" y="5441"/>
                    <a:pt x="28725" y="1794"/>
                  </a:cubicBezTo>
                  <a:cubicBezTo>
                    <a:pt x="27995" y="730"/>
                    <a:pt x="26810" y="61"/>
                    <a:pt x="255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42"/>
            <p:cNvSpPr/>
            <p:nvPr/>
          </p:nvSpPr>
          <p:spPr>
            <a:xfrm>
              <a:off x="9551825" y="5884250"/>
              <a:ext cx="1017525" cy="1340475"/>
            </a:xfrm>
            <a:custGeom>
              <a:avLst/>
              <a:gdLst/>
              <a:ahLst/>
              <a:cxnLst/>
              <a:rect l="l" t="t" r="r" b="b"/>
              <a:pathLst>
                <a:path w="40701" h="53619" extrusionOk="0">
                  <a:moveTo>
                    <a:pt x="16627" y="24865"/>
                  </a:moveTo>
                  <a:lnTo>
                    <a:pt x="16627" y="24865"/>
                  </a:lnTo>
                  <a:cubicBezTo>
                    <a:pt x="16840" y="25077"/>
                    <a:pt x="16992" y="25321"/>
                    <a:pt x="17174" y="25564"/>
                  </a:cubicBezTo>
                  <a:cubicBezTo>
                    <a:pt x="18329" y="26992"/>
                    <a:pt x="19454" y="28390"/>
                    <a:pt x="19150" y="30427"/>
                  </a:cubicBezTo>
                  <a:lnTo>
                    <a:pt x="18877" y="30518"/>
                  </a:lnTo>
                  <a:lnTo>
                    <a:pt x="16627" y="24865"/>
                  </a:lnTo>
                  <a:close/>
                  <a:moveTo>
                    <a:pt x="26202" y="31704"/>
                  </a:moveTo>
                  <a:lnTo>
                    <a:pt x="20488" y="37236"/>
                  </a:lnTo>
                  <a:cubicBezTo>
                    <a:pt x="20184" y="36597"/>
                    <a:pt x="19788" y="34500"/>
                    <a:pt x="20336" y="33558"/>
                  </a:cubicBezTo>
                  <a:cubicBezTo>
                    <a:pt x="20548" y="33193"/>
                    <a:pt x="21339" y="32950"/>
                    <a:pt x="22007" y="32798"/>
                  </a:cubicBezTo>
                  <a:cubicBezTo>
                    <a:pt x="22099" y="32767"/>
                    <a:pt x="22250" y="32737"/>
                    <a:pt x="22372" y="32676"/>
                  </a:cubicBezTo>
                  <a:cubicBezTo>
                    <a:pt x="23436" y="32403"/>
                    <a:pt x="24530" y="32129"/>
                    <a:pt x="25655" y="31886"/>
                  </a:cubicBezTo>
                  <a:cubicBezTo>
                    <a:pt x="25807" y="31795"/>
                    <a:pt x="26020" y="31734"/>
                    <a:pt x="26202" y="31704"/>
                  </a:cubicBezTo>
                  <a:close/>
                  <a:moveTo>
                    <a:pt x="13132" y="32463"/>
                  </a:moveTo>
                  <a:lnTo>
                    <a:pt x="13132" y="32463"/>
                  </a:lnTo>
                  <a:cubicBezTo>
                    <a:pt x="13770" y="32615"/>
                    <a:pt x="14439" y="32767"/>
                    <a:pt x="15108" y="32889"/>
                  </a:cubicBezTo>
                  <a:cubicBezTo>
                    <a:pt x="15898" y="33041"/>
                    <a:pt x="16749" y="33163"/>
                    <a:pt x="17630" y="33254"/>
                  </a:cubicBezTo>
                  <a:cubicBezTo>
                    <a:pt x="17934" y="33345"/>
                    <a:pt x="18299" y="33375"/>
                    <a:pt x="18694" y="33467"/>
                  </a:cubicBezTo>
                  <a:lnTo>
                    <a:pt x="18694" y="37752"/>
                  </a:lnTo>
                  <a:cubicBezTo>
                    <a:pt x="17387" y="35351"/>
                    <a:pt x="15411" y="33862"/>
                    <a:pt x="13132" y="32463"/>
                  </a:cubicBezTo>
                  <a:close/>
                  <a:moveTo>
                    <a:pt x="21004" y="1"/>
                  </a:moveTo>
                  <a:cubicBezTo>
                    <a:pt x="20943" y="1"/>
                    <a:pt x="20883" y="62"/>
                    <a:pt x="20852" y="92"/>
                  </a:cubicBezTo>
                  <a:cubicBezTo>
                    <a:pt x="15563" y="5776"/>
                    <a:pt x="10761" y="12068"/>
                    <a:pt x="14408" y="20670"/>
                  </a:cubicBezTo>
                  <a:cubicBezTo>
                    <a:pt x="13892" y="20184"/>
                    <a:pt x="13436" y="19697"/>
                    <a:pt x="12980" y="19211"/>
                  </a:cubicBezTo>
                  <a:cubicBezTo>
                    <a:pt x="11612" y="17722"/>
                    <a:pt x="10335" y="16323"/>
                    <a:pt x="8785" y="15320"/>
                  </a:cubicBezTo>
                  <a:cubicBezTo>
                    <a:pt x="7053" y="14257"/>
                    <a:pt x="5047" y="13649"/>
                    <a:pt x="3101" y="13071"/>
                  </a:cubicBezTo>
                  <a:cubicBezTo>
                    <a:pt x="2281" y="12828"/>
                    <a:pt x="1399" y="12585"/>
                    <a:pt x="578" y="12281"/>
                  </a:cubicBezTo>
                  <a:cubicBezTo>
                    <a:pt x="550" y="12274"/>
                    <a:pt x="521" y="12270"/>
                    <a:pt x="493" y="12270"/>
                  </a:cubicBezTo>
                  <a:cubicBezTo>
                    <a:pt x="404" y="12270"/>
                    <a:pt x="328" y="12310"/>
                    <a:pt x="305" y="12402"/>
                  </a:cubicBezTo>
                  <a:lnTo>
                    <a:pt x="31" y="12980"/>
                  </a:lnTo>
                  <a:cubicBezTo>
                    <a:pt x="1" y="13041"/>
                    <a:pt x="1" y="13071"/>
                    <a:pt x="31" y="13162"/>
                  </a:cubicBezTo>
                  <a:cubicBezTo>
                    <a:pt x="122" y="13314"/>
                    <a:pt x="183" y="13436"/>
                    <a:pt x="274" y="13588"/>
                  </a:cubicBezTo>
                  <a:cubicBezTo>
                    <a:pt x="457" y="13892"/>
                    <a:pt x="609" y="14135"/>
                    <a:pt x="730" y="14439"/>
                  </a:cubicBezTo>
                  <a:cubicBezTo>
                    <a:pt x="913" y="14956"/>
                    <a:pt x="1095" y="15412"/>
                    <a:pt x="1095" y="15867"/>
                  </a:cubicBezTo>
                  <a:cubicBezTo>
                    <a:pt x="1125" y="20822"/>
                    <a:pt x="3253" y="25047"/>
                    <a:pt x="7569" y="28786"/>
                  </a:cubicBezTo>
                  <a:cubicBezTo>
                    <a:pt x="8481" y="29576"/>
                    <a:pt x="9454" y="30366"/>
                    <a:pt x="10366" y="31126"/>
                  </a:cubicBezTo>
                  <a:cubicBezTo>
                    <a:pt x="10548" y="31308"/>
                    <a:pt x="10791" y="31460"/>
                    <a:pt x="10974" y="31673"/>
                  </a:cubicBezTo>
                  <a:lnTo>
                    <a:pt x="3223" y="30001"/>
                  </a:lnTo>
                  <a:cubicBezTo>
                    <a:pt x="3162" y="30001"/>
                    <a:pt x="3071" y="30001"/>
                    <a:pt x="3040" y="30062"/>
                  </a:cubicBezTo>
                  <a:cubicBezTo>
                    <a:pt x="3010" y="30093"/>
                    <a:pt x="2949" y="30184"/>
                    <a:pt x="3010" y="30245"/>
                  </a:cubicBezTo>
                  <a:cubicBezTo>
                    <a:pt x="4317" y="35108"/>
                    <a:pt x="6293" y="38239"/>
                    <a:pt x="9302" y="40397"/>
                  </a:cubicBezTo>
                  <a:cubicBezTo>
                    <a:pt x="10958" y="41595"/>
                    <a:pt x="13036" y="42794"/>
                    <a:pt x="15525" y="42794"/>
                  </a:cubicBezTo>
                  <a:cubicBezTo>
                    <a:pt x="16507" y="42794"/>
                    <a:pt x="17554" y="42607"/>
                    <a:pt x="18664" y="42160"/>
                  </a:cubicBezTo>
                  <a:cubicBezTo>
                    <a:pt x="18694" y="42312"/>
                    <a:pt x="18694" y="42403"/>
                    <a:pt x="18725" y="42524"/>
                  </a:cubicBezTo>
                  <a:cubicBezTo>
                    <a:pt x="18785" y="42859"/>
                    <a:pt x="18846" y="43132"/>
                    <a:pt x="18877" y="43406"/>
                  </a:cubicBezTo>
                  <a:cubicBezTo>
                    <a:pt x="18907" y="44348"/>
                    <a:pt x="18998" y="45351"/>
                    <a:pt x="19029" y="46293"/>
                  </a:cubicBezTo>
                  <a:cubicBezTo>
                    <a:pt x="19089" y="47965"/>
                    <a:pt x="19181" y="49698"/>
                    <a:pt x="19302" y="51461"/>
                  </a:cubicBezTo>
                  <a:cubicBezTo>
                    <a:pt x="19333" y="51947"/>
                    <a:pt x="19484" y="52403"/>
                    <a:pt x="19667" y="52859"/>
                  </a:cubicBezTo>
                  <a:cubicBezTo>
                    <a:pt x="19758" y="53041"/>
                    <a:pt x="19819" y="53284"/>
                    <a:pt x="19910" y="53467"/>
                  </a:cubicBezTo>
                  <a:cubicBezTo>
                    <a:pt x="19940" y="53558"/>
                    <a:pt x="20032" y="53619"/>
                    <a:pt x="20092" y="53619"/>
                  </a:cubicBezTo>
                  <a:lnTo>
                    <a:pt x="20123" y="53619"/>
                  </a:lnTo>
                  <a:lnTo>
                    <a:pt x="20822" y="53436"/>
                  </a:lnTo>
                  <a:cubicBezTo>
                    <a:pt x="20883" y="53406"/>
                    <a:pt x="20974" y="53315"/>
                    <a:pt x="20974" y="53254"/>
                  </a:cubicBezTo>
                  <a:lnTo>
                    <a:pt x="20974" y="52737"/>
                  </a:lnTo>
                  <a:lnTo>
                    <a:pt x="20974" y="51643"/>
                  </a:lnTo>
                  <a:lnTo>
                    <a:pt x="20883" y="50458"/>
                  </a:lnTo>
                  <a:cubicBezTo>
                    <a:pt x="20791" y="48026"/>
                    <a:pt x="20640" y="45534"/>
                    <a:pt x="20488" y="43011"/>
                  </a:cubicBezTo>
                  <a:cubicBezTo>
                    <a:pt x="20427" y="42342"/>
                    <a:pt x="20518" y="41916"/>
                    <a:pt x="20731" y="41704"/>
                  </a:cubicBezTo>
                  <a:cubicBezTo>
                    <a:pt x="20894" y="41559"/>
                    <a:pt x="21122" y="41489"/>
                    <a:pt x="21461" y="41489"/>
                  </a:cubicBezTo>
                  <a:cubicBezTo>
                    <a:pt x="21689" y="41489"/>
                    <a:pt x="21968" y="41521"/>
                    <a:pt x="22311" y="41582"/>
                  </a:cubicBezTo>
                  <a:lnTo>
                    <a:pt x="22554" y="41613"/>
                  </a:lnTo>
                  <a:cubicBezTo>
                    <a:pt x="23518" y="41791"/>
                    <a:pt x="24556" y="41970"/>
                    <a:pt x="25531" y="41970"/>
                  </a:cubicBezTo>
                  <a:cubicBezTo>
                    <a:pt x="26216" y="41970"/>
                    <a:pt x="26871" y="41881"/>
                    <a:pt x="27448" y="41643"/>
                  </a:cubicBezTo>
                  <a:cubicBezTo>
                    <a:pt x="32555" y="39606"/>
                    <a:pt x="35655" y="35533"/>
                    <a:pt x="37023" y="29242"/>
                  </a:cubicBezTo>
                  <a:cubicBezTo>
                    <a:pt x="37023" y="29150"/>
                    <a:pt x="37023" y="29090"/>
                    <a:pt x="36992" y="29029"/>
                  </a:cubicBezTo>
                  <a:cubicBezTo>
                    <a:pt x="36962" y="28998"/>
                    <a:pt x="36871" y="28968"/>
                    <a:pt x="36810" y="28968"/>
                  </a:cubicBezTo>
                  <a:lnTo>
                    <a:pt x="30275" y="30032"/>
                  </a:lnTo>
                  <a:cubicBezTo>
                    <a:pt x="33011" y="28238"/>
                    <a:pt x="35625" y="26080"/>
                    <a:pt x="36992" y="22737"/>
                  </a:cubicBezTo>
                  <a:cubicBezTo>
                    <a:pt x="37843" y="20670"/>
                    <a:pt x="38634" y="18633"/>
                    <a:pt x="39454" y="16475"/>
                  </a:cubicBezTo>
                  <a:lnTo>
                    <a:pt x="40609" y="13497"/>
                  </a:lnTo>
                  <a:cubicBezTo>
                    <a:pt x="40701" y="13284"/>
                    <a:pt x="40640" y="13193"/>
                    <a:pt x="40609" y="13162"/>
                  </a:cubicBezTo>
                  <a:cubicBezTo>
                    <a:pt x="40579" y="13132"/>
                    <a:pt x="40488" y="13101"/>
                    <a:pt x="40427" y="13101"/>
                  </a:cubicBezTo>
                  <a:cubicBezTo>
                    <a:pt x="34622" y="13922"/>
                    <a:pt x="29515" y="15016"/>
                    <a:pt x="26202" y="19849"/>
                  </a:cubicBezTo>
                  <a:cubicBezTo>
                    <a:pt x="25138" y="21460"/>
                    <a:pt x="24226" y="22889"/>
                    <a:pt x="23466" y="24257"/>
                  </a:cubicBezTo>
                  <a:cubicBezTo>
                    <a:pt x="22676" y="25746"/>
                    <a:pt x="21886" y="27266"/>
                    <a:pt x="21156" y="28694"/>
                  </a:cubicBezTo>
                  <a:cubicBezTo>
                    <a:pt x="20943" y="29150"/>
                    <a:pt x="20700" y="29606"/>
                    <a:pt x="20427" y="30123"/>
                  </a:cubicBezTo>
                  <a:cubicBezTo>
                    <a:pt x="20244" y="28846"/>
                    <a:pt x="20336" y="27904"/>
                    <a:pt x="20670" y="27175"/>
                  </a:cubicBezTo>
                  <a:cubicBezTo>
                    <a:pt x="21764" y="24865"/>
                    <a:pt x="22980" y="22858"/>
                    <a:pt x="24226" y="21126"/>
                  </a:cubicBezTo>
                  <a:cubicBezTo>
                    <a:pt x="25807" y="19059"/>
                    <a:pt x="26415" y="16658"/>
                    <a:pt x="26202" y="13588"/>
                  </a:cubicBezTo>
                  <a:cubicBezTo>
                    <a:pt x="26202" y="13314"/>
                    <a:pt x="26172" y="13041"/>
                    <a:pt x="26141" y="12828"/>
                  </a:cubicBezTo>
                  <a:cubicBezTo>
                    <a:pt x="26111" y="12524"/>
                    <a:pt x="26050" y="12220"/>
                    <a:pt x="26050" y="11916"/>
                  </a:cubicBezTo>
                  <a:cubicBezTo>
                    <a:pt x="25868" y="7235"/>
                    <a:pt x="23588" y="3466"/>
                    <a:pt x="21156" y="92"/>
                  </a:cubicBezTo>
                  <a:cubicBezTo>
                    <a:pt x="21126" y="62"/>
                    <a:pt x="21095" y="1"/>
                    <a:pt x="21004" y="1"/>
                  </a:cubicBezTo>
                  <a:close/>
                </a:path>
              </a:pathLst>
            </a:custGeom>
            <a:solidFill>
              <a:srgbClr val="9EC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43"/>
          <p:cNvSpPr txBox="1">
            <a:spLocks noGrp="1"/>
          </p:cNvSpPr>
          <p:nvPr>
            <p:ph type="body" idx="1"/>
          </p:nvPr>
        </p:nvSpPr>
        <p:spPr>
          <a:xfrm>
            <a:off x="0" y="1003050"/>
            <a:ext cx="9144000" cy="45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Implementation of 5 subsystems/screens</a:t>
            </a:r>
            <a:endParaRPr sz="2000"/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Introduction Screen</a:t>
            </a:r>
            <a:endParaRPr sz="2000"/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Main Screen</a:t>
            </a:r>
            <a:endParaRPr sz="2000"/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Setting Menu</a:t>
            </a:r>
            <a:endParaRPr sz="2000"/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Information Screen</a:t>
            </a:r>
            <a:endParaRPr sz="2000"/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Rewards Menu</a:t>
            </a:r>
            <a:endParaRPr sz="20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Easily able to navigate app</a:t>
            </a: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Rewards system to motivate use </a:t>
            </a:r>
            <a:endParaRPr sz="2000"/>
          </a:p>
        </p:txBody>
      </p:sp>
      <p:sp>
        <p:nvSpPr>
          <p:cNvPr id="545" name="Google Shape;545;p43"/>
          <p:cNvSpPr txBox="1">
            <a:spLocks noGrp="1"/>
          </p:cNvSpPr>
          <p:nvPr>
            <p:ph type="title"/>
          </p:nvPr>
        </p:nvSpPr>
        <p:spPr>
          <a:xfrm>
            <a:off x="240725" y="364037"/>
            <a:ext cx="7506000" cy="57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Conceptual Design</a:t>
            </a:r>
            <a:endParaRPr/>
          </a:p>
        </p:txBody>
      </p:sp>
      <p:grpSp>
        <p:nvGrpSpPr>
          <p:cNvPr id="546" name="Google Shape;546;p43"/>
          <p:cNvGrpSpPr/>
          <p:nvPr/>
        </p:nvGrpSpPr>
        <p:grpSpPr>
          <a:xfrm>
            <a:off x="3871425" y="267728"/>
            <a:ext cx="708486" cy="674389"/>
            <a:chOff x="4946320" y="1695340"/>
            <a:chExt cx="3081714" cy="2933400"/>
          </a:xfrm>
        </p:grpSpPr>
        <p:sp>
          <p:nvSpPr>
            <p:cNvPr id="547" name="Google Shape;547;p43"/>
            <p:cNvSpPr/>
            <p:nvPr/>
          </p:nvSpPr>
          <p:spPr>
            <a:xfrm>
              <a:off x="7360489" y="4045791"/>
              <a:ext cx="127670" cy="112388"/>
            </a:xfrm>
            <a:custGeom>
              <a:avLst/>
              <a:gdLst/>
              <a:ahLst/>
              <a:cxnLst/>
              <a:rect l="l" t="t" r="r" b="b"/>
              <a:pathLst>
                <a:path w="2523" h="2221" extrusionOk="0">
                  <a:moveTo>
                    <a:pt x="1209" y="1"/>
                  </a:moveTo>
                  <a:cubicBezTo>
                    <a:pt x="1172" y="1"/>
                    <a:pt x="1136" y="2"/>
                    <a:pt x="1098" y="6"/>
                  </a:cubicBezTo>
                  <a:lnTo>
                    <a:pt x="1098" y="6"/>
                  </a:lnTo>
                  <a:cubicBezTo>
                    <a:pt x="673" y="23"/>
                    <a:pt x="278" y="309"/>
                    <a:pt x="152" y="761"/>
                  </a:cubicBezTo>
                  <a:cubicBezTo>
                    <a:pt x="0" y="1248"/>
                    <a:pt x="183" y="1764"/>
                    <a:pt x="608" y="2038"/>
                  </a:cubicBezTo>
                  <a:cubicBezTo>
                    <a:pt x="806" y="2160"/>
                    <a:pt x="1026" y="2220"/>
                    <a:pt x="1243" y="2220"/>
                  </a:cubicBezTo>
                  <a:cubicBezTo>
                    <a:pt x="1459" y="2220"/>
                    <a:pt x="1672" y="2160"/>
                    <a:pt x="1854" y="2038"/>
                  </a:cubicBezTo>
                  <a:cubicBezTo>
                    <a:pt x="2310" y="1734"/>
                    <a:pt x="2523" y="1096"/>
                    <a:pt x="2249" y="609"/>
                  </a:cubicBezTo>
                  <a:cubicBezTo>
                    <a:pt x="2023" y="232"/>
                    <a:pt x="1631" y="1"/>
                    <a:pt x="1209" y="1"/>
                  </a:cubicBezTo>
                  <a:close/>
                </a:path>
              </a:pathLst>
            </a:custGeom>
            <a:solidFill>
              <a:srgbClr val="057D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43"/>
            <p:cNvSpPr/>
            <p:nvPr/>
          </p:nvSpPr>
          <p:spPr>
            <a:xfrm>
              <a:off x="7174375" y="4210904"/>
              <a:ext cx="126152" cy="112236"/>
            </a:xfrm>
            <a:custGeom>
              <a:avLst/>
              <a:gdLst/>
              <a:ahLst/>
              <a:cxnLst/>
              <a:rect l="l" t="t" r="r" b="b"/>
              <a:pathLst>
                <a:path w="2493" h="2218" extrusionOk="0">
                  <a:moveTo>
                    <a:pt x="1168" y="0"/>
                  </a:moveTo>
                  <a:cubicBezTo>
                    <a:pt x="1092" y="0"/>
                    <a:pt x="1017" y="7"/>
                    <a:pt x="943" y="21"/>
                  </a:cubicBezTo>
                  <a:cubicBezTo>
                    <a:pt x="874" y="37"/>
                    <a:pt x="810" y="60"/>
                    <a:pt x="749" y="89"/>
                  </a:cubicBezTo>
                  <a:lnTo>
                    <a:pt x="749" y="89"/>
                  </a:lnTo>
                  <a:cubicBezTo>
                    <a:pt x="467" y="206"/>
                    <a:pt x="244" y="440"/>
                    <a:pt x="152" y="751"/>
                  </a:cubicBezTo>
                  <a:cubicBezTo>
                    <a:pt x="0" y="1237"/>
                    <a:pt x="183" y="1784"/>
                    <a:pt x="608" y="2058"/>
                  </a:cubicBezTo>
                  <a:cubicBezTo>
                    <a:pt x="791" y="2164"/>
                    <a:pt x="1011" y="2217"/>
                    <a:pt x="1231" y="2217"/>
                  </a:cubicBezTo>
                  <a:cubicBezTo>
                    <a:pt x="1452" y="2217"/>
                    <a:pt x="1672" y="2164"/>
                    <a:pt x="1854" y="2058"/>
                  </a:cubicBezTo>
                  <a:cubicBezTo>
                    <a:pt x="2310" y="1754"/>
                    <a:pt x="2493" y="1085"/>
                    <a:pt x="2250" y="599"/>
                  </a:cubicBezTo>
                  <a:cubicBezTo>
                    <a:pt x="2018" y="212"/>
                    <a:pt x="1589" y="0"/>
                    <a:pt x="1168" y="0"/>
                  </a:cubicBezTo>
                  <a:close/>
                </a:path>
              </a:pathLst>
            </a:custGeom>
            <a:solidFill>
              <a:srgbClr val="057D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43"/>
            <p:cNvSpPr/>
            <p:nvPr/>
          </p:nvSpPr>
          <p:spPr>
            <a:xfrm>
              <a:off x="6965186" y="4368782"/>
              <a:ext cx="126152" cy="112388"/>
            </a:xfrm>
            <a:custGeom>
              <a:avLst/>
              <a:gdLst/>
              <a:ahLst/>
              <a:cxnLst/>
              <a:rect l="l" t="t" r="r" b="b"/>
              <a:pathLst>
                <a:path w="2493" h="2221" extrusionOk="0">
                  <a:moveTo>
                    <a:pt x="1199" y="1"/>
                  </a:moveTo>
                  <a:cubicBezTo>
                    <a:pt x="1163" y="1"/>
                    <a:pt x="1128" y="2"/>
                    <a:pt x="1093" y="6"/>
                  </a:cubicBezTo>
                  <a:lnTo>
                    <a:pt x="1093" y="6"/>
                  </a:lnTo>
                  <a:cubicBezTo>
                    <a:pt x="656" y="21"/>
                    <a:pt x="279" y="307"/>
                    <a:pt x="152" y="761"/>
                  </a:cubicBezTo>
                  <a:cubicBezTo>
                    <a:pt x="0" y="1248"/>
                    <a:pt x="183" y="1764"/>
                    <a:pt x="608" y="2038"/>
                  </a:cubicBezTo>
                  <a:cubicBezTo>
                    <a:pt x="791" y="2160"/>
                    <a:pt x="1004" y="2220"/>
                    <a:pt x="1220" y="2220"/>
                  </a:cubicBezTo>
                  <a:cubicBezTo>
                    <a:pt x="1437" y="2220"/>
                    <a:pt x="1657" y="2160"/>
                    <a:pt x="1855" y="2038"/>
                  </a:cubicBezTo>
                  <a:cubicBezTo>
                    <a:pt x="2311" y="1734"/>
                    <a:pt x="2493" y="1096"/>
                    <a:pt x="2219" y="609"/>
                  </a:cubicBezTo>
                  <a:cubicBezTo>
                    <a:pt x="2018" y="232"/>
                    <a:pt x="1609" y="1"/>
                    <a:pt x="1199" y="1"/>
                  </a:cubicBezTo>
                  <a:close/>
                </a:path>
              </a:pathLst>
            </a:custGeom>
            <a:solidFill>
              <a:srgbClr val="057D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43"/>
            <p:cNvSpPr/>
            <p:nvPr/>
          </p:nvSpPr>
          <p:spPr>
            <a:xfrm>
              <a:off x="5557844" y="4041287"/>
              <a:ext cx="120029" cy="114007"/>
            </a:xfrm>
            <a:custGeom>
              <a:avLst/>
              <a:gdLst/>
              <a:ahLst/>
              <a:cxnLst/>
              <a:rect l="l" t="t" r="r" b="b"/>
              <a:pathLst>
                <a:path w="2372" h="2253" extrusionOk="0">
                  <a:moveTo>
                    <a:pt x="1225" y="0"/>
                  </a:moveTo>
                  <a:cubicBezTo>
                    <a:pt x="940" y="0"/>
                    <a:pt x="657" y="116"/>
                    <a:pt x="456" y="334"/>
                  </a:cubicBezTo>
                  <a:cubicBezTo>
                    <a:pt x="92" y="729"/>
                    <a:pt x="0" y="1246"/>
                    <a:pt x="244" y="1701"/>
                  </a:cubicBezTo>
                  <a:cubicBezTo>
                    <a:pt x="451" y="2047"/>
                    <a:pt x="815" y="2253"/>
                    <a:pt x="1192" y="2253"/>
                  </a:cubicBezTo>
                  <a:cubicBezTo>
                    <a:pt x="1312" y="2253"/>
                    <a:pt x="1433" y="2232"/>
                    <a:pt x="1551" y="2188"/>
                  </a:cubicBezTo>
                  <a:cubicBezTo>
                    <a:pt x="2037" y="2097"/>
                    <a:pt x="2371" y="1641"/>
                    <a:pt x="2371" y="1124"/>
                  </a:cubicBezTo>
                  <a:cubicBezTo>
                    <a:pt x="2371" y="693"/>
                    <a:pt x="2100" y="235"/>
                    <a:pt x="1685" y="109"/>
                  </a:cubicBezTo>
                  <a:lnTo>
                    <a:pt x="1685" y="109"/>
                  </a:lnTo>
                  <a:cubicBezTo>
                    <a:pt x="1540" y="36"/>
                    <a:pt x="1382" y="0"/>
                    <a:pt x="1225" y="0"/>
                  </a:cubicBezTo>
                  <a:close/>
                </a:path>
              </a:pathLst>
            </a:custGeom>
            <a:solidFill>
              <a:srgbClr val="057D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43"/>
            <p:cNvSpPr/>
            <p:nvPr/>
          </p:nvSpPr>
          <p:spPr>
            <a:xfrm>
              <a:off x="5743958" y="4206603"/>
              <a:ext cx="121547" cy="114210"/>
            </a:xfrm>
            <a:custGeom>
              <a:avLst/>
              <a:gdLst/>
              <a:ahLst/>
              <a:cxnLst/>
              <a:rect l="l" t="t" r="r" b="b"/>
              <a:pathLst>
                <a:path w="2402" h="2257" extrusionOk="0">
                  <a:moveTo>
                    <a:pt x="1238" y="1"/>
                  </a:moveTo>
                  <a:cubicBezTo>
                    <a:pt x="950" y="1"/>
                    <a:pt x="657" y="115"/>
                    <a:pt x="456" y="349"/>
                  </a:cubicBezTo>
                  <a:cubicBezTo>
                    <a:pt x="122" y="714"/>
                    <a:pt x="0" y="1261"/>
                    <a:pt x="274" y="1717"/>
                  </a:cubicBezTo>
                  <a:cubicBezTo>
                    <a:pt x="461" y="2067"/>
                    <a:pt x="826" y="2256"/>
                    <a:pt x="1206" y="2256"/>
                  </a:cubicBezTo>
                  <a:cubicBezTo>
                    <a:pt x="1321" y="2256"/>
                    <a:pt x="1438" y="2239"/>
                    <a:pt x="1550" y="2203"/>
                  </a:cubicBezTo>
                  <a:cubicBezTo>
                    <a:pt x="2037" y="2082"/>
                    <a:pt x="2402" y="1626"/>
                    <a:pt x="2402" y="1140"/>
                  </a:cubicBezTo>
                  <a:cubicBezTo>
                    <a:pt x="2402" y="684"/>
                    <a:pt x="2098" y="197"/>
                    <a:pt x="1642" y="76"/>
                  </a:cubicBezTo>
                  <a:cubicBezTo>
                    <a:pt x="1631" y="73"/>
                    <a:pt x="1621" y="70"/>
                    <a:pt x="1610" y="68"/>
                  </a:cubicBezTo>
                  <a:lnTo>
                    <a:pt x="1610" y="68"/>
                  </a:lnTo>
                  <a:cubicBezTo>
                    <a:pt x="1492" y="23"/>
                    <a:pt x="1366" y="1"/>
                    <a:pt x="1238" y="1"/>
                  </a:cubicBezTo>
                  <a:close/>
                </a:path>
              </a:pathLst>
            </a:custGeom>
            <a:solidFill>
              <a:srgbClr val="057D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43"/>
            <p:cNvSpPr/>
            <p:nvPr/>
          </p:nvSpPr>
          <p:spPr>
            <a:xfrm>
              <a:off x="5953147" y="4364278"/>
              <a:ext cx="121547" cy="114716"/>
            </a:xfrm>
            <a:custGeom>
              <a:avLst/>
              <a:gdLst/>
              <a:ahLst/>
              <a:cxnLst/>
              <a:rect l="l" t="t" r="r" b="b"/>
              <a:pathLst>
                <a:path w="2402" h="2267" extrusionOk="0">
                  <a:moveTo>
                    <a:pt x="1252" y="0"/>
                  </a:moveTo>
                  <a:cubicBezTo>
                    <a:pt x="964" y="0"/>
                    <a:pt x="673" y="116"/>
                    <a:pt x="456" y="334"/>
                  </a:cubicBezTo>
                  <a:cubicBezTo>
                    <a:pt x="122" y="729"/>
                    <a:pt x="0" y="1246"/>
                    <a:pt x="274" y="1702"/>
                  </a:cubicBezTo>
                  <a:cubicBezTo>
                    <a:pt x="488" y="2059"/>
                    <a:pt x="852" y="2267"/>
                    <a:pt x="1233" y="2267"/>
                  </a:cubicBezTo>
                  <a:cubicBezTo>
                    <a:pt x="1339" y="2267"/>
                    <a:pt x="1445" y="2251"/>
                    <a:pt x="1550" y="2218"/>
                  </a:cubicBezTo>
                  <a:cubicBezTo>
                    <a:pt x="2067" y="2097"/>
                    <a:pt x="2401" y="1641"/>
                    <a:pt x="2401" y="1154"/>
                  </a:cubicBezTo>
                  <a:cubicBezTo>
                    <a:pt x="2401" y="724"/>
                    <a:pt x="2131" y="239"/>
                    <a:pt x="1717" y="110"/>
                  </a:cubicBezTo>
                  <a:lnTo>
                    <a:pt x="1717" y="110"/>
                  </a:lnTo>
                  <a:cubicBezTo>
                    <a:pt x="1571" y="36"/>
                    <a:pt x="1412" y="0"/>
                    <a:pt x="1252" y="0"/>
                  </a:cubicBezTo>
                  <a:close/>
                </a:path>
              </a:pathLst>
            </a:custGeom>
            <a:solidFill>
              <a:srgbClr val="057D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43"/>
            <p:cNvSpPr/>
            <p:nvPr/>
          </p:nvSpPr>
          <p:spPr>
            <a:xfrm>
              <a:off x="5268705" y="3490993"/>
              <a:ext cx="2536349" cy="1137747"/>
            </a:xfrm>
            <a:custGeom>
              <a:avLst/>
              <a:gdLst/>
              <a:ahLst/>
              <a:cxnLst/>
              <a:rect l="l" t="t" r="r" b="b"/>
              <a:pathLst>
                <a:path w="50123" h="22484" extrusionOk="0">
                  <a:moveTo>
                    <a:pt x="25046" y="0"/>
                  </a:moveTo>
                  <a:cubicBezTo>
                    <a:pt x="23937" y="0"/>
                    <a:pt x="22827" y="707"/>
                    <a:pt x="22827" y="2120"/>
                  </a:cubicBezTo>
                  <a:lnTo>
                    <a:pt x="22827" y="10996"/>
                  </a:lnTo>
                  <a:cubicBezTo>
                    <a:pt x="21429" y="9355"/>
                    <a:pt x="19940" y="7804"/>
                    <a:pt x="18237" y="6497"/>
                  </a:cubicBezTo>
                  <a:cubicBezTo>
                    <a:pt x="16140" y="4917"/>
                    <a:pt x="13739" y="4126"/>
                    <a:pt x="11307" y="3306"/>
                  </a:cubicBezTo>
                  <a:cubicBezTo>
                    <a:pt x="8663" y="2455"/>
                    <a:pt x="5988" y="1573"/>
                    <a:pt x="3344" y="722"/>
                  </a:cubicBezTo>
                  <a:cubicBezTo>
                    <a:pt x="3172" y="668"/>
                    <a:pt x="2991" y="643"/>
                    <a:pt x="2806" y="643"/>
                  </a:cubicBezTo>
                  <a:cubicBezTo>
                    <a:pt x="1842" y="643"/>
                    <a:pt x="786" y="1334"/>
                    <a:pt x="608" y="2303"/>
                  </a:cubicBezTo>
                  <a:cubicBezTo>
                    <a:pt x="0" y="5707"/>
                    <a:pt x="1702" y="9203"/>
                    <a:pt x="3161" y="12242"/>
                  </a:cubicBezTo>
                  <a:cubicBezTo>
                    <a:pt x="4438" y="14978"/>
                    <a:pt x="6383" y="17257"/>
                    <a:pt x="8845" y="19020"/>
                  </a:cubicBezTo>
                  <a:cubicBezTo>
                    <a:pt x="12017" y="21289"/>
                    <a:pt x="15943" y="22483"/>
                    <a:pt x="19862" y="22483"/>
                  </a:cubicBezTo>
                  <a:cubicBezTo>
                    <a:pt x="21614" y="22483"/>
                    <a:pt x="23365" y="22244"/>
                    <a:pt x="25046" y="21756"/>
                  </a:cubicBezTo>
                  <a:cubicBezTo>
                    <a:pt x="26708" y="22244"/>
                    <a:pt x="28449" y="22483"/>
                    <a:pt x="30196" y="22483"/>
                  </a:cubicBezTo>
                  <a:cubicBezTo>
                    <a:pt x="34104" y="22483"/>
                    <a:pt x="38045" y="21289"/>
                    <a:pt x="41217" y="19020"/>
                  </a:cubicBezTo>
                  <a:cubicBezTo>
                    <a:pt x="43618" y="17288"/>
                    <a:pt x="45502" y="15130"/>
                    <a:pt x="46809" y="12485"/>
                  </a:cubicBezTo>
                  <a:cubicBezTo>
                    <a:pt x="48329" y="9385"/>
                    <a:pt x="50123" y="5798"/>
                    <a:pt x="49515" y="2303"/>
                  </a:cubicBezTo>
                  <a:cubicBezTo>
                    <a:pt x="49362" y="1334"/>
                    <a:pt x="48289" y="643"/>
                    <a:pt x="47319" y="643"/>
                  </a:cubicBezTo>
                  <a:cubicBezTo>
                    <a:pt x="47133" y="643"/>
                    <a:pt x="46950" y="668"/>
                    <a:pt x="46779" y="722"/>
                  </a:cubicBezTo>
                  <a:cubicBezTo>
                    <a:pt x="44104" y="1604"/>
                    <a:pt x="41460" y="2455"/>
                    <a:pt x="38785" y="3306"/>
                  </a:cubicBezTo>
                  <a:cubicBezTo>
                    <a:pt x="36323" y="4126"/>
                    <a:pt x="33922" y="4947"/>
                    <a:pt x="31885" y="6497"/>
                  </a:cubicBezTo>
                  <a:cubicBezTo>
                    <a:pt x="30183" y="7804"/>
                    <a:pt x="28694" y="9385"/>
                    <a:pt x="27265" y="10996"/>
                  </a:cubicBezTo>
                  <a:lnTo>
                    <a:pt x="27265" y="2120"/>
                  </a:lnTo>
                  <a:cubicBezTo>
                    <a:pt x="27265" y="707"/>
                    <a:pt x="26156" y="0"/>
                    <a:pt x="25046" y="0"/>
                  </a:cubicBezTo>
                  <a:close/>
                </a:path>
              </a:pathLst>
            </a:custGeom>
            <a:solidFill>
              <a:srgbClr val="9EC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43"/>
            <p:cNvSpPr/>
            <p:nvPr/>
          </p:nvSpPr>
          <p:spPr>
            <a:xfrm>
              <a:off x="6486846" y="3616081"/>
              <a:ext cx="1082843" cy="917626"/>
            </a:xfrm>
            <a:custGeom>
              <a:avLst/>
              <a:gdLst/>
              <a:ahLst/>
              <a:cxnLst/>
              <a:rect l="l" t="t" r="r" b="b"/>
              <a:pathLst>
                <a:path w="21399" h="18134" extrusionOk="0">
                  <a:moveTo>
                    <a:pt x="7214" y="0"/>
                  </a:moveTo>
                  <a:cubicBezTo>
                    <a:pt x="6925" y="0"/>
                    <a:pt x="6626" y="70"/>
                    <a:pt x="6353" y="195"/>
                  </a:cubicBezTo>
                  <a:cubicBezTo>
                    <a:pt x="5715" y="499"/>
                    <a:pt x="5320" y="1229"/>
                    <a:pt x="5532" y="1958"/>
                  </a:cubicBezTo>
                  <a:lnTo>
                    <a:pt x="5532" y="1989"/>
                  </a:lnTo>
                  <a:cubicBezTo>
                    <a:pt x="4043" y="3387"/>
                    <a:pt x="3314" y="5393"/>
                    <a:pt x="2675" y="7369"/>
                  </a:cubicBezTo>
                  <a:cubicBezTo>
                    <a:pt x="1672" y="10408"/>
                    <a:pt x="0" y="14664"/>
                    <a:pt x="1034" y="17916"/>
                  </a:cubicBezTo>
                  <a:cubicBezTo>
                    <a:pt x="1083" y="18047"/>
                    <a:pt x="1247" y="18134"/>
                    <a:pt x="1392" y="18134"/>
                  </a:cubicBezTo>
                  <a:cubicBezTo>
                    <a:pt x="1517" y="18134"/>
                    <a:pt x="1628" y="18070"/>
                    <a:pt x="1642" y="17916"/>
                  </a:cubicBezTo>
                  <a:cubicBezTo>
                    <a:pt x="1642" y="17855"/>
                    <a:pt x="1642" y="17795"/>
                    <a:pt x="1672" y="17764"/>
                  </a:cubicBezTo>
                  <a:cubicBezTo>
                    <a:pt x="1749" y="17860"/>
                    <a:pt x="1850" y="17920"/>
                    <a:pt x="1968" y="17920"/>
                  </a:cubicBezTo>
                  <a:cubicBezTo>
                    <a:pt x="2037" y="17920"/>
                    <a:pt x="2111" y="17900"/>
                    <a:pt x="2189" y="17855"/>
                  </a:cubicBezTo>
                  <a:cubicBezTo>
                    <a:pt x="3162" y="17217"/>
                    <a:pt x="4165" y="16548"/>
                    <a:pt x="5107" y="15819"/>
                  </a:cubicBezTo>
                  <a:cubicBezTo>
                    <a:pt x="5897" y="16275"/>
                    <a:pt x="6931" y="16488"/>
                    <a:pt x="7812" y="16548"/>
                  </a:cubicBezTo>
                  <a:cubicBezTo>
                    <a:pt x="8070" y="16570"/>
                    <a:pt x="8419" y="16591"/>
                    <a:pt x="8763" y="16591"/>
                  </a:cubicBezTo>
                  <a:cubicBezTo>
                    <a:pt x="8905" y="16591"/>
                    <a:pt x="9046" y="16588"/>
                    <a:pt x="9180" y="16579"/>
                  </a:cubicBezTo>
                  <a:cubicBezTo>
                    <a:pt x="9319" y="17181"/>
                    <a:pt x="9900" y="17536"/>
                    <a:pt x="10491" y="17536"/>
                  </a:cubicBezTo>
                  <a:cubicBezTo>
                    <a:pt x="10676" y="17536"/>
                    <a:pt x="10861" y="17502"/>
                    <a:pt x="11034" y="17430"/>
                  </a:cubicBezTo>
                  <a:cubicBezTo>
                    <a:pt x="11916" y="17065"/>
                    <a:pt x="12098" y="15880"/>
                    <a:pt x="11551" y="15150"/>
                  </a:cubicBezTo>
                  <a:cubicBezTo>
                    <a:pt x="11340" y="14869"/>
                    <a:pt x="11007" y="14740"/>
                    <a:pt x="10670" y="14740"/>
                  </a:cubicBezTo>
                  <a:cubicBezTo>
                    <a:pt x="10424" y="14740"/>
                    <a:pt x="10176" y="14809"/>
                    <a:pt x="9970" y="14937"/>
                  </a:cubicBezTo>
                  <a:cubicBezTo>
                    <a:pt x="9818" y="15059"/>
                    <a:pt x="9697" y="15150"/>
                    <a:pt x="9575" y="15272"/>
                  </a:cubicBezTo>
                  <a:cubicBezTo>
                    <a:pt x="9514" y="15363"/>
                    <a:pt x="9423" y="15424"/>
                    <a:pt x="9393" y="15515"/>
                  </a:cubicBezTo>
                  <a:cubicBezTo>
                    <a:pt x="8906" y="15424"/>
                    <a:pt x="8420" y="15424"/>
                    <a:pt x="7964" y="15363"/>
                  </a:cubicBezTo>
                  <a:cubicBezTo>
                    <a:pt x="7387" y="15241"/>
                    <a:pt x="6809" y="15089"/>
                    <a:pt x="6232" y="14937"/>
                  </a:cubicBezTo>
                  <a:cubicBezTo>
                    <a:pt x="7235" y="14177"/>
                    <a:pt x="8177" y="13418"/>
                    <a:pt x="9119" y="12658"/>
                  </a:cubicBezTo>
                  <a:cubicBezTo>
                    <a:pt x="9970" y="13144"/>
                    <a:pt x="11004" y="13387"/>
                    <a:pt x="11946" y="13448"/>
                  </a:cubicBezTo>
                  <a:cubicBezTo>
                    <a:pt x="12198" y="13469"/>
                    <a:pt x="12536" y="13504"/>
                    <a:pt x="12871" y="13504"/>
                  </a:cubicBezTo>
                  <a:cubicBezTo>
                    <a:pt x="13022" y="13504"/>
                    <a:pt x="13172" y="13497"/>
                    <a:pt x="13314" y="13478"/>
                  </a:cubicBezTo>
                  <a:cubicBezTo>
                    <a:pt x="13453" y="14105"/>
                    <a:pt x="14036" y="14466"/>
                    <a:pt x="14628" y="14466"/>
                  </a:cubicBezTo>
                  <a:cubicBezTo>
                    <a:pt x="14811" y="14466"/>
                    <a:pt x="14996" y="14432"/>
                    <a:pt x="15168" y="14360"/>
                  </a:cubicBezTo>
                  <a:cubicBezTo>
                    <a:pt x="16049" y="13995"/>
                    <a:pt x="16232" y="12810"/>
                    <a:pt x="15715" y="12080"/>
                  </a:cubicBezTo>
                  <a:cubicBezTo>
                    <a:pt x="15487" y="11799"/>
                    <a:pt x="15147" y="11670"/>
                    <a:pt x="14806" y="11670"/>
                  </a:cubicBezTo>
                  <a:cubicBezTo>
                    <a:pt x="14558" y="11670"/>
                    <a:pt x="14309" y="11739"/>
                    <a:pt x="14104" y="11867"/>
                  </a:cubicBezTo>
                  <a:cubicBezTo>
                    <a:pt x="13952" y="11959"/>
                    <a:pt x="13830" y="12080"/>
                    <a:pt x="13739" y="12202"/>
                  </a:cubicBezTo>
                  <a:cubicBezTo>
                    <a:pt x="13648" y="12293"/>
                    <a:pt x="13587" y="12354"/>
                    <a:pt x="13527" y="12414"/>
                  </a:cubicBezTo>
                  <a:cubicBezTo>
                    <a:pt x="13040" y="12354"/>
                    <a:pt x="12554" y="12354"/>
                    <a:pt x="12098" y="12263"/>
                  </a:cubicBezTo>
                  <a:cubicBezTo>
                    <a:pt x="11460" y="12171"/>
                    <a:pt x="10852" y="11959"/>
                    <a:pt x="10183" y="11807"/>
                  </a:cubicBezTo>
                  <a:cubicBezTo>
                    <a:pt x="10426" y="11624"/>
                    <a:pt x="10639" y="11472"/>
                    <a:pt x="10882" y="11290"/>
                  </a:cubicBezTo>
                  <a:cubicBezTo>
                    <a:pt x="11642" y="10712"/>
                    <a:pt x="12371" y="10104"/>
                    <a:pt x="13071" y="9527"/>
                  </a:cubicBezTo>
                  <a:cubicBezTo>
                    <a:pt x="13830" y="9922"/>
                    <a:pt x="14803" y="10135"/>
                    <a:pt x="15624" y="10196"/>
                  </a:cubicBezTo>
                  <a:cubicBezTo>
                    <a:pt x="15903" y="10217"/>
                    <a:pt x="16243" y="10239"/>
                    <a:pt x="16580" y="10239"/>
                  </a:cubicBezTo>
                  <a:cubicBezTo>
                    <a:pt x="16719" y="10239"/>
                    <a:pt x="16858" y="10235"/>
                    <a:pt x="16992" y="10226"/>
                  </a:cubicBezTo>
                  <a:cubicBezTo>
                    <a:pt x="17132" y="10836"/>
                    <a:pt x="17743" y="11210"/>
                    <a:pt x="18336" y="11210"/>
                  </a:cubicBezTo>
                  <a:cubicBezTo>
                    <a:pt x="18512" y="11210"/>
                    <a:pt x="18686" y="11177"/>
                    <a:pt x="18846" y="11107"/>
                  </a:cubicBezTo>
                  <a:cubicBezTo>
                    <a:pt x="19727" y="10712"/>
                    <a:pt x="19910" y="9527"/>
                    <a:pt x="19393" y="8828"/>
                  </a:cubicBezTo>
                  <a:cubicBezTo>
                    <a:pt x="19162" y="8526"/>
                    <a:pt x="18827" y="8390"/>
                    <a:pt x="18485" y="8390"/>
                  </a:cubicBezTo>
                  <a:cubicBezTo>
                    <a:pt x="18243" y="8390"/>
                    <a:pt x="17997" y="8458"/>
                    <a:pt x="17782" y="8585"/>
                  </a:cubicBezTo>
                  <a:cubicBezTo>
                    <a:pt x="17630" y="8706"/>
                    <a:pt x="17539" y="8828"/>
                    <a:pt x="17417" y="8919"/>
                  </a:cubicBezTo>
                  <a:cubicBezTo>
                    <a:pt x="17326" y="9010"/>
                    <a:pt x="17265" y="9071"/>
                    <a:pt x="17235" y="9162"/>
                  </a:cubicBezTo>
                  <a:cubicBezTo>
                    <a:pt x="16718" y="9071"/>
                    <a:pt x="16232" y="9071"/>
                    <a:pt x="15776" y="9010"/>
                  </a:cubicBezTo>
                  <a:cubicBezTo>
                    <a:pt x="15259" y="8889"/>
                    <a:pt x="14742" y="8767"/>
                    <a:pt x="14226" y="8615"/>
                  </a:cubicBezTo>
                  <a:cubicBezTo>
                    <a:pt x="15654" y="7490"/>
                    <a:pt x="17113" y="6305"/>
                    <a:pt x="18511" y="5180"/>
                  </a:cubicBezTo>
                  <a:lnTo>
                    <a:pt x="18542" y="5211"/>
                  </a:lnTo>
                  <a:cubicBezTo>
                    <a:pt x="18857" y="5481"/>
                    <a:pt x="19271" y="5634"/>
                    <a:pt x="19687" y="5634"/>
                  </a:cubicBezTo>
                  <a:cubicBezTo>
                    <a:pt x="19834" y="5634"/>
                    <a:pt x="19980" y="5615"/>
                    <a:pt x="20122" y="5575"/>
                  </a:cubicBezTo>
                  <a:cubicBezTo>
                    <a:pt x="20761" y="5393"/>
                    <a:pt x="21186" y="4785"/>
                    <a:pt x="21217" y="4117"/>
                  </a:cubicBezTo>
                  <a:cubicBezTo>
                    <a:pt x="21399" y="3326"/>
                    <a:pt x="20882" y="2658"/>
                    <a:pt x="20183" y="2597"/>
                  </a:cubicBezTo>
                  <a:cubicBezTo>
                    <a:pt x="20021" y="2504"/>
                    <a:pt x="19840" y="2464"/>
                    <a:pt x="19656" y="2464"/>
                  </a:cubicBezTo>
                  <a:cubicBezTo>
                    <a:pt x="19599" y="2464"/>
                    <a:pt x="19541" y="2468"/>
                    <a:pt x="19484" y="2475"/>
                  </a:cubicBezTo>
                  <a:cubicBezTo>
                    <a:pt x="18876" y="2566"/>
                    <a:pt x="18359" y="3022"/>
                    <a:pt x="18207" y="3630"/>
                  </a:cubicBezTo>
                  <a:cubicBezTo>
                    <a:pt x="18147" y="3934"/>
                    <a:pt x="18177" y="4268"/>
                    <a:pt x="18329" y="4572"/>
                  </a:cubicBezTo>
                  <a:cubicBezTo>
                    <a:pt x="16657" y="5788"/>
                    <a:pt x="15016" y="7004"/>
                    <a:pt x="13405" y="8250"/>
                  </a:cubicBezTo>
                  <a:cubicBezTo>
                    <a:pt x="13618" y="7764"/>
                    <a:pt x="13739" y="7186"/>
                    <a:pt x="13861" y="6700"/>
                  </a:cubicBezTo>
                  <a:cubicBezTo>
                    <a:pt x="14013" y="6153"/>
                    <a:pt x="14104" y="5667"/>
                    <a:pt x="14195" y="5150"/>
                  </a:cubicBezTo>
                  <a:cubicBezTo>
                    <a:pt x="14682" y="4998"/>
                    <a:pt x="15077" y="4572"/>
                    <a:pt x="15077" y="4025"/>
                  </a:cubicBezTo>
                  <a:cubicBezTo>
                    <a:pt x="15077" y="3873"/>
                    <a:pt x="15016" y="3721"/>
                    <a:pt x="14986" y="3569"/>
                  </a:cubicBezTo>
                  <a:cubicBezTo>
                    <a:pt x="14986" y="3205"/>
                    <a:pt x="14712" y="2870"/>
                    <a:pt x="14347" y="2718"/>
                  </a:cubicBezTo>
                  <a:cubicBezTo>
                    <a:pt x="14214" y="2669"/>
                    <a:pt x="14073" y="2646"/>
                    <a:pt x="13931" y="2646"/>
                  </a:cubicBezTo>
                  <a:cubicBezTo>
                    <a:pt x="13456" y="2646"/>
                    <a:pt x="12970" y="2905"/>
                    <a:pt x="12736" y="3326"/>
                  </a:cubicBezTo>
                  <a:cubicBezTo>
                    <a:pt x="12432" y="3873"/>
                    <a:pt x="12615" y="4572"/>
                    <a:pt x="13071" y="4937"/>
                  </a:cubicBezTo>
                  <a:cubicBezTo>
                    <a:pt x="12919" y="5484"/>
                    <a:pt x="12767" y="6062"/>
                    <a:pt x="12615" y="6579"/>
                  </a:cubicBezTo>
                  <a:cubicBezTo>
                    <a:pt x="12432" y="7308"/>
                    <a:pt x="12098" y="8098"/>
                    <a:pt x="12250" y="8858"/>
                  </a:cubicBezTo>
                  <a:cubicBezTo>
                    <a:pt x="12250" y="8889"/>
                    <a:pt x="12280" y="8980"/>
                    <a:pt x="12311" y="8980"/>
                  </a:cubicBezTo>
                  <a:lnTo>
                    <a:pt x="10396" y="10469"/>
                  </a:lnTo>
                  <a:cubicBezTo>
                    <a:pt x="10244" y="10560"/>
                    <a:pt x="10031" y="10712"/>
                    <a:pt x="9879" y="10834"/>
                  </a:cubicBezTo>
                  <a:cubicBezTo>
                    <a:pt x="9970" y="10530"/>
                    <a:pt x="10031" y="10226"/>
                    <a:pt x="10122" y="9952"/>
                  </a:cubicBezTo>
                  <a:cubicBezTo>
                    <a:pt x="10274" y="9436"/>
                    <a:pt x="10396" y="8949"/>
                    <a:pt x="10457" y="8402"/>
                  </a:cubicBezTo>
                  <a:cubicBezTo>
                    <a:pt x="10943" y="8250"/>
                    <a:pt x="11338" y="7825"/>
                    <a:pt x="11338" y="7308"/>
                  </a:cubicBezTo>
                  <a:cubicBezTo>
                    <a:pt x="11338" y="7156"/>
                    <a:pt x="11308" y="7004"/>
                    <a:pt x="11247" y="6852"/>
                  </a:cubicBezTo>
                  <a:cubicBezTo>
                    <a:pt x="11247" y="6457"/>
                    <a:pt x="11004" y="6123"/>
                    <a:pt x="10609" y="5971"/>
                  </a:cubicBezTo>
                  <a:cubicBezTo>
                    <a:pt x="10487" y="5932"/>
                    <a:pt x="10360" y="5914"/>
                    <a:pt x="10233" y="5914"/>
                  </a:cubicBezTo>
                  <a:cubicBezTo>
                    <a:pt x="9754" y="5914"/>
                    <a:pt x="9268" y="6171"/>
                    <a:pt x="9028" y="6579"/>
                  </a:cubicBezTo>
                  <a:cubicBezTo>
                    <a:pt x="8724" y="7156"/>
                    <a:pt x="8906" y="7825"/>
                    <a:pt x="9362" y="8220"/>
                  </a:cubicBezTo>
                  <a:cubicBezTo>
                    <a:pt x="9210" y="8737"/>
                    <a:pt x="9058" y="9314"/>
                    <a:pt x="8906" y="9861"/>
                  </a:cubicBezTo>
                  <a:cubicBezTo>
                    <a:pt x="8724" y="10500"/>
                    <a:pt x="8450" y="11168"/>
                    <a:pt x="8481" y="11867"/>
                  </a:cubicBezTo>
                  <a:cubicBezTo>
                    <a:pt x="7569" y="12536"/>
                    <a:pt x="6627" y="13235"/>
                    <a:pt x="5715" y="13965"/>
                  </a:cubicBezTo>
                  <a:cubicBezTo>
                    <a:pt x="5776" y="13661"/>
                    <a:pt x="5867" y="13357"/>
                    <a:pt x="5928" y="13083"/>
                  </a:cubicBezTo>
                  <a:cubicBezTo>
                    <a:pt x="6080" y="12536"/>
                    <a:pt x="6201" y="12050"/>
                    <a:pt x="6292" y="11533"/>
                  </a:cubicBezTo>
                  <a:cubicBezTo>
                    <a:pt x="6779" y="11381"/>
                    <a:pt x="7143" y="10956"/>
                    <a:pt x="7143" y="10408"/>
                  </a:cubicBezTo>
                  <a:cubicBezTo>
                    <a:pt x="7143" y="10256"/>
                    <a:pt x="7113" y="10104"/>
                    <a:pt x="7083" y="9952"/>
                  </a:cubicBezTo>
                  <a:cubicBezTo>
                    <a:pt x="7083" y="9588"/>
                    <a:pt x="6809" y="9253"/>
                    <a:pt x="6444" y="9101"/>
                  </a:cubicBezTo>
                  <a:cubicBezTo>
                    <a:pt x="6311" y="9052"/>
                    <a:pt x="6170" y="9029"/>
                    <a:pt x="6028" y="9029"/>
                  </a:cubicBezTo>
                  <a:cubicBezTo>
                    <a:pt x="5553" y="9029"/>
                    <a:pt x="5067" y="9288"/>
                    <a:pt x="4833" y="9709"/>
                  </a:cubicBezTo>
                  <a:cubicBezTo>
                    <a:pt x="4529" y="10256"/>
                    <a:pt x="4712" y="10956"/>
                    <a:pt x="5168" y="11320"/>
                  </a:cubicBezTo>
                  <a:cubicBezTo>
                    <a:pt x="5016" y="11867"/>
                    <a:pt x="4864" y="12445"/>
                    <a:pt x="4712" y="12962"/>
                  </a:cubicBezTo>
                  <a:cubicBezTo>
                    <a:pt x="4529" y="13600"/>
                    <a:pt x="4256" y="14329"/>
                    <a:pt x="4317" y="15029"/>
                  </a:cubicBezTo>
                  <a:cubicBezTo>
                    <a:pt x="3435" y="15728"/>
                    <a:pt x="2554" y="16457"/>
                    <a:pt x="1763" y="17217"/>
                  </a:cubicBezTo>
                  <a:cubicBezTo>
                    <a:pt x="1915" y="15880"/>
                    <a:pt x="1885" y="14573"/>
                    <a:pt x="2128" y="13235"/>
                  </a:cubicBezTo>
                  <a:cubicBezTo>
                    <a:pt x="2432" y="11776"/>
                    <a:pt x="2888" y="10378"/>
                    <a:pt x="3344" y="8980"/>
                  </a:cubicBezTo>
                  <a:cubicBezTo>
                    <a:pt x="4073" y="6883"/>
                    <a:pt x="4712" y="4451"/>
                    <a:pt x="6171" y="2688"/>
                  </a:cubicBezTo>
                  <a:cubicBezTo>
                    <a:pt x="6384" y="2840"/>
                    <a:pt x="6657" y="2931"/>
                    <a:pt x="6961" y="2931"/>
                  </a:cubicBezTo>
                  <a:cubicBezTo>
                    <a:pt x="7204" y="2931"/>
                    <a:pt x="7387" y="2901"/>
                    <a:pt x="7569" y="2809"/>
                  </a:cubicBezTo>
                  <a:cubicBezTo>
                    <a:pt x="7812" y="2779"/>
                    <a:pt x="8025" y="2627"/>
                    <a:pt x="8207" y="2475"/>
                  </a:cubicBezTo>
                  <a:cubicBezTo>
                    <a:pt x="8663" y="1989"/>
                    <a:pt x="8754" y="1229"/>
                    <a:pt x="8420" y="651"/>
                  </a:cubicBezTo>
                  <a:cubicBezTo>
                    <a:pt x="8154" y="195"/>
                    <a:pt x="7697" y="0"/>
                    <a:pt x="7214" y="0"/>
                  </a:cubicBezTo>
                  <a:close/>
                </a:path>
              </a:pathLst>
            </a:custGeom>
            <a:solidFill>
              <a:srgbClr val="057D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43"/>
            <p:cNvSpPr/>
            <p:nvPr/>
          </p:nvSpPr>
          <p:spPr>
            <a:xfrm>
              <a:off x="5456337" y="3613652"/>
              <a:ext cx="1075151" cy="918132"/>
            </a:xfrm>
            <a:custGeom>
              <a:avLst/>
              <a:gdLst/>
              <a:ahLst/>
              <a:cxnLst/>
              <a:rect l="l" t="t" r="r" b="b"/>
              <a:pathLst>
                <a:path w="21247" h="18144" extrusionOk="0">
                  <a:moveTo>
                    <a:pt x="14150" y="0"/>
                  </a:moveTo>
                  <a:cubicBezTo>
                    <a:pt x="13792" y="0"/>
                    <a:pt x="13440" y="114"/>
                    <a:pt x="13162" y="365"/>
                  </a:cubicBezTo>
                  <a:cubicBezTo>
                    <a:pt x="12736" y="730"/>
                    <a:pt x="12584" y="1399"/>
                    <a:pt x="12797" y="1915"/>
                  </a:cubicBezTo>
                  <a:cubicBezTo>
                    <a:pt x="12949" y="2341"/>
                    <a:pt x="13283" y="2675"/>
                    <a:pt x="13648" y="2797"/>
                  </a:cubicBezTo>
                  <a:lnTo>
                    <a:pt x="13891" y="2918"/>
                  </a:lnTo>
                  <a:cubicBezTo>
                    <a:pt x="14023" y="2947"/>
                    <a:pt x="14158" y="2960"/>
                    <a:pt x="14291" y="2960"/>
                  </a:cubicBezTo>
                  <a:cubicBezTo>
                    <a:pt x="14587" y="2960"/>
                    <a:pt x="14876" y="2892"/>
                    <a:pt x="15107" y="2766"/>
                  </a:cubicBezTo>
                  <a:cubicBezTo>
                    <a:pt x="16536" y="4499"/>
                    <a:pt x="17204" y="6931"/>
                    <a:pt x="17873" y="9028"/>
                  </a:cubicBezTo>
                  <a:cubicBezTo>
                    <a:pt x="18359" y="10426"/>
                    <a:pt x="18815" y="11824"/>
                    <a:pt x="19089" y="13283"/>
                  </a:cubicBezTo>
                  <a:cubicBezTo>
                    <a:pt x="19362" y="14529"/>
                    <a:pt x="19332" y="15776"/>
                    <a:pt x="19484" y="17052"/>
                  </a:cubicBezTo>
                  <a:cubicBezTo>
                    <a:pt x="18754" y="16353"/>
                    <a:pt x="17964" y="15715"/>
                    <a:pt x="17204" y="15107"/>
                  </a:cubicBezTo>
                  <a:cubicBezTo>
                    <a:pt x="17235" y="14408"/>
                    <a:pt x="16961" y="13739"/>
                    <a:pt x="16779" y="13040"/>
                  </a:cubicBezTo>
                  <a:cubicBezTo>
                    <a:pt x="16627" y="12493"/>
                    <a:pt x="16475" y="11946"/>
                    <a:pt x="16323" y="11429"/>
                  </a:cubicBezTo>
                  <a:cubicBezTo>
                    <a:pt x="16779" y="11034"/>
                    <a:pt x="16991" y="10396"/>
                    <a:pt x="16688" y="9818"/>
                  </a:cubicBezTo>
                  <a:cubicBezTo>
                    <a:pt x="16450" y="9367"/>
                    <a:pt x="15991" y="9120"/>
                    <a:pt x="15511" y="9120"/>
                  </a:cubicBezTo>
                  <a:cubicBezTo>
                    <a:pt x="15377" y="9120"/>
                    <a:pt x="15240" y="9140"/>
                    <a:pt x="15107" y="9180"/>
                  </a:cubicBezTo>
                  <a:cubicBezTo>
                    <a:pt x="14712" y="9301"/>
                    <a:pt x="14438" y="9666"/>
                    <a:pt x="14438" y="10061"/>
                  </a:cubicBezTo>
                  <a:cubicBezTo>
                    <a:pt x="14408" y="10213"/>
                    <a:pt x="14377" y="10304"/>
                    <a:pt x="14377" y="10456"/>
                  </a:cubicBezTo>
                  <a:cubicBezTo>
                    <a:pt x="14377" y="11034"/>
                    <a:pt x="14742" y="11459"/>
                    <a:pt x="15259" y="11611"/>
                  </a:cubicBezTo>
                  <a:cubicBezTo>
                    <a:pt x="15320" y="12128"/>
                    <a:pt x="15472" y="12614"/>
                    <a:pt x="15593" y="13162"/>
                  </a:cubicBezTo>
                  <a:cubicBezTo>
                    <a:pt x="15654" y="13435"/>
                    <a:pt x="15745" y="13739"/>
                    <a:pt x="15806" y="14043"/>
                  </a:cubicBezTo>
                  <a:cubicBezTo>
                    <a:pt x="14894" y="13314"/>
                    <a:pt x="13952" y="12614"/>
                    <a:pt x="13040" y="11946"/>
                  </a:cubicBezTo>
                  <a:cubicBezTo>
                    <a:pt x="13070" y="11247"/>
                    <a:pt x="12827" y="10578"/>
                    <a:pt x="12615" y="9940"/>
                  </a:cubicBezTo>
                  <a:cubicBezTo>
                    <a:pt x="12463" y="9362"/>
                    <a:pt x="12311" y="8815"/>
                    <a:pt x="12159" y="8298"/>
                  </a:cubicBezTo>
                  <a:cubicBezTo>
                    <a:pt x="12615" y="7903"/>
                    <a:pt x="12858" y="7265"/>
                    <a:pt x="12554" y="6687"/>
                  </a:cubicBezTo>
                  <a:cubicBezTo>
                    <a:pt x="12313" y="6254"/>
                    <a:pt x="11825" y="5993"/>
                    <a:pt x="11331" y="5993"/>
                  </a:cubicBezTo>
                  <a:cubicBezTo>
                    <a:pt x="11200" y="5993"/>
                    <a:pt x="11070" y="6011"/>
                    <a:pt x="10943" y="6049"/>
                  </a:cubicBezTo>
                  <a:cubicBezTo>
                    <a:pt x="10578" y="6171"/>
                    <a:pt x="10304" y="6535"/>
                    <a:pt x="10304" y="6931"/>
                  </a:cubicBezTo>
                  <a:cubicBezTo>
                    <a:pt x="10274" y="7082"/>
                    <a:pt x="10244" y="7204"/>
                    <a:pt x="10244" y="7356"/>
                  </a:cubicBezTo>
                  <a:cubicBezTo>
                    <a:pt x="10244" y="7903"/>
                    <a:pt x="10608" y="8329"/>
                    <a:pt x="11095" y="8481"/>
                  </a:cubicBezTo>
                  <a:cubicBezTo>
                    <a:pt x="11186" y="9028"/>
                    <a:pt x="11338" y="9514"/>
                    <a:pt x="11459" y="10031"/>
                  </a:cubicBezTo>
                  <a:cubicBezTo>
                    <a:pt x="11520" y="10304"/>
                    <a:pt x="11611" y="10608"/>
                    <a:pt x="11672" y="10912"/>
                  </a:cubicBezTo>
                  <a:cubicBezTo>
                    <a:pt x="11520" y="10791"/>
                    <a:pt x="11338" y="10639"/>
                    <a:pt x="11186" y="10548"/>
                  </a:cubicBezTo>
                  <a:lnTo>
                    <a:pt x="9241" y="9058"/>
                  </a:lnTo>
                  <a:cubicBezTo>
                    <a:pt x="9271" y="9028"/>
                    <a:pt x="9332" y="8967"/>
                    <a:pt x="9332" y="8937"/>
                  </a:cubicBezTo>
                  <a:cubicBezTo>
                    <a:pt x="9484" y="8177"/>
                    <a:pt x="9119" y="7386"/>
                    <a:pt x="8937" y="6657"/>
                  </a:cubicBezTo>
                  <a:cubicBezTo>
                    <a:pt x="8785" y="6079"/>
                    <a:pt x="8633" y="5563"/>
                    <a:pt x="8481" y="5016"/>
                  </a:cubicBezTo>
                  <a:cubicBezTo>
                    <a:pt x="8937" y="4651"/>
                    <a:pt x="9180" y="4013"/>
                    <a:pt x="8876" y="3435"/>
                  </a:cubicBezTo>
                  <a:cubicBezTo>
                    <a:pt x="8641" y="2989"/>
                    <a:pt x="8172" y="2725"/>
                    <a:pt x="7690" y="2725"/>
                  </a:cubicBezTo>
                  <a:cubicBezTo>
                    <a:pt x="7548" y="2725"/>
                    <a:pt x="7404" y="2748"/>
                    <a:pt x="7265" y="2797"/>
                  </a:cubicBezTo>
                  <a:cubicBezTo>
                    <a:pt x="6900" y="2888"/>
                    <a:pt x="6627" y="3283"/>
                    <a:pt x="6627" y="3648"/>
                  </a:cubicBezTo>
                  <a:cubicBezTo>
                    <a:pt x="6596" y="3800"/>
                    <a:pt x="6535" y="3921"/>
                    <a:pt x="6535" y="4073"/>
                  </a:cubicBezTo>
                  <a:cubicBezTo>
                    <a:pt x="6535" y="4651"/>
                    <a:pt x="6931" y="5076"/>
                    <a:pt x="7417" y="5228"/>
                  </a:cubicBezTo>
                  <a:cubicBezTo>
                    <a:pt x="7508" y="5745"/>
                    <a:pt x="7660" y="6231"/>
                    <a:pt x="7751" y="6779"/>
                  </a:cubicBezTo>
                  <a:cubicBezTo>
                    <a:pt x="7873" y="7265"/>
                    <a:pt x="8025" y="7842"/>
                    <a:pt x="8207" y="8329"/>
                  </a:cubicBezTo>
                  <a:cubicBezTo>
                    <a:pt x="6596" y="7113"/>
                    <a:pt x="4924" y="5867"/>
                    <a:pt x="3283" y="4651"/>
                  </a:cubicBezTo>
                  <a:cubicBezTo>
                    <a:pt x="3313" y="4560"/>
                    <a:pt x="3344" y="4468"/>
                    <a:pt x="3344" y="4377"/>
                  </a:cubicBezTo>
                  <a:cubicBezTo>
                    <a:pt x="3496" y="3739"/>
                    <a:pt x="3192" y="3040"/>
                    <a:pt x="2645" y="2736"/>
                  </a:cubicBezTo>
                  <a:cubicBezTo>
                    <a:pt x="2440" y="2625"/>
                    <a:pt x="2218" y="2572"/>
                    <a:pt x="1993" y="2572"/>
                  </a:cubicBezTo>
                  <a:cubicBezTo>
                    <a:pt x="1784" y="2572"/>
                    <a:pt x="1573" y="2618"/>
                    <a:pt x="1368" y="2706"/>
                  </a:cubicBezTo>
                  <a:cubicBezTo>
                    <a:pt x="851" y="2797"/>
                    <a:pt x="395" y="3161"/>
                    <a:pt x="213" y="3739"/>
                  </a:cubicBezTo>
                  <a:cubicBezTo>
                    <a:pt x="0" y="4347"/>
                    <a:pt x="274" y="4985"/>
                    <a:pt x="760" y="5380"/>
                  </a:cubicBezTo>
                  <a:cubicBezTo>
                    <a:pt x="1037" y="5576"/>
                    <a:pt x="1349" y="5667"/>
                    <a:pt x="1668" y="5667"/>
                  </a:cubicBezTo>
                  <a:cubicBezTo>
                    <a:pt x="1944" y="5667"/>
                    <a:pt x="2225" y="5598"/>
                    <a:pt x="2493" y="5472"/>
                  </a:cubicBezTo>
                  <a:cubicBezTo>
                    <a:pt x="2645" y="5411"/>
                    <a:pt x="2736" y="5289"/>
                    <a:pt x="2888" y="5168"/>
                  </a:cubicBezTo>
                  <a:cubicBezTo>
                    <a:pt x="4347" y="6353"/>
                    <a:pt x="5745" y="7508"/>
                    <a:pt x="7204" y="8633"/>
                  </a:cubicBezTo>
                  <a:cubicBezTo>
                    <a:pt x="6657" y="8785"/>
                    <a:pt x="6171" y="8906"/>
                    <a:pt x="5624" y="9028"/>
                  </a:cubicBezTo>
                  <a:cubicBezTo>
                    <a:pt x="5168" y="9089"/>
                    <a:pt x="4651" y="9089"/>
                    <a:pt x="4195" y="9180"/>
                  </a:cubicBezTo>
                  <a:cubicBezTo>
                    <a:pt x="4165" y="9089"/>
                    <a:pt x="4104" y="9058"/>
                    <a:pt x="4043" y="9028"/>
                  </a:cubicBezTo>
                  <a:cubicBezTo>
                    <a:pt x="4013" y="8937"/>
                    <a:pt x="3921" y="8876"/>
                    <a:pt x="3861" y="8785"/>
                  </a:cubicBezTo>
                  <a:cubicBezTo>
                    <a:pt x="3613" y="8556"/>
                    <a:pt x="3281" y="8423"/>
                    <a:pt x="2949" y="8423"/>
                  </a:cubicBezTo>
                  <a:cubicBezTo>
                    <a:pt x="2751" y="8423"/>
                    <a:pt x="2553" y="8470"/>
                    <a:pt x="2371" y="8572"/>
                  </a:cubicBezTo>
                  <a:cubicBezTo>
                    <a:pt x="1946" y="8785"/>
                    <a:pt x="1733" y="9332"/>
                    <a:pt x="1733" y="9788"/>
                  </a:cubicBezTo>
                  <a:cubicBezTo>
                    <a:pt x="1733" y="10183"/>
                    <a:pt x="1885" y="10608"/>
                    <a:pt x="2189" y="10882"/>
                  </a:cubicBezTo>
                  <a:cubicBezTo>
                    <a:pt x="2452" y="11121"/>
                    <a:pt x="2790" y="11238"/>
                    <a:pt x="3126" y="11238"/>
                  </a:cubicBezTo>
                  <a:cubicBezTo>
                    <a:pt x="3644" y="11238"/>
                    <a:pt x="4156" y="10961"/>
                    <a:pt x="4377" y="10426"/>
                  </a:cubicBezTo>
                  <a:cubicBezTo>
                    <a:pt x="4408" y="10335"/>
                    <a:pt x="4408" y="10304"/>
                    <a:pt x="4468" y="10244"/>
                  </a:cubicBezTo>
                  <a:cubicBezTo>
                    <a:pt x="4599" y="10252"/>
                    <a:pt x="4729" y="10256"/>
                    <a:pt x="4858" y="10256"/>
                  </a:cubicBezTo>
                  <a:cubicBezTo>
                    <a:pt x="5209" y="10256"/>
                    <a:pt x="5547" y="10227"/>
                    <a:pt x="5836" y="10183"/>
                  </a:cubicBezTo>
                  <a:cubicBezTo>
                    <a:pt x="6657" y="10122"/>
                    <a:pt x="7599" y="9940"/>
                    <a:pt x="8359" y="9545"/>
                  </a:cubicBezTo>
                  <a:cubicBezTo>
                    <a:pt x="9089" y="10122"/>
                    <a:pt x="9849" y="10730"/>
                    <a:pt x="10578" y="11307"/>
                  </a:cubicBezTo>
                  <a:cubicBezTo>
                    <a:pt x="10791" y="11490"/>
                    <a:pt x="11034" y="11642"/>
                    <a:pt x="11247" y="11824"/>
                  </a:cubicBezTo>
                  <a:cubicBezTo>
                    <a:pt x="10608" y="11976"/>
                    <a:pt x="10000" y="12159"/>
                    <a:pt x="9362" y="12280"/>
                  </a:cubicBezTo>
                  <a:cubicBezTo>
                    <a:pt x="8906" y="12371"/>
                    <a:pt x="8359" y="12371"/>
                    <a:pt x="7903" y="12432"/>
                  </a:cubicBezTo>
                  <a:cubicBezTo>
                    <a:pt x="7873" y="12371"/>
                    <a:pt x="7842" y="12341"/>
                    <a:pt x="7751" y="12280"/>
                  </a:cubicBezTo>
                  <a:cubicBezTo>
                    <a:pt x="7721" y="12219"/>
                    <a:pt x="7660" y="12128"/>
                    <a:pt x="7569" y="12067"/>
                  </a:cubicBezTo>
                  <a:cubicBezTo>
                    <a:pt x="7339" y="11818"/>
                    <a:pt x="7013" y="11690"/>
                    <a:pt x="6673" y="11690"/>
                  </a:cubicBezTo>
                  <a:cubicBezTo>
                    <a:pt x="6474" y="11690"/>
                    <a:pt x="6271" y="11734"/>
                    <a:pt x="6079" y="11824"/>
                  </a:cubicBezTo>
                  <a:cubicBezTo>
                    <a:pt x="5684" y="12067"/>
                    <a:pt x="5441" y="12584"/>
                    <a:pt x="5441" y="13040"/>
                  </a:cubicBezTo>
                  <a:cubicBezTo>
                    <a:pt x="5441" y="13466"/>
                    <a:pt x="5593" y="13891"/>
                    <a:pt x="5897" y="14165"/>
                  </a:cubicBezTo>
                  <a:cubicBezTo>
                    <a:pt x="6168" y="14400"/>
                    <a:pt x="6502" y="14512"/>
                    <a:pt x="6833" y="14512"/>
                  </a:cubicBezTo>
                  <a:cubicBezTo>
                    <a:pt x="7357" y="14512"/>
                    <a:pt x="7874" y="14230"/>
                    <a:pt x="8116" y="13709"/>
                  </a:cubicBezTo>
                  <a:cubicBezTo>
                    <a:pt x="8146" y="13618"/>
                    <a:pt x="8146" y="13587"/>
                    <a:pt x="8177" y="13496"/>
                  </a:cubicBezTo>
                  <a:cubicBezTo>
                    <a:pt x="8328" y="13515"/>
                    <a:pt x="8481" y="13522"/>
                    <a:pt x="8633" y="13522"/>
                  </a:cubicBezTo>
                  <a:cubicBezTo>
                    <a:pt x="8969" y="13522"/>
                    <a:pt x="9293" y="13487"/>
                    <a:pt x="9545" y="13466"/>
                  </a:cubicBezTo>
                  <a:cubicBezTo>
                    <a:pt x="10487" y="13405"/>
                    <a:pt x="11520" y="13162"/>
                    <a:pt x="12371" y="12675"/>
                  </a:cubicBezTo>
                  <a:cubicBezTo>
                    <a:pt x="13314" y="13435"/>
                    <a:pt x="14256" y="14225"/>
                    <a:pt x="15259" y="14955"/>
                  </a:cubicBezTo>
                  <a:cubicBezTo>
                    <a:pt x="14681" y="15107"/>
                    <a:pt x="14104" y="15259"/>
                    <a:pt x="13526" y="15380"/>
                  </a:cubicBezTo>
                  <a:cubicBezTo>
                    <a:pt x="13070" y="15441"/>
                    <a:pt x="12554" y="15441"/>
                    <a:pt x="12098" y="15532"/>
                  </a:cubicBezTo>
                  <a:cubicBezTo>
                    <a:pt x="12067" y="15441"/>
                    <a:pt x="12007" y="15411"/>
                    <a:pt x="11946" y="15380"/>
                  </a:cubicBezTo>
                  <a:cubicBezTo>
                    <a:pt x="11915" y="15289"/>
                    <a:pt x="11824" y="15228"/>
                    <a:pt x="11763" y="15137"/>
                  </a:cubicBezTo>
                  <a:cubicBezTo>
                    <a:pt x="11516" y="14909"/>
                    <a:pt x="11184" y="14775"/>
                    <a:pt x="10851" y="14775"/>
                  </a:cubicBezTo>
                  <a:cubicBezTo>
                    <a:pt x="10654" y="14775"/>
                    <a:pt x="10455" y="14823"/>
                    <a:pt x="10274" y="14925"/>
                  </a:cubicBezTo>
                  <a:cubicBezTo>
                    <a:pt x="9849" y="15137"/>
                    <a:pt x="9636" y="15684"/>
                    <a:pt x="9636" y="16140"/>
                  </a:cubicBezTo>
                  <a:cubicBezTo>
                    <a:pt x="9636" y="16536"/>
                    <a:pt x="9788" y="16961"/>
                    <a:pt x="10092" y="17235"/>
                  </a:cubicBezTo>
                  <a:cubicBezTo>
                    <a:pt x="10355" y="17474"/>
                    <a:pt x="10693" y="17591"/>
                    <a:pt x="11029" y="17591"/>
                  </a:cubicBezTo>
                  <a:cubicBezTo>
                    <a:pt x="11547" y="17591"/>
                    <a:pt x="12059" y="17313"/>
                    <a:pt x="12280" y="16779"/>
                  </a:cubicBezTo>
                  <a:cubicBezTo>
                    <a:pt x="12311" y="16687"/>
                    <a:pt x="12311" y="16657"/>
                    <a:pt x="12371" y="16596"/>
                  </a:cubicBezTo>
                  <a:cubicBezTo>
                    <a:pt x="12502" y="16604"/>
                    <a:pt x="12632" y="16608"/>
                    <a:pt x="12761" y="16608"/>
                  </a:cubicBezTo>
                  <a:cubicBezTo>
                    <a:pt x="13112" y="16608"/>
                    <a:pt x="13450" y="16580"/>
                    <a:pt x="13739" y="16536"/>
                  </a:cubicBezTo>
                  <a:cubicBezTo>
                    <a:pt x="14590" y="16475"/>
                    <a:pt x="15624" y="16232"/>
                    <a:pt x="16414" y="15836"/>
                  </a:cubicBezTo>
                  <a:cubicBezTo>
                    <a:pt x="17387" y="16536"/>
                    <a:pt x="18359" y="17235"/>
                    <a:pt x="19362" y="17873"/>
                  </a:cubicBezTo>
                  <a:cubicBezTo>
                    <a:pt x="19404" y="17894"/>
                    <a:pt x="19475" y="17929"/>
                    <a:pt x="19535" y="17929"/>
                  </a:cubicBezTo>
                  <a:cubicBezTo>
                    <a:pt x="19562" y="17929"/>
                    <a:pt x="19587" y="17922"/>
                    <a:pt x="19606" y="17903"/>
                  </a:cubicBezTo>
                  <a:cubicBezTo>
                    <a:pt x="19634" y="18073"/>
                    <a:pt x="19754" y="18144"/>
                    <a:pt x="19881" y="18144"/>
                  </a:cubicBezTo>
                  <a:cubicBezTo>
                    <a:pt x="20026" y="18144"/>
                    <a:pt x="20181" y="18050"/>
                    <a:pt x="20213" y="17903"/>
                  </a:cubicBezTo>
                  <a:cubicBezTo>
                    <a:pt x="21247" y="14681"/>
                    <a:pt x="19575" y="10426"/>
                    <a:pt x="18602" y="7386"/>
                  </a:cubicBezTo>
                  <a:cubicBezTo>
                    <a:pt x="17995" y="5380"/>
                    <a:pt x="17265" y="3374"/>
                    <a:pt x="15776" y="1946"/>
                  </a:cubicBezTo>
                  <a:cubicBezTo>
                    <a:pt x="15928" y="1459"/>
                    <a:pt x="15836" y="882"/>
                    <a:pt x="15411" y="517"/>
                  </a:cubicBezTo>
                  <a:cubicBezTo>
                    <a:pt x="15085" y="191"/>
                    <a:pt x="14613" y="0"/>
                    <a:pt x="14150" y="0"/>
                  </a:cubicBezTo>
                  <a:close/>
                </a:path>
              </a:pathLst>
            </a:custGeom>
            <a:solidFill>
              <a:srgbClr val="057D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43"/>
            <p:cNvSpPr/>
            <p:nvPr/>
          </p:nvSpPr>
          <p:spPr>
            <a:xfrm>
              <a:off x="5525560" y="1695340"/>
              <a:ext cx="2041102" cy="1896025"/>
            </a:xfrm>
            <a:custGeom>
              <a:avLst/>
              <a:gdLst/>
              <a:ahLst/>
              <a:cxnLst/>
              <a:rect l="l" t="t" r="r" b="b"/>
              <a:pathLst>
                <a:path w="40336" h="37469" extrusionOk="0">
                  <a:moveTo>
                    <a:pt x="20171" y="1"/>
                  </a:moveTo>
                  <a:cubicBezTo>
                    <a:pt x="19162" y="1"/>
                    <a:pt x="18141" y="82"/>
                    <a:pt x="17113" y="250"/>
                  </a:cubicBezTo>
                  <a:cubicBezTo>
                    <a:pt x="6900" y="1952"/>
                    <a:pt x="0" y="11588"/>
                    <a:pt x="1672" y="21801"/>
                  </a:cubicBezTo>
                  <a:cubicBezTo>
                    <a:pt x="3201" y="30946"/>
                    <a:pt x="11130" y="37468"/>
                    <a:pt x="20128" y="37468"/>
                  </a:cubicBezTo>
                  <a:cubicBezTo>
                    <a:pt x="21149" y="37468"/>
                    <a:pt x="22183" y="37385"/>
                    <a:pt x="23222" y="37211"/>
                  </a:cubicBezTo>
                  <a:cubicBezTo>
                    <a:pt x="33435" y="35539"/>
                    <a:pt x="40335" y="25904"/>
                    <a:pt x="38663" y="15691"/>
                  </a:cubicBezTo>
                  <a:cubicBezTo>
                    <a:pt x="37133" y="6506"/>
                    <a:pt x="29185" y="1"/>
                    <a:pt x="20171" y="1"/>
                  </a:cubicBezTo>
                  <a:close/>
                </a:path>
              </a:pathLst>
            </a:custGeom>
            <a:solidFill>
              <a:srgbClr val="00C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43"/>
            <p:cNvSpPr/>
            <p:nvPr/>
          </p:nvSpPr>
          <p:spPr>
            <a:xfrm>
              <a:off x="6554501" y="1934079"/>
              <a:ext cx="887568" cy="1647314"/>
            </a:xfrm>
            <a:custGeom>
              <a:avLst/>
              <a:gdLst/>
              <a:ahLst/>
              <a:cxnLst/>
              <a:rect l="l" t="t" r="r" b="b"/>
              <a:pathLst>
                <a:path w="17540" h="32554" extrusionOk="0">
                  <a:moveTo>
                    <a:pt x="12311" y="0"/>
                  </a:moveTo>
                  <a:cubicBezTo>
                    <a:pt x="12220" y="244"/>
                    <a:pt x="12098" y="395"/>
                    <a:pt x="11977" y="578"/>
                  </a:cubicBezTo>
                  <a:cubicBezTo>
                    <a:pt x="11399" y="1399"/>
                    <a:pt x="10639" y="1854"/>
                    <a:pt x="9667" y="2067"/>
                  </a:cubicBezTo>
                  <a:cubicBezTo>
                    <a:pt x="8420" y="2280"/>
                    <a:pt x="7205" y="2402"/>
                    <a:pt x="6050" y="3040"/>
                  </a:cubicBezTo>
                  <a:cubicBezTo>
                    <a:pt x="5138" y="3526"/>
                    <a:pt x="4195" y="4195"/>
                    <a:pt x="3861" y="5198"/>
                  </a:cubicBezTo>
                  <a:cubicBezTo>
                    <a:pt x="3557" y="6079"/>
                    <a:pt x="3709" y="7022"/>
                    <a:pt x="3922" y="7934"/>
                  </a:cubicBezTo>
                  <a:cubicBezTo>
                    <a:pt x="4165" y="8815"/>
                    <a:pt x="4499" y="9605"/>
                    <a:pt x="4773" y="10487"/>
                  </a:cubicBezTo>
                  <a:cubicBezTo>
                    <a:pt x="4864" y="10821"/>
                    <a:pt x="4925" y="11095"/>
                    <a:pt x="4803" y="11429"/>
                  </a:cubicBezTo>
                  <a:cubicBezTo>
                    <a:pt x="4682" y="11824"/>
                    <a:pt x="4226" y="12280"/>
                    <a:pt x="4408" y="12706"/>
                  </a:cubicBezTo>
                  <a:cubicBezTo>
                    <a:pt x="4651" y="13314"/>
                    <a:pt x="5533" y="13526"/>
                    <a:pt x="5867" y="14104"/>
                  </a:cubicBezTo>
                  <a:cubicBezTo>
                    <a:pt x="6050" y="14438"/>
                    <a:pt x="6141" y="14833"/>
                    <a:pt x="6354" y="15137"/>
                  </a:cubicBezTo>
                  <a:cubicBezTo>
                    <a:pt x="6475" y="15320"/>
                    <a:pt x="6627" y="15472"/>
                    <a:pt x="6749" y="15624"/>
                  </a:cubicBezTo>
                  <a:cubicBezTo>
                    <a:pt x="6901" y="15897"/>
                    <a:pt x="6901" y="16080"/>
                    <a:pt x="6688" y="16353"/>
                  </a:cubicBezTo>
                  <a:cubicBezTo>
                    <a:pt x="6293" y="16991"/>
                    <a:pt x="5594" y="17569"/>
                    <a:pt x="5016" y="18025"/>
                  </a:cubicBezTo>
                  <a:cubicBezTo>
                    <a:pt x="4256" y="18572"/>
                    <a:pt x="3405" y="18937"/>
                    <a:pt x="2584" y="19423"/>
                  </a:cubicBezTo>
                  <a:cubicBezTo>
                    <a:pt x="1642" y="20001"/>
                    <a:pt x="913" y="20821"/>
                    <a:pt x="305" y="21733"/>
                  </a:cubicBezTo>
                  <a:cubicBezTo>
                    <a:pt x="92" y="22128"/>
                    <a:pt x="1" y="22189"/>
                    <a:pt x="274" y="22463"/>
                  </a:cubicBezTo>
                  <a:cubicBezTo>
                    <a:pt x="548" y="22736"/>
                    <a:pt x="730" y="23040"/>
                    <a:pt x="822" y="23375"/>
                  </a:cubicBezTo>
                  <a:cubicBezTo>
                    <a:pt x="1034" y="24195"/>
                    <a:pt x="882" y="25168"/>
                    <a:pt x="852" y="26019"/>
                  </a:cubicBezTo>
                  <a:cubicBezTo>
                    <a:pt x="822" y="27083"/>
                    <a:pt x="822" y="28207"/>
                    <a:pt x="1034" y="29271"/>
                  </a:cubicBezTo>
                  <a:cubicBezTo>
                    <a:pt x="1277" y="30396"/>
                    <a:pt x="1825" y="31581"/>
                    <a:pt x="2584" y="32554"/>
                  </a:cubicBezTo>
                  <a:cubicBezTo>
                    <a:pt x="5563" y="32098"/>
                    <a:pt x="8329" y="30973"/>
                    <a:pt x="10700" y="29302"/>
                  </a:cubicBezTo>
                  <a:cubicBezTo>
                    <a:pt x="11338" y="27630"/>
                    <a:pt x="11764" y="25837"/>
                    <a:pt x="11946" y="24134"/>
                  </a:cubicBezTo>
                  <a:cubicBezTo>
                    <a:pt x="12098" y="22615"/>
                    <a:pt x="12098" y="21216"/>
                    <a:pt x="11399" y="19788"/>
                  </a:cubicBezTo>
                  <a:cubicBezTo>
                    <a:pt x="10731" y="18390"/>
                    <a:pt x="9667" y="16900"/>
                    <a:pt x="10092" y="15229"/>
                  </a:cubicBezTo>
                  <a:cubicBezTo>
                    <a:pt x="10335" y="14104"/>
                    <a:pt x="11764" y="13466"/>
                    <a:pt x="12554" y="12706"/>
                  </a:cubicBezTo>
                  <a:cubicBezTo>
                    <a:pt x="14226" y="11064"/>
                    <a:pt x="15928" y="9423"/>
                    <a:pt x="17539" y="7721"/>
                  </a:cubicBezTo>
                  <a:cubicBezTo>
                    <a:pt x="16475" y="4712"/>
                    <a:pt x="14652" y="2098"/>
                    <a:pt x="12311" y="0"/>
                  </a:cubicBezTo>
                  <a:close/>
                </a:path>
              </a:pathLst>
            </a:custGeom>
            <a:solidFill>
              <a:srgbClr val="057D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43"/>
            <p:cNvSpPr/>
            <p:nvPr/>
          </p:nvSpPr>
          <p:spPr>
            <a:xfrm>
              <a:off x="5602425" y="2319968"/>
              <a:ext cx="859888" cy="1059971"/>
            </a:xfrm>
            <a:custGeom>
              <a:avLst/>
              <a:gdLst/>
              <a:ahLst/>
              <a:cxnLst/>
              <a:rect l="l" t="t" r="r" b="b"/>
              <a:pathLst>
                <a:path w="16993" h="20947" extrusionOk="0">
                  <a:moveTo>
                    <a:pt x="3961" y="0"/>
                  </a:moveTo>
                  <a:cubicBezTo>
                    <a:pt x="2945" y="0"/>
                    <a:pt x="1929" y="184"/>
                    <a:pt x="913" y="551"/>
                  </a:cubicBezTo>
                  <a:cubicBezTo>
                    <a:pt x="305" y="2374"/>
                    <a:pt x="1" y="4320"/>
                    <a:pt x="1" y="6326"/>
                  </a:cubicBezTo>
                  <a:cubicBezTo>
                    <a:pt x="1" y="12253"/>
                    <a:pt x="2767" y="17481"/>
                    <a:pt x="7053" y="20946"/>
                  </a:cubicBezTo>
                  <a:cubicBezTo>
                    <a:pt x="6870" y="20490"/>
                    <a:pt x="6810" y="20004"/>
                    <a:pt x="6810" y="19457"/>
                  </a:cubicBezTo>
                  <a:cubicBezTo>
                    <a:pt x="6810" y="18484"/>
                    <a:pt x="7235" y="17633"/>
                    <a:pt x="7873" y="16873"/>
                  </a:cubicBezTo>
                  <a:cubicBezTo>
                    <a:pt x="8572" y="16083"/>
                    <a:pt x="9545" y="15718"/>
                    <a:pt x="10457" y="15201"/>
                  </a:cubicBezTo>
                  <a:cubicBezTo>
                    <a:pt x="11308" y="14745"/>
                    <a:pt x="12372" y="13834"/>
                    <a:pt x="12463" y="12831"/>
                  </a:cubicBezTo>
                  <a:cubicBezTo>
                    <a:pt x="12554" y="11979"/>
                    <a:pt x="10548" y="12253"/>
                    <a:pt x="10001" y="11979"/>
                  </a:cubicBezTo>
                  <a:cubicBezTo>
                    <a:pt x="8755" y="11463"/>
                    <a:pt x="9211" y="9821"/>
                    <a:pt x="9879" y="8970"/>
                  </a:cubicBezTo>
                  <a:cubicBezTo>
                    <a:pt x="10761" y="7876"/>
                    <a:pt x="12098" y="7055"/>
                    <a:pt x="13527" y="6964"/>
                  </a:cubicBezTo>
                  <a:cubicBezTo>
                    <a:pt x="14560" y="6934"/>
                    <a:pt x="16992" y="7055"/>
                    <a:pt x="16202" y="5323"/>
                  </a:cubicBezTo>
                  <a:cubicBezTo>
                    <a:pt x="15839" y="4574"/>
                    <a:pt x="14920" y="4497"/>
                    <a:pt x="14115" y="4497"/>
                  </a:cubicBezTo>
                  <a:cubicBezTo>
                    <a:pt x="13908" y="4497"/>
                    <a:pt x="13708" y="4502"/>
                    <a:pt x="13527" y="4502"/>
                  </a:cubicBezTo>
                  <a:cubicBezTo>
                    <a:pt x="12767" y="4502"/>
                    <a:pt x="12007" y="4502"/>
                    <a:pt x="11308" y="4381"/>
                  </a:cubicBezTo>
                  <a:cubicBezTo>
                    <a:pt x="9971" y="4198"/>
                    <a:pt x="8360" y="3803"/>
                    <a:pt x="7235" y="3104"/>
                  </a:cubicBezTo>
                  <a:cubicBezTo>
                    <a:pt x="6688" y="2739"/>
                    <a:pt x="6597" y="2374"/>
                    <a:pt x="6566" y="1767"/>
                  </a:cubicBezTo>
                  <a:cubicBezTo>
                    <a:pt x="6506" y="1037"/>
                    <a:pt x="6566" y="551"/>
                    <a:pt x="5746" y="277"/>
                  </a:cubicBezTo>
                  <a:cubicBezTo>
                    <a:pt x="5259" y="125"/>
                    <a:pt x="4712" y="64"/>
                    <a:pt x="4195" y="4"/>
                  </a:cubicBezTo>
                  <a:cubicBezTo>
                    <a:pt x="4117" y="1"/>
                    <a:pt x="4039" y="0"/>
                    <a:pt x="3961" y="0"/>
                  </a:cubicBezTo>
                  <a:close/>
                </a:path>
              </a:pathLst>
            </a:custGeom>
            <a:solidFill>
              <a:srgbClr val="057D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43"/>
            <p:cNvSpPr/>
            <p:nvPr/>
          </p:nvSpPr>
          <p:spPr>
            <a:xfrm>
              <a:off x="6088456" y="1697212"/>
              <a:ext cx="885999" cy="465644"/>
            </a:xfrm>
            <a:custGeom>
              <a:avLst/>
              <a:gdLst/>
              <a:ahLst/>
              <a:cxnLst/>
              <a:rect l="l" t="t" r="r" b="b"/>
              <a:pathLst>
                <a:path w="17509" h="9202" extrusionOk="0">
                  <a:moveTo>
                    <a:pt x="9028" y="0"/>
                  </a:moveTo>
                  <a:cubicBezTo>
                    <a:pt x="5867" y="0"/>
                    <a:pt x="2919" y="760"/>
                    <a:pt x="335" y="2128"/>
                  </a:cubicBezTo>
                  <a:cubicBezTo>
                    <a:pt x="396" y="3101"/>
                    <a:pt x="1" y="4073"/>
                    <a:pt x="214" y="5016"/>
                  </a:cubicBezTo>
                  <a:cubicBezTo>
                    <a:pt x="457" y="5988"/>
                    <a:pt x="1885" y="6444"/>
                    <a:pt x="2645" y="6809"/>
                  </a:cubicBezTo>
                  <a:cubicBezTo>
                    <a:pt x="3314" y="7143"/>
                    <a:pt x="3831" y="7356"/>
                    <a:pt x="4074" y="8116"/>
                  </a:cubicBezTo>
                  <a:cubicBezTo>
                    <a:pt x="4226" y="8572"/>
                    <a:pt x="4317" y="8967"/>
                    <a:pt x="4803" y="9119"/>
                  </a:cubicBezTo>
                  <a:cubicBezTo>
                    <a:pt x="4973" y="9175"/>
                    <a:pt x="5157" y="9202"/>
                    <a:pt x="5345" y="9202"/>
                  </a:cubicBezTo>
                  <a:cubicBezTo>
                    <a:pt x="5867" y="9202"/>
                    <a:pt x="6422" y="8998"/>
                    <a:pt x="6779" y="8663"/>
                  </a:cubicBezTo>
                  <a:cubicBezTo>
                    <a:pt x="7661" y="7873"/>
                    <a:pt x="8025" y="6687"/>
                    <a:pt x="9120" y="6049"/>
                  </a:cubicBezTo>
                  <a:cubicBezTo>
                    <a:pt x="9428" y="5861"/>
                    <a:pt x="9720" y="5790"/>
                    <a:pt x="10004" y="5790"/>
                  </a:cubicBezTo>
                  <a:cubicBezTo>
                    <a:pt x="10866" y="5790"/>
                    <a:pt x="11655" y="6444"/>
                    <a:pt x="12615" y="6444"/>
                  </a:cubicBezTo>
                  <a:cubicBezTo>
                    <a:pt x="14013" y="6444"/>
                    <a:pt x="15229" y="5289"/>
                    <a:pt x="15989" y="4225"/>
                  </a:cubicBezTo>
                  <a:cubicBezTo>
                    <a:pt x="16506" y="3496"/>
                    <a:pt x="16962" y="2736"/>
                    <a:pt x="17509" y="2037"/>
                  </a:cubicBezTo>
                  <a:cubicBezTo>
                    <a:pt x="14956" y="730"/>
                    <a:pt x="12068" y="0"/>
                    <a:pt x="9028" y="0"/>
                  </a:cubicBezTo>
                  <a:close/>
                </a:path>
              </a:pathLst>
            </a:custGeom>
            <a:solidFill>
              <a:srgbClr val="057D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43"/>
            <p:cNvSpPr/>
            <p:nvPr/>
          </p:nvSpPr>
          <p:spPr>
            <a:xfrm>
              <a:off x="4946320" y="2062203"/>
              <a:ext cx="365552" cy="164104"/>
            </a:xfrm>
            <a:custGeom>
              <a:avLst/>
              <a:gdLst/>
              <a:ahLst/>
              <a:cxnLst/>
              <a:rect l="l" t="t" r="r" b="b"/>
              <a:pathLst>
                <a:path w="7224" h="3243" extrusionOk="0">
                  <a:moveTo>
                    <a:pt x="5307" y="1"/>
                  </a:moveTo>
                  <a:cubicBezTo>
                    <a:pt x="3297" y="1"/>
                    <a:pt x="0" y="234"/>
                    <a:pt x="535" y="2180"/>
                  </a:cubicBezTo>
                  <a:cubicBezTo>
                    <a:pt x="735" y="2954"/>
                    <a:pt x="1249" y="3243"/>
                    <a:pt x="1904" y="3243"/>
                  </a:cubicBezTo>
                  <a:cubicBezTo>
                    <a:pt x="3540" y="3243"/>
                    <a:pt x="6059" y="1445"/>
                    <a:pt x="6797" y="903"/>
                  </a:cubicBezTo>
                  <a:cubicBezTo>
                    <a:pt x="7224" y="618"/>
                    <a:pt x="6984" y="13"/>
                    <a:pt x="6577" y="13"/>
                  </a:cubicBezTo>
                  <a:cubicBezTo>
                    <a:pt x="6549" y="13"/>
                    <a:pt x="6521" y="16"/>
                    <a:pt x="6493" y="22"/>
                  </a:cubicBezTo>
                  <a:cubicBezTo>
                    <a:pt x="6231" y="15"/>
                    <a:pt x="5809" y="1"/>
                    <a:pt x="53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43"/>
            <p:cNvSpPr/>
            <p:nvPr/>
          </p:nvSpPr>
          <p:spPr>
            <a:xfrm>
              <a:off x="5162542" y="2161382"/>
              <a:ext cx="238490" cy="325070"/>
            </a:xfrm>
            <a:custGeom>
              <a:avLst/>
              <a:gdLst/>
              <a:ahLst/>
              <a:cxnLst/>
              <a:rect l="l" t="t" r="r" b="b"/>
              <a:pathLst>
                <a:path w="4713" h="6424" extrusionOk="0">
                  <a:moveTo>
                    <a:pt x="4044" y="0"/>
                  </a:moveTo>
                  <a:cubicBezTo>
                    <a:pt x="3995" y="0"/>
                    <a:pt x="3943" y="11"/>
                    <a:pt x="3891" y="37"/>
                  </a:cubicBezTo>
                  <a:cubicBezTo>
                    <a:pt x="2645" y="676"/>
                    <a:pt x="1764" y="1739"/>
                    <a:pt x="1156" y="2986"/>
                  </a:cubicBezTo>
                  <a:cubicBezTo>
                    <a:pt x="730" y="3898"/>
                    <a:pt x="1" y="5265"/>
                    <a:pt x="943" y="6116"/>
                  </a:cubicBezTo>
                  <a:cubicBezTo>
                    <a:pt x="1194" y="6333"/>
                    <a:pt x="1470" y="6424"/>
                    <a:pt x="1748" y="6424"/>
                  </a:cubicBezTo>
                  <a:cubicBezTo>
                    <a:pt x="2446" y="6424"/>
                    <a:pt x="3157" y="5852"/>
                    <a:pt x="3527" y="5265"/>
                  </a:cubicBezTo>
                  <a:cubicBezTo>
                    <a:pt x="4347" y="4019"/>
                    <a:pt x="4438" y="2195"/>
                    <a:pt x="4651" y="767"/>
                  </a:cubicBezTo>
                  <a:cubicBezTo>
                    <a:pt x="4712" y="493"/>
                    <a:pt x="4560" y="250"/>
                    <a:pt x="4347" y="159"/>
                  </a:cubicBezTo>
                  <a:cubicBezTo>
                    <a:pt x="4282" y="72"/>
                    <a:pt x="4170" y="0"/>
                    <a:pt x="40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43"/>
            <p:cNvSpPr/>
            <p:nvPr/>
          </p:nvSpPr>
          <p:spPr>
            <a:xfrm>
              <a:off x="7663392" y="2000721"/>
              <a:ext cx="364642" cy="164053"/>
            </a:xfrm>
            <a:custGeom>
              <a:avLst/>
              <a:gdLst/>
              <a:ahLst/>
              <a:cxnLst/>
              <a:rect l="l" t="t" r="r" b="b"/>
              <a:pathLst>
                <a:path w="7206" h="3242" extrusionOk="0">
                  <a:moveTo>
                    <a:pt x="1926" y="0"/>
                  </a:moveTo>
                  <a:cubicBezTo>
                    <a:pt x="1423" y="0"/>
                    <a:pt x="999" y="15"/>
                    <a:pt x="732" y="21"/>
                  </a:cubicBezTo>
                  <a:cubicBezTo>
                    <a:pt x="703" y="15"/>
                    <a:pt x="675" y="12"/>
                    <a:pt x="648" y="12"/>
                  </a:cubicBezTo>
                  <a:cubicBezTo>
                    <a:pt x="240" y="12"/>
                    <a:pt x="0" y="617"/>
                    <a:pt x="428" y="902"/>
                  </a:cubicBezTo>
                  <a:cubicBezTo>
                    <a:pt x="1187" y="1445"/>
                    <a:pt x="3712" y="3242"/>
                    <a:pt x="5350" y="3242"/>
                  </a:cubicBezTo>
                  <a:cubicBezTo>
                    <a:pt x="6006" y="3242"/>
                    <a:pt x="6520" y="2953"/>
                    <a:pt x="6720" y="2179"/>
                  </a:cubicBezTo>
                  <a:cubicBezTo>
                    <a:pt x="7206" y="234"/>
                    <a:pt x="3938" y="0"/>
                    <a:pt x="19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43"/>
            <p:cNvSpPr/>
            <p:nvPr/>
          </p:nvSpPr>
          <p:spPr>
            <a:xfrm>
              <a:off x="7574282" y="2098889"/>
              <a:ext cx="235352" cy="327601"/>
            </a:xfrm>
            <a:custGeom>
              <a:avLst/>
              <a:gdLst/>
              <a:ahLst/>
              <a:cxnLst/>
              <a:rect l="l" t="t" r="r" b="b"/>
              <a:pathLst>
                <a:path w="4651" h="6474" extrusionOk="0">
                  <a:moveTo>
                    <a:pt x="647" y="0"/>
                  </a:moveTo>
                  <a:cubicBezTo>
                    <a:pt x="530" y="0"/>
                    <a:pt x="427" y="75"/>
                    <a:pt x="365" y="178"/>
                  </a:cubicBezTo>
                  <a:cubicBezTo>
                    <a:pt x="152" y="269"/>
                    <a:pt x="0" y="512"/>
                    <a:pt x="31" y="816"/>
                  </a:cubicBezTo>
                  <a:cubicBezTo>
                    <a:pt x="213" y="2245"/>
                    <a:pt x="335" y="4038"/>
                    <a:pt x="1125" y="5345"/>
                  </a:cubicBezTo>
                  <a:cubicBezTo>
                    <a:pt x="1515" y="5910"/>
                    <a:pt x="2232" y="6474"/>
                    <a:pt x="2919" y="6474"/>
                  </a:cubicBezTo>
                  <a:cubicBezTo>
                    <a:pt x="3194" y="6474"/>
                    <a:pt x="3465" y="6383"/>
                    <a:pt x="3708" y="6166"/>
                  </a:cubicBezTo>
                  <a:cubicBezTo>
                    <a:pt x="4651" y="5345"/>
                    <a:pt x="3982" y="3977"/>
                    <a:pt x="3526" y="3066"/>
                  </a:cubicBezTo>
                  <a:cubicBezTo>
                    <a:pt x="2949" y="1789"/>
                    <a:pt x="2097" y="695"/>
                    <a:pt x="821" y="56"/>
                  </a:cubicBezTo>
                  <a:cubicBezTo>
                    <a:pt x="762" y="17"/>
                    <a:pt x="703" y="0"/>
                    <a:pt x="6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Climate Change by Slidesgo">
  <a:themeElements>
    <a:clrScheme name="Simple Light">
      <a:dk1>
        <a:srgbClr val="057D3A"/>
      </a:dk1>
      <a:lt1>
        <a:srgbClr val="E0ECBF"/>
      </a:lt1>
      <a:dk2>
        <a:srgbClr val="005364"/>
      </a:dk2>
      <a:lt2>
        <a:srgbClr val="FFFFFF"/>
      </a:lt2>
      <a:accent1>
        <a:srgbClr val="9EC96E"/>
      </a:accent1>
      <a:accent2>
        <a:srgbClr val="057D3A"/>
      </a:accent2>
      <a:accent3>
        <a:srgbClr val="00C8CE"/>
      </a:accent3>
      <a:accent4>
        <a:srgbClr val="24749D"/>
      </a:accent4>
      <a:accent5>
        <a:srgbClr val="005364"/>
      </a:accent5>
      <a:accent6>
        <a:srgbClr val="FFCEBB"/>
      </a:accent6>
      <a:hlink>
        <a:srgbClr val="057D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988</Words>
  <Application>Microsoft Macintosh PowerPoint</Application>
  <PresentationFormat>On-screen Show (16:9)</PresentationFormat>
  <Paragraphs>180</Paragraphs>
  <Slides>21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Lilita One</vt:lpstr>
      <vt:lpstr>Calibri</vt:lpstr>
      <vt:lpstr>Ranchers</vt:lpstr>
      <vt:lpstr>Poppins</vt:lpstr>
      <vt:lpstr>Arial</vt:lpstr>
      <vt:lpstr>Inconsolata</vt:lpstr>
      <vt:lpstr>Pontano Sans</vt:lpstr>
      <vt:lpstr>Roboto</vt:lpstr>
      <vt:lpstr>Roboto Slab</vt:lpstr>
      <vt:lpstr>Dosis</vt:lpstr>
      <vt:lpstr>Climate Change by Slidesgo</vt:lpstr>
      <vt:lpstr>Final Presentation</vt:lpstr>
      <vt:lpstr>PowerPoint Presentation</vt:lpstr>
      <vt:lpstr>Our Mission</vt:lpstr>
      <vt:lpstr>Problem Statement </vt:lpstr>
      <vt:lpstr>Consequences of Improper Recycling</vt:lpstr>
      <vt:lpstr>PowerPoint Presentation</vt:lpstr>
      <vt:lpstr>Proposed Solution</vt:lpstr>
      <vt:lpstr>Design Process</vt:lpstr>
      <vt:lpstr>Conceptual Design</vt:lpstr>
      <vt:lpstr>Prototype I</vt:lpstr>
      <vt:lpstr>Prototype II</vt:lpstr>
      <vt:lpstr>Prototype III</vt:lpstr>
      <vt:lpstr>Live Demo</vt:lpstr>
      <vt:lpstr>Team Management (Project Plan) </vt:lpstr>
      <vt:lpstr>Prioritization of Consequences and Issues</vt:lpstr>
      <vt:lpstr>Lessons Learned</vt:lpstr>
      <vt:lpstr>Future Works</vt:lpstr>
      <vt:lpstr>Conclusion</vt:lpstr>
      <vt:lpstr>Thank You For Your Time   Any Feedback or Questions?</vt:lpstr>
      <vt:lpstr>References</vt:lpstr>
      <vt:lpstr>Backup Demo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Final Presentation</dc:title>
  <cp:lastModifiedBy>Monica Harada</cp:lastModifiedBy>
  <cp:revision>1</cp:revision>
  <dcterms:modified xsi:type="dcterms:W3CDTF">2021-04-06T01:47:56Z</dcterms:modified>
</cp:coreProperties>
</file>