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70" r:id="rId3"/>
    <p:sldId id="257" r:id="rId4"/>
    <p:sldId id="265" r:id="rId5"/>
    <p:sldId id="266" r:id="rId6"/>
    <p:sldId id="267" r:id="rId7"/>
    <p:sldId id="268" r:id="rId8"/>
    <p:sldId id="269" r:id="rId9"/>
    <p:sldId id="259" r:id="rId10"/>
    <p:sldId id="261" r:id="rId11"/>
    <p:sldId id="262" r:id="rId12"/>
    <p:sldId id="263" r:id="rId13"/>
    <p:sldId id="264" r:id="rId14"/>
    <p:sldId id="258" r:id="rId15"/>
    <p:sldId id="260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92" autoAdjust="0"/>
    <p:restoredTop sz="93910" autoAdjust="0"/>
  </p:normalViewPr>
  <p:slideViewPr>
    <p:cSldViewPr snapToGrid="0">
      <p:cViewPr varScale="1">
        <p:scale>
          <a:sx n="64" d="100"/>
          <a:sy n="64" d="100"/>
        </p:scale>
        <p:origin x="31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dirty="0"/>
              <a:t>3/6/2023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3/6/2023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 dirty="0"/>
              <a:t>Click icon to add picture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 dirty="0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 dirty="0"/>
              <a:t>Click icon to add picture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3/6/2023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3/6/2023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3/6/2023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3/6/2023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3/6/2023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‹N°›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15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://localhost:5063/overview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8000"/>
                <a:hueMod val="94000"/>
                <a:satMod val="148000"/>
                <a:lumMod val="150000"/>
              </a:schemeClr>
            </a:gs>
            <a:gs pos="100000">
              <a:schemeClr val="bg1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9BE10567-6165-46A7-867D-4690A16B46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"/>
            <a:ext cx="12192003" cy="6858001"/>
            <a:chOff x="0" y="-1"/>
            <a:chExt cx="12192003" cy="6858001"/>
          </a:xfrm>
        </p:grpSpPr>
        <p:sp useBgFill="1">
          <p:nvSpPr>
            <p:cNvPr id="8" name="Rectangle 7">
              <a:extLst>
                <a:ext uri="{FF2B5EF4-FFF2-40B4-BE49-F238E27FC236}">
                  <a16:creationId xmlns:a16="http://schemas.microsoft.com/office/drawing/2014/main" id="{0F4DB1F4-429C-4C85-85D7-C4D81996D3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159C0DA6-71D9-4C96-A774-7FADF5E0A4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:a16="http://schemas.microsoft.com/office/drawing/2014/main" xmlns:p14="http://schemas.microsoft.com/office/powerpoint/2010/main"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Round Diagonal Corner Rectangle 7">
            <a:extLst>
              <a:ext uri="{FF2B5EF4-FFF2-40B4-BE49-F238E27FC236}">
                <a16:creationId xmlns:a16="http://schemas.microsoft.com/office/drawing/2014/main" id="{4B24F6DB-F114-44A7-BB56-D401884E4E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582333" y="2235200"/>
            <a:ext cx="7027334" cy="2396067"/>
          </a:xfrm>
          <a:prstGeom prst="round2DiagRect">
            <a:avLst>
              <a:gd name="adj1" fmla="val 9246"/>
              <a:gd name="adj2" fmla="val 0"/>
            </a:avLst>
          </a:prstGeom>
          <a:solidFill>
            <a:srgbClr val="000000">
              <a:alpha val="80000"/>
            </a:srgbClr>
          </a:solidFill>
          <a:ln w="19050" cap="sq">
            <a:solidFill>
              <a:schemeClr val="tx2"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oup 12">
            <a:extLst>
              <a:ext uri="{FF2B5EF4-FFF2-40B4-BE49-F238E27FC236}">
                <a16:creationId xmlns:a16="http://schemas.microsoft.com/office/drawing/2014/main" id="{4DB50ECD-225E-4F81-AF7B-706DD05F3B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5895" y="2900097"/>
            <a:ext cx="10982062" cy="1211524"/>
            <a:chOff x="605895" y="2900097"/>
            <a:chExt cx="10982062" cy="1211524"/>
          </a:xfrm>
          <a:effectLst/>
        </p:grpSpPr>
        <p:sp>
          <p:nvSpPr>
            <p:cNvPr id="14" name="Freeform 32">
              <a:extLst>
                <a:ext uri="{FF2B5EF4-FFF2-40B4-BE49-F238E27FC236}">
                  <a16:creationId xmlns:a16="http://schemas.microsoft.com/office/drawing/2014/main" id="{CBC3B006-1357-4969-BC3D-CDD91E492B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 flipV="1">
              <a:off x="9653587" y="3379784"/>
              <a:ext cx="417513" cy="512763"/>
            </a:xfrm>
            <a:custGeom>
              <a:avLst/>
              <a:gdLst/>
              <a:ahLst/>
              <a:cxnLst/>
              <a:rect l="0" t="0" r="r" b="b"/>
              <a:pathLst>
                <a:path w="263" h="323">
                  <a:moveTo>
                    <a:pt x="12" y="323"/>
                  </a:moveTo>
                  <a:lnTo>
                    <a:pt x="0" y="314"/>
                  </a:lnTo>
                  <a:lnTo>
                    <a:pt x="203" y="108"/>
                  </a:lnTo>
                  <a:lnTo>
                    <a:pt x="248" y="0"/>
                  </a:lnTo>
                  <a:lnTo>
                    <a:pt x="263" y="6"/>
                  </a:lnTo>
                  <a:lnTo>
                    <a:pt x="218" y="117"/>
                  </a:lnTo>
                  <a:lnTo>
                    <a:pt x="218" y="117"/>
                  </a:lnTo>
                  <a:lnTo>
                    <a:pt x="12" y="323"/>
                  </a:lnTo>
                  <a:close/>
                </a:path>
              </a:pathLst>
            </a:custGeom>
            <a:solidFill>
              <a:schemeClr val="tx2">
                <a:alpha val="60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58000"/>
                </a:srgbClr>
              </a:outerShdw>
            </a:effectLst>
          </p:spPr>
        </p:sp>
        <p:sp>
          <p:nvSpPr>
            <p:cNvPr id="12" name="Freeform 33">
              <a:extLst>
                <a:ext uri="{FF2B5EF4-FFF2-40B4-BE49-F238E27FC236}">
                  <a16:creationId xmlns:a16="http://schemas.microsoft.com/office/drawing/2014/main" id="{0D6E4F1D-B331-41B5-90EF-2236C1EE15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 flipV="1">
              <a:off x="10078244" y="3310728"/>
              <a:ext cx="157163" cy="152400"/>
            </a:xfrm>
            <a:custGeom>
              <a:avLst/>
              <a:gdLst/>
              <a:ahLst/>
              <a:cxnLst/>
              <a:rect l="0" t="0" r="r" b="b"/>
              <a:pathLst>
                <a:path w="33" h="32">
                  <a:moveTo>
                    <a:pt x="17" y="32"/>
                  </a:moveTo>
                  <a:cubicBezTo>
                    <a:pt x="13" y="32"/>
                    <a:pt x="9" y="30"/>
                    <a:pt x="6" y="27"/>
                  </a:cubicBezTo>
                  <a:cubicBezTo>
                    <a:pt x="0" y="21"/>
                    <a:pt x="0" y="11"/>
                    <a:pt x="6" y="5"/>
                  </a:cubicBezTo>
                  <a:cubicBezTo>
                    <a:pt x="9" y="2"/>
                    <a:pt x="13" y="0"/>
                    <a:pt x="17" y="0"/>
                  </a:cubicBezTo>
                  <a:cubicBezTo>
                    <a:pt x="21" y="0"/>
                    <a:pt x="25" y="2"/>
                    <a:pt x="28" y="5"/>
                  </a:cubicBezTo>
                  <a:cubicBezTo>
                    <a:pt x="31" y="8"/>
                    <a:pt x="33" y="12"/>
                    <a:pt x="33" y="16"/>
                  </a:cubicBezTo>
                  <a:cubicBezTo>
                    <a:pt x="33" y="20"/>
                    <a:pt x="31" y="24"/>
                    <a:pt x="28" y="27"/>
                  </a:cubicBezTo>
                  <a:cubicBezTo>
                    <a:pt x="25" y="30"/>
                    <a:pt x="21" y="32"/>
                    <a:pt x="17" y="32"/>
                  </a:cubicBezTo>
                  <a:close/>
                  <a:moveTo>
                    <a:pt x="17" y="4"/>
                  </a:moveTo>
                  <a:cubicBezTo>
                    <a:pt x="14" y="4"/>
                    <a:pt x="11" y="6"/>
                    <a:pt x="9" y="8"/>
                  </a:cubicBezTo>
                  <a:cubicBezTo>
                    <a:pt x="4" y="12"/>
                    <a:pt x="4" y="20"/>
                    <a:pt x="9" y="24"/>
                  </a:cubicBezTo>
                  <a:cubicBezTo>
                    <a:pt x="11" y="27"/>
                    <a:pt x="14" y="28"/>
                    <a:pt x="17" y="28"/>
                  </a:cubicBezTo>
                  <a:cubicBezTo>
                    <a:pt x="20" y="28"/>
                    <a:pt x="23" y="27"/>
                    <a:pt x="26" y="24"/>
                  </a:cubicBezTo>
                  <a:cubicBezTo>
                    <a:pt x="30" y="20"/>
                    <a:pt x="30" y="12"/>
                    <a:pt x="26" y="8"/>
                  </a:cubicBezTo>
                  <a:cubicBezTo>
                    <a:pt x="23" y="6"/>
                    <a:pt x="20" y="4"/>
                    <a:pt x="17" y="4"/>
                  </a:cubicBezTo>
                  <a:close/>
                </a:path>
              </a:pathLst>
            </a:custGeom>
            <a:solidFill>
              <a:schemeClr val="tx2">
                <a:alpha val="60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58000"/>
                </a:srgbClr>
              </a:outerShdw>
            </a:effectLst>
          </p:spPr>
        </p:sp>
        <p:sp>
          <p:nvSpPr>
            <p:cNvPr id="16" name="Freeform 34">
              <a:extLst>
                <a:ext uri="{FF2B5EF4-FFF2-40B4-BE49-F238E27FC236}">
                  <a16:creationId xmlns:a16="http://schemas.microsoft.com/office/drawing/2014/main" id="{54A60014-21DF-44E5-9137-4335718850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 flipV="1">
              <a:off x="11146631" y="3574253"/>
              <a:ext cx="188913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solidFill>
              <a:schemeClr val="tx2">
                <a:alpha val="60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58000"/>
                </a:srgbClr>
              </a:outerShdw>
            </a:effectLst>
          </p:spPr>
        </p:sp>
        <p:sp>
          <p:nvSpPr>
            <p:cNvPr id="17" name="Freeform 37">
              <a:extLst>
                <a:ext uri="{FF2B5EF4-FFF2-40B4-BE49-F238E27FC236}">
                  <a16:creationId xmlns:a16="http://schemas.microsoft.com/office/drawing/2014/main" id="{40B768C0-B003-45F4-9A06-EA3509A90B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 flipV="1">
              <a:off x="10230644" y="3034502"/>
              <a:ext cx="304800" cy="1544638"/>
            </a:xfrm>
            <a:custGeom>
              <a:avLst/>
              <a:gdLst/>
              <a:ahLst/>
              <a:cxnLst/>
              <a:rect l="0" t="0" r="r" b="b"/>
              <a:pathLst>
                <a:path w="192" h="973">
                  <a:moveTo>
                    <a:pt x="15" y="973"/>
                  </a:moveTo>
                  <a:lnTo>
                    <a:pt x="0" y="973"/>
                  </a:lnTo>
                  <a:lnTo>
                    <a:pt x="0" y="790"/>
                  </a:lnTo>
                  <a:lnTo>
                    <a:pt x="174" y="614"/>
                  </a:lnTo>
                  <a:lnTo>
                    <a:pt x="174" y="0"/>
                  </a:lnTo>
                  <a:lnTo>
                    <a:pt x="192" y="0"/>
                  </a:lnTo>
                  <a:lnTo>
                    <a:pt x="192" y="620"/>
                  </a:lnTo>
                  <a:lnTo>
                    <a:pt x="15" y="796"/>
                  </a:lnTo>
                  <a:lnTo>
                    <a:pt x="15" y="973"/>
                  </a:lnTo>
                  <a:close/>
                </a:path>
              </a:pathLst>
            </a:custGeom>
            <a:solidFill>
              <a:schemeClr val="tx2">
                <a:alpha val="60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58000"/>
                </a:srgbClr>
              </a:outerShdw>
            </a:effectLst>
          </p:spPr>
        </p:sp>
        <p:sp>
          <p:nvSpPr>
            <p:cNvPr id="18" name="Freeform 35">
              <a:extLst>
                <a:ext uri="{FF2B5EF4-FFF2-40B4-BE49-F238E27FC236}">
                  <a16:creationId xmlns:a16="http://schemas.microsoft.com/office/drawing/2014/main" id="{5E479182-2054-4AD9-823D-81CFAD7F2C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034587" y="2562753"/>
              <a:ext cx="298450" cy="1154113"/>
            </a:xfrm>
            <a:custGeom>
              <a:avLst/>
              <a:gdLst/>
              <a:ahLst/>
              <a:cxnLst/>
              <a:rect l="0" t="0" r="r" b="b"/>
              <a:pathLst>
                <a:path w="188" h="727">
                  <a:moveTo>
                    <a:pt x="15" y="727"/>
                  </a:moveTo>
                  <a:lnTo>
                    <a:pt x="0" y="727"/>
                  </a:lnTo>
                  <a:lnTo>
                    <a:pt x="0" y="407"/>
                  </a:lnTo>
                  <a:lnTo>
                    <a:pt x="0" y="407"/>
                  </a:lnTo>
                  <a:lnTo>
                    <a:pt x="176" y="0"/>
                  </a:lnTo>
                  <a:lnTo>
                    <a:pt x="188" y="6"/>
                  </a:lnTo>
                  <a:lnTo>
                    <a:pt x="15" y="410"/>
                  </a:lnTo>
                  <a:lnTo>
                    <a:pt x="15" y="727"/>
                  </a:lnTo>
                  <a:close/>
                </a:path>
              </a:pathLst>
            </a:custGeom>
            <a:solidFill>
              <a:schemeClr val="tx2">
                <a:alpha val="60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58000"/>
                </a:srgbClr>
              </a:outerShdw>
            </a:effectLst>
          </p:spPr>
        </p:sp>
        <p:sp>
          <p:nvSpPr>
            <p:cNvPr id="19" name="Freeform 36">
              <a:extLst>
                <a:ext uri="{FF2B5EF4-FFF2-40B4-BE49-F238E27FC236}">
                  <a16:creationId xmlns:a16="http://schemas.microsoft.com/office/drawing/2014/main" id="{A7D912CF-756A-41F1-8BF1-5BA7D1BD05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747375" y="3232679"/>
              <a:ext cx="157163" cy="155575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5"/>
                    <a:pt x="0" y="16"/>
                  </a:cubicBezTo>
                  <a:cubicBezTo>
                    <a:pt x="0" y="7"/>
                    <a:pt x="8" y="0"/>
                    <a:pt x="17" y="0"/>
                  </a:cubicBezTo>
                  <a:cubicBezTo>
                    <a:pt x="26" y="0"/>
                    <a:pt x="33" y="7"/>
                    <a:pt x="33" y="16"/>
                  </a:cubicBezTo>
                  <a:cubicBezTo>
                    <a:pt x="33" y="25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9"/>
                    <a:pt x="4" y="16"/>
                  </a:cubicBezTo>
                  <a:cubicBezTo>
                    <a:pt x="4" y="23"/>
                    <a:pt x="10" y="29"/>
                    <a:pt x="17" y="29"/>
                  </a:cubicBezTo>
                  <a:cubicBezTo>
                    <a:pt x="23" y="29"/>
                    <a:pt x="29" y="23"/>
                    <a:pt x="29" y="16"/>
                  </a:cubicBezTo>
                  <a:cubicBezTo>
                    <a:pt x="29" y="9"/>
                    <a:pt x="23" y="4"/>
                    <a:pt x="17" y="4"/>
                  </a:cubicBezTo>
                  <a:close/>
                </a:path>
              </a:pathLst>
            </a:custGeom>
            <a:solidFill>
              <a:schemeClr val="tx2">
                <a:alpha val="60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58000"/>
                </a:srgbClr>
              </a:outerShdw>
            </a:effectLst>
          </p:spPr>
        </p:sp>
        <p:sp>
          <p:nvSpPr>
            <p:cNvPr id="20" name="Freeform 38">
              <a:extLst>
                <a:ext uri="{FF2B5EF4-FFF2-40B4-BE49-F238E27FC236}">
                  <a16:creationId xmlns:a16="http://schemas.microsoft.com/office/drawing/2014/main" id="{734B6F35-2160-44B1-AB00-F628C84B14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1399044" y="3095360"/>
              <a:ext cx="188913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solidFill>
              <a:schemeClr val="tx2">
                <a:alpha val="60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58000"/>
                </a:srgbClr>
              </a:outerShdw>
            </a:effectLst>
          </p:spPr>
        </p:sp>
        <p:sp>
          <p:nvSpPr>
            <p:cNvPr id="21" name="Freeform 39">
              <a:extLst>
                <a:ext uri="{FF2B5EF4-FFF2-40B4-BE49-F238E27FC236}">
                  <a16:creationId xmlns:a16="http://schemas.microsoft.com/office/drawing/2014/main" id="{D8657E76-4F63-44FE-86C5-54CA174FCB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10353675" y="2153178"/>
              <a:ext cx="307975" cy="1801813"/>
            </a:xfrm>
            <a:custGeom>
              <a:avLst/>
              <a:gdLst/>
              <a:ahLst/>
              <a:cxnLst/>
              <a:rect l="0" t="0" r="r" b="b"/>
              <a:pathLst>
                <a:path w="194" h="1135">
                  <a:moveTo>
                    <a:pt x="18" y="1135"/>
                  </a:moveTo>
                  <a:lnTo>
                    <a:pt x="0" y="1135"/>
                  </a:lnTo>
                  <a:lnTo>
                    <a:pt x="0" y="354"/>
                  </a:lnTo>
                  <a:lnTo>
                    <a:pt x="176" y="177"/>
                  </a:lnTo>
                  <a:lnTo>
                    <a:pt x="176" y="0"/>
                  </a:lnTo>
                  <a:lnTo>
                    <a:pt x="194" y="0"/>
                  </a:lnTo>
                  <a:lnTo>
                    <a:pt x="194" y="183"/>
                  </a:lnTo>
                  <a:lnTo>
                    <a:pt x="18" y="360"/>
                  </a:lnTo>
                  <a:lnTo>
                    <a:pt x="18" y="1135"/>
                  </a:lnTo>
                  <a:close/>
                </a:path>
              </a:pathLst>
            </a:custGeom>
            <a:solidFill>
              <a:schemeClr val="tx2">
                <a:alpha val="60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58000"/>
                </a:srgbClr>
              </a:outerShdw>
            </a:effectLst>
          </p:spPr>
        </p:sp>
        <p:sp>
          <p:nvSpPr>
            <p:cNvPr id="22" name="Freeform 40">
              <a:extLst>
                <a:ext uri="{FF2B5EF4-FFF2-40B4-BE49-F238E27FC236}">
                  <a16:creationId xmlns:a16="http://schemas.microsoft.com/office/drawing/2014/main" id="{482CEB8C-90E5-4152-8B52-A2881B98A3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848850" y="330887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solidFill>
              <a:schemeClr val="tx2">
                <a:alpha val="60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58000"/>
                </a:srgbClr>
              </a:outerShdw>
            </a:effectLst>
          </p:spPr>
        </p:sp>
        <p:sp>
          <p:nvSpPr>
            <p:cNvPr id="23" name="Rectangle 41">
              <a:extLst>
                <a:ext uri="{FF2B5EF4-FFF2-40B4-BE49-F238E27FC236}">
                  <a16:creationId xmlns:a16="http://schemas.microsoft.com/office/drawing/2014/main" id="{85010FC2-BC4C-4692-876D-7FE363BFC6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9721056" y="3284272"/>
              <a:ext cx="23813" cy="252413"/>
            </a:xfrm>
            <a:prstGeom prst="rect">
              <a:avLst/>
            </a:prstGeom>
            <a:solidFill>
              <a:schemeClr val="tx2">
                <a:alpha val="60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58000"/>
                </a:srgbClr>
              </a:outerShdw>
            </a:effectLst>
          </p:spPr>
        </p:sp>
        <p:sp>
          <p:nvSpPr>
            <p:cNvPr id="24" name="Freeform 32">
              <a:extLst>
                <a:ext uri="{FF2B5EF4-FFF2-40B4-BE49-F238E27FC236}">
                  <a16:creationId xmlns:a16="http://schemas.microsoft.com/office/drawing/2014/main" id="{714C1223-2B78-4715-9ACB-079A60D16D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 flipH="1" flipV="1">
              <a:off x="2122751" y="3532184"/>
              <a:ext cx="417513" cy="512763"/>
            </a:xfrm>
            <a:custGeom>
              <a:avLst/>
              <a:gdLst/>
              <a:ahLst/>
              <a:cxnLst/>
              <a:rect l="0" t="0" r="r" b="b"/>
              <a:pathLst>
                <a:path w="263" h="323">
                  <a:moveTo>
                    <a:pt x="12" y="323"/>
                  </a:moveTo>
                  <a:lnTo>
                    <a:pt x="0" y="314"/>
                  </a:lnTo>
                  <a:lnTo>
                    <a:pt x="203" y="108"/>
                  </a:lnTo>
                  <a:lnTo>
                    <a:pt x="248" y="0"/>
                  </a:lnTo>
                  <a:lnTo>
                    <a:pt x="263" y="6"/>
                  </a:lnTo>
                  <a:lnTo>
                    <a:pt x="218" y="117"/>
                  </a:lnTo>
                  <a:lnTo>
                    <a:pt x="218" y="117"/>
                  </a:lnTo>
                  <a:lnTo>
                    <a:pt x="12" y="323"/>
                  </a:lnTo>
                  <a:close/>
                </a:path>
              </a:pathLst>
            </a:custGeom>
            <a:solidFill>
              <a:schemeClr val="tx2">
                <a:alpha val="60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58000"/>
                </a:srgbClr>
              </a:outerShdw>
            </a:effectLst>
          </p:spPr>
        </p:sp>
        <p:sp>
          <p:nvSpPr>
            <p:cNvPr id="25" name="Freeform 33">
              <a:extLst>
                <a:ext uri="{FF2B5EF4-FFF2-40B4-BE49-F238E27FC236}">
                  <a16:creationId xmlns:a16="http://schemas.microsoft.com/office/drawing/2014/main" id="{1D9109D3-C92A-410B-9B43-5F02B2D84E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 flipH="1" flipV="1">
              <a:off x="1958445" y="3463128"/>
              <a:ext cx="157163" cy="152400"/>
            </a:xfrm>
            <a:custGeom>
              <a:avLst/>
              <a:gdLst/>
              <a:ahLst/>
              <a:cxnLst/>
              <a:rect l="0" t="0" r="r" b="b"/>
              <a:pathLst>
                <a:path w="33" h="32">
                  <a:moveTo>
                    <a:pt x="17" y="32"/>
                  </a:moveTo>
                  <a:cubicBezTo>
                    <a:pt x="13" y="32"/>
                    <a:pt x="9" y="30"/>
                    <a:pt x="6" y="27"/>
                  </a:cubicBezTo>
                  <a:cubicBezTo>
                    <a:pt x="0" y="21"/>
                    <a:pt x="0" y="11"/>
                    <a:pt x="6" y="5"/>
                  </a:cubicBezTo>
                  <a:cubicBezTo>
                    <a:pt x="9" y="2"/>
                    <a:pt x="13" y="0"/>
                    <a:pt x="17" y="0"/>
                  </a:cubicBezTo>
                  <a:cubicBezTo>
                    <a:pt x="21" y="0"/>
                    <a:pt x="25" y="2"/>
                    <a:pt x="28" y="5"/>
                  </a:cubicBezTo>
                  <a:cubicBezTo>
                    <a:pt x="31" y="8"/>
                    <a:pt x="33" y="12"/>
                    <a:pt x="33" y="16"/>
                  </a:cubicBezTo>
                  <a:cubicBezTo>
                    <a:pt x="33" y="20"/>
                    <a:pt x="31" y="24"/>
                    <a:pt x="28" y="27"/>
                  </a:cubicBezTo>
                  <a:cubicBezTo>
                    <a:pt x="25" y="30"/>
                    <a:pt x="21" y="32"/>
                    <a:pt x="17" y="32"/>
                  </a:cubicBezTo>
                  <a:close/>
                  <a:moveTo>
                    <a:pt x="17" y="4"/>
                  </a:moveTo>
                  <a:cubicBezTo>
                    <a:pt x="14" y="4"/>
                    <a:pt x="11" y="6"/>
                    <a:pt x="9" y="8"/>
                  </a:cubicBezTo>
                  <a:cubicBezTo>
                    <a:pt x="4" y="12"/>
                    <a:pt x="4" y="20"/>
                    <a:pt x="9" y="24"/>
                  </a:cubicBezTo>
                  <a:cubicBezTo>
                    <a:pt x="11" y="27"/>
                    <a:pt x="14" y="28"/>
                    <a:pt x="17" y="28"/>
                  </a:cubicBezTo>
                  <a:cubicBezTo>
                    <a:pt x="20" y="28"/>
                    <a:pt x="23" y="27"/>
                    <a:pt x="26" y="24"/>
                  </a:cubicBezTo>
                  <a:cubicBezTo>
                    <a:pt x="30" y="20"/>
                    <a:pt x="30" y="12"/>
                    <a:pt x="26" y="8"/>
                  </a:cubicBezTo>
                  <a:cubicBezTo>
                    <a:pt x="23" y="6"/>
                    <a:pt x="20" y="4"/>
                    <a:pt x="17" y="4"/>
                  </a:cubicBezTo>
                  <a:close/>
                </a:path>
              </a:pathLst>
            </a:custGeom>
            <a:solidFill>
              <a:schemeClr val="tx2">
                <a:alpha val="60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58000"/>
                </a:srgbClr>
              </a:outerShdw>
            </a:effectLst>
          </p:spPr>
        </p:sp>
        <p:sp>
          <p:nvSpPr>
            <p:cNvPr id="26" name="Freeform 34">
              <a:extLst>
                <a:ext uri="{FF2B5EF4-FFF2-40B4-BE49-F238E27FC236}">
                  <a16:creationId xmlns:a16="http://schemas.microsoft.com/office/drawing/2014/main" id="{EF5B327A-A1AE-42F3-815E-84F4AA2948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 flipH="1" flipV="1">
              <a:off x="858308" y="3726653"/>
              <a:ext cx="188913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solidFill>
              <a:schemeClr val="tx2">
                <a:alpha val="60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58000"/>
                </a:srgbClr>
              </a:outerShdw>
            </a:effectLst>
          </p:spPr>
        </p:sp>
        <p:sp>
          <p:nvSpPr>
            <p:cNvPr id="27" name="Freeform 37">
              <a:extLst>
                <a:ext uri="{FF2B5EF4-FFF2-40B4-BE49-F238E27FC236}">
                  <a16:creationId xmlns:a16="http://schemas.microsoft.com/office/drawing/2014/main" id="{77738BDE-751F-4D4C-B4C4-C9DF3EA291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 flipH="1" flipV="1">
              <a:off x="1658407" y="3186902"/>
              <a:ext cx="304800" cy="1544638"/>
            </a:xfrm>
            <a:custGeom>
              <a:avLst/>
              <a:gdLst/>
              <a:ahLst/>
              <a:cxnLst/>
              <a:rect l="0" t="0" r="r" b="b"/>
              <a:pathLst>
                <a:path w="192" h="973">
                  <a:moveTo>
                    <a:pt x="15" y="973"/>
                  </a:moveTo>
                  <a:lnTo>
                    <a:pt x="0" y="973"/>
                  </a:lnTo>
                  <a:lnTo>
                    <a:pt x="0" y="790"/>
                  </a:lnTo>
                  <a:lnTo>
                    <a:pt x="174" y="614"/>
                  </a:lnTo>
                  <a:lnTo>
                    <a:pt x="174" y="0"/>
                  </a:lnTo>
                  <a:lnTo>
                    <a:pt x="192" y="0"/>
                  </a:lnTo>
                  <a:lnTo>
                    <a:pt x="192" y="620"/>
                  </a:lnTo>
                  <a:lnTo>
                    <a:pt x="15" y="796"/>
                  </a:lnTo>
                  <a:lnTo>
                    <a:pt x="15" y="973"/>
                  </a:lnTo>
                  <a:close/>
                </a:path>
              </a:pathLst>
            </a:custGeom>
            <a:solidFill>
              <a:schemeClr val="tx2">
                <a:alpha val="60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58000"/>
                </a:srgbClr>
              </a:outerShdw>
            </a:effectLst>
          </p:spPr>
        </p:sp>
        <p:sp>
          <p:nvSpPr>
            <p:cNvPr id="28" name="Freeform 35">
              <a:extLst>
                <a:ext uri="{FF2B5EF4-FFF2-40B4-BE49-F238E27FC236}">
                  <a16:creationId xmlns:a16="http://schemas.microsoft.com/office/drawing/2014/main" id="{9C8C4AD6-72BF-490C-963C-97C7FD7E7E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 flipH="1">
              <a:off x="1860814" y="2715153"/>
              <a:ext cx="298450" cy="1154113"/>
            </a:xfrm>
            <a:custGeom>
              <a:avLst/>
              <a:gdLst/>
              <a:ahLst/>
              <a:cxnLst/>
              <a:rect l="0" t="0" r="r" b="b"/>
              <a:pathLst>
                <a:path w="188" h="727">
                  <a:moveTo>
                    <a:pt x="15" y="727"/>
                  </a:moveTo>
                  <a:lnTo>
                    <a:pt x="0" y="727"/>
                  </a:lnTo>
                  <a:lnTo>
                    <a:pt x="0" y="407"/>
                  </a:lnTo>
                  <a:lnTo>
                    <a:pt x="0" y="407"/>
                  </a:lnTo>
                  <a:lnTo>
                    <a:pt x="176" y="0"/>
                  </a:lnTo>
                  <a:lnTo>
                    <a:pt x="188" y="6"/>
                  </a:lnTo>
                  <a:lnTo>
                    <a:pt x="15" y="410"/>
                  </a:lnTo>
                  <a:lnTo>
                    <a:pt x="15" y="727"/>
                  </a:lnTo>
                  <a:close/>
                </a:path>
              </a:pathLst>
            </a:custGeom>
            <a:solidFill>
              <a:schemeClr val="tx2">
                <a:alpha val="60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58000"/>
                </a:srgbClr>
              </a:outerShdw>
            </a:effectLst>
          </p:spPr>
        </p:sp>
        <p:sp>
          <p:nvSpPr>
            <p:cNvPr id="29" name="Freeform 36">
              <a:extLst>
                <a:ext uri="{FF2B5EF4-FFF2-40B4-BE49-F238E27FC236}">
                  <a16:creationId xmlns:a16="http://schemas.microsoft.com/office/drawing/2014/main" id="{94990E31-5AA8-4502-A963-CE1B539DAC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 flipH="1">
              <a:off x="1289314" y="3385079"/>
              <a:ext cx="157163" cy="155575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5"/>
                    <a:pt x="0" y="16"/>
                  </a:cubicBezTo>
                  <a:cubicBezTo>
                    <a:pt x="0" y="7"/>
                    <a:pt x="8" y="0"/>
                    <a:pt x="17" y="0"/>
                  </a:cubicBezTo>
                  <a:cubicBezTo>
                    <a:pt x="26" y="0"/>
                    <a:pt x="33" y="7"/>
                    <a:pt x="33" y="16"/>
                  </a:cubicBezTo>
                  <a:cubicBezTo>
                    <a:pt x="33" y="25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9"/>
                    <a:pt x="4" y="16"/>
                  </a:cubicBezTo>
                  <a:cubicBezTo>
                    <a:pt x="4" y="23"/>
                    <a:pt x="10" y="29"/>
                    <a:pt x="17" y="29"/>
                  </a:cubicBezTo>
                  <a:cubicBezTo>
                    <a:pt x="23" y="29"/>
                    <a:pt x="29" y="23"/>
                    <a:pt x="29" y="16"/>
                  </a:cubicBezTo>
                  <a:cubicBezTo>
                    <a:pt x="29" y="9"/>
                    <a:pt x="23" y="4"/>
                    <a:pt x="17" y="4"/>
                  </a:cubicBezTo>
                  <a:close/>
                </a:path>
              </a:pathLst>
            </a:custGeom>
            <a:solidFill>
              <a:schemeClr val="tx2">
                <a:alpha val="60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58000"/>
                </a:srgbClr>
              </a:outerShdw>
            </a:effectLst>
          </p:spPr>
        </p:sp>
        <p:sp>
          <p:nvSpPr>
            <p:cNvPr id="30" name="Freeform 38">
              <a:extLst>
                <a:ext uri="{FF2B5EF4-FFF2-40B4-BE49-F238E27FC236}">
                  <a16:creationId xmlns:a16="http://schemas.microsoft.com/office/drawing/2014/main" id="{9E703E9D-ED76-449C-A8C0-7A1E24B8B2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 flipH="1">
              <a:off x="605895" y="3247760"/>
              <a:ext cx="188913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solidFill>
              <a:schemeClr val="tx2">
                <a:alpha val="60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58000"/>
                </a:srgbClr>
              </a:outerShdw>
            </a:effectLst>
          </p:spPr>
        </p:sp>
        <p:sp>
          <p:nvSpPr>
            <p:cNvPr id="31" name="Freeform 39">
              <a:extLst>
                <a:ext uri="{FF2B5EF4-FFF2-40B4-BE49-F238E27FC236}">
                  <a16:creationId xmlns:a16="http://schemas.microsoft.com/office/drawing/2014/main" id="{C70A75E8-C815-4CCF-ABEE-83F19BFE05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 flipH="1">
              <a:off x="1532202" y="2305578"/>
              <a:ext cx="307975" cy="1801813"/>
            </a:xfrm>
            <a:custGeom>
              <a:avLst/>
              <a:gdLst/>
              <a:ahLst/>
              <a:cxnLst/>
              <a:rect l="0" t="0" r="r" b="b"/>
              <a:pathLst>
                <a:path w="194" h="1135">
                  <a:moveTo>
                    <a:pt x="18" y="1135"/>
                  </a:moveTo>
                  <a:lnTo>
                    <a:pt x="0" y="1135"/>
                  </a:lnTo>
                  <a:lnTo>
                    <a:pt x="0" y="354"/>
                  </a:lnTo>
                  <a:lnTo>
                    <a:pt x="176" y="177"/>
                  </a:lnTo>
                  <a:lnTo>
                    <a:pt x="176" y="0"/>
                  </a:lnTo>
                  <a:lnTo>
                    <a:pt x="194" y="0"/>
                  </a:lnTo>
                  <a:lnTo>
                    <a:pt x="194" y="183"/>
                  </a:lnTo>
                  <a:lnTo>
                    <a:pt x="18" y="360"/>
                  </a:lnTo>
                  <a:lnTo>
                    <a:pt x="18" y="1135"/>
                  </a:lnTo>
                  <a:close/>
                </a:path>
              </a:pathLst>
            </a:custGeom>
            <a:solidFill>
              <a:schemeClr val="tx2">
                <a:alpha val="60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58000"/>
                </a:srgbClr>
              </a:outerShdw>
            </a:effectLst>
          </p:spPr>
        </p:sp>
        <p:sp>
          <p:nvSpPr>
            <p:cNvPr id="32" name="Freeform 40">
              <a:extLst>
                <a:ext uri="{FF2B5EF4-FFF2-40B4-BE49-F238E27FC236}">
                  <a16:creationId xmlns:a16="http://schemas.microsoft.com/office/drawing/2014/main" id="{E15638E1-6A92-4D31-A034-853A65A754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 flipH="1">
              <a:off x="2154501" y="346127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solidFill>
              <a:schemeClr val="tx2">
                <a:alpha val="60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58000"/>
                </a:srgbClr>
              </a:outerShdw>
            </a:effectLst>
          </p:spPr>
        </p:sp>
        <p:sp>
          <p:nvSpPr>
            <p:cNvPr id="33" name="Rectangle 41">
              <a:extLst>
                <a:ext uri="{FF2B5EF4-FFF2-40B4-BE49-F238E27FC236}">
                  <a16:creationId xmlns:a16="http://schemas.microsoft.com/office/drawing/2014/main" id="{EA3E8D58-D52B-4300-8A50-5696430D1A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200000" flipH="1">
              <a:off x="2448983" y="3436672"/>
              <a:ext cx="23813" cy="252413"/>
            </a:xfrm>
            <a:prstGeom prst="rect">
              <a:avLst/>
            </a:prstGeom>
            <a:solidFill>
              <a:schemeClr val="tx2">
                <a:alpha val="60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58000"/>
                </a:srgbClr>
              </a:outerShdw>
            </a:effec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60888" y="2906973"/>
            <a:ext cx="5545668" cy="1071564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300" dirty="0">
                <a:solidFill>
                  <a:srgbClr val="FFFFFF"/>
                </a:solidFill>
                <a:highlight>
                  <a:srgbClr val="000000"/>
                </a:highlight>
              </a:rPr>
              <a:t>Prototype 1</a:t>
            </a:r>
            <a:br>
              <a:rPr lang="en-US" sz="3300" dirty="0">
                <a:highlight>
                  <a:srgbClr val="000000"/>
                </a:highlight>
              </a:rPr>
            </a:br>
            <a:br>
              <a:rPr lang="en-US" sz="3300" dirty="0">
                <a:solidFill>
                  <a:srgbClr val="FFFFFF"/>
                </a:solidFill>
              </a:rPr>
            </a:br>
            <a:br>
              <a:rPr lang="en-US" sz="3300" dirty="0">
                <a:solidFill>
                  <a:srgbClr val="FFFFFF"/>
                </a:solidFill>
              </a:rPr>
            </a:br>
            <a:br>
              <a:rPr lang="en-US" sz="3300" dirty="0">
                <a:solidFill>
                  <a:srgbClr val="FFFFFF"/>
                </a:solidFill>
              </a:rPr>
            </a:br>
            <a:br>
              <a:rPr lang="en-US" sz="1200" dirty="0">
                <a:solidFill>
                  <a:srgbClr val="FFFFFF"/>
                </a:solidFill>
              </a:rPr>
            </a:br>
            <a:r>
              <a:rPr lang="en-US" sz="6000" dirty="0">
                <a:solidFill>
                  <a:srgbClr val="FFFFFF"/>
                </a:solidFill>
                <a:latin typeface="Cambria"/>
                <a:ea typeface="Cambria"/>
                <a:cs typeface="Times New Roman"/>
              </a:rPr>
              <a:t>FB14</a:t>
            </a:r>
          </a:p>
        </p:txBody>
      </p:sp>
    </p:spTree>
    <p:extLst>
      <p:ext uri="{BB962C8B-B14F-4D97-AF65-F5344CB8AC3E}">
        <p14:creationId xmlns:p14="http://schemas.microsoft.com/office/powerpoint/2010/main" val="38561443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BF4864-BA2D-339A-AA43-DFFEE9E30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La BOÎTE  (</a:t>
            </a:r>
            <a:r>
              <a:rPr lang="fr-FR" dirty="0"/>
              <a:t>cont’d)</a:t>
            </a:r>
            <a:endParaRPr lang="en-US" dirty="0"/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16E0FE0C-F88E-3646-6F01-68D9E12BF0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413" y="2306055"/>
            <a:ext cx="3324570" cy="4428780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749F48AE-209B-7B54-47EB-F1D729F354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4422" y="2306055"/>
            <a:ext cx="3322615" cy="4428780"/>
          </a:xfrm>
          <a:prstGeom prst="rect">
            <a:avLst/>
          </a:prstGeom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F286B797-935E-F8FD-7CCC-EEF42E30DC5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4927" y="2306055"/>
            <a:ext cx="3322614" cy="4431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8083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32798B-452E-6730-D5F1-A9A66B1BC1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L'ÉLECTRONIQUE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F320B8-B92C-049C-B96C-7CBC119FCD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Pour ce </a:t>
            </a:r>
            <a:r>
              <a:rPr lang="fr-FR" dirty="0"/>
              <a:t>prototype nous avons principalement testé le capteur DHT 11, capteur de température et d’humidité et le LCD.</a:t>
            </a:r>
          </a:p>
          <a:p>
            <a:r>
              <a:rPr lang="fr-FR" dirty="0"/>
              <a:t>Nous l’avons testé dans différentes conditions afin de s'assurer  qu’il est précis et réactifs.</a:t>
            </a:r>
          </a:p>
          <a:p>
            <a:r>
              <a:rPr lang="fr-FR" dirty="0"/>
              <a:t>Nous avons utilisé une breadboard et notre circuit était straightforward.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3272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6D4B51B-6D32-94F2-4CE9-43CB9D8D31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L'ÉLECTRONIQUE (CONT’D)</a:t>
            </a: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8C381F18-A3D6-0CC4-9288-C9CF83171B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403" y="1729081"/>
            <a:ext cx="6202017" cy="4645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9269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roup 12">
            <a:extLst>
              <a:ext uri="{FF2B5EF4-FFF2-40B4-BE49-F238E27FC236}">
                <a16:creationId xmlns:a16="http://schemas.microsoft.com/office/drawing/2014/main" id="{4CB5CC6F-11C1-4C07-87C0-F043993E89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"/>
            <a:ext cx="12192003" cy="6858001"/>
            <a:chOff x="0" y="-1"/>
            <a:chExt cx="12192003" cy="6858001"/>
          </a:xfrm>
        </p:grpSpPr>
        <p:sp useBgFill="1">
          <p:nvSpPr>
            <p:cNvPr id="14" name="Rectangle 13">
              <a:extLst>
                <a:ext uri="{FF2B5EF4-FFF2-40B4-BE49-F238E27FC236}">
                  <a16:creationId xmlns:a16="http://schemas.microsoft.com/office/drawing/2014/main" id="{FADA3C27-4EC6-4DCA-BB85-C75BAAE828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4" name="Picture 2">
              <a:extLst>
                <a:ext uri="{FF2B5EF4-FFF2-40B4-BE49-F238E27FC236}">
                  <a16:creationId xmlns:a16="http://schemas.microsoft.com/office/drawing/2014/main" id="{2D8216BF-F79F-406D-A3B4-46744068AC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:a16="http://schemas.microsoft.com/office/drawing/2014/main" xmlns:p14="http://schemas.microsoft.com/office/powerpoint/2010/main"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6C16BE5-8A9A-432D-8A61-230FA03816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181779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8" name="Rectangle 5">
              <a:extLst>
                <a:ext uri="{FF2B5EF4-FFF2-40B4-BE49-F238E27FC236}">
                  <a16:creationId xmlns:a16="http://schemas.microsoft.com/office/drawing/2014/main" id="{2E852AB2-2672-41DF-9CF6-FCDEF1805E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90283F1A-A49E-441D-BDF5-35B8BEE426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7">
              <a:extLst>
                <a:ext uri="{FF2B5EF4-FFF2-40B4-BE49-F238E27FC236}">
                  <a16:creationId xmlns:a16="http://schemas.microsoft.com/office/drawing/2014/main" id="{B0BC41A4-F3F1-4CD4-B266-D9DAA21710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Rectangle 8">
              <a:extLst>
                <a:ext uri="{FF2B5EF4-FFF2-40B4-BE49-F238E27FC236}">
                  <a16:creationId xmlns:a16="http://schemas.microsoft.com/office/drawing/2014/main" id="{6E29DA39-130F-41A1-A21E-4FB453948A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22" name="Freeform 9">
              <a:extLst>
                <a:ext uri="{FF2B5EF4-FFF2-40B4-BE49-F238E27FC236}">
                  <a16:creationId xmlns:a16="http://schemas.microsoft.com/office/drawing/2014/main" id="{39995AD4-F8DE-4CEB-B958-1DBF7EAC29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D1F7DCE1-6887-4FE0-A7D7-3652030CFA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id="{4E46B0E1-9543-441D-AD1D-1308AF88CA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2">
              <a:extLst>
                <a:ext uri="{FF2B5EF4-FFF2-40B4-BE49-F238E27FC236}">
                  <a16:creationId xmlns:a16="http://schemas.microsoft.com/office/drawing/2014/main" id="{E8C112C9-8D48-4612-AE0B-CF59EC7432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3">
              <a:extLst>
                <a:ext uri="{FF2B5EF4-FFF2-40B4-BE49-F238E27FC236}">
                  <a16:creationId xmlns:a16="http://schemas.microsoft.com/office/drawing/2014/main" id="{2D16C38C-4A3B-4060-9A3B-C47DD6DE7C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14">
              <a:extLst>
                <a:ext uri="{FF2B5EF4-FFF2-40B4-BE49-F238E27FC236}">
                  <a16:creationId xmlns:a16="http://schemas.microsoft.com/office/drawing/2014/main" id="{0A9B4CAA-8439-44B3-B738-2123169FAA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15">
              <a:extLst>
                <a:ext uri="{FF2B5EF4-FFF2-40B4-BE49-F238E27FC236}">
                  <a16:creationId xmlns:a16="http://schemas.microsoft.com/office/drawing/2014/main" id="{8C6EF933-69B7-48C8-9337-4E0DEF6E75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16">
              <a:extLst>
                <a:ext uri="{FF2B5EF4-FFF2-40B4-BE49-F238E27FC236}">
                  <a16:creationId xmlns:a16="http://schemas.microsoft.com/office/drawing/2014/main" id="{B428AEFA-3C03-48AA-AEA5-8E3F58904C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17">
              <a:extLst>
                <a:ext uri="{FF2B5EF4-FFF2-40B4-BE49-F238E27FC236}">
                  <a16:creationId xmlns:a16="http://schemas.microsoft.com/office/drawing/2014/main" id="{041D2508-FE53-47C0-887F-38BD1FB73C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18">
              <a:extLst>
                <a:ext uri="{FF2B5EF4-FFF2-40B4-BE49-F238E27FC236}">
                  <a16:creationId xmlns:a16="http://schemas.microsoft.com/office/drawing/2014/main" id="{2C0392BD-D896-4A41-B18B-1389FE1F00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19">
              <a:extLst>
                <a:ext uri="{FF2B5EF4-FFF2-40B4-BE49-F238E27FC236}">
                  <a16:creationId xmlns:a16="http://schemas.microsoft.com/office/drawing/2014/main" id="{B3272EA3-C600-441C-BFC9-ACFF90CD45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0">
              <a:extLst>
                <a:ext uri="{FF2B5EF4-FFF2-40B4-BE49-F238E27FC236}">
                  <a16:creationId xmlns:a16="http://schemas.microsoft.com/office/drawing/2014/main" id="{D8731AA3-BC2D-408B-9D72-C804B8B9ED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1">
              <a:extLst>
                <a:ext uri="{FF2B5EF4-FFF2-40B4-BE49-F238E27FC236}">
                  <a16:creationId xmlns:a16="http://schemas.microsoft.com/office/drawing/2014/main" id="{BE934A31-790A-459C-A997-670583ADCC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2">
              <a:extLst>
                <a:ext uri="{FF2B5EF4-FFF2-40B4-BE49-F238E27FC236}">
                  <a16:creationId xmlns:a16="http://schemas.microsoft.com/office/drawing/2014/main" id="{241F679B-BBF0-49DA-A9F3-D623BA7523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3">
              <a:extLst>
                <a:ext uri="{FF2B5EF4-FFF2-40B4-BE49-F238E27FC236}">
                  <a16:creationId xmlns:a16="http://schemas.microsoft.com/office/drawing/2014/main" id="{0BDC4BE0-E1FF-48B5-A064-70F561454E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24">
              <a:extLst>
                <a:ext uri="{FF2B5EF4-FFF2-40B4-BE49-F238E27FC236}">
                  <a16:creationId xmlns:a16="http://schemas.microsoft.com/office/drawing/2014/main" id="{245FC7BA-96DB-41CB-B43A-8EEE482C31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25">
              <a:extLst>
                <a:ext uri="{FF2B5EF4-FFF2-40B4-BE49-F238E27FC236}">
                  <a16:creationId xmlns:a16="http://schemas.microsoft.com/office/drawing/2014/main" id="{3BBD03A9-646B-40EE-9A27-15297EC936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26">
              <a:extLst>
                <a:ext uri="{FF2B5EF4-FFF2-40B4-BE49-F238E27FC236}">
                  <a16:creationId xmlns:a16="http://schemas.microsoft.com/office/drawing/2014/main" id="{4D738FC2-47B4-4BC9-B109-05C56DC00D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Freeform 27">
              <a:extLst>
                <a:ext uri="{FF2B5EF4-FFF2-40B4-BE49-F238E27FC236}">
                  <a16:creationId xmlns:a16="http://schemas.microsoft.com/office/drawing/2014/main" id="{148BE0A7-2537-452C-BA13-B78D302CBF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1" name="Freeform 28">
              <a:extLst>
                <a:ext uri="{FF2B5EF4-FFF2-40B4-BE49-F238E27FC236}">
                  <a16:creationId xmlns:a16="http://schemas.microsoft.com/office/drawing/2014/main" id="{CF6A9D45-D849-4BF5-BBA0-D7BE29B884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29">
              <a:extLst>
                <a:ext uri="{FF2B5EF4-FFF2-40B4-BE49-F238E27FC236}">
                  <a16:creationId xmlns:a16="http://schemas.microsoft.com/office/drawing/2014/main" id="{13F44E41-B5E8-472D-80F2-4539AD3D4C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0">
              <a:extLst>
                <a:ext uri="{FF2B5EF4-FFF2-40B4-BE49-F238E27FC236}">
                  <a16:creationId xmlns:a16="http://schemas.microsoft.com/office/drawing/2014/main" id="{CE052494-AAF2-4C3C-A072-317B7F9873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1">
              <a:extLst>
                <a:ext uri="{FF2B5EF4-FFF2-40B4-BE49-F238E27FC236}">
                  <a16:creationId xmlns:a16="http://schemas.microsoft.com/office/drawing/2014/main" id="{90345C3D-13FE-4815-9563-58A52B457B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2">
              <a:extLst>
                <a:ext uri="{FF2B5EF4-FFF2-40B4-BE49-F238E27FC236}">
                  <a16:creationId xmlns:a16="http://schemas.microsoft.com/office/drawing/2014/main" id="{37908D29-2BB3-4D6C-92DB-864F630573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Rectangle 33">
              <a:extLst>
                <a:ext uri="{FF2B5EF4-FFF2-40B4-BE49-F238E27FC236}">
                  <a16:creationId xmlns:a16="http://schemas.microsoft.com/office/drawing/2014/main" id="{174B5792-73C4-4FBF-BAD9-F9A5BBC591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7" name="Freeform 34">
              <a:extLst>
                <a:ext uri="{FF2B5EF4-FFF2-40B4-BE49-F238E27FC236}">
                  <a16:creationId xmlns:a16="http://schemas.microsoft.com/office/drawing/2014/main" id="{D4741BB8-0638-4A06-85A7-69FE81BC44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35">
              <a:extLst>
                <a:ext uri="{FF2B5EF4-FFF2-40B4-BE49-F238E27FC236}">
                  <a16:creationId xmlns:a16="http://schemas.microsoft.com/office/drawing/2014/main" id="{FBDB982D-6E9A-426E-86B1-69031E1040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36">
              <a:extLst>
                <a:ext uri="{FF2B5EF4-FFF2-40B4-BE49-F238E27FC236}">
                  <a16:creationId xmlns:a16="http://schemas.microsoft.com/office/drawing/2014/main" id="{400B8260-9575-48DB-9175-B1C8530241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37">
              <a:extLst>
                <a:ext uri="{FF2B5EF4-FFF2-40B4-BE49-F238E27FC236}">
                  <a16:creationId xmlns:a16="http://schemas.microsoft.com/office/drawing/2014/main" id="{52FB1DD3-BAEC-4974-89F5-36B6959459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38">
              <a:extLst>
                <a:ext uri="{FF2B5EF4-FFF2-40B4-BE49-F238E27FC236}">
                  <a16:creationId xmlns:a16="http://schemas.microsoft.com/office/drawing/2014/main" id="{E51161AB-FDC1-4703-9C29-C410366B99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Freeform 39">
              <a:extLst>
                <a:ext uri="{FF2B5EF4-FFF2-40B4-BE49-F238E27FC236}">
                  <a16:creationId xmlns:a16="http://schemas.microsoft.com/office/drawing/2014/main" id="{DE6123AD-33B5-429C-B8F7-DB1A8FDABF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3" name="Freeform 40">
              <a:extLst>
                <a:ext uri="{FF2B5EF4-FFF2-40B4-BE49-F238E27FC236}">
                  <a16:creationId xmlns:a16="http://schemas.microsoft.com/office/drawing/2014/main" id="{8C454A1D-B20A-4994-8C14-EE5DD3B993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1">
              <a:extLst>
                <a:ext uri="{FF2B5EF4-FFF2-40B4-BE49-F238E27FC236}">
                  <a16:creationId xmlns:a16="http://schemas.microsoft.com/office/drawing/2014/main" id="{CFA7BB74-790B-45D7-B94B-DD4D83ED81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2">
              <a:extLst>
                <a:ext uri="{FF2B5EF4-FFF2-40B4-BE49-F238E27FC236}">
                  <a16:creationId xmlns:a16="http://schemas.microsoft.com/office/drawing/2014/main" id="{19BBC3FC-0052-4BDB-8D6A-421E07EE26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3">
              <a:extLst>
                <a:ext uri="{FF2B5EF4-FFF2-40B4-BE49-F238E27FC236}">
                  <a16:creationId xmlns:a16="http://schemas.microsoft.com/office/drawing/2014/main" id="{42A3E4B3-707A-4D0A-BEED-61A77E9608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44">
              <a:extLst>
                <a:ext uri="{FF2B5EF4-FFF2-40B4-BE49-F238E27FC236}">
                  <a16:creationId xmlns:a16="http://schemas.microsoft.com/office/drawing/2014/main" id="{089BBE83-D985-45E9-B442-1326F6FBA5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Rectangle 45">
              <a:extLst>
                <a:ext uri="{FF2B5EF4-FFF2-40B4-BE49-F238E27FC236}">
                  <a16:creationId xmlns:a16="http://schemas.microsoft.com/office/drawing/2014/main" id="{FE1B194F-F703-4020-92ED-DBDB5C2344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9" name="Freeform 46">
              <a:extLst>
                <a:ext uri="{FF2B5EF4-FFF2-40B4-BE49-F238E27FC236}">
                  <a16:creationId xmlns:a16="http://schemas.microsoft.com/office/drawing/2014/main" id="{D7A22662-B7AF-4857-AD78-716690A268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47">
              <a:extLst>
                <a:ext uri="{FF2B5EF4-FFF2-40B4-BE49-F238E27FC236}">
                  <a16:creationId xmlns:a16="http://schemas.microsoft.com/office/drawing/2014/main" id="{62C16BE5-0C4B-48FC-ABA4-36A8F2DFE1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48">
              <a:extLst>
                <a:ext uri="{FF2B5EF4-FFF2-40B4-BE49-F238E27FC236}">
                  <a16:creationId xmlns:a16="http://schemas.microsoft.com/office/drawing/2014/main" id="{C2327DB7-B7F2-4829-909E-A03D622522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49">
              <a:extLst>
                <a:ext uri="{FF2B5EF4-FFF2-40B4-BE49-F238E27FC236}">
                  <a16:creationId xmlns:a16="http://schemas.microsoft.com/office/drawing/2014/main" id="{167918EB-9EB1-413F-8C39-F018CCDCCD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0">
              <a:extLst>
                <a:ext uri="{FF2B5EF4-FFF2-40B4-BE49-F238E27FC236}">
                  <a16:creationId xmlns:a16="http://schemas.microsoft.com/office/drawing/2014/main" id="{B971E245-631A-4364-A177-C1D1B6B4D3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1">
              <a:extLst>
                <a:ext uri="{FF2B5EF4-FFF2-40B4-BE49-F238E27FC236}">
                  <a16:creationId xmlns:a16="http://schemas.microsoft.com/office/drawing/2014/main" id="{1D4C1872-66E3-45EB-BDE7-26C02A1763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2">
              <a:extLst>
                <a:ext uri="{FF2B5EF4-FFF2-40B4-BE49-F238E27FC236}">
                  <a16:creationId xmlns:a16="http://schemas.microsoft.com/office/drawing/2014/main" id="{D2BC0771-493C-4FEF-958F-859C539243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6" name="Freeform 53">
              <a:extLst>
                <a:ext uri="{FF2B5EF4-FFF2-40B4-BE49-F238E27FC236}">
                  <a16:creationId xmlns:a16="http://schemas.microsoft.com/office/drawing/2014/main" id="{E339169B-1EE1-4E4F-BA0C-BD3AD57FD7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7" name="Freeform 54">
              <a:extLst>
                <a:ext uri="{FF2B5EF4-FFF2-40B4-BE49-F238E27FC236}">
                  <a16:creationId xmlns:a16="http://schemas.microsoft.com/office/drawing/2014/main" id="{BBC80538-8C59-46A3-B187-66C9A6D3F2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8" name="Freeform 55">
              <a:extLst>
                <a:ext uri="{FF2B5EF4-FFF2-40B4-BE49-F238E27FC236}">
                  <a16:creationId xmlns:a16="http://schemas.microsoft.com/office/drawing/2014/main" id="{C5F9090C-11D8-4272-815D-11B1911DA3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9" name="Freeform 56">
              <a:extLst>
                <a:ext uri="{FF2B5EF4-FFF2-40B4-BE49-F238E27FC236}">
                  <a16:creationId xmlns:a16="http://schemas.microsoft.com/office/drawing/2014/main" id="{A361F786-6FA9-4EAD-81EF-BF4734D466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0" name="Freeform 57">
              <a:extLst>
                <a:ext uri="{FF2B5EF4-FFF2-40B4-BE49-F238E27FC236}">
                  <a16:creationId xmlns:a16="http://schemas.microsoft.com/office/drawing/2014/main" id="{63B2A436-CEC8-477C-ACDD-6E5D2ABBC0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1" name="Freeform 58">
              <a:extLst>
                <a:ext uri="{FF2B5EF4-FFF2-40B4-BE49-F238E27FC236}">
                  <a16:creationId xmlns:a16="http://schemas.microsoft.com/office/drawing/2014/main" id="{7FAE92CD-EBFF-4DB4-9F5D-00D33E902E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D6D4B51B-6D32-94F2-4CE9-43CB9D8D31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1209" y="618518"/>
            <a:ext cx="5877676" cy="1478570"/>
          </a:xfrm>
        </p:spPr>
        <p:txBody>
          <a:bodyPr>
            <a:normAutofit/>
          </a:bodyPr>
          <a:lstStyle/>
          <a:p>
            <a:r>
              <a:rPr lang="fr-FR" dirty="0"/>
              <a:t>L'ÉLECTRONIQUE (CONT’D)</a:t>
            </a: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8C381F18-A3D6-0CC4-9288-C9CF83171B6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/>
          <a:stretch/>
        </p:blipFill>
        <p:spPr>
          <a:xfrm rot="16200000">
            <a:off x="612772" y="-603117"/>
            <a:ext cx="3414097" cy="4620331"/>
          </a:xfrm>
          <a:custGeom>
            <a:avLst/>
            <a:gdLst/>
            <a:ahLst/>
            <a:cxnLst/>
            <a:rect l="l" t="t" r="r" b="b"/>
            <a:pathLst>
              <a:path w="4635583" h="3427413">
                <a:moveTo>
                  <a:pt x="0" y="0"/>
                </a:moveTo>
                <a:lnTo>
                  <a:pt x="4635583" y="0"/>
                </a:lnTo>
                <a:lnTo>
                  <a:pt x="4635583" y="3427413"/>
                </a:lnTo>
                <a:lnTo>
                  <a:pt x="0" y="3427413"/>
                </a:lnTo>
                <a:close/>
              </a:path>
            </a:pathLst>
          </a:cu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B7A60E98-3336-335E-B660-5001476344F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4544" b="19952"/>
          <a:stretch/>
        </p:blipFill>
        <p:spPr>
          <a:xfrm>
            <a:off x="-7978" y="3427413"/>
            <a:ext cx="4643108" cy="3430587"/>
          </a:xfrm>
          <a:custGeom>
            <a:avLst/>
            <a:gdLst/>
            <a:ahLst/>
            <a:cxnLst/>
            <a:rect l="l" t="t" r="r" b="b"/>
            <a:pathLst>
              <a:path w="4635583" h="3430587">
                <a:moveTo>
                  <a:pt x="0" y="0"/>
                </a:moveTo>
                <a:lnTo>
                  <a:pt x="4635583" y="0"/>
                </a:lnTo>
                <a:lnTo>
                  <a:pt x="4635583" y="3430587"/>
                </a:lnTo>
                <a:lnTo>
                  <a:pt x="0" y="3430587"/>
                </a:lnTo>
                <a:close/>
              </a:path>
            </a:pathLst>
          </a:custGeom>
        </p:spPr>
      </p:pic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E104AA93-67FD-43AC-92F9-5840A89E43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32483" y="-464"/>
            <a:ext cx="2646" cy="6858465"/>
          </a:xfrm>
          <a:prstGeom prst="line">
            <a:avLst/>
          </a:prstGeom>
          <a:solidFill>
            <a:schemeClr val="tx2">
              <a:alpha val="60000"/>
            </a:schemeClr>
          </a:solidFill>
          <a:ln w="19050">
            <a:solidFill>
              <a:schemeClr val="tx2">
                <a:alpha val="60000"/>
              </a:schemeClr>
            </a:solidFill>
          </a:ln>
          <a:effectLst>
            <a:outerShdw blurRad="50800" dist="38100" dir="2700000" algn="tl" rotWithShape="0">
              <a:srgbClr val="000000">
                <a:alpha val="58000"/>
              </a:srgbClr>
            </a:outerShdw>
          </a:effectLst>
        </p:spPr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95AE1CAD-A877-4C0B-91F7-CA9C684C94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5597" y="3427414"/>
            <a:ext cx="4635583" cy="0"/>
          </a:xfrm>
          <a:prstGeom prst="line">
            <a:avLst/>
          </a:prstGeom>
          <a:solidFill>
            <a:schemeClr val="tx2">
              <a:alpha val="60000"/>
            </a:schemeClr>
          </a:solidFill>
          <a:ln w="19050">
            <a:solidFill>
              <a:schemeClr val="tx2">
                <a:alpha val="60000"/>
              </a:schemeClr>
            </a:solidFill>
          </a:ln>
          <a:effectLst>
            <a:outerShdw blurRad="50800" dist="38100" dir="2700000" algn="tl" rotWithShape="0">
              <a:srgbClr val="000000">
                <a:alpha val="58000"/>
              </a:srgbClr>
            </a:outerShdw>
          </a:effectLst>
        </p:spPr>
      </p:cxnSp>
      <p:pic>
        <p:nvPicPr>
          <p:cNvPr id="7" name="Picture 2">
            <a:extLst>
              <a:ext uri="{FF2B5EF4-FFF2-40B4-BE49-F238E27FC236}">
                <a16:creationId xmlns:a16="http://schemas.microsoft.com/office/drawing/2014/main" id="{28AC963D-F8E4-75BA-8AED-EE14FB8E68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697737" y="1557757"/>
            <a:ext cx="5070286" cy="549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8583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7" name="Rectangle 46">
            <a:extLst>
              <a:ext uri="{FF2B5EF4-FFF2-40B4-BE49-F238E27FC236}">
                <a16:creationId xmlns:a16="http://schemas.microsoft.com/office/drawing/2014/main" id="{6697F791-5FFA-4164-899F-EB52EA72B0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9" name="Picture 2">
            <a:extLst>
              <a:ext uri="{FF2B5EF4-FFF2-40B4-BE49-F238E27FC236}">
                <a16:creationId xmlns:a16="http://schemas.microsoft.com/office/drawing/2014/main" id="{4E28A1A9-FB81-4816-AAEA-C3B4309469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" y="-2"/>
            <a:ext cx="4061525" cy="685800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:p14="http://schemas.microsoft.com/office/powerpoint/2010/main" xmlns:a16="http://schemas.microsoft.com/office/drawing/2014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Rectangle 50">
            <a:extLst>
              <a:ext uri="{FF2B5EF4-FFF2-40B4-BE49-F238E27FC236}">
                <a16:creationId xmlns:a16="http://schemas.microsoft.com/office/drawing/2014/main" id="{B773AB25-A422-41AA-9737-5E04C1966D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853"/>
            <a:ext cx="4055621" cy="6858000"/>
          </a:xfrm>
          <a:prstGeom prst="rect">
            <a:avLst/>
          </a:prstGeom>
          <a:ln>
            <a:noFill/>
          </a:ln>
          <a:effectLst>
            <a:outerShdw blurRad="76200" dist="38100" algn="l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3" name="Picture 2">
            <a:extLst>
              <a:ext uri="{FF2B5EF4-FFF2-40B4-BE49-F238E27FC236}">
                <a16:creationId xmlns:a16="http://schemas.microsoft.com/office/drawing/2014/main" id="{AF0552B8-DE8C-40DF-B29F-1728E6A10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530" y="23283"/>
            <a:ext cx="407815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14="http://schemas.microsoft.com/office/powerpoint/2010/main" xmlns:a16="http://schemas.microsoft.com/office/drawing/2014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0C2B1F8-6F9C-990F-E105-95E621ADE5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5266" y="618518"/>
            <a:ext cx="2851417" cy="1478570"/>
          </a:xfrm>
        </p:spPr>
        <p:txBody>
          <a:bodyPr>
            <a:normAutofit/>
          </a:bodyPr>
          <a:lstStyle/>
          <a:p>
            <a:pPr algn="ctr"/>
            <a:r>
              <a:rPr lang="fr-FR" sz="3200" dirty="0">
                <a:solidFill>
                  <a:srgbClr val="FFFFFF"/>
                </a:solidFill>
              </a:rPr>
              <a:t>Vidéo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5FD5A76-0030-DC6C-0E3C-6491442E2C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4620" y="2249487"/>
            <a:ext cx="2862444" cy="395730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fr-FR" sz="1800" dirty="0">
                <a:solidFill>
                  <a:srgbClr val="FFFFFF"/>
                </a:solidFill>
              </a:rPr>
              <a:t>Voici</a:t>
            </a:r>
            <a:r>
              <a:rPr lang="en-US" sz="1800" dirty="0">
                <a:solidFill>
                  <a:srgbClr val="FFFFFF"/>
                </a:solidFill>
              </a:rPr>
              <a:t> </a:t>
            </a:r>
            <a:r>
              <a:rPr lang="fr-FR" sz="1800" dirty="0">
                <a:solidFill>
                  <a:srgbClr val="FFFFFF"/>
                </a:solidFill>
              </a:rPr>
              <a:t>une</a:t>
            </a:r>
            <a:r>
              <a:rPr lang="en-US" sz="1800" dirty="0">
                <a:solidFill>
                  <a:srgbClr val="FFFFFF"/>
                </a:solidFill>
              </a:rPr>
              <a:t> </a:t>
            </a:r>
            <a:r>
              <a:rPr lang="fr-FR" sz="1800" dirty="0">
                <a:solidFill>
                  <a:srgbClr val="FFFFFF"/>
                </a:solidFill>
              </a:rPr>
              <a:t>courte</a:t>
            </a:r>
            <a:r>
              <a:rPr lang="en-US" sz="1800" dirty="0">
                <a:solidFill>
                  <a:srgbClr val="FFFFFF"/>
                </a:solidFill>
              </a:rPr>
              <a:t> video de </a:t>
            </a:r>
            <a:r>
              <a:rPr lang="fr-FR" sz="1800" dirty="0">
                <a:solidFill>
                  <a:srgbClr val="FFFFFF"/>
                </a:solidFill>
              </a:rPr>
              <a:t>notre</a:t>
            </a:r>
            <a:r>
              <a:rPr lang="en-US" sz="1800" dirty="0">
                <a:solidFill>
                  <a:srgbClr val="FFFFFF"/>
                </a:solidFill>
              </a:rPr>
              <a:t> prototype qui </a:t>
            </a:r>
            <a:r>
              <a:rPr lang="fr-FR" sz="1800" dirty="0">
                <a:solidFill>
                  <a:srgbClr val="FFFFFF"/>
                </a:solidFill>
              </a:rPr>
              <a:t>réagit</a:t>
            </a:r>
            <a:r>
              <a:rPr lang="en-US" sz="1800" dirty="0">
                <a:solidFill>
                  <a:srgbClr val="FFFFFF"/>
                </a:solidFill>
              </a:rPr>
              <a:t> à un </a:t>
            </a:r>
            <a:r>
              <a:rPr lang="fr-FR" sz="1800" dirty="0">
                <a:solidFill>
                  <a:srgbClr val="FFFFFF"/>
                </a:solidFill>
              </a:rPr>
              <a:t>changement</a:t>
            </a:r>
            <a:r>
              <a:rPr lang="en-US" sz="1800" dirty="0">
                <a:solidFill>
                  <a:srgbClr val="FFFFFF"/>
                </a:solidFill>
              </a:rPr>
              <a:t> de temperature et </a:t>
            </a:r>
            <a:r>
              <a:rPr lang="fr-FR" sz="1800" dirty="0">
                <a:solidFill>
                  <a:srgbClr val="FFFFFF"/>
                </a:solidFill>
              </a:rPr>
              <a:t>d'humidité</a:t>
            </a:r>
            <a:r>
              <a:rPr lang="en-US" sz="1800" dirty="0">
                <a:solidFill>
                  <a:srgbClr val="FFFFFF"/>
                </a:solidFill>
              </a:rPr>
              <a:t>.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6AD0D387-1584-4477-B5F8-52B50D4F22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20788" cy="6858001"/>
            <a:chOff x="-14288" y="0"/>
            <a:chExt cx="1220788" cy="6858001"/>
          </a:xfrm>
          <a:gradFill flip="none" rotWithShape="1">
            <a:gsLst>
              <a:gs pos="0">
                <a:schemeClr val="bg2"/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56" name="Rectangle 5">
              <a:extLst>
                <a:ext uri="{FF2B5EF4-FFF2-40B4-BE49-F238E27FC236}">
                  <a16:creationId xmlns:a16="http://schemas.microsoft.com/office/drawing/2014/main" id="{22C90122-8CF0-4164-B596-168DE41D39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300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7" name="Freeform 6">
              <a:extLst>
                <a:ext uri="{FF2B5EF4-FFF2-40B4-BE49-F238E27FC236}">
                  <a16:creationId xmlns:a16="http://schemas.microsoft.com/office/drawing/2014/main" id="{E74D534E-37A6-4D27-9C47-0B2F052783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7">
              <a:extLst>
                <a:ext uri="{FF2B5EF4-FFF2-40B4-BE49-F238E27FC236}">
                  <a16:creationId xmlns:a16="http://schemas.microsoft.com/office/drawing/2014/main" id="{1C1C156E-D2E0-468A-9B19-79521D69BF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8">
              <a:extLst>
                <a:ext uri="{FF2B5EF4-FFF2-40B4-BE49-F238E27FC236}">
                  <a16:creationId xmlns:a16="http://schemas.microsoft.com/office/drawing/2014/main" id="{14C97F11-4F6C-4DFF-89BC-3AEA5B7FF7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0025" y="4763"/>
              <a:ext cx="369888" cy="1811338"/>
            </a:xfrm>
            <a:custGeom>
              <a:avLst/>
              <a:gdLst/>
              <a:ahLst/>
              <a:cxnLst/>
              <a:rect l="0" t="0" r="r" b="b"/>
              <a:pathLst>
                <a:path w="233" h="1141">
                  <a:moveTo>
                    <a:pt x="218" y="1141"/>
                  </a:moveTo>
                  <a:lnTo>
                    <a:pt x="0" y="626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623"/>
                  </a:lnTo>
                  <a:lnTo>
                    <a:pt x="233" y="1135"/>
                  </a:lnTo>
                  <a:lnTo>
                    <a:pt x="218" y="11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9">
              <a:extLst>
                <a:ext uri="{FF2B5EF4-FFF2-40B4-BE49-F238E27FC236}">
                  <a16:creationId xmlns:a16="http://schemas.microsoft.com/office/drawing/2014/main" id="{773C2106-77CE-42E1-839F-925EAEBB2F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3237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6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10">
              <a:extLst>
                <a:ext uri="{FF2B5EF4-FFF2-40B4-BE49-F238E27FC236}">
                  <a16:creationId xmlns:a16="http://schemas.microsoft.com/office/drawing/2014/main" id="{E2807D33-BD1F-4B09-8D93-63C06DB3C0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0" y="4763"/>
              <a:ext cx="369888" cy="1430338"/>
            </a:xfrm>
            <a:custGeom>
              <a:avLst/>
              <a:gdLst/>
              <a:ahLst/>
              <a:cxnLst/>
              <a:rect l="0" t="0" r="r" b="b"/>
              <a:pathLst>
                <a:path w="233" h="901">
                  <a:moveTo>
                    <a:pt x="221" y="901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380"/>
                  </a:lnTo>
                  <a:lnTo>
                    <a:pt x="233" y="895"/>
                  </a:lnTo>
                  <a:lnTo>
                    <a:pt x="221" y="9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11">
              <a:extLst>
                <a:ext uri="{FF2B5EF4-FFF2-40B4-BE49-F238E27FC236}">
                  <a16:creationId xmlns:a16="http://schemas.microsoft.com/office/drawing/2014/main" id="{84BDF3E8-157B-47D1-AF8E-FE1EFF0612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6100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12">
              <a:extLst>
                <a:ext uri="{FF2B5EF4-FFF2-40B4-BE49-F238E27FC236}">
                  <a16:creationId xmlns:a16="http://schemas.microsoft.com/office/drawing/2014/main" id="{68B482B5-E0FD-406A-99B2-297DF33354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7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13">
              <a:extLst>
                <a:ext uri="{FF2B5EF4-FFF2-40B4-BE49-F238E27FC236}">
                  <a16:creationId xmlns:a16="http://schemas.microsoft.com/office/drawing/2014/main" id="{B8750F30-12E8-410B-8709-78F1EF3BBE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14">
              <a:extLst>
                <a:ext uri="{FF2B5EF4-FFF2-40B4-BE49-F238E27FC236}">
                  <a16:creationId xmlns:a16="http://schemas.microsoft.com/office/drawing/2014/main" id="{DB2D030A-4700-4CC4-A971-F119F8372C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1350" y="0"/>
              <a:ext cx="422275" cy="527050"/>
            </a:xfrm>
            <a:custGeom>
              <a:avLst/>
              <a:gdLst/>
              <a:ahLst/>
              <a:cxnLst/>
              <a:rect l="0" t="0" r="r" b="b"/>
              <a:pathLst>
                <a:path w="266" h="332">
                  <a:moveTo>
                    <a:pt x="257" y="332"/>
                  </a:moveTo>
                  <a:lnTo>
                    <a:pt x="48" y="123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3" y="114"/>
                  </a:lnTo>
                  <a:lnTo>
                    <a:pt x="266" y="320"/>
                  </a:lnTo>
                  <a:lnTo>
                    <a:pt x="257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6" name="Freeform 15">
              <a:extLst>
                <a:ext uri="{FF2B5EF4-FFF2-40B4-BE49-F238E27FC236}">
                  <a16:creationId xmlns:a16="http://schemas.microsoft.com/office/drawing/2014/main" id="{B4E516DB-F66E-4E88-8CAA-67153F5618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0762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7" name="Line 16">
              <a:extLst>
                <a:ext uri="{FF2B5EF4-FFF2-40B4-BE49-F238E27FC236}">
                  <a16:creationId xmlns:a16="http://schemas.microsoft.com/office/drawing/2014/main" id="{DF749FDD-DD56-4DC9-A379-77E1106981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763" y="9525"/>
              <a:ext cx="0" cy="0"/>
            </a:xfrm>
            <a:prstGeom prst="line">
              <a:avLst/>
            </a:prstGeom>
            <a:grpFill/>
            <a:ln w="1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</p:sp>
        <p:sp>
          <p:nvSpPr>
            <p:cNvPr id="68" name="Freeform 17">
              <a:extLst>
                <a:ext uri="{FF2B5EF4-FFF2-40B4-BE49-F238E27FC236}">
                  <a16:creationId xmlns:a16="http://schemas.microsoft.com/office/drawing/2014/main" id="{6AD95087-E0AF-45D3-B824-EFFCBBECDE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" y="1801813"/>
              <a:ext cx="123825" cy="127000"/>
            </a:xfrm>
            <a:custGeom>
              <a:avLst/>
              <a:gdLst/>
              <a:ahLst/>
              <a:cxnLst/>
              <a:rect l="0" t="0" r="r" b="b"/>
              <a:pathLst>
                <a:path w="78" h="80">
                  <a:moveTo>
                    <a:pt x="6" y="80"/>
                  </a:moveTo>
                  <a:lnTo>
                    <a:pt x="0" y="71"/>
                  </a:lnTo>
                  <a:lnTo>
                    <a:pt x="69" y="0"/>
                  </a:lnTo>
                  <a:lnTo>
                    <a:pt x="78" y="9"/>
                  </a:lnTo>
                  <a:lnTo>
                    <a:pt x="6" y="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9" name="Freeform 18">
              <a:extLst>
                <a:ext uri="{FF2B5EF4-FFF2-40B4-BE49-F238E27FC236}">
                  <a16:creationId xmlns:a16="http://schemas.microsoft.com/office/drawing/2014/main" id="{2D21010F-3DE2-4881-B9D5-3415C4E05D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9525" y="3549650"/>
              <a:ext cx="147638" cy="481013"/>
            </a:xfrm>
            <a:custGeom>
              <a:avLst/>
              <a:gdLst/>
              <a:ahLst/>
              <a:cxnLst/>
              <a:rect l="0" t="0" r="r" b="b"/>
              <a:pathLst>
                <a:path w="93" h="303">
                  <a:moveTo>
                    <a:pt x="93" y="303"/>
                  </a:moveTo>
                  <a:lnTo>
                    <a:pt x="78" y="303"/>
                  </a:lnTo>
                  <a:lnTo>
                    <a:pt x="78" y="78"/>
                  </a:lnTo>
                  <a:lnTo>
                    <a:pt x="0" y="12"/>
                  </a:lnTo>
                  <a:lnTo>
                    <a:pt x="12" y="0"/>
                  </a:lnTo>
                  <a:lnTo>
                    <a:pt x="93" y="69"/>
                  </a:lnTo>
                  <a:lnTo>
                    <a:pt x="93" y="3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0" name="Freeform 19">
              <a:extLst>
                <a:ext uri="{FF2B5EF4-FFF2-40B4-BE49-F238E27FC236}">
                  <a16:creationId xmlns:a16="http://schemas.microsoft.com/office/drawing/2014/main" id="{2AFDF4BC-8E99-4A2C-9EF2-4B98A05C2E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8587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1" name="Freeform 20">
              <a:extLst>
                <a:ext uri="{FF2B5EF4-FFF2-40B4-BE49-F238E27FC236}">
                  <a16:creationId xmlns:a16="http://schemas.microsoft.com/office/drawing/2014/main" id="{BB8EAEE8-22EA-4103-A02E-5043474C4B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4787" y="1849438"/>
              <a:ext cx="114300" cy="107950"/>
            </a:xfrm>
            <a:custGeom>
              <a:avLst/>
              <a:gdLst/>
              <a:ahLst/>
              <a:cxnLst/>
              <a:rect l="0" t="0" r="r" b="b"/>
              <a:pathLst>
                <a:path w="24" h="23">
                  <a:moveTo>
                    <a:pt x="12" y="23"/>
                  </a:moveTo>
                  <a:cubicBezTo>
                    <a:pt x="6" y="23"/>
                    <a:pt x="0" y="18"/>
                    <a:pt x="0" y="12"/>
                  </a:cubicBezTo>
                  <a:cubicBezTo>
                    <a:pt x="0" y="5"/>
                    <a:pt x="6" y="0"/>
                    <a:pt x="12" y="0"/>
                  </a:cubicBezTo>
                  <a:cubicBezTo>
                    <a:pt x="18" y="0"/>
                    <a:pt x="24" y="5"/>
                    <a:pt x="24" y="12"/>
                  </a:cubicBezTo>
                  <a:cubicBezTo>
                    <a:pt x="24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20" y="16"/>
                    <a:pt x="20" y="12"/>
                  </a:cubicBezTo>
                  <a:cubicBezTo>
                    <a:pt x="20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2" name="Rectangle 21">
              <a:extLst>
                <a:ext uri="{FF2B5EF4-FFF2-40B4-BE49-F238E27FC236}">
                  <a16:creationId xmlns:a16="http://schemas.microsoft.com/office/drawing/2014/main" id="{7148ABD2-E447-429F-B97E-86494051C1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3350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73" name="Freeform 22">
              <a:extLst>
                <a:ext uri="{FF2B5EF4-FFF2-40B4-BE49-F238E27FC236}">
                  <a16:creationId xmlns:a16="http://schemas.microsoft.com/office/drawing/2014/main" id="{99900F4A-F8CA-456E-9FA0-34572621C0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23837" y="5041900"/>
              <a:ext cx="369888" cy="1801813"/>
            </a:xfrm>
            <a:custGeom>
              <a:avLst/>
              <a:gdLst/>
              <a:ahLst/>
              <a:cxnLst/>
              <a:rect l="0" t="0" r="r" b="b"/>
              <a:pathLst>
                <a:path w="233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8" y="0"/>
                  </a:lnTo>
                  <a:lnTo>
                    <a:pt x="233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4" name="Freeform 23">
              <a:extLst>
                <a:ext uri="{FF2B5EF4-FFF2-40B4-BE49-F238E27FC236}">
                  <a16:creationId xmlns:a16="http://schemas.microsoft.com/office/drawing/2014/main" id="{DF5CD0A9-E49B-4968-886B-41C1A66D23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7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5" name="Freeform 24">
              <a:extLst>
                <a:ext uri="{FF2B5EF4-FFF2-40B4-BE49-F238E27FC236}">
                  <a16:creationId xmlns:a16="http://schemas.microsoft.com/office/drawing/2014/main" id="{7E462582-7383-4272-A323-85C9D137C4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4288" y="5627688"/>
              <a:ext cx="85725" cy="1216025"/>
            </a:xfrm>
            <a:custGeom>
              <a:avLst/>
              <a:gdLst/>
              <a:ahLst/>
              <a:cxnLst/>
              <a:rect l="0" t="0" r="r" b="b"/>
              <a:pathLst>
                <a:path w="54" h="766">
                  <a:moveTo>
                    <a:pt x="54" y="766"/>
                  </a:moveTo>
                  <a:lnTo>
                    <a:pt x="36" y="766"/>
                  </a:lnTo>
                  <a:lnTo>
                    <a:pt x="36" y="149"/>
                  </a:lnTo>
                  <a:lnTo>
                    <a:pt x="0" y="3"/>
                  </a:lnTo>
                  <a:lnTo>
                    <a:pt x="18" y="0"/>
                  </a:lnTo>
                  <a:lnTo>
                    <a:pt x="54" y="146"/>
                  </a:lnTo>
                  <a:lnTo>
                    <a:pt x="54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6" name="Freeform 25">
              <a:extLst>
                <a:ext uri="{FF2B5EF4-FFF2-40B4-BE49-F238E27FC236}">
                  <a16:creationId xmlns:a16="http://schemas.microsoft.com/office/drawing/2014/main" id="{CB472F67-7C37-4D80-B346-DE30D44B55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7050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7" name="Freeform 26">
              <a:extLst>
                <a:ext uri="{FF2B5EF4-FFF2-40B4-BE49-F238E27FC236}">
                  <a16:creationId xmlns:a16="http://schemas.microsoft.com/office/drawing/2014/main" id="{19A8AE83-358F-4D4E-91C7-F09E35097A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09562" y="5422900"/>
              <a:ext cx="374650" cy="1425575"/>
            </a:xfrm>
            <a:custGeom>
              <a:avLst/>
              <a:gdLst/>
              <a:ahLst/>
              <a:cxnLst/>
              <a:rect l="0" t="0" r="r" b="b"/>
              <a:pathLst>
                <a:path w="236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3" y="512"/>
                  </a:lnTo>
                  <a:lnTo>
                    <a:pt x="221" y="0"/>
                  </a:lnTo>
                  <a:lnTo>
                    <a:pt x="236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8" name="Freeform 27">
              <a:extLst>
                <a:ext uri="{FF2B5EF4-FFF2-40B4-BE49-F238E27FC236}">
                  <a16:creationId xmlns:a16="http://schemas.microsoft.com/office/drawing/2014/main" id="{C4B79436-9285-45DE-A9FB-B3DD750738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9912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9" name="Freeform 28">
              <a:extLst>
                <a:ext uri="{FF2B5EF4-FFF2-40B4-BE49-F238E27FC236}">
                  <a16:creationId xmlns:a16="http://schemas.microsoft.com/office/drawing/2014/main" id="{B0BF8BF3-C90A-483A-B61E-13D2C41FBA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0" name="Freeform 29">
              <a:extLst>
                <a:ext uri="{FF2B5EF4-FFF2-40B4-BE49-F238E27FC236}">
                  <a16:creationId xmlns:a16="http://schemas.microsoft.com/office/drawing/2014/main" id="{31011274-F329-444B-9B06-69DD2EC449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1" name="Freeform 30">
              <a:extLst>
                <a:ext uri="{FF2B5EF4-FFF2-40B4-BE49-F238E27FC236}">
                  <a16:creationId xmlns:a16="http://schemas.microsoft.com/office/drawing/2014/main" id="{DB8B1D39-5B9A-4B4E-849B-A5821A2460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9925" y="6330950"/>
              <a:ext cx="417513" cy="517525"/>
            </a:xfrm>
            <a:custGeom>
              <a:avLst/>
              <a:gdLst/>
              <a:ahLst/>
              <a:cxnLst/>
              <a:rect l="0" t="0" r="r" b="b"/>
              <a:pathLst>
                <a:path w="263" h="326">
                  <a:moveTo>
                    <a:pt x="15" y="326"/>
                  </a:moveTo>
                  <a:lnTo>
                    <a:pt x="0" y="320"/>
                  </a:lnTo>
                  <a:lnTo>
                    <a:pt x="45" y="206"/>
                  </a:lnTo>
                  <a:lnTo>
                    <a:pt x="48" y="206"/>
                  </a:lnTo>
                  <a:lnTo>
                    <a:pt x="254" y="0"/>
                  </a:lnTo>
                  <a:lnTo>
                    <a:pt x="263" y="12"/>
                  </a:lnTo>
                  <a:lnTo>
                    <a:pt x="60" y="215"/>
                  </a:lnTo>
                  <a:lnTo>
                    <a:pt x="15" y="3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2" name="Freeform 31">
              <a:extLst>
                <a:ext uri="{FF2B5EF4-FFF2-40B4-BE49-F238E27FC236}">
                  <a16:creationId xmlns:a16="http://schemas.microsoft.com/office/drawing/2014/main" id="{336ECD63-75C2-4A32-A31B-30BB309724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337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pic>
        <p:nvPicPr>
          <p:cNvPr id="4" name="IMG_1044.MOV">
            <a:hlinkClick r:id="" action="ppaction://media"/>
            <a:extLst>
              <a:ext uri="{FF2B5EF4-FFF2-40B4-BE49-F238E27FC236}">
                <a16:creationId xmlns:a16="http://schemas.microsoft.com/office/drawing/2014/main" id="{85D05670-6DF6-07A0-8A09-2D3B6D7D159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28522" y="158289"/>
            <a:ext cx="3538893" cy="6172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4133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roup 71">
            <a:extLst>
              <a:ext uri="{FF2B5EF4-FFF2-40B4-BE49-F238E27FC236}">
                <a16:creationId xmlns:a16="http://schemas.microsoft.com/office/drawing/2014/main" id="{8E1DDAD8-1D10-4640-A034-BE90015E37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"/>
            <a:ext cx="12192003" cy="6858001"/>
            <a:chOff x="0" y="-1"/>
            <a:chExt cx="12192003" cy="6858001"/>
          </a:xfrm>
        </p:grpSpPr>
        <p:sp useBgFill="1">
          <p:nvSpPr>
            <p:cNvPr id="73" name="Rectangle 72">
              <a:extLst>
                <a:ext uri="{FF2B5EF4-FFF2-40B4-BE49-F238E27FC236}">
                  <a16:creationId xmlns:a16="http://schemas.microsoft.com/office/drawing/2014/main" id="{52FE7688-721D-4A97-B007-BDE056094D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4" name="Picture 2">
              <a:extLst>
                <a:ext uri="{FF2B5EF4-FFF2-40B4-BE49-F238E27FC236}">
                  <a16:creationId xmlns:a16="http://schemas.microsoft.com/office/drawing/2014/main" id="{9E73A810-8571-4A9D-A3CB-336933AB4C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:a16="http://schemas.microsoft.com/office/drawing/2014/main" xmlns:a14="http://schemas.microsoft.com/office/drawing/2010/main" xmlns:p14="http://schemas.microsoft.com/office/powerpoint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194D63C-BCD0-3F5E-FC32-7DD68C380F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0027" y="2366963"/>
            <a:ext cx="3084891" cy="1478570"/>
          </a:xfrm>
        </p:spPr>
        <p:txBody>
          <a:bodyPr>
            <a:normAutofit/>
          </a:bodyPr>
          <a:lstStyle/>
          <a:p>
            <a:r>
              <a:rPr lang="en-US" sz="4000" dirty="0"/>
              <a:t>Questions?</a:t>
            </a:r>
          </a:p>
        </p:txBody>
      </p:sp>
      <p:pic>
        <p:nvPicPr>
          <p:cNvPr id="5" name="Picture 4" descr="Yellow question mark">
            <a:extLst>
              <a:ext uri="{FF2B5EF4-FFF2-40B4-BE49-F238E27FC236}">
                <a16:creationId xmlns:a16="http://schemas.microsoft.com/office/drawing/2014/main" id="{36FF4F34-4829-4E0D-8997-392078AB9AD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121" r="750"/>
          <a:stretch/>
        </p:blipFill>
        <p:spPr>
          <a:xfrm>
            <a:off x="-5597" y="10"/>
            <a:ext cx="7558541" cy="6857990"/>
          </a:xfrm>
          <a:prstGeom prst="rect">
            <a:avLst/>
          </a:prstGeom>
        </p:spPr>
      </p:pic>
      <p:grpSp>
        <p:nvGrpSpPr>
          <p:cNvPr id="76" name="Group 75">
            <a:extLst>
              <a:ext uri="{FF2B5EF4-FFF2-40B4-BE49-F238E27FC236}">
                <a16:creationId xmlns:a16="http://schemas.microsoft.com/office/drawing/2014/main" id="{FD642FB6-2808-4BC5-AE0B-7302C24B78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2305051" cy="6858001"/>
            <a:chOff x="0" y="0"/>
            <a:chExt cx="2305051" cy="6858001"/>
          </a:xfrm>
          <a:solidFill>
            <a:schemeClr val="tx1">
              <a:alpha val="70000"/>
            </a:schemeClr>
          </a:solidFill>
          <a:effectLst/>
        </p:grpSpPr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0B0B8F04-D9A7-48E5-A29C-51A66B59DF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a14="http://schemas.microsoft.com/office/drawing/2010/main" xmlns:p14="http://schemas.microsoft.com/office/powerpoint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78" name="Freeform 6">
              <a:extLst>
                <a:ext uri="{FF2B5EF4-FFF2-40B4-BE49-F238E27FC236}">
                  <a16:creationId xmlns:a16="http://schemas.microsoft.com/office/drawing/2014/main" id="{D6D18883-6BFF-42BB-8088-FCCF83F9CF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a14="http://schemas.microsoft.com/office/drawing/2010/main" xmlns:p14="http://schemas.microsoft.com/office/powerpoint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9" name="Freeform 7">
              <a:extLst>
                <a:ext uri="{FF2B5EF4-FFF2-40B4-BE49-F238E27FC236}">
                  <a16:creationId xmlns:a16="http://schemas.microsoft.com/office/drawing/2014/main" id="{1D0FEFB3-A009-4D0F-9107-C0B17786FB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a14="http://schemas.microsoft.com/office/drawing/2010/main" xmlns:p14="http://schemas.microsoft.com/office/powerpoint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78E86C7F-B981-4448-8A1A-856F7124FF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a14="http://schemas.microsoft.com/office/drawing/2010/main" xmlns:p14="http://schemas.microsoft.com/office/powerpoint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81" name="Freeform 9">
              <a:extLst>
                <a:ext uri="{FF2B5EF4-FFF2-40B4-BE49-F238E27FC236}">
                  <a16:creationId xmlns:a16="http://schemas.microsoft.com/office/drawing/2014/main" id="{4C6CFFD9-BA00-4184-8310-5FC9550954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a14="http://schemas.microsoft.com/office/drawing/2010/main" xmlns:p14="http://schemas.microsoft.com/office/powerpoint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2" name="Freeform 10">
              <a:extLst>
                <a:ext uri="{FF2B5EF4-FFF2-40B4-BE49-F238E27FC236}">
                  <a16:creationId xmlns:a16="http://schemas.microsoft.com/office/drawing/2014/main" id="{A1892DF3-4848-496C-8664-DFD32EE250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a14="http://schemas.microsoft.com/office/drawing/2010/main" xmlns:p14="http://schemas.microsoft.com/office/powerpoint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3" name="Freeform 11">
              <a:extLst>
                <a:ext uri="{FF2B5EF4-FFF2-40B4-BE49-F238E27FC236}">
                  <a16:creationId xmlns:a16="http://schemas.microsoft.com/office/drawing/2014/main" id="{D6DB8C30-651E-4D8F-A70C-163FC58427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a14="http://schemas.microsoft.com/office/drawing/2010/main" xmlns:p14="http://schemas.microsoft.com/office/powerpoint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4" name="Freeform 12">
              <a:extLst>
                <a:ext uri="{FF2B5EF4-FFF2-40B4-BE49-F238E27FC236}">
                  <a16:creationId xmlns:a16="http://schemas.microsoft.com/office/drawing/2014/main" id="{563DFB81-F969-4F44-BA6C-6347956423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a14="http://schemas.microsoft.com/office/drawing/2010/main" xmlns:p14="http://schemas.microsoft.com/office/powerpoint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5" name="Freeform 13">
              <a:extLst>
                <a:ext uri="{FF2B5EF4-FFF2-40B4-BE49-F238E27FC236}">
                  <a16:creationId xmlns:a16="http://schemas.microsoft.com/office/drawing/2014/main" id="{8E5DE346-AFCA-40DA-B5E2-93A86EA54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a14="http://schemas.microsoft.com/office/drawing/2010/main" xmlns:p14="http://schemas.microsoft.com/office/powerpoint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6" name="Freeform 14">
              <a:extLst>
                <a:ext uri="{FF2B5EF4-FFF2-40B4-BE49-F238E27FC236}">
                  <a16:creationId xmlns:a16="http://schemas.microsoft.com/office/drawing/2014/main" id="{77A34306-2AE8-43D0-9686-E97B3B53FE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a14="http://schemas.microsoft.com/office/drawing/2010/main" xmlns:p14="http://schemas.microsoft.com/office/powerpoint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7" name="Freeform 15">
              <a:extLst>
                <a:ext uri="{FF2B5EF4-FFF2-40B4-BE49-F238E27FC236}">
                  <a16:creationId xmlns:a16="http://schemas.microsoft.com/office/drawing/2014/main" id="{B9CC10F0-FFCD-4CB9-AF4C-22722D20B7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a14="http://schemas.microsoft.com/office/drawing/2010/main" xmlns:p14="http://schemas.microsoft.com/office/powerpoint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8" name="Freeform 16">
              <a:extLst>
                <a:ext uri="{FF2B5EF4-FFF2-40B4-BE49-F238E27FC236}">
                  <a16:creationId xmlns:a16="http://schemas.microsoft.com/office/drawing/2014/main" id="{2A6B0E38-C962-4491-BFDA-75378B4D67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a14="http://schemas.microsoft.com/office/drawing/2010/main" xmlns:p14="http://schemas.microsoft.com/office/powerpoint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9" name="Freeform 17">
              <a:extLst>
                <a:ext uri="{FF2B5EF4-FFF2-40B4-BE49-F238E27FC236}">
                  <a16:creationId xmlns:a16="http://schemas.microsoft.com/office/drawing/2014/main" id="{655F640B-8407-487C-8696-F47451478E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a14="http://schemas.microsoft.com/office/drawing/2010/main" xmlns:p14="http://schemas.microsoft.com/office/powerpoint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0" name="Freeform 18">
              <a:extLst>
                <a:ext uri="{FF2B5EF4-FFF2-40B4-BE49-F238E27FC236}">
                  <a16:creationId xmlns:a16="http://schemas.microsoft.com/office/drawing/2014/main" id="{FAB4F099-4FF6-4410-A5B9-2A5355719C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a14="http://schemas.microsoft.com/office/drawing/2010/main" xmlns:p14="http://schemas.microsoft.com/office/powerpoint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1" name="Freeform 19">
              <a:extLst>
                <a:ext uri="{FF2B5EF4-FFF2-40B4-BE49-F238E27FC236}">
                  <a16:creationId xmlns:a16="http://schemas.microsoft.com/office/drawing/2014/main" id="{6FE80B6E-3DA9-4304-9925-12E578C4E9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a14="http://schemas.microsoft.com/office/drawing/2010/main" xmlns:p14="http://schemas.microsoft.com/office/powerpoint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2" name="Freeform 20">
              <a:extLst>
                <a:ext uri="{FF2B5EF4-FFF2-40B4-BE49-F238E27FC236}">
                  <a16:creationId xmlns:a16="http://schemas.microsoft.com/office/drawing/2014/main" id="{67D1CB75-0CBA-4E13-924C-21F221D7BF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a14="http://schemas.microsoft.com/office/drawing/2010/main" xmlns:p14="http://schemas.microsoft.com/office/powerpoint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3" name="Freeform 21">
              <a:extLst>
                <a:ext uri="{FF2B5EF4-FFF2-40B4-BE49-F238E27FC236}">
                  <a16:creationId xmlns:a16="http://schemas.microsoft.com/office/drawing/2014/main" id="{F2CC783B-FA45-4777-A76A-982B285C7C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a14="http://schemas.microsoft.com/office/drawing/2010/main" xmlns:p14="http://schemas.microsoft.com/office/powerpoint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4" name="Freeform 22">
              <a:extLst>
                <a:ext uri="{FF2B5EF4-FFF2-40B4-BE49-F238E27FC236}">
                  <a16:creationId xmlns:a16="http://schemas.microsoft.com/office/drawing/2014/main" id="{D68F4DD3-D736-4B78-972E-F5128CFBE7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a14="http://schemas.microsoft.com/office/drawing/2010/main" xmlns:p14="http://schemas.microsoft.com/office/powerpoint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5" name="Freeform 23">
              <a:extLst>
                <a:ext uri="{FF2B5EF4-FFF2-40B4-BE49-F238E27FC236}">
                  <a16:creationId xmlns:a16="http://schemas.microsoft.com/office/drawing/2014/main" id="{B14AF103-15B3-4796-A71A-297D37E176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a14="http://schemas.microsoft.com/office/drawing/2010/main" xmlns:p14="http://schemas.microsoft.com/office/powerpoint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6" name="Freeform 24">
              <a:extLst>
                <a:ext uri="{FF2B5EF4-FFF2-40B4-BE49-F238E27FC236}">
                  <a16:creationId xmlns:a16="http://schemas.microsoft.com/office/drawing/2014/main" id="{B0B240FB-0453-4B6F-9F9B-C2C3305AC5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a14="http://schemas.microsoft.com/office/drawing/2010/main" xmlns:p14="http://schemas.microsoft.com/office/powerpoint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7" name="Freeform 25">
              <a:extLst>
                <a:ext uri="{FF2B5EF4-FFF2-40B4-BE49-F238E27FC236}">
                  <a16:creationId xmlns:a16="http://schemas.microsoft.com/office/drawing/2014/main" id="{EBBBDCEE-433E-40F3-B49D-375CB162A8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a14="http://schemas.microsoft.com/office/drawing/2010/main" xmlns:p14="http://schemas.microsoft.com/office/powerpoint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8" name="Freeform 26">
              <a:extLst>
                <a:ext uri="{FF2B5EF4-FFF2-40B4-BE49-F238E27FC236}">
                  <a16:creationId xmlns:a16="http://schemas.microsoft.com/office/drawing/2014/main" id="{09B123C6-141E-4A37-B5A7-27E7764FA1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a14="http://schemas.microsoft.com/office/drawing/2010/main" xmlns:p14="http://schemas.microsoft.com/office/powerpoint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9" name="Freeform 27">
              <a:extLst>
                <a:ext uri="{FF2B5EF4-FFF2-40B4-BE49-F238E27FC236}">
                  <a16:creationId xmlns:a16="http://schemas.microsoft.com/office/drawing/2014/main" id="{1FA1F521-36A1-49FF-84A7-229E8970F7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a14="http://schemas.microsoft.com/office/drawing/2010/main" xmlns:p14="http://schemas.microsoft.com/office/powerpoint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0" name="Freeform 28">
              <a:extLst>
                <a:ext uri="{FF2B5EF4-FFF2-40B4-BE49-F238E27FC236}">
                  <a16:creationId xmlns:a16="http://schemas.microsoft.com/office/drawing/2014/main" id="{DE512F89-D901-4487-A42C-02345EC5FC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a14="http://schemas.microsoft.com/office/drawing/2010/main" xmlns:p14="http://schemas.microsoft.com/office/powerpoint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1" name="Freeform 29">
              <a:extLst>
                <a:ext uri="{FF2B5EF4-FFF2-40B4-BE49-F238E27FC236}">
                  <a16:creationId xmlns:a16="http://schemas.microsoft.com/office/drawing/2014/main" id="{ED3ED0E5-3226-4B78-B3EA-C591824B89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a14="http://schemas.microsoft.com/office/drawing/2010/main" xmlns:p14="http://schemas.microsoft.com/office/powerpoint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2" name="Freeform 30">
              <a:extLst>
                <a:ext uri="{FF2B5EF4-FFF2-40B4-BE49-F238E27FC236}">
                  <a16:creationId xmlns:a16="http://schemas.microsoft.com/office/drawing/2014/main" id="{9CBB1F68-B6DE-4ECF-B20F-328F9811E2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a14="http://schemas.microsoft.com/office/drawing/2010/main" xmlns:p14="http://schemas.microsoft.com/office/powerpoint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3" name="Freeform 31">
              <a:extLst>
                <a:ext uri="{FF2B5EF4-FFF2-40B4-BE49-F238E27FC236}">
                  <a16:creationId xmlns:a16="http://schemas.microsoft.com/office/drawing/2014/main" id="{A566C551-9523-4D97-A8CF-5C91F436C5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a14="http://schemas.microsoft.com/office/drawing/2010/main" xmlns:p14="http://schemas.microsoft.com/office/powerpoint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4" name="Freeform 32">
              <a:extLst>
                <a:ext uri="{FF2B5EF4-FFF2-40B4-BE49-F238E27FC236}">
                  <a16:creationId xmlns:a16="http://schemas.microsoft.com/office/drawing/2014/main" id="{9E166BA0-9268-4419-9332-2D30C21239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a14="http://schemas.microsoft.com/office/drawing/2010/main" xmlns:p14="http://schemas.microsoft.com/office/powerpoint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B700C031-AA54-4DC7-B8A2-2569B3FA65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a14="http://schemas.microsoft.com/office/drawing/2010/main" xmlns:p14="http://schemas.microsoft.com/office/powerpoint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06" name="Freeform 34">
              <a:extLst>
                <a:ext uri="{FF2B5EF4-FFF2-40B4-BE49-F238E27FC236}">
                  <a16:creationId xmlns:a16="http://schemas.microsoft.com/office/drawing/2014/main" id="{03045EC8-ECC8-473F-8786-DE266F05B1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a14="http://schemas.microsoft.com/office/drawing/2010/main" xmlns:p14="http://schemas.microsoft.com/office/powerpoint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7" name="Freeform 35">
              <a:extLst>
                <a:ext uri="{FF2B5EF4-FFF2-40B4-BE49-F238E27FC236}">
                  <a16:creationId xmlns:a16="http://schemas.microsoft.com/office/drawing/2014/main" id="{9337EBA2-5088-4A44-8C0B-A6EE78989C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a14="http://schemas.microsoft.com/office/drawing/2010/main" xmlns:p14="http://schemas.microsoft.com/office/powerpoint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8" name="Freeform 36">
              <a:extLst>
                <a:ext uri="{FF2B5EF4-FFF2-40B4-BE49-F238E27FC236}">
                  <a16:creationId xmlns:a16="http://schemas.microsoft.com/office/drawing/2014/main" id="{3486A705-2593-45C9-A13E-8E2FB7C354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a14="http://schemas.microsoft.com/office/drawing/2010/main" xmlns:p14="http://schemas.microsoft.com/office/powerpoint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9" name="Freeform 37">
              <a:extLst>
                <a:ext uri="{FF2B5EF4-FFF2-40B4-BE49-F238E27FC236}">
                  <a16:creationId xmlns:a16="http://schemas.microsoft.com/office/drawing/2014/main" id="{F357321C-6DEE-4D02-A997-75E47EE0E0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a14="http://schemas.microsoft.com/office/drawing/2010/main" xmlns:p14="http://schemas.microsoft.com/office/powerpoint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0" name="Freeform 38">
              <a:extLst>
                <a:ext uri="{FF2B5EF4-FFF2-40B4-BE49-F238E27FC236}">
                  <a16:creationId xmlns:a16="http://schemas.microsoft.com/office/drawing/2014/main" id="{D0B8F87F-3530-4BCD-A8E5-C1B83707B5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a14="http://schemas.microsoft.com/office/drawing/2010/main" xmlns:p14="http://schemas.microsoft.com/office/powerpoint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1" name="Freeform 39">
              <a:extLst>
                <a:ext uri="{FF2B5EF4-FFF2-40B4-BE49-F238E27FC236}">
                  <a16:creationId xmlns:a16="http://schemas.microsoft.com/office/drawing/2014/main" id="{5BE86BA3-AB0E-4F70-A552-0D9EB9E98E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a14="http://schemas.microsoft.com/office/drawing/2010/main" xmlns:p14="http://schemas.microsoft.com/office/powerpoint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2" name="Freeform 40">
              <a:extLst>
                <a:ext uri="{FF2B5EF4-FFF2-40B4-BE49-F238E27FC236}">
                  <a16:creationId xmlns:a16="http://schemas.microsoft.com/office/drawing/2014/main" id="{DF5FE773-B9AE-4A3F-8EDC-165CE579BD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a14="http://schemas.microsoft.com/office/drawing/2010/main" xmlns:p14="http://schemas.microsoft.com/office/powerpoint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3" name="Freeform 41">
              <a:extLst>
                <a:ext uri="{FF2B5EF4-FFF2-40B4-BE49-F238E27FC236}">
                  <a16:creationId xmlns:a16="http://schemas.microsoft.com/office/drawing/2014/main" id="{4A03D7BE-B358-4F8B-85EA-65E0CBF2D1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a14="http://schemas.microsoft.com/office/drawing/2010/main" xmlns:p14="http://schemas.microsoft.com/office/powerpoint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4" name="Freeform 42">
              <a:extLst>
                <a:ext uri="{FF2B5EF4-FFF2-40B4-BE49-F238E27FC236}">
                  <a16:creationId xmlns:a16="http://schemas.microsoft.com/office/drawing/2014/main" id="{A6548877-0957-435B-A419-389A278E57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a14="http://schemas.microsoft.com/office/drawing/2010/main" xmlns:p14="http://schemas.microsoft.com/office/powerpoint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5" name="Freeform 43">
              <a:extLst>
                <a:ext uri="{FF2B5EF4-FFF2-40B4-BE49-F238E27FC236}">
                  <a16:creationId xmlns:a16="http://schemas.microsoft.com/office/drawing/2014/main" id="{B2D5EA95-9E60-468A-8DA1-40F05C9BDA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a14="http://schemas.microsoft.com/office/drawing/2010/main" xmlns:p14="http://schemas.microsoft.com/office/powerpoint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6" name="Freeform 44">
              <a:extLst>
                <a:ext uri="{FF2B5EF4-FFF2-40B4-BE49-F238E27FC236}">
                  <a16:creationId xmlns:a16="http://schemas.microsoft.com/office/drawing/2014/main" id="{C9B409CE-11E5-40D1-8C9B-86614EAE2A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a14="http://schemas.microsoft.com/office/drawing/2010/main" xmlns:p14="http://schemas.microsoft.com/office/powerpoint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9E594AF5-DB50-4227-AC2F-10EE5233C4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a14="http://schemas.microsoft.com/office/drawing/2010/main" xmlns:p14="http://schemas.microsoft.com/office/powerpoint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18" name="Freeform 46">
              <a:extLst>
                <a:ext uri="{FF2B5EF4-FFF2-40B4-BE49-F238E27FC236}">
                  <a16:creationId xmlns:a16="http://schemas.microsoft.com/office/drawing/2014/main" id="{9335DCAF-74A2-4994-B5BF-1C079A40A5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a14="http://schemas.microsoft.com/office/drawing/2010/main" xmlns:p14="http://schemas.microsoft.com/office/powerpoint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9" name="Freeform 47">
              <a:extLst>
                <a:ext uri="{FF2B5EF4-FFF2-40B4-BE49-F238E27FC236}">
                  <a16:creationId xmlns:a16="http://schemas.microsoft.com/office/drawing/2014/main" id="{1DC8E1A2-0C6B-4BA9-85F4-3645AED5DE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a14="http://schemas.microsoft.com/office/drawing/2010/main" xmlns:p14="http://schemas.microsoft.com/office/powerpoint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0" name="Freeform 48">
              <a:extLst>
                <a:ext uri="{FF2B5EF4-FFF2-40B4-BE49-F238E27FC236}">
                  <a16:creationId xmlns:a16="http://schemas.microsoft.com/office/drawing/2014/main" id="{28F38DE0-3BEE-441A-8212-E77DA2328A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a14="http://schemas.microsoft.com/office/drawing/2010/main" xmlns:p14="http://schemas.microsoft.com/office/powerpoint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1" name="Freeform 49">
              <a:extLst>
                <a:ext uri="{FF2B5EF4-FFF2-40B4-BE49-F238E27FC236}">
                  <a16:creationId xmlns:a16="http://schemas.microsoft.com/office/drawing/2014/main" id="{AE81208E-D239-496C-A312-506B0241B3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a14="http://schemas.microsoft.com/office/drawing/2010/main" xmlns:p14="http://schemas.microsoft.com/office/powerpoint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2" name="Freeform 50">
              <a:extLst>
                <a:ext uri="{FF2B5EF4-FFF2-40B4-BE49-F238E27FC236}">
                  <a16:creationId xmlns:a16="http://schemas.microsoft.com/office/drawing/2014/main" id="{242FE966-DDA4-4668-B8D6-C4B0D4C78E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a14="http://schemas.microsoft.com/office/drawing/2010/main" xmlns:p14="http://schemas.microsoft.com/office/powerpoint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3" name="Freeform 51">
              <a:extLst>
                <a:ext uri="{FF2B5EF4-FFF2-40B4-BE49-F238E27FC236}">
                  <a16:creationId xmlns:a16="http://schemas.microsoft.com/office/drawing/2014/main" id="{FB0A5F60-550F-4025-9DCE-6F42A7C064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a14="http://schemas.microsoft.com/office/drawing/2010/main" xmlns:p14="http://schemas.microsoft.com/office/powerpoint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4" name="Freeform 52">
              <a:extLst>
                <a:ext uri="{FF2B5EF4-FFF2-40B4-BE49-F238E27FC236}">
                  <a16:creationId xmlns:a16="http://schemas.microsoft.com/office/drawing/2014/main" id="{D7B61D18-4A61-44C9-A809-40639E8C1D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a14="http://schemas.microsoft.com/office/drawing/2010/main" xmlns:p14="http://schemas.microsoft.com/office/powerpoint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5" name="Freeform 53">
              <a:extLst>
                <a:ext uri="{FF2B5EF4-FFF2-40B4-BE49-F238E27FC236}">
                  <a16:creationId xmlns:a16="http://schemas.microsoft.com/office/drawing/2014/main" id="{CB26E7EB-DC12-4BA7-B5DE-09EF2C1D0A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a14="http://schemas.microsoft.com/office/drawing/2010/main" xmlns:p14="http://schemas.microsoft.com/office/powerpoint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6" name="Freeform 54">
              <a:extLst>
                <a:ext uri="{FF2B5EF4-FFF2-40B4-BE49-F238E27FC236}">
                  <a16:creationId xmlns:a16="http://schemas.microsoft.com/office/drawing/2014/main" id="{921237B4-9D85-4611-851F-5DBD71544A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a14="http://schemas.microsoft.com/office/drawing/2010/main" xmlns:p14="http://schemas.microsoft.com/office/powerpoint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7" name="Freeform 55">
              <a:extLst>
                <a:ext uri="{FF2B5EF4-FFF2-40B4-BE49-F238E27FC236}">
                  <a16:creationId xmlns:a16="http://schemas.microsoft.com/office/drawing/2014/main" id="{C91509DE-9FAA-4E84-BCC1-CDDBEA8AC0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a14="http://schemas.microsoft.com/office/drawing/2010/main" xmlns:p14="http://schemas.microsoft.com/office/powerpoint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8" name="Freeform 56">
              <a:extLst>
                <a:ext uri="{FF2B5EF4-FFF2-40B4-BE49-F238E27FC236}">
                  <a16:creationId xmlns:a16="http://schemas.microsoft.com/office/drawing/2014/main" id="{C7029B06-6A09-4E46-BA86-F3C66DBDD4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a14="http://schemas.microsoft.com/office/drawing/2010/main" xmlns:p14="http://schemas.microsoft.com/office/powerpoint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9" name="Freeform 57">
              <a:extLst>
                <a:ext uri="{FF2B5EF4-FFF2-40B4-BE49-F238E27FC236}">
                  <a16:creationId xmlns:a16="http://schemas.microsoft.com/office/drawing/2014/main" id="{FF4ACFBF-D1F2-47B1-B0EB-F08C6508BD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a14="http://schemas.microsoft.com/office/drawing/2010/main" xmlns:p14="http://schemas.microsoft.com/office/powerpoint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30" name="Freeform 58">
              <a:extLst>
                <a:ext uri="{FF2B5EF4-FFF2-40B4-BE49-F238E27FC236}">
                  <a16:creationId xmlns:a16="http://schemas.microsoft.com/office/drawing/2014/main" id="{A6FD1991-3A0E-4F63-BAD9-A98C298604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6="http://schemas.microsoft.com/office/drawing/2014/main" xmlns:a14="http://schemas.microsoft.com/office/drawing/2010/main" xmlns:p14="http://schemas.microsoft.com/office/powerpoint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</p:spTree>
    <p:extLst>
      <p:ext uri="{BB962C8B-B14F-4D97-AF65-F5344CB8AC3E}">
        <p14:creationId xmlns:p14="http://schemas.microsoft.com/office/powerpoint/2010/main" val="21568636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46B922C-5BA7-4973-B12F-71A509E4B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6D34D8D-9EE9-4659-8C22-7551A95F96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1902285" cy="6858001"/>
            <a:chOff x="0" y="0"/>
            <a:chExt cx="11902285" cy="6858001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3CA93C16-1147-4EB3-B4E7-3C43102494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0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bg2"/>
                </a:gs>
                <a:gs pos="100000">
                  <a:schemeClr val="tx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6" name="Rectangle 5">
                <a:extLst>
                  <a:ext uri="{FF2B5EF4-FFF2-40B4-BE49-F238E27FC236}">
                    <a16:creationId xmlns:a16="http://schemas.microsoft.com/office/drawing/2014/main" id="{C4779968-92AF-4B85-8C27-EBBFE1D6990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6">
                <a:extLst>
                  <a:ext uri="{FF2B5EF4-FFF2-40B4-BE49-F238E27FC236}">
                    <a16:creationId xmlns:a16="http://schemas.microsoft.com/office/drawing/2014/main" id="{2C43E18D-7024-4F17-A664-E23BFBC12B7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7">
                <a:extLst>
                  <a:ext uri="{FF2B5EF4-FFF2-40B4-BE49-F238E27FC236}">
                    <a16:creationId xmlns:a16="http://schemas.microsoft.com/office/drawing/2014/main" id="{CA2ACEBA-081B-4B0B-AFB1-C596B834FDA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8">
                <a:extLst>
                  <a:ext uri="{FF2B5EF4-FFF2-40B4-BE49-F238E27FC236}">
                    <a16:creationId xmlns:a16="http://schemas.microsoft.com/office/drawing/2014/main" id="{2AFBB163-514B-493A-983F-8BE96848F9B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9">
                <a:extLst>
                  <a:ext uri="{FF2B5EF4-FFF2-40B4-BE49-F238E27FC236}">
                    <a16:creationId xmlns:a16="http://schemas.microsoft.com/office/drawing/2014/main" id="{7720326C-7DB1-4745-9015-3FA6990855B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0">
                <a:extLst>
                  <a:ext uri="{FF2B5EF4-FFF2-40B4-BE49-F238E27FC236}">
                    <a16:creationId xmlns:a16="http://schemas.microsoft.com/office/drawing/2014/main" id="{01D5FBDC-A284-440B-8D5F-84287B0A25D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Freeform 11">
                <a:extLst>
                  <a:ext uri="{FF2B5EF4-FFF2-40B4-BE49-F238E27FC236}">
                    <a16:creationId xmlns:a16="http://schemas.microsoft.com/office/drawing/2014/main" id="{517CE611-1CB0-442B-8998-98487209B0E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3" name="Freeform 12">
                <a:extLst>
                  <a:ext uri="{FF2B5EF4-FFF2-40B4-BE49-F238E27FC236}">
                    <a16:creationId xmlns:a16="http://schemas.microsoft.com/office/drawing/2014/main" id="{EF0F0E46-9222-4FCF-A79E-9B4953C6F07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3">
                <a:extLst>
                  <a:ext uri="{FF2B5EF4-FFF2-40B4-BE49-F238E27FC236}">
                    <a16:creationId xmlns:a16="http://schemas.microsoft.com/office/drawing/2014/main" id="{371A87C3-0804-4AB9-8EAD-FBFF597ED82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4">
                <a:extLst>
                  <a:ext uri="{FF2B5EF4-FFF2-40B4-BE49-F238E27FC236}">
                    <a16:creationId xmlns:a16="http://schemas.microsoft.com/office/drawing/2014/main" id="{89F39433-8BC3-48D6-B705-F951DBDAABD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15">
                <a:extLst>
                  <a:ext uri="{FF2B5EF4-FFF2-40B4-BE49-F238E27FC236}">
                    <a16:creationId xmlns:a16="http://schemas.microsoft.com/office/drawing/2014/main" id="{AE671C9D-E91C-4143-A422-273B2F53F69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Line 16">
                <a:extLst>
                  <a:ext uri="{FF2B5EF4-FFF2-40B4-BE49-F238E27FC236}">
                    <a16:creationId xmlns:a16="http://schemas.microsoft.com/office/drawing/2014/main" id="{83A72EA3-8833-41C6-9333-6A04C1C08DF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ShapeType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8" name="Freeform 17">
                <a:extLst>
                  <a:ext uri="{FF2B5EF4-FFF2-40B4-BE49-F238E27FC236}">
                    <a16:creationId xmlns:a16="http://schemas.microsoft.com/office/drawing/2014/main" id="{2C0D7AAB-DC9C-4B37-A50E-A7185DE92E4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18">
                <a:extLst>
                  <a:ext uri="{FF2B5EF4-FFF2-40B4-BE49-F238E27FC236}">
                    <a16:creationId xmlns:a16="http://schemas.microsoft.com/office/drawing/2014/main" id="{6E7D9D6B-3455-4363-934B-FA2D6829316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19">
                <a:extLst>
                  <a:ext uri="{FF2B5EF4-FFF2-40B4-BE49-F238E27FC236}">
                    <a16:creationId xmlns:a16="http://schemas.microsoft.com/office/drawing/2014/main" id="{FFFFCA54-2217-4DAE-B791-4A6CA7DE0BD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0">
                <a:extLst>
                  <a:ext uri="{FF2B5EF4-FFF2-40B4-BE49-F238E27FC236}">
                    <a16:creationId xmlns:a16="http://schemas.microsoft.com/office/drawing/2014/main" id="{BAE43BA5-C104-4FBB-B1C6-C210D3CC532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Rectangle 21">
                <a:extLst>
                  <a:ext uri="{FF2B5EF4-FFF2-40B4-BE49-F238E27FC236}">
                    <a16:creationId xmlns:a16="http://schemas.microsoft.com/office/drawing/2014/main" id="{3BDB2330-DF01-460D-83FB-00C37965CD5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2">
                <a:extLst>
                  <a:ext uri="{FF2B5EF4-FFF2-40B4-BE49-F238E27FC236}">
                    <a16:creationId xmlns:a16="http://schemas.microsoft.com/office/drawing/2014/main" id="{51261093-9B7F-4406-B2F8-0F5BE7676A2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3">
                <a:extLst>
                  <a:ext uri="{FF2B5EF4-FFF2-40B4-BE49-F238E27FC236}">
                    <a16:creationId xmlns:a16="http://schemas.microsoft.com/office/drawing/2014/main" id="{9971E195-2AB6-4CB6-9BD7-A8407B5C809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4">
                <a:extLst>
                  <a:ext uri="{FF2B5EF4-FFF2-40B4-BE49-F238E27FC236}">
                    <a16:creationId xmlns:a16="http://schemas.microsoft.com/office/drawing/2014/main" id="{A3D843E7-8A86-4676-9C98-DECE0DFF674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25">
                <a:extLst>
                  <a:ext uri="{FF2B5EF4-FFF2-40B4-BE49-F238E27FC236}">
                    <a16:creationId xmlns:a16="http://schemas.microsoft.com/office/drawing/2014/main" id="{FAF42817-AB3E-40FA-997F-EAC1411F465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26">
                <a:extLst>
                  <a:ext uri="{FF2B5EF4-FFF2-40B4-BE49-F238E27FC236}">
                    <a16:creationId xmlns:a16="http://schemas.microsoft.com/office/drawing/2014/main" id="{50ED3298-A6DC-4825-93B1-68DB8CB629A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8" name="Freeform 27">
                <a:extLst>
                  <a:ext uri="{FF2B5EF4-FFF2-40B4-BE49-F238E27FC236}">
                    <a16:creationId xmlns:a16="http://schemas.microsoft.com/office/drawing/2014/main" id="{2B951778-3B6B-4BB9-9D89-2ED650C8204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9" name="Freeform 28">
                <a:extLst>
                  <a:ext uri="{FF2B5EF4-FFF2-40B4-BE49-F238E27FC236}">
                    <a16:creationId xmlns:a16="http://schemas.microsoft.com/office/drawing/2014/main" id="{8F3ED9A8-A83F-463A-8C2E-E83977D9A9C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50" name="Freeform 29">
                <a:extLst>
                  <a:ext uri="{FF2B5EF4-FFF2-40B4-BE49-F238E27FC236}">
                    <a16:creationId xmlns:a16="http://schemas.microsoft.com/office/drawing/2014/main" id="{9A0C113E-781D-4083-86C0-EC936092D27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51" name="Freeform 30">
                <a:extLst>
                  <a:ext uri="{FF2B5EF4-FFF2-40B4-BE49-F238E27FC236}">
                    <a16:creationId xmlns:a16="http://schemas.microsoft.com/office/drawing/2014/main" id="{B63D60EF-1E99-4D4C-BF11-AAF8ABEB86E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52" name="Freeform 31">
                <a:extLst>
                  <a:ext uri="{FF2B5EF4-FFF2-40B4-BE49-F238E27FC236}">
                    <a16:creationId xmlns:a16="http://schemas.microsoft.com/office/drawing/2014/main" id="{50403E41-7079-49EA-8D0B-4F678552D9B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E3B2C458-4D37-49A0-A94E-D516E05C3C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1227597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bg2"/>
                </a:gs>
                <a:gs pos="100000">
                  <a:schemeClr val="tx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6" name="Freeform 32">
                <a:extLst>
                  <a:ext uri="{FF2B5EF4-FFF2-40B4-BE49-F238E27FC236}">
                    <a16:creationId xmlns:a16="http://schemas.microsoft.com/office/drawing/2014/main" id="{C1B10016-E0C4-4526-A466-9911541D26E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3">
                <a:extLst>
                  <a:ext uri="{FF2B5EF4-FFF2-40B4-BE49-F238E27FC236}">
                    <a16:creationId xmlns:a16="http://schemas.microsoft.com/office/drawing/2014/main" id="{D574C3F0-FC2B-43A3-94B2-75D305FBF7D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4">
                <a:extLst>
                  <a:ext uri="{FF2B5EF4-FFF2-40B4-BE49-F238E27FC236}">
                    <a16:creationId xmlns:a16="http://schemas.microsoft.com/office/drawing/2014/main" id="{D92A5F66-F404-433B-BDBE-5E0DFF40D65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35">
                <a:extLst>
                  <a:ext uri="{FF2B5EF4-FFF2-40B4-BE49-F238E27FC236}">
                    <a16:creationId xmlns:a16="http://schemas.microsoft.com/office/drawing/2014/main" id="{0A0BDF81-64CC-431D-81B1-A21938C0543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Freeform 36">
                <a:extLst>
                  <a:ext uri="{FF2B5EF4-FFF2-40B4-BE49-F238E27FC236}">
                    <a16:creationId xmlns:a16="http://schemas.microsoft.com/office/drawing/2014/main" id="{42871530-50EC-42C2-879A-AE8154DADC0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1" name="Freeform 37">
                <a:extLst>
                  <a:ext uri="{FF2B5EF4-FFF2-40B4-BE49-F238E27FC236}">
                    <a16:creationId xmlns:a16="http://schemas.microsoft.com/office/drawing/2014/main" id="{53AF2F2A-B148-4906-B90D-6E222397845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38">
                <a:extLst>
                  <a:ext uri="{FF2B5EF4-FFF2-40B4-BE49-F238E27FC236}">
                    <a16:creationId xmlns:a16="http://schemas.microsoft.com/office/drawing/2014/main" id="{9A79EAA4-6F5D-4A2C-B688-CD29C2217C0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39">
                <a:extLst>
                  <a:ext uri="{FF2B5EF4-FFF2-40B4-BE49-F238E27FC236}">
                    <a16:creationId xmlns:a16="http://schemas.microsoft.com/office/drawing/2014/main" id="{B9CE5833-22CF-4408-9338-4B7749FEA3D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40">
                <a:extLst>
                  <a:ext uri="{FF2B5EF4-FFF2-40B4-BE49-F238E27FC236}">
                    <a16:creationId xmlns:a16="http://schemas.microsoft.com/office/drawing/2014/main" id="{316A985A-7ADD-4BEE-A7B6-E5B49E1839E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Rectangle 41">
                <a:extLst>
                  <a:ext uri="{FF2B5EF4-FFF2-40B4-BE49-F238E27FC236}">
                    <a16:creationId xmlns:a16="http://schemas.microsoft.com/office/drawing/2014/main" id="{352CFA3F-5CFE-412E-9196-C966F34579D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pic>
        <p:nvPicPr>
          <p:cNvPr id="54" name="Picture 2">
            <a:extLst>
              <a:ext uri="{FF2B5EF4-FFF2-40B4-BE49-F238E27FC236}">
                <a16:creationId xmlns:a16="http://schemas.microsoft.com/office/drawing/2014/main" id="{2FB01CCF-839B-4126-9BF9-132C64D8A1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14="http://schemas.microsoft.com/office/powerpoint/2010/main" xmlns:a16="http://schemas.microsoft.com/office/drawing/2014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643A1DA-C6DE-6125-FCE9-F8488E820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8643" y="618517"/>
            <a:ext cx="6188402" cy="5423933"/>
          </a:xfrm>
        </p:spPr>
        <p:txBody>
          <a:bodyPr>
            <a:normAutofit/>
          </a:bodyPr>
          <a:lstStyle/>
          <a:p>
            <a:r>
              <a:rPr lang="fr-FR" sz="3300" dirty="0">
                <a:solidFill>
                  <a:srgbClr val="FFFFFF"/>
                </a:solidFill>
                <a:latin typeface="Bradley Hand ITC" panose="03070402050302030203" pitchFamily="66" charset="0"/>
              </a:rPr>
              <a:t>« In our Team, WE VALUE HARDWORK AND … oreo. »</a:t>
            </a:r>
          </a:p>
        </p:txBody>
      </p:sp>
      <p:sp useBgFill="1">
        <p:nvSpPr>
          <p:cNvPr id="56" name="Round Diagonal Corner Rectangle 6">
            <a:extLst>
              <a:ext uri="{FF2B5EF4-FFF2-40B4-BE49-F238E27FC236}">
                <a16:creationId xmlns:a16="http://schemas.microsoft.com/office/drawing/2014/main" id="{F2B1468C-8227-4785-8776-7BDBDDF08F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4579" y="808057"/>
            <a:ext cx="3821429" cy="5234394"/>
          </a:xfrm>
          <a:prstGeom prst="round2DiagRect">
            <a:avLst>
              <a:gd name="adj1" fmla="val 11323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788054AE-1C08-DC10-5E01-BC54E19D12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6617" y="1307178"/>
            <a:ext cx="3178638" cy="4238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16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C7292D-831D-D437-79EE-E9F6D38F46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1D1832-BA20-9848-DF74-6BFE79C922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US" dirty="0"/>
              <a:t> L’application 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 La boîte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 Le fonctionnement </a:t>
            </a:r>
            <a:r>
              <a:rPr lang="fr-FR" dirty="0"/>
              <a:t>électronique</a:t>
            </a:r>
          </a:p>
          <a:p>
            <a:pPr>
              <a:buFont typeface="Wingdings" pitchFamily="2" charset="2"/>
              <a:buChar char="Ø"/>
            </a:pPr>
            <a:r>
              <a:rPr lang="fr-FR" dirty="0"/>
              <a:t> Démonstration</a:t>
            </a:r>
          </a:p>
          <a:p>
            <a:pPr>
              <a:buFont typeface="Wingdings" pitchFamily="2" charset="2"/>
              <a:buChar char="Ø"/>
            </a:pPr>
            <a:r>
              <a:rPr lang="fr-FR" dirty="0"/>
              <a:t> Questions</a:t>
            </a:r>
          </a:p>
          <a:p>
            <a:pPr>
              <a:buFont typeface="Wingdings" pitchFamily="2" charset="2"/>
              <a:buChar char="Ø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07697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9FF1AF8-8491-059B-324D-C4DB1E181B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L’APPLICATION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6340497-5714-6F96-5324-262CFD30A7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Nous avons créé un prototype d’application basique afin de vous donner une idée du User Interface et d’obtenir votre rétroaction l’esthétique et la simplicité d’utilisation de l’application. </a:t>
            </a:r>
          </a:p>
          <a:p>
            <a:r>
              <a:rPr lang="fr-FR" dirty="0"/>
              <a:t>Nous avons utilisé Javascript, Node.js, HTML et CSS comme outil.</a:t>
            </a:r>
            <a:endParaRPr lang="fr-FR" dirty="0">
              <a:hlinkClick r:id="rId2"/>
            </a:endParaRPr>
          </a:p>
          <a:p>
            <a:r>
              <a:rPr lang="fr-FR" dirty="0">
                <a:hlinkClick r:id="rId2"/>
              </a:rPr>
              <a:t>FB14_App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141625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86AA66A-25CD-342C-23B4-46AE8A9FA0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L’APPLICATION (CONT’D)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DD41AC70-0149-8184-8C22-B35486B0ED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87324" y="1918741"/>
            <a:ext cx="9614176" cy="4320741"/>
          </a:xfrm>
        </p:spPr>
      </p:pic>
    </p:spTree>
    <p:extLst>
      <p:ext uri="{BB962C8B-B14F-4D97-AF65-F5344CB8AC3E}">
        <p14:creationId xmlns:p14="http://schemas.microsoft.com/office/powerpoint/2010/main" val="2111218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86AA66A-25CD-342C-23B4-46AE8A9FA0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L’APPLICATION (CONT’D)</a:t>
            </a:r>
          </a:p>
        </p:txBody>
      </p:sp>
      <p:pic>
        <p:nvPicPr>
          <p:cNvPr id="9" name="Picture 1760033394">
            <a:extLst>
              <a:ext uri="{FF2B5EF4-FFF2-40B4-BE49-F238E27FC236}">
                <a16:creationId xmlns:a16="http://schemas.microsoft.com/office/drawing/2014/main" id="{E93BE0E2-17DD-C04F-5062-308BC5A2A7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096" y="1947298"/>
            <a:ext cx="9502631" cy="4292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7343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86AA66A-25CD-342C-23B4-46AE8A9FA0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L’APPLICATION (CONT’D)</a:t>
            </a:r>
          </a:p>
        </p:txBody>
      </p:sp>
      <p:pic>
        <p:nvPicPr>
          <p:cNvPr id="7" name="Picture 574774768">
            <a:extLst>
              <a:ext uri="{FF2B5EF4-FFF2-40B4-BE49-F238E27FC236}">
                <a16:creationId xmlns:a16="http://schemas.microsoft.com/office/drawing/2014/main" id="{697597D5-3C7C-E6AE-9AE1-D98916D043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118" y="1857358"/>
            <a:ext cx="9663326" cy="4382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3088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86AA66A-25CD-342C-23B4-46AE8A9FA0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L’APPLICATION (CONT’D)</a:t>
            </a:r>
          </a:p>
        </p:txBody>
      </p:sp>
      <p:pic>
        <p:nvPicPr>
          <p:cNvPr id="6" name="Picture 1093839789">
            <a:extLst>
              <a:ext uri="{FF2B5EF4-FFF2-40B4-BE49-F238E27FC236}">
                <a16:creationId xmlns:a16="http://schemas.microsoft.com/office/drawing/2014/main" id="{DCEF99FC-A865-FE2E-6BF8-FF297C7993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189" y="1873770"/>
            <a:ext cx="9398446" cy="4194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41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32798B-452E-6730-D5F1-A9A66B1BC1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La BOÎTE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F320B8-B92C-049C-B96C-7CBC119FCD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Nous avons opté pour une boîte par défaut. Notre motivation était "Plus grand c'est, mieux c'est".</a:t>
            </a:r>
          </a:p>
          <a:p>
            <a:r>
              <a:rPr lang="en-US" dirty="0"/>
              <a:t>Nous avons gardé ses dimensions à la limite du raisonable. </a:t>
            </a:r>
          </a:p>
          <a:p>
            <a:r>
              <a:rPr lang="en-US" dirty="0"/>
              <a:t>Nous avons </a:t>
            </a:r>
            <a:r>
              <a:rPr lang="fr-FR" dirty="0"/>
              <a:t>conçu</a:t>
            </a:r>
            <a:r>
              <a:rPr lang="en-US" dirty="0"/>
              <a:t> la boîte avec la capacité de contenir des </a:t>
            </a:r>
            <a:r>
              <a:rPr lang="fr-FR" dirty="0"/>
              <a:t>éléments</a:t>
            </a:r>
            <a:r>
              <a:rPr lang="en-US" dirty="0"/>
              <a:t> aui sont très susceptibles d'être éliminés dans notre produit final afin d’avoir un volume plus grand que requis et obtenir votre retroaction sur celui-ci.</a:t>
            </a:r>
          </a:p>
        </p:txBody>
      </p:sp>
    </p:spTree>
    <p:extLst>
      <p:ext uri="{BB962C8B-B14F-4D97-AF65-F5344CB8AC3E}">
        <p14:creationId xmlns:p14="http://schemas.microsoft.com/office/powerpoint/2010/main" val="338996590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Circuit</Template>
  <TotalTime>125</TotalTime>
  <Words>249</Words>
  <Application>Microsoft Office PowerPoint</Application>
  <PresentationFormat>Grand écran</PresentationFormat>
  <Paragraphs>30</Paragraphs>
  <Slides>15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15</vt:i4>
      </vt:variant>
    </vt:vector>
  </HeadingPairs>
  <TitlesOfParts>
    <vt:vector size="21" baseType="lpstr">
      <vt:lpstr>Arial</vt:lpstr>
      <vt:lpstr>Bradley Hand ITC</vt:lpstr>
      <vt:lpstr>Cambria</vt:lpstr>
      <vt:lpstr>Tw Cen MT</vt:lpstr>
      <vt:lpstr>Wingdings</vt:lpstr>
      <vt:lpstr>Circuit</vt:lpstr>
      <vt:lpstr>Prototype 1     FB14</vt:lpstr>
      <vt:lpstr>« In our Team, WE VALUE HARDWORK AND … oreo. »</vt:lpstr>
      <vt:lpstr>Introduction</vt:lpstr>
      <vt:lpstr>L’APPLICATION</vt:lpstr>
      <vt:lpstr>L’APPLICATION (CONT’D)</vt:lpstr>
      <vt:lpstr>L’APPLICATION (CONT’D)</vt:lpstr>
      <vt:lpstr>L’APPLICATION (CONT’D)</vt:lpstr>
      <vt:lpstr>L’APPLICATION (CONT’D)</vt:lpstr>
      <vt:lpstr>La BOÎTE </vt:lpstr>
      <vt:lpstr>La BOÎTE  (cont’d)</vt:lpstr>
      <vt:lpstr>L'ÉLECTRONIQUE </vt:lpstr>
      <vt:lpstr>L'ÉLECTRONIQUE (CONT’D)</vt:lpstr>
      <vt:lpstr>L'ÉLECTRONIQUE (CONT’D)</vt:lpstr>
      <vt:lpstr>Vidéo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Yadah Ngolo</dc:creator>
  <cp:lastModifiedBy>Yadah Ngolo</cp:lastModifiedBy>
  <cp:revision>73</cp:revision>
  <dcterms:created xsi:type="dcterms:W3CDTF">2023-03-06T03:32:44Z</dcterms:created>
  <dcterms:modified xsi:type="dcterms:W3CDTF">2023-03-06T07:45:07Z</dcterms:modified>
</cp:coreProperties>
</file>