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9a3cf29788_2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9a3cf29788_2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9a3cf29788_2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9a3cf29788_2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9a42d711b6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9a42d711b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9a3cf29788_2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9a3cf29788_2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9a42d711b6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9a42d711b6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9a42d711b6_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9a42d711b6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9a42d711b6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9a42d711b6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6650" y="-108725"/>
            <a:ext cx="9337291" cy="5252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48"/>
            <a:ext cx="9144001" cy="51412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48"/>
            <a:ext cx="9144001" cy="51412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1998" y="847724"/>
            <a:ext cx="3448077" cy="344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48"/>
            <a:ext cx="9144001" cy="51412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Google Shape;10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