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rimson Text" panose="020B060402020202020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VT323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530745b07e_2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530745b07e_2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03bd6ff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03bd6ff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03bd6f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03bd6f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30745b07e_2_23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530745b07e_2_23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107950bd4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107950bd4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03bd6ff0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003bd6ff0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530745b07e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530745b07e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30745b07e_2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530745b07e_2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530745b07e_2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530745b07e_2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0" name="Google Shape;10;p2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28500" y="1459350"/>
            <a:ext cx="6687000" cy="1905900"/>
          </a:xfrm>
          <a:prstGeom prst="rect">
            <a:avLst/>
          </a:prstGeom>
          <a:solidFill>
            <a:srgbClr val="BDD91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dk2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28500" y="3365250"/>
            <a:ext cx="6687000" cy="387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1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85" name="Google Shape;85;p11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1709250" y="1518150"/>
            <a:ext cx="5725500" cy="1679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9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1709250" y="3197238"/>
            <a:ext cx="5725500" cy="428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95" name="Google Shape;95;p13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621100" y="5070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5737030" y="1824550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"/>
          </p:nvPr>
        </p:nvSpPr>
        <p:spPr>
          <a:xfrm>
            <a:off x="5737013" y="21999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3"/>
          </p:nvPr>
        </p:nvSpPr>
        <p:spPr>
          <a:xfrm>
            <a:off x="1914675" y="1824550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4"/>
          </p:nvPr>
        </p:nvSpPr>
        <p:spPr>
          <a:xfrm>
            <a:off x="1914663" y="21999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5737030" y="319262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6"/>
          </p:nvPr>
        </p:nvSpPr>
        <p:spPr>
          <a:xfrm>
            <a:off x="5737013" y="3568100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1914675" y="319262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1914663" y="3568100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875463" y="1658750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7813" y="1658750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4" hasCustomPrompt="1"/>
          </p:nvPr>
        </p:nvSpPr>
        <p:spPr>
          <a:xfrm>
            <a:off x="875463" y="3016300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 hasCustomPrompt="1"/>
          </p:nvPr>
        </p:nvSpPr>
        <p:spPr>
          <a:xfrm>
            <a:off x="4697813" y="3016311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4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15" name="Google Shape;115;p14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1166715" y="3131850"/>
            <a:ext cx="6810600" cy="497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1166675" y="1513950"/>
            <a:ext cx="6810600" cy="1617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24" name="Google Shape;124;p15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621100" y="5070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3452900" y="2749538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2"/>
          </p:nvPr>
        </p:nvSpPr>
        <p:spPr>
          <a:xfrm>
            <a:off x="3452875" y="31001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3"/>
          </p:nvPr>
        </p:nvSpPr>
        <p:spPr>
          <a:xfrm>
            <a:off x="1034238" y="2749538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4"/>
          </p:nvPr>
        </p:nvSpPr>
        <p:spPr>
          <a:xfrm>
            <a:off x="1034238" y="31001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5"/>
          </p:nvPr>
        </p:nvSpPr>
        <p:spPr>
          <a:xfrm>
            <a:off x="5871625" y="2749538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ubTitle" idx="6"/>
          </p:nvPr>
        </p:nvSpPr>
        <p:spPr>
          <a:xfrm>
            <a:off x="5871600" y="31001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6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38" name="Google Shape;138;p16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4763350" y="1301913"/>
            <a:ext cx="3184800" cy="14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1"/>
          </p:nvPr>
        </p:nvSpPr>
        <p:spPr>
          <a:xfrm>
            <a:off x="4763250" y="2788288"/>
            <a:ext cx="31848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>
            <a:spLocks noGrp="1"/>
          </p:cNvSpPr>
          <p:nvPr>
            <p:ph type="pic" idx="2"/>
          </p:nvPr>
        </p:nvSpPr>
        <p:spPr>
          <a:xfrm>
            <a:off x="1116050" y="1183950"/>
            <a:ext cx="2775600" cy="2775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7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48" name="Google Shape;148;p17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621100" y="5070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3452900" y="1942063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2"/>
          </p:nvPr>
        </p:nvSpPr>
        <p:spPr>
          <a:xfrm>
            <a:off x="3452875" y="22779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3"/>
          </p:nvPr>
        </p:nvSpPr>
        <p:spPr>
          <a:xfrm>
            <a:off x="1034238" y="1942063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4"/>
          </p:nvPr>
        </p:nvSpPr>
        <p:spPr>
          <a:xfrm>
            <a:off x="1034238" y="22779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5"/>
          </p:nvPr>
        </p:nvSpPr>
        <p:spPr>
          <a:xfrm>
            <a:off x="5871625" y="1942063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6"/>
          </p:nvPr>
        </p:nvSpPr>
        <p:spPr>
          <a:xfrm>
            <a:off x="5871600" y="22779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7"/>
          </p:nvPr>
        </p:nvSpPr>
        <p:spPr>
          <a:xfrm>
            <a:off x="3452900" y="3673600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8"/>
          </p:nvPr>
        </p:nvSpPr>
        <p:spPr>
          <a:xfrm>
            <a:off x="3452925" y="40076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9"/>
          </p:nvPr>
        </p:nvSpPr>
        <p:spPr>
          <a:xfrm>
            <a:off x="1034250" y="3673600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3"/>
          </p:nvPr>
        </p:nvSpPr>
        <p:spPr>
          <a:xfrm>
            <a:off x="1034225" y="40076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14"/>
          </p:nvPr>
        </p:nvSpPr>
        <p:spPr>
          <a:xfrm>
            <a:off x="5871625" y="3673600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15"/>
          </p:nvPr>
        </p:nvSpPr>
        <p:spPr>
          <a:xfrm>
            <a:off x="5871600" y="40076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8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68" name="Google Shape;168;p18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621100" y="5070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ubTitle" idx="1"/>
          </p:nvPr>
        </p:nvSpPr>
        <p:spPr>
          <a:xfrm>
            <a:off x="4894600" y="1942063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2"/>
          </p:nvPr>
        </p:nvSpPr>
        <p:spPr>
          <a:xfrm>
            <a:off x="4894575" y="22779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2011038" y="1942063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4"/>
          </p:nvPr>
        </p:nvSpPr>
        <p:spPr>
          <a:xfrm>
            <a:off x="2011038" y="22779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5"/>
          </p:nvPr>
        </p:nvSpPr>
        <p:spPr>
          <a:xfrm>
            <a:off x="4894600" y="3673600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6"/>
          </p:nvPr>
        </p:nvSpPr>
        <p:spPr>
          <a:xfrm>
            <a:off x="4894625" y="40076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7"/>
          </p:nvPr>
        </p:nvSpPr>
        <p:spPr>
          <a:xfrm>
            <a:off x="2011050" y="3673600"/>
            <a:ext cx="2238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8"/>
          </p:nvPr>
        </p:nvSpPr>
        <p:spPr>
          <a:xfrm>
            <a:off x="2011025" y="40076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9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84" name="Google Shape;184;p19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9"/>
          <p:cNvSpPr txBox="1">
            <a:spLocks noGrp="1"/>
          </p:cNvSpPr>
          <p:nvPr>
            <p:ph type="title" hasCustomPrompt="1"/>
          </p:nvPr>
        </p:nvSpPr>
        <p:spPr>
          <a:xfrm>
            <a:off x="2449788" y="940022"/>
            <a:ext cx="42444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1"/>
          </p:nvPr>
        </p:nvSpPr>
        <p:spPr>
          <a:xfrm>
            <a:off x="2449788" y="1518884"/>
            <a:ext cx="4244400" cy="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title" idx="2" hasCustomPrompt="1"/>
          </p:nvPr>
        </p:nvSpPr>
        <p:spPr>
          <a:xfrm>
            <a:off x="2449788" y="2088072"/>
            <a:ext cx="42444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3"/>
          </p:nvPr>
        </p:nvSpPr>
        <p:spPr>
          <a:xfrm>
            <a:off x="2449788" y="2666934"/>
            <a:ext cx="4244400" cy="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 idx="4" hasCustomPrompt="1"/>
          </p:nvPr>
        </p:nvSpPr>
        <p:spPr>
          <a:xfrm>
            <a:off x="2449788" y="3236122"/>
            <a:ext cx="42444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5"/>
          </p:nvPr>
        </p:nvSpPr>
        <p:spPr>
          <a:xfrm>
            <a:off x="2449788" y="3814984"/>
            <a:ext cx="4244400" cy="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0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97" name="Google Shape;197;p20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891725" y="1644413"/>
            <a:ext cx="28929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891650" y="2412488"/>
            <a:ext cx="28929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19" name="Google Shape;19;p3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429409" y="2003525"/>
            <a:ext cx="42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438377" y="1999150"/>
            <a:ext cx="1855500" cy="12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429387" y="2967250"/>
            <a:ext cx="4276200" cy="26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1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206" name="Google Shape;206;p21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2433900" y="2426800"/>
            <a:ext cx="4276200" cy="9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title" idx="2" hasCustomPrompt="1"/>
          </p:nvPr>
        </p:nvSpPr>
        <p:spPr>
          <a:xfrm>
            <a:off x="3644248" y="1349450"/>
            <a:ext cx="1855500" cy="12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1"/>
          </p:nvPr>
        </p:nvSpPr>
        <p:spPr>
          <a:xfrm>
            <a:off x="2433900" y="3440600"/>
            <a:ext cx="42762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2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216" name="Google Shape;216;p22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1316400" y="931425"/>
            <a:ext cx="6511200" cy="1079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1"/>
          </p:nvPr>
        </p:nvSpPr>
        <p:spPr>
          <a:xfrm>
            <a:off x="1316400" y="1982125"/>
            <a:ext cx="3434700" cy="1283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1795050" y="3406350"/>
            <a:ext cx="5553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3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226" name="Google Shape;226;p23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4"/>
          <p:cNvGrpSpPr/>
          <p:nvPr/>
        </p:nvGrpSpPr>
        <p:grpSpPr>
          <a:xfrm>
            <a:off x="2122627" y="1251953"/>
            <a:ext cx="4898826" cy="2639646"/>
            <a:chOff x="278550" y="258300"/>
            <a:chExt cx="8586900" cy="4626900"/>
          </a:xfrm>
        </p:grpSpPr>
        <p:sp>
          <p:nvSpPr>
            <p:cNvPr id="233" name="Google Shape;233;p24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29" name="Google Shape;29;p4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21100" y="5070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1100" y="1405025"/>
            <a:ext cx="7901700" cy="31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38" name="Google Shape;38;p5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775800" y="2501950"/>
            <a:ext cx="3420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4775762" y="2897096"/>
            <a:ext cx="34203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947812" y="2501950"/>
            <a:ext cx="3420300" cy="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4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947813" y="2897096"/>
            <a:ext cx="34203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49" name="Google Shape;49;p6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621100" y="5070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57" name="Google Shape;57;p7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2112913" y="1135750"/>
            <a:ext cx="4924500" cy="846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2106588" y="1982050"/>
            <a:ext cx="4924500" cy="2124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66" name="Google Shape;66;p8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117850" y="1026900"/>
            <a:ext cx="4908300" cy="3089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278550" y="258300"/>
            <a:ext cx="8586900" cy="4626900"/>
            <a:chOff x="278550" y="258300"/>
            <a:chExt cx="8586900" cy="4626900"/>
          </a:xfrm>
        </p:grpSpPr>
        <p:sp>
          <p:nvSpPr>
            <p:cNvPr id="74" name="Google Shape;74;p9"/>
            <p:cNvSpPr/>
            <p:nvPr/>
          </p:nvSpPr>
          <p:spPr>
            <a:xfrm>
              <a:off x="278550" y="258300"/>
              <a:ext cx="8586900" cy="4626900"/>
            </a:xfrm>
            <a:prstGeom prst="roundRect">
              <a:avLst>
                <a:gd name="adj" fmla="val 18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278550" y="258300"/>
              <a:ext cx="8586900" cy="442800"/>
            </a:xfrm>
            <a:prstGeom prst="round2SameRect">
              <a:avLst>
                <a:gd name="adj1" fmla="val 10075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5229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82401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7957300" y="438175"/>
              <a:ext cx="144000" cy="14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2083225" y="1247125"/>
            <a:ext cx="4977600" cy="960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2083225" y="2207988"/>
            <a:ext cx="4977600" cy="1688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621100" y="1712700"/>
            <a:ext cx="3037200" cy="1718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latin typeface="VT323"/>
                <a:ea typeface="VT323"/>
                <a:cs typeface="VT323"/>
                <a:sym typeface="VT323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507025"/>
            <a:ext cx="79017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T323"/>
              <a:buNone/>
              <a:defRPr sz="46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ctrTitle"/>
          </p:nvPr>
        </p:nvSpPr>
        <p:spPr>
          <a:xfrm>
            <a:off x="1228500" y="1002350"/>
            <a:ext cx="6687000" cy="19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Mouse-E computer mouse software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subTitle" idx="1"/>
          </p:nvPr>
        </p:nvSpPr>
        <p:spPr>
          <a:xfrm>
            <a:off x="1228500" y="2908250"/>
            <a:ext cx="66870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25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245" name="Google Shape;245;p25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25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247" name="Google Shape;247;p25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5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25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250" name="Google Shape;250;p25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5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2" name="Google Shape;252;p25"/>
          <p:cNvSpPr/>
          <p:nvPr/>
        </p:nvSpPr>
        <p:spPr>
          <a:xfrm>
            <a:off x="8567350" y="1415075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825" y="2752875"/>
            <a:ext cx="2044076" cy="204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5"/>
          <p:cNvPicPr preferRelativeResize="0"/>
          <p:nvPr/>
        </p:nvPicPr>
        <p:blipFill rotWithShape="1">
          <a:blip r:embed="rId4">
            <a:alphaModFix/>
          </a:blip>
          <a:srcRect l="10506" t="4263" b="15285"/>
          <a:stretch/>
        </p:blipFill>
        <p:spPr>
          <a:xfrm>
            <a:off x="1076100" y="2791650"/>
            <a:ext cx="2187725" cy="19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34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414" name="Google Shape;414;p34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415" name="Google Shape;415;p34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416" name="Google Shape;416;p34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418" name="Google Shape;418;p34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419" name="Google Shape;419;p34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421" name="Google Shape;421;p34"/>
          <p:cNvSpPr/>
          <p:nvPr/>
        </p:nvSpPr>
        <p:spPr>
          <a:xfrm>
            <a:off x="8566675" y="1932600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22" name="Google Shape;422;p34"/>
          <p:cNvSpPr txBox="1"/>
          <p:nvPr/>
        </p:nvSpPr>
        <p:spPr>
          <a:xfrm>
            <a:off x="2115750" y="665025"/>
            <a:ext cx="5161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Mouse-E?</a:t>
            </a:r>
            <a:endParaRPr sz="4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34"/>
          <p:cNvSpPr txBox="1"/>
          <p:nvPr/>
        </p:nvSpPr>
        <p:spPr>
          <a:xfrm>
            <a:off x="664100" y="1623825"/>
            <a:ext cx="5161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Feedback given by client: Hints, real life implementation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Mouse-E does not degrade the Users mentality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Mouse-E is simple to use and straight to the point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Mouse-E provides a step by step tutorial explanation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Practising in a familiar environment allows better learning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4" name="Google Shape;4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250" y="1655787"/>
            <a:ext cx="2306550" cy="251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050" y="3375350"/>
            <a:ext cx="3111550" cy="14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1078300" y="5832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0" name="Google Shape;260;p26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261" name="Google Shape;261;p26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" name="Google Shape;262;p26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263" name="Google Shape;263;p26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6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26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266" name="Google Shape;266;p26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26"/>
          <p:cNvSpPr/>
          <p:nvPr/>
        </p:nvSpPr>
        <p:spPr>
          <a:xfrm>
            <a:off x="8566675" y="1504075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6"/>
          <p:cNvSpPr txBox="1"/>
          <p:nvPr/>
        </p:nvSpPr>
        <p:spPr>
          <a:xfrm>
            <a:off x="628250" y="1498450"/>
            <a:ext cx="459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800 000 people in north america with cerebral Palsy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Client: Computer Wise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Difficulty to manipulate physical objects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350" y="965776"/>
            <a:ext cx="3462126" cy="2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783" y="2760550"/>
            <a:ext cx="2975192" cy="20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1948825" y="727825"/>
            <a:ext cx="4977600" cy="9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Computer Wise’s Problem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1"/>
          </p:nvPr>
        </p:nvSpPr>
        <p:spPr>
          <a:xfrm>
            <a:off x="1948825" y="1688724"/>
            <a:ext cx="4977600" cy="16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DBDEE1"/>
                </a:solidFill>
                <a:latin typeface="Arial"/>
                <a:ea typeface="Arial"/>
                <a:cs typeface="Arial"/>
                <a:sym typeface="Arial"/>
              </a:rPr>
              <a:t>Need to design a software that can help teach the users about the basic computer mouse skills by practicing with some simple exercises without diminishing the value of their mental and physical capabilities</a:t>
            </a:r>
            <a:endParaRPr sz="1800"/>
          </a:p>
        </p:txBody>
      </p:sp>
      <p:grpSp>
        <p:nvGrpSpPr>
          <p:cNvPr id="278" name="Google Shape;278;p27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279" name="Google Shape;279;p27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27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281" name="Google Shape;281;p27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27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284" name="Google Shape;284;p27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7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27"/>
          <p:cNvSpPr/>
          <p:nvPr/>
        </p:nvSpPr>
        <p:spPr>
          <a:xfrm>
            <a:off x="8566675" y="1543625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849" y="3377125"/>
            <a:ext cx="2246974" cy="14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325" y="2806725"/>
            <a:ext cx="2105801" cy="210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8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294" name="Google Shape;294;p28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28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296" name="Google Shape;296;p28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8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28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299" name="Google Shape;299;p28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1" name="Google Shape;301;p28"/>
          <p:cNvSpPr/>
          <p:nvPr/>
        </p:nvSpPr>
        <p:spPr>
          <a:xfrm>
            <a:off x="8566675" y="1583175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229600" y="583475"/>
            <a:ext cx="3659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Mouse-E</a:t>
            </a:r>
            <a:endParaRPr sz="4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395250" y="1568825"/>
            <a:ext cx="4578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Alternative Softwares: Intended for children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ABC Mouse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Dragon Drop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a software application that does not diminish users capabilities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subsystems created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UI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Exercise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Tutorial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Adaptive Difficulty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725" y="735875"/>
            <a:ext cx="2641924" cy="4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3179250" y="605575"/>
            <a:ext cx="277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Times New Roman"/>
                <a:ea typeface="Times New Roman"/>
                <a:cs typeface="Times New Roman"/>
                <a:sym typeface="Times New Roman"/>
              </a:rPr>
              <a:t>Prototypes</a:t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0" name="Google Shape;310;p29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311" name="Google Shape;311;p29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29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313" name="Google Shape;313;p29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29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316" name="Google Shape;316;p29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8" name="Google Shape;318;p29"/>
          <p:cNvSpPr/>
          <p:nvPr/>
        </p:nvSpPr>
        <p:spPr>
          <a:xfrm>
            <a:off x="8566675" y="1860050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265175" y="1960025"/>
            <a:ext cx="35433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Prototype 1-3: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Physical / Focused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Objectives: </a:t>
            </a: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Communicate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simple and easy to understand </a:t>
            </a: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home page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learn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about developing the </a:t>
            </a: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software, create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functioning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exercise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" sz="1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Click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Exercise, </a:t>
            </a:r>
            <a:r>
              <a:rPr lang="en" sz="1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Drag and Drop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Exercise, </a:t>
            </a:r>
            <a:r>
              <a:rPr lang="en" sz="1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Upgraded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hint Button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29"/>
          <p:cNvSpPr/>
          <p:nvPr/>
        </p:nvSpPr>
        <p:spPr>
          <a:xfrm rot="9048438">
            <a:off x="6032438" y="2326444"/>
            <a:ext cx="737470" cy="3851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9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550" y="730662"/>
            <a:ext cx="2617845" cy="144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675" y="1206750"/>
            <a:ext cx="820400" cy="5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0613" y="2352575"/>
            <a:ext cx="2114762" cy="941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/>
          <p:nvPr/>
        </p:nvSpPr>
        <p:spPr>
          <a:xfrm rot="1886371">
            <a:off x="4893998" y="3516626"/>
            <a:ext cx="737349" cy="3853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9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5150" y="3475237"/>
            <a:ext cx="2617851" cy="125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754" y="774417"/>
            <a:ext cx="2896613" cy="12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>
            <a:spLocks noGrp="1"/>
          </p:cNvSpPr>
          <p:nvPr>
            <p:ph type="title"/>
          </p:nvPr>
        </p:nvSpPr>
        <p:spPr>
          <a:xfrm>
            <a:off x="621100" y="5832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Prototypes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333" name="Google Shape;333;p30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30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335" name="Google Shape;335;p30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30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338" name="Google Shape;338;p30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0" name="Google Shape;340;p30"/>
          <p:cNvSpPr/>
          <p:nvPr/>
        </p:nvSpPr>
        <p:spPr>
          <a:xfrm>
            <a:off x="8566675" y="1662325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 txBox="1"/>
          <p:nvPr/>
        </p:nvSpPr>
        <p:spPr>
          <a:xfrm>
            <a:off x="592400" y="1444675"/>
            <a:ext cx="7901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Prototype 1: UI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Type of prototype: Physical / Focused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Objective: </a:t>
            </a:r>
            <a:r>
              <a:rPr lang="en" sz="1600">
                <a:solidFill>
                  <a:srgbClr val="DBDE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 a simple and easy to understand home page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2" name="Google Shape;3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00" y="2583325"/>
            <a:ext cx="3224750" cy="14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124" y="2583325"/>
            <a:ext cx="3426586" cy="14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>
            <a:spLocks noGrp="1"/>
          </p:cNvSpPr>
          <p:nvPr>
            <p:ph type="title" idx="4294967295"/>
          </p:nvPr>
        </p:nvSpPr>
        <p:spPr>
          <a:xfrm>
            <a:off x="360400" y="666950"/>
            <a:ext cx="41301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Prototypes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9" name="Google Shape;349;p31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350" name="Google Shape;350;p31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" name="Google Shape;351;p31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352" name="Google Shape;352;p31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31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355" name="Google Shape;355;p31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7" name="Google Shape;357;p31"/>
          <p:cNvSpPr/>
          <p:nvPr/>
        </p:nvSpPr>
        <p:spPr>
          <a:xfrm>
            <a:off x="8566675" y="1701875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1"/>
          <p:cNvSpPr txBox="1"/>
          <p:nvPr/>
        </p:nvSpPr>
        <p:spPr>
          <a:xfrm>
            <a:off x="592400" y="1543250"/>
            <a:ext cx="5161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Prototype 2 &amp; 3: Exercise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Type: Physical / Focused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Objectives: Learn about developing the software,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Click Exercise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Drag and Drop Exercise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Upgrade with hint Button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9" name="Google Shape;3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50" y="3328100"/>
            <a:ext cx="2617845" cy="144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698" y="3472573"/>
            <a:ext cx="2912050" cy="129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4850" y="1358125"/>
            <a:ext cx="3003904" cy="14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1"/>
          <p:cNvSpPr/>
          <p:nvPr/>
        </p:nvSpPr>
        <p:spPr>
          <a:xfrm>
            <a:off x="6945625" y="2849500"/>
            <a:ext cx="313500" cy="591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3" name="Google Shape;36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9851" y="3328100"/>
            <a:ext cx="2015402" cy="14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1"/>
          <p:cNvSpPr/>
          <p:nvPr/>
        </p:nvSpPr>
        <p:spPr>
          <a:xfrm>
            <a:off x="5084375" y="3909388"/>
            <a:ext cx="403200" cy="27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>
            <a:spLocks noGrp="1"/>
          </p:cNvSpPr>
          <p:nvPr>
            <p:ph type="title"/>
          </p:nvPr>
        </p:nvSpPr>
        <p:spPr>
          <a:xfrm>
            <a:off x="621100" y="659425"/>
            <a:ext cx="790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Prototypes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0" name="Google Shape;370;p32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371" name="Google Shape;371;p32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32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373" name="Google Shape;373;p32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32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376" name="Google Shape;376;p32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8" name="Google Shape;378;p32"/>
          <p:cNvSpPr/>
          <p:nvPr/>
        </p:nvSpPr>
        <p:spPr>
          <a:xfrm>
            <a:off x="8566675" y="1761150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32"/>
          <p:cNvGrpSpPr/>
          <p:nvPr/>
        </p:nvGrpSpPr>
        <p:grpSpPr>
          <a:xfrm>
            <a:off x="5835648" y="1266284"/>
            <a:ext cx="2542087" cy="1770419"/>
            <a:chOff x="-41270450" y="1973375"/>
            <a:chExt cx="315850" cy="317450"/>
          </a:xfrm>
        </p:grpSpPr>
        <p:sp>
          <p:nvSpPr>
            <p:cNvPr id="380" name="Google Shape;380;p32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2"/>
          <p:cNvSpPr txBox="1"/>
          <p:nvPr/>
        </p:nvSpPr>
        <p:spPr>
          <a:xfrm>
            <a:off x="621100" y="1307125"/>
            <a:ext cx="51615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Tutorial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Type: Physical / Focused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Objective: Milestone and ease user’s experience with the software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Step-by-step explanations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Implemented into hint buttons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5" name="Google Shape;3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050" y="2876150"/>
            <a:ext cx="3657143" cy="189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>
            <a:spLocks noGrp="1"/>
          </p:cNvSpPr>
          <p:nvPr>
            <p:ph type="title"/>
          </p:nvPr>
        </p:nvSpPr>
        <p:spPr>
          <a:xfrm>
            <a:off x="2433909" y="702475"/>
            <a:ext cx="42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Times New Roman"/>
                <a:ea typeface="Times New Roman"/>
                <a:cs typeface="Times New Roman"/>
                <a:sym typeface="Times New Roman"/>
              </a:rPr>
              <a:t>Prototype</a:t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1" name="Google Shape;391;p33"/>
          <p:cNvGrpSpPr/>
          <p:nvPr/>
        </p:nvGrpSpPr>
        <p:grpSpPr>
          <a:xfrm>
            <a:off x="8561875" y="1266275"/>
            <a:ext cx="144000" cy="3342300"/>
            <a:chOff x="8561875" y="1266275"/>
            <a:chExt cx="144000" cy="3342300"/>
          </a:xfrm>
        </p:grpSpPr>
        <p:sp>
          <p:nvSpPr>
            <p:cNvPr id="392" name="Google Shape;392;p33"/>
            <p:cNvSpPr/>
            <p:nvPr/>
          </p:nvSpPr>
          <p:spPr>
            <a:xfrm>
              <a:off x="8561875" y="1410275"/>
              <a:ext cx="144000" cy="305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33"/>
            <p:cNvGrpSpPr/>
            <p:nvPr/>
          </p:nvGrpSpPr>
          <p:grpSpPr>
            <a:xfrm>
              <a:off x="8561875" y="1266275"/>
              <a:ext cx="144000" cy="144000"/>
              <a:chOff x="8561875" y="1266275"/>
              <a:chExt cx="144000" cy="144000"/>
            </a:xfrm>
          </p:grpSpPr>
          <p:sp>
            <p:nvSpPr>
              <p:cNvPr id="394" name="Google Shape;394;p33">
                <a:hlinkClick r:id="" action="ppaction://hlinkshowjump?jump=previousslide"/>
              </p:cNvPr>
              <p:cNvSpPr/>
              <p:nvPr/>
            </p:nvSpPr>
            <p:spPr>
              <a:xfrm>
                <a:off x="8561875" y="12662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 rot="-5400000">
                <a:off x="8594575" y="12929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33"/>
            <p:cNvGrpSpPr/>
            <p:nvPr/>
          </p:nvGrpSpPr>
          <p:grpSpPr>
            <a:xfrm>
              <a:off x="8561875" y="4464575"/>
              <a:ext cx="144000" cy="144000"/>
              <a:chOff x="8561875" y="4464575"/>
              <a:chExt cx="144000" cy="144000"/>
            </a:xfrm>
          </p:grpSpPr>
          <p:sp>
            <p:nvSpPr>
              <p:cNvPr id="397" name="Google Shape;397;p33">
                <a:hlinkClick r:id="" action="ppaction://hlinkshowjump?jump=nextslide"/>
              </p:cNvPr>
              <p:cNvSpPr/>
              <p:nvPr/>
            </p:nvSpPr>
            <p:spPr>
              <a:xfrm>
                <a:off x="8561875" y="4464575"/>
                <a:ext cx="144000" cy="144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3"/>
              <p:cNvSpPr/>
              <p:nvPr/>
            </p:nvSpPr>
            <p:spPr>
              <a:xfrm rot="5400000">
                <a:off x="8594575" y="4491275"/>
                <a:ext cx="78600" cy="90600"/>
              </a:xfrm>
              <a:prstGeom prst="homePlate">
                <a:avLst>
                  <a:gd name="adj" fmla="val 110355"/>
                </a:avLst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9" name="Google Shape;399;p33"/>
          <p:cNvSpPr/>
          <p:nvPr/>
        </p:nvSpPr>
        <p:spPr>
          <a:xfrm>
            <a:off x="8566675" y="1860050"/>
            <a:ext cx="134400" cy="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"/>
          <p:cNvSpPr txBox="1"/>
          <p:nvPr/>
        </p:nvSpPr>
        <p:spPr>
          <a:xfrm>
            <a:off x="646175" y="1579025"/>
            <a:ext cx="5161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 Prototype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Physical / Comprehensive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Includes all aspects from previous exercises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 life Email implementation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Objective: Make the users test all the skills learned in a familiar environment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1" name="Google Shape;4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800" y="3065625"/>
            <a:ext cx="2735153" cy="1629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3"/>
          <p:cNvSpPr/>
          <p:nvPr/>
        </p:nvSpPr>
        <p:spPr>
          <a:xfrm>
            <a:off x="3914150" y="3687913"/>
            <a:ext cx="1424700" cy="38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9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450" y="3065625"/>
            <a:ext cx="3313758" cy="1629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3"/>
          <p:cNvGrpSpPr/>
          <p:nvPr/>
        </p:nvGrpSpPr>
        <p:grpSpPr>
          <a:xfrm>
            <a:off x="6632668" y="1060051"/>
            <a:ext cx="1104222" cy="1565966"/>
            <a:chOff x="1258558" y="3597320"/>
            <a:chExt cx="216680" cy="335806"/>
          </a:xfrm>
        </p:grpSpPr>
        <p:sp>
          <p:nvSpPr>
            <p:cNvPr id="405" name="Google Shape;405;p33"/>
            <p:cNvSpPr/>
            <p:nvPr/>
          </p:nvSpPr>
          <p:spPr>
            <a:xfrm>
              <a:off x="1258558" y="3597320"/>
              <a:ext cx="216680" cy="335806"/>
            </a:xfrm>
            <a:custGeom>
              <a:avLst/>
              <a:gdLst/>
              <a:ahLst/>
              <a:cxnLst/>
              <a:rect l="l" t="t" r="r" b="b"/>
              <a:pathLst>
                <a:path w="9160" h="14196" extrusionOk="0">
                  <a:moveTo>
                    <a:pt x="7913" y="828"/>
                  </a:moveTo>
                  <a:cubicBezTo>
                    <a:pt x="8135" y="828"/>
                    <a:pt x="8320" y="1013"/>
                    <a:pt x="8320" y="1247"/>
                  </a:cubicBezTo>
                  <a:lnTo>
                    <a:pt x="8320" y="3346"/>
                  </a:lnTo>
                  <a:lnTo>
                    <a:pt x="840" y="3346"/>
                  </a:lnTo>
                  <a:lnTo>
                    <a:pt x="840" y="1247"/>
                  </a:lnTo>
                  <a:cubicBezTo>
                    <a:pt x="840" y="1013"/>
                    <a:pt x="1025" y="828"/>
                    <a:pt x="1259" y="828"/>
                  </a:cubicBezTo>
                  <a:close/>
                  <a:moveTo>
                    <a:pt x="8320" y="4185"/>
                  </a:moveTo>
                  <a:lnTo>
                    <a:pt x="8320" y="9999"/>
                  </a:lnTo>
                  <a:lnTo>
                    <a:pt x="840" y="9999"/>
                  </a:lnTo>
                  <a:lnTo>
                    <a:pt x="840" y="4185"/>
                  </a:lnTo>
                  <a:close/>
                  <a:moveTo>
                    <a:pt x="8320" y="10838"/>
                  </a:moveTo>
                  <a:lnTo>
                    <a:pt x="8320" y="12937"/>
                  </a:lnTo>
                  <a:cubicBezTo>
                    <a:pt x="8320" y="13171"/>
                    <a:pt x="8135" y="13357"/>
                    <a:pt x="7913" y="13357"/>
                  </a:cubicBezTo>
                  <a:lnTo>
                    <a:pt x="1259" y="13357"/>
                  </a:lnTo>
                  <a:cubicBezTo>
                    <a:pt x="1025" y="13357"/>
                    <a:pt x="840" y="13171"/>
                    <a:pt x="840" y="12937"/>
                  </a:cubicBezTo>
                  <a:lnTo>
                    <a:pt x="840" y="10838"/>
                  </a:lnTo>
                  <a:close/>
                  <a:moveTo>
                    <a:pt x="1259" y="1"/>
                  </a:moveTo>
                  <a:cubicBezTo>
                    <a:pt x="568" y="1"/>
                    <a:pt x="0" y="556"/>
                    <a:pt x="0" y="1247"/>
                  </a:cubicBezTo>
                  <a:lnTo>
                    <a:pt x="0" y="12937"/>
                  </a:lnTo>
                  <a:cubicBezTo>
                    <a:pt x="0" y="13628"/>
                    <a:pt x="568" y="14184"/>
                    <a:pt x="1259" y="14196"/>
                  </a:cubicBezTo>
                  <a:lnTo>
                    <a:pt x="7913" y="14196"/>
                  </a:lnTo>
                  <a:cubicBezTo>
                    <a:pt x="8592" y="14184"/>
                    <a:pt x="9159" y="13628"/>
                    <a:pt x="9159" y="12937"/>
                  </a:cubicBezTo>
                  <a:lnTo>
                    <a:pt x="9159" y="1247"/>
                  </a:lnTo>
                  <a:cubicBezTo>
                    <a:pt x="9159" y="556"/>
                    <a:pt x="8592" y="1"/>
                    <a:pt x="7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1297969" y="3715885"/>
              <a:ext cx="137838" cy="98428"/>
            </a:xfrm>
            <a:custGeom>
              <a:avLst/>
              <a:gdLst/>
              <a:ahLst/>
              <a:cxnLst/>
              <a:rect l="l" t="t" r="r" b="b"/>
              <a:pathLst>
                <a:path w="5827" h="4161" extrusionOk="0">
                  <a:moveTo>
                    <a:pt x="4037" y="827"/>
                  </a:moveTo>
                  <a:lnTo>
                    <a:pt x="2914" y="1580"/>
                  </a:lnTo>
                  <a:lnTo>
                    <a:pt x="1790" y="827"/>
                  </a:lnTo>
                  <a:close/>
                  <a:moveTo>
                    <a:pt x="5000" y="1198"/>
                  </a:moveTo>
                  <a:lnTo>
                    <a:pt x="5000" y="3333"/>
                  </a:lnTo>
                  <a:lnTo>
                    <a:pt x="840" y="3333"/>
                  </a:lnTo>
                  <a:lnTo>
                    <a:pt x="840" y="1198"/>
                  </a:lnTo>
                  <a:lnTo>
                    <a:pt x="2692" y="2432"/>
                  </a:lnTo>
                  <a:cubicBezTo>
                    <a:pt x="2759" y="2475"/>
                    <a:pt x="2840" y="2497"/>
                    <a:pt x="2920" y="2497"/>
                  </a:cubicBezTo>
                  <a:cubicBezTo>
                    <a:pt x="3000" y="2497"/>
                    <a:pt x="3080" y="2475"/>
                    <a:pt x="3148" y="2432"/>
                  </a:cubicBezTo>
                  <a:lnTo>
                    <a:pt x="5000" y="1198"/>
                  </a:lnTo>
                  <a:close/>
                  <a:moveTo>
                    <a:pt x="420" y="0"/>
                  </a:moveTo>
                  <a:cubicBezTo>
                    <a:pt x="186" y="0"/>
                    <a:pt x="1" y="185"/>
                    <a:pt x="1" y="420"/>
                  </a:cubicBezTo>
                  <a:lnTo>
                    <a:pt x="1" y="3740"/>
                  </a:lnTo>
                  <a:cubicBezTo>
                    <a:pt x="1" y="3975"/>
                    <a:pt x="186" y="4160"/>
                    <a:pt x="420" y="4160"/>
                  </a:cubicBezTo>
                  <a:lnTo>
                    <a:pt x="5407" y="4160"/>
                  </a:lnTo>
                  <a:cubicBezTo>
                    <a:pt x="5642" y="4160"/>
                    <a:pt x="5827" y="3975"/>
                    <a:pt x="5827" y="3740"/>
                  </a:cubicBezTo>
                  <a:lnTo>
                    <a:pt x="5827" y="420"/>
                  </a:lnTo>
                  <a:cubicBezTo>
                    <a:pt x="5827" y="185"/>
                    <a:pt x="5642" y="0"/>
                    <a:pt x="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1344690" y="3637323"/>
              <a:ext cx="44400" cy="19586"/>
            </a:xfrm>
            <a:custGeom>
              <a:avLst/>
              <a:gdLst/>
              <a:ahLst/>
              <a:cxnLst/>
              <a:rect l="l" t="t" r="r" b="b"/>
              <a:pathLst>
                <a:path w="1877" h="828" extrusionOk="0">
                  <a:moveTo>
                    <a:pt x="519" y="1"/>
                  </a:moveTo>
                  <a:cubicBezTo>
                    <a:pt x="1" y="25"/>
                    <a:pt x="1" y="791"/>
                    <a:pt x="519" y="828"/>
                  </a:cubicBezTo>
                  <a:lnTo>
                    <a:pt x="1358" y="828"/>
                  </a:lnTo>
                  <a:cubicBezTo>
                    <a:pt x="1877" y="791"/>
                    <a:pt x="1877" y="25"/>
                    <a:pt x="1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1353751" y="3873270"/>
              <a:ext cx="23087" cy="19823"/>
            </a:xfrm>
            <a:custGeom>
              <a:avLst/>
              <a:gdLst/>
              <a:ahLst/>
              <a:cxnLst/>
              <a:rect l="l" t="t" r="r" b="b"/>
              <a:pathLst>
                <a:path w="976" h="838" extrusionOk="0">
                  <a:moveTo>
                    <a:pt x="556" y="1"/>
                  </a:moveTo>
                  <a:cubicBezTo>
                    <a:pt x="185" y="1"/>
                    <a:pt x="0" y="457"/>
                    <a:pt x="260" y="716"/>
                  </a:cubicBezTo>
                  <a:cubicBezTo>
                    <a:pt x="347" y="800"/>
                    <a:pt x="452" y="837"/>
                    <a:pt x="555" y="837"/>
                  </a:cubicBezTo>
                  <a:cubicBezTo>
                    <a:pt x="771" y="837"/>
                    <a:pt x="975" y="671"/>
                    <a:pt x="975" y="420"/>
                  </a:cubicBezTo>
                  <a:cubicBezTo>
                    <a:pt x="975" y="186"/>
                    <a:pt x="790" y="1"/>
                    <a:pt x="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oftware Developer Portfolio by Slidesgo">
  <a:themeElements>
    <a:clrScheme name="Simple Light">
      <a:dk1>
        <a:srgbClr val="FFFFFF"/>
      </a:dk1>
      <a:lt1>
        <a:srgbClr val="666666"/>
      </a:lt1>
      <a:dk2>
        <a:srgbClr val="000000"/>
      </a:dk2>
      <a:lt2>
        <a:srgbClr val="0015FF"/>
      </a:lt2>
      <a:accent1>
        <a:srgbClr val="BDD91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VT323</vt:lpstr>
      <vt:lpstr>Arial</vt:lpstr>
      <vt:lpstr>Crimson Text</vt:lpstr>
      <vt:lpstr>Times New Roman</vt:lpstr>
      <vt:lpstr>Montserrat</vt:lpstr>
      <vt:lpstr>Software Developer Portfolio by Slidesgo</vt:lpstr>
      <vt:lpstr>Mouse-E computer mouse software</vt:lpstr>
      <vt:lpstr>Background</vt:lpstr>
      <vt:lpstr>Computer Wise’s Problem</vt:lpstr>
      <vt:lpstr>PowerPoint Presentation</vt:lpstr>
      <vt:lpstr>Prototypes</vt:lpstr>
      <vt:lpstr>Prototypes</vt:lpstr>
      <vt:lpstr>Prototypes</vt:lpstr>
      <vt:lpstr>Prototypes</vt:lpstr>
      <vt:lpstr>Prototype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Mouse-E computer mouse software</dc:title>
  <dc:creator>Ali Mawazini</dc:creator>
  <cp:lastModifiedBy>Ali Elmawazini</cp:lastModifiedBy>
  <cp:revision>1</cp:revision>
  <dcterms:modified xsi:type="dcterms:W3CDTF">2023-03-30T12:22:10Z</dcterms:modified>
</cp:coreProperties>
</file>