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60" r:id="rId3"/>
    <p:sldId id="276" r:id="rId4"/>
    <p:sldId id="258" r:id="rId5"/>
    <p:sldId id="261" r:id="rId6"/>
    <p:sldId id="262" r:id="rId7"/>
    <p:sldId id="272" r:id="rId8"/>
    <p:sldId id="263" r:id="rId9"/>
    <p:sldId id="273" r:id="rId10"/>
    <p:sldId id="257" r:id="rId11"/>
    <p:sldId id="259" r:id="rId12"/>
    <p:sldId id="275" r:id="rId13"/>
    <p:sldId id="265" r:id="rId14"/>
    <p:sldId id="268" r:id="rId15"/>
    <p:sldId id="277" r:id="rId16"/>
    <p:sldId id="278" r:id="rId17"/>
    <p:sldId id="266" r:id="rId18"/>
    <p:sldId id="267" r:id="rId19"/>
    <p:sldId id="271"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10B09A-BB69-77CF-0662-0D6B97B97ABF}" v="2946" dt="2023-06-08T18:52:46.759"/>
    <p1510:client id="{29D2CE6C-AE6C-9887-7FD2-A8F801B9BF49}" v="96" dt="2023-06-09T04:43:23.196"/>
    <p1510:client id="{2B26427E-32BA-EB2B-B049-2DB1966461FC}" v="292" dt="2023-06-09T04:35:11.363"/>
    <p1510:client id="{2E1ABC9D-102F-ECD9-07CF-84AAA40DA51D}" v="2316" dt="2023-06-07T19:27:27.579"/>
    <p1510:client id="{3B9A76E9-3E12-6EB8-D11D-D718A2DEF60E}" v="15" dt="2023-06-07T17:16:09.923"/>
    <p1510:client id="{93105C98-A3E2-3871-2CB6-A283193ABC62}" v="159" dt="2023-06-09T03:48:03.510"/>
    <p1510:client id="{A18D4AC9-C9B9-2451-1C22-2B679571EA0F}" v="28" dt="2023-06-06T20:34:19.970"/>
    <p1510:client id="{A2793523-E574-207F-41CC-CFC3209A5450}" v="850" dt="2023-06-08T01:13:35.385"/>
    <p1510:client id="{A9037FB7-9444-CACF-CAF8-468D2533394C}" v="8" dt="2023-06-08T19:52:36.954"/>
    <p1510:client id="{C4600F6D-96E1-5956-127E-3B3693CFACFF}" v="161" dt="2023-06-08T19:16:05.407"/>
    <p1510:client id="{D514B384-26DC-CF41-B994-20D3A77A03EF}" v="1023" dt="2023-06-06T20:31:35.617"/>
    <p1510:client id="{E94A9CDB-406B-90E4-16F4-76F6ED27FE07}" v="25" dt="2023-06-07T22:42:30.612"/>
    <p1510:client id="{F346AF24-AB89-94A2-AFCF-9AC36DC997A6}" v="382" dt="2023-06-07T16:50:40.6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hya Mostafa" userId="S::ymost020@uottawa.ca::c6f1073c-b81a-41fc-bded-731566a6b255" providerId="AD" clId="Web-{C4600F6D-96E1-5956-127E-3B3693CFACFF}"/>
    <pc:docChg chg="addSld delSld modSld">
      <pc:chgData name="Yahya Mostafa" userId="S::ymost020@uottawa.ca::c6f1073c-b81a-41fc-bded-731566a6b255" providerId="AD" clId="Web-{C4600F6D-96E1-5956-127E-3B3693CFACFF}" dt="2023-06-08T19:15:44.891" v="148" actId="20577"/>
      <pc:docMkLst>
        <pc:docMk/>
      </pc:docMkLst>
      <pc:sldChg chg="addSp modSp mod setBg">
        <pc:chgData name="Yahya Mostafa" userId="S::ymost020@uottawa.ca::c6f1073c-b81a-41fc-bded-731566a6b255" providerId="AD" clId="Web-{C4600F6D-96E1-5956-127E-3B3693CFACFF}" dt="2023-06-08T19:11:53.309" v="123" actId="14100"/>
        <pc:sldMkLst>
          <pc:docMk/>
          <pc:sldMk cId="870059927" sldId="257"/>
        </pc:sldMkLst>
        <pc:spChg chg="mod">
          <ac:chgData name="Yahya Mostafa" userId="S::ymost020@uottawa.ca::c6f1073c-b81a-41fc-bded-731566a6b255" providerId="AD" clId="Web-{C4600F6D-96E1-5956-127E-3B3693CFACFF}" dt="2023-06-08T19:11:27.652" v="117"/>
          <ac:spMkLst>
            <pc:docMk/>
            <pc:sldMk cId="870059927" sldId="257"/>
            <ac:spMk id="2" creationId="{D020BF69-2910-C2A0-0481-5D65689B19A1}"/>
          </ac:spMkLst>
        </pc:spChg>
        <pc:spChg chg="mod">
          <ac:chgData name="Yahya Mostafa" userId="S::ymost020@uottawa.ca::c6f1073c-b81a-41fc-bded-731566a6b255" providerId="AD" clId="Web-{C4600F6D-96E1-5956-127E-3B3693CFACFF}" dt="2023-06-08T19:11:53.309" v="123" actId="14100"/>
          <ac:spMkLst>
            <pc:docMk/>
            <pc:sldMk cId="870059927" sldId="257"/>
            <ac:spMk id="3" creationId="{BA0D5A20-9166-98A8-98C6-97F7CFFBCF89}"/>
          </ac:spMkLst>
        </pc:spChg>
        <pc:spChg chg="add">
          <ac:chgData name="Yahya Mostafa" userId="S::ymost020@uottawa.ca::c6f1073c-b81a-41fc-bded-731566a6b255" providerId="AD" clId="Web-{C4600F6D-96E1-5956-127E-3B3693CFACFF}" dt="2023-06-08T19:11:27.652" v="117"/>
          <ac:spMkLst>
            <pc:docMk/>
            <pc:sldMk cId="870059927" sldId="257"/>
            <ac:spMk id="9" creationId="{C8A3C342-1D03-412F-8DD3-BF519E8E0AE9}"/>
          </ac:spMkLst>
        </pc:spChg>
        <pc:spChg chg="add">
          <ac:chgData name="Yahya Mostafa" userId="S::ymost020@uottawa.ca::c6f1073c-b81a-41fc-bded-731566a6b255" providerId="AD" clId="Web-{C4600F6D-96E1-5956-127E-3B3693CFACFF}" dt="2023-06-08T19:11:27.652" v="117"/>
          <ac:spMkLst>
            <pc:docMk/>
            <pc:sldMk cId="870059927" sldId="257"/>
            <ac:spMk id="11" creationId="{81CC9B02-E087-4350-AEBD-2C3CF001AF01}"/>
          </ac:spMkLst>
        </pc:spChg>
        <pc:spChg chg="add">
          <ac:chgData name="Yahya Mostafa" userId="S::ymost020@uottawa.ca::c6f1073c-b81a-41fc-bded-731566a6b255" providerId="AD" clId="Web-{C4600F6D-96E1-5956-127E-3B3693CFACFF}" dt="2023-06-08T19:11:27.652" v="117"/>
          <ac:spMkLst>
            <pc:docMk/>
            <pc:sldMk cId="870059927" sldId="257"/>
            <ac:spMk id="13" creationId="{D6F18ACE-6E82-4ADC-8A2F-A1771B309B16}"/>
          </ac:spMkLst>
        </pc:spChg>
        <pc:picChg chg="add">
          <ac:chgData name="Yahya Mostafa" userId="S::ymost020@uottawa.ca::c6f1073c-b81a-41fc-bded-731566a6b255" providerId="AD" clId="Web-{C4600F6D-96E1-5956-127E-3B3693CFACFF}" dt="2023-06-08T19:11:27.652" v="117"/>
          <ac:picMkLst>
            <pc:docMk/>
            <pc:sldMk cId="870059927" sldId="257"/>
            <ac:picMk id="5" creationId="{F2A4C5DC-FCEF-93AF-6EFF-395988A6C04A}"/>
          </ac:picMkLst>
        </pc:picChg>
      </pc:sldChg>
      <pc:sldChg chg="addSp modSp mod setBg">
        <pc:chgData name="Yahya Mostafa" userId="S::ymost020@uottawa.ca::c6f1073c-b81a-41fc-bded-731566a6b255" providerId="AD" clId="Web-{C4600F6D-96E1-5956-127E-3B3693CFACFF}" dt="2023-06-08T19:04:29.644" v="24" actId="20577"/>
        <pc:sldMkLst>
          <pc:docMk/>
          <pc:sldMk cId="873477150" sldId="258"/>
        </pc:sldMkLst>
        <pc:spChg chg="mod">
          <ac:chgData name="Yahya Mostafa" userId="S::ymost020@uottawa.ca::c6f1073c-b81a-41fc-bded-731566a6b255" providerId="AD" clId="Web-{C4600F6D-96E1-5956-127E-3B3693CFACFF}" dt="2023-06-08T19:04:01.925" v="23"/>
          <ac:spMkLst>
            <pc:docMk/>
            <pc:sldMk cId="873477150" sldId="258"/>
            <ac:spMk id="2" creationId="{279D43B1-4C44-BA65-6AC9-6F572B10A6A4}"/>
          </ac:spMkLst>
        </pc:spChg>
        <pc:spChg chg="mod">
          <ac:chgData name="Yahya Mostafa" userId="S::ymost020@uottawa.ca::c6f1073c-b81a-41fc-bded-731566a6b255" providerId="AD" clId="Web-{C4600F6D-96E1-5956-127E-3B3693CFACFF}" dt="2023-06-08T19:04:29.644" v="24" actId="20577"/>
          <ac:spMkLst>
            <pc:docMk/>
            <pc:sldMk cId="873477150" sldId="258"/>
            <ac:spMk id="3" creationId="{1FB919B9-9AA3-5584-68EF-8D22A7F1AE57}"/>
          </ac:spMkLst>
        </pc:spChg>
        <pc:spChg chg="add">
          <ac:chgData name="Yahya Mostafa" userId="S::ymost020@uottawa.ca::c6f1073c-b81a-41fc-bded-731566a6b255" providerId="AD" clId="Web-{C4600F6D-96E1-5956-127E-3B3693CFACFF}" dt="2023-06-08T19:04:01.925" v="23"/>
          <ac:spMkLst>
            <pc:docMk/>
            <pc:sldMk cId="873477150" sldId="258"/>
            <ac:spMk id="9" creationId="{C8A3C342-1D03-412F-8DD3-BF519E8E0AE9}"/>
          </ac:spMkLst>
        </pc:spChg>
        <pc:spChg chg="add">
          <ac:chgData name="Yahya Mostafa" userId="S::ymost020@uottawa.ca::c6f1073c-b81a-41fc-bded-731566a6b255" providerId="AD" clId="Web-{C4600F6D-96E1-5956-127E-3B3693CFACFF}" dt="2023-06-08T19:04:01.925" v="23"/>
          <ac:spMkLst>
            <pc:docMk/>
            <pc:sldMk cId="873477150" sldId="258"/>
            <ac:spMk id="11" creationId="{81CC9B02-E087-4350-AEBD-2C3CF001AF01}"/>
          </ac:spMkLst>
        </pc:spChg>
        <pc:spChg chg="add">
          <ac:chgData name="Yahya Mostafa" userId="S::ymost020@uottawa.ca::c6f1073c-b81a-41fc-bded-731566a6b255" providerId="AD" clId="Web-{C4600F6D-96E1-5956-127E-3B3693CFACFF}" dt="2023-06-08T19:04:01.925" v="23"/>
          <ac:spMkLst>
            <pc:docMk/>
            <pc:sldMk cId="873477150" sldId="258"/>
            <ac:spMk id="13" creationId="{D6F18ACE-6E82-4ADC-8A2F-A1771B309B16}"/>
          </ac:spMkLst>
        </pc:spChg>
        <pc:picChg chg="add">
          <ac:chgData name="Yahya Mostafa" userId="S::ymost020@uottawa.ca::c6f1073c-b81a-41fc-bded-731566a6b255" providerId="AD" clId="Web-{C4600F6D-96E1-5956-127E-3B3693CFACFF}" dt="2023-06-08T19:04:01.925" v="23"/>
          <ac:picMkLst>
            <pc:docMk/>
            <pc:sldMk cId="873477150" sldId="258"/>
            <ac:picMk id="5" creationId="{6573DACE-046B-4EAE-B069-CBF111B4B071}"/>
          </ac:picMkLst>
        </pc:picChg>
      </pc:sldChg>
      <pc:sldChg chg="addSp delSp modSp">
        <pc:chgData name="Yahya Mostafa" userId="S::ymost020@uottawa.ca::c6f1073c-b81a-41fc-bded-731566a6b255" providerId="AD" clId="Web-{C4600F6D-96E1-5956-127E-3B3693CFACFF}" dt="2023-06-08T19:03:34.049" v="22"/>
        <pc:sldMkLst>
          <pc:docMk/>
          <pc:sldMk cId="1112268547" sldId="260"/>
        </pc:sldMkLst>
        <pc:spChg chg="add del mod">
          <ac:chgData name="Yahya Mostafa" userId="S::ymost020@uottawa.ca::c6f1073c-b81a-41fc-bded-731566a6b255" providerId="AD" clId="Web-{C4600F6D-96E1-5956-127E-3B3693CFACFF}" dt="2023-06-08T19:03:34.049" v="21"/>
          <ac:spMkLst>
            <pc:docMk/>
            <pc:sldMk cId="1112268547" sldId="260"/>
            <ac:spMk id="8" creationId="{D14CA706-9218-61D4-6424-D9FD77089358}"/>
          </ac:spMkLst>
        </pc:spChg>
        <pc:picChg chg="add del mod">
          <ac:chgData name="Yahya Mostafa" userId="S::ymost020@uottawa.ca::c6f1073c-b81a-41fc-bded-731566a6b255" providerId="AD" clId="Web-{C4600F6D-96E1-5956-127E-3B3693CFACFF}" dt="2023-06-08T19:03:01.799" v="10"/>
          <ac:picMkLst>
            <pc:docMk/>
            <pc:sldMk cId="1112268547" sldId="260"/>
            <ac:picMk id="5" creationId="{D7B9D3C0-2AAF-58B4-DC3C-E70B5276A961}"/>
          </ac:picMkLst>
        </pc:picChg>
        <pc:picChg chg="add del mod">
          <ac:chgData name="Yahya Mostafa" userId="S::ymost020@uottawa.ca::c6f1073c-b81a-41fc-bded-731566a6b255" providerId="AD" clId="Web-{C4600F6D-96E1-5956-127E-3B3693CFACFF}" dt="2023-06-08T19:03:34.049" v="22"/>
          <ac:picMkLst>
            <pc:docMk/>
            <pc:sldMk cId="1112268547" sldId="260"/>
            <ac:picMk id="6" creationId="{BDAD129C-3EA8-55C6-9F7B-F34EE789C8C6}"/>
          </ac:picMkLst>
        </pc:picChg>
      </pc:sldChg>
      <pc:sldChg chg="addSp modSp mod setBg">
        <pc:chgData name="Yahya Mostafa" userId="S::ymost020@uottawa.ca::c6f1073c-b81a-41fc-bded-731566a6b255" providerId="AD" clId="Web-{C4600F6D-96E1-5956-127E-3B3693CFACFF}" dt="2023-06-08T19:05:45.880" v="45" actId="20577"/>
        <pc:sldMkLst>
          <pc:docMk/>
          <pc:sldMk cId="1304714279" sldId="263"/>
        </pc:sldMkLst>
        <pc:spChg chg="mod">
          <ac:chgData name="Yahya Mostafa" userId="S::ymost020@uottawa.ca::c6f1073c-b81a-41fc-bded-731566a6b255" providerId="AD" clId="Web-{C4600F6D-96E1-5956-127E-3B3693CFACFF}" dt="2023-06-08T19:05:37.770" v="43" actId="1076"/>
          <ac:spMkLst>
            <pc:docMk/>
            <pc:sldMk cId="1304714279" sldId="263"/>
            <ac:spMk id="2" creationId="{279D43B1-4C44-BA65-6AC9-6F572B10A6A4}"/>
          </ac:spMkLst>
        </pc:spChg>
        <pc:spChg chg="mod ord">
          <ac:chgData name="Yahya Mostafa" userId="S::ymost020@uottawa.ca::c6f1073c-b81a-41fc-bded-731566a6b255" providerId="AD" clId="Web-{C4600F6D-96E1-5956-127E-3B3693CFACFF}" dt="2023-06-08T19:05:45.880" v="45" actId="20577"/>
          <ac:spMkLst>
            <pc:docMk/>
            <pc:sldMk cId="1304714279" sldId="263"/>
            <ac:spMk id="3" creationId="{1FB919B9-9AA3-5584-68EF-8D22A7F1AE57}"/>
          </ac:spMkLst>
        </pc:spChg>
        <pc:spChg chg="add">
          <ac:chgData name="Yahya Mostafa" userId="S::ymost020@uottawa.ca::c6f1073c-b81a-41fc-bded-731566a6b255" providerId="AD" clId="Web-{C4600F6D-96E1-5956-127E-3B3693CFACFF}" dt="2023-06-08T19:04:51.738" v="25"/>
          <ac:spMkLst>
            <pc:docMk/>
            <pc:sldMk cId="1304714279" sldId="263"/>
            <ac:spMk id="11" creationId="{C8A3C342-1D03-412F-8DD3-BF519E8E0AE9}"/>
          </ac:spMkLst>
        </pc:spChg>
        <pc:spChg chg="add">
          <ac:chgData name="Yahya Mostafa" userId="S::ymost020@uottawa.ca::c6f1073c-b81a-41fc-bded-731566a6b255" providerId="AD" clId="Web-{C4600F6D-96E1-5956-127E-3B3693CFACFF}" dt="2023-06-08T19:04:51.738" v="25"/>
          <ac:spMkLst>
            <pc:docMk/>
            <pc:sldMk cId="1304714279" sldId="263"/>
            <ac:spMk id="13" creationId="{81CC9B02-E087-4350-AEBD-2C3CF001AF01}"/>
          </ac:spMkLst>
        </pc:spChg>
        <pc:spChg chg="add">
          <ac:chgData name="Yahya Mostafa" userId="S::ymost020@uottawa.ca::c6f1073c-b81a-41fc-bded-731566a6b255" providerId="AD" clId="Web-{C4600F6D-96E1-5956-127E-3B3693CFACFF}" dt="2023-06-08T19:04:51.738" v="25"/>
          <ac:spMkLst>
            <pc:docMk/>
            <pc:sldMk cId="1304714279" sldId="263"/>
            <ac:spMk id="15" creationId="{D6F18ACE-6E82-4ADC-8A2F-A1771B309B16}"/>
          </ac:spMkLst>
        </pc:spChg>
        <pc:picChg chg="mod">
          <ac:chgData name="Yahya Mostafa" userId="S::ymost020@uottawa.ca::c6f1073c-b81a-41fc-bded-731566a6b255" providerId="AD" clId="Web-{C4600F6D-96E1-5956-127E-3B3693CFACFF}" dt="2023-06-08T19:04:51.738" v="25"/>
          <ac:picMkLst>
            <pc:docMk/>
            <pc:sldMk cId="1304714279" sldId="263"/>
            <ac:picMk id="6" creationId="{DF616703-5041-E87B-A9CA-C688D54BD52C}"/>
          </ac:picMkLst>
        </pc:picChg>
      </pc:sldChg>
      <pc:sldChg chg="addSp modSp mod setBg">
        <pc:chgData name="Yahya Mostafa" userId="S::ymost020@uottawa.ca::c6f1073c-b81a-41fc-bded-731566a6b255" providerId="AD" clId="Web-{C4600F6D-96E1-5956-127E-3B3693CFACFF}" dt="2023-06-08T19:13:25.498" v="132" actId="14100"/>
        <pc:sldMkLst>
          <pc:docMk/>
          <pc:sldMk cId="2534319548" sldId="266"/>
        </pc:sldMkLst>
        <pc:spChg chg="mod">
          <ac:chgData name="Yahya Mostafa" userId="S::ymost020@uottawa.ca::c6f1073c-b81a-41fc-bded-731566a6b255" providerId="AD" clId="Web-{C4600F6D-96E1-5956-127E-3B3693CFACFF}" dt="2023-06-08T19:13:25.498" v="132" actId="14100"/>
          <ac:spMkLst>
            <pc:docMk/>
            <pc:sldMk cId="2534319548" sldId="266"/>
            <ac:spMk id="2" creationId="{D4D272D3-2E82-C8E4-DE21-E60AD3CEF916}"/>
          </ac:spMkLst>
        </pc:spChg>
        <pc:spChg chg="mod">
          <ac:chgData name="Yahya Mostafa" userId="S::ymost020@uottawa.ca::c6f1073c-b81a-41fc-bded-731566a6b255" providerId="AD" clId="Web-{C4600F6D-96E1-5956-127E-3B3693CFACFF}" dt="2023-06-08T19:12:32.122" v="128" actId="20577"/>
          <ac:spMkLst>
            <pc:docMk/>
            <pc:sldMk cId="2534319548" sldId="266"/>
            <ac:spMk id="3" creationId="{0B4ADF67-E906-05E2-EF06-79FEFC493685}"/>
          </ac:spMkLst>
        </pc:spChg>
        <pc:spChg chg="add">
          <ac:chgData name="Yahya Mostafa" userId="S::ymost020@uottawa.ca::c6f1073c-b81a-41fc-bded-731566a6b255" providerId="AD" clId="Web-{C4600F6D-96E1-5956-127E-3B3693CFACFF}" dt="2023-06-08T19:12:14.247" v="124"/>
          <ac:spMkLst>
            <pc:docMk/>
            <pc:sldMk cId="2534319548" sldId="266"/>
            <ac:spMk id="9" creationId="{C8A3C342-1D03-412F-8DD3-BF519E8E0AE9}"/>
          </ac:spMkLst>
        </pc:spChg>
        <pc:spChg chg="add">
          <ac:chgData name="Yahya Mostafa" userId="S::ymost020@uottawa.ca::c6f1073c-b81a-41fc-bded-731566a6b255" providerId="AD" clId="Web-{C4600F6D-96E1-5956-127E-3B3693CFACFF}" dt="2023-06-08T19:12:14.247" v="124"/>
          <ac:spMkLst>
            <pc:docMk/>
            <pc:sldMk cId="2534319548" sldId="266"/>
            <ac:spMk id="11" creationId="{81CC9B02-E087-4350-AEBD-2C3CF001AF01}"/>
          </ac:spMkLst>
        </pc:spChg>
        <pc:picChg chg="add">
          <ac:chgData name="Yahya Mostafa" userId="S::ymost020@uottawa.ca::c6f1073c-b81a-41fc-bded-731566a6b255" providerId="AD" clId="Web-{C4600F6D-96E1-5956-127E-3B3693CFACFF}" dt="2023-06-08T19:12:14.247" v="124"/>
          <ac:picMkLst>
            <pc:docMk/>
            <pc:sldMk cId="2534319548" sldId="266"/>
            <ac:picMk id="5" creationId="{8CC8296E-B26E-5BEE-6E6A-F2023D5CC64E}"/>
          </ac:picMkLst>
        </pc:picChg>
      </pc:sldChg>
      <pc:sldChg chg="addSp delSp modSp mod setBg addAnim delAnim">
        <pc:chgData name="Yahya Mostafa" userId="S::ymost020@uottawa.ca::c6f1073c-b81a-41fc-bded-731566a6b255" providerId="AD" clId="Web-{C4600F6D-96E1-5956-127E-3B3693CFACFF}" dt="2023-06-08T19:14:40.390" v="140"/>
        <pc:sldMkLst>
          <pc:docMk/>
          <pc:sldMk cId="2952561428" sldId="267"/>
        </pc:sldMkLst>
        <pc:spChg chg="mod">
          <ac:chgData name="Yahya Mostafa" userId="S::ymost020@uottawa.ca::c6f1073c-b81a-41fc-bded-731566a6b255" providerId="AD" clId="Web-{C4600F6D-96E1-5956-127E-3B3693CFACFF}" dt="2023-06-08T19:14:40.390" v="139"/>
          <ac:spMkLst>
            <pc:docMk/>
            <pc:sldMk cId="2952561428" sldId="267"/>
            <ac:spMk id="2" creationId="{D4D272D3-2E82-C8E4-DE21-E60AD3CEF916}"/>
          </ac:spMkLst>
        </pc:spChg>
        <pc:spChg chg="mod">
          <ac:chgData name="Yahya Mostafa" userId="S::ymost020@uottawa.ca::c6f1073c-b81a-41fc-bded-731566a6b255" providerId="AD" clId="Web-{C4600F6D-96E1-5956-127E-3B3693CFACFF}" dt="2023-06-08T19:14:40.390" v="139"/>
          <ac:spMkLst>
            <pc:docMk/>
            <pc:sldMk cId="2952561428" sldId="267"/>
            <ac:spMk id="3" creationId="{0B4ADF67-E906-05E2-EF06-79FEFC493685}"/>
          </ac:spMkLst>
        </pc:spChg>
        <pc:spChg chg="add del">
          <ac:chgData name="Yahya Mostafa" userId="S::ymost020@uottawa.ca::c6f1073c-b81a-41fc-bded-731566a6b255" providerId="AD" clId="Web-{C4600F6D-96E1-5956-127E-3B3693CFACFF}" dt="2023-06-08T19:14:40.312" v="138"/>
          <ac:spMkLst>
            <pc:docMk/>
            <pc:sldMk cId="2952561428" sldId="267"/>
            <ac:spMk id="13" creationId="{989BE678-777B-482A-A616-FEDC47B162E5}"/>
          </ac:spMkLst>
        </pc:spChg>
        <pc:spChg chg="add del">
          <ac:chgData name="Yahya Mostafa" userId="S::ymost020@uottawa.ca::c6f1073c-b81a-41fc-bded-731566a6b255" providerId="AD" clId="Web-{C4600F6D-96E1-5956-127E-3B3693CFACFF}" dt="2023-06-08T19:14:40.312" v="138"/>
          <ac:spMkLst>
            <pc:docMk/>
            <pc:sldMk cId="2952561428" sldId="267"/>
            <ac:spMk id="19" creationId="{D28BE0C3-2102-4820-B88B-A448B1840D14}"/>
          </ac:spMkLst>
        </pc:spChg>
        <pc:spChg chg="add del">
          <ac:chgData name="Yahya Mostafa" userId="S::ymost020@uottawa.ca::c6f1073c-b81a-41fc-bded-731566a6b255" providerId="AD" clId="Web-{C4600F6D-96E1-5956-127E-3B3693CFACFF}" dt="2023-06-08T19:14:40.312" v="138"/>
          <ac:spMkLst>
            <pc:docMk/>
            <pc:sldMk cId="2952561428" sldId="267"/>
            <ac:spMk id="21" creationId="{E4F17063-EDA4-417B-946F-BA357F3B390D}"/>
          </ac:spMkLst>
        </pc:spChg>
        <pc:spChg chg="add del">
          <ac:chgData name="Yahya Mostafa" userId="S::ymost020@uottawa.ca::c6f1073c-b81a-41fc-bded-731566a6b255" providerId="AD" clId="Web-{C4600F6D-96E1-5956-127E-3B3693CFACFF}" dt="2023-06-08T19:14:40.312" v="138"/>
          <ac:spMkLst>
            <pc:docMk/>
            <pc:sldMk cId="2952561428" sldId="267"/>
            <ac:spMk id="23" creationId="{D36F3EEA-55D4-4677-80E7-92D00B8F343B}"/>
          </ac:spMkLst>
        </pc:spChg>
        <pc:spChg chg="add">
          <ac:chgData name="Yahya Mostafa" userId="S::ymost020@uottawa.ca::c6f1073c-b81a-41fc-bded-731566a6b255" providerId="AD" clId="Web-{C4600F6D-96E1-5956-127E-3B3693CFACFF}" dt="2023-06-08T19:14:40.390" v="139"/>
          <ac:spMkLst>
            <pc:docMk/>
            <pc:sldMk cId="2952561428" sldId="267"/>
            <ac:spMk id="25" creationId="{60817A52-B891-4228-A61E-0C0A57632DDA}"/>
          </ac:spMkLst>
        </pc:spChg>
        <pc:spChg chg="add">
          <ac:chgData name="Yahya Mostafa" userId="S::ymost020@uottawa.ca::c6f1073c-b81a-41fc-bded-731566a6b255" providerId="AD" clId="Web-{C4600F6D-96E1-5956-127E-3B3693CFACFF}" dt="2023-06-08T19:14:40.390" v="139"/>
          <ac:spMkLst>
            <pc:docMk/>
            <pc:sldMk cId="2952561428" sldId="267"/>
            <ac:spMk id="28" creationId="{989BE678-777B-482A-A616-FEDC47B162E5}"/>
          </ac:spMkLst>
        </pc:spChg>
        <pc:spChg chg="add">
          <ac:chgData name="Yahya Mostafa" userId="S::ymost020@uottawa.ca::c6f1073c-b81a-41fc-bded-731566a6b255" providerId="AD" clId="Web-{C4600F6D-96E1-5956-127E-3B3693CFACFF}" dt="2023-06-08T19:14:40.390" v="139"/>
          <ac:spMkLst>
            <pc:docMk/>
            <pc:sldMk cId="2952561428" sldId="267"/>
            <ac:spMk id="31" creationId="{D28BE0C3-2102-4820-B88B-A448B1840D14}"/>
          </ac:spMkLst>
        </pc:spChg>
        <pc:spChg chg="add">
          <ac:chgData name="Yahya Mostafa" userId="S::ymost020@uottawa.ca::c6f1073c-b81a-41fc-bded-731566a6b255" providerId="AD" clId="Web-{C4600F6D-96E1-5956-127E-3B3693CFACFF}" dt="2023-06-08T19:14:40.390" v="139"/>
          <ac:spMkLst>
            <pc:docMk/>
            <pc:sldMk cId="2952561428" sldId="267"/>
            <ac:spMk id="32" creationId="{C6A81905-F480-46A4-BC10-215D24EA1AE6}"/>
          </ac:spMkLst>
        </pc:spChg>
        <pc:spChg chg="add">
          <ac:chgData name="Yahya Mostafa" userId="S::ymost020@uottawa.ca::c6f1073c-b81a-41fc-bded-731566a6b255" providerId="AD" clId="Web-{C4600F6D-96E1-5956-127E-3B3693CFACFF}" dt="2023-06-08T19:14:40.390" v="139"/>
          <ac:spMkLst>
            <pc:docMk/>
            <pc:sldMk cId="2952561428" sldId="267"/>
            <ac:spMk id="33" creationId="{36FD4D9D-3784-41E8-8405-A42B72F51331}"/>
          </ac:spMkLst>
        </pc:spChg>
        <pc:picChg chg="add del">
          <ac:chgData name="Yahya Mostafa" userId="S::ymost020@uottawa.ca::c6f1073c-b81a-41fc-bded-731566a6b255" providerId="AD" clId="Web-{C4600F6D-96E1-5956-127E-3B3693CFACFF}" dt="2023-06-08T19:14:40.312" v="138"/>
          <ac:picMkLst>
            <pc:docMk/>
            <pc:sldMk cId="2952561428" sldId="267"/>
            <ac:picMk id="5" creationId="{20AF7DA5-A96D-BA77-915A-22E4B5F2F017}"/>
          </ac:picMkLst>
        </pc:picChg>
        <pc:picChg chg="add del">
          <ac:chgData name="Yahya Mostafa" userId="S::ymost020@uottawa.ca::c6f1073c-b81a-41fc-bded-731566a6b255" providerId="AD" clId="Web-{C4600F6D-96E1-5956-127E-3B3693CFACFF}" dt="2023-06-08T19:14:40.312" v="138"/>
          <ac:picMkLst>
            <pc:docMk/>
            <pc:sldMk cId="2952561428" sldId="267"/>
            <ac:picMk id="9" creationId="{DF19BAF3-7E20-4B9D-B544-BABAEEA1FA75}"/>
          </ac:picMkLst>
        </pc:picChg>
        <pc:picChg chg="add del">
          <ac:chgData name="Yahya Mostafa" userId="S::ymost020@uottawa.ca::c6f1073c-b81a-41fc-bded-731566a6b255" providerId="AD" clId="Web-{C4600F6D-96E1-5956-127E-3B3693CFACFF}" dt="2023-06-08T19:14:40.312" v="138"/>
          <ac:picMkLst>
            <pc:docMk/>
            <pc:sldMk cId="2952561428" sldId="267"/>
            <ac:picMk id="11" creationId="{950648F4-ABCD-4DF0-8641-76CFB2354721}"/>
          </ac:picMkLst>
        </pc:picChg>
        <pc:picChg chg="add del">
          <ac:chgData name="Yahya Mostafa" userId="S::ymost020@uottawa.ca::c6f1073c-b81a-41fc-bded-731566a6b255" providerId="AD" clId="Web-{C4600F6D-96E1-5956-127E-3B3693CFACFF}" dt="2023-06-08T19:14:40.312" v="138"/>
          <ac:picMkLst>
            <pc:docMk/>
            <pc:sldMk cId="2952561428" sldId="267"/>
            <ac:picMk id="15" creationId="{CF1EB4BD-9C7E-4AA3-9681-C7EB0DA6250B}"/>
          </ac:picMkLst>
        </pc:picChg>
        <pc:picChg chg="add del">
          <ac:chgData name="Yahya Mostafa" userId="S::ymost020@uottawa.ca::c6f1073c-b81a-41fc-bded-731566a6b255" providerId="AD" clId="Web-{C4600F6D-96E1-5956-127E-3B3693CFACFF}" dt="2023-06-08T19:14:40.312" v="138"/>
          <ac:picMkLst>
            <pc:docMk/>
            <pc:sldMk cId="2952561428" sldId="267"/>
            <ac:picMk id="17" creationId="{94AAE3AA-3759-4D28-B0EF-575F25A5146C}"/>
          </ac:picMkLst>
        </pc:picChg>
        <pc:picChg chg="add">
          <ac:chgData name="Yahya Mostafa" userId="S::ymost020@uottawa.ca::c6f1073c-b81a-41fc-bded-731566a6b255" providerId="AD" clId="Web-{C4600F6D-96E1-5956-127E-3B3693CFACFF}" dt="2023-06-08T19:14:40.390" v="139"/>
          <ac:picMkLst>
            <pc:docMk/>
            <pc:sldMk cId="2952561428" sldId="267"/>
            <ac:picMk id="26" creationId="{DF19BAF3-7E20-4B9D-B544-BABAEEA1FA75}"/>
          </ac:picMkLst>
        </pc:picChg>
        <pc:picChg chg="add">
          <ac:chgData name="Yahya Mostafa" userId="S::ymost020@uottawa.ca::c6f1073c-b81a-41fc-bded-731566a6b255" providerId="AD" clId="Web-{C4600F6D-96E1-5956-127E-3B3693CFACFF}" dt="2023-06-08T19:14:40.390" v="139"/>
          <ac:picMkLst>
            <pc:docMk/>
            <pc:sldMk cId="2952561428" sldId="267"/>
            <ac:picMk id="27" creationId="{950648F4-ABCD-4DF0-8641-76CFB2354721}"/>
          </ac:picMkLst>
        </pc:picChg>
        <pc:picChg chg="add">
          <ac:chgData name="Yahya Mostafa" userId="S::ymost020@uottawa.ca::c6f1073c-b81a-41fc-bded-731566a6b255" providerId="AD" clId="Web-{C4600F6D-96E1-5956-127E-3B3693CFACFF}" dt="2023-06-08T19:14:40.390" v="139"/>
          <ac:picMkLst>
            <pc:docMk/>
            <pc:sldMk cId="2952561428" sldId="267"/>
            <ac:picMk id="29" creationId="{CF1EB4BD-9C7E-4AA3-9681-C7EB0DA6250B}"/>
          </ac:picMkLst>
        </pc:picChg>
        <pc:picChg chg="add">
          <ac:chgData name="Yahya Mostafa" userId="S::ymost020@uottawa.ca::c6f1073c-b81a-41fc-bded-731566a6b255" providerId="AD" clId="Web-{C4600F6D-96E1-5956-127E-3B3693CFACFF}" dt="2023-06-08T19:14:40.390" v="139"/>
          <ac:picMkLst>
            <pc:docMk/>
            <pc:sldMk cId="2952561428" sldId="267"/>
            <ac:picMk id="30" creationId="{94AAE3AA-3759-4D28-B0EF-575F25A5146C}"/>
          </ac:picMkLst>
        </pc:picChg>
        <pc:picChg chg="add">
          <ac:chgData name="Yahya Mostafa" userId="S::ymost020@uottawa.ca::c6f1073c-b81a-41fc-bded-731566a6b255" providerId="AD" clId="Web-{C4600F6D-96E1-5956-127E-3B3693CFACFF}" dt="2023-06-08T19:14:40.390" v="139"/>
          <ac:picMkLst>
            <pc:docMk/>
            <pc:sldMk cId="2952561428" sldId="267"/>
            <ac:picMk id="34" creationId="{96A89AEC-D02D-2F68-8D61-0860AA6DA1E1}"/>
          </ac:picMkLst>
        </pc:picChg>
      </pc:sldChg>
      <pc:sldChg chg="addSp modSp mod setBg">
        <pc:chgData name="Yahya Mostafa" userId="S::ymost020@uottawa.ca::c6f1073c-b81a-41fc-bded-731566a6b255" providerId="AD" clId="Web-{C4600F6D-96E1-5956-127E-3B3693CFACFF}" dt="2023-06-08T19:02:17.704" v="6"/>
        <pc:sldMkLst>
          <pc:docMk/>
          <pc:sldMk cId="1506302504" sldId="270"/>
        </pc:sldMkLst>
        <pc:spChg chg="mod">
          <ac:chgData name="Yahya Mostafa" userId="S::ymost020@uottawa.ca::c6f1073c-b81a-41fc-bded-731566a6b255" providerId="AD" clId="Web-{C4600F6D-96E1-5956-127E-3B3693CFACFF}" dt="2023-06-08T19:02:17.704" v="6"/>
          <ac:spMkLst>
            <pc:docMk/>
            <pc:sldMk cId="1506302504" sldId="270"/>
            <ac:spMk id="2" creationId="{3F4655CE-D3B9-8B30-A1B8-8682E445C9E2}"/>
          </ac:spMkLst>
        </pc:spChg>
        <pc:spChg chg="mod">
          <ac:chgData name="Yahya Mostafa" userId="S::ymost020@uottawa.ca::c6f1073c-b81a-41fc-bded-731566a6b255" providerId="AD" clId="Web-{C4600F6D-96E1-5956-127E-3B3693CFACFF}" dt="2023-06-08T19:02:17.704" v="6"/>
          <ac:spMkLst>
            <pc:docMk/>
            <pc:sldMk cId="1506302504" sldId="270"/>
            <ac:spMk id="3" creationId="{A4576410-D846-4A1F-8F4E-46F358FBDBF3}"/>
          </ac:spMkLst>
        </pc:spChg>
        <pc:spChg chg="add">
          <ac:chgData name="Yahya Mostafa" userId="S::ymost020@uottawa.ca::c6f1073c-b81a-41fc-bded-731566a6b255" providerId="AD" clId="Web-{C4600F6D-96E1-5956-127E-3B3693CFACFF}" dt="2023-06-08T19:02:17.704" v="6"/>
          <ac:spMkLst>
            <pc:docMk/>
            <pc:sldMk cId="1506302504" sldId="270"/>
            <ac:spMk id="9" creationId="{C8A3C342-1D03-412F-8DD3-BF519E8E0AE9}"/>
          </ac:spMkLst>
        </pc:spChg>
        <pc:spChg chg="add">
          <ac:chgData name="Yahya Mostafa" userId="S::ymost020@uottawa.ca::c6f1073c-b81a-41fc-bded-731566a6b255" providerId="AD" clId="Web-{C4600F6D-96E1-5956-127E-3B3693CFACFF}" dt="2023-06-08T19:02:17.704" v="6"/>
          <ac:spMkLst>
            <pc:docMk/>
            <pc:sldMk cId="1506302504" sldId="270"/>
            <ac:spMk id="11" creationId="{81CC9B02-E087-4350-AEBD-2C3CF001AF01}"/>
          </ac:spMkLst>
        </pc:spChg>
        <pc:spChg chg="add">
          <ac:chgData name="Yahya Mostafa" userId="S::ymost020@uottawa.ca::c6f1073c-b81a-41fc-bded-731566a6b255" providerId="AD" clId="Web-{C4600F6D-96E1-5956-127E-3B3693CFACFF}" dt="2023-06-08T19:02:17.704" v="6"/>
          <ac:spMkLst>
            <pc:docMk/>
            <pc:sldMk cId="1506302504" sldId="270"/>
            <ac:spMk id="13" creationId="{D6F18ACE-6E82-4ADC-8A2F-A1771B309B16}"/>
          </ac:spMkLst>
        </pc:spChg>
        <pc:picChg chg="add">
          <ac:chgData name="Yahya Mostafa" userId="S::ymost020@uottawa.ca::c6f1073c-b81a-41fc-bded-731566a6b255" providerId="AD" clId="Web-{C4600F6D-96E1-5956-127E-3B3693CFACFF}" dt="2023-06-08T19:02:17.704" v="6"/>
          <ac:picMkLst>
            <pc:docMk/>
            <pc:sldMk cId="1506302504" sldId="270"/>
            <ac:picMk id="5" creationId="{AD06C81D-3914-C4CB-3F5A-F93063860D99}"/>
          </ac:picMkLst>
        </pc:picChg>
      </pc:sldChg>
      <pc:sldChg chg="addSp delSp modSp mod setBg">
        <pc:chgData name="Yahya Mostafa" userId="S::ymost020@uottawa.ca::c6f1073c-b81a-41fc-bded-731566a6b255" providerId="AD" clId="Web-{C4600F6D-96E1-5956-127E-3B3693CFACFF}" dt="2023-06-08T19:15:44.891" v="148" actId="20577"/>
        <pc:sldMkLst>
          <pc:docMk/>
          <pc:sldMk cId="54494659" sldId="271"/>
        </pc:sldMkLst>
        <pc:spChg chg="mod">
          <ac:chgData name="Yahya Mostafa" userId="S::ymost020@uottawa.ca::c6f1073c-b81a-41fc-bded-731566a6b255" providerId="AD" clId="Web-{C4600F6D-96E1-5956-127E-3B3693CFACFF}" dt="2023-06-08T19:15:31.032" v="145"/>
          <ac:spMkLst>
            <pc:docMk/>
            <pc:sldMk cId="54494659" sldId="271"/>
            <ac:spMk id="2" creationId="{50FB57A9-8A46-BAE5-6D56-5135BD1FAA03}"/>
          </ac:spMkLst>
        </pc:spChg>
        <pc:spChg chg="mod">
          <ac:chgData name="Yahya Mostafa" userId="S::ymost020@uottawa.ca::c6f1073c-b81a-41fc-bded-731566a6b255" providerId="AD" clId="Web-{C4600F6D-96E1-5956-127E-3B3693CFACFF}" dt="2023-06-08T19:15:44.891" v="148" actId="20577"/>
          <ac:spMkLst>
            <pc:docMk/>
            <pc:sldMk cId="54494659" sldId="271"/>
            <ac:spMk id="3" creationId="{B112BEC6-2696-C7FE-62C9-80FE7AAD1EEA}"/>
          </ac:spMkLst>
        </pc:spChg>
        <pc:spChg chg="add del mod">
          <ac:chgData name="Yahya Mostafa" userId="S::ymost020@uottawa.ca::c6f1073c-b81a-41fc-bded-731566a6b255" providerId="AD" clId="Web-{C4600F6D-96E1-5956-127E-3B3693CFACFF}" dt="2023-06-08T19:15:41.047" v="146"/>
          <ac:spMkLst>
            <pc:docMk/>
            <pc:sldMk cId="54494659" sldId="271"/>
            <ac:spMk id="6" creationId="{330212EF-97BA-AF12-3D64-A184277E30B8}"/>
          </ac:spMkLst>
        </pc:spChg>
        <pc:spChg chg="add">
          <ac:chgData name="Yahya Mostafa" userId="S::ymost020@uottawa.ca::c6f1073c-b81a-41fc-bded-731566a6b255" providerId="AD" clId="Web-{C4600F6D-96E1-5956-127E-3B3693CFACFF}" dt="2023-06-08T19:15:31.032" v="145"/>
          <ac:spMkLst>
            <pc:docMk/>
            <pc:sldMk cId="54494659" sldId="271"/>
            <ac:spMk id="11" creationId="{C8A3C342-1D03-412F-8DD3-BF519E8E0AE9}"/>
          </ac:spMkLst>
        </pc:spChg>
        <pc:spChg chg="add">
          <ac:chgData name="Yahya Mostafa" userId="S::ymost020@uottawa.ca::c6f1073c-b81a-41fc-bded-731566a6b255" providerId="AD" clId="Web-{C4600F6D-96E1-5956-127E-3B3693CFACFF}" dt="2023-06-08T19:15:31.032" v="145"/>
          <ac:spMkLst>
            <pc:docMk/>
            <pc:sldMk cId="54494659" sldId="271"/>
            <ac:spMk id="13" creationId="{81CC9B02-E087-4350-AEBD-2C3CF001AF01}"/>
          </ac:spMkLst>
        </pc:spChg>
        <pc:picChg chg="add mod">
          <ac:chgData name="Yahya Mostafa" userId="S::ymost020@uottawa.ca::c6f1073c-b81a-41fc-bded-731566a6b255" providerId="AD" clId="Web-{C4600F6D-96E1-5956-127E-3B3693CFACFF}" dt="2023-06-08T19:15:31.032" v="145"/>
          <ac:picMkLst>
            <pc:docMk/>
            <pc:sldMk cId="54494659" sldId="271"/>
            <ac:picMk id="4" creationId="{DA656E22-DBCD-B5EF-DAA4-211BCF942966}"/>
          </ac:picMkLst>
        </pc:picChg>
        <pc:picChg chg="add del">
          <ac:chgData name="Yahya Mostafa" userId="S::ymost020@uottawa.ca::c6f1073c-b81a-41fc-bded-731566a6b255" providerId="AD" clId="Web-{C4600F6D-96E1-5956-127E-3B3693CFACFF}" dt="2023-06-08T19:13:50.920" v="134"/>
          <ac:picMkLst>
            <pc:docMk/>
            <pc:sldMk cId="54494659" sldId="271"/>
            <ac:picMk id="5" creationId="{AAE61A1A-2035-64E3-FF2F-3A9016837DC4}"/>
          </ac:picMkLst>
        </pc:picChg>
      </pc:sldChg>
      <pc:sldChg chg="addSp delSp modSp mod setBg">
        <pc:chgData name="Yahya Mostafa" userId="S::ymost020@uottawa.ca::c6f1073c-b81a-41fc-bded-731566a6b255" providerId="AD" clId="Web-{C4600F6D-96E1-5956-127E-3B3693CFACFF}" dt="2023-06-08T19:10:55.604" v="115" actId="14100"/>
        <pc:sldMkLst>
          <pc:docMk/>
          <pc:sldMk cId="1822261294" sldId="273"/>
        </pc:sldMkLst>
        <pc:spChg chg="mod">
          <ac:chgData name="Yahya Mostafa" userId="S::ymost020@uottawa.ca::c6f1073c-b81a-41fc-bded-731566a6b255" providerId="AD" clId="Web-{C4600F6D-96E1-5956-127E-3B3693CFACFF}" dt="2023-06-08T19:08:07.851" v="68" actId="1076"/>
          <ac:spMkLst>
            <pc:docMk/>
            <pc:sldMk cId="1822261294" sldId="273"/>
            <ac:spMk id="2" creationId="{279D43B1-4C44-BA65-6AC9-6F572B10A6A4}"/>
          </ac:spMkLst>
        </pc:spChg>
        <pc:spChg chg="mod ord">
          <ac:chgData name="Yahya Mostafa" userId="S::ymost020@uottawa.ca::c6f1073c-b81a-41fc-bded-731566a6b255" providerId="AD" clId="Web-{C4600F6D-96E1-5956-127E-3B3693CFACFF}" dt="2023-06-08T19:08:35.727" v="80" actId="20577"/>
          <ac:spMkLst>
            <pc:docMk/>
            <pc:sldMk cId="1822261294" sldId="273"/>
            <ac:spMk id="3" creationId="{1FB919B9-9AA3-5584-68EF-8D22A7F1AE57}"/>
          </ac:spMkLst>
        </pc:spChg>
        <pc:spChg chg="add">
          <ac:chgData name="Yahya Mostafa" userId="S::ymost020@uottawa.ca::c6f1073c-b81a-41fc-bded-731566a6b255" providerId="AD" clId="Web-{C4600F6D-96E1-5956-127E-3B3693CFACFF}" dt="2023-06-08T19:07:30.866" v="52"/>
          <ac:spMkLst>
            <pc:docMk/>
            <pc:sldMk cId="1822261294" sldId="273"/>
            <ac:spMk id="6" creationId="{C8A3C342-1D03-412F-8DD3-BF519E8E0AE9}"/>
          </ac:spMkLst>
        </pc:spChg>
        <pc:spChg chg="add">
          <ac:chgData name="Yahya Mostafa" userId="S::ymost020@uottawa.ca::c6f1073c-b81a-41fc-bded-731566a6b255" providerId="AD" clId="Web-{C4600F6D-96E1-5956-127E-3B3693CFACFF}" dt="2023-06-08T19:07:30.866" v="52"/>
          <ac:spMkLst>
            <pc:docMk/>
            <pc:sldMk cId="1822261294" sldId="273"/>
            <ac:spMk id="7" creationId="{81CC9B02-E087-4350-AEBD-2C3CF001AF01}"/>
          </ac:spMkLst>
        </pc:spChg>
        <pc:spChg chg="add">
          <ac:chgData name="Yahya Mostafa" userId="S::ymost020@uottawa.ca::c6f1073c-b81a-41fc-bded-731566a6b255" providerId="AD" clId="Web-{C4600F6D-96E1-5956-127E-3B3693CFACFF}" dt="2023-06-08T19:07:30.866" v="52"/>
          <ac:spMkLst>
            <pc:docMk/>
            <pc:sldMk cId="1822261294" sldId="273"/>
            <ac:spMk id="8" creationId="{D6F18ACE-6E82-4ADC-8A2F-A1771B309B16}"/>
          </ac:spMkLst>
        </pc:spChg>
        <pc:spChg chg="add del">
          <ac:chgData name="Yahya Mostafa" userId="S::ymost020@uottawa.ca::c6f1073c-b81a-41fc-bded-731566a6b255" providerId="AD" clId="Web-{C4600F6D-96E1-5956-127E-3B3693CFACFF}" dt="2023-06-08T19:07:15.335" v="51"/>
          <ac:spMkLst>
            <pc:docMk/>
            <pc:sldMk cId="1822261294" sldId="273"/>
            <ac:spMk id="9" creationId="{C8A3C342-1D03-412F-8DD3-BF519E8E0AE9}"/>
          </ac:spMkLst>
        </pc:spChg>
        <pc:spChg chg="add del">
          <ac:chgData name="Yahya Mostafa" userId="S::ymost020@uottawa.ca::c6f1073c-b81a-41fc-bded-731566a6b255" providerId="AD" clId="Web-{C4600F6D-96E1-5956-127E-3B3693CFACFF}" dt="2023-06-08T19:07:15.335" v="51"/>
          <ac:spMkLst>
            <pc:docMk/>
            <pc:sldMk cId="1822261294" sldId="273"/>
            <ac:spMk id="11" creationId="{81CC9B02-E087-4350-AEBD-2C3CF001AF01}"/>
          </ac:spMkLst>
        </pc:spChg>
        <pc:spChg chg="add del">
          <ac:chgData name="Yahya Mostafa" userId="S::ymost020@uottawa.ca::c6f1073c-b81a-41fc-bded-731566a6b255" providerId="AD" clId="Web-{C4600F6D-96E1-5956-127E-3B3693CFACFF}" dt="2023-06-08T19:07:15.335" v="51"/>
          <ac:spMkLst>
            <pc:docMk/>
            <pc:sldMk cId="1822261294" sldId="273"/>
            <ac:spMk id="13" creationId="{D6F18ACE-6E82-4ADC-8A2F-A1771B309B16}"/>
          </ac:spMkLst>
        </pc:spChg>
        <pc:picChg chg="del mod">
          <ac:chgData name="Yahya Mostafa" userId="S::ymost020@uottawa.ca::c6f1073c-b81a-41fc-bded-731566a6b255" providerId="AD" clId="Web-{C4600F6D-96E1-5956-127E-3B3693CFACFF}" dt="2023-06-08T19:07:33.007" v="53"/>
          <ac:picMkLst>
            <pc:docMk/>
            <pc:sldMk cId="1822261294" sldId="273"/>
            <ac:picMk id="4" creationId="{B587B816-F2FD-FC95-4038-655B14E959F7}"/>
          </ac:picMkLst>
        </pc:picChg>
        <pc:picChg chg="add mod">
          <ac:chgData name="Yahya Mostafa" userId="S::ymost020@uottawa.ca::c6f1073c-b81a-41fc-bded-731566a6b255" providerId="AD" clId="Web-{C4600F6D-96E1-5956-127E-3B3693CFACFF}" dt="2023-06-08T19:10:09.869" v="104" actId="14100"/>
          <ac:picMkLst>
            <pc:docMk/>
            <pc:sldMk cId="1822261294" sldId="273"/>
            <ac:picMk id="5" creationId="{21B7F952-4FD0-72C8-5801-CDB6155B864D}"/>
          </ac:picMkLst>
        </pc:picChg>
        <pc:picChg chg="add mod ord">
          <ac:chgData name="Yahya Mostafa" userId="S::ymost020@uottawa.ca::c6f1073c-b81a-41fc-bded-731566a6b255" providerId="AD" clId="Web-{C4600F6D-96E1-5956-127E-3B3693CFACFF}" dt="2023-06-08T19:10:03.025" v="102"/>
          <ac:picMkLst>
            <pc:docMk/>
            <pc:sldMk cId="1822261294" sldId="273"/>
            <ac:picMk id="12" creationId="{3AE0B27B-CF1A-7ADD-815F-D06B2A3F37B7}"/>
          </ac:picMkLst>
        </pc:picChg>
        <pc:picChg chg="add del">
          <ac:chgData name="Yahya Mostafa" userId="S::ymost020@uottawa.ca::c6f1073c-b81a-41fc-bded-731566a6b255" providerId="AD" clId="Web-{C4600F6D-96E1-5956-127E-3B3693CFACFF}" dt="2023-06-08T19:09:31.259" v="92"/>
          <ac:picMkLst>
            <pc:docMk/>
            <pc:sldMk cId="1822261294" sldId="273"/>
            <ac:picMk id="15" creationId="{70149F79-9BEF-61D5-A008-2AC30577AE0C}"/>
          </ac:picMkLst>
        </pc:picChg>
        <pc:picChg chg="add del">
          <ac:chgData name="Yahya Mostafa" userId="S::ymost020@uottawa.ca::c6f1073c-b81a-41fc-bded-731566a6b255" providerId="AD" clId="Web-{C4600F6D-96E1-5956-127E-3B3693CFACFF}" dt="2023-06-08T19:09:30.993" v="91"/>
          <ac:picMkLst>
            <pc:docMk/>
            <pc:sldMk cId="1822261294" sldId="273"/>
            <ac:picMk id="17" creationId="{F3954940-B493-D1B8-D1E0-684446085242}"/>
          </ac:picMkLst>
        </pc:picChg>
        <pc:picChg chg="add del">
          <ac:chgData name="Yahya Mostafa" userId="S::ymost020@uottawa.ca::c6f1073c-b81a-41fc-bded-731566a6b255" providerId="AD" clId="Web-{C4600F6D-96E1-5956-127E-3B3693CFACFF}" dt="2023-06-08T19:09:30.962" v="90"/>
          <ac:picMkLst>
            <pc:docMk/>
            <pc:sldMk cId="1822261294" sldId="273"/>
            <ac:picMk id="19" creationId="{BA69F8FF-C5F4-1CE7-7194-96FB12B8BD69}"/>
          </ac:picMkLst>
        </pc:picChg>
        <pc:picChg chg="add mod ord">
          <ac:chgData name="Yahya Mostafa" userId="S::ymost020@uottawa.ca::c6f1073c-b81a-41fc-bded-731566a6b255" providerId="AD" clId="Web-{C4600F6D-96E1-5956-127E-3B3693CFACFF}" dt="2023-06-08T19:10:46.995" v="112" actId="14100"/>
          <ac:picMkLst>
            <pc:docMk/>
            <pc:sldMk cId="1822261294" sldId="273"/>
            <ac:picMk id="20" creationId="{072F8DBE-077E-0D92-24AC-0F2927912A9F}"/>
          </ac:picMkLst>
        </pc:picChg>
        <pc:picChg chg="add mod">
          <ac:chgData name="Yahya Mostafa" userId="S::ymost020@uottawa.ca::c6f1073c-b81a-41fc-bded-731566a6b255" providerId="AD" clId="Web-{C4600F6D-96E1-5956-127E-3B3693CFACFF}" dt="2023-06-08T19:10:55.604" v="115" actId="14100"/>
          <ac:picMkLst>
            <pc:docMk/>
            <pc:sldMk cId="1822261294" sldId="273"/>
            <ac:picMk id="21" creationId="{B2AD72F9-3F1A-46E5-9768-0C3BEE060D9A}"/>
          </ac:picMkLst>
        </pc:picChg>
      </pc:sldChg>
      <pc:sldChg chg="addSp delSp modSp">
        <pc:chgData name="Yahya Mostafa" userId="S::ymost020@uottawa.ca::c6f1073c-b81a-41fc-bded-731566a6b255" providerId="AD" clId="Web-{C4600F6D-96E1-5956-127E-3B3693CFACFF}" dt="2023-06-08T19:01:13.453" v="5"/>
        <pc:sldMkLst>
          <pc:docMk/>
          <pc:sldMk cId="1792325773" sldId="277"/>
        </pc:sldMkLst>
        <pc:picChg chg="add del mod">
          <ac:chgData name="Yahya Mostafa" userId="S::ymost020@uottawa.ca::c6f1073c-b81a-41fc-bded-731566a6b255" providerId="AD" clId="Web-{C4600F6D-96E1-5956-127E-3B3693CFACFF}" dt="2023-06-08T19:01:13.453" v="5"/>
          <ac:picMkLst>
            <pc:docMk/>
            <pc:sldMk cId="1792325773" sldId="277"/>
            <ac:picMk id="4" creationId="{0DBD3E32-E602-1B7B-2DDD-E0FBC55E640F}"/>
          </ac:picMkLst>
        </pc:picChg>
      </pc:sldChg>
      <pc:sldChg chg="addSp delSp modSp add del replId">
        <pc:chgData name="Yahya Mostafa" userId="S::ymost020@uottawa.ca::c6f1073c-b81a-41fc-bded-731566a6b255" providerId="AD" clId="Web-{C4600F6D-96E1-5956-127E-3B3693CFACFF}" dt="2023-06-08T19:11:07.839" v="116"/>
        <pc:sldMkLst>
          <pc:docMk/>
          <pc:sldMk cId="671150938" sldId="279"/>
        </pc:sldMkLst>
        <pc:spChg chg="mod">
          <ac:chgData name="Yahya Mostafa" userId="S::ymost020@uottawa.ca::c6f1073c-b81a-41fc-bded-731566a6b255" providerId="AD" clId="Web-{C4600F6D-96E1-5956-127E-3B3693CFACFF}" dt="2023-06-08T19:09:04.993" v="85"/>
          <ac:spMkLst>
            <pc:docMk/>
            <pc:sldMk cId="671150938" sldId="279"/>
            <ac:spMk id="2" creationId="{279D43B1-4C44-BA65-6AC9-6F572B10A6A4}"/>
          </ac:spMkLst>
        </pc:spChg>
        <pc:spChg chg="mod ord">
          <ac:chgData name="Yahya Mostafa" userId="S::ymost020@uottawa.ca::c6f1073c-b81a-41fc-bded-731566a6b255" providerId="AD" clId="Web-{C4600F6D-96E1-5956-127E-3B3693CFACFF}" dt="2023-06-08T19:09:04.993" v="85"/>
          <ac:spMkLst>
            <pc:docMk/>
            <pc:sldMk cId="671150938" sldId="279"/>
            <ac:spMk id="3" creationId="{1FB919B9-9AA3-5584-68EF-8D22A7F1AE57}"/>
          </ac:spMkLst>
        </pc:spChg>
        <pc:spChg chg="del">
          <ac:chgData name="Yahya Mostafa" userId="S::ymost020@uottawa.ca::c6f1073c-b81a-41fc-bded-731566a6b255" providerId="AD" clId="Web-{C4600F6D-96E1-5956-127E-3B3693CFACFF}" dt="2023-06-08T19:09:04.993" v="85"/>
          <ac:spMkLst>
            <pc:docMk/>
            <pc:sldMk cId="671150938" sldId="279"/>
            <ac:spMk id="6" creationId="{C8A3C342-1D03-412F-8DD3-BF519E8E0AE9}"/>
          </ac:spMkLst>
        </pc:spChg>
        <pc:spChg chg="del">
          <ac:chgData name="Yahya Mostafa" userId="S::ymost020@uottawa.ca::c6f1073c-b81a-41fc-bded-731566a6b255" providerId="AD" clId="Web-{C4600F6D-96E1-5956-127E-3B3693CFACFF}" dt="2023-06-08T19:09:04.993" v="85"/>
          <ac:spMkLst>
            <pc:docMk/>
            <pc:sldMk cId="671150938" sldId="279"/>
            <ac:spMk id="7" creationId="{81CC9B02-E087-4350-AEBD-2C3CF001AF01}"/>
          </ac:spMkLst>
        </pc:spChg>
        <pc:spChg chg="del">
          <ac:chgData name="Yahya Mostafa" userId="S::ymost020@uottawa.ca::c6f1073c-b81a-41fc-bded-731566a6b255" providerId="AD" clId="Web-{C4600F6D-96E1-5956-127E-3B3693CFACFF}" dt="2023-06-08T19:09:04.993" v="85"/>
          <ac:spMkLst>
            <pc:docMk/>
            <pc:sldMk cId="671150938" sldId="279"/>
            <ac:spMk id="8" creationId="{D6F18ACE-6E82-4ADC-8A2F-A1771B309B16}"/>
          </ac:spMkLst>
        </pc:spChg>
        <pc:spChg chg="add">
          <ac:chgData name="Yahya Mostafa" userId="S::ymost020@uottawa.ca::c6f1073c-b81a-41fc-bded-731566a6b255" providerId="AD" clId="Web-{C4600F6D-96E1-5956-127E-3B3693CFACFF}" dt="2023-06-08T19:09:04.993" v="85"/>
          <ac:spMkLst>
            <pc:docMk/>
            <pc:sldMk cId="671150938" sldId="279"/>
            <ac:spMk id="13" creationId="{C8A3C342-1D03-412F-8DD3-BF519E8E0AE9}"/>
          </ac:spMkLst>
        </pc:spChg>
        <pc:spChg chg="add">
          <ac:chgData name="Yahya Mostafa" userId="S::ymost020@uottawa.ca::c6f1073c-b81a-41fc-bded-731566a6b255" providerId="AD" clId="Web-{C4600F6D-96E1-5956-127E-3B3693CFACFF}" dt="2023-06-08T19:09:04.993" v="85"/>
          <ac:spMkLst>
            <pc:docMk/>
            <pc:sldMk cId="671150938" sldId="279"/>
            <ac:spMk id="15" creationId="{81CC9B02-E087-4350-AEBD-2C3CF001AF01}"/>
          </ac:spMkLst>
        </pc:spChg>
        <pc:spChg chg="add">
          <ac:chgData name="Yahya Mostafa" userId="S::ymost020@uottawa.ca::c6f1073c-b81a-41fc-bded-731566a6b255" providerId="AD" clId="Web-{C4600F6D-96E1-5956-127E-3B3693CFACFF}" dt="2023-06-08T19:09:04.993" v="85"/>
          <ac:spMkLst>
            <pc:docMk/>
            <pc:sldMk cId="671150938" sldId="279"/>
            <ac:spMk id="17" creationId="{D6F18ACE-6E82-4ADC-8A2F-A1771B309B16}"/>
          </ac:spMkLst>
        </pc:spChg>
        <pc:picChg chg="mod">
          <ac:chgData name="Yahya Mostafa" userId="S::ymost020@uottawa.ca::c6f1073c-b81a-41fc-bded-731566a6b255" providerId="AD" clId="Web-{C4600F6D-96E1-5956-127E-3B3693CFACFF}" dt="2023-06-08T19:09:04.993" v="85"/>
          <ac:picMkLst>
            <pc:docMk/>
            <pc:sldMk cId="671150938" sldId="279"/>
            <ac:picMk id="5" creationId="{21B7F952-4FD0-72C8-5801-CDB6155B864D}"/>
          </ac:picMkLst>
        </pc:picChg>
      </pc:sldChg>
    </pc:docChg>
  </pc:docChgLst>
  <pc:docChgLst>
    <pc:chgData name="Yahya Mostafa" userId="S::ymost020@uottawa.ca::c6f1073c-b81a-41fc-bded-731566a6b255" providerId="AD" clId="Web-{2310B09A-BB69-77CF-0662-0D6B97B97ABF}"/>
    <pc:docChg chg="addSld delSld modSld sldOrd">
      <pc:chgData name="Yahya Mostafa" userId="S::ymost020@uottawa.ca::c6f1073c-b81a-41fc-bded-731566a6b255" providerId="AD" clId="Web-{2310B09A-BB69-77CF-0662-0D6B97B97ABF}" dt="2023-06-08T18:52:46.165" v="2775" actId="20577"/>
      <pc:docMkLst>
        <pc:docMk/>
      </pc:docMkLst>
      <pc:sldChg chg="modSp">
        <pc:chgData name="Yahya Mostafa" userId="S::ymost020@uottawa.ca::c6f1073c-b81a-41fc-bded-731566a6b255" providerId="AD" clId="Web-{2310B09A-BB69-77CF-0662-0D6B97B97ABF}" dt="2023-06-08T14:40:10.072" v="78" actId="20577"/>
        <pc:sldMkLst>
          <pc:docMk/>
          <pc:sldMk cId="870059927" sldId="257"/>
        </pc:sldMkLst>
        <pc:spChg chg="mod">
          <ac:chgData name="Yahya Mostafa" userId="S::ymost020@uottawa.ca::c6f1073c-b81a-41fc-bded-731566a6b255" providerId="AD" clId="Web-{2310B09A-BB69-77CF-0662-0D6B97B97ABF}" dt="2023-06-08T14:40:10.072" v="78" actId="20577"/>
          <ac:spMkLst>
            <pc:docMk/>
            <pc:sldMk cId="870059927" sldId="257"/>
            <ac:spMk id="3" creationId="{BA0D5A20-9166-98A8-98C6-97F7CFFBCF89}"/>
          </ac:spMkLst>
        </pc:spChg>
      </pc:sldChg>
      <pc:sldChg chg="modSp">
        <pc:chgData name="Yahya Mostafa" userId="S::ymost020@uottawa.ca::c6f1073c-b81a-41fc-bded-731566a6b255" providerId="AD" clId="Web-{2310B09A-BB69-77CF-0662-0D6B97B97ABF}" dt="2023-06-08T16:13:48.325" v="1953" actId="20577"/>
        <pc:sldMkLst>
          <pc:docMk/>
          <pc:sldMk cId="873477150" sldId="258"/>
        </pc:sldMkLst>
        <pc:spChg chg="mod">
          <ac:chgData name="Yahya Mostafa" userId="S::ymost020@uottawa.ca::c6f1073c-b81a-41fc-bded-731566a6b255" providerId="AD" clId="Web-{2310B09A-BB69-77CF-0662-0D6B97B97ABF}" dt="2023-06-08T16:13:48.325" v="1953" actId="20577"/>
          <ac:spMkLst>
            <pc:docMk/>
            <pc:sldMk cId="873477150" sldId="258"/>
            <ac:spMk id="3" creationId="{1FB919B9-9AA3-5584-68EF-8D22A7F1AE57}"/>
          </ac:spMkLst>
        </pc:spChg>
      </pc:sldChg>
      <pc:sldChg chg="addSp delSp modSp">
        <pc:chgData name="Yahya Mostafa" userId="S::ymost020@uottawa.ca::c6f1073c-b81a-41fc-bded-731566a6b255" providerId="AD" clId="Web-{2310B09A-BB69-77CF-0662-0D6B97B97ABF}" dt="2023-06-08T16:14:47.200" v="1971" actId="20577"/>
        <pc:sldMkLst>
          <pc:docMk/>
          <pc:sldMk cId="1112268547" sldId="260"/>
        </pc:sldMkLst>
        <pc:spChg chg="mod">
          <ac:chgData name="Yahya Mostafa" userId="S::ymost020@uottawa.ca::c6f1073c-b81a-41fc-bded-731566a6b255" providerId="AD" clId="Web-{2310B09A-BB69-77CF-0662-0D6B97B97ABF}" dt="2023-06-08T16:14:37.465" v="1963" actId="20577"/>
          <ac:spMkLst>
            <pc:docMk/>
            <pc:sldMk cId="1112268547" sldId="260"/>
            <ac:spMk id="3" creationId="{AA49B6E5-729D-C4E3-1DC1-86EA803A5AF1}"/>
          </ac:spMkLst>
        </pc:spChg>
        <pc:spChg chg="add">
          <ac:chgData name="Yahya Mostafa" userId="S::ymost020@uottawa.ca::c6f1073c-b81a-41fc-bded-731566a6b255" providerId="AD" clId="Web-{2310B09A-BB69-77CF-0662-0D6B97B97ABF}" dt="2023-06-08T14:36:38.246" v="4"/>
          <ac:spMkLst>
            <pc:docMk/>
            <pc:sldMk cId="1112268547" sldId="260"/>
            <ac:spMk id="4" creationId="{95C9973F-6FAD-64EF-3603-886D389D2CB7}"/>
          </ac:spMkLst>
        </pc:spChg>
        <pc:spChg chg="add del mod">
          <ac:chgData name="Yahya Mostafa" userId="S::ymost020@uottawa.ca::c6f1073c-b81a-41fc-bded-731566a6b255" providerId="AD" clId="Web-{2310B09A-BB69-77CF-0662-0D6B97B97ABF}" dt="2023-06-08T14:39:32.057" v="76"/>
          <ac:spMkLst>
            <pc:docMk/>
            <pc:sldMk cId="1112268547" sldId="260"/>
            <ac:spMk id="5" creationId="{87FDEC43-87C9-C14F-51D3-A778903CE5A6}"/>
          </ac:spMkLst>
        </pc:spChg>
        <pc:spChg chg="add mod">
          <ac:chgData name="Yahya Mostafa" userId="S::ymost020@uottawa.ca::c6f1073c-b81a-41fc-bded-731566a6b255" providerId="AD" clId="Web-{2310B09A-BB69-77CF-0662-0D6B97B97ABF}" dt="2023-06-08T16:14:47.200" v="1971" actId="20577"/>
          <ac:spMkLst>
            <pc:docMk/>
            <pc:sldMk cId="1112268547" sldId="260"/>
            <ac:spMk id="7" creationId="{5054688C-3B10-68B3-41FA-FB72510F6C61}"/>
          </ac:spMkLst>
        </pc:spChg>
      </pc:sldChg>
      <pc:sldChg chg="modSp">
        <pc:chgData name="Yahya Mostafa" userId="S::ymost020@uottawa.ca::c6f1073c-b81a-41fc-bded-731566a6b255" providerId="AD" clId="Web-{2310B09A-BB69-77CF-0662-0D6B97B97ABF}" dt="2023-06-08T15:05:27.400" v="1032" actId="1076"/>
        <pc:sldMkLst>
          <pc:docMk/>
          <pc:sldMk cId="1092594663" sldId="261"/>
        </pc:sldMkLst>
        <pc:graphicFrameChg chg="mod modGraphic">
          <ac:chgData name="Yahya Mostafa" userId="S::ymost020@uottawa.ca::c6f1073c-b81a-41fc-bded-731566a6b255" providerId="AD" clId="Web-{2310B09A-BB69-77CF-0662-0D6B97B97ABF}" dt="2023-06-08T15:05:27.400" v="1032" actId="1076"/>
          <ac:graphicFrameMkLst>
            <pc:docMk/>
            <pc:sldMk cId="1092594663" sldId="261"/>
            <ac:graphicFrameMk id="7" creationId="{32DAA34A-43C6-7A5E-2252-0622D1CCC989}"/>
          </ac:graphicFrameMkLst>
        </pc:graphicFrameChg>
      </pc:sldChg>
      <pc:sldChg chg="addSp modSp mod setBg">
        <pc:chgData name="Yahya Mostafa" userId="S::ymost020@uottawa.ca::c6f1073c-b81a-41fc-bded-731566a6b255" providerId="AD" clId="Web-{2310B09A-BB69-77CF-0662-0D6B97B97ABF}" dt="2023-06-08T14:54:14.063" v="318" actId="1076"/>
        <pc:sldMkLst>
          <pc:docMk/>
          <pc:sldMk cId="2492108829" sldId="265"/>
        </pc:sldMkLst>
        <pc:spChg chg="mod">
          <ac:chgData name="Yahya Mostafa" userId="S::ymost020@uottawa.ca::c6f1073c-b81a-41fc-bded-731566a6b255" providerId="AD" clId="Web-{2310B09A-BB69-77CF-0662-0D6B97B97ABF}" dt="2023-06-08T14:53:38.532" v="308"/>
          <ac:spMkLst>
            <pc:docMk/>
            <pc:sldMk cId="2492108829" sldId="265"/>
            <ac:spMk id="2" creationId="{D4D272D3-2E82-C8E4-DE21-E60AD3CEF916}"/>
          </ac:spMkLst>
        </pc:spChg>
        <pc:spChg chg="mod ord">
          <ac:chgData name="Yahya Mostafa" userId="S::ymost020@uottawa.ca::c6f1073c-b81a-41fc-bded-731566a6b255" providerId="AD" clId="Web-{2310B09A-BB69-77CF-0662-0D6B97B97ABF}" dt="2023-06-08T14:53:38.532" v="308"/>
          <ac:spMkLst>
            <pc:docMk/>
            <pc:sldMk cId="2492108829" sldId="265"/>
            <ac:spMk id="3" creationId="{0B4ADF67-E906-05E2-EF06-79FEFC493685}"/>
          </ac:spMkLst>
        </pc:spChg>
        <pc:spChg chg="add">
          <ac:chgData name="Yahya Mostafa" userId="S::ymost020@uottawa.ca::c6f1073c-b81a-41fc-bded-731566a6b255" providerId="AD" clId="Web-{2310B09A-BB69-77CF-0662-0D6B97B97ABF}" dt="2023-06-08T14:53:38.532" v="308"/>
          <ac:spMkLst>
            <pc:docMk/>
            <pc:sldMk cId="2492108829" sldId="265"/>
            <ac:spMk id="10" creationId="{BDF1A5A8-1F9D-41FB-9968-E8E141CC34F5}"/>
          </ac:spMkLst>
        </pc:spChg>
        <pc:spChg chg="add">
          <ac:chgData name="Yahya Mostafa" userId="S::ymost020@uottawa.ca::c6f1073c-b81a-41fc-bded-731566a6b255" providerId="AD" clId="Web-{2310B09A-BB69-77CF-0662-0D6B97B97ABF}" dt="2023-06-08T14:53:38.532" v="308"/>
          <ac:spMkLst>
            <pc:docMk/>
            <pc:sldMk cId="2492108829" sldId="265"/>
            <ac:spMk id="12" creationId="{2FF8A507-56A2-4FE4-8B7E-C1BC9DD86558}"/>
          </ac:spMkLst>
        </pc:spChg>
        <pc:spChg chg="add">
          <ac:chgData name="Yahya Mostafa" userId="S::ymost020@uottawa.ca::c6f1073c-b81a-41fc-bded-731566a6b255" providerId="AD" clId="Web-{2310B09A-BB69-77CF-0662-0D6B97B97ABF}" dt="2023-06-08T14:53:38.532" v="308"/>
          <ac:spMkLst>
            <pc:docMk/>
            <pc:sldMk cId="2492108829" sldId="265"/>
            <ac:spMk id="14" creationId="{FCC54B50-93BD-4243-9020-11486472E259}"/>
          </ac:spMkLst>
        </pc:spChg>
        <pc:picChg chg="mod">
          <ac:chgData name="Yahya Mostafa" userId="S::ymost020@uottawa.ca::c6f1073c-b81a-41fc-bded-731566a6b255" providerId="AD" clId="Web-{2310B09A-BB69-77CF-0662-0D6B97B97ABF}" dt="2023-06-08T14:54:14.063" v="318" actId="1076"/>
          <ac:picMkLst>
            <pc:docMk/>
            <pc:sldMk cId="2492108829" sldId="265"/>
            <ac:picMk id="4" creationId="{C07068F1-B248-86B6-4350-5DB2FC7E41E5}"/>
          </ac:picMkLst>
        </pc:picChg>
        <pc:picChg chg="add mod">
          <ac:chgData name="Yahya Mostafa" userId="S::ymost020@uottawa.ca::c6f1073c-b81a-41fc-bded-731566a6b255" providerId="AD" clId="Web-{2310B09A-BB69-77CF-0662-0D6B97B97ABF}" dt="2023-06-08T14:54:10.297" v="316" actId="1076"/>
          <ac:picMkLst>
            <pc:docMk/>
            <pc:sldMk cId="2492108829" sldId="265"/>
            <ac:picMk id="5" creationId="{BB1FDC22-534F-2136-7B6B-073CB3385C0D}"/>
          </ac:picMkLst>
        </pc:picChg>
      </pc:sldChg>
      <pc:sldChg chg="modSp">
        <pc:chgData name="Yahya Mostafa" userId="S::ymost020@uottawa.ca::c6f1073c-b81a-41fc-bded-731566a6b255" providerId="AD" clId="Web-{2310B09A-BB69-77CF-0662-0D6B97B97ABF}" dt="2023-06-08T15:36:45.239" v="1912" actId="20577"/>
        <pc:sldMkLst>
          <pc:docMk/>
          <pc:sldMk cId="2534319548" sldId="266"/>
        </pc:sldMkLst>
        <pc:spChg chg="mod">
          <ac:chgData name="Yahya Mostafa" userId="S::ymost020@uottawa.ca::c6f1073c-b81a-41fc-bded-731566a6b255" providerId="AD" clId="Web-{2310B09A-BB69-77CF-0662-0D6B97B97ABF}" dt="2023-06-08T15:36:45.239" v="1912" actId="20577"/>
          <ac:spMkLst>
            <pc:docMk/>
            <pc:sldMk cId="2534319548" sldId="266"/>
            <ac:spMk id="3" creationId="{0B4ADF67-E906-05E2-EF06-79FEFC493685}"/>
          </ac:spMkLst>
        </pc:spChg>
      </pc:sldChg>
      <pc:sldChg chg="addSp delSp modSp ord">
        <pc:chgData name="Yahya Mostafa" userId="S::ymost020@uottawa.ca::c6f1073c-b81a-41fc-bded-731566a6b255" providerId="AD" clId="Web-{2310B09A-BB69-77CF-0662-0D6B97B97ABF}" dt="2023-06-08T18:21:39.221" v="2740"/>
        <pc:sldMkLst>
          <pc:docMk/>
          <pc:sldMk cId="1540042918" sldId="268"/>
        </pc:sldMkLst>
        <pc:spChg chg="mod">
          <ac:chgData name="Yahya Mostafa" userId="S::ymost020@uottawa.ca::c6f1073c-b81a-41fc-bded-731566a6b255" providerId="AD" clId="Web-{2310B09A-BB69-77CF-0662-0D6B97B97ABF}" dt="2023-06-08T14:59:37.341" v="458" actId="20577"/>
          <ac:spMkLst>
            <pc:docMk/>
            <pc:sldMk cId="1540042918" sldId="268"/>
            <ac:spMk id="2" creationId="{D4D272D3-2E82-C8E4-DE21-E60AD3CEF916}"/>
          </ac:spMkLst>
        </pc:spChg>
        <pc:spChg chg="del mod">
          <ac:chgData name="Yahya Mostafa" userId="S::ymost020@uottawa.ca::c6f1073c-b81a-41fc-bded-731566a6b255" providerId="AD" clId="Web-{2310B09A-BB69-77CF-0662-0D6B97B97ABF}" dt="2023-06-08T14:49:00.363" v="93"/>
          <ac:spMkLst>
            <pc:docMk/>
            <pc:sldMk cId="1540042918" sldId="268"/>
            <ac:spMk id="3" creationId="{0B4ADF67-E906-05E2-EF06-79FEFC493685}"/>
          </ac:spMkLst>
        </pc:spChg>
        <pc:graphicFrameChg chg="add mod modGraphic">
          <ac:chgData name="Yahya Mostafa" userId="S::ymost020@uottawa.ca::c6f1073c-b81a-41fc-bded-731566a6b255" providerId="AD" clId="Web-{2310B09A-BB69-77CF-0662-0D6B97B97ABF}" dt="2023-06-08T18:21:39.221" v="2740"/>
          <ac:graphicFrameMkLst>
            <pc:docMk/>
            <pc:sldMk cId="1540042918" sldId="268"/>
            <ac:graphicFrameMk id="4" creationId="{D52C06FD-9F50-96C9-E08D-F4774AD19E1E}"/>
          </ac:graphicFrameMkLst>
        </pc:graphicFrameChg>
      </pc:sldChg>
      <pc:sldChg chg="addSp delSp modSp mod setBg">
        <pc:chgData name="Yahya Mostafa" userId="S::ymost020@uottawa.ca::c6f1073c-b81a-41fc-bded-731566a6b255" providerId="AD" clId="Web-{2310B09A-BB69-77CF-0662-0D6B97B97ABF}" dt="2023-06-08T15:43:50.891" v="1928"/>
        <pc:sldMkLst>
          <pc:docMk/>
          <pc:sldMk cId="971494240" sldId="269"/>
        </pc:sldMkLst>
        <pc:spChg chg="mod">
          <ac:chgData name="Yahya Mostafa" userId="S::ymost020@uottawa.ca::c6f1073c-b81a-41fc-bded-731566a6b255" providerId="AD" clId="Web-{2310B09A-BB69-77CF-0662-0D6B97B97ABF}" dt="2023-06-08T15:43:50.891" v="1928"/>
          <ac:spMkLst>
            <pc:docMk/>
            <pc:sldMk cId="971494240" sldId="269"/>
            <ac:spMk id="2" creationId="{0A798614-2E1A-F2F9-370E-F8AA7C3B799A}"/>
          </ac:spMkLst>
        </pc:spChg>
        <pc:spChg chg="del">
          <ac:chgData name="Yahya Mostafa" userId="S::ymost020@uottawa.ca::c6f1073c-b81a-41fc-bded-731566a6b255" providerId="AD" clId="Web-{2310B09A-BB69-77CF-0662-0D6B97B97ABF}" dt="2023-06-08T15:43:50.891" v="1928"/>
          <ac:spMkLst>
            <pc:docMk/>
            <pc:sldMk cId="971494240" sldId="269"/>
            <ac:spMk id="3" creationId="{166311FE-59FD-01F4-EC71-0357CB089FAD}"/>
          </ac:spMkLst>
        </pc:spChg>
        <pc:spChg chg="add">
          <ac:chgData name="Yahya Mostafa" userId="S::ymost020@uottawa.ca::c6f1073c-b81a-41fc-bded-731566a6b255" providerId="AD" clId="Web-{2310B09A-BB69-77CF-0662-0D6B97B97ABF}" dt="2023-06-08T15:43:50.891" v="1928"/>
          <ac:spMkLst>
            <pc:docMk/>
            <pc:sldMk cId="971494240" sldId="269"/>
            <ac:spMk id="13" creationId="{989BE678-777B-482A-A616-FEDC47B162E5}"/>
          </ac:spMkLst>
        </pc:spChg>
        <pc:spChg chg="add">
          <ac:chgData name="Yahya Mostafa" userId="S::ymost020@uottawa.ca::c6f1073c-b81a-41fc-bded-731566a6b255" providerId="AD" clId="Web-{2310B09A-BB69-77CF-0662-0D6B97B97ABF}" dt="2023-06-08T15:43:50.891" v="1928"/>
          <ac:spMkLst>
            <pc:docMk/>
            <pc:sldMk cId="971494240" sldId="269"/>
            <ac:spMk id="19" creationId="{D28BE0C3-2102-4820-B88B-A448B1840D14}"/>
          </ac:spMkLst>
        </pc:spChg>
        <pc:spChg chg="add">
          <ac:chgData name="Yahya Mostafa" userId="S::ymost020@uottawa.ca::c6f1073c-b81a-41fc-bded-731566a6b255" providerId="AD" clId="Web-{2310B09A-BB69-77CF-0662-0D6B97B97ABF}" dt="2023-06-08T15:43:50.891" v="1928"/>
          <ac:spMkLst>
            <pc:docMk/>
            <pc:sldMk cId="971494240" sldId="269"/>
            <ac:spMk id="21" creationId="{C6A81905-F480-46A4-BC10-215D24EA1AE6}"/>
          </ac:spMkLst>
        </pc:spChg>
        <pc:spChg chg="add">
          <ac:chgData name="Yahya Mostafa" userId="S::ymost020@uottawa.ca::c6f1073c-b81a-41fc-bded-731566a6b255" providerId="AD" clId="Web-{2310B09A-BB69-77CF-0662-0D6B97B97ABF}" dt="2023-06-08T15:43:50.891" v="1928"/>
          <ac:spMkLst>
            <pc:docMk/>
            <pc:sldMk cId="971494240" sldId="269"/>
            <ac:spMk id="23" creationId="{36FD4D9D-3784-41E8-8405-A42B72F51331}"/>
          </ac:spMkLst>
        </pc:spChg>
        <pc:spChg chg="add">
          <ac:chgData name="Yahya Mostafa" userId="S::ymost020@uottawa.ca::c6f1073c-b81a-41fc-bded-731566a6b255" providerId="AD" clId="Web-{2310B09A-BB69-77CF-0662-0D6B97B97ABF}" dt="2023-06-08T15:43:50.891" v="1928"/>
          <ac:spMkLst>
            <pc:docMk/>
            <pc:sldMk cId="971494240" sldId="269"/>
            <ac:spMk id="25" creationId="{60817A52-B891-4228-A61E-0C0A57632DDA}"/>
          </ac:spMkLst>
        </pc:spChg>
        <pc:picChg chg="add">
          <ac:chgData name="Yahya Mostafa" userId="S::ymost020@uottawa.ca::c6f1073c-b81a-41fc-bded-731566a6b255" providerId="AD" clId="Web-{2310B09A-BB69-77CF-0662-0D6B97B97ABF}" dt="2023-06-08T15:43:50.891" v="1928"/>
          <ac:picMkLst>
            <pc:docMk/>
            <pc:sldMk cId="971494240" sldId="269"/>
            <ac:picMk id="5" creationId="{4698E9E7-A6E1-5FAD-29B1-DA52B5458F06}"/>
          </ac:picMkLst>
        </pc:picChg>
        <pc:picChg chg="add">
          <ac:chgData name="Yahya Mostafa" userId="S::ymost020@uottawa.ca::c6f1073c-b81a-41fc-bded-731566a6b255" providerId="AD" clId="Web-{2310B09A-BB69-77CF-0662-0D6B97B97ABF}" dt="2023-06-08T15:43:50.891" v="1928"/>
          <ac:picMkLst>
            <pc:docMk/>
            <pc:sldMk cId="971494240" sldId="269"/>
            <ac:picMk id="9" creationId="{DF19BAF3-7E20-4B9D-B544-BABAEEA1FA75}"/>
          </ac:picMkLst>
        </pc:picChg>
        <pc:picChg chg="add">
          <ac:chgData name="Yahya Mostafa" userId="S::ymost020@uottawa.ca::c6f1073c-b81a-41fc-bded-731566a6b255" providerId="AD" clId="Web-{2310B09A-BB69-77CF-0662-0D6B97B97ABF}" dt="2023-06-08T15:43:50.891" v="1928"/>
          <ac:picMkLst>
            <pc:docMk/>
            <pc:sldMk cId="971494240" sldId="269"/>
            <ac:picMk id="11" creationId="{950648F4-ABCD-4DF0-8641-76CFB2354721}"/>
          </ac:picMkLst>
        </pc:picChg>
        <pc:picChg chg="add">
          <ac:chgData name="Yahya Mostafa" userId="S::ymost020@uottawa.ca::c6f1073c-b81a-41fc-bded-731566a6b255" providerId="AD" clId="Web-{2310B09A-BB69-77CF-0662-0D6B97B97ABF}" dt="2023-06-08T15:43:50.891" v="1928"/>
          <ac:picMkLst>
            <pc:docMk/>
            <pc:sldMk cId="971494240" sldId="269"/>
            <ac:picMk id="15" creationId="{CF1EB4BD-9C7E-4AA3-9681-C7EB0DA6250B}"/>
          </ac:picMkLst>
        </pc:picChg>
        <pc:picChg chg="add">
          <ac:chgData name="Yahya Mostafa" userId="S::ymost020@uottawa.ca::c6f1073c-b81a-41fc-bded-731566a6b255" providerId="AD" clId="Web-{2310B09A-BB69-77CF-0662-0D6B97B97ABF}" dt="2023-06-08T15:43:50.891" v="1928"/>
          <ac:picMkLst>
            <pc:docMk/>
            <pc:sldMk cId="971494240" sldId="269"/>
            <ac:picMk id="17" creationId="{94AAE3AA-3759-4D28-B0EF-575F25A5146C}"/>
          </ac:picMkLst>
        </pc:picChg>
      </pc:sldChg>
      <pc:sldChg chg="modSp">
        <pc:chgData name="Yahya Mostafa" userId="S::ymost020@uottawa.ca::c6f1073c-b81a-41fc-bded-731566a6b255" providerId="AD" clId="Web-{2310B09A-BB69-77CF-0662-0D6B97B97ABF}" dt="2023-06-08T18:52:46.165" v="2775" actId="20577"/>
        <pc:sldMkLst>
          <pc:docMk/>
          <pc:sldMk cId="54494659" sldId="271"/>
        </pc:sldMkLst>
        <pc:spChg chg="mod">
          <ac:chgData name="Yahya Mostafa" userId="S::ymost020@uottawa.ca::c6f1073c-b81a-41fc-bded-731566a6b255" providerId="AD" clId="Web-{2310B09A-BB69-77CF-0662-0D6B97B97ABF}" dt="2023-06-08T18:52:46.165" v="2775" actId="20577"/>
          <ac:spMkLst>
            <pc:docMk/>
            <pc:sldMk cId="54494659" sldId="271"/>
            <ac:spMk id="3" creationId="{B112BEC6-2696-C7FE-62C9-80FE7AAD1EEA}"/>
          </ac:spMkLst>
        </pc:spChg>
      </pc:sldChg>
      <pc:sldChg chg="modSp">
        <pc:chgData name="Yahya Mostafa" userId="S::ymost020@uottawa.ca::c6f1073c-b81a-41fc-bded-731566a6b255" providerId="AD" clId="Web-{2310B09A-BB69-77CF-0662-0D6B97B97ABF}" dt="2023-06-08T15:09:37.694" v="1215"/>
        <pc:sldMkLst>
          <pc:docMk/>
          <pc:sldMk cId="1206259083" sldId="272"/>
        </pc:sldMkLst>
        <pc:graphicFrameChg chg="mod modGraphic">
          <ac:chgData name="Yahya Mostafa" userId="S::ymost020@uottawa.ca::c6f1073c-b81a-41fc-bded-731566a6b255" providerId="AD" clId="Web-{2310B09A-BB69-77CF-0662-0D6B97B97ABF}" dt="2023-06-08T15:09:37.694" v="1215"/>
          <ac:graphicFrameMkLst>
            <pc:docMk/>
            <pc:sldMk cId="1206259083" sldId="272"/>
            <ac:graphicFrameMk id="7" creationId="{EDE7DC0C-0AA1-4679-C40E-8B500B886F69}"/>
          </ac:graphicFrameMkLst>
        </pc:graphicFrameChg>
      </pc:sldChg>
      <pc:sldChg chg="modSp del">
        <pc:chgData name="Yahya Mostafa" userId="S::ymost020@uottawa.ca::c6f1073c-b81a-41fc-bded-731566a6b255" providerId="AD" clId="Web-{2310B09A-BB69-77CF-0662-0D6B97B97ABF}" dt="2023-06-08T17:58:59.958" v="1979"/>
        <pc:sldMkLst>
          <pc:docMk/>
          <pc:sldMk cId="3986908572" sldId="274"/>
        </pc:sldMkLst>
        <pc:spChg chg="mod">
          <ac:chgData name="Yahya Mostafa" userId="S::ymost020@uottawa.ca::c6f1073c-b81a-41fc-bded-731566a6b255" providerId="AD" clId="Web-{2310B09A-BB69-77CF-0662-0D6B97B97ABF}" dt="2023-06-08T14:40:51.759" v="86" actId="20577"/>
          <ac:spMkLst>
            <pc:docMk/>
            <pc:sldMk cId="3986908572" sldId="274"/>
            <ac:spMk id="2" creationId="{D4D272D3-2E82-C8E4-DE21-E60AD3CEF916}"/>
          </ac:spMkLst>
        </pc:spChg>
      </pc:sldChg>
      <pc:sldChg chg="addSp delSp modSp add mod ord replId setBg addAnim">
        <pc:chgData name="Yahya Mostafa" userId="S::ymost020@uottawa.ca::c6f1073c-b81a-41fc-bded-731566a6b255" providerId="AD" clId="Web-{2310B09A-BB69-77CF-0662-0D6B97B97ABF}" dt="2023-06-08T16:12:57.044" v="1941"/>
        <pc:sldMkLst>
          <pc:docMk/>
          <pc:sldMk cId="945283401" sldId="275"/>
        </pc:sldMkLst>
        <pc:spChg chg="mod">
          <ac:chgData name="Yahya Mostafa" userId="S::ymost020@uottawa.ca::c6f1073c-b81a-41fc-bded-731566a6b255" providerId="AD" clId="Web-{2310B09A-BB69-77CF-0662-0D6B97B97ABF}" dt="2023-06-08T16:12:57.044" v="1940"/>
          <ac:spMkLst>
            <pc:docMk/>
            <pc:sldMk cId="945283401" sldId="275"/>
            <ac:spMk id="2" creationId="{279D43B1-4C44-BA65-6AC9-6F572B10A6A4}"/>
          </ac:spMkLst>
        </pc:spChg>
        <pc:spChg chg="del">
          <ac:chgData name="Yahya Mostafa" userId="S::ymost020@uottawa.ca::c6f1073c-b81a-41fc-bded-731566a6b255" providerId="AD" clId="Web-{2310B09A-BB69-77CF-0662-0D6B97B97ABF}" dt="2023-06-08T16:11:39.936" v="1936"/>
          <ac:spMkLst>
            <pc:docMk/>
            <pc:sldMk cId="945283401" sldId="275"/>
            <ac:spMk id="3" creationId="{1FB919B9-9AA3-5584-68EF-8D22A7F1AE57}"/>
          </ac:spMkLst>
        </pc:spChg>
        <pc:spChg chg="add del mod">
          <ac:chgData name="Yahya Mostafa" userId="S::ymost020@uottawa.ca::c6f1073c-b81a-41fc-bded-731566a6b255" providerId="AD" clId="Web-{2310B09A-BB69-77CF-0662-0D6B97B97ABF}" dt="2023-06-08T16:12:03.889" v="1939"/>
          <ac:spMkLst>
            <pc:docMk/>
            <pc:sldMk cId="945283401" sldId="275"/>
            <ac:spMk id="5" creationId="{114EBF07-E2CA-F50C-5F2B-C2BBF1867141}"/>
          </ac:spMkLst>
        </pc:spChg>
        <pc:spChg chg="add del">
          <ac:chgData name="Yahya Mostafa" userId="S::ymost020@uottawa.ca::c6f1073c-b81a-41fc-bded-731566a6b255" providerId="AD" clId="Web-{2310B09A-BB69-77CF-0662-0D6B97B97ABF}" dt="2023-06-08T16:12:03.826" v="1938"/>
          <ac:spMkLst>
            <pc:docMk/>
            <pc:sldMk cId="945283401" sldId="275"/>
            <ac:spMk id="15" creationId="{989BE678-777B-482A-A616-FEDC47B162E5}"/>
          </ac:spMkLst>
        </pc:spChg>
        <pc:spChg chg="add del">
          <ac:chgData name="Yahya Mostafa" userId="S::ymost020@uottawa.ca::c6f1073c-b81a-41fc-bded-731566a6b255" providerId="AD" clId="Web-{2310B09A-BB69-77CF-0662-0D6B97B97ABF}" dt="2023-06-08T16:12:03.826" v="1938"/>
          <ac:spMkLst>
            <pc:docMk/>
            <pc:sldMk cId="945283401" sldId="275"/>
            <ac:spMk id="21" creationId="{D28BE0C3-2102-4820-B88B-A448B1840D14}"/>
          </ac:spMkLst>
        </pc:spChg>
        <pc:spChg chg="add del">
          <ac:chgData name="Yahya Mostafa" userId="S::ymost020@uottawa.ca::c6f1073c-b81a-41fc-bded-731566a6b255" providerId="AD" clId="Web-{2310B09A-BB69-77CF-0662-0D6B97B97ABF}" dt="2023-06-08T16:12:03.826" v="1938"/>
          <ac:spMkLst>
            <pc:docMk/>
            <pc:sldMk cId="945283401" sldId="275"/>
            <ac:spMk id="23" creationId="{C6A81905-F480-46A4-BC10-215D24EA1AE6}"/>
          </ac:spMkLst>
        </pc:spChg>
        <pc:spChg chg="add del">
          <ac:chgData name="Yahya Mostafa" userId="S::ymost020@uottawa.ca::c6f1073c-b81a-41fc-bded-731566a6b255" providerId="AD" clId="Web-{2310B09A-BB69-77CF-0662-0D6B97B97ABF}" dt="2023-06-08T16:12:03.826" v="1938"/>
          <ac:spMkLst>
            <pc:docMk/>
            <pc:sldMk cId="945283401" sldId="275"/>
            <ac:spMk id="25" creationId="{36FD4D9D-3784-41E8-8405-A42B72F51331}"/>
          </ac:spMkLst>
        </pc:spChg>
        <pc:spChg chg="add del">
          <ac:chgData name="Yahya Mostafa" userId="S::ymost020@uottawa.ca::c6f1073c-b81a-41fc-bded-731566a6b255" providerId="AD" clId="Web-{2310B09A-BB69-77CF-0662-0D6B97B97ABF}" dt="2023-06-08T16:12:03.826" v="1938"/>
          <ac:spMkLst>
            <pc:docMk/>
            <pc:sldMk cId="945283401" sldId="275"/>
            <ac:spMk id="27" creationId="{60817A52-B891-4228-A61E-0C0A57632DDA}"/>
          </ac:spMkLst>
        </pc:spChg>
        <pc:spChg chg="add del">
          <ac:chgData name="Yahya Mostafa" userId="S::ymost020@uottawa.ca::c6f1073c-b81a-41fc-bded-731566a6b255" providerId="AD" clId="Web-{2310B09A-BB69-77CF-0662-0D6B97B97ABF}" dt="2023-06-08T16:12:57.044" v="1940"/>
          <ac:spMkLst>
            <pc:docMk/>
            <pc:sldMk cId="945283401" sldId="275"/>
            <ac:spMk id="31" creationId="{989BE678-777B-482A-A616-FEDC47B162E5}"/>
          </ac:spMkLst>
        </pc:spChg>
        <pc:spChg chg="add del">
          <ac:chgData name="Yahya Mostafa" userId="S::ymost020@uottawa.ca::c6f1073c-b81a-41fc-bded-731566a6b255" providerId="AD" clId="Web-{2310B09A-BB69-77CF-0662-0D6B97B97ABF}" dt="2023-06-08T16:12:57.044" v="1940"/>
          <ac:spMkLst>
            <pc:docMk/>
            <pc:sldMk cId="945283401" sldId="275"/>
            <ac:spMk id="34" creationId="{D28BE0C3-2102-4820-B88B-A448B1840D14}"/>
          </ac:spMkLst>
        </pc:spChg>
        <pc:spChg chg="add del">
          <ac:chgData name="Yahya Mostafa" userId="S::ymost020@uottawa.ca::c6f1073c-b81a-41fc-bded-731566a6b255" providerId="AD" clId="Web-{2310B09A-BB69-77CF-0662-0D6B97B97ABF}" dt="2023-06-08T16:12:57.044" v="1940"/>
          <ac:spMkLst>
            <pc:docMk/>
            <pc:sldMk cId="945283401" sldId="275"/>
            <ac:spMk id="36" creationId="{C885E190-58DD-42DD-A4A8-401E15C92A52}"/>
          </ac:spMkLst>
        </pc:spChg>
        <pc:spChg chg="add">
          <ac:chgData name="Yahya Mostafa" userId="S::ymost020@uottawa.ca::c6f1073c-b81a-41fc-bded-731566a6b255" providerId="AD" clId="Web-{2310B09A-BB69-77CF-0662-0D6B97B97ABF}" dt="2023-06-08T16:12:57.044" v="1940"/>
          <ac:spMkLst>
            <pc:docMk/>
            <pc:sldMk cId="945283401" sldId="275"/>
            <ac:spMk id="45" creationId="{989BE678-777B-482A-A616-FEDC47B162E5}"/>
          </ac:spMkLst>
        </pc:spChg>
        <pc:spChg chg="add">
          <ac:chgData name="Yahya Mostafa" userId="S::ymost020@uottawa.ca::c6f1073c-b81a-41fc-bded-731566a6b255" providerId="AD" clId="Web-{2310B09A-BB69-77CF-0662-0D6B97B97ABF}" dt="2023-06-08T16:12:57.044" v="1940"/>
          <ac:spMkLst>
            <pc:docMk/>
            <pc:sldMk cId="945283401" sldId="275"/>
            <ac:spMk id="51" creationId="{D28BE0C3-2102-4820-B88B-A448B1840D14}"/>
          </ac:spMkLst>
        </pc:spChg>
        <pc:spChg chg="add">
          <ac:chgData name="Yahya Mostafa" userId="S::ymost020@uottawa.ca::c6f1073c-b81a-41fc-bded-731566a6b255" providerId="AD" clId="Web-{2310B09A-BB69-77CF-0662-0D6B97B97ABF}" dt="2023-06-08T16:12:57.044" v="1940"/>
          <ac:spMkLst>
            <pc:docMk/>
            <pc:sldMk cId="945283401" sldId="275"/>
            <ac:spMk id="53" creationId="{E4F17063-EDA4-417B-946F-BA357F3B390D}"/>
          </ac:spMkLst>
        </pc:spChg>
        <pc:spChg chg="add">
          <ac:chgData name="Yahya Mostafa" userId="S::ymost020@uottawa.ca::c6f1073c-b81a-41fc-bded-731566a6b255" providerId="AD" clId="Web-{2310B09A-BB69-77CF-0662-0D6B97B97ABF}" dt="2023-06-08T16:12:57.044" v="1940"/>
          <ac:spMkLst>
            <pc:docMk/>
            <pc:sldMk cId="945283401" sldId="275"/>
            <ac:spMk id="55" creationId="{D36F3EEA-55D4-4677-80E7-92D00B8F343B}"/>
          </ac:spMkLst>
        </pc:spChg>
        <pc:picChg chg="add del">
          <ac:chgData name="Yahya Mostafa" userId="S::ymost020@uottawa.ca::c6f1073c-b81a-41fc-bded-731566a6b255" providerId="AD" clId="Web-{2310B09A-BB69-77CF-0662-0D6B97B97ABF}" dt="2023-06-08T16:12:03.826" v="1938"/>
          <ac:picMkLst>
            <pc:docMk/>
            <pc:sldMk cId="945283401" sldId="275"/>
            <ac:picMk id="7" creationId="{EDF485DA-630D-3CCD-3CFF-FBCD6A06240C}"/>
          </ac:picMkLst>
        </pc:picChg>
        <pc:picChg chg="add del">
          <ac:chgData name="Yahya Mostafa" userId="S::ymost020@uottawa.ca::c6f1073c-b81a-41fc-bded-731566a6b255" providerId="AD" clId="Web-{2310B09A-BB69-77CF-0662-0D6B97B97ABF}" dt="2023-06-08T16:12:03.826" v="1938"/>
          <ac:picMkLst>
            <pc:docMk/>
            <pc:sldMk cId="945283401" sldId="275"/>
            <ac:picMk id="11" creationId="{DF19BAF3-7E20-4B9D-B544-BABAEEA1FA75}"/>
          </ac:picMkLst>
        </pc:picChg>
        <pc:picChg chg="add del">
          <ac:chgData name="Yahya Mostafa" userId="S::ymost020@uottawa.ca::c6f1073c-b81a-41fc-bded-731566a6b255" providerId="AD" clId="Web-{2310B09A-BB69-77CF-0662-0D6B97B97ABF}" dt="2023-06-08T16:12:03.826" v="1938"/>
          <ac:picMkLst>
            <pc:docMk/>
            <pc:sldMk cId="945283401" sldId="275"/>
            <ac:picMk id="13" creationId="{950648F4-ABCD-4DF0-8641-76CFB2354721}"/>
          </ac:picMkLst>
        </pc:picChg>
        <pc:picChg chg="add del">
          <ac:chgData name="Yahya Mostafa" userId="S::ymost020@uottawa.ca::c6f1073c-b81a-41fc-bded-731566a6b255" providerId="AD" clId="Web-{2310B09A-BB69-77CF-0662-0D6B97B97ABF}" dt="2023-06-08T16:12:03.826" v="1938"/>
          <ac:picMkLst>
            <pc:docMk/>
            <pc:sldMk cId="945283401" sldId="275"/>
            <ac:picMk id="17" creationId="{CF1EB4BD-9C7E-4AA3-9681-C7EB0DA6250B}"/>
          </ac:picMkLst>
        </pc:picChg>
        <pc:picChg chg="add del">
          <ac:chgData name="Yahya Mostafa" userId="S::ymost020@uottawa.ca::c6f1073c-b81a-41fc-bded-731566a6b255" providerId="AD" clId="Web-{2310B09A-BB69-77CF-0662-0D6B97B97ABF}" dt="2023-06-08T16:12:03.826" v="1938"/>
          <ac:picMkLst>
            <pc:docMk/>
            <pc:sldMk cId="945283401" sldId="275"/>
            <ac:picMk id="19" creationId="{94AAE3AA-3759-4D28-B0EF-575F25A5146C}"/>
          </ac:picMkLst>
        </pc:picChg>
        <pc:picChg chg="add del">
          <ac:chgData name="Yahya Mostafa" userId="S::ymost020@uottawa.ca::c6f1073c-b81a-41fc-bded-731566a6b255" providerId="AD" clId="Web-{2310B09A-BB69-77CF-0662-0D6B97B97ABF}" dt="2023-06-08T16:12:57.044" v="1940"/>
          <ac:picMkLst>
            <pc:docMk/>
            <pc:sldMk cId="945283401" sldId="275"/>
            <ac:picMk id="29" creationId="{DF19BAF3-7E20-4B9D-B544-BABAEEA1FA75}"/>
          </ac:picMkLst>
        </pc:picChg>
        <pc:picChg chg="add del">
          <ac:chgData name="Yahya Mostafa" userId="S::ymost020@uottawa.ca::c6f1073c-b81a-41fc-bded-731566a6b255" providerId="AD" clId="Web-{2310B09A-BB69-77CF-0662-0D6B97B97ABF}" dt="2023-06-08T16:12:57.044" v="1940"/>
          <ac:picMkLst>
            <pc:docMk/>
            <pc:sldMk cId="945283401" sldId="275"/>
            <ac:picMk id="30" creationId="{950648F4-ABCD-4DF0-8641-76CFB2354721}"/>
          </ac:picMkLst>
        </pc:picChg>
        <pc:picChg chg="add del">
          <ac:chgData name="Yahya Mostafa" userId="S::ymost020@uottawa.ca::c6f1073c-b81a-41fc-bded-731566a6b255" providerId="AD" clId="Web-{2310B09A-BB69-77CF-0662-0D6B97B97ABF}" dt="2023-06-08T16:12:57.044" v="1940"/>
          <ac:picMkLst>
            <pc:docMk/>
            <pc:sldMk cId="945283401" sldId="275"/>
            <ac:picMk id="32" creationId="{CF1EB4BD-9C7E-4AA3-9681-C7EB0DA6250B}"/>
          </ac:picMkLst>
        </pc:picChg>
        <pc:picChg chg="add del">
          <ac:chgData name="Yahya Mostafa" userId="S::ymost020@uottawa.ca::c6f1073c-b81a-41fc-bded-731566a6b255" providerId="AD" clId="Web-{2310B09A-BB69-77CF-0662-0D6B97B97ABF}" dt="2023-06-08T16:12:57.044" v="1940"/>
          <ac:picMkLst>
            <pc:docMk/>
            <pc:sldMk cId="945283401" sldId="275"/>
            <ac:picMk id="33" creationId="{94AAE3AA-3759-4D28-B0EF-575F25A5146C}"/>
          </ac:picMkLst>
        </pc:picChg>
        <pc:picChg chg="add mod">
          <ac:chgData name="Yahya Mostafa" userId="S::ymost020@uottawa.ca::c6f1073c-b81a-41fc-bded-731566a6b255" providerId="AD" clId="Web-{2310B09A-BB69-77CF-0662-0D6B97B97ABF}" dt="2023-06-08T16:12:57.044" v="1940"/>
          <ac:picMkLst>
            <pc:docMk/>
            <pc:sldMk cId="945283401" sldId="275"/>
            <ac:picMk id="35" creationId="{BBD8A8EF-2481-6AB7-79BC-BC4676769ECD}"/>
          </ac:picMkLst>
        </pc:picChg>
        <pc:picChg chg="add">
          <ac:chgData name="Yahya Mostafa" userId="S::ymost020@uottawa.ca::c6f1073c-b81a-41fc-bded-731566a6b255" providerId="AD" clId="Web-{2310B09A-BB69-77CF-0662-0D6B97B97ABF}" dt="2023-06-08T16:12:57.044" v="1940"/>
          <ac:picMkLst>
            <pc:docMk/>
            <pc:sldMk cId="945283401" sldId="275"/>
            <ac:picMk id="41" creationId="{DF19BAF3-7E20-4B9D-B544-BABAEEA1FA75}"/>
          </ac:picMkLst>
        </pc:picChg>
        <pc:picChg chg="add">
          <ac:chgData name="Yahya Mostafa" userId="S::ymost020@uottawa.ca::c6f1073c-b81a-41fc-bded-731566a6b255" providerId="AD" clId="Web-{2310B09A-BB69-77CF-0662-0D6B97B97ABF}" dt="2023-06-08T16:12:57.044" v="1940"/>
          <ac:picMkLst>
            <pc:docMk/>
            <pc:sldMk cId="945283401" sldId="275"/>
            <ac:picMk id="43" creationId="{950648F4-ABCD-4DF0-8641-76CFB2354721}"/>
          </ac:picMkLst>
        </pc:picChg>
        <pc:picChg chg="add">
          <ac:chgData name="Yahya Mostafa" userId="S::ymost020@uottawa.ca::c6f1073c-b81a-41fc-bded-731566a6b255" providerId="AD" clId="Web-{2310B09A-BB69-77CF-0662-0D6B97B97ABF}" dt="2023-06-08T16:12:57.044" v="1940"/>
          <ac:picMkLst>
            <pc:docMk/>
            <pc:sldMk cId="945283401" sldId="275"/>
            <ac:picMk id="47" creationId="{CF1EB4BD-9C7E-4AA3-9681-C7EB0DA6250B}"/>
          </ac:picMkLst>
        </pc:picChg>
        <pc:picChg chg="add">
          <ac:chgData name="Yahya Mostafa" userId="S::ymost020@uottawa.ca::c6f1073c-b81a-41fc-bded-731566a6b255" providerId="AD" clId="Web-{2310B09A-BB69-77CF-0662-0D6B97B97ABF}" dt="2023-06-08T16:12:57.044" v="1940"/>
          <ac:picMkLst>
            <pc:docMk/>
            <pc:sldMk cId="945283401" sldId="275"/>
            <ac:picMk id="49" creationId="{94AAE3AA-3759-4D28-B0EF-575F25A5146C}"/>
          </ac:picMkLst>
        </pc:picChg>
      </pc:sldChg>
      <pc:sldChg chg="modSp add ord replId">
        <pc:chgData name="Yahya Mostafa" userId="S::ymost020@uottawa.ca::c6f1073c-b81a-41fc-bded-731566a6b255" providerId="AD" clId="Web-{2310B09A-BB69-77CF-0662-0D6B97B97ABF}" dt="2023-06-08T16:13:20.622" v="1948" actId="20577"/>
        <pc:sldMkLst>
          <pc:docMk/>
          <pc:sldMk cId="215391854" sldId="276"/>
        </pc:sldMkLst>
        <pc:spChg chg="mod">
          <ac:chgData name="Yahya Mostafa" userId="S::ymost020@uottawa.ca::c6f1073c-b81a-41fc-bded-731566a6b255" providerId="AD" clId="Web-{2310B09A-BB69-77CF-0662-0D6B97B97ABF}" dt="2023-06-08T16:13:20.622" v="1948" actId="20577"/>
          <ac:spMkLst>
            <pc:docMk/>
            <pc:sldMk cId="215391854" sldId="276"/>
            <ac:spMk id="2" creationId="{279D43B1-4C44-BA65-6AC9-6F572B10A6A4}"/>
          </ac:spMkLst>
        </pc:spChg>
      </pc:sldChg>
      <pc:sldChg chg="addSp delSp modSp add replId">
        <pc:chgData name="Yahya Mostafa" userId="S::ymost020@uottawa.ca::c6f1073c-b81a-41fc-bded-731566a6b255" providerId="AD" clId="Web-{2310B09A-BB69-77CF-0662-0D6B97B97ABF}" dt="2023-06-08T18:10:44.028" v="2171" actId="20577"/>
        <pc:sldMkLst>
          <pc:docMk/>
          <pc:sldMk cId="1792325773" sldId="277"/>
        </pc:sldMkLst>
        <pc:spChg chg="mod">
          <ac:chgData name="Yahya Mostafa" userId="S::ymost020@uottawa.ca::c6f1073c-b81a-41fc-bded-731566a6b255" providerId="AD" clId="Web-{2310B09A-BB69-77CF-0662-0D6B97B97ABF}" dt="2023-06-08T17:59:10.302" v="1983" actId="20577"/>
          <ac:spMkLst>
            <pc:docMk/>
            <pc:sldMk cId="1792325773" sldId="277"/>
            <ac:spMk id="2" creationId="{D4D272D3-2E82-C8E4-DE21-E60AD3CEF916}"/>
          </ac:spMkLst>
        </pc:spChg>
        <pc:spChg chg="mod">
          <ac:chgData name="Yahya Mostafa" userId="S::ymost020@uottawa.ca::c6f1073c-b81a-41fc-bded-731566a6b255" providerId="AD" clId="Web-{2310B09A-BB69-77CF-0662-0D6B97B97ABF}" dt="2023-06-08T18:10:44.028" v="2171" actId="20577"/>
          <ac:spMkLst>
            <pc:docMk/>
            <pc:sldMk cId="1792325773" sldId="277"/>
            <ac:spMk id="3" creationId="{0B4ADF67-E906-05E2-EF06-79FEFC493685}"/>
          </ac:spMkLst>
        </pc:spChg>
        <pc:picChg chg="del">
          <ac:chgData name="Yahya Mostafa" userId="S::ymost020@uottawa.ca::c6f1073c-b81a-41fc-bded-731566a6b255" providerId="AD" clId="Web-{2310B09A-BB69-77CF-0662-0D6B97B97ABF}" dt="2023-06-08T17:58:43.426" v="1973"/>
          <ac:picMkLst>
            <pc:docMk/>
            <pc:sldMk cId="1792325773" sldId="277"/>
            <ac:picMk id="4" creationId="{C07068F1-B248-86B6-4350-5DB2FC7E41E5}"/>
          </ac:picMkLst>
        </pc:picChg>
        <pc:picChg chg="del">
          <ac:chgData name="Yahya Mostafa" userId="S::ymost020@uottawa.ca::c6f1073c-b81a-41fc-bded-731566a6b255" providerId="AD" clId="Web-{2310B09A-BB69-77CF-0662-0D6B97B97ABF}" dt="2023-06-08T17:58:44.129" v="1974"/>
          <ac:picMkLst>
            <pc:docMk/>
            <pc:sldMk cId="1792325773" sldId="277"/>
            <ac:picMk id="5" creationId="{BB1FDC22-534F-2136-7B6B-073CB3385C0D}"/>
          </ac:picMkLst>
        </pc:picChg>
        <pc:picChg chg="add mod">
          <ac:chgData name="Yahya Mostafa" userId="S::ymost020@uottawa.ca::c6f1073c-b81a-41fc-bded-731566a6b255" providerId="AD" clId="Web-{2310B09A-BB69-77CF-0662-0D6B97B97ABF}" dt="2023-06-08T18:05:07.251" v="1995" actId="1076"/>
          <ac:picMkLst>
            <pc:docMk/>
            <pc:sldMk cId="1792325773" sldId="277"/>
            <ac:picMk id="6" creationId="{4A3CC359-81C2-6BA8-0B0F-A94418F878B4}"/>
          </ac:picMkLst>
        </pc:picChg>
        <pc:picChg chg="add mod">
          <ac:chgData name="Yahya Mostafa" userId="S::ymost020@uottawa.ca::c6f1073c-b81a-41fc-bded-731566a6b255" providerId="AD" clId="Web-{2310B09A-BB69-77CF-0662-0D6B97B97ABF}" dt="2023-06-08T18:05:00.673" v="1990" actId="14100"/>
          <ac:picMkLst>
            <pc:docMk/>
            <pc:sldMk cId="1792325773" sldId="277"/>
            <ac:picMk id="7" creationId="{3DD36688-B947-FEB7-7EDB-06521C8C0874}"/>
          </ac:picMkLst>
        </pc:picChg>
      </pc:sldChg>
      <pc:sldChg chg="modSp add replId">
        <pc:chgData name="Yahya Mostafa" userId="S::ymost020@uottawa.ca::c6f1073c-b81a-41fc-bded-731566a6b255" providerId="AD" clId="Web-{2310B09A-BB69-77CF-0662-0D6B97B97ABF}" dt="2023-06-08T18:22:21.129" v="2772"/>
        <pc:sldMkLst>
          <pc:docMk/>
          <pc:sldMk cId="2202401428" sldId="278"/>
        </pc:sldMkLst>
        <pc:spChg chg="mod">
          <ac:chgData name="Yahya Mostafa" userId="S::ymost020@uottawa.ca::c6f1073c-b81a-41fc-bded-731566a6b255" providerId="AD" clId="Web-{2310B09A-BB69-77CF-0662-0D6B97B97ABF}" dt="2023-06-08T18:10:59.700" v="2174" actId="20577"/>
          <ac:spMkLst>
            <pc:docMk/>
            <pc:sldMk cId="2202401428" sldId="278"/>
            <ac:spMk id="2" creationId="{D4D272D3-2E82-C8E4-DE21-E60AD3CEF916}"/>
          </ac:spMkLst>
        </pc:spChg>
        <pc:graphicFrameChg chg="mod modGraphic">
          <ac:chgData name="Yahya Mostafa" userId="S::ymost020@uottawa.ca::c6f1073c-b81a-41fc-bded-731566a6b255" providerId="AD" clId="Web-{2310B09A-BB69-77CF-0662-0D6B97B97ABF}" dt="2023-06-08T18:22:21.129" v="2772"/>
          <ac:graphicFrameMkLst>
            <pc:docMk/>
            <pc:sldMk cId="2202401428" sldId="278"/>
            <ac:graphicFrameMk id="4" creationId="{D52C06FD-9F50-96C9-E08D-F4774AD19E1E}"/>
          </ac:graphicFrameMkLst>
        </pc:graphicFrameChg>
      </pc:sldChg>
    </pc:docChg>
  </pc:docChgLst>
  <pc:docChgLst>
    <pc:chgData name="Yahya Mostafa" userId="S::ymost020@uottawa.ca::c6f1073c-b81a-41fc-bded-731566a6b255" providerId="AD" clId="Web-{A9037FB7-9444-CACF-CAF8-468D2533394C}"/>
    <pc:docChg chg="modSld">
      <pc:chgData name="Yahya Mostafa" userId="S::ymost020@uottawa.ca::c6f1073c-b81a-41fc-bded-731566a6b255" providerId="AD" clId="Web-{A9037FB7-9444-CACF-CAF8-468D2533394C}" dt="2023-06-08T19:52:36.954" v="6" actId="1076"/>
      <pc:docMkLst>
        <pc:docMk/>
      </pc:docMkLst>
      <pc:sldChg chg="addSp modSp">
        <pc:chgData name="Yahya Mostafa" userId="S::ymost020@uottawa.ca::c6f1073c-b81a-41fc-bded-731566a6b255" providerId="AD" clId="Web-{A9037FB7-9444-CACF-CAF8-468D2533394C}" dt="2023-06-08T19:52:36.954" v="6" actId="1076"/>
        <pc:sldMkLst>
          <pc:docMk/>
          <pc:sldMk cId="1792325773" sldId="277"/>
        </pc:sldMkLst>
        <pc:picChg chg="add mod">
          <ac:chgData name="Yahya Mostafa" userId="S::ymost020@uottawa.ca::c6f1073c-b81a-41fc-bded-731566a6b255" providerId="AD" clId="Web-{A9037FB7-9444-CACF-CAF8-468D2533394C}" dt="2023-06-08T19:52:36.954" v="6" actId="1076"/>
          <ac:picMkLst>
            <pc:docMk/>
            <pc:sldMk cId="1792325773" sldId="277"/>
            <ac:picMk id="4" creationId="{2AB31597-3B37-F1C2-0E7B-14572227034D}"/>
          </ac:picMkLst>
        </pc:picChg>
        <pc:picChg chg="mod">
          <ac:chgData name="Yahya Mostafa" userId="S::ymost020@uottawa.ca::c6f1073c-b81a-41fc-bded-731566a6b255" providerId="AD" clId="Web-{A9037FB7-9444-CACF-CAF8-468D2533394C}" dt="2023-06-08T19:52:32.610" v="3" actId="1076"/>
          <ac:picMkLst>
            <pc:docMk/>
            <pc:sldMk cId="1792325773" sldId="277"/>
            <ac:picMk id="6" creationId="{4A3CC359-81C2-6BA8-0B0F-A94418F878B4}"/>
          </ac:picMkLst>
        </pc:picChg>
        <pc:picChg chg="mod">
          <ac:chgData name="Yahya Mostafa" userId="S::ymost020@uottawa.ca::c6f1073c-b81a-41fc-bded-731566a6b255" providerId="AD" clId="Web-{A9037FB7-9444-CACF-CAF8-468D2533394C}" dt="2023-06-08T19:52:31.251" v="2" actId="14100"/>
          <ac:picMkLst>
            <pc:docMk/>
            <pc:sldMk cId="1792325773" sldId="277"/>
            <ac:picMk id="7" creationId="{3DD36688-B947-FEB7-7EDB-06521C8C0874}"/>
          </ac:picMkLst>
        </pc:picChg>
      </pc:sldChg>
    </pc:docChg>
  </pc:docChgLst>
  <pc:docChgLst>
    <pc:chgData name="Yahya Mostafa" userId="S::ymost020@uottawa.ca::c6f1073c-b81a-41fc-bded-731566a6b255" providerId="AD" clId="Web-{3B9A76E9-3E12-6EB8-D11D-D718A2DEF60E}"/>
    <pc:docChg chg="addSld modSld sldOrd">
      <pc:chgData name="Yahya Mostafa" userId="S::ymost020@uottawa.ca::c6f1073c-b81a-41fc-bded-731566a6b255" providerId="AD" clId="Web-{3B9A76E9-3E12-6EB8-D11D-D718A2DEF60E}" dt="2023-06-07T17:16:06.892" v="12" actId="20577"/>
      <pc:docMkLst>
        <pc:docMk/>
      </pc:docMkLst>
      <pc:sldChg chg="modSp new ord">
        <pc:chgData name="Yahya Mostafa" userId="S::ymost020@uottawa.ca::c6f1073c-b81a-41fc-bded-731566a6b255" providerId="AD" clId="Web-{3B9A76E9-3E12-6EB8-D11D-D718A2DEF60E}" dt="2023-06-07T17:15:57.751" v="2" actId="20577"/>
        <pc:sldMkLst>
          <pc:docMk/>
          <pc:sldMk cId="1506302504" sldId="270"/>
        </pc:sldMkLst>
        <pc:spChg chg="mod">
          <ac:chgData name="Yahya Mostafa" userId="S::ymost020@uottawa.ca::c6f1073c-b81a-41fc-bded-731566a6b255" providerId="AD" clId="Web-{3B9A76E9-3E12-6EB8-D11D-D718A2DEF60E}" dt="2023-06-07T17:15:57.751" v="2" actId="20577"/>
          <ac:spMkLst>
            <pc:docMk/>
            <pc:sldMk cId="1506302504" sldId="270"/>
            <ac:spMk id="2" creationId="{3F4655CE-D3B9-8B30-A1B8-8682E445C9E2}"/>
          </ac:spMkLst>
        </pc:spChg>
      </pc:sldChg>
      <pc:sldChg chg="modSp new ord">
        <pc:chgData name="Yahya Mostafa" userId="S::ymost020@uottawa.ca::c6f1073c-b81a-41fc-bded-731566a6b255" providerId="AD" clId="Web-{3B9A76E9-3E12-6EB8-D11D-D718A2DEF60E}" dt="2023-06-07T17:16:06.892" v="12" actId="20577"/>
        <pc:sldMkLst>
          <pc:docMk/>
          <pc:sldMk cId="54494659" sldId="271"/>
        </pc:sldMkLst>
        <pc:spChg chg="mod">
          <ac:chgData name="Yahya Mostafa" userId="S::ymost020@uottawa.ca::c6f1073c-b81a-41fc-bded-731566a6b255" providerId="AD" clId="Web-{3B9A76E9-3E12-6EB8-D11D-D718A2DEF60E}" dt="2023-06-07T17:16:06.892" v="12" actId="20577"/>
          <ac:spMkLst>
            <pc:docMk/>
            <pc:sldMk cId="54494659" sldId="271"/>
            <ac:spMk id="2" creationId="{50FB57A9-8A46-BAE5-6D56-5135BD1FAA03}"/>
          </ac:spMkLst>
        </pc:spChg>
      </pc:sldChg>
    </pc:docChg>
  </pc:docChgLst>
  <pc:docChgLst>
    <pc:chgData name="Yahya Mostafa" userId="S::ymost020@uottawa.ca::c6f1073c-b81a-41fc-bded-731566a6b255" providerId="AD" clId="Web-{D514B384-26DC-CF41-B994-20D3A77A03EF}"/>
    <pc:docChg chg="addSld delSld modSld sldOrd">
      <pc:chgData name="Yahya Mostafa" userId="S::ymost020@uottawa.ca::c6f1073c-b81a-41fc-bded-731566a6b255" providerId="AD" clId="Web-{D514B384-26DC-CF41-B994-20D3A77A03EF}" dt="2023-06-06T20:31:35.617" v="1011"/>
      <pc:docMkLst>
        <pc:docMk/>
      </pc:docMkLst>
      <pc:sldChg chg="addSp delSp modSp mod setBg">
        <pc:chgData name="Yahya Mostafa" userId="S::ymost020@uottawa.ca::c6f1073c-b81a-41fc-bded-731566a6b255" providerId="AD" clId="Web-{D514B384-26DC-CF41-B994-20D3A77A03EF}" dt="2023-06-06T20:31:35.617" v="1011"/>
        <pc:sldMkLst>
          <pc:docMk/>
          <pc:sldMk cId="109857222" sldId="256"/>
        </pc:sldMkLst>
        <pc:spChg chg="mod">
          <ac:chgData name="Yahya Mostafa" userId="S::ymost020@uottawa.ca::c6f1073c-b81a-41fc-bded-731566a6b255" providerId="AD" clId="Web-{D514B384-26DC-CF41-B994-20D3A77A03EF}" dt="2023-06-06T20:31:35.617" v="1011"/>
          <ac:spMkLst>
            <pc:docMk/>
            <pc:sldMk cId="109857222" sldId="256"/>
            <ac:spMk id="2" creationId="{00000000-0000-0000-0000-000000000000}"/>
          </ac:spMkLst>
        </pc:spChg>
        <pc:spChg chg="mod">
          <ac:chgData name="Yahya Mostafa" userId="S::ymost020@uottawa.ca::c6f1073c-b81a-41fc-bded-731566a6b255" providerId="AD" clId="Web-{D514B384-26DC-CF41-B994-20D3A77A03EF}" dt="2023-06-06T20:31:35.617" v="1011"/>
          <ac:spMkLst>
            <pc:docMk/>
            <pc:sldMk cId="109857222" sldId="256"/>
            <ac:spMk id="3" creationId="{00000000-0000-0000-0000-000000000000}"/>
          </ac:spMkLst>
        </pc:spChg>
        <pc:spChg chg="add del">
          <ac:chgData name="Yahya Mostafa" userId="S::ymost020@uottawa.ca::c6f1073c-b81a-41fc-bded-731566a6b255" providerId="AD" clId="Web-{D514B384-26DC-CF41-B994-20D3A77A03EF}" dt="2023-06-06T20:31:35.617" v="1011"/>
          <ac:spMkLst>
            <pc:docMk/>
            <pc:sldMk cId="109857222" sldId="256"/>
            <ac:spMk id="6" creationId="{18873D23-2DCF-4B31-A009-95721C06E8E1}"/>
          </ac:spMkLst>
        </pc:spChg>
        <pc:spChg chg="add del">
          <ac:chgData name="Yahya Mostafa" userId="S::ymost020@uottawa.ca::c6f1073c-b81a-41fc-bded-731566a6b255" providerId="AD" clId="Web-{D514B384-26DC-CF41-B994-20D3A77A03EF}" dt="2023-06-06T20:31:35.617" v="1011"/>
          <ac:spMkLst>
            <pc:docMk/>
            <pc:sldMk cId="109857222" sldId="256"/>
            <ac:spMk id="7" creationId="{C13EF075-D4EF-4929-ADBC-91B27DA19955}"/>
          </ac:spMkLst>
        </pc:spChg>
        <pc:spChg chg="add del">
          <ac:chgData name="Yahya Mostafa" userId="S::ymost020@uottawa.ca::c6f1073c-b81a-41fc-bded-731566a6b255" providerId="AD" clId="Web-{D514B384-26DC-CF41-B994-20D3A77A03EF}" dt="2023-06-06T20:30:47.132" v="1009"/>
          <ac:spMkLst>
            <pc:docMk/>
            <pc:sldMk cId="109857222" sldId="256"/>
            <ac:spMk id="8" creationId="{5A0118C5-4F8D-4CF4-BADD-53FEACC6C42A}"/>
          </ac:spMkLst>
        </pc:spChg>
        <pc:spChg chg="add del">
          <ac:chgData name="Yahya Mostafa" userId="S::ymost020@uottawa.ca::c6f1073c-b81a-41fc-bded-731566a6b255" providerId="AD" clId="Web-{D514B384-26DC-CF41-B994-20D3A77A03EF}" dt="2023-06-06T20:02:05.007" v="920"/>
          <ac:spMkLst>
            <pc:docMk/>
            <pc:sldMk cId="109857222" sldId="256"/>
            <ac:spMk id="9" creationId="{C1DD1A8A-57D5-4A81-AD04-532B043C5611}"/>
          </ac:spMkLst>
        </pc:spChg>
        <pc:spChg chg="add del">
          <ac:chgData name="Yahya Mostafa" userId="S::ymost020@uottawa.ca::c6f1073c-b81a-41fc-bded-731566a6b255" providerId="AD" clId="Web-{D514B384-26DC-CF41-B994-20D3A77A03EF}" dt="2023-06-06T20:30:47.132" v="1009"/>
          <ac:spMkLst>
            <pc:docMk/>
            <pc:sldMk cId="109857222" sldId="256"/>
            <ac:spMk id="10" creationId="{A99050EE-26AF-4253-BD50-F0FCD965A8F6}"/>
          </ac:spMkLst>
        </pc:spChg>
        <pc:spChg chg="add del">
          <ac:chgData name="Yahya Mostafa" userId="S::ymost020@uottawa.ca::c6f1073c-b81a-41fc-bded-731566a6b255" providerId="AD" clId="Web-{D514B384-26DC-CF41-B994-20D3A77A03EF}" dt="2023-06-06T20:02:05.007" v="920"/>
          <ac:spMkLst>
            <pc:docMk/>
            <pc:sldMk cId="109857222" sldId="256"/>
            <ac:spMk id="11" creationId="{007891EC-4501-44ED-A8C8-B11B6DB767AB}"/>
          </ac:spMkLst>
        </pc:spChg>
        <pc:spChg chg="add del">
          <ac:chgData name="Yahya Mostafa" userId="S::ymost020@uottawa.ca::c6f1073c-b81a-41fc-bded-731566a6b255" providerId="AD" clId="Web-{D514B384-26DC-CF41-B994-20D3A77A03EF}" dt="2023-06-06T20:30:47.132" v="1009"/>
          <ac:spMkLst>
            <pc:docMk/>
            <pc:sldMk cId="109857222" sldId="256"/>
            <ac:spMk id="16" creationId="{D0C78466-EB6E-45A0-99A6-A00789ACD90A}"/>
          </ac:spMkLst>
        </pc:spChg>
        <pc:spChg chg="add del">
          <ac:chgData name="Yahya Mostafa" userId="S::ymost020@uottawa.ca::c6f1073c-b81a-41fc-bded-731566a6b255" providerId="AD" clId="Web-{D514B384-26DC-CF41-B994-20D3A77A03EF}" dt="2023-06-06T20:30:47.132" v="1009"/>
          <ac:spMkLst>
            <pc:docMk/>
            <pc:sldMk cId="109857222" sldId="256"/>
            <ac:spMk id="18" creationId="{E99F76E4-5DFD-4DBE-B042-66FBCD1182C9}"/>
          </ac:spMkLst>
        </pc:spChg>
        <pc:grpChg chg="add del">
          <ac:chgData name="Yahya Mostafa" userId="S::ymost020@uottawa.ca::c6f1073c-b81a-41fc-bded-731566a6b255" providerId="AD" clId="Web-{D514B384-26DC-CF41-B994-20D3A77A03EF}" dt="2023-06-06T20:30:47.132" v="1009"/>
          <ac:grpSpMkLst>
            <pc:docMk/>
            <pc:sldMk cId="109857222" sldId="256"/>
            <ac:grpSpMk id="12" creationId="{00E015F5-1A99-4E40-BC3D-7707802996B5}"/>
          </ac:grpSpMkLst>
        </pc:grpChg>
        <pc:grpChg chg="add del">
          <ac:chgData name="Yahya Mostafa" userId="S::ymost020@uottawa.ca::c6f1073c-b81a-41fc-bded-731566a6b255" providerId="AD" clId="Web-{D514B384-26DC-CF41-B994-20D3A77A03EF}" dt="2023-06-06T20:31:35.617" v="1011"/>
          <ac:grpSpMkLst>
            <pc:docMk/>
            <pc:sldMk cId="109857222" sldId="256"/>
            <ac:grpSpMk id="17" creationId="{DAA26DFA-AAB2-4973-9C17-16D587C7B198}"/>
          </ac:grpSpMkLst>
        </pc:grpChg>
        <pc:grpChg chg="add del">
          <ac:chgData name="Yahya Mostafa" userId="S::ymost020@uottawa.ca::c6f1073c-b81a-41fc-bded-731566a6b255" providerId="AD" clId="Web-{D514B384-26DC-CF41-B994-20D3A77A03EF}" dt="2023-06-06T20:30:47.132" v="1009"/>
          <ac:grpSpMkLst>
            <pc:docMk/>
            <pc:sldMk cId="109857222" sldId="256"/>
            <ac:grpSpMk id="20" creationId="{5468B3A9-705E-43C3-A742-0619B0D8F2EE}"/>
          </ac:grpSpMkLst>
        </pc:grpChg>
        <pc:grpChg chg="add del">
          <ac:chgData name="Yahya Mostafa" userId="S::ymost020@uottawa.ca::c6f1073c-b81a-41fc-bded-731566a6b255" providerId="AD" clId="Web-{D514B384-26DC-CF41-B994-20D3A77A03EF}" dt="2023-06-06T20:30:47.132" v="1009"/>
          <ac:grpSpMkLst>
            <pc:docMk/>
            <pc:sldMk cId="109857222" sldId="256"/>
            <ac:grpSpMk id="191" creationId="{773717CC-ECEE-4ABF-BA61-C59F46801775}"/>
          </ac:grpSpMkLst>
        </pc:grpChg>
        <pc:picChg chg="add del">
          <ac:chgData name="Yahya Mostafa" userId="S::ymost020@uottawa.ca::c6f1073c-b81a-41fc-bded-731566a6b255" providerId="AD" clId="Web-{D514B384-26DC-CF41-B994-20D3A77A03EF}" dt="2023-06-06T20:02:05.007" v="920"/>
          <ac:picMkLst>
            <pc:docMk/>
            <pc:sldMk cId="109857222" sldId="256"/>
            <ac:picMk id="5" creationId="{E34B18F9-7E6B-5B4D-E787-DD94D576DE5B}"/>
          </ac:picMkLst>
        </pc:picChg>
      </pc:sldChg>
      <pc:sldChg chg="modSp new">
        <pc:chgData name="Yahya Mostafa" userId="S::ymost020@uottawa.ca::c6f1073c-b81a-41fc-bded-731566a6b255" providerId="AD" clId="Web-{D514B384-26DC-CF41-B994-20D3A77A03EF}" dt="2023-06-06T19:51:47.005" v="523" actId="20577"/>
        <pc:sldMkLst>
          <pc:docMk/>
          <pc:sldMk cId="870059927" sldId="257"/>
        </pc:sldMkLst>
        <pc:spChg chg="mod">
          <ac:chgData name="Yahya Mostafa" userId="S::ymost020@uottawa.ca::c6f1073c-b81a-41fc-bded-731566a6b255" providerId="AD" clId="Web-{D514B384-26DC-CF41-B994-20D3A77A03EF}" dt="2023-06-06T19:42:07.847" v="342" actId="20577"/>
          <ac:spMkLst>
            <pc:docMk/>
            <pc:sldMk cId="870059927" sldId="257"/>
            <ac:spMk id="2" creationId="{D020BF69-2910-C2A0-0481-5D65689B19A1}"/>
          </ac:spMkLst>
        </pc:spChg>
        <pc:spChg chg="mod">
          <ac:chgData name="Yahya Mostafa" userId="S::ymost020@uottawa.ca::c6f1073c-b81a-41fc-bded-731566a6b255" providerId="AD" clId="Web-{D514B384-26DC-CF41-B994-20D3A77A03EF}" dt="2023-06-06T19:51:47.005" v="523" actId="20577"/>
          <ac:spMkLst>
            <pc:docMk/>
            <pc:sldMk cId="870059927" sldId="257"/>
            <ac:spMk id="3" creationId="{BA0D5A20-9166-98A8-98C6-97F7CFFBCF89}"/>
          </ac:spMkLst>
        </pc:spChg>
      </pc:sldChg>
      <pc:sldChg chg="modSp new ord">
        <pc:chgData name="Yahya Mostafa" userId="S::ymost020@uottawa.ca::c6f1073c-b81a-41fc-bded-731566a6b255" providerId="AD" clId="Web-{D514B384-26DC-CF41-B994-20D3A77A03EF}" dt="2023-06-06T19:52:12.802" v="532" actId="20577"/>
        <pc:sldMkLst>
          <pc:docMk/>
          <pc:sldMk cId="873477150" sldId="258"/>
        </pc:sldMkLst>
        <pc:spChg chg="mod">
          <ac:chgData name="Yahya Mostafa" userId="S::ymost020@uottawa.ca::c6f1073c-b81a-41fc-bded-731566a6b255" providerId="AD" clId="Web-{D514B384-26DC-CF41-B994-20D3A77A03EF}" dt="2023-06-06T19:41:12.316" v="316" actId="20577"/>
          <ac:spMkLst>
            <pc:docMk/>
            <pc:sldMk cId="873477150" sldId="258"/>
            <ac:spMk id="2" creationId="{279D43B1-4C44-BA65-6AC9-6F572B10A6A4}"/>
          </ac:spMkLst>
        </pc:spChg>
        <pc:spChg chg="mod">
          <ac:chgData name="Yahya Mostafa" userId="S::ymost020@uottawa.ca::c6f1073c-b81a-41fc-bded-731566a6b255" providerId="AD" clId="Web-{D514B384-26DC-CF41-B994-20D3A77A03EF}" dt="2023-06-06T19:52:12.802" v="532" actId="20577"/>
          <ac:spMkLst>
            <pc:docMk/>
            <pc:sldMk cId="873477150" sldId="258"/>
            <ac:spMk id="3" creationId="{1FB919B9-9AA3-5584-68EF-8D22A7F1AE57}"/>
          </ac:spMkLst>
        </pc:spChg>
      </pc:sldChg>
      <pc:sldChg chg="modSp new">
        <pc:chgData name="Yahya Mostafa" userId="S::ymost020@uottawa.ca::c6f1073c-b81a-41fc-bded-731566a6b255" providerId="AD" clId="Web-{D514B384-26DC-CF41-B994-20D3A77A03EF}" dt="2023-06-06T19:42:14.925" v="344" actId="20577"/>
        <pc:sldMkLst>
          <pc:docMk/>
          <pc:sldMk cId="777661939" sldId="259"/>
        </pc:sldMkLst>
        <pc:spChg chg="mod">
          <ac:chgData name="Yahya Mostafa" userId="S::ymost020@uottawa.ca::c6f1073c-b81a-41fc-bded-731566a6b255" providerId="AD" clId="Web-{D514B384-26DC-CF41-B994-20D3A77A03EF}" dt="2023-06-06T19:42:14.925" v="344" actId="20577"/>
          <ac:spMkLst>
            <pc:docMk/>
            <pc:sldMk cId="777661939" sldId="259"/>
            <ac:spMk id="2" creationId="{6CAA4C98-D176-ED82-122C-7571287E0D96}"/>
          </ac:spMkLst>
        </pc:spChg>
        <pc:spChg chg="mod">
          <ac:chgData name="Yahya Mostafa" userId="S::ymost020@uottawa.ca::c6f1073c-b81a-41fc-bded-731566a6b255" providerId="AD" clId="Web-{D514B384-26DC-CF41-B994-20D3A77A03EF}" dt="2023-06-06T19:32:07.829" v="158" actId="20577"/>
          <ac:spMkLst>
            <pc:docMk/>
            <pc:sldMk cId="777661939" sldId="259"/>
            <ac:spMk id="3" creationId="{8A0CFCE7-F5D1-DE2C-EB5F-A1C2B5FA515C}"/>
          </ac:spMkLst>
        </pc:spChg>
      </pc:sldChg>
      <pc:sldChg chg="modSp new">
        <pc:chgData name="Yahya Mostafa" userId="S::ymost020@uottawa.ca::c6f1073c-b81a-41fc-bded-731566a6b255" providerId="AD" clId="Web-{D514B384-26DC-CF41-B994-20D3A77A03EF}" dt="2023-06-06T20:01:36.882" v="918" actId="20577"/>
        <pc:sldMkLst>
          <pc:docMk/>
          <pc:sldMk cId="1112268547" sldId="260"/>
        </pc:sldMkLst>
        <pc:spChg chg="mod">
          <ac:chgData name="Yahya Mostafa" userId="S::ymost020@uottawa.ca::c6f1073c-b81a-41fc-bded-731566a6b255" providerId="AD" clId="Web-{D514B384-26DC-CF41-B994-20D3A77A03EF}" dt="2023-06-06T19:31:00.470" v="91" actId="20577"/>
          <ac:spMkLst>
            <pc:docMk/>
            <pc:sldMk cId="1112268547" sldId="260"/>
            <ac:spMk id="2" creationId="{C2E762CF-C8B9-A8FF-8911-D1166CD8BB41}"/>
          </ac:spMkLst>
        </pc:spChg>
        <pc:spChg chg="mod">
          <ac:chgData name="Yahya Mostafa" userId="S::ymost020@uottawa.ca::c6f1073c-b81a-41fc-bded-731566a6b255" providerId="AD" clId="Web-{D514B384-26DC-CF41-B994-20D3A77A03EF}" dt="2023-06-06T20:01:36.882" v="918" actId="20577"/>
          <ac:spMkLst>
            <pc:docMk/>
            <pc:sldMk cId="1112268547" sldId="260"/>
            <ac:spMk id="3" creationId="{AA49B6E5-729D-C4E3-1DC1-86EA803A5AF1}"/>
          </ac:spMkLst>
        </pc:spChg>
      </pc:sldChg>
      <pc:sldChg chg="modSp add replId">
        <pc:chgData name="Yahya Mostafa" userId="S::ymost020@uottawa.ca::c6f1073c-b81a-41fc-bded-731566a6b255" providerId="AD" clId="Web-{D514B384-26DC-CF41-B994-20D3A77A03EF}" dt="2023-06-06T19:52:07.162" v="530" actId="20577"/>
        <pc:sldMkLst>
          <pc:docMk/>
          <pc:sldMk cId="1092594663" sldId="261"/>
        </pc:sldMkLst>
        <pc:spChg chg="mod">
          <ac:chgData name="Yahya Mostafa" userId="S::ymost020@uottawa.ca::c6f1073c-b81a-41fc-bded-731566a6b255" providerId="AD" clId="Web-{D514B384-26DC-CF41-B994-20D3A77A03EF}" dt="2023-06-06T19:41:47.659" v="334" actId="20577"/>
          <ac:spMkLst>
            <pc:docMk/>
            <pc:sldMk cId="1092594663" sldId="261"/>
            <ac:spMk id="2" creationId="{279D43B1-4C44-BA65-6AC9-6F572B10A6A4}"/>
          </ac:spMkLst>
        </pc:spChg>
        <pc:spChg chg="mod">
          <ac:chgData name="Yahya Mostafa" userId="S::ymost020@uottawa.ca::c6f1073c-b81a-41fc-bded-731566a6b255" providerId="AD" clId="Web-{D514B384-26DC-CF41-B994-20D3A77A03EF}" dt="2023-06-06T19:52:07.162" v="530" actId="20577"/>
          <ac:spMkLst>
            <pc:docMk/>
            <pc:sldMk cId="1092594663" sldId="261"/>
            <ac:spMk id="3" creationId="{1FB919B9-9AA3-5584-68EF-8D22A7F1AE57}"/>
          </ac:spMkLst>
        </pc:spChg>
      </pc:sldChg>
      <pc:sldChg chg="modSp add replId">
        <pc:chgData name="Yahya Mostafa" userId="S::ymost020@uottawa.ca::c6f1073c-b81a-41fc-bded-731566a6b255" providerId="AD" clId="Web-{D514B384-26DC-CF41-B994-20D3A77A03EF}" dt="2023-06-06T19:52:01.380" v="527" actId="20577"/>
        <pc:sldMkLst>
          <pc:docMk/>
          <pc:sldMk cId="1310829708" sldId="262"/>
        </pc:sldMkLst>
        <pc:spChg chg="mod">
          <ac:chgData name="Yahya Mostafa" userId="S::ymost020@uottawa.ca::c6f1073c-b81a-41fc-bded-731566a6b255" providerId="AD" clId="Web-{D514B384-26DC-CF41-B994-20D3A77A03EF}" dt="2023-06-06T19:44:26.066" v="371" actId="14100"/>
          <ac:spMkLst>
            <pc:docMk/>
            <pc:sldMk cId="1310829708" sldId="262"/>
            <ac:spMk id="2" creationId="{279D43B1-4C44-BA65-6AC9-6F572B10A6A4}"/>
          </ac:spMkLst>
        </pc:spChg>
        <pc:spChg chg="mod">
          <ac:chgData name="Yahya Mostafa" userId="S::ymost020@uottawa.ca::c6f1073c-b81a-41fc-bded-731566a6b255" providerId="AD" clId="Web-{D514B384-26DC-CF41-B994-20D3A77A03EF}" dt="2023-06-06T19:52:01.380" v="527" actId="20577"/>
          <ac:spMkLst>
            <pc:docMk/>
            <pc:sldMk cId="1310829708" sldId="262"/>
            <ac:spMk id="3" creationId="{1FB919B9-9AA3-5584-68EF-8D22A7F1AE57}"/>
          </ac:spMkLst>
        </pc:spChg>
      </pc:sldChg>
      <pc:sldChg chg="modSp add replId">
        <pc:chgData name="Yahya Mostafa" userId="S::ymost020@uottawa.ca::c6f1073c-b81a-41fc-bded-731566a6b255" providerId="AD" clId="Web-{D514B384-26DC-CF41-B994-20D3A77A03EF}" dt="2023-06-06T19:51:31.552" v="516" actId="20577"/>
        <pc:sldMkLst>
          <pc:docMk/>
          <pc:sldMk cId="1304714279" sldId="263"/>
        </pc:sldMkLst>
        <pc:spChg chg="mod">
          <ac:chgData name="Yahya Mostafa" userId="S::ymost020@uottawa.ca::c6f1073c-b81a-41fc-bded-731566a6b255" providerId="AD" clId="Web-{D514B384-26DC-CF41-B994-20D3A77A03EF}" dt="2023-06-06T19:41:59.394" v="339" actId="20577"/>
          <ac:spMkLst>
            <pc:docMk/>
            <pc:sldMk cId="1304714279" sldId="263"/>
            <ac:spMk id="2" creationId="{279D43B1-4C44-BA65-6AC9-6F572B10A6A4}"/>
          </ac:spMkLst>
        </pc:spChg>
        <pc:spChg chg="mod">
          <ac:chgData name="Yahya Mostafa" userId="S::ymost020@uottawa.ca::c6f1073c-b81a-41fc-bded-731566a6b255" providerId="AD" clId="Web-{D514B384-26DC-CF41-B994-20D3A77A03EF}" dt="2023-06-06T19:51:31.552" v="516" actId="20577"/>
          <ac:spMkLst>
            <pc:docMk/>
            <pc:sldMk cId="1304714279" sldId="263"/>
            <ac:spMk id="3" creationId="{1FB919B9-9AA3-5584-68EF-8D22A7F1AE57}"/>
          </ac:spMkLst>
        </pc:spChg>
      </pc:sldChg>
      <pc:sldChg chg="modSp new del">
        <pc:chgData name="Yahya Mostafa" userId="S::ymost020@uottawa.ca::c6f1073c-b81a-41fc-bded-731566a6b255" providerId="AD" clId="Web-{D514B384-26DC-CF41-B994-20D3A77A03EF}" dt="2023-06-06T19:49:33.177" v="431"/>
        <pc:sldMkLst>
          <pc:docMk/>
          <pc:sldMk cId="2033063229" sldId="264"/>
        </pc:sldMkLst>
        <pc:spChg chg="mod">
          <ac:chgData name="Yahya Mostafa" userId="S::ymost020@uottawa.ca::c6f1073c-b81a-41fc-bded-731566a6b255" providerId="AD" clId="Web-{D514B384-26DC-CF41-B994-20D3A77A03EF}" dt="2023-06-06T19:42:23.347" v="348" actId="20577"/>
          <ac:spMkLst>
            <pc:docMk/>
            <pc:sldMk cId="2033063229" sldId="264"/>
            <ac:spMk id="2" creationId="{D4D272D3-2E82-C8E4-DE21-E60AD3CEF916}"/>
          </ac:spMkLst>
        </pc:spChg>
      </pc:sldChg>
      <pc:sldChg chg="modSp add replId">
        <pc:chgData name="Yahya Mostafa" userId="S::ymost020@uottawa.ca::c6f1073c-b81a-41fc-bded-731566a6b255" providerId="AD" clId="Web-{D514B384-26DC-CF41-B994-20D3A77A03EF}" dt="2023-06-06T19:49:35.395" v="432" actId="20577"/>
        <pc:sldMkLst>
          <pc:docMk/>
          <pc:sldMk cId="2492108829" sldId="265"/>
        </pc:sldMkLst>
        <pc:spChg chg="mod">
          <ac:chgData name="Yahya Mostafa" userId="S::ymost020@uottawa.ca::c6f1073c-b81a-41fc-bded-731566a6b255" providerId="AD" clId="Web-{D514B384-26DC-CF41-B994-20D3A77A03EF}" dt="2023-06-06T19:49:35.395" v="432" actId="20577"/>
          <ac:spMkLst>
            <pc:docMk/>
            <pc:sldMk cId="2492108829" sldId="265"/>
            <ac:spMk id="2" creationId="{D4D272D3-2E82-C8E4-DE21-E60AD3CEF916}"/>
          </ac:spMkLst>
        </pc:spChg>
        <pc:spChg chg="mod">
          <ac:chgData name="Yahya Mostafa" userId="S::ymost020@uottawa.ca::c6f1073c-b81a-41fc-bded-731566a6b255" providerId="AD" clId="Web-{D514B384-26DC-CF41-B994-20D3A77A03EF}" dt="2023-06-06T19:49:01.661" v="430" actId="20577"/>
          <ac:spMkLst>
            <pc:docMk/>
            <pc:sldMk cId="2492108829" sldId="265"/>
            <ac:spMk id="3" creationId="{0B4ADF67-E906-05E2-EF06-79FEFC493685}"/>
          </ac:spMkLst>
        </pc:spChg>
      </pc:sldChg>
      <pc:sldChg chg="modSp add replId">
        <pc:chgData name="Yahya Mostafa" userId="S::ymost020@uottawa.ca::c6f1073c-b81a-41fc-bded-731566a6b255" providerId="AD" clId="Web-{D514B384-26DC-CF41-B994-20D3A77A03EF}" dt="2023-06-06T20:00:54.335" v="912" actId="20577"/>
        <pc:sldMkLst>
          <pc:docMk/>
          <pc:sldMk cId="2534319548" sldId="266"/>
        </pc:sldMkLst>
        <pc:spChg chg="mod">
          <ac:chgData name="Yahya Mostafa" userId="S::ymost020@uottawa.ca::c6f1073c-b81a-41fc-bded-731566a6b255" providerId="AD" clId="Web-{D514B384-26DC-CF41-B994-20D3A77A03EF}" dt="2023-06-06T20:00:54.335" v="912" actId="20577"/>
          <ac:spMkLst>
            <pc:docMk/>
            <pc:sldMk cId="2534319548" sldId="266"/>
            <ac:spMk id="2" creationId="{D4D272D3-2E82-C8E4-DE21-E60AD3CEF916}"/>
          </ac:spMkLst>
        </pc:spChg>
        <pc:spChg chg="mod">
          <ac:chgData name="Yahya Mostafa" userId="S::ymost020@uottawa.ca::c6f1073c-b81a-41fc-bded-731566a6b255" providerId="AD" clId="Web-{D514B384-26DC-CF41-B994-20D3A77A03EF}" dt="2023-06-06T19:46:11.723" v="397" actId="20577"/>
          <ac:spMkLst>
            <pc:docMk/>
            <pc:sldMk cId="2534319548" sldId="266"/>
            <ac:spMk id="3" creationId="{0B4ADF67-E906-05E2-EF06-79FEFC493685}"/>
          </ac:spMkLst>
        </pc:spChg>
      </pc:sldChg>
      <pc:sldChg chg="modSp add replId">
        <pc:chgData name="Yahya Mostafa" userId="S::ymost020@uottawa.ca::c6f1073c-b81a-41fc-bded-731566a6b255" providerId="AD" clId="Web-{D514B384-26DC-CF41-B994-20D3A77A03EF}" dt="2023-06-06T20:00:58.163" v="913" actId="20577"/>
        <pc:sldMkLst>
          <pc:docMk/>
          <pc:sldMk cId="2952561428" sldId="267"/>
        </pc:sldMkLst>
        <pc:spChg chg="mod">
          <ac:chgData name="Yahya Mostafa" userId="S::ymost020@uottawa.ca::c6f1073c-b81a-41fc-bded-731566a6b255" providerId="AD" clId="Web-{D514B384-26DC-CF41-B994-20D3A77A03EF}" dt="2023-06-06T20:00:58.163" v="913" actId="20577"/>
          <ac:spMkLst>
            <pc:docMk/>
            <pc:sldMk cId="2952561428" sldId="267"/>
            <ac:spMk id="2" creationId="{D4D272D3-2E82-C8E4-DE21-E60AD3CEF916}"/>
          </ac:spMkLst>
        </pc:spChg>
        <pc:spChg chg="mod">
          <ac:chgData name="Yahya Mostafa" userId="S::ymost020@uottawa.ca::c6f1073c-b81a-41fc-bded-731566a6b255" providerId="AD" clId="Web-{D514B384-26DC-CF41-B994-20D3A77A03EF}" dt="2023-06-06T19:45:02.285" v="373" actId="20577"/>
          <ac:spMkLst>
            <pc:docMk/>
            <pc:sldMk cId="2952561428" sldId="267"/>
            <ac:spMk id="3" creationId="{0B4ADF67-E906-05E2-EF06-79FEFC493685}"/>
          </ac:spMkLst>
        </pc:spChg>
      </pc:sldChg>
      <pc:sldChg chg="modSp add replId">
        <pc:chgData name="Yahya Mostafa" userId="S::ymost020@uottawa.ca::c6f1073c-b81a-41fc-bded-731566a6b255" providerId="AD" clId="Web-{D514B384-26DC-CF41-B994-20D3A77A03EF}" dt="2023-06-06T19:49:38.817" v="434" actId="20577"/>
        <pc:sldMkLst>
          <pc:docMk/>
          <pc:sldMk cId="1540042918" sldId="268"/>
        </pc:sldMkLst>
        <pc:spChg chg="mod">
          <ac:chgData name="Yahya Mostafa" userId="S::ymost020@uottawa.ca::c6f1073c-b81a-41fc-bded-731566a6b255" providerId="AD" clId="Web-{D514B384-26DC-CF41-B994-20D3A77A03EF}" dt="2023-06-06T19:49:38.817" v="434" actId="20577"/>
          <ac:spMkLst>
            <pc:docMk/>
            <pc:sldMk cId="1540042918" sldId="268"/>
            <ac:spMk id="2" creationId="{D4D272D3-2E82-C8E4-DE21-E60AD3CEF916}"/>
          </ac:spMkLst>
        </pc:spChg>
        <pc:spChg chg="mod">
          <ac:chgData name="Yahya Mostafa" userId="S::ymost020@uottawa.ca::c6f1073c-b81a-41fc-bded-731566a6b255" providerId="AD" clId="Web-{D514B384-26DC-CF41-B994-20D3A77A03EF}" dt="2023-06-06T19:48:13.879" v="413" actId="20577"/>
          <ac:spMkLst>
            <pc:docMk/>
            <pc:sldMk cId="1540042918" sldId="268"/>
            <ac:spMk id="3" creationId="{0B4ADF67-E906-05E2-EF06-79FEFC493685}"/>
          </ac:spMkLst>
        </pc:spChg>
      </pc:sldChg>
      <pc:sldChg chg="modSp new">
        <pc:chgData name="Yahya Mostafa" userId="S::ymost020@uottawa.ca::c6f1073c-b81a-41fc-bded-731566a6b255" providerId="AD" clId="Web-{D514B384-26DC-CF41-B994-20D3A77A03EF}" dt="2023-06-06T20:06:21.821" v="1003" actId="20577"/>
        <pc:sldMkLst>
          <pc:docMk/>
          <pc:sldMk cId="971494240" sldId="269"/>
        </pc:sldMkLst>
        <pc:spChg chg="mod">
          <ac:chgData name="Yahya Mostafa" userId="S::ymost020@uottawa.ca::c6f1073c-b81a-41fc-bded-731566a6b255" providerId="AD" clId="Web-{D514B384-26DC-CF41-B994-20D3A77A03EF}" dt="2023-06-06T20:06:21.821" v="1003" actId="20577"/>
          <ac:spMkLst>
            <pc:docMk/>
            <pc:sldMk cId="971494240" sldId="269"/>
            <ac:spMk id="2" creationId="{0A798614-2E1A-F2F9-370E-F8AA7C3B799A}"/>
          </ac:spMkLst>
        </pc:spChg>
      </pc:sldChg>
      <pc:sldChg chg="addSp delSp modSp new del mod setBg">
        <pc:chgData name="Yahya Mostafa" userId="S::ymost020@uottawa.ca::c6f1073c-b81a-41fc-bded-731566a6b255" providerId="AD" clId="Web-{D514B384-26DC-CF41-B994-20D3A77A03EF}" dt="2023-06-06T20:30:44.929" v="1008"/>
        <pc:sldMkLst>
          <pc:docMk/>
          <pc:sldMk cId="244120966" sldId="270"/>
        </pc:sldMkLst>
        <pc:spChg chg="mod">
          <ac:chgData name="Yahya Mostafa" userId="S::ymost020@uottawa.ca::c6f1073c-b81a-41fc-bded-731566a6b255" providerId="AD" clId="Web-{D514B384-26DC-CF41-B994-20D3A77A03EF}" dt="2023-06-06T20:30:43.788" v="1007"/>
          <ac:spMkLst>
            <pc:docMk/>
            <pc:sldMk cId="244120966" sldId="270"/>
            <ac:spMk id="2" creationId="{83B82145-F49A-CD8C-A464-282EA00D6D19}"/>
          </ac:spMkLst>
        </pc:spChg>
        <pc:spChg chg="mod">
          <ac:chgData name="Yahya Mostafa" userId="S::ymost020@uottawa.ca::c6f1073c-b81a-41fc-bded-731566a6b255" providerId="AD" clId="Web-{D514B384-26DC-CF41-B994-20D3A77A03EF}" dt="2023-06-06T20:30:43.788" v="1007"/>
          <ac:spMkLst>
            <pc:docMk/>
            <pc:sldMk cId="244120966" sldId="270"/>
            <ac:spMk id="3" creationId="{48B95AF4-6E64-F151-2754-A94FF873ABD4}"/>
          </ac:spMkLst>
        </pc:spChg>
        <pc:spChg chg="add del">
          <ac:chgData name="Yahya Mostafa" userId="S::ymost020@uottawa.ca::c6f1073c-b81a-41fc-bded-731566a6b255" providerId="AD" clId="Web-{D514B384-26DC-CF41-B994-20D3A77A03EF}" dt="2023-06-06T20:30:43.788" v="1007"/>
          <ac:spMkLst>
            <pc:docMk/>
            <pc:sldMk cId="244120966" sldId="270"/>
            <ac:spMk id="8" creationId="{5A0118C5-4F8D-4CF4-BADD-53FEACC6C42A}"/>
          </ac:spMkLst>
        </pc:spChg>
        <pc:spChg chg="add del">
          <ac:chgData name="Yahya Mostafa" userId="S::ymost020@uottawa.ca::c6f1073c-b81a-41fc-bded-731566a6b255" providerId="AD" clId="Web-{D514B384-26DC-CF41-B994-20D3A77A03EF}" dt="2023-06-06T20:30:43.788" v="1007"/>
          <ac:spMkLst>
            <pc:docMk/>
            <pc:sldMk cId="244120966" sldId="270"/>
            <ac:spMk id="10" creationId="{4E0A5C5C-2A95-428E-9F6A-0D29EBD57C9F}"/>
          </ac:spMkLst>
        </pc:spChg>
        <pc:spChg chg="add del">
          <ac:chgData name="Yahya Mostafa" userId="S::ymost020@uottawa.ca::c6f1073c-b81a-41fc-bded-731566a6b255" providerId="AD" clId="Web-{D514B384-26DC-CF41-B994-20D3A77A03EF}" dt="2023-06-06T20:30:43.788" v="1007"/>
          <ac:spMkLst>
            <pc:docMk/>
            <pc:sldMk cId="244120966" sldId="270"/>
            <ac:spMk id="12" creationId="{1056F38F-7C4E-461D-8709-7D0024AE1F79}"/>
          </ac:spMkLst>
        </pc:spChg>
        <pc:spChg chg="add del">
          <ac:chgData name="Yahya Mostafa" userId="S::ymost020@uottawa.ca::c6f1073c-b81a-41fc-bded-731566a6b255" providerId="AD" clId="Web-{D514B384-26DC-CF41-B994-20D3A77A03EF}" dt="2023-06-06T20:30:43.788" v="1007"/>
          <ac:spMkLst>
            <pc:docMk/>
            <pc:sldMk cId="244120966" sldId="270"/>
            <ac:spMk id="14" creationId="{C7278469-3C3C-49CE-AEEE-E176A4900B78}"/>
          </ac:spMkLst>
        </pc:spChg>
        <pc:spChg chg="add del">
          <ac:chgData name="Yahya Mostafa" userId="S::ymost020@uottawa.ca::c6f1073c-b81a-41fc-bded-731566a6b255" providerId="AD" clId="Web-{D514B384-26DC-CF41-B994-20D3A77A03EF}" dt="2023-06-06T20:30:43.788" v="1007"/>
          <ac:spMkLst>
            <pc:docMk/>
            <pc:sldMk cId="244120966" sldId="270"/>
            <ac:spMk id="20" creationId="{4C6598AB-1C17-4D54-951C-A082D94ACB7A}"/>
          </ac:spMkLst>
        </pc:spChg>
        <pc:spChg chg="add del">
          <ac:chgData name="Yahya Mostafa" userId="S::ymost020@uottawa.ca::c6f1073c-b81a-41fc-bded-731566a6b255" providerId="AD" clId="Web-{D514B384-26DC-CF41-B994-20D3A77A03EF}" dt="2023-06-06T20:30:43.788" v="1007"/>
          <ac:spMkLst>
            <pc:docMk/>
            <pc:sldMk cId="244120966" sldId="270"/>
            <ac:spMk id="22" creationId="{C83B66D7-137D-4AC1-B172-53D60F08BEB5}"/>
          </ac:spMkLst>
        </pc:spChg>
        <pc:spChg chg="add del">
          <ac:chgData name="Yahya Mostafa" userId="S::ymost020@uottawa.ca::c6f1073c-b81a-41fc-bded-731566a6b255" providerId="AD" clId="Web-{D514B384-26DC-CF41-B994-20D3A77A03EF}" dt="2023-06-06T20:30:43.788" v="1007"/>
          <ac:spMkLst>
            <pc:docMk/>
            <pc:sldMk cId="244120966" sldId="270"/>
            <ac:spMk id="24" creationId="{F6B92503-6984-4D15-8B98-8718709B785D}"/>
          </ac:spMkLst>
        </pc:spChg>
        <pc:spChg chg="add del">
          <ac:chgData name="Yahya Mostafa" userId="S::ymost020@uottawa.ca::c6f1073c-b81a-41fc-bded-731566a6b255" providerId="AD" clId="Web-{D514B384-26DC-CF41-B994-20D3A77A03EF}" dt="2023-06-06T20:30:43.788" v="1007"/>
          <ac:spMkLst>
            <pc:docMk/>
            <pc:sldMk cId="244120966" sldId="270"/>
            <ac:spMk id="26" creationId="{08DDF938-524E-4C18-A47D-C00627832366}"/>
          </ac:spMkLst>
        </pc:spChg>
        <pc:grpChg chg="add del">
          <ac:chgData name="Yahya Mostafa" userId="S::ymost020@uottawa.ca::c6f1073c-b81a-41fc-bded-731566a6b255" providerId="AD" clId="Web-{D514B384-26DC-CF41-B994-20D3A77A03EF}" dt="2023-06-06T20:30:43.788" v="1007"/>
          <ac:grpSpMkLst>
            <pc:docMk/>
            <pc:sldMk cId="244120966" sldId="270"/>
            <ac:grpSpMk id="16" creationId="{93DC754C-7E09-422D-A8BB-AF632E90DFA2}"/>
          </ac:grpSpMkLst>
        </pc:grpChg>
        <pc:grpChg chg="add del">
          <ac:chgData name="Yahya Mostafa" userId="S::ymost020@uottawa.ca::c6f1073c-b81a-41fc-bded-731566a6b255" providerId="AD" clId="Web-{D514B384-26DC-CF41-B994-20D3A77A03EF}" dt="2023-06-06T20:30:43.788" v="1007"/>
          <ac:grpSpMkLst>
            <pc:docMk/>
            <pc:sldMk cId="244120966" sldId="270"/>
            <ac:grpSpMk id="28" creationId="{3773FAF5-C452-4455-9411-D6AF5EBD4CA9}"/>
          </ac:grpSpMkLst>
        </pc:grpChg>
      </pc:sldChg>
    </pc:docChg>
  </pc:docChgLst>
  <pc:docChgLst>
    <pc:chgData name="Yahya Mostafa" userId="S::ymost020@uottawa.ca::c6f1073c-b81a-41fc-bded-731566a6b255" providerId="AD" clId="Web-{93105C98-A3E2-3871-2CB6-A283193ABC62}"/>
    <pc:docChg chg="modSld">
      <pc:chgData name="Yahya Mostafa" userId="S::ymost020@uottawa.ca::c6f1073c-b81a-41fc-bded-731566a6b255" providerId="AD" clId="Web-{93105C98-A3E2-3871-2CB6-A283193ABC62}" dt="2023-06-09T03:48:03.510" v="54" actId="1076"/>
      <pc:docMkLst>
        <pc:docMk/>
      </pc:docMkLst>
      <pc:sldChg chg="modSp">
        <pc:chgData name="Yahya Mostafa" userId="S::ymost020@uottawa.ca::c6f1073c-b81a-41fc-bded-731566a6b255" providerId="AD" clId="Web-{93105C98-A3E2-3871-2CB6-A283193ABC62}" dt="2023-06-09T03:11:52.729" v="16"/>
        <pc:sldMkLst>
          <pc:docMk/>
          <pc:sldMk cId="1092594663" sldId="261"/>
        </pc:sldMkLst>
        <pc:graphicFrameChg chg="mod modGraphic">
          <ac:chgData name="Yahya Mostafa" userId="S::ymost020@uottawa.ca::c6f1073c-b81a-41fc-bded-731566a6b255" providerId="AD" clId="Web-{93105C98-A3E2-3871-2CB6-A283193ABC62}" dt="2023-06-09T03:11:52.729" v="16"/>
          <ac:graphicFrameMkLst>
            <pc:docMk/>
            <pc:sldMk cId="1092594663" sldId="261"/>
            <ac:graphicFrameMk id="7" creationId="{32DAA34A-43C6-7A5E-2252-0622D1CCC989}"/>
          </ac:graphicFrameMkLst>
        </pc:graphicFrameChg>
      </pc:sldChg>
      <pc:sldChg chg="modSp">
        <pc:chgData name="Yahya Mostafa" userId="S::ymost020@uottawa.ca::c6f1073c-b81a-41fc-bded-731566a6b255" providerId="AD" clId="Web-{93105C98-A3E2-3871-2CB6-A283193ABC62}" dt="2023-06-09T03:05:17.064" v="10" actId="20577"/>
        <pc:sldMkLst>
          <pc:docMk/>
          <pc:sldMk cId="1506302504" sldId="270"/>
        </pc:sldMkLst>
        <pc:spChg chg="mod">
          <ac:chgData name="Yahya Mostafa" userId="S::ymost020@uottawa.ca::c6f1073c-b81a-41fc-bded-731566a6b255" providerId="AD" clId="Web-{93105C98-A3E2-3871-2CB6-A283193ABC62}" dt="2023-06-09T03:05:17.064" v="10" actId="20577"/>
          <ac:spMkLst>
            <pc:docMk/>
            <pc:sldMk cId="1506302504" sldId="270"/>
            <ac:spMk id="3" creationId="{A4576410-D846-4A1F-8F4E-46F358FBDBF3}"/>
          </ac:spMkLst>
        </pc:spChg>
      </pc:sldChg>
      <pc:sldChg chg="modSp">
        <pc:chgData name="Yahya Mostafa" userId="S::ymost020@uottawa.ca::c6f1073c-b81a-41fc-bded-731566a6b255" providerId="AD" clId="Web-{93105C98-A3E2-3871-2CB6-A283193ABC62}" dt="2023-06-09T03:48:03.510" v="54" actId="1076"/>
        <pc:sldMkLst>
          <pc:docMk/>
          <pc:sldMk cId="54494659" sldId="271"/>
        </pc:sldMkLst>
        <pc:spChg chg="mod">
          <ac:chgData name="Yahya Mostafa" userId="S::ymost020@uottawa.ca::c6f1073c-b81a-41fc-bded-731566a6b255" providerId="AD" clId="Web-{93105C98-A3E2-3871-2CB6-A283193ABC62}" dt="2023-06-09T03:48:03.510" v="54" actId="1076"/>
          <ac:spMkLst>
            <pc:docMk/>
            <pc:sldMk cId="54494659" sldId="271"/>
            <ac:spMk id="3" creationId="{B112BEC6-2696-C7FE-62C9-80FE7AAD1EEA}"/>
          </ac:spMkLst>
        </pc:spChg>
      </pc:sldChg>
      <pc:sldChg chg="modSp">
        <pc:chgData name="Yahya Mostafa" userId="S::ymost020@uottawa.ca::c6f1073c-b81a-41fc-bded-731566a6b255" providerId="AD" clId="Web-{93105C98-A3E2-3871-2CB6-A283193ABC62}" dt="2023-06-09T03:45:32.601" v="53"/>
        <pc:sldMkLst>
          <pc:docMk/>
          <pc:sldMk cId="2202401428" sldId="278"/>
        </pc:sldMkLst>
        <pc:graphicFrameChg chg="mod modGraphic">
          <ac:chgData name="Yahya Mostafa" userId="S::ymost020@uottawa.ca::c6f1073c-b81a-41fc-bded-731566a6b255" providerId="AD" clId="Web-{93105C98-A3E2-3871-2CB6-A283193ABC62}" dt="2023-06-09T03:45:32.601" v="53"/>
          <ac:graphicFrameMkLst>
            <pc:docMk/>
            <pc:sldMk cId="2202401428" sldId="278"/>
            <ac:graphicFrameMk id="4" creationId="{D52C06FD-9F50-96C9-E08D-F4774AD19E1E}"/>
          </ac:graphicFrameMkLst>
        </pc:graphicFrameChg>
      </pc:sldChg>
    </pc:docChg>
  </pc:docChgLst>
  <pc:docChgLst>
    <pc:chgData name="Yahya Mostafa" userId="S::ymost020@uottawa.ca::c6f1073c-b81a-41fc-bded-731566a6b255" providerId="AD" clId="Web-{A18D4AC9-C9B9-2451-1C22-2B679571EA0F}"/>
    <pc:docChg chg="modSld">
      <pc:chgData name="Yahya Mostafa" userId="S::ymost020@uottawa.ca::c6f1073c-b81a-41fc-bded-731566a6b255" providerId="AD" clId="Web-{A18D4AC9-C9B9-2451-1C22-2B679571EA0F}" dt="2023-06-06T20:34:19.970" v="26"/>
      <pc:docMkLst>
        <pc:docMk/>
      </pc:docMkLst>
      <pc:sldChg chg="addSp delSp modSp">
        <pc:chgData name="Yahya Mostafa" userId="S::ymost020@uottawa.ca::c6f1073c-b81a-41fc-bded-731566a6b255" providerId="AD" clId="Web-{A18D4AC9-C9B9-2451-1C22-2B679571EA0F}" dt="2023-06-06T20:34:19.970" v="26"/>
        <pc:sldMkLst>
          <pc:docMk/>
          <pc:sldMk cId="109857222" sldId="256"/>
        </pc:sldMkLst>
        <pc:inkChg chg="add del">
          <ac:chgData name="Yahya Mostafa" userId="S::ymost020@uottawa.ca::c6f1073c-b81a-41fc-bded-731566a6b255" providerId="AD" clId="Web-{A18D4AC9-C9B9-2451-1C22-2B679571EA0F}" dt="2023-06-06T20:34:06.517" v="18"/>
          <ac:inkMkLst>
            <pc:docMk/>
            <pc:sldMk cId="109857222" sldId="256"/>
            <ac:inkMk id="4" creationId="{E3D40B64-A3BB-77C2-2FA6-76F377FAB12C}"/>
          </ac:inkMkLst>
        </pc:inkChg>
        <pc:inkChg chg="add del">
          <ac:chgData name="Yahya Mostafa" userId="S::ymost020@uottawa.ca::c6f1073c-b81a-41fc-bded-731566a6b255" providerId="AD" clId="Web-{A18D4AC9-C9B9-2451-1C22-2B679571EA0F}" dt="2023-06-06T20:34:14.767" v="22"/>
          <ac:inkMkLst>
            <pc:docMk/>
            <pc:sldMk cId="109857222" sldId="256"/>
            <ac:inkMk id="5" creationId="{963C79A7-1A2D-A9B8-3A8E-B1AAB69C772D}"/>
          </ac:inkMkLst>
        </pc:inkChg>
        <pc:inkChg chg="add del mod">
          <ac:chgData name="Yahya Mostafa" userId="S::ymost020@uottawa.ca::c6f1073c-b81a-41fc-bded-731566a6b255" providerId="AD" clId="Web-{A18D4AC9-C9B9-2451-1C22-2B679571EA0F}" dt="2023-06-06T20:34:18.485" v="24"/>
          <ac:inkMkLst>
            <pc:docMk/>
            <pc:sldMk cId="109857222" sldId="256"/>
            <ac:inkMk id="6" creationId="{C9291AD0-6D9C-D3E4-F0AC-1E91A4B32014}"/>
          </ac:inkMkLst>
        </pc:inkChg>
        <pc:inkChg chg="add del mod">
          <ac:chgData name="Yahya Mostafa" userId="S::ymost020@uottawa.ca::c6f1073c-b81a-41fc-bded-731566a6b255" providerId="AD" clId="Web-{A18D4AC9-C9B9-2451-1C22-2B679571EA0F}" dt="2023-06-06T20:34:19.970" v="26"/>
          <ac:inkMkLst>
            <pc:docMk/>
            <pc:sldMk cId="109857222" sldId="256"/>
            <ac:inkMk id="7" creationId="{E5DE07E8-993A-0482-7B76-79E8AF8B4216}"/>
          </ac:inkMkLst>
        </pc:inkChg>
        <pc:inkChg chg="add del">
          <ac:chgData name="Yahya Mostafa" userId="S::ymost020@uottawa.ca::c6f1073c-b81a-41fc-bded-731566a6b255" providerId="AD" clId="Web-{A18D4AC9-C9B9-2451-1C22-2B679571EA0F}" dt="2023-06-06T20:34:12.454" v="20"/>
          <ac:inkMkLst>
            <pc:docMk/>
            <pc:sldMk cId="109857222" sldId="256"/>
            <ac:inkMk id="8" creationId="{611A4296-A0F2-6639-8EEA-C7B126499F6B}"/>
          </ac:inkMkLst>
        </pc:inkChg>
        <pc:inkChg chg="add del">
          <ac:chgData name="Yahya Mostafa" userId="S::ymost020@uottawa.ca::c6f1073c-b81a-41fc-bded-731566a6b255" providerId="AD" clId="Web-{A18D4AC9-C9B9-2451-1C22-2B679571EA0F}" dt="2023-06-06T20:34:13.548" v="21"/>
          <ac:inkMkLst>
            <pc:docMk/>
            <pc:sldMk cId="109857222" sldId="256"/>
            <ac:inkMk id="9" creationId="{03780128-3C08-46CB-E743-A8417F3A1FBA}"/>
          </ac:inkMkLst>
        </pc:inkChg>
        <pc:inkChg chg="add del">
          <ac:chgData name="Yahya Mostafa" userId="S::ymost020@uottawa.ca::c6f1073c-b81a-41fc-bded-731566a6b255" providerId="AD" clId="Web-{A18D4AC9-C9B9-2451-1C22-2B679571EA0F}" dt="2023-06-06T20:34:04.829" v="17"/>
          <ac:inkMkLst>
            <pc:docMk/>
            <pc:sldMk cId="109857222" sldId="256"/>
            <ac:inkMk id="10" creationId="{787E633B-7FA2-3442-B17C-B7B45921C373}"/>
          </ac:inkMkLst>
        </pc:inkChg>
        <pc:inkChg chg="add del">
          <ac:chgData name="Yahya Mostafa" userId="S::ymost020@uottawa.ca::c6f1073c-b81a-41fc-bded-731566a6b255" providerId="AD" clId="Web-{A18D4AC9-C9B9-2451-1C22-2B679571EA0F}" dt="2023-06-06T20:34:04.829" v="16"/>
          <ac:inkMkLst>
            <pc:docMk/>
            <pc:sldMk cId="109857222" sldId="256"/>
            <ac:inkMk id="11" creationId="{6BB832A9-49EE-77A6-7336-7C68AA97FEFF}"/>
          </ac:inkMkLst>
        </pc:inkChg>
        <pc:inkChg chg="add del">
          <ac:chgData name="Yahya Mostafa" userId="S::ymost020@uottawa.ca::c6f1073c-b81a-41fc-bded-731566a6b255" providerId="AD" clId="Web-{A18D4AC9-C9B9-2451-1C22-2B679571EA0F}" dt="2023-06-06T20:34:04.829" v="15"/>
          <ac:inkMkLst>
            <pc:docMk/>
            <pc:sldMk cId="109857222" sldId="256"/>
            <ac:inkMk id="12" creationId="{AD8B97AE-116B-2BCF-057D-8663EF748DE8}"/>
          </ac:inkMkLst>
        </pc:inkChg>
        <pc:inkChg chg="add del">
          <ac:chgData name="Yahya Mostafa" userId="S::ymost020@uottawa.ca::c6f1073c-b81a-41fc-bded-731566a6b255" providerId="AD" clId="Web-{A18D4AC9-C9B9-2451-1C22-2B679571EA0F}" dt="2023-06-06T20:34:04.829" v="14"/>
          <ac:inkMkLst>
            <pc:docMk/>
            <pc:sldMk cId="109857222" sldId="256"/>
            <ac:inkMk id="13" creationId="{0725EC26-D431-F2DB-8CA7-58A89FCEA3C4}"/>
          </ac:inkMkLst>
        </pc:inkChg>
        <pc:inkChg chg="add del">
          <ac:chgData name="Yahya Mostafa" userId="S::ymost020@uottawa.ca::c6f1073c-b81a-41fc-bded-731566a6b255" providerId="AD" clId="Web-{A18D4AC9-C9B9-2451-1C22-2B679571EA0F}" dt="2023-06-06T20:34:10.735" v="19"/>
          <ac:inkMkLst>
            <pc:docMk/>
            <pc:sldMk cId="109857222" sldId="256"/>
            <ac:inkMk id="14" creationId="{A48F2579-E5E1-9F9C-BAFC-6A44BED66CE0}"/>
          </ac:inkMkLst>
        </pc:inkChg>
      </pc:sldChg>
      <pc:sldChg chg="modSp">
        <pc:chgData name="Yahya Mostafa" userId="S::ymost020@uottawa.ca::c6f1073c-b81a-41fc-bded-731566a6b255" providerId="AD" clId="Web-{A18D4AC9-C9B9-2451-1C22-2B679571EA0F}" dt="2023-06-06T20:33:01.563" v="2" actId="20577"/>
        <pc:sldMkLst>
          <pc:docMk/>
          <pc:sldMk cId="1112268547" sldId="260"/>
        </pc:sldMkLst>
        <pc:spChg chg="mod">
          <ac:chgData name="Yahya Mostafa" userId="S::ymost020@uottawa.ca::c6f1073c-b81a-41fc-bded-731566a6b255" providerId="AD" clId="Web-{A18D4AC9-C9B9-2451-1C22-2B679571EA0F}" dt="2023-06-06T20:33:01.563" v="2" actId="20577"/>
          <ac:spMkLst>
            <pc:docMk/>
            <pc:sldMk cId="1112268547" sldId="260"/>
            <ac:spMk id="3" creationId="{AA49B6E5-729D-C4E3-1DC1-86EA803A5AF1}"/>
          </ac:spMkLst>
        </pc:spChg>
      </pc:sldChg>
    </pc:docChg>
  </pc:docChgLst>
  <pc:docChgLst>
    <pc:chgData name="Yahya Mostafa" userId="S::ymost020@uottawa.ca::c6f1073c-b81a-41fc-bded-731566a6b255" providerId="AD" clId="Web-{A2793523-E574-207F-41CC-CFC3209A5450}"/>
    <pc:docChg chg="modSld">
      <pc:chgData name="Yahya Mostafa" userId="S::ymost020@uottawa.ca::c6f1073c-b81a-41fc-bded-731566a6b255" providerId="AD" clId="Web-{A2793523-E574-207F-41CC-CFC3209A5450}" dt="2023-06-08T01:13:35.385" v="847" actId="20577"/>
      <pc:docMkLst>
        <pc:docMk/>
      </pc:docMkLst>
      <pc:sldChg chg="modSp">
        <pc:chgData name="Yahya Mostafa" userId="S::ymost020@uottawa.ca::c6f1073c-b81a-41fc-bded-731566a6b255" providerId="AD" clId="Web-{A2793523-E574-207F-41CC-CFC3209A5450}" dt="2023-06-08T00:52:37.052" v="317" actId="1076"/>
        <pc:sldMkLst>
          <pc:docMk/>
          <pc:sldMk cId="777661939" sldId="259"/>
        </pc:sldMkLst>
        <pc:spChg chg="mod">
          <ac:chgData name="Yahya Mostafa" userId="S::ymost020@uottawa.ca::c6f1073c-b81a-41fc-bded-731566a6b255" providerId="AD" clId="Web-{A2793523-E574-207F-41CC-CFC3209A5450}" dt="2023-06-08T00:52:37.052" v="317" actId="1076"/>
          <ac:spMkLst>
            <pc:docMk/>
            <pc:sldMk cId="777661939" sldId="259"/>
            <ac:spMk id="5" creationId="{02981030-A3DC-72AE-BFE6-D9C596B12DC0}"/>
          </ac:spMkLst>
        </pc:spChg>
        <pc:graphicFrameChg chg="mod modGraphic">
          <ac:chgData name="Yahya Mostafa" userId="S::ymost020@uottawa.ca::c6f1073c-b81a-41fc-bded-731566a6b255" providerId="AD" clId="Web-{A2793523-E574-207F-41CC-CFC3209A5450}" dt="2023-06-08T00:52:26.693" v="316"/>
          <ac:graphicFrameMkLst>
            <pc:docMk/>
            <pc:sldMk cId="777661939" sldId="259"/>
            <ac:graphicFrameMk id="4" creationId="{412EC639-81C8-F1BE-7017-8951FB508438}"/>
          </ac:graphicFrameMkLst>
        </pc:graphicFrameChg>
      </pc:sldChg>
      <pc:sldChg chg="modSp">
        <pc:chgData name="Yahya Mostafa" userId="S::ymost020@uottawa.ca::c6f1073c-b81a-41fc-bded-731566a6b255" providerId="AD" clId="Web-{A2793523-E574-207F-41CC-CFC3209A5450}" dt="2023-06-08T00:51:11.879" v="0" actId="1076"/>
        <pc:sldMkLst>
          <pc:docMk/>
          <pc:sldMk cId="1304714279" sldId="263"/>
        </pc:sldMkLst>
        <pc:picChg chg="mod">
          <ac:chgData name="Yahya Mostafa" userId="S::ymost020@uottawa.ca::c6f1073c-b81a-41fc-bded-731566a6b255" providerId="AD" clId="Web-{A2793523-E574-207F-41CC-CFC3209A5450}" dt="2023-06-08T00:51:11.879" v="0" actId="1076"/>
          <ac:picMkLst>
            <pc:docMk/>
            <pc:sldMk cId="1304714279" sldId="263"/>
            <ac:picMk id="6" creationId="{DF616703-5041-E87B-A9CA-C688D54BD52C}"/>
          </ac:picMkLst>
        </pc:picChg>
      </pc:sldChg>
      <pc:sldChg chg="addSp modSp">
        <pc:chgData name="Yahya Mostafa" userId="S::ymost020@uottawa.ca::c6f1073c-b81a-41fc-bded-731566a6b255" providerId="AD" clId="Web-{A2793523-E574-207F-41CC-CFC3209A5450}" dt="2023-06-08T01:13:35.385" v="847" actId="20577"/>
        <pc:sldMkLst>
          <pc:docMk/>
          <pc:sldMk cId="2492108829" sldId="265"/>
        </pc:sldMkLst>
        <pc:spChg chg="mod">
          <ac:chgData name="Yahya Mostafa" userId="S::ymost020@uottawa.ca::c6f1073c-b81a-41fc-bded-731566a6b255" providerId="AD" clId="Web-{A2793523-E574-207F-41CC-CFC3209A5450}" dt="2023-06-08T01:13:35.385" v="847" actId="20577"/>
          <ac:spMkLst>
            <pc:docMk/>
            <pc:sldMk cId="2492108829" sldId="265"/>
            <ac:spMk id="3" creationId="{0B4ADF67-E906-05E2-EF06-79FEFC493685}"/>
          </ac:spMkLst>
        </pc:spChg>
        <pc:picChg chg="add mod">
          <ac:chgData name="Yahya Mostafa" userId="S::ymost020@uottawa.ca::c6f1073c-b81a-41fc-bded-731566a6b255" providerId="AD" clId="Web-{A2793523-E574-207F-41CC-CFC3209A5450}" dt="2023-06-08T01:02:12.624" v="322" actId="1076"/>
          <ac:picMkLst>
            <pc:docMk/>
            <pc:sldMk cId="2492108829" sldId="265"/>
            <ac:picMk id="4" creationId="{C07068F1-B248-86B6-4350-5DB2FC7E41E5}"/>
          </ac:picMkLst>
        </pc:picChg>
      </pc:sldChg>
    </pc:docChg>
  </pc:docChgLst>
  <pc:docChgLst>
    <pc:chgData name="Usman Khan" userId="S::ukhan071@uottawa.ca::7b2c0c7f-fa68-4d05-95ae-0488acb7eea7" providerId="AD" clId="Web-{29D2CE6C-AE6C-9887-7FD2-A8F801B9BF49}"/>
    <pc:docChg chg="delSld modSld">
      <pc:chgData name="Usman Khan" userId="S::ukhan071@uottawa.ca::7b2c0c7f-fa68-4d05-95ae-0488acb7eea7" providerId="AD" clId="Web-{29D2CE6C-AE6C-9887-7FD2-A8F801B9BF49}" dt="2023-06-09T04:43:23.196" v="93" actId="20577"/>
      <pc:docMkLst>
        <pc:docMk/>
      </pc:docMkLst>
      <pc:sldChg chg="del">
        <pc:chgData name="Usman Khan" userId="S::ukhan071@uottawa.ca::7b2c0c7f-fa68-4d05-95ae-0488acb7eea7" providerId="AD" clId="Web-{29D2CE6C-AE6C-9887-7FD2-A8F801B9BF49}" dt="2023-06-09T04:41:52.757" v="91"/>
        <pc:sldMkLst>
          <pc:docMk/>
          <pc:sldMk cId="1506302504" sldId="270"/>
        </pc:sldMkLst>
      </pc:sldChg>
      <pc:sldChg chg="modSp">
        <pc:chgData name="Usman Khan" userId="S::ukhan071@uottawa.ca::7b2c0c7f-fa68-4d05-95ae-0488acb7eea7" providerId="AD" clId="Web-{29D2CE6C-AE6C-9887-7FD2-A8F801B9BF49}" dt="2023-06-09T04:43:23.196" v="93" actId="20577"/>
        <pc:sldMkLst>
          <pc:docMk/>
          <pc:sldMk cId="1822261294" sldId="273"/>
        </pc:sldMkLst>
        <pc:spChg chg="mod">
          <ac:chgData name="Usman Khan" userId="S::ukhan071@uottawa.ca::7b2c0c7f-fa68-4d05-95ae-0488acb7eea7" providerId="AD" clId="Web-{29D2CE6C-AE6C-9887-7FD2-A8F801B9BF49}" dt="2023-06-09T04:43:23.196" v="93" actId="20577"/>
          <ac:spMkLst>
            <pc:docMk/>
            <pc:sldMk cId="1822261294" sldId="273"/>
            <ac:spMk id="3" creationId="{1FB919B9-9AA3-5584-68EF-8D22A7F1AE57}"/>
          </ac:spMkLst>
        </pc:spChg>
      </pc:sldChg>
    </pc:docChg>
  </pc:docChgLst>
  <pc:docChgLst>
    <pc:chgData name="Yahya Mostafa" userId="S::ymost020@uottawa.ca::c6f1073c-b81a-41fc-bded-731566a6b255" providerId="AD" clId="Web-{2E1ABC9D-102F-ECD9-07CF-84AAA40DA51D}"/>
    <pc:docChg chg="addSld delSld modSld sldOrd">
      <pc:chgData name="Yahya Mostafa" userId="S::ymost020@uottawa.ca::c6f1073c-b81a-41fc-bded-731566a6b255" providerId="AD" clId="Web-{2E1ABC9D-102F-ECD9-07CF-84AAA40DA51D}" dt="2023-06-07T19:27:26.376" v="2092" actId="20577"/>
      <pc:docMkLst>
        <pc:docMk/>
      </pc:docMkLst>
      <pc:sldChg chg="addSp delSp modSp">
        <pc:chgData name="Yahya Mostafa" userId="S::ymost020@uottawa.ca::c6f1073c-b81a-41fc-bded-731566a6b255" providerId="AD" clId="Web-{2E1ABC9D-102F-ECD9-07CF-84AAA40DA51D}" dt="2023-06-07T19:26:28.734" v="2087"/>
        <pc:sldMkLst>
          <pc:docMk/>
          <pc:sldMk cId="777661939" sldId="259"/>
        </pc:sldMkLst>
        <pc:spChg chg="del mod">
          <ac:chgData name="Yahya Mostafa" userId="S::ymost020@uottawa.ca::c6f1073c-b81a-41fc-bded-731566a6b255" providerId="AD" clId="Web-{2E1ABC9D-102F-ECD9-07CF-84AAA40DA51D}" dt="2023-06-07T18:57:19.323" v="548"/>
          <ac:spMkLst>
            <pc:docMk/>
            <pc:sldMk cId="777661939" sldId="259"/>
            <ac:spMk id="3" creationId="{8A0CFCE7-F5D1-DE2C-EB5F-A1C2B5FA515C}"/>
          </ac:spMkLst>
        </pc:spChg>
        <pc:spChg chg="add mod">
          <ac:chgData name="Yahya Mostafa" userId="S::ymost020@uottawa.ca::c6f1073c-b81a-41fc-bded-731566a6b255" providerId="AD" clId="Web-{2E1ABC9D-102F-ECD9-07CF-84AAA40DA51D}" dt="2023-06-07T19:23:45.262" v="2041" actId="1076"/>
          <ac:spMkLst>
            <pc:docMk/>
            <pc:sldMk cId="777661939" sldId="259"/>
            <ac:spMk id="5" creationId="{02981030-A3DC-72AE-BFE6-D9C596B12DC0}"/>
          </ac:spMkLst>
        </pc:spChg>
        <pc:graphicFrameChg chg="add mod modGraphic">
          <ac:chgData name="Yahya Mostafa" userId="S::ymost020@uottawa.ca::c6f1073c-b81a-41fc-bded-731566a6b255" providerId="AD" clId="Web-{2E1ABC9D-102F-ECD9-07CF-84AAA40DA51D}" dt="2023-06-07T19:26:28.734" v="2087"/>
          <ac:graphicFrameMkLst>
            <pc:docMk/>
            <pc:sldMk cId="777661939" sldId="259"/>
            <ac:graphicFrameMk id="4" creationId="{412EC639-81C8-F1BE-7017-8951FB508438}"/>
          </ac:graphicFrameMkLst>
        </pc:graphicFrameChg>
      </pc:sldChg>
      <pc:sldChg chg="modSp">
        <pc:chgData name="Yahya Mostafa" userId="S::ymost020@uottawa.ca::c6f1073c-b81a-41fc-bded-731566a6b255" providerId="AD" clId="Web-{2E1ABC9D-102F-ECD9-07CF-84AAA40DA51D}" dt="2023-06-07T18:50:39.799" v="361" actId="20577"/>
        <pc:sldMkLst>
          <pc:docMk/>
          <pc:sldMk cId="1112268547" sldId="260"/>
        </pc:sldMkLst>
        <pc:spChg chg="mod">
          <ac:chgData name="Yahya Mostafa" userId="S::ymost020@uottawa.ca::c6f1073c-b81a-41fc-bded-731566a6b255" providerId="AD" clId="Web-{2E1ABC9D-102F-ECD9-07CF-84AAA40DA51D}" dt="2023-06-07T18:50:39.799" v="361" actId="20577"/>
          <ac:spMkLst>
            <pc:docMk/>
            <pc:sldMk cId="1112268547" sldId="260"/>
            <ac:spMk id="2" creationId="{C2E762CF-C8B9-A8FF-8911-D1166CD8BB41}"/>
          </ac:spMkLst>
        </pc:spChg>
        <pc:spChg chg="mod">
          <ac:chgData name="Yahya Mostafa" userId="S::ymost020@uottawa.ca::c6f1073c-b81a-41fc-bded-731566a6b255" providerId="AD" clId="Web-{2E1ABC9D-102F-ECD9-07CF-84AAA40DA51D}" dt="2023-06-07T18:28:05.770" v="24" actId="20577"/>
          <ac:spMkLst>
            <pc:docMk/>
            <pc:sldMk cId="1112268547" sldId="260"/>
            <ac:spMk id="3" creationId="{AA49B6E5-729D-C4E3-1DC1-86EA803A5AF1}"/>
          </ac:spMkLst>
        </pc:spChg>
      </pc:sldChg>
      <pc:sldChg chg="addSp delSp modSp">
        <pc:chgData name="Yahya Mostafa" userId="S::ymost020@uottawa.ca::c6f1073c-b81a-41fc-bded-731566a6b255" providerId="AD" clId="Web-{2E1ABC9D-102F-ECD9-07CF-84AAA40DA51D}" dt="2023-06-07T19:27:04.110" v="2088"/>
        <pc:sldMkLst>
          <pc:docMk/>
          <pc:sldMk cId="1310829708" sldId="262"/>
        </pc:sldMkLst>
        <pc:spChg chg="mod">
          <ac:chgData name="Yahya Mostafa" userId="S::ymost020@uottawa.ca::c6f1073c-b81a-41fc-bded-731566a6b255" providerId="AD" clId="Web-{2E1ABC9D-102F-ECD9-07CF-84AAA40DA51D}" dt="2023-06-07T18:28:27.708" v="30" actId="20577"/>
          <ac:spMkLst>
            <pc:docMk/>
            <pc:sldMk cId="1310829708" sldId="262"/>
            <ac:spMk id="2" creationId="{279D43B1-4C44-BA65-6AC9-6F572B10A6A4}"/>
          </ac:spMkLst>
        </pc:spChg>
        <pc:spChg chg="del mod">
          <ac:chgData name="Yahya Mostafa" userId="S::ymost020@uottawa.ca::c6f1073c-b81a-41fc-bded-731566a6b255" providerId="AD" clId="Web-{2E1ABC9D-102F-ECD9-07CF-84AAA40DA51D}" dt="2023-06-07T18:27:32.832" v="3"/>
          <ac:spMkLst>
            <pc:docMk/>
            <pc:sldMk cId="1310829708" sldId="262"/>
            <ac:spMk id="3" creationId="{1FB919B9-9AA3-5584-68EF-8D22A7F1AE57}"/>
          </ac:spMkLst>
        </pc:spChg>
        <pc:spChg chg="add del mod">
          <ac:chgData name="Yahya Mostafa" userId="S::ymost020@uottawa.ca::c6f1073c-b81a-41fc-bded-731566a6b255" providerId="AD" clId="Web-{2E1ABC9D-102F-ECD9-07CF-84AAA40DA51D}" dt="2023-06-07T18:28:12.708" v="25"/>
          <ac:spMkLst>
            <pc:docMk/>
            <pc:sldMk cId="1310829708" sldId="262"/>
            <ac:spMk id="5" creationId="{676F3CFD-52F2-3FF0-330A-B77A504D5C05}"/>
          </ac:spMkLst>
        </pc:spChg>
        <pc:spChg chg="add mod">
          <ac:chgData name="Yahya Mostafa" userId="S::ymost020@uottawa.ca::c6f1073c-b81a-41fc-bded-731566a6b255" providerId="AD" clId="Web-{2E1ABC9D-102F-ECD9-07CF-84AAA40DA51D}" dt="2023-06-07T18:52:03.425" v="394" actId="1076"/>
          <ac:spMkLst>
            <pc:docMk/>
            <pc:sldMk cId="1310829708" sldId="262"/>
            <ac:spMk id="6" creationId="{ED4CE174-84BC-C365-629D-A316A6005181}"/>
          </ac:spMkLst>
        </pc:spChg>
        <pc:picChg chg="add mod ord">
          <ac:chgData name="Yahya Mostafa" userId="S::ymost020@uottawa.ca::c6f1073c-b81a-41fc-bded-731566a6b255" providerId="AD" clId="Web-{2E1ABC9D-102F-ECD9-07CF-84AAA40DA51D}" dt="2023-06-07T19:27:04.110" v="2088"/>
          <ac:picMkLst>
            <pc:docMk/>
            <pc:sldMk cId="1310829708" sldId="262"/>
            <ac:picMk id="4" creationId="{268EF684-2236-18DD-2E11-6011531C9A35}"/>
          </ac:picMkLst>
        </pc:picChg>
      </pc:sldChg>
      <pc:sldChg chg="addSp delSp modSp">
        <pc:chgData name="Yahya Mostafa" userId="S::ymost020@uottawa.ca::c6f1073c-b81a-41fc-bded-731566a6b255" providerId="AD" clId="Web-{2E1ABC9D-102F-ECD9-07CF-84AAA40DA51D}" dt="2023-06-07T18:38:25.643" v="280" actId="20577"/>
        <pc:sldMkLst>
          <pc:docMk/>
          <pc:sldMk cId="1304714279" sldId="263"/>
        </pc:sldMkLst>
        <pc:spChg chg="mod">
          <ac:chgData name="Yahya Mostafa" userId="S::ymost020@uottawa.ca::c6f1073c-b81a-41fc-bded-731566a6b255" providerId="AD" clId="Web-{2E1ABC9D-102F-ECD9-07CF-84AAA40DA51D}" dt="2023-06-07T18:38:25.643" v="280" actId="20577"/>
          <ac:spMkLst>
            <pc:docMk/>
            <pc:sldMk cId="1304714279" sldId="263"/>
            <ac:spMk id="2" creationId="{279D43B1-4C44-BA65-6AC9-6F572B10A6A4}"/>
          </ac:spMkLst>
        </pc:spChg>
        <pc:spChg chg="add del mod">
          <ac:chgData name="Yahya Mostafa" userId="S::ymost020@uottawa.ca::c6f1073c-b81a-41fc-bded-731566a6b255" providerId="AD" clId="Web-{2E1ABC9D-102F-ECD9-07CF-84AAA40DA51D}" dt="2023-06-07T18:38:02.533" v="277" actId="20577"/>
          <ac:spMkLst>
            <pc:docMk/>
            <pc:sldMk cId="1304714279" sldId="263"/>
            <ac:spMk id="3" creationId="{1FB919B9-9AA3-5584-68EF-8D22A7F1AE57}"/>
          </ac:spMkLst>
        </pc:spChg>
        <pc:picChg chg="add del mod ord">
          <ac:chgData name="Yahya Mostafa" userId="S::ymost020@uottawa.ca::c6f1073c-b81a-41fc-bded-731566a6b255" providerId="AD" clId="Web-{2E1ABC9D-102F-ECD9-07CF-84AAA40DA51D}" dt="2023-06-07T18:32:57.308" v="145"/>
          <ac:picMkLst>
            <pc:docMk/>
            <pc:sldMk cId="1304714279" sldId="263"/>
            <ac:picMk id="4" creationId="{9D016B62-14B3-E36F-749D-5BAE5126B501}"/>
          </ac:picMkLst>
        </pc:picChg>
        <pc:picChg chg="add del mod ord">
          <ac:chgData name="Yahya Mostafa" userId="S::ymost020@uottawa.ca::c6f1073c-b81a-41fc-bded-731566a6b255" providerId="AD" clId="Web-{2E1ABC9D-102F-ECD9-07CF-84AAA40DA51D}" dt="2023-06-07T18:33:04.792" v="149"/>
          <ac:picMkLst>
            <pc:docMk/>
            <pc:sldMk cId="1304714279" sldId="263"/>
            <ac:picMk id="5" creationId="{19CF3F15-7F02-DDDF-8EE0-A6DE0ADB166F}"/>
          </ac:picMkLst>
        </pc:picChg>
        <pc:picChg chg="add mod">
          <ac:chgData name="Yahya Mostafa" userId="S::ymost020@uottawa.ca::c6f1073c-b81a-41fc-bded-731566a6b255" providerId="AD" clId="Web-{2E1ABC9D-102F-ECD9-07CF-84AAA40DA51D}" dt="2023-06-07T18:35:18.139" v="188" actId="1076"/>
          <ac:picMkLst>
            <pc:docMk/>
            <pc:sldMk cId="1304714279" sldId="263"/>
            <ac:picMk id="6" creationId="{DF616703-5041-E87B-A9CA-C688D54BD52C}"/>
          </ac:picMkLst>
        </pc:picChg>
      </pc:sldChg>
      <pc:sldChg chg="modSp">
        <pc:chgData name="Yahya Mostafa" userId="S::ymost020@uottawa.ca::c6f1073c-b81a-41fc-bded-731566a6b255" providerId="AD" clId="Web-{2E1ABC9D-102F-ECD9-07CF-84AAA40DA51D}" dt="2023-06-07T19:27:20.282" v="2090" actId="20577"/>
        <pc:sldMkLst>
          <pc:docMk/>
          <pc:sldMk cId="2492108829" sldId="265"/>
        </pc:sldMkLst>
        <pc:spChg chg="mod">
          <ac:chgData name="Yahya Mostafa" userId="S::ymost020@uottawa.ca::c6f1073c-b81a-41fc-bded-731566a6b255" providerId="AD" clId="Web-{2E1ABC9D-102F-ECD9-07CF-84AAA40DA51D}" dt="2023-06-07T19:27:20.282" v="2090" actId="20577"/>
          <ac:spMkLst>
            <pc:docMk/>
            <pc:sldMk cId="2492108829" sldId="265"/>
            <ac:spMk id="2" creationId="{D4D272D3-2E82-C8E4-DE21-E60AD3CEF916}"/>
          </ac:spMkLst>
        </pc:spChg>
      </pc:sldChg>
      <pc:sldChg chg="modSp ord">
        <pc:chgData name="Yahya Mostafa" userId="S::ymost020@uottawa.ca::c6f1073c-b81a-41fc-bded-731566a6b255" providerId="AD" clId="Web-{2E1ABC9D-102F-ECD9-07CF-84AAA40DA51D}" dt="2023-06-07T18:51:30.143" v="388" actId="20577"/>
        <pc:sldMkLst>
          <pc:docMk/>
          <pc:sldMk cId="1506302504" sldId="270"/>
        </pc:sldMkLst>
        <pc:spChg chg="mod">
          <ac:chgData name="Yahya Mostafa" userId="S::ymost020@uottawa.ca::c6f1073c-b81a-41fc-bded-731566a6b255" providerId="AD" clId="Web-{2E1ABC9D-102F-ECD9-07CF-84AAA40DA51D}" dt="2023-06-07T18:51:30.143" v="388" actId="20577"/>
          <ac:spMkLst>
            <pc:docMk/>
            <pc:sldMk cId="1506302504" sldId="270"/>
            <ac:spMk id="3" creationId="{A4576410-D846-4A1F-8F4E-46F358FBDBF3}"/>
          </ac:spMkLst>
        </pc:spChg>
      </pc:sldChg>
      <pc:sldChg chg="addSp delSp modSp add replId">
        <pc:chgData name="Yahya Mostafa" userId="S::ymost020@uottawa.ca::c6f1073c-b81a-41fc-bded-731566a6b255" providerId="AD" clId="Web-{2E1ABC9D-102F-ECD9-07CF-84AAA40DA51D}" dt="2023-06-07T18:32:04.728" v="139"/>
        <pc:sldMkLst>
          <pc:docMk/>
          <pc:sldMk cId="1206259083" sldId="272"/>
        </pc:sldMkLst>
        <pc:spChg chg="mod">
          <ac:chgData name="Yahya Mostafa" userId="S::ymost020@uottawa.ca::c6f1073c-b81a-41fc-bded-731566a6b255" providerId="AD" clId="Web-{2E1ABC9D-102F-ECD9-07CF-84AAA40DA51D}" dt="2023-06-07T18:28:41.333" v="38" actId="20577"/>
          <ac:spMkLst>
            <pc:docMk/>
            <pc:sldMk cId="1206259083" sldId="272"/>
            <ac:spMk id="2" creationId="{279D43B1-4C44-BA65-6AC9-6F572B10A6A4}"/>
          </ac:spMkLst>
        </pc:spChg>
        <pc:spChg chg="add del mod">
          <ac:chgData name="Yahya Mostafa" userId="S::ymost020@uottawa.ca::c6f1073c-b81a-41fc-bded-731566a6b255" providerId="AD" clId="Web-{2E1ABC9D-102F-ECD9-07CF-84AAA40DA51D}" dt="2023-06-07T18:31:33.290" v="59"/>
          <ac:spMkLst>
            <pc:docMk/>
            <pc:sldMk cId="1206259083" sldId="272"/>
            <ac:spMk id="5" creationId="{8F7E6CF1-D556-E0FE-FF9E-3318D2C8783F}"/>
          </ac:spMkLst>
        </pc:spChg>
        <pc:graphicFrameChg chg="add mod ord modGraphic">
          <ac:chgData name="Yahya Mostafa" userId="S::ymost020@uottawa.ca::c6f1073c-b81a-41fc-bded-731566a6b255" providerId="AD" clId="Web-{2E1ABC9D-102F-ECD9-07CF-84AAA40DA51D}" dt="2023-06-07T18:32:04.728" v="139"/>
          <ac:graphicFrameMkLst>
            <pc:docMk/>
            <pc:sldMk cId="1206259083" sldId="272"/>
            <ac:graphicFrameMk id="7" creationId="{EDE7DC0C-0AA1-4679-C40E-8B500B886F69}"/>
          </ac:graphicFrameMkLst>
        </pc:graphicFrameChg>
        <pc:picChg chg="del">
          <ac:chgData name="Yahya Mostafa" userId="S::ymost020@uottawa.ca::c6f1073c-b81a-41fc-bded-731566a6b255" providerId="AD" clId="Web-{2E1ABC9D-102F-ECD9-07CF-84AAA40DA51D}" dt="2023-06-07T18:31:08.211" v="58"/>
          <ac:picMkLst>
            <pc:docMk/>
            <pc:sldMk cId="1206259083" sldId="272"/>
            <ac:picMk id="4" creationId="{268EF684-2236-18DD-2E11-6011531C9A35}"/>
          </ac:picMkLst>
        </pc:picChg>
      </pc:sldChg>
      <pc:sldChg chg="addSp modSp add replId">
        <pc:chgData name="Yahya Mostafa" userId="S::ymost020@uottawa.ca::c6f1073c-b81a-41fc-bded-731566a6b255" providerId="AD" clId="Web-{2E1ABC9D-102F-ECD9-07CF-84AAA40DA51D}" dt="2023-06-07T18:38:29.955" v="285" actId="20577"/>
        <pc:sldMkLst>
          <pc:docMk/>
          <pc:sldMk cId="1822261294" sldId="273"/>
        </pc:sldMkLst>
        <pc:spChg chg="mod">
          <ac:chgData name="Yahya Mostafa" userId="S::ymost020@uottawa.ca::c6f1073c-b81a-41fc-bded-731566a6b255" providerId="AD" clId="Web-{2E1ABC9D-102F-ECD9-07CF-84AAA40DA51D}" dt="2023-06-07T18:38:29.955" v="285" actId="20577"/>
          <ac:spMkLst>
            <pc:docMk/>
            <pc:sldMk cId="1822261294" sldId="273"/>
            <ac:spMk id="2" creationId="{279D43B1-4C44-BA65-6AC9-6F572B10A6A4}"/>
          </ac:spMkLst>
        </pc:spChg>
        <pc:spChg chg="mod">
          <ac:chgData name="Yahya Mostafa" userId="S::ymost020@uottawa.ca::c6f1073c-b81a-41fc-bded-731566a6b255" providerId="AD" clId="Web-{2E1ABC9D-102F-ECD9-07CF-84AAA40DA51D}" dt="2023-06-07T18:37:57.048" v="272" actId="20577"/>
          <ac:spMkLst>
            <pc:docMk/>
            <pc:sldMk cId="1822261294" sldId="273"/>
            <ac:spMk id="3" creationId="{1FB919B9-9AA3-5584-68EF-8D22A7F1AE57}"/>
          </ac:spMkLst>
        </pc:spChg>
        <pc:picChg chg="add mod">
          <ac:chgData name="Yahya Mostafa" userId="S::ymost020@uottawa.ca::c6f1073c-b81a-41fc-bded-731566a6b255" providerId="AD" clId="Web-{2E1ABC9D-102F-ECD9-07CF-84AAA40DA51D}" dt="2023-06-07T18:35:37.155" v="195" actId="1076"/>
          <ac:picMkLst>
            <pc:docMk/>
            <pc:sldMk cId="1822261294" sldId="273"/>
            <ac:picMk id="4" creationId="{B587B816-F2FD-FC95-4038-655B14E959F7}"/>
          </ac:picMkLst>
        </pc:picChg>
      </pc:sldChg>
      <pc:sldChg chg="add del replId">
        <pc:chgData name="Yahya Mostafa" userId="S::ymost020@uottawa.ca::c6f1073c-b81a-41fc-bded-731566a6b255" providerId="AD" clId="Web-{2E1ABC9D-102F-ECD9-07CF-84AAA40DA51D}" dt="2023-06-07T18:33:19.074" v="157"/>
        <pc:sldMkLst>
          <pc:docMk/>
          <pc:sldMk cId="1784962469" sldId="274"/>
        </pc:sldMkLst>
      </pc:sldChg>
      <pc:sldChg chg="add del replId">
        <pc:chgData name="Yahya Mostafa" userId="S::ymost020@uottawa.ca::c6f1073c-b81a-41fc-bded-731566a6b255" providerId="AD" clId="Web-{2E1ABC9D-102F-ECD9-07CF-84AAA40DA51D}" dt="2023-06-07T18:33:25.886" v="159"/>
        <pc:sldMkLst>
          <pc:docMk/>
          <pc:sldMk cId="2235704498" sldId="274"/>
        </pc:sldMkLst>
      </pc:sldChg>
      <pc:sldChg chg="modSp add replId">
        <pc:chgData name="Yahya Mostafa" userId="S::ymost020@uottawa.ca::c6f1073c-b81a-41fc-bded-731566a6b255" providerId="AD" clId="Web-{2E1ABC9D-102F-ECD9-07CF-84AAA40DA51D}" dt="2023-06-07T19:27:26.376" v="2092" actId="20577"/>
        <pc:sldMkLst>
          <pc:docMk/>
          <pc:sldMk cId="3986908572" sldId="274"/>
        </pc:sldMkLst>
        <pc:spChg chg="mod">
          <ac:chgData name="Yahya Mostafa" userId="S::ymost020@uottawa.ca::c6f1073c-b81a-41fc-bded-731566a6b255" providerId="AD" clId="Web-{2E1ABC9D-102F-ECD9-07CF-84AAA40DA51D}" dt="2023-06-07T19:27:26.376" v="2092" actId="20577"/>
          <ac:spMkLst>
            <pc:docMk/>
            <pc:sldMk cId="3986908572" sldId="274"/>
            <ac:spMk id="2" creationId="{D4D272D3-2E82-C8E4-DE21-E60AD3CEF916}"/>
          </ac:spMkLst>
        </pc:spChg>
      </pc:sldChg>
    </pc:docChg>
  </pc:docChgLst>
  <pc:docChgLst>
    <pc:chgData name="Usman Khan" userId="S::ukhan071@uottawa.ca::7b2c0c7f-fa68-4d05-95ae-0488acb7eea7" providerId="AD" clId="Web-{2B26427E-32BA-EB2B-B049-2DB1966461FC}"/>
    <pc:docChg chg="addSld delSld modSld">
      <pc:chgData name="Usman Khan" userId="S::ukhan071@uottawa.ca::7b2c0c7f-fa68-4d05-95ae-0488acb7eea7" providerId="AD" clId="Web-{2B26427E-32BA-EB2B-B049-2DB1966461FC}" dt="2023-06-09T04:35:11.363" v="293" actId="20577"/>
      <pc:docMkLst>
        <pc:docMk/>
      </pc:docMkLst>
      <pc:sldChg chg="modSp">
        <pc:chgData name="Usman Khan" userId="S::ukhan071@uottawa.ca::7b2c0c7f-fa68-4d05-95ae-0488acb7eea7" providerId="AD" clId="Web-{2B26427E-32BA-EB2B-B049-2DB1966461FC}" dt="2023-06-09T02:55:46.977" v="9" actId="20577"/>
        <pc:sldMkLst>
          <pc:docMk/>
          <pc:sldMk cId="870059927" sldId="257"/>
        </pc:sldMkLst>
        <pc:spChg chg="mod">
          <ac:chgData name="Usman Khan" userId="S::ukhan071@uottawa.ca::7b2c0c7f-fa68-4d05-95ae-0488acb7eea7" providerId="AD" clId="Web-{2B26427E-32BA-EB2B-B049-2DB1966461FC}" dt="2023-06-09T02:55:46.977" v="9" actId="20577"/>
          <ac:spMkLst>
            <pc:docMk/>
            <pc:sldMk cId="870059927" sldId="257"/>
            <ac:spMk id="3" creationId="{BA0D5A20-9166-98A8-98C6-97F7CFFBCF89}"/>
          </ac:spMkLst>
        </pc:spChg>
      </pc:sldChg>
      <pc:sldChg chg="addSp delSp modSp">
        <pc:chgData name="Usman Khan" userId="S::ukhan071@uottawa.ca::7b2c0c7f-fa68-4d05-95ae-0488acb7eea7" providerId="AD" clId="Web-{2B26427E-32BA-EB2B-B049-2DB1966461FC}" dt="2023-06-09T04:35:11.363" v="293" actId="20577"/>
        <pc:sldMkLst>
          <pc:docMk/>
          <pc:sldMk cId="873477150" sldId="258"/>
        </pc:sldMkLst>
        <pc:spChg chg="mod ord">
          <ac:chgData name="Usman Khan" userId="S::ukhan071@uottawa.ca::7b2c0c7f-fa68-4d05-95ae-0488acb7eea7" providerId="AD" clId="Web-{2B26427E-32BA-EB2B-B049-2DB1966461FC}" dt="2023-06-09T04:34:57.754" v="292"/>
          <ac:spMkLst>
            <pc:docMk/>
            <pc:sldMk cId="873477150" sldId="258"/>
            <ac:spMk id="2" creationId="{279D43B1-4C44-BA65-6AC9-6F572B10A6A4}"/>
          </ac:spMkLst>
        </pc:spChg>
        <pc:spChg chg="mod">
          <ac:chgData name="Usman Khan" userId="S::ukhan071@uottawa.ca::7b2c0c7f-fa68-4d05-95ae-0488acb7eea7" providerId="AD" clId="Web-{2B26427E-32BA-EB2B-B049-2DB1966461FC}" dt="2023-06-09T04:35:11.363" v="293" actId="20577"/>
          <ac:spMkLst>
            <pc:docMk/>
            <pc:sldMk cId="873477150" sldId="258"/>
            <ac:spMk id="3" creationId="{1FB919B9-9AA3-5584-68EF-8D22A7F1AE57}"/>
          </ac:spMkLst>
        </pc:spChg>
        <pc:spChg chg="add del">
          <ac:chgData name="Usman Khan" userId="S::ukhan071@uottawa.ca::7b2c0c7f-fa68-4d05-95ae-0488acb7eea7" providerId="AD" clId="Web-{2B26427E-32BA-EB2B-B049-2DB1966461FC}" dt="2023-06-09T04:34:57.754" v="292"/>
          <ac:spMkLst>
            <pc:docMk/>
            <pc:sldMk cId="873477150" sldId="258"/>
            <ac:spMk id="9" creationId="{C8A3C342-1D03-412F-8DD3-BF519E8E0AE9}"/>
          </ac:spMkLst>
        </pc:spChg>
        <pc:spChg chg="add del">
          <ac:chgData name="Usman Khan" userId="S::ukhan071@uottawa.ca::7b2c0c7f-fa68-4d05-95ae-0488acb7eea7" providerId="AD" clId="Web-{2B26427E-32BA-EB2B-B049-2DB1966461FC}" dt="2023-06-09T04:34:57.754" v="292"/>
          <ac:spMkLst>
            <pc:docMk/>
            <pc:sldMk cId="873477150" sldId="258"/>
            <ac:spMk id="11" creationId="{81CC9B02-E087-4350-AEBD-2C3CF001AF01}"/>
          </ac:spMkLst>
        </pc:spChg>
        <pc:spChg chg="add del">
          <ac:chgData name="Usman Khan" userId="S::ukhan071@uottawa.ca::7b2c0c7f-fa68-4d05-95ae-0488acb7eea7" providerId="AD" clId="Web-{2B26427E-32BA-EB2B-B049-2DB1966461FC}" dt="2023-06-09T04:34:57.754" v="292"/>
          <ac:spMkLst>
            <pc:docMk/>
            <pc:sldMk cId="873477150" sldId="258"/>
            <ac:spMk id="13" creationId="{D6F18ACE-6E82-4ADC-8A2F-A1771B309B16}"/>
          </ac:spMkLst>
        </pc:spChg>
        <pc:spChg chg="add del">
          <ac:chgData name="Usman Khan" userId="S::ukhan071@uottawa.ca::7b2c0c7f-fa68-4d05-95ae-0488acb7eea7" providerId="AD" clId="Web-{2B26427E-32BA-EB2B-B049-2DB1966461FC}" dt="2023-06-09T04:34:54.676" v="289"/>
          <ac:spMkLst>
            <pc:docMk/>
            <pc:sldMk cId="873477150" sldId="258"/>
            <ac:spMk id="18" creationId="{B54E2689-26D4-44B0-9175-57BD88CF2849}"/>
          </ac:spMkLst>
        </pc:spChg>
        <pc:spChg chg="add del">
          <ac:chgData name="Usman Khan" userId="S::ukhan071@uottawa.ca::7b2c0c7f-fa68-4d05-95ae-0488acb7eea7" providerId="AD" clId="Web-{2B26427E-32BA-EB2B-B049-2DB1966461FC}" dt="2023-06-09T04:34:57.738" v="291"/>
          <ac:spMkLst>
            <pc:docMk/>
            <pc:sldMk cId="873477150" sldId="258"/>
            <ac:spMk id="20" creationId="{0E38218E-B21F-433A-BB44-F15DE7DC66E9}"/>
          </ac:spMkLst>
        </pc:spChg>
        <pc:spChg chg="add del">
          <ac:chgData name="Usman Khan" userId="S::ukhan071@uottawa.ca::7b2c0c7f-fa68-4d05-95ae-0488acb7eea7" providerId="AD" clId="Web-{2B26427E-32BA-EB2B-B049-2DB1966461FC}" dt="2023-06-09T04:34:57.738" v="291"/>
          <ac:spMkLst>
            <pc:docMk/>
            <pc:sldMk cId="873477150" sldId="258"/>
            <ac:spMk id="21" creationId="{C77F74B7-5344-4985-8463-5B8EE7030F16}"/>
          </ac:spMkLst>
        </pc:spChg>
        <pc:spChg chg="add del">
          <ac:chgData name="Usman Khan" userId="S::ukhan071@uottawa.ca::7b2c0c7f-fa68-4d05-95ae-0488acb7eea7" providerId="AD" clId="Web-{2B26427E-32BA-EB2B-B049-2DB1966461FC}" dt="2023-06-09T04:34:57.738" v="291"/>
          <ac:spMkLst>
            <pc:docMk/>
            <pc:sldMk cId="873477150" sldId="258"/>
            <ac:spMk id="22" creationId="{080DD7D4-CD57-4577-ACCC-43E1C72F77B9}"/>
          </ac:spMkLst>
        </pc:spChg>
        <pc:spChg chg="add">
          <ac:chgData name="Usman Khan" userId="S::ukhan071@uottawa.ca::7b2c0c7f-fa68-4d05-95ae-0488acb7eea7" providerId="AD" clId="Web-{2B26427E-32BA-EB2B-B049-2DB1966461FC}" dt="2023-06-09T04:34:57.754" v="292"/>
          <ac:spMkLst>
            <pc:docMk/>
            <pc:sldMk cId="873477150" sldId="258"/>
            <ac:spMk id="24" creationId="{ADFC55A3-7C63-4640-BC5E-4367CB28FB5C}"/>
          </ac:spMkLst>
        </pc:spChg>
        <pc:spChg chg="add">
          <ac:chgData name="Usman Khan" userId="S::ukhan071@uottawa.ca::7b2c0c7f-fa68-4d05-95ae-0488acb7eea7" providerId="AD" clId="Web-{2B26427E-32BA-EB2B-B049-2DB1966461FC}" dt="2023-06-09T04:34:57.754" v="292"/>
          <ac:spMkLst>
            <pc:docMk/>
            <pc:sldMk cId="873477150" sldId="258"/>
            <ac:spMk id="25" creationId="{7FD0B5BD-4318-4ADE-B1A0-2192FD5CFC11}"/>
          </ac:spMkLst>
        </pc:spChg>
        <pc:picChg chg="add mod ord">
          <ac:chgData name="Usman Khan" userId="S::ukhan071@uottawa.ca::7b2c0c7f-fa68-4d05-95ae-0488acb7eea7" providerId="AD" clId="Web-{2B26427E-32BA-EB2B-B049-2DB1966461FC}" dt="2023-06-09T04:34:57.754" v="292"/>
          <ac:picMkLst>
            <pc:docMk/>
            <pc:sldMk cId="873477150" sldId="258"/>
            <ac:picMk id="4" creationId="{42492719-59D1-A6B9-F5EE-BE0302C31D11}"/>
          </ac:picMkLst>
        </pc:picChg>
        <pc:picChg chg="mod ord">
          <ac:chgData name="Usman Khan" userId="S::ukhan071@uottawa.ca::7b2c0c7f-fa68-4d05-95ae-0488acb7eea7" providerId="AD" clId="Web-{2B26427E-32BA-EB2B-B049-2DB1966461FC}" dt="2023-06-09T04:34:57.754" v="292"/>
          <ac:picMkLst>
            <pc:docMk/>
            <pc:sldMk cId="873477150" sldId="258"/>
            <ac:picMk id="5" creationId="{6573DACE-046B-4EAE-B069-CBF111B4B071}"/>
          </ac:picMkLst>
        </pc:picChg>
      </pc:sldChg>
      <pc:sldChg chg="addSp delSp modSp mod setBg setClrOvrMap">
        <pc:chgData name="Usman Khan" userId="S::ukhan071@uottawa.ca::7b2c0c7f-fa68-4d05-95ae-0488acb7eea7" providerId="AD" clId="Web-{2B26427E-32BA-EB2B-B049-2DB1966461FC}" dt="2023-06-09T04:22:57.333" v="111" actId="20577"/>
        <pc:sldMkLst>
          <pc:docMk/>
          <pc:sldMk cId="1310829708" sldId="262"/>
        </pc:sldMkLst>
        <pc:spChg chg="mod">
          <ac:chgData name="Usman Khan" userId="S::ukhan071@uottawa.ca::7b2c0c7f-fa68-4d05-95ae-0488acb7eea7" providerId="AD" clId="Web-{2B26427E-32BA-EB2B-B049-2DB1966461FC}" dt="2023-06-09T04:20:43.408" v="41"/>
          <ac:spMkLst>
            <pc:docMk/>
            <pc:sldMk cId="1310829708" sldId="262"/>
            <ac:spMk id="2" creationId="{279D43B1-4C44-BA65-6AC9-6F572B10A6A4}"/>
          </ac:spMkLst>
        </pc:spChg>
        <pc:spChg chg="add del mod">
          <ac:chgData name="Usman Khan" userId="S::ukhan071@uottawa.ca::7b2c0c7f-fa68-4d05-95ae-0488acb7eea7" providerId="AD" clId="Web-{2B26427E-32BA-EB2B-B049-2DB1966461FC}" dt="2023-06-09T04:19:38.095" v="30"/>
          <ac:spMkLst>
            <pc:docMk/>
            <pc:sldMk cId="1310829708" sldId="262"/>
            <ac:spMk id="5" creationId="{1D3E0522-A322-BDF2-9008-3BA4B52D9D0D}"/>
          </ac:spMkLst>
        </pc:spChg>
        <pc:spChg chg="mod ord">
          <ac:chgData name="Usman Khan" userId="S::ukhan071@uottawa.ca::7b2c0c7f-fa68-4d05-95ae-0488acb7eea7" providerId="AD" clId="Web-{2B26427E-32BA-EB2B-B049-2DB1966461FC}" dt="2023-06-09T04:20:43.408" v="41"/>
          <ac:spMkLst>
            <pc:docMk/>
            <pc:sldMk cId="1310829708" sldId="262"/>
            <ac:spMk id="6" creationId="{ED4CE174-84BC-C365-629D-A316A6005181}"/>
          </ac:spMkLst>
        </pc:spChg>
        <pc:spChg chg="add del">
          <ac:chgData name="Usman Khan" userId="S::ukhan071@uottawa.ca::7b2c0c7f-fa68-4d05-95ae-0488acb7eea7" providerId="AD" clId="Web-{2B26427E-32BA-EB2B-B049-2DB1966461FC}" dt="2023-06-09T04:20:43.408" v="41"/>
          <ac:spMkLst>
            <pc:docMk/>
            <pc:sldMk cId="1310829708" sldId="262"/>
            <ac:spMk id="11" creationId="{B4AAD3FD-83A5-4B89-9F8F-01B8870865BE}"/>
          </ac:spMkLst>
        </pc:spChg>
        <pc:spChg chg="add del">
          <ac:chgData name="Usman Khan" userId="S::ukhan071@uottawa.ca::7b2c0c7f-fa68-4d05-95ae-0488acb7eea7" providerId="AD" clId="Web-{2B26427E-32BA-EB2B-B049-2DB1966461FC}" dt="2023-06-09T04:20:43.408" v="41"/>
          <ac:spMkLst>
            <pc:docMk/>
            <pc:sldMk cId="1310829708" sldId="262"/>
            <ac:spMk id="13" creationId="{61752F1D-FC0F-4103-9584-630E643CCDA6}"/>
          </ac:spMkLst>
        </pc:spChg>
        <pc:spChg chg="add del">
          <ac:chgData name="Usman Khan" userId="S::ukhan071@uottawa.ca::7b2c0c7f-fa68-4d05-95ae-0488acb7eea7" providerId="AD" clId="Web-{2B26427E-32BA-EB2B-B049-2DB1966461FC}" dt="2023-06-09T04:20:43.408" v="41"/>
          <ac:spMkLst>
            <pc:docMk/>
            <pc:sldMk cId="1310829708" sldId="262"/>
            <ac:spMk id="15" creationId="{70151CB7-E7DE-4917-B831-01DF9CE01306}"/>
          </ac:spMkLst>
        </pc:spChg>
        <pc:spChg chg="add del">
          <ac:chgData name="Usman Khan" userId="S::ukhan071@uottawa.ca::7b2c0c7f-fa68-4d05-95ae-0488acb7eea7" providerId="AD" clId="Web-{2B26427E-32BA-EB2B-B049-2DB1966461FC}" dt="2023-06-09T04:20:43.408" v="41"/>
          <ac:spMkLst>
            <pc:docMk/>
            <pc:sldMk cId="1310829708" sldId="262"/>
            <ac:spMk id="17" creationId="{A92A1116-1C84-41DF-B803-1F7B0883EC82}"/>
          </ac:spMkLst>
        </pc:spChg>
        <pc:spChg chg="add del">
          <ac:chgData name="Usman Khan" userId="S::ukhan071@uottawa.ca::7b2c0c7f-fa68-4d05-95ae-0488acb7eea7" providerId="AD" clId="Web-{2B26427E-32BA-EB2B-B049-2DB1966461FC}" dt="2023-06-09T04:20:38.955" v="38"/>
          <ac:spMkLst>
            <pc:docMk/>
            <pc:sldMk cId="1310829708" sldId="262"/>
            <ac:spMk id="21" creationId="{6E472FE7-791F-AA91-9F55-9CABDE4BE10F}"/>
          </ac:spMkLst>
        </pc:spChg>
        <pc:spChg chg="add del">
          <ac:chgData name="Usman Khan" userId="S::ukhan071@uottawa.ca::7b2c0c7f-fa68-4d05-95ae-0488acb7eea7" providerId="AD" clId="Web-{2B26427E-32BA-EB2B-B049-2DB1966461FC}" dt="2023-06-09T04:20:36.174" v="36"/>
          <ac:spMkLst>
            <pc:docMk/>
            <pc:sldMk cId="1310829708" sldId="262"/>
            <ac:spMk id="26" creationId="{D42CF425-7213-4F89-B0FF-4C2BDDD9C680}"/>
          </ac:spMkLst>
        </pc:spChg>
        <pc:spChg chg="add del">
          <ac:chgData name="Usman Khan" userId="S::ukhan071@uottawa.ca::7b2c0c7f-fa68-4d05-95ae-0488acb7eea7" providerId="AD" clId="Web-{2B26427E-32BA-EB2B-B049-2DB1966461FC}" dt="2023-06-09T04:20:36.174" v="36"/>
          <ac:spMkLst>
            <pc:docMk/>
            <pc:sldMk cId="1310829708" sldId="262"/>
            <ac:spMk id="32" creationId="{202A25CB-1ED1-4C87-AB49-8D3BC684D1CE}"/>
          </ac:spMkLst>
        </pc:spChg>
        <pc:spChg chg="add del">
          <ac:chgData name="Usman Khan" userId="S::ukhan071@uottawa.ca::7b2c0c7f-fa68-4d05-95ae-0488acb7eea7" providerId="AD" clId="Web-{2B26427E-32BA-EB2B-B049-2DB1966461FC}" dt="2023-06-09T04:20:38.955" v="38"/>
          <ac:spMkLst>
            <pc:docMk/>
            <pc:sldMk cId="1310829708" sldId="262"/>
            <ac:spMk id="34" creationId="{7DAA46B9-B7E8-4487-B28E-C63A6EB7AA27}"/>
          </ac:spMkLst>
        </pc:spChg>
        <pc:spChg chg="add del">
          <ac:chgData name="Usman Khan" userId="S::ukhan071@uottawa.ca::7b2c0c7f-fa68-4d05-95ae-0488acb7eea7" providerId="AD" clId="Web-{2B26427E-32BA-EB2B-B049-2DB1966461FC}" dt="2023-06-09T04:20:38.955" v="38"/>
          <ac:spMkLst>
            <pc:docMk/>
            <pc:sldMk cId="1310829708" sldId="262"/>
            <ac:spMk id="35" creationId="{C866818C-1E5F-475A-B310-3C06B555FB69}"/>
          </ac:spMkLst>
        </pc:spChg>
        <pc:spChg chg="add del">
          <ac:chgData name="Usman Khan" userId="S::ukhan071@uottawa.ca::7b2c0c7f-fa68-4d05-95ae-0488acb7eea7" providerId="AD" clId="Web-{2B26427E-32BA-EB2B-B049-2DB1966461FC}" dt="2023-06-09T04:20:38.955" v="38"/>
          <ac:spMkLst>
            <pc:docMk/>
            <pc:sldMk cId="1310829708" sldId="262"/>
            <ac:spMk id="36" creationId="{D12AFDE8-E1ED-4A49-B8B3-4953F4B8ACB9}"/>
          </ac:spMkLst>
        </pc:spChg>
        <pc:spChg chg="add del">
          <ac:chgData name="Usman Khan" userId="S::ukhan071@uottawa.ca::7b2c0c7f-fa68-4d05-95ae-0488acb7eea7" providerId="AD" clId="Web-{2B26427E-32BA-EB2B-B049-2DB1966461FC}" dt="2023-06-09T04:20:43.362" v="40"/>
          <ac:spMkLst>
            <pc:docMk/>
            <pc:sldMk cId="1310829708" sldId="262"/>
            <ac:spMk id="38" creationId="{A10049FB-9EB9-40A5-B47A-F88DBA104808}"/>
          </ac:spMkLst>
        </pc:spChg>
        <pc:spChg chg="add del">
          <ac:chgData name="Usman Khan" userId="S::ukhan071@uottawa.ca::7b2c0c7f-fa68-4d05-95ae-0488acb7eea7" providerId="AD" clId="Web-{2B26427E-32BA-EB2B-B049-2DB1966461FC}" dt="2023-06-09T04:20:43.362" v="40"/>
          <ac:spMkLst>
            <pc:docMk/>
            <pc:sldMk cId="1310829708" sldId="262"/>
            <ac:spMk id="39" creationId="{9053E132-12E5-44D2-AA0E-9353E65AC083}"/>
          </ac:spMkLst>
        </pc:spChg>
        <pc:spChg chg="add del">
          <ac:chgData name="Usman Khan" userId="S::ukhan071@uottawa.ca::7b2c0c7f-fa68-4d05-95ae-0488acb7eea7" providerId="AD" clId="Web-{2B26427E-32BA-EB2B-B049-2DB1966461FC}" dt="2023-06-09T04:20:43.362" v="40"/>
          <ac:spMkLst>
            <pc:docMk/>
            <pc:sldMk cId="1310829708" sldId="262"/>
            <ac:spMk id="40" creationId="{B04C21F8-B50A-065F-E53A-ED5501C0F74A}"/>
          </ac:spMkLst>
        </pc:spChg>
        <pc:spChg chg="add">
          <ac:chgData name="Usman Khan" userId="S::ukhan071@uottawa.ca::7b2c0c7f-fa68-4d05-95ae-0488acb7eea7" providerId="AD" clId="Web-{2B26427E-32BA-EB2B-B049-2DB1966461FC}" dt="2023-06-09T04:20:43.408" v="41"/>
          <ac:spMkLst>
            <pc:docMk/>
            <pc:sldMk cId="1310829708" sldId="262"/>
            <ac:spMk id="42" creationId="{7DAA46B9-B7E8-4487-B28E-C63A6EB7AA27}"/>
          </ac:spMkLst>
        </pc:spChg>
        <pc:spChg chg="add">
          <ac:chgData name="Usman Khan" userId="S::ukhan071@uottawa.ca::7b2c0c7f-fa68-4d05-95ae-0488acb7eea7" providerId="AD" clId="Web-{2B26427E-32BA-EB2B-B049-2DB1966461FC}" dt="2023-06-09T04:20:43.408" v="41"/>
          <ac:spMkLst>
            <pc:docMk/>
            <pc:sldMk cId="1310829708" sldId="262"/>
            <ac:spMk id="43" creationId="{C866818C-1E5F-475A-B310-3C06B555FB69}"/>
          </ac:spMkLst>
        </pc:spChg>
        <pc:spChg chg="add">
          <ac:chgData name="Usman Khan" userId="S::ukhan071@uottawa.ca::7b2c0c7f-fa68-4d05-95ae-0488acb7eea7" providerId="AD" clId="Web-{2B26427E-32BA-EB2B-B049-2DB1966461FC}" dt="2023-06-09T04:20:43.408" v="41"/>
          <ac:spMkLst>
            <pc:docMk/>
            <pc:sldMk cId="1310829708" sldId="262"/>
            <ac:spMk id="44" creationId="{D12AFDE8-E1ED-4A49-B8B3-4953F4B8ACB9}"/>
          </ac:spMkLst>
        </pc:spChg>
        <pc:spChg chg="add mod">
          <ac:chgData name="Usman Khan" userId="S::ukhan071@uottawa.ca::7b2c0c7f-fa68-4d05-95ae-0488acb7eea7" providerId="AD" clId="Web-{2B26427E-32BA-EB2B-B049-2DB1966461FC}" dt="2023-06-09T04:22:57.333" v="111" actId="20577"/>
          <ac:spMkLst>
            <pc:docMk/>
            <pc:sldMk cId="1310829708" sldId="262"/>
            <ac:spMk id="45" creationId="{6E472FE7-791F-AA91-9F55-9CABDE4BE10F}"/>
          </ac:spMkLst>
        </pc:spChg>
        <pc:picChg chg="add del mod">
          <ac:chgData name="Usman Khan" userId="S::ukhan071@uottawa.ca::7b2c0c7f-fa68-4d05-95ae-0488acb7eea7" providerId="AD" clId="Web-{2B26427E-32BA-EB2B-B049-2DB1966461FC}" dt="2023-06-09T04:21:13.362" v="45" actId="1076"/>
          <ac:picMkLst>
            <pc:docMk/>
            <pc:sldMk cId="1310829708" sldId="262"/>
            <ac:picMk id="4" creationId="{268EF684-2236-18DD-2E11-6011531C9A35}"/>
          </ac:picMkLst>
        </pc:picChg>
        <pc:picChg chg="add mod ord">
          <ac:chgData name="Usman Khan" userId="S::ukhan071@uottawa.ca::7b2c0c7f-fa68-4d05-95ae-0488acb7eea7" providerId="AD" clId="Web-{2B26427E-32BA-EB2B-B049-2DB1966461FC}" dt="2023-06-09T04:21:21.472" v="48" actId="14100"/>
          <ac:picMkLst>
            <pc:docMk/>
            <pc:sldMk cId="1310829708" sldId="262"/>
            <ac:picMk id="7" creationId="{BF80CAAD-9441-92B5-0437-CF2B4E35D607}"/>
          </ac:picMkLst>
        </pc:picChg>
        <pc:picChg chg="add del">
          <ac:chgData name="Usman Khan" userId="S::ukhan071@uottawa.ca::7b2c0c7f-fa68-4d05-95ae-0488acb7eea7" providerId="AD" clId="Web-{2B26427E-32BA-EB2B-B049-2DB1966461FC}" dt="2023-06-09T04:20:36.174" v="36"/>
          <ac:picMkLst>
            <pc:docMk/>
            <pc:sldMk cId="1310829708" sldId="262"/>
            <ac:picMk id="22" creationId="{412E3267-7ABE-412B-8580-47EC0D1F61FE}"/>
          </ac:picMkLst>
        </pc:picChg>
        <pc:picChg chg="add del">
          <ac:chgData name="Usman Khan" userId="S::ukhan071@uottawa.ca::7b2c0c7f-fa68-4d05-95ae-0488acb7eea7" providerId="AD" clId="Web-{2B26427E-32BA-EB2B-B049-2DB1966461FC}" dt="2023-06-09T04:20:36.174" v="36"/>
          <ac:picMkLst>
            <pc:docMk/>
            <pc:sldMk cId="1310829708" sldId="262"/>
            <ac:picMk id="24" creationId="{20B62C5A-2250-4380-AB23-DB87446CCED0}"/>
          </ac:picMkLst>
        </pc:picChg>
        <pc:picChg chg="add del">
          <ac:chgData name="Usman Khan" userId="S::ukhan071@uottawa.ca::7b2c0c7f-fa68-4d05-95ae-0488acb7eea7" providerId="AD" clId="Web-{2B26427E-32BA-EB2B-B049-2DB1966461FC}" dt="2023-06-09T04:20:36.174" v="36"/>
          <ac:picMkLst>
            <pc:docMk/>
            <pc:sldMk cId="1310829708" sldId="262"/>
            <ac:picMk id="28" creationId="{D35DA97D-88F8-4249-B650-4FC9FD50A382}"/>
          </ac:picMkLst>
        </pc:picChg>
        <pc:picChg chg="add del">
          <ac:chgData name="Usman Khan" userId="S::ukhan071@uottawa.ca::7b2c0c7f-fa68-4d05-95ae-0488acb7eea7" providerId="AD" clId="Web-{2B26427E-32BA-EB2B-B049-2DB1966461FC}" dt="2023-06-09T04:20:36.174" v="36"/>
          <ac:picMkLst>
            <pc:docMk/>
            <pc:sldMk cId="1310829708" sldId="262"/>
            <ac:picMk id="30" creationId="{43F38673-6E30-4BAE-AC67-0B283EBF4291}"/>
          </ac:picMkLst>
        </pc:picChg>
      </pc:sldChg>
      <pc:sldChg chg="modSp">
        <pc:chgData name="Usman Khan" userId="S::ukhan071@uottawa.ca::7b2c0c7f-fa68-4d05-95ae-0488acb7eea7" providerId="AD" clId="Web-{2B26427E-32BA-EB2B-B049-2DB1966461FC}" dt="2023-06-09T04:31:51.204" v="284" actId="1076"/>
        <pc:sldMkLst>
          <pc:docMk/>
          <pc:sldMk cId="1304714279" sldId="263"/>
        </pc:sldMkLst>
        <pc:spChg chg="mod">
          <ac:chgData name="Usman Khan" userId="S::ukhan071@uottawa.ca::7b2c0c7f-fa68-4d05-95ae-0488acb7eea7" providerId="AD" clId="Web-{2B26427E-32BA-EB2B-B049-2DB1966461FC}" dt="2023-06-09T04:31:51.204" v="284" actId="1076"/>
          <ac:spMkLst>
            <pc:docMk/>
            <pc:sldMk cId="1304714279" sldId="263"/>
            <ac:spMk id="3" creationId="{1FB919B9-9AA3-5584-68EF-8D22A7F1AE57}"/>
          </ac:spMkLst>
        </pc:spChg>
      </pc:sldChg>
      <pc:sldChg chg="modSp">
        <pc:chgData name="Usman Khan" userId="S::ukhan071@uottawa.ca::7b2c0c7f-fa68-4d05-95ae-0488acb7eea7" providerId="AD" clId="Web-{2B26427E-32BA-EB2B-B049-2DB1966461FC}" dt="2023-06-09T04:31:14.813" v="281" actId="20577"/>
        <pc:sldMkLst>
          <pc:docMk/>
          <pc:sldMk cId="2534319548" sldId="266"/>
        </pc:sldMkLst>
        <pc:spChg chg="mod">
          <ac:chgData name="Usman Khan" userId="S::ukhan071@uottawa.ca::7b2c0c7f-fa68-4d05-95ae-0488acb7eea7" providerId="AD" clId="Web-{2B26427E-32BA-EB2B-B049-2DB1966461FC}" dt="2023-06-09T04:31:14.813" v="281" actId="20577"/>
          <ac:spMkLst>
            <pc:docMk/>
            <pc:sldMk cId="2534319548" sldId="266"/>
            <ac:spMk id="3" creationId="{0B4ADF67-E906-05E2-EF06-79FEFC493685}"/>
          </ac:spMkLst>
        </pc:spChg>
      </pc:sldChg>
      <pc:sldChg chg="add del">
        <pc:chgData name="Usman Khan" userId="S::ukhan071@uottawa.ca::7b2c0c7f-fa68-4d05-95ae-0488acb7eea7" providerId="AD" clId="Web-{2B26427E-32BA-EB2B-B049-2DB1966461FC}" dt="2023-06-09T02:13:38.139" v="1"/>
        <pc:sldMkLst>
          <pc:docMk/>
          <pc:sldMk cId="1506302504" sldId="270"/>
        </pc:sldMkLst>
      </pc:sldChg>
      <pc:sldChg chg="modSp">
        <pc:chgData name="Usman Khan" userId="S::ukhan071@uottawa.ca::7b2c0c7f-fa68-4d05-95ae-0488acb7eea7" providerId="AD" clId="Web-{2B26427E-32BA-EB2B-B049-2DB1966461FC}" dt="2023-06-09T04:32:53.877" v="285" actId="1076"/>
        <pc:sldMkLst>
          <pc:docMk/>
          <pc:sldMk cId="1822261294" sldId="273"/>
        </pc:sldMkLst>
        <pc:spChg chg="mod">
          <ac:chgData name="Usman Khan" userId="S::ukhan071@uottawa.ca::7b2c0c7f-fa68-4d05-95ae-0488acb7eea7" providerId="AD" clId="Web-{2B26427E-32BA-EB2B-B049-2DB1966461FC}" dt="2023-06-09T04:32:53.877" v="285" actId="1076"/>
          <ac:spMkLst>
            <pc:docMk/>
            <pc:sldMk cId="1822261294" sldId="273"/>
            <ac:spMk id="3" creationId="{1FB919B9-9AA3-5584-68EF-8D22A7F1AE57}"/>
          </ac:spMkLst>
        </pc:spChg>
      </pc:sldChg>
    </pc:docChg>
  </pc:docChgLst>
  <pc:docChgLst>
    <pc:chgData name="Usman Khan" userId="S::ukhan071@uottawa.ca::7b2c0c7f-fa68-4d05-95ae-0488acb7eea7" providerId="AD" clId="Web-{E94A9CDB-406B-90E4-16F4-76F6ED27FE07}"/>
    <pc:docChg chg="modSld addMainMaster delMainMaster">
      <pc:chgData name="Usman Khan" userId="S::ukhan071@uottawa.ca::7b2c0c7f-fa68-4d05-95ae-0488acb7eea7" providerId="AD" clId="Web-{E94A9CDB-406B-90E4-16F4-76F6ED27FE07}" dt="2023-06-07T22:42:23.518" v="24" actId="20577"/>
      <pc:docMkLst>
        <pc:docMk/>
      </pc:docMkLst>
      <pc:sldChg chg="addSp modSp mod setBg modClrScheme setClrOvrMap chgLayout">
        <pc:chgData name="Usman Khan" userId="S::ukhan071@uottawa.ca::7b2c0c7f-fa68-4d05-95ae-0488acb7eea7" providerId="AD" clId="Web-{E94A9CDB-406B-90E4-16F4-76F6ED27FE07}" dt="2023-06-07T22:42:23.518" v="24" actId="20577"/>
        <pc:sldMkLst>
          <pc:docMk/>
          <pc:sldMk cId="109857222" sldId="256"/>
        </pc:sldMkLst>
        <pc:spChg chg="mod ord">
          <ac:chgData name="Usman Khan" userId="S::ukhan071@uottawa.ca::7b2c0c7f-fa68-4d05-95ae-0488acb7eea7" providerId="AD" clId="Web-{E94A9CDB-406B-90E4-16F4-76F6ED27FE07}" dt="2023-06-07T22:42:23.518" v="24" actId="20577"/>
          <ac:spMkLst>
            <pc:docMk/>
            <pc:sldMk cId="109857222" sldId="256"/>
            <ac:spMk id="2" creationId="{00000000-0000-0000-0000-000000000000}"/>
          </ac:spMkLst>
        </pc:spChg>
        <pc:spChg chg="mod ord">
          <ac:chgData name="Usman Khan" userId="S::ukhan071@uottawa.ca::7b2c0c7f-fa68-4d05-95ae-0488acb7eea7" providerId="AD" clId="Web-{E94A9CDB-406B-90E4-16F4-76F6ED27FE07}" dt="2023-06-07T22:41:29.923" v="8" actId="20577"/>
          <ac:spMkLst>
            <pc:docMk/>
            <pc:sldMk cId="109857222" sldId="256"/>
            <ac:spMk id="3" creationId="{00000000-0000-0000-0000-000000000000}"/>
          </ac:spMkLst>
        </pc:spChg>
        <pc:spChg chg="add">
          <ac:chgData name="Usman Khan" userId="S::ukhan071@uottawa.ca::7b2c0c7f-fa68-4d05-95ae-0488acb7eea7" providerId="AD" clId="Web-{E94A9CDB-406B-90E4-16F4-76F6ED27FE07}" dt="2023-06-07T22:41:16.767" v="6"/>
          <ac:spMkLst>
            <pc:docMk/>
            <pc:sldMk cId="109857222" sldId="256"/>
            <ac:spMk id="21" creationId="{4FA533C5-33E3-4611-AF9F-72811D8B26A6}"/>
          </ac:spMkLst>
        </pc:spChg>
        <pc:spChg chg="add">
          <ac:chgData name="Usman Khan" userId="S::ukhan071@uottawa.ca::7b2c0c7f-fa68-4d05-95ae-0488acb7eea7" providerId="AD" clId="Web-{E94A9CDB-406B-90E4-16F4-76F6ED27FE07}" dt="2023-06-07T22:41:16.767" v="6"/>
          <ac:spMkLst>
            <pc:docMk/>
            <pc:sldMk cId="109857222" sldId="256"/>
            <ac:spMk id="22" creationId="{BB237A14-61B1-4C00-A670-5D8D68A8668E}"/>
          </ac:spMkLst>
        </pc:spChg>
        <pc:spChg chg="add">
          <ac:chgData name="Usman Khan" userId="S::ukhan071@uottawa.ca::7b2c0c7f-fa68-4d05-95ae-0488acb7eea7" providerId="AD" clId="Web-{E94A9CDB-406B-90E4-16F4-76F6ED27FE07}" dt="2023-06-07T22:41:16.767" v="6"/>
          <ac:spMkLst>
            <pc:docMk/>
            <pc:sldMk cId="109857222" sldId="256"/>
            <ac:spMk id="24" creationId="{8598F259-6F54-47A3-8D13-1603D786A328}"/>
          </ac:spMkLst>
        </pc:spChg>
        <pc:spChg chg="add">
          <ac:chgData name="Usman Khan" userId="S::ukhan071@uottawa.ca::7b2c0c7f-fa68-4d05-95ae-0488acb7eea7" providerId="AD" clId="Web-{E94A9CDB-406B-90E4-16F4-76F6ED27FE07}" dt="2023-06-07T22:41:16.767" v="6"/>
          <ac:spMkLst>
            <pc:docMk/>
            <pc:sldMk cId="109857222" sldId="256"/>
            <ac:spMk id="26" creationId="{0BA768A8-4FED-4ED8-9E46-6BE72188ECD2}"/>
          </ac:spMkLst>
        </pc:spChg>
        <pc:spChg chg="add">
          <ac:chgData name="Usman Khan" userId="S::ukhan071@uottawa.ca::7b2c0c7f-fa68-4d05-95ae-0488acb7eea7" providerId="AD" clId="Web-{E94A9CDB-406B-90E4-16F4-76F6ED27FE07}" dt="2023-06-07T22:41:16.767" v="6"/>
          <ac:spMkLst>
            <pc:docMk/>
            <pc:sldMk cId="109857222" sldId="256"/>
            <ac:spMk id="27" creationId="{87F0FDC4-AD8C-47D9-9131-623C98ADB0AE}"/>
          </ac:spMkLst>
        </pc:spChg>
        <pc:spChg chg="add">
          <ac:chgData name="Usman Khan" userId="S::ukhan071@uottawa.ca::7b2c0c7f-fa68-4d05-95ae-0488acb7eea7" providerId="AD" clId="Web-{E94A9CDB-406B-90E4-16F4-76F6ED27FE07}" dt="2023-06-07T22:41:16.767" v="6"/>
          <ac:spMkLst>
            <pc:docMk/>
            <pc:sldMk cId="109857222" sldId="256"/>
            <ac:spMk id="28" creationId="{052BEFF1-896C-45B1-B02C-96A6A1BC389A}"/>
          </ac:spMkLst>
        </pc:spChg>
        <pc:picChg chg="add">
          <ac:chgData name="Usman Khan" userId="S::ukhan071@uottawa.ca::7b2c0c7f-fa68-4d05-95ae-0488acb7eea7" providerId="AD" clId="Web-{E94A9CDB-406B-90E4-16F4-76F6ED27FE07}" dt="2023-06-07T22:41:16.767" v="6"/>
          <ac:picMkLst>
            <pc:docMk/>
            <pc:sldMk cId="109857222" sldId="256"/>
            <ac:picMk id="15" creationId="{91B28F63-CF00-448F-B141-FE33C33B1891}"/>
          </ac:picMkLst>
        </pc:picChg>
        <pc:picChg chg="add">
          <ac:chgData name="Usman Khan" userId="S::ukhan071@uottawa.ca::7b2c0c7f-fa68-4d05-95ae-0488acb7eea7" providerId="AD" clId="Web-{E94A9CDB-406B-90E4-16F4-76F6ED27FE07}" dt="2023-06-07T22:41:16.767" v="6"/>
          <ac:picMkLst>
            <pc:docMk/>
            <pc:sldMk cId="109857222" sldId="256"/>
            <ac:picMk id="19" creationId="{2AE609E2-8522-44E4-9077-980E5BCF3E14}"/>
          </ac:picMkLst>
        </pc:picChg>
        <pc:picChg chg="add">
          <ac:chgData name="Usman Khan" userId="S::ukhan071@uottawa.ca::7b2c0c7f-fa68-4d05-95ae-0488acb7eea7" providerId="AD" clId="Web-{E94A9CDB-406B-90E4-16F4-76F6ED27FE07}" dt="2023-06-07T22:41:16.767" v="6"/>
          <ac:picMkLst>
            <pc:docMk/>
            <pc:sldMk cId="109857222" sldId="256"/>
            <ac:picMk id="23" creationId="{8949AD42-25FD-4C3D-9EEE-B7FEC5809988}"/>
          </ac:picMkLst>
        </pc:picChg>
        <pc:picChg chg="add">
          <ac:chgData name="Usman Khan" userId="S::ukhan071@uottawa.ca::7b2c0c7f-fa68-4d05-95ae-0488acb7eea7" providerId="AD" clId="Web-{E94A9CDB-406B-90E4-16F4-76F6ED27FE07}" dt="2023-06-07T22:41:16.767" v="6"/>
          <ac:picMkLst>
            <pc:docMk/>
            <pc:sldMk cId="109857222" sldId="256"/>
            <ac:picMk id="25" creationId="{6AC7D913-60B7-4603-881B-831DA5D3A940}"/>
          </ac:picMkLst>
        </pc:picChg>
      </pc:sldChg>
      <pc:sldChg chg="modSp mod modClrScheme chgLayout">
        <pc:chgData name="Usman Khan" userId="S::ukhan071@uottawa.ca::7b2c0c7f-fa68-4d05-95ae-0488acb7eea7" providerId="AD" clId="Web-{E94A9CDB-406B-90E4-16F4-76F6ED27FE07}" dt="2023-06-07T22:39:01.358" v="3"/>
        <pc:sldMkLst>
          <pc:docMk/>
          <pc:sldMk cId="870059927" sldId="257"/>
        </pc:sldMkLst>
        <pc:spChg chg="mod ord">
          <ac:chgData name="Usman Khan" userId="S::ukhan071@uottawa.ca::7b2c0c7f-fa68-4d05-95ae-0488acb7eea7" providerId="AD" clId="Web-{E94A9CDB-406B-90E4-16F4-76F6ED27FE07}" dt="2023-06-07T22:39:01.358" v="3"/>
          <ac:spMkLst>
            <pc:docMk/>
            <pc:sldMk cId="870059927" sldId="257"/>
            <ac:spMk id="2" creationId="{D020BF69-2910-C2A0-0481-5D65689B19A1}"/>
          </ac:spMkLst>
        </pc:spChg>
        <pc:spChg chg="mod ord">
          <ac:chgData name="Usman Khan" userId="S::ukhan071@uottawa.ca::7b2c0c7f-fa68-4d05-95ae-0488acb7eea7" providerId="AD" clId="Web-{E94A9CDB-406B-90E4-16F4-76F6ED27FE07}" dt="2023-06-07T22:39:01.358" v="3"/>
          <ac:spMkLst>
            <pc:docMk/>
            <pc:sldMk cId="870059927" sldId="257"/>
            <ac:spMk id="3" creationId="{BA0D5A20-9166-98A8-98C6-97F7CFFBCF89}"/>
          </ac:spMkLst>
        </pc:spChg>
      </pc:sldChg>
      <pc:sldChg chg="modSp mod modClrScheme chgLayout">
        <pc:chgData name="Usman Khan" userId="S::ukhan071@uottawa.ca::7b2c0c7f-fa68-4d05-95ae-0488acb7eea7" providerId="AD" clId="Web-{E94A9CDB-406B-90E4-16F4-76F6ED27FE07}" dt="2023-06-07T22:39:01.358" v="3"/>
        <pc:sldMkLst>
          <pc:docMk/>
          <pc:sldMk cId="873477150" sldId="258"/>
        </pc:sldMkLst>
        <pc:spChg chg="mod ord">
          <ac:chgData name="Usman Khan" userId="S::ukhan071@uottawa.ca::7b2c0c7f-fa68-4d05-95ae-0488acb7eea7" providerId="AD" clId="Web-{E94A9CDB-406B-90E4-16F4-76F6ED27FE07}" dt="2023-06-07T22:39:01.358" v="3"/>
          <ac:spMkLst>
            <pc:docMk/>
            <pc:sldMk cId="873477150" sldId="258"/>
            <ac:spMk id="2" creationId="{279D43B1-4C44-BA65-6AC9-6F572B10A6A4}"/>
          </ac:spMkLst>
        </pc:spChg>
        <pc:spChg chg="mod ord">
          <ac:chgData name="Usman Khan" userId="S::ukhan071@uottawa.ca::7b2c0c7f-fa68-4d05-95ae-0488acb7eea7" providerId="AD" clId="Web-{E94A9CDB-406B-90E4-16F4-76F6ED27FE07}" dt="2023-06-07T22:39:01.358" v="3"/>
          <ac:spMkLst>
            <pc:docMk/>
            <pc:sldMk cId="873477150" sldId="258"/>
            <ac:spMk id="3" creationId="{1FB919B9-9AA3-5584-68EF-8D22A7F1AE57}"/>
          </ac:spMkLst>
        </pc:spChg>
      </pc:sldChg>
      <pc:sldChg chg="modSp mod modClrScheme chgLayout">
        <pc:chgData name="Usman Khan" userId="S::ukhan071@uottawa.ca::7b2c0c7f-fa68-4d05-95ae-0488acb7eea7" providerId="AD" clId="Web-{E94A9CDB-406B-90E4-16F4-76F6ED27FE07}" dt="2023-06-07T22:39:01.358" v="3"/>
        <pc:sldMkLst>
          <pc:docMk/>
          <pc:sldMk cId="777661939" sldId="259"/>
        </pc:sldMkLst>
        <pc:spChg chg="mod ord">
          <ac:chgData name="Usman Khan" userId="S::ukhan071@uottawa.ca::7b2c0c7f-fa68-4d05-95ae-0488acb7eea7" providerId="AD" clId="Web-{E94A9CDB-406B-90E4-16F4-76F6ED27FE07}" dt="2023-06-07T22:39:01.358" v="3"/>
          <ac:spMkLst>
            <pc:docMk/>
            <pc:sldMk cId="777661939" sldId="259"/>
            <ac:spMk id="2" creationId="{6CAA4C98-D176-ED82-122C-7571287E0D96}"/>
          </ac:spMkLst>
        </pc:spChg>
      </pc:sldChg>
      <pc:sldChg chg="modSp mod modClrScheme chgLayout">
        <pc:chgData name="Usman Khan" userId="S::ukhan071@uottawa.ca::7b2c0c7f-fa68-4d05-95ae-0488acb7eea7" providerId="AD" clId="Web-{E94A9CDB-406B-90E4-16F4-76F6ED27FE07}" dt="2023-06-07T22:39:01.358" v="3"/>
        <pc:sldMkLst>
          <pc:docMk/>
          <pc:sldMk cId="1112268547" sldId="260"/>
        </pc:sldMkLst>
        <pc:spChg chg="mod ord">
          <ac:chgData name="Usman Khan" userId="S::ukhan071@uottawa.ca::7b2c0c7f-fa68-4d05-95ae-0488acb7eea7" providerId="AD" clId="Web-{E94A9CDB-406B-90E4-16F4-76F6ED27FE07}" dt="2023-06-07T22:39:01.358" v="3"/>
          <ac:spMkLst>
            <pc:docMk/>
            <pc:sldMk cId="1112268547" sldId="260"/>
            <ac:spMk id="2" creationId="{C2E762CF-C8B9-A8FF-8911-D1166CD8BB41}"/>
          </ac:spMkLst>
        </pc:spChg>
        <pc:spChg chg="mod ord">
          <ac:chgData name="Usman Khan" userId="S::ukhan071@uottawa.ca::7b2c0c7f-fa68-4d05-95ae-0488acb7eea7" providerId="AD" clId="Web-{E94A9CDB-406B-90E4-16F4-76F6ED27FE07}" dt="2023-06-07T22:39:01.358" v="3"/>
          <ac:spMkLst>
            <pc:docMk/>
            <pc:sldMk cId="1112268547" sldId="260"/>
            <ac:spMk id="3" creationId="{AA49B6E5-729D-C4E3-1DC1-86EA803A5AF1}"/>
          </ac:spMkLst>
        </pc:spChg>
      </pc:sldChg>
      <pc:sldChg chg="modSp mod modClrScheme chgLayout">
        <pc:chgData name="Usman Khan" userId="S::ukhan071@uottawa.ca::7b2c0c7f-fa68-4d05-95ae-0488acb7eea7" providerId="AD" clId="Web-{E94A9CDB-406B-90E4-16F4-76F6ED27FE07}" dt="2023-06-07T22:39:01.358" v="3"/>
        <pc:sldMkLst>
          <pc:docMk/>
          <pc:sldMk cId="1092594663" sldId="261"/>
        </pc:sldMkLst>
        <pc:spChg chg="mod ord">
          <ac:chgData name="Usman Khan" userId="S::ukhan071@uottawa.ca::7b2c0c7f-fa68-4d05-95ae-0488acb7eea7" providerId="AD" clId="Web-{E94A9CDB-406B-90E4-16F4-76F6ED27FE07}" dt="2023-06-07T22:39:01.358" v="3"/>
          <ac:spMkLst>
            <pc:docMk/>
            <pc:sldMk cId="1092594663" sldId="261"/>
            <ac:spMk id="2" creationId="{279D43B1-4C44-BA65-6AC9-6F572B10A6A4}"/>
          </ac:spMkLst>
        </pc:spChg>
      </pc:sldChg>
      <pc:sldChg chg="addSp modSp mod setBg modClrScheme setClrOvrMap chgLayout">
        <pc:chgData name="Usman Khan" userId="S::ukhan071@uottawa.ca::7b2c0c7f-fa68-4d05-95ae-0488acb7eea7" providerId="AD" clId="Web-{E94A9CDB-406B-90E4-16F4-76F6ED27FE07}" dt="2023-06-07T22:40:58.204" v="5"/>
        <pc:sldMkLst>
          <pc:docMk/>
          <pc:sldMk cId="1310829708" sldId="262"/>
        </pc:sldMkLst>
        <pc:spChg chg="mod ord">
          <ac:chgData name="Usman Khan" userId="S::ukhan071@uottawa.ca::7b2c0c7f-fa68-4d05-95ae-0488acb7eea7" providerId="AD" clId="Web-{E94A9CDB-406B-90E4-16F4-76F6ED27FE07}" dt="2023-06-07T22:40:58.204" v="5"/>
          <ac:spMkLst>
            <pc:docMk/>
            <pc:sldMk cId="1310829708" sldId="262"/>
            <ac:spMk id="2" creationId="{279D43B1-4C44-BA65-6AC9-6F572B10A6A4}"/>
          </ac:spMkLst>
        </pc:spChg>
        <pc:spChg chg="mod">
          <ac:chgData name="Usman Khan" userId="S::ukhan071@uottawa.ca::7b2c0c7f-fa68-4d05-95ae-0488acb7eea7" providerId="AD" clId="Web-{E94A9CDB-406B-90E4-16F4-76F6ED27FE07}" dt="2023-06-07T22:40:58.204" v="5"/>
          <ac:spMkLst>
            <pc:docMk/>
            <pc:sldMk cId="1310829708" sldId="262"/>
            <ac:spMk id="6" creationId="{ED4CE174-84BC-C365-629D-A316A6005181}"/>
          </ac:spMkLst>
        </pc:spChg>
        <pc:spChg chg="add">
          <ac:chgData name="Usman Khan" userId="S::ukhan071@uottawa.ca::7b2c0c7f-fa68-4d05-95ae-0488acb7eea7" providerId="AD" clId="Web-{E94A9CDB-406B-90E4-16F4-76F6ED27FE07}" dt="2023-06-07T22:40:58.204" v="5"/>
          <ac:spMkLst>
            <pc:docMk/>
            <pc:sldMk cId="1310829708" sldId="262"/>
            <ac:spMk id="11" creationId="{B4AAD3FD-83A5-4B89-9F8F-01B8870865BE}"/>
          </ac:spMkLst>
        </pc:spChg>
        <pc:spChg chg="add">
          <ac:chgData name="Usman Khan" userId="S::ukhan071@uottawa.ca::7b2c0c7f-fa68-4d05-95ae-0488acb7eea7" providerId="AD" clId="Web-{E94A9CDB-406B-90E4-16F4-76F6ED27FE07}" dt="2023-06-07T22:40:58.204" v="5"/>
          <ac:spMkLst>
            <pc:docMk/>
            <pc:sldMk cId="1310829708" sldId="262"/>
            <ac:spMk id="13" creationId="{61752F1D-FC0F-4103-9584-630E643CCDA6}"/>
          </ac:spMkLst>
        </pc:spChg>
        <pc:spChg chg="add">
          <ac:chgData name="Usman Khan" userId="S::ukhan071@uottawa.ca::7b2c0c7f-fa68-4d05-95ae-0488acb7eea7" providerId="AD" clId="Web-{E94A9CDB-406B-90E4-16F4-76F6ED27FE07}" dt="2023-06-07T22:40:58.204" v="5"/>
          <ac:spMkLst>
            <pc:docMk/>
            <pc:sldMk cId="1310829708" sldId="262"/>
            <ac:spMk id="15" creationId="{70151CB7-E7DE-4917-B831-01DF9CE01306}"/>
          </ac:spMkLst>
        </pc:spChg>
        <pc:spChg chg="add">
          <ac:chgData name="Usman Khan" userId="S::ukhan071@uottawa.ca::7b2c0c7f-fa68-4d05-95ae-0488acb7eea7" providerId="AD" clId="Web-{E94A9CDB-406B-90E4-16F4-76F6ED27FE07}" dt="2023-06-07T22:40:58.204" v="5"/>
          <ac:spMkLst>
            <pc:docMk/>
            <pc:sldMk cId="1310829708" sldId="262"/>
            <ac:spMk id="17" creationId="{A92A1116-1C84-41DF-B803-1F7B0883EC82}"/>
          </ac:spMkLst>
        </pc:spChg>
        <pc:picChg chg="mod ord">
          <ac:chgData name="Usman Khan" userId="S::ukhan071@uottawa.ca::7b2c0c7f-fa68-4d05-95ae-0488acb7eea7" providerId="AD" clId="Web-{E94A9CDB-406B-90E4-16F4-76F6ED27FE07}" dt="2023-06-07T22:40:58.204" v="5"/>
          <ac:picMkLst>
            <pc:docMk/>
            <pc:sldMk cId="1310829708" sldId="262"/>
            <ac:picMk id="4" creationId="{268EF684-2236-18DD-2E11-6011531C9A35}"/>
          </ac:picMkLst>
        </pc:picChg>
      </pc:sldChg>
      <pc:sldChg chg="modSp mod modClrScheme chgLayout">
        <pc:chgData name="Usman Khan" userId="S::ukhan071@uottawa.ca::7b2c0c7f-fa68-4d05-95ae-0488acb7eea7" providerId="AD" clId="Web-{E94A9CDB-406B-90E4-16F4-76F6ED27FE07}" dt="2023-06-07T22:39:01.358" v="3"/>
        <pc:sldMkLst>
          <pc:docMk/>
          <pc:sldMk cId="1304714279" sldId="263"/>
        </pc:sldMkLst>
        <pc:spChg chg="mod ord">
          <ac:chgData name="Usman Khan" userId="S::ukhan071@uottawa.ca::7b2c0c7f-fa68-4d05-95ae-0488acb7eea7" providerId="AD" clId="Web-{E94A9CDB-406B-90E4-16F4-76F6ED27FE07}" dt="2023-06-07T22:39:01.358" v="3"/>
          <ac:spMkLst>
            <pc:docMk/>
            <pc:sldMk cId="1304714279" sldId="263"/>
            <ac:spMk id="2" creationId="{279D43B1-4C44-BA65-6AC9-6F572B10A6A4}"/>
          </ac:spMkLst>
        </pc:spChg>
        <pc:spChg chg="mod ord">
          <ac:chgData name="Usman Khan" userId="S::ukhan071@uottawa.ca::7b2c0c7f-fa68-4d05-95ae-0488acb7eea7" providerId="AD" clId="Web-{E94A9CDB-406B-90E4-16F4-76F6ED27FE07}" dt="2023-06-07T22:39:01.358" v="3"/>
          <ac:spMkLst>
            <pc:docMk/>
            <pc:sldMk cId="1304714279" sldId="263"/>
            <ac:spMk id="3" creationId="{1FB919B9-9AA3-5584-68EF-8D22A7F1AE57}"/>
          </ac:spMkLst>
        </pc:spChg>
      </pc:sldChg>
      <pc:sldChg chg="modSp mod modClrScheme chgLayout">
        <pc:chgData name="Usman Khan" userId="S::ukhan071@uottawa.ca::7b2c0c7f-fa68-4d05-95ae-0488acb7eea7" providerId="AD" clId="Web-{E94A9CDB-406B-90E4-16F4-76F6ED27FE07}" dt="2023-06-07T22:39:01.358" v="3"/>
        <pc:sldMkLst>
          <pc:docMk/>
          <pc:sldMk cId="2492108829" sldId="265"/>
        </pc:sldMkLst>
        <pc:spChg chg="mod ord">
          <ac:chgData name="Usman Khan" userId="S::ukhan071@uottawa.ca::7b2c0c7f-fa68-4d05-95ae-0488acb7eea7" providerId="AD" clId="Web-{E94A9CDB-406B-90E4-16F4-76F6ED27FE07}" dt="2023-06-07T22:39:01.358" v="3"/>
          <ac:spMkLst>
            <pc:docMk/>
            <pc:sldMk cId="2492108829" sldId="265"/>
            <ac:spMk id="2" creationId="{D4D272D3-2E82-C8E4-DE21-E60AD3CEF916}"/>
          </ac:spMkLst>
        </pc:spChg>
        <pc:spChg chg="mod ord">
          <ac:chgData name="Usman Khan" userId="S::ukhan071@uottawa.ca::7b2c0c7f-fa68-4d05-95ae-0488acb7eea7" providerId="AD" clId="Web-{E94A9CDB-406B-90E4-16F4-76F6ED27FE07}" dt="2023-06-07T22:39:01.358" v="3"/>
          <ac:spMkLst>
            <pc:docMk/>
            <pc:sldMk cId="2492108829" sldId="265"/>
            <ac:spMk id="3" creationId="{0B4ADF67-E906-05E2-EF06-79FEFC493685}"/>
          </ac:spMkLst>
        </pc:spChg>
      </pc:sldChg>
      <pc:sldChg chg="modSp mod modClrScheme chgLayout">
        <pc:chgData name="Usman Khan" userId="S::ukhan071@uottawa.ca::7b2c0c7f-fa68-4d05-95ae-0488acb7eea7" providerId="AD" clId="Web-{E94A9CDB-406B-90E4-16F4-76F6ED27FE07}" dt="2023-06-07T22:39:01.358" v="3"/>
        <pc:sldMkLst>
          <pc:docMk/>
          <pc:sldMk cId="2534319548" sldId="266"/>
        </pc:sldMkLst>
        <pc:spChg chg="mod ord">
          <ac:chgData name="Usman Khan" userId="S::ukhan071@uottawa.ca::7b2c0c7f-fa68-4d05-95ae-0488acb7eea7" providerId="AD" clId="Web-{E94A9CDB-406B-90E4-16F4-76F6ED27FE07}" dt="2023-06-07T22:39:01.358" v="3"/>
          <ac:spMkLst>
            <pc:docMk/>
            <pc:sldMk cId="2534319548" sldId="266"/>
            <ac:spMk id="2" creationId="{D4D272D3-2E82-C8E4-DE21-E60AD3CEF916}"/>
          </ac:spMkLst>
        </pc:spChg>
        <pc:spChg chg="mod ord">
          <ac:chgData name="Usman Khan" userId="S::ukhan071@uottawa.ca::7b2c0c7f-fa68-4d05-95ae-0488acb7eea7" providerId="AD" clId="Web-{E94A9CDB-406B-90E4-16F4-76F6ED27FE07}" dt="2023-06-07T22:39:01.358" v="3"/>
          <ac:spMkLst>
            <pc:docMk/>
            <pc:sldMk cId="2534319548" sldId="266"/>
            <ac:spMk id="3" creationId="{0B4ADF67-E906-05E2-EF06-79FEFC493685}"/>
          </ac:spMkLst>
        </pc:spChg>
      </pc:sldChg>
      <pc:sldChg chg="modSp mod modClrScheme chgLayout">
        <pc:chgData name="Usman Khan" userId="S::ukhan071@uottawa.ca::7b2c0c7f-fa68-4d05-95ae-0488acb7eea7" providerId="AD" clId="Web-{E94A9CDB-406B-90E4-16F4-76F6ED27FE07}" dt="2023-06-07T22:39:01.358" v="3"/>
        <pc:sldMkLst>
          <pc:docMk/>
          <pc:sldMk cId="2952561428" sldId="267"/>
        </pc:sldMkLst>
        <pc:spChg chg="mod ord">
          <ac:chgData name="Usman Khan" userId="S::ukhan071@uottawa.ca::7b2c0c7f-fa68-4d05-95ae-0488acb7eea7" providerId="AD" clId="Web-{E94A9CDB-406B-90E4-16F4-76F6ED27FE07}" dt="2023-06-07T22:39:01.358" v="3"/>
          <ac:spMkLst>
            <pc:docMk/>
            <pc:sldMk cId="2952561428" sldId="267"/>
            <ac:spMk id="2" creationId="{D4D272D3-2E82-C8E4-DE21-E60AD3CEF916}"/>
          </ac:spMkLst>
        </pc:spChg>
        <pc:spChg chg="mod ord">
          <ac:chgData name="Usman Khan" userId="S::ukhan071@uottawa.ca::7b2c0c7f-fa68-4d05-95ae-0488acb7eea7" providerId="AD" clId="Web-{E94A9CDB-406B-90E4-16F4-76F6ED27FE07}" dt="2023-06-07T22:39:01.358" v="3"/>
          <ac:spMkLst>
            <pc:docMk/>
            <pc:sldMk cId="2952561428" sldId="267"/>
            <ac:spMk id="3" creationId="{0B4ADF67-E906-05E2-EF06-79FEFC493685}"/>
          </ac:spMkLst>
        </pc:spChg>
      </pc:sldChg>
      <pc:sldChg chg="modSp mod modClrScheme chgLayout">
        <pc:chgData name="Usman Khan" userId="S::ukhan071@uottawa.ca::7b2c0c7f-fa68-4d05-95ae-0488acb7eea7" providerId="AD" clId="Web-{E94A9CDB-406B-90E4-16F4-76F6ED27FE07}" dt="2023-06-07T22:39:01.358" v="3"/>
        <pc:sldMkLst>
          <pc:docMk/>
          <pc:sldMk cId="1540042918" sldId="268"/>
        </pc:sldMkLst>
        <pc:spChg chg="mod ord">
          <ac:chgData name="Usman Khan" userId="S::ukhan071@uottawa.ca::7b2c0c7f-fa68-4d05-95ae-0488acb7eea7" providerId="AD" clId="Web-{E94A9CDB-406B-90E4-16F4-76F6ED27FE07}" dt="2023-06-07T22:39:01.358" v="3"/>
          <ac:spMkLst>
            <pc:docMk/>
            <pc:sldMk cId="1540042918" sldId="268"/>
            <ac:spMk id="2" creationId="{D4D272D3-2E82-C8E4-DE21-E60AD3CEF916}"/>
          </ac:spMkLst>
        </pc:spChg>
        <pc:spChg chg="mod ord">
          <ac:chgData name="Usman Khan" userId="S::ukhan071@uottawa.ca::7b2c0c7f-fa68-4d05-95ae-0488acb7eea7" providerId="AD" clId="Web-{E94A9CDB-406B-90E4-16F4-76F6ED27FE07}" dt="2023-06-07T22:39:01.358" v="3"/>
          <ac:spMkLst>
            <pc:docMk/>
            <pc:sldMk cId="1540042918" sldId="268"/>
            <ac:spMk id="3" creationId="{0B4ADF67-E906-05E2-EF06-79FEFC493685}"/>
          </ac:spMkLst>
        </pc:spChg>
      </pc:sldChg>
      <pc:sldChg chg="modSp mod modClrScheme chgLayout">
        <pc:chgData name="Usman Khan" userId="S::ukhan071@uottawa.ca::7b2c0c7f-fa68-4d05-95ae-0488acb7eea7" providerId="AD" clId="Web-{E94A9CDB-406B-90E4-16F4-76F6ED27FE07}" dt="2023-06-07T22:39:01.358" v="3"/>
        <pc:sldMkLst>
          <pc:docMk/>
          <pc:sldMk cId="971494240" sldId="269"/>
        </pc:sldMkLst>
        <pc:spChg chg="mod ord">
          <ac:chgData name="Usman Khan" userId="S::ukhan071@uottawa.ca::7b2c0c7f-fa68-4d05-95ae-0488acb7eea7" providerId="AD" clId="Web-{E94A9CDB-406B-90E4-16F4-76F6ED27FE07}" dt="2023-06-07T22:39:01.358" v="3"/>
          <ac:spMkLst>
            <pc:docMk/>
            <pc:sldMk cId="971494240" sldId="269"/>
            <ac:spMk id="2" creationId="{0A798614-2E1A-F2F9-370E-F8AA7C3B799A}"/>
          </ac:spMkLst>
        </pc:spChg>
        <pc:spChg chg="mod ord">
          <ac:chgData name="Usman Khan" userId="S::ukhan071@uottawa.ca::7b2c0c7f-fa68-4d05-95ae-0488acb7eea7" providerId="AD" clId="Web-{E94A9CDB-406B-90E4-16F4-76F6ED27FE07}" dt="2023-06-07T22:39:01.358" v="3"/>
          <ac:spMkLst>
            <pc:docMk/>
            <pc:sldMk cId="971494240" sldId="269"/>
            <ac:spMk id="3" creationId="{166311FE-59FD-01F4-EC71-0357CB089FAD}"/>
          </ac:spMkLst>
        </pc:spChg>
      </pc:sldChg>
      <pc:sldChg chg="modSp mod modClrScheme chgLayout">
        <pc:chgData name="Usman Khan" userId="S::ukhan071@uottawa.ca::7b2c0c7f-fa68-4d05-95ae-0488acb7eea7" providerId="AD" clId="Web-{E94A9CDB-406B-90E4-16F4-76F6ED27FE07}" dt="2023-06-07T22:39:01.358" v="3"/>
        <pc:sldMkLst>
          <pc:docMk/>
          <pc:sldMk cId="1506302504" sldId="270"/>
        </pc:sldMkLst>
        <pc:spChg chg="mod ord">
          <ac:chgData name="Usman Khan" userId="S::ukhan071@uottawa.ca::7b2c0c7f-fa68-4d05-95ae-0488acb7eea7" providerId="AD" clId="Web-{E94A9CDB-406B-90E4-16F4-76F6ED27FE07}" dt="2023-06-07T22:39:01.358" v="3"/>
          <ac:spMkLst>
            <pc:docMk/>
            <pc:sldMk cId="1506302504" sldId="270"/>
            <ac:spMk id="2" creationId="{3F4655CE-D3B9-8B30-A1B8-8682E445C9E2}"/>
          </ac:spMkLst>
        </pc:spChg>
        <pc:spChg chg="mod ord">
          <ac:chgData name="Usman Khan" userId="S::ukhan071@uottawa.ca::7b2c0c7f-fa68-4d05-95ae-0488acb7eea7" providerId="AD" clId="Web-{E94A9CDB-406B-90E4-16F4-76F6ED27FE07}" dt="2023-06-07T22:39:01.358" v="3"/>
          <ac:spMkLst>
            <pc:docMk/>
            <pc:sldMk cId="1506302504" sldId="270"/>
            <ac:spMk id="3" creationId="{A4576410-D846-4A1F-8F4E-46F358FBDBF3}"/>
          </ac:spMkLst>
        </pc:spChg>
      </pc:sldChg>
      <pc:sldChg chg="modSp mod modClrScheme chgLayout">
        <pc:chgData name="Usman Khan" userId="S::ukhan071@uottawa.ca::7b2c0c7f-fa68-4d05-95ae-0488acb7eea7" providerId="AD" clId="Web-{E94A9CDB-406B-90E4-16F4-76F6ED27FE07}" dt="2023-06-07T22:39:01.358" v="3"/>
        <pc:sldMkLst>
          <pc:docMk/>
          <pc:sldMk cId="54494659" sldId="271"/>
        </pc:sldMkLst>
        <pc:spChg chg="mod ord">
          <ac:chgData name="Usman Khan" userId="S::ukhan071@uottawa.ca::7b2c0c7f-fa68-4d05-95ae-0488acb7eea7" providerId="AD" clId="Web-{E94A9CDB-406B-90E4-16F4-76F6ED27FE07}" dt="2023-06-07T22:39:01.358" v="3"/>
          <ac:spMkLst>
            <pc:docMk/>
            <pc:sldMk cId="54494659" sldId="271"/>
            <ac:spMk id="2" creationId="{50FB57A9-8A46-BAE5-6D56-5135BD1FAA03}"/>
          </ac:spMkLst>
        </pc:spChg>
        <pc:spChg chg="mod ord">
          <ac:chgData name="Usman Khan" userId="S::ukhan071@uottawa.ca::7b2c0c7f-fa68-4d05-95ae-0488acb7eea7" providerId="AD" clId="Web-{E94A9CDB-406B-90E4-16F4-76F6ED27FE07}" dt="2023-06-07T22:39:01.358" v="3"/>
          <ac:spMkLst>
            <pc:docMk/>
            <pc:sldMk cId="54494659" sldId="271"/>
            <ac:spMk id="3" creationId="{B112BEC6-2696-C7FE-62C9-80FE7AAD1EEA}"/>
          </ac:spMkLst>
        </pc:spChg>
      </pc:sldChg>
      <pc:sldChg chg="modSp mod modClrScheme chgLayout">
        <pc:chgData name="Usman Khan" userId="S::ukhan071@uottawa.ca::7b2c0c7f-fa68-4d05-95ae-0488acb7eea7" providerId="AD" clId="Web-{E94A9CDB-406B-90E4-16F4-76F6ED27FE07}" dt="2023-06-07T22:39:01.358" v="3"/>
        <pc:sldMkLst>
          <pc:docMk/>
          <pc:sldMk cId="1206259083" sldId="272"/>
        </pc:sldMkLst>
        <pc:spChg chg="mod ord">
          <ac:chgData name="Usman Khan" userId="S::ukhan071@uottawa.ca::7b2c0c7f-fa68-4d05-95ae-0488acb7eea7" providerId="AD" clId="Web-{E94A9CDB-406B-90E4-16F4-76F6ED27FE07}" dt="2023-06-07T22:39:01.358" v="3"/>
          <ac:spMkLst>
            <pc:docMk/>
            <pc:sldMk cId="1206259083" sldId="272"/>
            <ac:spMk id="2" creationId="{279D43B1-4C44-BA65-6AC9-6F572B10A6A4}"/>
          </ac:spMkLst>
        </pc:spChg>
        <pc:graphicFrameChg chg="mod ord modGraphic">
          <ac:chgData name="Usman Khan" userId="S::ukhan071@uottawa.ca::7b2c0c7f-fa68-4d05-95ae-0488acb7eea7" providerId="AD" clId="Web-{E94A9CDB-406B-90E4-16F4-76F6ED27FE07}" dt="2023-06-07T22:39:01.358" v="3"/>
          <ac:graphicFrameMkLst>
            <pc:docMk/>
            <pc:sldMk cId="1206259083" sldId="272"/>
            <ac:graphicFrameMk id="7" creationId="{EDE7DC0C-0AA1-4679-C40E-8B500B886F69}"/>
          </ac:graphicFrameMkLst>
        </pc:graphicFrameChg>
      </pc:sldChg>
      <pc:sldChg chg="modSp mod modClrScheme chgLayout">
        <pc:chgData name="Usman Khan" userId="S::ukhan071@uottawa.ca::7b2c0c7f-fa68-4d05-95ae-0488acb7eea7" providerId="AD" clId="Web-{E94A9CDB-406B-90E4-16F4-76F6ED27FE07}" dt="2023-06-07T22:39:01.358" v="3"/>
        <pc:sldMkLst>
          <pc:docMk/>
          <pc:sldMk cId="1822261294" sldId="273"/>
        </pc:sldMkLst>
        <pc:spChg chg="mod ord">
          <ac:chgData name="Usman Khan" userId="S::ukhan071@uottawa.ca::7b2c0c7f-fa68-4d05-95ae-0488acb7eea7" providerId="AD" clId="Web-{E94A9CDB-406B-90E4-16F4-76F6ED27FE07}" dt="2023-06-07T22:39:01.358" v="3"/>
          <ac:spMkLst>
            <pc:docMk/>
            <pc:sldMk cId="1822261294" sldId="273"/>
            <ac:spMk id="2" creationId="{279D43B1-4C44-BA65-6AC9-6F572B10A6A4}"/>
          </ac:spMkLst>
        </pc:spChg>
        <pc:spChg chg="mod ord">
          <ac:chgData name="Usman Khan" userId="S::ukhan071@uottawa.ca::7b2c0c7f-fa68-4d05-95ae-0488acb7eea7" providerId="AD" clId="Web-{E94A9CDB-406B-90E4-16F4-76F6ED27FE07}" dt="2023-06-07T22:39:01.358" v="3"/>
          <ac:spMkLst>
            <pc:docMk/>
            <pc:sldMk cId="1822261294" sldId="273"/>
            <ac:spMk id="3" creationId="{1FB919B9-9AA3-5584-68EF-8D22A7F1AE57}"/>
          </ac:spMkLst>
        </pc:spChg>
      </pc:sldChg>
      <pc:sldChg chg="modSp mod modClrScheme chgLayout">
        <pc:chgData name="Usman Khan" userId="S::ukhan071@uottawa.ca::7b2c0c7f-fa68-4d05-95ae-0488acb7eea7" providerId="AD" clId="Web-{E94A9CDB-406B-90E4-16F4-76F6ED27FE07}" dt="2023-06-07T22:39:01.358" v="3"/>
        <pc:sldMkLst>
          <pc:docMk/>
          <pc:sldMk cId="3986908572" sldId="274"/>
        </pc:sldMkLst>
        <pc:spChg chg="mod ord">
          <ac:chgData name="Usman Khan" userId="S::ukhan071@uottawa.ca::7b2c0c7f-fa68-4d05-95ae-0488acb7eea7" providerId="AD" clId="Web-{E94A9CDB-406B-90E4-16F4-76F6ED27FE07}" dt="2023-06-07T22:39:01.358" v="3"/>
          <ac:spMkLst>
            <pc:docMk/>
            <pc:sldMk cId="3986908572" sldId="274"/>
            <ac:spMk id="2" creationId="{D4D272D3-2E82-C8E4-DE21-E60AD3CEF916}"/>
          </ac:spMkLst>
        </pc:spChg>
        <pc:spChg chg="mod ord">
          <ac:chgData name="Usman Khan" userId="S::ukhan071@uottawa.ca::7b2c0c7f-fa68-4d05-95ae-0488acb7eea7" providerId="AD" clId="Web-{E94A9CDB-406B-90E4-16F4-76F6ED27FE07}" dt="2023-06-07T22:39:01.358" v="3"/>
          <ac:spMkLst>
            <pc:docMk/>
            <pc:sldMk cId="3986908572" sldId="274"/>
            <ac:spMk id="3" creationId="{0B4ADF67-E906-05E2-EF06-79FEFC493685}"/>
          </ac:spMkLst>
        </pc:spChg>
      </pc:sldChg>
      <pc:sldMasterChg chg="del delSldLayout">
        <pc:chgData name="Usman Khan" userId="S::ukhan071@uottawa.ca::7b2c0c7f-fa68-4d05-95ae-0488acb7eea7" providerId="AD" clId="Web-{E94A9CDB-406B-90E4-16F4-76F6ED27FE07}" dt="2023-06-07T22:36:39.153" v="0"/>
        <pc:sldMasterMkLst>
          <pc:docMk/>
          <pc:sldMasterMk cId="2460954070" sldId="2147483660"/>
        </pc:sldMasterMkLst>
        <pc:sldLayoutChg chg="del">
          <pc:chgData name="Usman Khan" userId="S::ukhan071@uottawa.ca::7b2c0c7f-fa68-4d05-95ae-0488acb7eea7" providerId="AD" clId="Web-{E94A9CDB-406B-90E4-16F4-76F6ED27FE07}" dt="2023-06-07T22:36:39.153" v="0"/>
          <pc:sldLayoutMkLst>
            <pc:docMk/>
            <pc:sldMasterMk cId="2460954070" sldId="2147483660"/>
            <pc:sldLayoutMk cId="2385387890" sldId="2147483661"/>
          </pc:sldLayoutMkLst>
        </pc:sldLayoutChg>
        <pc:sldLayoutChg chg="del">
          <pc:chgData name="Usman Khan" userId="S::ukhan071@uottawa.ca::7b2c0c7f-fa68-4d05-95ae-0488acb7eea7" providerId="AD" clId="Web-{E94A9CDB-406B-90E4-16F4-76F6ED27FE07}" dt="2023-06-07T22:36:39.153" v="0"/>
          <pc:sldLayoutMkLst>
            <pc:docMk/>
            <pc:sldMasterMk cId="2460954070" sldId="2147483660"/>
            <pc:sldLayoutMk cId="949138452" sldId="2147483662"/>
          </pc:sldLayoutMkLst>
        </pc:sldLayoutChg>
        <pc:sldLayoutChg chg="del">
          <pc:chgData name="Usman Khan" userId="S::ukhan071@uottawa.ca::7b2c0c7f-fa68-4d05-95ae-0488acb7eea7" providerId="AD" clId="Web-{E94A9CDB-406B-90E4-16F4-76F6ED27FE07}" dt="2023-06-07T22:36:39.153" v="0"/>
          <pc:sldLayoutMkLst>
            <pc:docMk/>
            <pc:sldMasterMk cId="2460954070" sldId="2147483660"/>
            <pc:sldLayoutMk cId="2591524520" sldId="2147483663"/>
          </pc:sldLayoutMkLst>
        </pc:sldLayoutChg>
        <pc:sldLayoutChg chg="del">
          <pc:chgData name="Usman Khan" userId="S::ukhan071@uottawa.ca::7b2c0c7f-fa68-4d05-95ae-0488acb7eea7" providerId="AD" clId="Web-{E94A9CDB-406B-90E4-16F4-76F6ED27FE07}" dt="2023-06-07T22:36:39.153" v="0"/>
          <pc:sldLayoutMkLst>
            <pc:docMk/>
            <pc:sldMasterMk cId="2460954070" sldId="2147483660"/>
            <pc:sldLayoutMk cId="1203092039" sldId="2147483664"/>
          </pc:sldLayoutMkLst>
        </pc:sldLayoutChg>
        <pc:sldLayoutChg chg="del">
          <pc:chgData name="Usman Khan" userId="S::ukhan071@uottawa.ca::7b2c0c7f-fa68-4d05-95ae-0488acb7eea7" providerId="AD" clId="Web-{E94A9CDB-406B-90E4-16F4-76F6ED27FE07}" dt="2023-06-07T22:36:39.153" v="0"/>
          <pc:sldLayoutMkLst>
            <pc:docMk/>
            <pc:sldMasterMk cId="2460954070" sldId="2147483660"/>
            <pc:sldLayoutMk cId="3733172339" sldId="2147483665"/>
          </pc:sldLayoutMkLst>
        </pc:sldLayoutChg>
        <pc:sldLayoutChg chg="del">
          <pc:chgData name="Usman Khan" userId="S::ukhan071@uottawa.ca::7b2c0c7f-fa68-4d05-95ae-0488acb7eea7" providerId="AD" clId="Web-{E94A9CDB-406B-90E4-16F4-76F6ED27FE07}" dt="2023-06-07T22:36:39.153" v="0"/>
          <pc:sldLayoutMkLst>
            <pc:docMk/>
            <pc:sldMasterMk cId="2460954070" sldId="2147483660"/>
            <pc:sldLayoutMk cId="3210312558" sldId="2147483666"/>
          </pc:sldLayoutMkLst>
        </pc:sldLayoutChg>
        <pc:sldLayoutChg chg="del">
          <pc:chgData name="Usman Khan" userId="S::ukhan071@uottawa.ca::7b2c0c7f-fa68-4d05-95ae-0488acb7eea7" providerId="AD" clId="Web-{E94A9CDB-406B-90E4-16F4-76F6ED27FE07}" dt="2023-06-07T22:36:39.153" v="0"/>
          <pc:sldLayoutMkLst>
            <pc:docMk/>
            <pc:sldMasterMk cId="2460954070" sldId="2147483660"/>
            <pc:sldLayoutMk cId="3146388984" sldId="2147483667"/>
          </pc:sldLayoutMkLst>
        </pc:sldLayoutChg>
        <pc:sldLayoutChg chg="del">
          <pc:chgData name="Usman Khan" userId="S::ukhan071@uottawa.ca::7b2c0c7f-fa68-4d05-95ae-0488acb7eea7" providerId="AD" clId="Web-{E94A9CDB-406B-90E4-16F4-76F6ED27FE07}" dt="2023-06-07T22:36:39.153" v="0"/>
          <pc:sldLayoutMkLst>
            <pc:docMk/>
            <pc:sldMasterMk cId="2460954070" sldId="2147483660"/>
            <pc:sldLayoutMk cId="3171841454" sldId="2147483668"/>
          </pc:sldLayoutMkLst>
        </pc:sldLayoutChg>
        <pc:sldLayoutChg chg="del">
          <pc:chgData name="Usman Khan" userId="S::ukhan071@uottawa.ca::7b2c0c7f-fa68-4d05-95ae-0488acb7eea7" providerId="AD" clId="Web-{E94A9CDB-406B-90E4-16F4-76F6ED27FE07}" dt="2023-06-07T22:36:39.153" v="0"/>
          <pc:sldLayoutMkLst>
            <pc:docMk/>
            <pc:sldMasterMk cId="2460954070" sldId="2147483660"/>
            <pc:sldLayoutMk cId="1718958274" sldId="2147483669"/>
          </pc:sldLayoutMkLst>
        </pc:sldLayoutChg>
        <pc:sldLayoutChg chg="del">
          <pc:chgData name="Usman Khan" userId="S::ukhan071@uottawa.ca::7b2c0c7f-fa68-4d05-95ae-0488acb7eea7" providerId="AD" clId="Web-{E94A9CDB-406B-90E4-16F4-76F6ED27FE07}" dt="2023-06-07T22:36:39.153" v="0"/>
          <pc:sldLayoutMkLst>
            <pc:docMk/>
            <pc:sldMasterMk cId="2460954070" sldId="2147483660"/>
            <pc:sldLayoutMk cId="2202905451" sldId="2147483670"/>
          </pc:sldLayoutMkLst>
        </pc:sldLayoutChg>
        <pc:sldLayoutChg chg="del">
          <pc:chgData name="Usman Khan" userId="S::ukhan071@uottawa.ca::7b2c0c7f-fa68-4d05-95ae-0488acb7eea7" providerId="AD" clId="Web-{E94A9CDB-406B-90E4-16F4-76F6ED27FE07}" dt="2023-06-07T22:36:39.153" v="0"/>
          <pc:sldLayoutMkLst>
            <pc:docMk/>
            <pc:sldMasterMk cId="2460954070" sldId="2147483660"/>
            <pc:sldLayoutMk cId="3479445657" sldId="2147483671"/>
          </pc:sldLayoutMkLst>
        </pc:sldLayoutChg>
      </pc:sldMasterChg>
      <pc:sldMasterChg chg="add del addSldLayout delSldLayout modSldLayout">
        <pc:chgData name="Usman Khan" userId="S::ukhan071@uottawa.ca::7b2c0c7f-fa68-4d05-95ae-0488acb7eea7" providerId="AD" clId="Web-{E94A9CDB-406B-90E4-16F4-76F6ED27FE07}" dt="2023-06-07T22:36:48.137" v="1"/>
        <pc:sldMasterMkLst>
          <pc:docMk/>
          <pc:sldMasterMk cId="2509731174" sldId="2147483672"/>
        </pc:sldMasterMkLst>
        <pc:sldLayoutChg chg="add del mod replId">
          <pc:chgData name="Usman Khan" userId="S::ukhan071@uottawa.ca::7b2c0c7f-fa68-4d05-95ae-0488acb7eea7" providerId="AD" clId="Web-{E94A9CDB-406B-90E4-16F4-76F6ED27FE07}" dt="2023-06-07T22:36:48.137" v="1"/>
          <pc:sldLayoutMkLst>
            <pc:docMk/>
            <pc:sldMasterMk cId="2509731174" sldId="2147483672"/>
            <pc:sldLayoutMk cId="3193947297" sldId="2147483673"/>
          </pc:sldLayoutMkLst>
        </pc:sldLayoutChg>
        <pc:sldLayoutChg chg="add del mod replId">
          <pc:chgData name="Usman Khan" userId="S::ukhan071@uottawa.ca::7b2c0c7f-fa68-4d05-95ae-0488acb7eea7" providerId="AD" clId="Web-{E94A9CDB-406B-90E4-16F4-76F6ED27FE07}" dt="2023-06-07T22:36:48.137" v="1"/>
          <pc:sldLayoutMkLst>
            <pc:docMk/>
            <pc:sldMasterMk cId="2509731174" sldId="2147483672"/>
            <pc:sldLayoutMk cId="599239617" sldId="2147483674"/>
          </pc:sldLayoutMkLst>
        </pc:sldLayoutChg>
        <pc:sldLayoutChg chg="add del mod replId">
          <pc:chgData name="Usman Khan" userId="S::ukhan071@uottawa.ca::7b2c0c7f-fa68-4d05-95ae-0488acb7eea7" providerId="AD" clId="Web-{E94A9CDB-406B-90E4-16F4-76F6ED27FE07}" dt="2023-06-07T22:36:48.137" v="1"/>
          <pc:sldLayoutMkLst>
            <pc:docMk/>
            <pc:sldMasterMk cId="2509731174" sldId="2147483672"/>
            <pc:sldLayoutMk cId="639592956" sldId="2147483675"/>
          </pc:sldLayoutMkLst>
        </pc:sldLayoutChg>
        <pc:sldLayoutChg chg="add del mod replId">
          <pc:chgData name="Usman Khan" userId="S::ukhan071@uottawa.ca::7b2c0c7f-fa68-4d05-95ae-0488acb7eea7" providerId="AD" clId="Web-{E94A9CDB-406B-90E4-16F4-76F6ED27FE07}" dt="2023-06-07T22:36:48.137" v="1"/>
          <pc:sldLayoutMkLst>
            <pc:docMk/>
            <pc:sldMasterMk cId="2509731174" sldId="2147483672"/>
            <pc:sldLayoutMk cId="3907370754" sldId="2147483676"/>
          </pc:sldLayoutMkLst>
        </pc:sldLayoutChg>
        <pc:sldLayoutChg chg="add del mod replId">
          <pc:chgData name="Usman Khan" userId="S::ukhan071@uottawa.ca::7b2c0c7f-fa68-4d05-95ae-0488acb7eea7" providerId="AD" clId="Web-{E94A9CDB-406B-90E4-16F4-76F6ED27FE07}" dt="2023-06-07T22:36:48.137" v="1"/>
          <pc:sldLayoutMkLst>
            <pc:docMk/>
            <pc:sldMasterMk cId="2509731174" sldId="2147483672"/>
            <pc:sldLayoutMk cId="639668803" sldId="2147483677"/>
          </pc:sldLayoutMkLst>
        </pc:sldLayoutChg>
        <pc:sldLayoutChg chg="add del mod replId">
          <pc:chgData name="Usman Khan" userId="S::ukhan071@uottawa.ca::7b2c0c7f-fa68-4d05-95ae-0488acb7eea7" providerId="AD" clId="Web-{E94A9CDB-406B-90E4-16F4-76F6ED27FE07}" dt="2023-06-07T22:36:48.137" v="1"/>
          <pc:sldLayoutMkLst>
            <pc:docMk/>
            <pc:sldMasterMk cId="2509731174" sldId="2147483672"/>
            <pc:sldLayoutMk cId="3670987502" sldId="2147483678"/>
          </pc:sldLayoutMkLst>
        </pc:sldLayoutChg>
        <pc:sldLayoutChg chg="add del mod replId">
          <pc:chgData name="Usman Khan" userId="S::ukhan071@uottawa.ca::7b2c0c7f-fa68-4d05-95ae-0488acb7eea7" providerId="AD" clId="Web-{E94A9CDB-406B-90E4-16F4-76F6ED27FE07}" dt="2023-06-07T22:36:48.137" v="1"/>
          <pc:sldLayoutMkLst>
            <pc:docMk/>
            <pc:sldMasterMk cId="2509731174" sldId="2147483672"/>
            <pc:sldLayoutMk cId="335098214" sldId="2147483679"/>
          </pc:sldLayoutMkLst>
        </pc:sldLayoutChg>
        <pc:sldLayoutChg chg="add del mod replId">
          <pc:chgData name="Usman Khan" userId="S::ukhan071@uottawa.ca::7b2c0c7f-fa68-4d05-95ae-0488acb7eea7" providerId="AD" clId="Web-{E94A9CDB-406B-90E4-16F4-76F6ED27FE07}" dt="2023-06-07T22:36:48.137" v="1"/>
          <pc:sldLayoutMkLst>
            <pc:docMk/>
            <pc:sldMasterMk cId="2509731174" sldId="2147483672"/>
            <pc:sldLayoutMk cId="3536712616" sldId="2147483680"/>
          </pc:sldLayoutMkLst>
        </pc:sldLayoutChg>
        <pc:sldLayoutChg chg="add del mod replId">
          <pc:chgData name="Usman Khan" userId="S::ukhan071@uottawa.ca::7b2c0c7f-fa68-4d05-95ae-0488acb7eea7" providerId="AD" clId="Web-{E94A9CDB-406B-90E4-16F4-76F6ED27FE07}" dt="2023-06-07T22:36:48.137" v="1"/>
          <pc:sldLayoutMkLst>
            <pc:docMk/>
            <pc:sldMasterMk cId="2509731174" sldId="2147483672"/>
            <pc:sldLayoutMk cId="56454151" sldId="2147483681"/>
          </pc:sldLayoutMkLst>
        </pc:sldLayoutChg>
        <pc:sldLayoutChg chg="add del mod replId">
          <pc:chgData name="Usman Khan" userId="S::ukhan071@uottawa.ca::7b2c0c7f-fa68-4d05-95ae-0488acb7eea7" providerId="AD" clId="Web-{E94A9CDB-406B-90E4-16F4-76F6ED27FE07}" dt="2023-06-07T22:36:48.137" v="1"/>
          <pc:sldLayoutMkLst>
            <pc:docMk/>
            <pc:sldMasterMk cId="2509731174" sldId="2147483672"/>
            <pc:sldLayoutMk cId="3888577313" sldId="2147483682"/>
          </pc:sldLayoutMkLst>
        </pc:sldLayoutChg>
        <pc:sldLayoutChg chg="add del mod replId">
          <pc:chgData name="Usman Khan" userId="S::ukhan071@uottawa.ca::7b2c0c7f-fa68-4d05-95ae-0488acb7eea7" providerId="AD" clId="Web-{E94A9CDB-406B-90E4-16F4-76F6ED27FE07}" dt="2023-06-07T22:36:48.137" v="1"/>
          <pc:sldLayoutMkLst>
            <pc:docMk/>
            <pc:sldMasterMk cId="2509731174" sldId="2147483672"/>
            <pc:sldLayoutMk cId="3994268232" sldId="2147483683"/>
          </pc:sldLayoutMkLst>
        </pc:sldLayoutChg>
      </pc:sldMasterChg>
      <pc:sldMasterChg chg="add del addSldLayout delSldLayout modSldLayout">
        <pc:chgData name="Usman Khan" userId="S::ukhan071@uottawa.ca::7b2c0c7f-fa68-4d05-95ae-0488acb7eea7" providerId="AD" clId="Web-{E94A9CDB-406B-90E4-16F4-76F6ED27FE07}" dt="2023-06-07T22:38:45.952" v="2"/>
        <pc:sldMasterMkLst>
          <pc:docMk/>
          <pc:sldMasterMk cId="1098440256" sldId="2147483684"/>
        </pc:sldMasterMkLst>
        <pc:sldLayoutChg chg="add del mod replId">
          <pc:chgData name="Usman Khan" userId="S::ukhan071@uottawa.ca::7b2c0c7f-fa68-4d05-95ae-0488acb7eea7" providerId="AD" clId="Web-{E94A9CDB-406B-90E4-16F4-76F6ED27FE07}" dt="2023-06-07T22:38:45.952" v="2"/>
          <pc:sldLayoutMkLst>
            <pc:docMk/>
            <pc:sldMasterMk cId="1098440256" sldId="2147483684"/>
            <pc:sldLayoutMk cId="3713884036" sldId="2147483685"/>
          </pc:sldLayoutMkLst>
        </pc:sldLayoutChg>
        <pc:sldLayoutChg chg="add del mod replId">
          <pc:chgData name="Usman Khan" userId="S::ukhan071@uottawa.ca::7b2c0c7f-fa68-4d05-95ae-0488acb7eea7" providerId="AD" clId="Web-{E94A9CDB-406B-90E4-16F4-76F6ED27FE07}" dt="2023-06-07T22:38:45.952" v="2"/>
          <pc:sldLayoutMkLst>
            <pc:docMk/>
            <pc:sldMasterMk cId="1098440256" sldId="2147483684"/>
            <pc:sldLayoutMk cId="2397292548" sldId="2147483686"/>
          </pc:sldLayoutMkLst>
        </pc:sldLayoutChg>
        <pc:sldLayoutChg chg="add del mod replId">
          <pc:chgData name="Usman Khan" userId="S::ukhan071@uottawa.ca::7b2c0c7f-fa68-4d05-95ae-0488acb7eea7" providerId="AD" clId="Web-{E94A9CDB-406B-90E4-16F4-76F6ED27FE07}" dt="2023-06-07T22:38:45.952" v="2"/>
          <pc:sldLayoutMkLst>
            <pc:docMk/>
            <pc:sldMasterMk cId="1098440256" sldId="2147483684"/>
            <pc:sldLayoutMk cId="2251918965" sldId="2147483687"/>
          </pc:sldLayoutMkLst>
        </pc:sldLayoutChg>
        <pc:sldLayoutChg chg="add del mod replId">
          <pc:chgData name="Usman Khan" userId="S::ukhan071@uottawa.ca::7b2c0c7f-fa68-4d05-95ae-0488acb7eea7" providerId="AD" clId="Web-{E94A9CDB-406B-90E4-16F4-76F6ED27FE07}" dt="2023-06-07T22:38:45.952" v="2"/>
          <pc:sldLayoutMkLst>
            <pc:docMk/>
            <pc:sldMasterMk cId="1098440256" sldId="2147483684"/>
            <pc:sldLayoutMk cId="1766548447" sldId="2147483688"/>
          </pc:sldLayoutMkLst>
        </pc:sldLayoutChg>
        <pc:sldLayoutChg chg="add del mod replId">
          <pc:chgData name="Usman Khan" userId="S::ukhan071@uottawa.ca::7b2c0c7f-fa68-4d05-95ae-0488acb7eea7" providerId="AD" clId="Web-{E94A9CDB-406B-90E4-16F4-76F6ED27FE07}" dt="2023-06-07T22:38:45.952" v="2"/>
          <pc:sldLayoutMkLst>
            <pc:docMk/>
            <pc:sldMasterMk cId="1098440256" sldId="2147483684"/>
            <pc:sldLayoutMk cId="1608614754" sldId="2147483689"/>
          </pc:sldLayoutMkLst>
        </pc:sldLayoutChg>
        <pc:sldLayoutChg chg="add del mod replId">
          <pc:chgData name="Usman Khan" userId="S::ukhan071@uottawa.ca::7b2c0c7f-fa68-4d05-95ae-0488acb7eea7" providerId="AD" clId="Web-{E94A9CDB-406B-90E4-16F4-76F6ED27FE07}" dt="2023-06-07T22:38:45.952" v="2"/>
          <pc:sldLayoutMkLst>
            <pc:docMk/>
            <pc:sldMasterMk cId="1098440256" sldId="2147483684"/>
            <pc:sldLayoutMk cId="3887124534" sldId="2147483690"/>
          </pc:sldLayoutMkLst>
        </pc:sldLayoutChg>
        <pc:sldLayoutChg chg="add del mod replId">
          <pc:chgData name="Usman Khan" userId="S::ukhan071@uottawa.ca::7b2c0c7f-fa68-4d05-95ae-0488acb7eea7" providerId="AD" clId="Web-{E94A9CDB-406B-90E4-16F4-76F6ED27FE07}" dt="2023-06-07T22:38:45.952" v="2"/>
          <pc:sldLayoutMkLst>
            <pc:docMk/>
            <pc:sldMasterMk cId="1098440256" sldId="2147483684"/>
            <pc:sldLayoutMk cId="4270966368" sldId="2147483691"/>
          </pc:sldLayoutMkLst>
        </pc:sldLayoutChg>
        <pc:sldLayoutChg chg="add del mod replId">
          <pc:chgData name="Usman Khan" userId="S::ukhan071@uottawa.ca::7b2c0c7f-fa68-4d05-95ae-0488acb7eea7" providerId="AD" clId="Web-{E94A9CDB-406B-90E4-16F4-76F6ED27FE07}" dt="2023-06-07T22:38:45.952" v="2"/>
          <pc:sldLayoutMkLst>
            <pc:docMk/>
            <pc:sldMasterMk cId="1098440256" sldId="2147483684"/>
            <pc:sldLayoutMk cId="2019247200" sldId="2147483692"/>
          </pc:sldLayoutMkLst>
        </pc:sldLayoutChg>
        <pc:sldLayoutChg chg="add del mod replId">
          <pc:chgData name="Usman Khan" userId="S::ukhan071@uottawa.ca::7b2c0c7f-fa68-4d05-95ae-0488acb7eea7" providerId="AD" clId="Web-{E94A9CDB-406B-90E4-16F4-76F6ED27FE07}" dt="2023-06-07T22:38:45.952" v="2"/>
          <pc:sldLayoutMkLst>
            <pc:docMk/>
            <pc:sldMasterMk cId="1098440256" sldId="2147483684"/>
            <pc:sldLayoutMk cId="428789312" sldId="2147483693"/>
          </pc:sldLayoutMkLst>
        </pc:sldLayoutChg>
        <pc:sldLayoutChg chg="add del mod replId">
          <pc:chgData name="Usman Khan" userId="S::ukhan071@uottawa.ca::7b2c0c7f-fa68-4d05-95ae-0488acb7eea7" providerId="AD" clId="Web-{E94A9CDB-406B-90E4-16F4-76F6ED27FE07}" dt="2023-06-07T22:38:45.952" v="2"/>
          <pc:sldLayoutMkLst>
            <pc:docMk/>
            <pc:sldMasterMk cId="1098440256" sldId="2147483684"/>
            <pc:sldLayoutMk cId="1456817934" sldId="2147483694"/>
          </pc:sldLayoutMkLst>
        </pc:sldLayoutChg>
        <pc:sldLayoutChg chg="add del mod replId">
          <pc:chgData name="Usman Khan" userId="S::ukhan071@uottawa.ca::7b2c0c7f-fa68-4d05-95ae-0488acb7eea7" providerId="AD" clId="Web-{E94A9CDB-406B-90E4-16F4-76F6ED27FE07}" dt="2023-06-07T22:38:45.952" v="2"/>
          <pc:sldLayoutMkLst>
            <pc:docMk/>
            <pc:sldMasterMk cId="1098440256" sldId="2147483684"/>
            <pc:sldLayoutMk cId="1826687451" sldId="2147483695"/>
          </pc:sldLayoutMkLst>
        </pc:sldLayoutChg>
        <pc:sldLayoutChg chg="add del mod replId">
          <pc:chgData name="Usman Khan" userId="S::ukhan071@uottawa.ca::7b2c0c7f-fa68-4d05-95ae-0488acb7eea7" providerId="AD" clId="Web-{E94A9CDB-406B-90E4-16F4-76F6ED27FE07}" dt="2023-06-07T22:38:45.952" v="2"/>
          <pc:sldLayoutMkLst>
            <pc:docMk/>
            <pc:sldMasterMk cId="1098440256" sldId="2147483684"/>
            <pc:sldLayoutMk cId="747205002" sldId="2147483696"/>
          </pc:sldLayoutMkLst>
        </pc:sldLayoutChg>
        <pc:sldLayoutChg chg="add del mod replId">
          <pc:chgData name="Usman Khan" userId="S::ukhan071@uottawa.ca::7b2c0c7f-fa68-4d05-95ae-0488acb7eea7" providerId="AD" clId="Web-{E94A9CDB-406B-90E4-16F4-76F6ED27FE07}" dt="2023-06-07T22:38:45.952" v="2"/>
          <pc:sldLayoutMkLst>
            <pc:docMk/>
            <pc:sldMasterMk cId="1098440256" sldId="2147483684"/>
            <pc:sldLayoutMk cId="783187648" sldId="2147483697"/>
          </pc:sldLayoutMkLst>
        </pc:sldLayoutChg>
        <pc:sldLayoutChg chg="add del mod replId">
          <pc:chgData name="Usman Khan" userId="S::ukhan071@uottawa.ca::7b2c0c7f-fa68-4d05-95ae-0488acb7eea7" providerId="AD" clId="Web-{E94A9CDB-406B-90E4-16F4-76F6ED27FE07}" dt="2023-06-07T22:38:45.952" v="2"/>
          <pc:sldLayoutMkLst>
            <pc:docMk/>
            <pc:sldMasterMk cId="1098440256" sldId="2147483684"/>
            <pc:sldLayoutMk cId="4271061666" sldId="2147483698"/>
          </pc:sldLayoutMkLst>
        </pc:sldLayoutChg>
        <pc:sldLayoutChg chg="add del mod replId">
          <pc:chgData name="Usman Khan" userId="S::ukhan071@uottawa.ca::7b2c0c7f-fa68-4d05-95ae-0488acb7eea7" providerId="AD" clId="Web-{E94A9CDB-406B-90E4-16F4-76F6ED27FE07}" dt="2023-06-07T22:38:45.952" v="2"/>
          <pc:sldLayoutMkLst>
            <pc:docMk/>
            <pc:sldMasterMk cId="1098440256" sldId="2147483684"/>
            <pc:sldLayoutMk cId="2358716607" sldId="2147483699"/>
          </pc:sldLayoutMkLst>
        </pc:sldLayoutChg>
        <pc:sldLayoutChg chg="add del mod replId">
          <pc:chgData name="Usman Khan" userId="S::ukhan071@uottawa.ca::7b2c0c7f-fa68-4d05-95ae-0488acb7eea7" providerId="AD" clId="Web-{E94A9CDB-406B-90E4-16F4-76F6ED27FE07}" dt="2023-06-07T22:38:45.952" v="2"/>
          <pc:sldLayoutMkLst>
            <pc:docMk/>
            <pc:sldMasterMk cId="1098440256" sldId="2147483684"/>
            <pc:sldLayoutMk cId="2228599893" sldId="2147483700"/>
          </pc:sldLayoutMkLst>
        </pc:sldLayoutChg>
        <pc:sldLayoutChg chg="add del mod replId">
          <pc:chgData name="Usman Khan" userId="S::ukhan071@uottawa.ca::7b2c0c7f-fa68-4d05-95ae-0488acb7eea7" providerId="AD" clId="Web-{E94A9CDB-406B-90E4-16F4-76F6ED27FE07}" dt="2023-06-07T22:38:45.952" v="2"/>
          <pc:sldLayoutMkLst>
            <pc:docMk/>
            <pc:sldMasterMk cId="1098440256" sldId="2147483684"/>
            <pc:sldLayoutMk cId="583308845" sldId="2147483701"/>
          </pc:sldLayoutMkLst>
        </pc:sldLayoutChg>
      </pc:sldMasterChg>
      <pc:sldMasterChg chg="add del addSldLayout delSldLayout modSldLayout">
        <pc:chgData name="Usman Khan" userId="S::ukhan071@uottawa.ca::7b2c0c7f-fa68-4d05-95ae-0488acb7eea7" providerId="AD" clId="Web-{E94A9CDB-406B-90E4-16F4-76F6ED27FE07}" dt="2023-06-07T22:39:01.358" v="3"/>
        <pc:sldMasterMkLst>
          <pc:docMk/>
          <pc:sldMasterMk cId="3509669165" sldId="2147483702"/>
        </pc:sldMasterMkLst>
        <pc:sldLayoutChg chg="add del mod replId">
          <pc:chgData name="Usman Khan" userId="S::ukhan071@uottawa.ca::7b2c0c7f-fa68-4d05-95ae-0488acb7eea7" providerId="AD" clId="Web-{E94A9CDB-406B-90E4-16F4-76F6ED27FE07}" dt="2023-06-07T22:39:01.358" v="3"/>
          <pc:sldLayoutMkLst>
            <pc:docMk/>
            <pc:sldMasterMk cId="3509669165" sldId="2147483702"/>
            <pc:sldLayoutMk cId="3187548297" sldId="2147483703"/>
          </pc:sldLayoutMkLst>
        </pc:sldLayoutChg>
        <pc:sldLayoutChg chg="add del mod replId">
          <pc:chgData name="Usman Khan" userId="S::ukhan071@uottawa.ca::7b2c0c7f-fa68-4d05-95ae-0488acb7eea7" providerId="AD" clId="Web-{E94A9CDB-406B-90E4-16F4-76F6ED27FE07}" dt="2023-06-07T22:39:01.358" v="3"/>
          <pc:sldLayoutMkLst>
            <pc:docMk/>
            <pc:sldMasterMk cId="3509669165" sldId="2147483702"/>
            <pc:sldLayoutMk cId="4147225875" sldId="2147483704"/>
          </pc:sldLayoutMkLst>
        </pc:sldLayoutChg>
        <pc:sldLayoutChg chg="add del mod replId">
          <pc:chgData name="Usman Khan" userId="S::ukhan071@uottawa.ca::7b2c0c7f-fa68-4d05-95ae-0488acb7eea7" providerId="AD" clId="Web-{E94A9CDB-406B-90E4-16F4-76F6ED27FE07}" dt="2023-06-07T22:39:01.358" v="3"/>
          <pc:sldLayoutMkLst>
            <pc:docMk/>
            <pc:sldMasterMk cId="3509669165" sldId="2147483702"/>
            <pc:sldLayoutMk cId="1418791631" sldId="2147483705"/>
          </pc:sldLayoutMkLst>
        </pc:sldLayoutChg>
        <pc:sldLayoutChg chg="add del mod replId">
          <pc:chgData name="Usman Khan" userId="S::ukhan071@uottawa.ca::7b2c0c7f-fa68-4d05-95ae-0488acb7eea7" providerId="AD" clId="Web-{E94A9CDB-406B-90E4-16F4-76F6ED27FE07}" dt="2023-06-07T22:39:01.358" v="3"/>
          <pc:sldLayoutMkLst>
            <pc:docMk/>
            <pc:sldMasterMk cId="3509669165" sldId="2147483702"/>
            <pc:sldLayoutMk cId="3039438054" sldId="2147483706"/>
          </pc:sldLayoutMkLst>
        </pc:sldLayoutChg>
        <pc:sldLayoutChg chg="add del mod replId">
          <pc:chgData name="Usman Khan" userId="S::ukhan071@uottawa.ca::7b2c0c7f-fa68-4d05-95ae-0488acb7eea7" providerId="AD" clId="Web-{E94A9CDB-406B-90E4-16F4-76F6ED27FE07}" dt="2023-06-07T22:39:01.358" v="3"/>
          <pc:sldLayoutMkLst>
            <pc:docMk/>
            <pc:sldMasterMk cId="3509669165" sldId="2147483702"/>
            <pc:sldLayoutMk cId="3572395011" sldId="2147483707"/>
          </pc:sldLayoutMkLst>
        </pc:sldLayoutChg>
        <pc:sldLayoutChg chg="add del mod replId">
          <pc:chgData name="Usman Khan" userId="S::ukhan071@uottawa.ca::7b2c0c7f-fa68-4d05-95ae-0488acb7eea7" providerId="AD" clId="Web-{E94A9CDB-406B-90E4-16F4-76F6ED27FE07}" dt="2023-06-07T22:39:01.358" v="3"/>
          <pc:sldLayoutMkLst>
            <pc:docMk/>
            <pc:sldMasterMk cId="3509669165" sldId="2147483702"/>
            <pc:sldLayoutMk cId="1571707067" sldId="2147483708"/>
          </pc:sldLayoutMkLst>
        </pc:sldLayoutChg>
        <pc:sldLayoutChg chg="add del mod replId">
          <pc:chgData name="Usman Khan" userId="S::ukhan071@uottawa.ca::7b2c0c7f-fa68-4d05-95ae-0488acb7eea7" providerId="AD" clId="Web-{E94A9CDB-406B-90E4-16F4-76F6ED27FE07}" dt="2023-06-07T22:39:01.358" v="3"/>
          <pc:sldLayoutMkLst>
            <pc:docMk/>
            <pc:sldMasterMk cId="3509669165" sldId="2147483702"/>
            <pc:sldLayoutMk cId="2048951147" sldId="2147483709"/>
          </pc:sldLayoutMkLst>
        </pc:sldLayoutChg>
        <pc:sldLayoutChg chg="add del mod replId">
          <pc:chgData name="Usman Khan" userId="S::ukhan071@uottawa.ca::7b2c0c7f-fa68-4d05-95ae-0488acb7eea7" providerId="AD" clId="Web-{E94A9CDB-406B-90E4-16F4-76F6ED27FE07}" dt="2023-06-07T22:39:01.358" v="3"/>
          <pc:sldLayoutMkLst>
            <pc:docMk/>
            <pc:sldMasterMk cId="3509669165" sldId="2147483702"/>
            <pc:sldLayoutMk cId="103144183" sldId="2147483710"/>
          </pc:sldLayoutMkLst>
        </pc:sldLayoutChg>
        <pc:sldLayoutChg chg="add del mod replId">
          <pc:chgData name="Usman Khan" userId="S::ukhan071@uottawa.ca::7b2c0c7f-fa68-4d05-95ae-0488acb7eea7" providerId="AD" clId="Web-{E94A9CDB-406B-90E4-16F4-76F6ED27FE07}" dt="2023-06-07T22:39:01.358" v="3"/>
          <pc:sldLayoutMkLst>
            <pc:docMk/>
            <pc:sldMasterMk cId="3509669165" sldId="2147483702"/>
            <pc:sldLayoutMk cId="3525539871" sldId="2147483711"/>
          </pc:sldLayoutMkLst>
        </pc:sldLayoutChg>
        <pc:sldLayoutChg chg="add del mod replId">
          <pc:chgData name="Usman Khan" userId="S::ukhan071@uottawa.ca::7b2c0c7f-fa68-4d05-95ae-0488acb7eea7" providerId="AD" clId="Web-{E94A9CDB-406B-90E4-16F4-76F6ED27FE07}" dt="2023-06-07T22:39:01.358" v="3"/>
          <pc:sldLayoutMkLst>
            <pc:docMk/>
            <pc:sldMasterMk cId="3509669165" sldId="2147483702"/>
            <pc:sldLayoutMk cId="1033710023" sldId="2147483712"/>
          </pc:sldLayoutMkLst>
        </pc:sldLayoutChg>
        <pc:sldLayoutChg chg="add del mod replId">
          <pc:chgData name="Usman Khan" userId="S::ukhan071@uottawa.ca::7b2c0c7f-fa68-4d05-95ae-0488acb7eea7" providerId="AD" clId="Web-{E94A9CDB-406B-90E4-16F4-76F6ED27FE07}" dt="2023-06-07T22:39:01.358" v="3"/>
          <pc:sldLayoutMkLst>
            <pc:docMk/>
            <pc:sldMasterMk cId="3509669165" sldId="2147483702"/>
            <pc:sldLayoutMk cId="607791683" sldId="2147483713"/>
          </pc:sldLayoutMkLst>
        </pc:sldLayoutChg>
      </pc:sldMasterChg>
      <pc:sldMasterChg chg="add addSldLayout modSldLayout">
        <pc:chgData name="Usman Khan" userId="S::ukhan071@uottawa.ca::7b2c0c7f-fa68-4d05-95ae-0488acb7eea7" providerId="AD" clId="Web-{E94A9CDB-406B-90E4-16F4-76F6ED27FE07}" dt="2023-06-07T22:39:01.358" v="3"/>
        <pc:sldMasterMkLst>
          <pc:docMk/>
          <pc:sldMasterMk cId="3076494794" sldId="2147483714"/>
        </pc:sldMasterMkLst>
        <pc:sldLayoutChg chg="add mod replId">
          <pc:chgData name="Usman Khan" userId="S::ukhan071@uottawa.ca::7b2c0c7f-fa68-4d05-95ae-0488acb7eea7" providerId="AD" clId="Web-{E94A9CDB-406B-90E4-16F4-76F6ED27FE07}" dt="2023-06-07T22:39:01.358" v="3"/>
          <pc:sldLayoutMkLst>
            <pc:docMk/>
            <pc:sldMasterMk cId="3076494794" sldId="2147483714"/>
            <pc:sldLayoutMk cId="1019413498" sldId="2147483715"/>
          </pc:sldLayoutMkLst>
        </pc:sldLayoutChg>
        <pc:sldLayoutChg chg="add mod replId">
          <pc:chgData name="Usman Khan" userId="S::ukhan071@uottawa.ca::7b2c0c7f-fa68-4d05-95ae-0488acb7eea7" providerId="AD" clId="Web-{E94A9CDB-406B-90E4-16F4-76F6ED27FE07}" dt="2023-06-07T22:39:01.358" v="3"/>
          <pc:sldLayoutMkLst>
            <pc:docMk/>
            <pc:sldMasterMk cId="3076494794" sldId="2147483714"/>
            <pc:sldLayoutMk cId="3421111700" sldId="2147483716"/>
          </pc:sldLayoutMkLst>
        </pc:sldLayoutChg>
        <pc:sldLayoutChg chg="add mod replId">
          <pc:chgData name="Usman Khan" userId="S::ukhan071@uottawa.ca::7b2c0c7f-fa68-4d05-95ae-0488acb7eea7" providerId="AD" clId="Web-{E94A9CDB-406B-90E4-16F4-76F6ED27FE07}" dt="2023-06-07T22:39:01.358" v="3"/>
          <pc:sldLayoutMkLst>
            <pc:docMk/>
            <pc:sldMasterMk cId="3076494794" sldId="2147483714"/>
            <pc:sldLayoutMk cId="1091208914" sldId="2147483717"/>
          </pc:sldLayoutMkLst>
        </pc:sldLayoutChg>
        <pc:sldLayoutChg chg="add mod replId">
          <pc:chgData name="Usman Khan" userId="S::ukhan071@uottawa.ca::7b2c0c7f-fa68-4d05-95ae-0488acb7eea7" providerId="AD" clId="Web-{E94A9CDB-406B-90E4-16F4-76F6ED27FE07}" dt="2023-06-07T22:39:01.358" v="3"/>
          <pc:sldLayoutMkLst>
            <pc:docMk/>
            <pc:sldMasterMk cId="3076494794" sldId="2147483714"/>
            <pc:sldLayoutMk cId="4215515636" sldId="2147483718"/>
          </pc:sldLayoutMkLst>
        </pc:sldLayoutChg>
        <pc:sldLayoutChg chg="add mod replId">
          <pc:chgData name="Usman Khan" userId="S::ukhan071@uottawa.ca::7b2c0c7f-fa68-4d05-95ae-0488acb7eea7" providerId="AD" clId="Web-{E94A9CDB-406B-90E4-16F4-76F6ED27FE07}" dt="2023-06-07T22:39:01.358" v="3"/>
          <pc:sldLayoutMkLst>
            <pc:docMk/>
            <pc:sldMasterMk cId="3076494794" sldId="2147483714"/>
            <pc:sldLayoutMk cId="2214635943" sldId="2147483719"/>
          </pc:sldLayoutMkLst>
        </pc:sldLayoutChg>
        <pc:sldLayoutChg chg="add mod replId">
          <pc:chgData name="Usman Khan" userId="S::ukhan071@uottawa.ca::7b2c0c7f-fa68-4d05-95ae-0488acb7eea7" providerId="AD" clId="Web-{E94A9CDB-406B-90E4-16F4-76F6ED27FE07}" dt="2023-06-07T22:39:01.358" v="3"/>
          <pc:sldLayoutMkLst>
            <pc:docMk/>
            <pc:sldMasterMk cId="3076494794" sldId="2147483714"/>
            <pc:sldLayoutMk cId="3427021530" sldId="2147483720"/>
          </pc:sldLayoutMkLst>
        </pc:sldLayoutChg>
        <pc:sldLayoutChg chg="add mod replId">
          <pc:chgData name="Usman Khan" userId="S::ukhan071@uottawa.ca::7b2c0c7f-fa68-4d05-95ae-0488acb7eea7" providerId="AD" clId="Web-{E94A9CDB-406B-90E4-16F4-76F6ED27FE07}" dt="2023-06-07T22:39:01.358" v="3"/>
          <pc:sldLayoutMkLst>
            <pc:docMk/>
            <pc:sldMasterMk cId="3076494794" sldId="2147483714"/>
            <pc:sldLayoutMk cId="1116344309" sldId="2147483721"/>
          </pc:sldLayoutMkLst>
        </pc:sldLayoutChg>
        <pc:sldLayoutChg chg="add mod replId">
          <pc:chgData name="Usman Khan" userId="S::ukhan071@uottawa.ca::7b2c0c7f-fa68-4d05-95ae-0488acb7eea7" providerId="AD" clId="Web-{E94A9CDB-406B-90E4-16F4-76F6ED27FE07}" dt="2023-06-07T22:39:01.358" v="3"/>
          <pc:sldLayoutMkLst>
            <pc:docMk/>
            <pc:sldMasterMk cId="3076494794" sldId="2147483714"/>
            <pc:sldLayoutMk cId="849915878" sldId="2147483722"/>
          </pc:sldLayoutMkLst>
        </pc:sldLayoutChg>
        <pc:sldLayoutChg chg="add mod replId">
          <pc:chgData name="Usman Khan" userId="S::ukhan071@uottawa.ca::7b2c0c7f-fa68-4d05-95ae-0488acb7eea7" providerId="AD" clId="Web-{E94A9CDB-406B-90E4-16F4-76F6ED27FE07}" dt="2023-06-07T22:39:01.358" v="3"/>
          <pc:sldLayoutMkLst>
            <pc:docMk/>
            <pc:sldMasterMk cId="3076494794" sldId="2147483714"/>
            <pc:sldLayoutMk cId="2778623081" sldId="2147483723"/>
          </pc:sldLayoutMkLst>
        </pc:sldLayoutChg>
        <pc:sldLayoutChg chg="add mod replId">
          <pc:chgData name="Usman Khan" userId="S::ukhan071@uottawa.ca::7b2c0c7f-fa68-4d05-95ae-0488acb7eea7" providerId="AD" clId="Web-{E94A9CDB-406B-90E4-16F4-76F6ED27FE07}" dt="2023-06-07T22:39:01.358" v="3"/>
          <pc:sldLayoutMkLst>
            <pc:docMk/>
            <pc:sldMasterMk cId="3076494794" sldId="2147483714"/>
            <pc:sldLayoutMk cId="2401394962" sldId="2147483724"/>
          </pc:sldLayoutMkLst>
        </pc:sldLayoutChg>
        <pc:sldLayoutChg chg="add mod replId">
          <pc:chgData name="Usman Khan" userId="S::ukhan071@uottawa.ca::7b2c0c7f-fa68-4d05-95ae-0488acb7eea7" providerId="AD" clId="Web-{E94A9CDB-406B-90E4-16F4-76F6ED27FE07}" dt="2023-06-07T22:39:01.358" v="3"/>
          <pc:sldLayoutMkLst>
            <pc:docMk/>
            <pc:sldMasterMk cId="3076494794" sldId="2147483714"/>
            <pc:sldLayoutMk cId="2467208209" sldId="2147483725"/>
          </pc:sldLayoutMkLst>
        </pc:sldLayoutChg>
        <pc:sldLayoutChg chg="add mod replId">
          <pc:chgData name="Usman Khan" userId="S::ukhan071@uottawa.ca::7b2c0c7f-fa68-4d05-95ae-0488acb7eea7" providerId="AD" clId="Web-{E94A9CDB-406B-90E4-16F4-76F6ED27FE07}" dt="2023-06-07T22:39:01.358" v="3"/>
          <pc:sldLayoutMkLst>
            <pc:docMk/>
            <pc:sldMasterMk cId="3076494794" sldId="2147483714"/>
            <pc:sldLayoutMk cId="4214645208" sldId="2147483726"/>
          </pc:sldLayoutMkLst>
        </pc:sldLayoutChg>
        <pc:sldLayoutChg chg="add mod replId">
          <pc:chgData name="Usman Khan" userId="S::ukhan071@uottawa.ca::7b2c0c7f-fa68-4d05-95ae-0488acb7eea7" providerId="AD" clId="Web-{E94A9CDB-406B-90E4-16F4-76F6ED27FE07}" dt="2023-06-07T22:39:01.358" v="3"/>
          <pc:sldLayoutMkLst>
            <pc:docMk/>
            <pc:sldMasterMk cId="3076494794" sldId="2147483714"/>
            <pc:sldLayoutMk cId="3417711003" sldId="2147483727"/>
          </pc:sldLayoutMkLst>
        </pc:sldLayoutChg>
        <pc:sldLayoutChg chg="add mod replId">
          <pc:chgData name="Usman Khan" userId="S::ukhan071@uottawa.ca::7b2c0c7f-fa68-4d05-95ae-0488acb7eea7" providerId="AD" clId="Web-{E94A9CDB-406B-90E4-16F4-76F6ED27FE07}" dt="2023-06-07T22:39:01.358" v="3"/>
          <pc:sldLayoutMkLst>
            <pc:docMk/>
            <pc:sldMasterMk cId="3076494794" sldId="2147483714"/>
            <pc:sldLayoutMk cId="1795367151" sldId="2147483728"/>
          </pc:sldLayoutMkLst>
        </pc:sldLayoutChg>
        <pc:sldLayoutChg chg="add mod replId">
          <pc:chgData name="Usman Khan" userId="S::ukhan071@uottawa.ca::7b2c0c7f-fa68-4d05-95ae-0488acb7eea7" providerId="AD" clId="Web-{E94A9CDB-406B-90E4-16F4-76F6ED27FE07}" dt="2023-06-07T22:39:01.358" v="3"/>
          <pc:sldLayoutMkLst>
            <pc:docMk/>
            <pc:sldMasterMk cId="3076494794" sldId="2147483714"/>
            <pc:sldLayoutMk cId="546628324" sldId="2147483729"/>
          </pc:sldLayoutMkLst>
        </pc:sldLayoutChg>
        <pc:sldLayoutChg chg="add mod replId">
          <pc:chgData name="Usman Khan" userId="S::ukhan071@uottawa.ca::7b2c0c7f-fa68-4d05-95ae-0488acb7eea7" providerId="AD" clId="Web-{E94A9CDB-406B-90E4-16F4-76F6ED27FE07}" dt="2023-06-07T22:39:01.358" v="3"/>
          <pc:sldLayoutMkLst>
            <pc:docMk/>
            <pc:sldMasterMk cId="3076494794" sldId="2147483714"/>
            <pc:sldLayoutMk cId="2186707220" sldId="2147483730"/>
          </pc:sldLayoutMkLst>
        </pc:sldLayoutChg>
        <pc:sldLayoutChg chg="add mod replId">
          <pc:chgData name="Usman Khan" userId="S::ukhan071@uottawa.ca::7b2c0c7f-fa68-4d05-95ae-0488acb7eea7" providerId="AD" clId="Web-{E94A9CDB-406B-90E4-16F4-76F6ED27FE07}" dt="2023-06-07T22:39:01.358" v="3"/>
          <pc:sldLayoutMkLst>
            <pc:docMk/>
            <pc:sldMasterMk cId="3076494794" sldId="2147483714"/>
            <pc:sldLayoutMk cId="1937442658" sldId="2147483731"/>
          </pc:sldLayoutMkLst>
        </pc:sldLayoutChg>
      </pc:sldMasterChg>
    </pc:docChg>
  </pc:docChgLst>
  <pc:docChgLst>
    <pc:chgData name="Yahya Mostafa" userId="S::ymost020@uottawa.ca::c6f1073c-b81a-41fc-bded-731566a6b255" providerId="AD" clId="Web-{F346AF24-AB89-94A2-AFCF-9AC36DC997A6}"/>
    <pc:docChg chg="modSld">
      <pc:chgData name="Yahya Mostafa" userId="S::ymost020@uottawa.ca::c6f1073c-b81a-41fc-bded-731566a6b255" providerId="AD" clId="Web-{F346AF24-AB89-94A2-AFCF-9AC36DC997A6}" dt="2023-06-07T16:50:40.672" v="245" actId="20577"/>
      <pc:docMkLst>
        <pc:docMk/>
      </pc:docMkLst>
      <pc:sldChg chg="modSp">
        <pc:chgData name="Yahya Mostafa" userId="S::ymost020@uottawa.ca::c6f1073c-b81a-41fc-bded-731566a6b255" providerId="AD" clId="Web-{F346AF24-AB89-94A2-AFCF-9AC36DC997A6}" dt="2023-06-07T16:50:00.499" v="236" actId="20577"/>
        <pc:sldMkLst>
          <pc:docMk/>
          <pc:sldMk cId="870059927" sldId="257"/>
        </pc:sldMkLst>
        <pc:spChg chg="mod">
          <ac:chgData name="Yahya Mostafa" userId="S::ymost020@uottawa.ca::c6f1073c-b81a-41fc-bded-731566a6b255" providerId="AD" clId="Web-{F346AF24-AB89-94A2-AFCF-9AC36DC997A6}" dt="2023-06-07T16:50:00.499" v="236" actId="20577"/>
          <ac:spMkLst>
            <pc:docMk/>
            <pc:sldMk cId="870059927" sldId="257"/>
            <ac:spMk id="3" creationId="{BA0D5A20-9166-98A8-98C6-97F7CFFBCF89}"/>
          </ac:spMkLst>
        </pc:spChg>
      </pc:sldChg>
      <pc:sldChg chg="modSp">
        <pc:chgData name="Yahya Mostafa" userId="S::ymost020@uottawa.ca::c6f1073c-b81a-41fc-bded-731566a6b255" providerId="AD" clId="Web-{F346AF24-AB89-94A2-AFCF-9AC36DC997A6}" dt="2023-06-07T16:33:02.884" v="5" actId="20577"/>
        <pc:sldMkLst>
          <pc:docMk/>
          <pc:sldMk cId="873477150" sldId="258"/>
        </pc:sldMkLst>
        <pc:spChg chg="mod">
          <ac:chgData name="Yahya Mostafa" userId="S::ymost020@uottawa.ca::c6f1073c-b81a-41fc-bded-731566a6b255" providerId="AD" clId="Web-{F346AF24-AB89-94A2-AFCF-9AC36DC997A6}" dt="2023-06-07T16:33:02.884" v="5" actId="20577"/>
          <ac:spMkLst>
            <pc:docMk/>
            <pc:sldMk cId="873477150" sldId="258"/>
            <ac:spMk id="3" creationId="{1FB919B9-9AA3-5584-68EF-8D22A7F1AE57}"/>
          </ac:spMkLst>
        </pc:spChg>
      </pc:sldChg>
      <pc:sldChg chg="addSp delSp modSp">
        <pc:chgData name="Yahya Mostafa" userId="S::ymost020@uottawa.ca::c6f1073c-b81a-41fc-bded-731566a6b255" providerId="AD" clId="Web-{F346AF24-AB89-94A2-AFCF-9AC36DC997A6}" dt="2023-06-07T16:41:30.832" v="223" actId="1076"/>
        <pc:sldMkLst>
          <pc:docMk/>
          <pc:sldMk cId="1092594663" sldId="261"/>
        </pc:sldMkLst>
        <pc:spChg chg="del mod">
          <ac:chgData name="Yahya Mostafa" userId="S::ymost020@uottawa.ca::c6f1073c-b81a-41fc-bded-731566a6b255" providerId="AD" clId="Web-{F346AF24-AB89-94A2-AFCF-9AC36DC997A6}" dt="2023-06-07T16:41:09.300" v="221"/>
          <ac:spMkLst>
            <pc:docMk/>
            <pc:sldMk cId="1092594663" sldId="261"/>
            <ac:spMk id="3" creationId="{1FB919B9-9AA3-5584-68EF-8D22A7F1AE57}"/>
          </ac:spMkLst>
        </pc:spChg>
        <pc:graphicFrameChg chg="add del mod modGraphic">
          <ac:chgData name="Yahya Mostafa" userId="S::ymost020@uottawa.ca::c6f1073c-b81a-41fc-bded-731566a6b255" providerId="AD" clId="Web-{F346AF24-AB89-94A2-AFCF-9AC36DC997A6}" dt="2023-06-07T16:33:51.057" v="13"/>
          <ac:graphicFrameMkLst>
            <pc:docMk/>
            <pc:sldMk cId="1092594663" sldId="261"/>
            <ac:graphicFrameMk id="5" creationId="{CE731517-14F7-ED4E-7B42-222DDC6B195F}"/>
          </ac:graphicFrameMkLst>
        </pc:graphicFrameChg>
        <pc:graphicFrameChg chg="add mod modGraphic">
          <ac:chgData name="Yahya Mostafa" userId="S::ymost020@uottawa.ca::c6f1073c-b81a-41fc-bded-731566a6b255" providerId="AD" clId="Web-{F346AF24-AB89-94A2-AFCF-9AC36DC997A6}" dt="2023-06-07T16:41:30.832" v="223" actId="1076"/>
          <ac:graphicFrameMkLst>
            <pc:docMk/>
            <pc:sldMk cId="1092594663" sldId="261"/>
            <ac:graphicFrameMk id="7" creationId="{32DAA34A-43C6-7A5E-2252-0622D1CCC989}"/>
          </ac:graphicFrameMkLst>
        </pc:graphicFrameChg>
      </pc:sldChg>
      <pc:sldChg chg="modSp">
        <pc:chgData name="Yahya Mostafa" userId="S::ymost020@uottawa.ca::c6f1073c-b81a-41fc-bded-731566a6b255" providerId="AD" clId="Web-{F346AF24-AB89-94A2-AFCF-9AC36DC997A6}" dt="2023-06-07T16:50:40.672" v="245" actId="20577"/>
        <pc:sldMkLst>
          <pc:docMk/>
          <pc:sldMk cId="1310829708" sldId="262"/>
        </pc:sldMkLst>
        <pc:spChg chg="mod">
          <ac:chgData name="Yahya Mostafa" userId="S::ymost020@uottawa.ca::c6f1073c-b81a-41fc-bded-731566a6b255" providerId="AD" clId="Web-{F346AF24-AB89-94A2-AFCF-9AC36DC997A6}" dt="2023-06-07T16:50:40.672" v="245" actId="20577"/>
          <ac:spMkLst>
            <pc:docMk/>
            <pc:sldMk cId="1310829708" sldId="262"/>
            <ac:spMk id="3" creationId="{1FB919B9-9AA3-5584-68EF-8D22A7F1AE5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019413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401394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467208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4214645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417711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795367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546628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186707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93744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42111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091208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21551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6/8/2023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214635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6/8/2023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427021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6/8/2023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116344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6/8/2023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4991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77862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6/8/2023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076494794"/>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nuestraspalabrassonmagicas.com/en-conclus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5"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9"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1"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3"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5"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7"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8" name="Rectangle 19">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4" name="Freeform: Shape 2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53143" y="1645920"/>
            <a:ext cx="3522879" cy="4470821"/>
          </a:xfrm>
        </p:spPr>
        <p:txBody>
          <a:bodyPr vert="horz" lIns="91440" tIns="45720" rIns="91440" bIns="45720" rtlCol="0" anchor="t">
            <a:normAutofit/>
          </a:bodyPr>
          <a:lstStyle/>
          <a:p>
            <a:r>
              <a:rPr lang="en-US" sz="4200" b="0" i="0" kern="1200">
                <a:solidFill>
                  <a:srgbClr val="FFFFFF"/>
                </a:solidFill>
                <a:latin typeface="+mj-lt"/>
                <a:ea typeface="+mj-ea"/>
                <a:cs typeface="+mj-cs"/>
              </a:rPr>
              <a:t>Project </a:t>
            </a:r>
            <a:r>
              <a:rPr lang="en-US" sz="4200">
                <a:solidFill>
                  <a:srgbClr val="FFFFFF"/>
                </a:solidFill>
              </a:rPr>
              <a:t>Progress Presentation</a:t>
            </a:r>
            <a:endParaRPr lang="en-US"/>
          </a:p>
        </p:txBody>
      </p:sp>
      <p:sp>
        <p:nvSpPr>
          <p:cNvPr id="3" name="Subtitle 2"/>
          <p:cNvSpPr>
            <a:spLocks noGrp="1"/>
          </p:cNvSpPr>
          <p:nvPr>
            <p:ph type="subTitle" idx="1"/>
          </p:nvPr>
        </p:nvSpPr>
        <p:spPr>
          <a:xfrm>
            <a:off x="5204109" y="1645920"/>
            <a:ext cx="5919503" cy="4470821"/>
          </a:xfrm>
        </p:spPr>
        <p:txBody>
          <a:bodyPr vert="horz" lIns="91440" tIns="45720" rIns="91440" bIns="45720" rtlCol="0">
            <a:normAutofit/>
          </a:bodyPr>
          <a:lstStyle/>
          <a:p>
            <a:r>
              <a:rPr lang="en-US">
                <a:solidFill>
                  <a:schemeClr val="tx1"/>
                </a:solidFill>
              </a:rPr>
              <a:t>Group Z15</a:t>
            </a:r>
            <a:endParaRPr lang="en-US"/>
          </a:p>
          <a:p>
            <a:pPr>
              <a:buFont typeface="Wingdings 3" charset="2"/>
              <a:buChar char=""/>
            </a:pPr>
            <a:r>
              <a:rPr lang="en-US">
                <a:solidFill>
                  <a:schemeClr val="tx1"/>
                </a:solidFill>
              </a:rPr>
              <a:t>Tristan Rodgers</a:t>
            </a:r>
          </a:p>
          <a:p>
            <a:pPr>
              <a:buFont typeface="Wingdings 3" charset="2"/>
              <a:buChar char=""/>
            </a:pPr>
            <a:r>
              <a:rPr lang="en-US">
                <a:solidFill>
                  <a:schemeClr val="tx1"/>
                </a:solidFill>
              </a:rPr>
              <a:t>Usman Khan</a:t>
            </a:r>
          </a:p>
          <a:p>
            <a:pPr>
              <a:buFont typeface="Wingdings 3" charset="2"/>
              <a:buChar char=""/>
            </a:pPr>
            <a:r>
              <a:rPr lang="en-US">
                <a:solidFill>
                  <a:schemeClr val="tx1"/>
                </a:solidFill>
              </a:rPr>
              <a:t>Ismail Mostafa</a:t>
            </a:r>
          </a:p>
          <a:p>
            <a:pPr>
              <a:buFont typeface="Wingdings 3" charset="2"/>
              <a:buChar char=""/>
            </a:pPr>
            <a:r>
              <a:rPr lang="en-US">
                <a:solidFill>
                  <a:schemeClr val="tx1"/>
                </a:solidFill>
              </a:rPr>
              <a:t>Yahya Mostafa</a:t>
            </a:r>
          </a:p>
        </p:txBody>
      </p:sp>
    </p:spTree>
    <p:extLst>
      <p:ext uri="{BB962C8B-B14F-4D97-AF65-F5344CB8AC3E}">
        <p14:creationId xmlns:p14="http://schemas.microsoft.com/office/powerpoint/2010/main" val="10985722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0BF69-2910-C2A0-0481-5D65689B19A1}"/>
              </a:ext>
            </a:extLst>
          </p:cNvPr>
          <p:cNvSpPr>
            <a:spLocks noGrp="1"/>
          </p:cNvSpPr>
          <p:nvPr>
            <p:ph type="title"/>
          </p:nvPr>
        </p:nvSpPr>
        <p:spPr>
          <a:xfrm>
            <a:off x="5411931" y="452718"/>
            <a:ext cx="4638903" cy="1400530"/>
          </a:xfrm>
        </p:spPr>
        <p:txBody>
          <a:bodyPr>
            <a:normAutofit/>
          </a:bodyPr>
          <a:lstStyle/>
          <a:p>
            <a:r>
              <a:rPr lang="en-US">
                <a:cs typeface="Calibri Light"/>
              </a:rPr>
              <a:t>Part 1 – B   Client Feedback</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Light bulb on yellow background with sketched light beams and cord">
            <a:extLst>
              <a:ext uri="{FF2B5EF4-FFF2-40B4-BE49-F238E27FC236}">
                <a16:creationId xmlns:a16="http://schemas.microsoft.com/office/drawing/2014/main" id="{F2A4C5DC-FCEF-93AF-6EFF-395988A6C04A}"/>
              </a:ext>
            </a:extLst>
          </p:cNvPr>
          <p:cNvPicPr>
            <a:picLocks noChangeAspect="1"/>
          </p:cNvPicPr>
          <p:nvPr/>
        </p:nvPicPr>
        <p:blipFill rotWithShape="1">
          <a:blip r:embed="rId3"/>
          <a:srcRect l="48856" r="6531" b="3"/>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A0D5A20-9166-98A8-98C6-97F7CFFBCF89}"/>
              </a:ext>
            </a:extLst>
          </p:cNvPr>
          <p:cNvSpPr>
            <a:spLocks noGrp="1"/>
          </p:cNvSpPr>
          <p:nvPr>
            <p:ph idx="1"/>
          </p:nvPr>
        </p:nvSpPr>
        <p:spPr>
          <a:xfrm>
            <a:off x="5410950" y="2052918"/>
            <a:ext cx="6558013" cy="4195481"/>
          </a:xfrm>
        </p:spPr>
        <p:txBody>
          <a:bodyPr vert="horz" lIns="91440" tIns="45720" rIns="91440" bIns="45720" rtlCol="0" anchor="t">
            <a:noAutofit/>
          </a:bodyPr>
          <a:lstStyle/>
          <a:p>
            <a:pPr marL="457200" indent="-457200">
              <a:lnSpc>
                <a:spcPct val="90000"/>
              </a:lnSpc>
            </a:pPr>
            <a:r>
              <a:rPr lang="en-US">
                <a:cs typeface="Calibri"/>
              </a:rPr>
              <a:t>The use of Alexa or other home assistants is not advantageous to the client, since they are looking at the big picture and the ability to use this product in different scenarios where home assistants are not available. Ex: Hospital beds</a:t>
            </a:r>
            <a:endParaRPr lang="en-US"/>
          </a:p>
          <a:p>
            <a:pPr marL="457200" indent="-457200">
              <a:lnSpc>
                <a:spcPct val="90000"/>
              </a:lnSpc>
            </a:pPr>
            <a:r>
              <a:rPr lang="en-US">
                <a:cs typeface="Calibri"/>
              </a:rPr>
              <a:t>The client’s voice is not clear, we may need to use voice and use these as prompts for the remote instead of a typed phrase in the code which the microphone is constantly listening for. </a:t>
            </a:r>
          </a:p>
          <a:p>
            <a:pPr marL="457200" indent="-457200">
              <a:lnSpc>
                <a:spcPct val="90000"/>
              </a:lnSpc>
            </a:pPr>
            <a:r>
              <a:rPr lang="en-US">
                <a:latin typeface="Century Gothic"/>
                <a:cs typeface="Calibri"/>
              </a:rPr>
              <a:t>Of all concepts, the client agreed that concept 1, using a fixed casing and mechanical button pushers with no need to alter the remote, is the most advantageous and fit for this task.</a:t>
            </a:r>
          </a:p>
        </p:txBody>
      </p:sp>
    </p:spTree>
    <p:extLst>
      <p:ext uri="{BB962C8B-B14F-4D97-AF65-F5344CB8AC3E}">
        <p14:creationId xmlns:p14="http://schemas.microsoft.com/office/powerpoint/2010/main" val="870059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A4C98-D176-ED82-122C-7571287E0D96}"/>
              </a:ext>
            </a:extLst>
          </p:cNvPr>
          <p:cNvSpPr>
            <a:spLocks noGrp="1"/>
          </p:cNvSpPr>
          <p:nvPr>
            <p:ph type="title"/>
          </p:nvPr>
        </p:nvSpPr>
        <p:spPr/>
        <p:txBody>
          <a:bodyPr/>
          <a:lstStyle/>
          <a:p>
            <a:r>
              <a:rPr lang="en-US">
                <a:cs typeface="Calibri Light"/>
              </a:rPr>
              <a:t>Part 1 – C   Project Plan</a:t>
            </a:r>
          </a:p>
        </p:txBody>
      </p:sp>
      <p:graphicFrame>
        <p:nvGraphicFramePr>
          <p:cNvPr id="4" name="Table 4">
            <a:extLst>
              <a:ext uri="{FF2B5EF4-FFF2-40B4-BE49-F238E27FC236}">
                <a16:creationId xmlns:a16="http://schemas.microsoft.com/office/drawing/2014/main" id="{412EC639-81C8-F1BE-7017-8951FB508438}"/>
              </a:ext>
            </a:extLst>
          </p:cNvPr>
          <p:cNvGraphicFramePr>
            <a:graphicFrameLocks noGrp="1"/>
          </p:cNvGraphicFramePr>
          <p:nvPr>
            <p:extLst>
              <p:ext uri="{D42A27DB-BD31-4B8C-83A1-F6EECF244321}">
                <p14:modId xmlns:p14="http://schemas.microsoft.com/office/powerpoint/2010/main" val="412245417"/>
              </p:ext>
            </p:extLst>
          </p:nvPr>
        </p:nvGraphicFramePr>
        <p:xfrm>
          <a:off x="921488" y="1550581"/>
          <a:ext cx="10789693" cy="4643228"/>
        </p:xfrm>
        <a:graphic>
          <a:graphicData uri="http://schemas.openxmlformats.org/drawingml/2006/table">
            <a:tbl>
              <a:tblPr firstRow="1" bandRow="1">
                <a:tableStyleId>{5C22544A-7EE6-4342-B048-85BDC9FD1C3A}</a:tableStyleId>
              </a:tblPr>
              <a:tblGrid>
                <a:gridCol w="451883">
                  <a:extLst>
                    <a:ext uri="{9D8B030D-6E8A-4147-A177-3AD203B41FA5}">
                      <a16:colId xmlns:a16="http://schemas.microsoft.com/office/drawing/2014/main" val="2266162673"/>
                    </a:ext>
                  </a:extLst>
                </a:gridCol>
                <a:gridCol w="3229579">
                  <a:extLst>
                    <a:ext uri="{9D8B030D-6E8A-4147-A177-3AD203B41FA5}">
                      <a16:colId xmlns:a16="http://schemas.microsoft.com/office/drawing/2014/main" val="3689470999"/>
                    </a:ext>
                  </a:extLst>
                </a:gridCol>
                <a:gridCol w="502045">
                  <a:extLst>
                    <a:ext uri="{9D8B030D-6E8A-4147-A177-3AD203B41FA5}">
                      <a16:colId xmlns:a16="http://schemas.microsoft.com/office/drawing/2014/main" val="3753583244"/>
                    </a:ext>
                  </a:extLst>
                </a:gridCol>
                <a:gridCol w="502045">
                  <a:extLst>
                    <a:ext uri="{9D8B030D-6E8A-4147-A177-3AD203B41FA5}">
                      <a16:colId xmlns:a16="http://schemas.microsoft.com/office/drawing/2014/main" val="3746244488"/>
                    </a:ext>
                  </a:extLst>
                </a:gridCol>
                <a:gridCol w="502045">
                  <a:extLst>
                    <a:ext uri="{9D8B030D-6E8A-4147-A177-3AD203B41FA5}">
                      <a16:colId xmlns:a16="http://schemas.microsoft.com/office/drawing/2014/main" val="2755792940"/>
                    </a:ext>
                  </a:extLst>
                </a:gridCol>
                <a:gridCol w="502045">
                  <a:extLst>
                    <a:ext uri="{9D8B030D-6E8A-4147-A177-3AD203B41FA5}">
                      <a16:colId xmlns:a16="http://schemas.microsoft.com/office/drawing/2014/main" val="3006439938"/>
                    </a:ext>
                  </a:extLst>
                </a:gridCol>
                <a:gridCol w="502045">
                  <a:extLst>
                    <a:ext uri="{9D8B030D-6E8A-4147-A177-3AD203B41FA5}">
                      <a16:colId xmlns:a16="http://schemas.microsoft.com/office/drawing/2014/main" val="2989867009"/>
                    </a:ext>
                  </a:extLst>
                </a:gridCol>
                <a:gridCol w="502045">
                  <a:extLst>
                    <a:ext uri="{9D8B030D-6E8A-4147-A177-3AD203B41FA5}">
                      <a16:colId xmlns:a16="http://schemas.microsoft.com/office/drawing/2014/main" val="610438843"/>
                    </a:ext>
                  </a:extLst>
                </a:gridCol>
                <a:gridCol w="502045">
                  <a:extLst>
                    <a:ext uri="{9D8B030D-6E8A-4147-A177-3AD203B41FA5}">
                      <a16:colId xmlns:a16="http://schemas.microsoft.com/office/drawing/2014/main" val="1074050985"/>
                    </a:ext>
                  </a:extLst>
                </a:gridCol>
                <a:gridCol w="502045">
                  <a:extLst>
                    <a:ext uri="{9D8B030D-6E8A-4147-A177-3AD203B41FA5}">
                      <a16:colId xmlns:a16="http://schemas.microsoft.com/office/drawing/2014/main" val="3390661154"/>
                    </a:ext>
                  </a:extLst>
                </a:gridCol>
                <a:gridCol w="502045">
                  <a:extLst>
                    <a:ext uri="{9D8B030D-6E8A-4147-A177-3AD203B41FA5}">
                      <a16:colId xmlns:a16="http://schemas.microsoft.com/office/drawing/2014/main" val="3152067242"/>
                    </a:ext>
                  </a:extLst>
                </a:gridCol>
                <a:gridCol w="502045">
                  <a:extLst>
                    <a:ext uri="{9D8B030D-6E8A-4147-A177-3AD203B41FA5}">
                      <a16:colId xmlns:a16="http://schemas.microsoft.com/office/drawing/2014/main" val="936439520"/>
                    </a:ext>
                  </a:extLst>
                </a:gridCol>
                <a:gridCol w="502045">
                  <a:extLst>
                    <a:ext uri="{9D8B030D-6E8A-4147-A177-3AD203B41FA5}">
                      <a16:colId xmlns:a16="http://schemas.microsoft.com/office/drawing/2014/main" val="3454066104"/>
                    </a:ext>
                  </a:extLst>
                </a:gridCol>
                <a:gridCol w="502045">
                  <a:extLst>
                    <a:ext uri="{9D8B030D-6E8A-4147-A177-3AD203B41FA5}">
                      <a16:colId xmlns:a16="http://schemas.microsoft.com/office/drawing/2014/main" val="2729247489"/>
                    </a:ext>
                  </a:extLst>
                </a:gridCol>
                <a:gridCol w="1083691">
                  <a:extLst>
                    <a:ext uri="{9D8B030D-6E8A-4147-A177-3AD203B41FA5}">
                      <a16:colId xmlns:a16="http://schemas.microsoft.com/office/drawing/2014/main" val="2574220694"/>
                    </a:ext>
                  </a:extLst>
                </a:gridCol>
              </a:tblGrid>
              <a:tr h="363279">
                <a:tc rowSpan="2">
                  <a:txBody>
                    <a:bodyPr/>
                    <a:lstStyle/>
                    <a:p>
                      <a:pPr algn="ctr"/>
                      <a:r>
                        <a:rPr lang="en-US" sz="1600">
                          <a:latin typeface="Century Gothic"/>
                        </a:rPr>
                        <a:t>#</a:t>
                      </a:r>
                    </a:p>
                  </a:txBody>
                  <a:tcPr/>
                </a:tc>
                <a:tc rowSpan="2">
                  <a:txBody>
                    <a:bodyPr/>
                    <a:lstStyle/>
                    <a:p>
                      <a:pPr algn="ctr"/>
                      <a:r>
                        <a:rPr lang="en-US" sz="1600">
                          <a:latin typeface="Century Gothic"/>
                        </a:rPr>
                        <a:t>Task</a:t>
                      </a:r>
                    </a:p>
                  </a:txBody>
                  <a:tcPr/>
                </a:tc>
                <a:tc gridSpan="12">
                  <a:txBody>
                    <a:bodyPr/>
                    <a:lstStyle/>
                    <a:p>
                      <a:pPr algn="ctr"/>
                      <a:r>
                        <a:rPr lang="en-US" sz="1600">
                          <a:latin typeface="Century Gothic"/>
                        </a:rPr>
                        <a:t>Time</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a:p>
                  </a:txBody>
                  <a:tcPr/>
                </a:tc>
                <a:tc rowSpan="2">
                  <a:txBody>
                    <a:bodyPr/>
                    <a:lstStyle/>
                    <a:p>
                      <a:pPr algn="ctr"/>
                      <a:r>
                        <a:rPr lang="en-US" sz="1600">
                          <a:latin typeface="Century Gothic"/>
                        </a:rPr>
                        <a:t>Owner</a:t>
                      </a:r>
                    </a:p>
                  </a:txBody>
                  <a:tcPr/>
                </a:tc>
                <a:extLst>
                  <a:ext uri="{0D108BD9-81ED-4DB2-BD59-A6C34878D82A}">
                    <a16:rowId xmlns:a16="http://schemas.microsoft.com/office/drawing/2014/main" val="660647716"/>
                  </a:ext>
                </a:extLst>
              </a:tr>
              <a:tr h="363278">
                <a:tc vMerge="1">
                  <a:txBody>
                    <a:bodyPr/>
                    <a:lstStyle/>
                    <a:p>
                      <a:endParaRPr lang="en-US"/>
                    </a:p>
                  </a:txBody>
                  <a:tcPr/>
                </a:tc>
                <a:tc vMerge="1">
                  <a:txBody>
                    <a:bodyPr/>
                    <a:lstStyle/>
                    <a:p>
                      <a:endParaRPr lang="en-US"/>
                    </a:p>
                  </a:txBody>
                  <a:tcPr/>
                </a:tc>
                <a:tc gridSpan="4">
                  <a:txBody>
                    <a:bodyPr/>
                    <a:lstStyle/>
                    <a:p>
                      <a:pPr lvl="0" algn="ctr">
                        <a:buNone/>
                      </a:pPr>
                      <a:r>
                        <a:rPr lang="en-US" sz="1600" b="1">
                          <a:latin typeface="Century Gothic"/>
                        </a:rPr>
                        <a:t>May</a:t>
                      </a:r>
                    </a:p>
                  </a:txBody>
                  <a:tcPr/>
                </a:tc>
                <a:tc hMerge="1">
                  <a:txBody>
                    <a:bodyPr/>
                    <a:lstStyle/>
                    <a:p>
                      <a:pPr lvl="0" algn="ctr">
                        <a:buNone/>
                      </a:pPr>
                      <a:endParaRPr lang="en-US"/>
                    </a:p>
                  </a:txBody>
                  <a:tcPr/>
                </a:tc>
                <a:tc hMerge="1">
                  <a:txBody>
                    <a:bodyPr/>
                    <a:lstStyle/>
                    <a:p>
                      <a:pPr lvl="0" algn="ctr">
                        <a:buNone/>
                      </a:pPr>
                      <a:endParaRPr lang="en-US"/>
                    </a:p>
                  </a:txBody>
                  <a:tcPr/>
                </a:tc>
                <a:tc hMerge="1">
                  <a:txBody>
                    <a:bodyPr/>
                    <a:lstStyle/>
                    <a:p>
                      <a:pPr lvl="0" algn="ctr">
                        <a:buNone/>
                      </a:pPr>
                      <a:endParaRPr lang="en-US"/>
                    </a:p>
                  </a:txBody>
                  <a:tcPr/>
                </a:tc>
                <a:tc gridSpan="4">
                  <a:txBody>
                    <a:bodyPr/>
                    <a:lstStyle/>
                    <a:p>
                      <a:pPr lvl="0" algn="ctr">
                        <a:buNone/>
                      </a:pPr>
                      <a:r>
                        <a:rPr lang="en-US" sz="1600" b="1">
                          <a:latin typeface="Century Gothic"/>
                        </a:rPr>
                        <a:t>June</a:t>
                      </a:r>
                    </a:p>
                  </a:txBody>
                  <a:tcPr/>
                </a:tc>
                <a:tc hMerge="1">
                  <a:txBody>
                    <a:bodyPr/>
                    <a:lstStyle/>
                    <a:p>
                      <a:pPr lvl="0" algn="ctr">
                        <a:buNone/>
                      </a:pPr>
                      <a:endParaRPr lang="en-US"/>
                    </a:p>
                  </a:txBody>
                  <a:tcPr/>
                </a:tc>
                <a:tc hMerge="1">
                  <a:txBody>
                    <a:bodyPr/>
                    <a:lstStyle/>
                    <a:p>
                      <a:pPr lvl="0" algn="ctr">
                        <a:buNone/>
                      </a:pPr>
                      <a:endParaRPr lang="en-US"/>
                    </a:p>
                  </a:txBody>
                  <a:tcPr/>
                </a:tc>
                <a:tc hMerge="1">
                  <a:txBody>
                    <a:bodyPr/>
                    <a:lstStyle/>
                    <a:p>
                      <a:pPr lvl="0" algn="ctr">
                        <a:buNone/>
                      </a:pPr>
                      <a:endParaRPr lang="en-US"/>
                    </a:p>
                  </a:txBody>
                  <a:tcPr/>
                </a:tc>
                <a:tc gridSpan="4">
                  <a:txBody>
                    <a:bodyPr/>
                    <a:lstStyle/>
                    <a:p>
                      <a:pPr lvl="0" algn="ctr">
                        <a:buNone/>
                      </a:pPr>
                      <a:r>
                        <a:rPr lang="en-US" sz="1600" b="1">
                          <a:latin typeface="Century Gothic"/>
                        </a:rPr>
                        <a:t>July</a:t>
                      </a:r>
                    </a:p>
                  </a:txBody>
                  <a:tcPr/>
                </a:tc>
                <a:tc hMerge="1">
                  <a:txBody>
                    <a:bodyPr/>
                    <a:lstStyle/>
                    <a:p>
                      <a:pPr lvl="0" algn="ctr">
                        <a:buNone/>
                      </a:pPr>
                      <a:endParaRPr lang="en-US"/>
                    </a:p>
                  </a:txBody>
                  <a:tcPr/>
                </a:tc>
                <a:tc hMerge="1">
                  <a:txBody>
                    <a:bodyPr/>
                    <a:lstStyle/>
                    <a:p>
                      <a:pPr lvl="0" algn="ctr">
                        <a:buNone/>
                      </a:pPr>
                      <a:endParaRPr lang="en-US"/>
                    </a:p>
                  </a:txBody>
                  <a:tcPr/>
                </a:tc>
                <a:tc hMerge="1">
                  <a:txBody>
                    <a:bodyPr/>
                    <a:lstStyle/>
                    <a:p>
                      <a:pPr lvl="0" algn="ctr">
                        <a:buNone/>
                      </a:pPr>
                      <a:endParaRPr lang="en-US"/>
                    </a:p>
                  </a:txBody>
                  <a:tcPr/>
                </a:tc>
                <a:tc vMerge="1">
                  <a:txBody>
                    <a:bodyPr/>
                    <a:lstStyle/>
                    <a:p>
                      <a:endParaRPr lang="en-US"/>
                    </a:p>
                  </a:txBody>
                  <a:tcPr/>
                </a:tc>
                <a:extLst>
                  <a:ext uri="{0D108BD9-81ED-4DB2-BD59-A6C34878D82A}">
                    <a16:rowId xmlns:a16="http://schemas.microsoft.com/office/drawing/2014/main" val="4232997370"/>
                  </a:ext>
                </a:extLst>
              </a:tr>
              <a:tr h="370840">
                <a:tc>
                  <a:txBody>
                    <a:bodyPr/>
                    <a:lstStyle/>
                    <a:p>
                      <a:pPr algn="ctr"/>
                      <a:r>
                        <a:rPr lang="en-US" sz="1600">
                          <a:latin typeface="Century Gothic"/>
                        </a:rPr>
                        <a:t>1</a:t>
                      </a:r>
                    </a:p>
                  </a:txBody>
                  <a:tcPr/>
                </a:tc>
                <a:tc>
                  <a:txBody>
                    <a:bodyPr/>
                    <a:lstStyle/>
                    <a:p>
                      <a:r>
                        <a:rPr lang="en-US" sz="1600">
                          <a:latin typeface="Century Gothic"/>
                        </a:rPr>
                        <a:t>PD A: Team Contract</a:t>
                      </a:r>
                    </a:p>
                  </a:txBody>
                  <a:tcPr/>
                </a:tc>
                <a:tc>
                  <a:txBody>
                    <a:bodyPr/>
                    <a:lstStyle/>
                    <a:p>
                      <a:pPr marL="0" indent="0" algn="ctr">
                        <a:buNone/>
                      </a:pPr>
                      <a:r>
                        <a:rPr lang="en-US" sz="1600">
                          <a:latin typeface="Century Gothic"/>
                        </a:rPr>
                        <a:t>x</a:t>
                      </a:r>
                    </a:p>
                  </a:txBody>
                  <a:tcPr/>
                </a:tc>
                <a:tc>
                  <a:txBody>
                    <a:bodyPr/>
                    <a:lstStyle/>
                    <a:p>
                      <a:pPr marL="0" lvl="0" indent="0" algn="ctr">
                        <a:buNone/>
                      </a:pPr>
                      <a:r>
                        <a:rPr lang="en-US" sz="1600">
                          <a:latin typeface="Century Gothic"/>
                        </a:rPr>
                        <a:t>x</a:t>
                      </a:r>
                    </a:p>
                  </a:txBody>
                  <a:tcPr/>
                </a:tc>
                <a:tc>
                  <a:txBody>
                    <a:bodyPr/>
                    <a:lstStyle/>
                    <a:p>
                      <a:pPr marL="0" lvl="0" indent="0" algn="ctr">
                        <a:buNone/>
                      </a:pPr>
                      <a:r>
                        <a:rPr lang="en-US" sz="1600">
                          <a:highlight>
                            <a:srgbClr val="FF0000"/>
                          </a:highlight>
                          <a:latin typeface="Century Gothic"/>
                        </a:rPr>
                        <a:t>  </a:t>
                      </a: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algn="ctr"/>
                      <a:r>
                        <a:rPr lang="en-US" sz="1600">
                          <a:latin typeface="Century Gothic"/>
                        </a:rPr>
                        <a:t>All</a:t>
                      </a:r>
                    </a:p>
                  </a:txBody>
                  <a:tcPr/>
                </a:tc>
                <a:extLst>
                  <a:ext uri="{0D108BD9-81ED-4DB2-BD59-A6C34878D82A}">
                    <a16:rowId xmlns:a16="http://schemas.microsoft.com/office/drawing/2014/main" val="2497941261"/>
                  </a:ext>
                </a:extLst>
              </a:tr>
              <a:tr h="370840">
                <a:tc>
                  <a:txBody>
                    <a:bodyPr/>
                    <a:lstStyle/>
                    <a:p>
                      <a:pPr algn="ctr"/>
                      <a:r>
                        <a:rPr lang="en-US" sz="1600">
                          <a:latin typeface="Century Gothic"/>
                        </a:rPr>
                        <a:t>2</a:t>
                      </a:r>
                    </a:p>
                  </a:txBody>
                  <a:tcPr/>
                </a:tc>
                <a:tc>
                  <a:txBody>
                    <a:bodyPr/>
                    <a:lstStyle/>
                    <a:p>
                      <a:r>
                        <a:rPr lang="en-US" sz="1600">
                          <a:latin typeface="Century Gothic"/>
                        </a:rPr>
                        <a:t>PD B: Client Needs &amp; Problems</a:t>
                      </a:r>
                    </a:p>
                  </a:txBody>
                  <a:tcPr/>
                </a:tc>
                <a:tc>
                  <a:txBody>
                    <a:bodyPr/>
                    <a:lstStyle/>
                    <a:p>
                      <a:pPr mar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r>
                        <a:rPr lang="en-US" sz="1600">
                          <a:latin typeface="Century Gothic"/>
                        </a:rPr>
                        <a:t>x</a:t>
                      </a:r>
                    </a:p>
                  </a:txBody>
                  <a:tcPr/>
                </a:tc>
                <a:tc>
                  <a:txBody>
                    <a:bodyPr/>
                    <a:lstStyle/>
                    <a:p>
                      <a:pPr marL="0" lvl="0" indent="0" algn="ctr">
                        <a:buNone/>
                      </a:pPr>
                      <a:r>
                        <a:rPr lang="en-US" sz="1600">
                          <a:latin typeface="Century Gothic"/>
                        </a:rPr>
                        <a:t>x</a:t>
                      </a: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algn="ctr"/>
                      <a:r>
                        <a:rPr lang="en-US" sz="1600">
                          <a:latin typeface="Century Gothic"/>
                        </a:rPr>
                        <a:t>All</a:t>
                      </a:r>
                    </a:p>
                  </a:txBody>
                  <a:tcPr/>
                </a:tc>
                <a:extLst>
                  <a:ext uri="{0D108BD9-81ED-4DB2-BD59-A6C34878D82A}">
                    <a16:rowId xmlns:a16="http://schemas.microsoft.com/office/drawing/2014/main" val="3828103089"/>
                  </a:ext>
                </a:extLst>
              </a:tr>
              <a:tr h="370840">
                <a:tc>
                  <a:txBody>
                    <a:bodyPr/>
                    <a:lstStyle/>
                    <a:p>
                      <a:pPr algn="ctr"/>
                      <a:r>
                        <a:rPr lang="en-US" sz="1600">
                          <a:latin typeface="Century Gothic"/>
                        </a:rPr>
                        <a:t>3</a:t>
                      </a:r>
                    </a:p>
                  </a:txBody>
                  <a:tcPr/>
                </a:tc>
                <a:tc>
                  <a:txBody>
                    <a:bodyPr/>
                    <a:lstStyle/>
                    <a:p>
                      <a:r>
                        <a:rPr lang="en-US" sz="1600">
                          <a:latin typeface="Century Gothic"/>
                        </a:rPr>
                        <a:t>PD C: Detailed Design &amp; BoM</a:t>
                      </a:r>
                    </a:p>
                  </a:txBody>
                  <a:tcPr/>
                </a:tc>
                <a:tc>
                  <a:txBody>
                    <a:bodyPr/>
                    <a:lstStyle/>
                    <a:p>
                      <a:pPr mar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r>
                        <a:rPr lang="en-US" sz="1600">
                          <a:highlight>
                            <a:srgbClr val="FF0000"/>
                          </a:highlight>
                          <a:latin typeface="Century Gothic"/>
                        </a:rPr>
                        <a:t>  </a:t>
                      </a:r>
                    </a:p>
                  </a:txBody>
                  <a:tcPr/>
                </a:tc>
                <a:tc>
                  <a:txBody>
                    <a:bodyPr/>
                    <a:lstStyle/>
                    <a:p>
                      <a:pPr marL="0" lvl="0" indent="0" algn="ctr">
                        <a:buNone/>
                      </a:pPr>
                      <a:r>
                        <a:rPr lang="en-US" sz="1600">
                          <a:latin typeface="Century Gothic"/>
                        </a:rPr>
                        <a:t>x</a:t>
                      </a: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algn="ctr"/>
                      <a:r>
                        <a:rPr lang="en-US" sz="1600">
                          <a:latin typeface="Century Gothic"/>
                        </a:rPr>
                        <a:t>Y &amp; I</a:t>
                      </a:r>
                    </a:p>
                  </a:txBody>
                  <a:tcPr/>
                </a:tc>
                <a:extLst>
                  <a:ext uri="{0D108BD9-81ED-4DB2-BD59-A6C34878D82A}">
                    <a16:rowId xmlns:a16="http://schemas.microsoft.com/office/drawing/2014/main" val="1118495336"/>
                  </a:ext>
                </a:extLst>
              </a:tr>
              <a:tr h="370840">
                <a:tc>
                  <a:txBody>
                    <a:bodyPr/>
                    <a:lstStyle/>
                    <a:p>
                      <a:pPr algn="ctr"/>
                      <a:r>
                        <a:rPr lang="en-US" sz="1600">
                          <a:latin typeface="Century Gothic"/>
                        </a:rPr>
                        <a:t>4</a:t>
                      </a:r>
                    </a:p>
                  </a:txBody>
                  <a:tcPr/>
                </a:tc>
                <a:tc>
                  <a:txBody>
                    <a:bodyPr/>
                    <a:lstStyle/>
                    <a:p>
                      <a:r>
                        <a:rPr lang="en-US" sz="1600">
                          <a:latin typeface="Century Gothic"/>
                        </a:rPr>
                        <a:t>PD D: Prototype 1 </a:t>
                      </a:r>
                    </a:p>
                  </a:txBody>
                  <a:tcPr/>
                </a:tc>
                <a:tc>
                  <a:txBody>
                    <a:bodyPr/>
                    <a:lstStyle/>
                    <a:p>
                      <a:pPr mar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r>
                        <a:rPr lang="en-US" sz="1600">
                          <a:highlight>
                            <a:srgbClr val="FF0000"/>
                          </a:highlight>
                          <a:latin typeface="Century Gothic"/>
                        </a:rPr>
                        <a:t>x</a:t>
                      </a:r>
                    </a:p>
                  </a:txBody>
                  <a:tcPr/>
                </a:tc>
                <a:tc>
                  <a:txBody>
                    <a:bodyPr/>
                    <a:lstStyle/>
                    <a:p>
                      <a:pPr marL="0" lvl="0" indent="0" algn="ctr">
                        <a:buNone/>
                      </a:pPr>
                      <a:r>
                        <a:rPr lang="en-US" sz="1600">
                          <a:highlight>
                            <a:srgbClr val="FF0000"/>
                          </a:highlight>
                          <a:latin typeface="Century Gothic"/>
                        </a:rPr>
                        <a:t>x</a:t>
                      </a: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algn="ctr"/>
                      <a:r>
                        <a:rPr lang="en-US" sz="1600">
                          <a:latin typeface="Century Gothic"/>
                        </a:rPr>
                        <a:t>T &amp; U</a:t>
                      </a:r>
                    </a:p>
                  </a:txBody>
                  <a:tcPr/>
                </a:tc>
                <a:extLst>
                  <a:ext uri="{0D108BD9-81ED-4DB2-BD59-A6C34878D82A}">
                    <a16:rowId xmlns:a16="http://schemas.microsoft.com/office/drawing/2014/main" val="420428689"/>
                  </a:ext>
                </a:extLst>
              </a:tr>
              <a:tr h="370839">
                <a:tc>
                  <a:txBody>
                    <a:bodyPr/>
                    <a:lstStyle/>
                    <a:p>
                      <a:pPr lvl="0" algn="ctr">
                        <a:buNone/>
                      </a:pPr>
                      <a:r>
                        <a:rPr lang="en-US" sz="1600">
                          <a:latin typeface="Century Gothic"/>
                        </a:rPr>
                        <a:t>5</a:t>
                      </a:r>
                    </a:p>
                  </a:txBody>
                  <a:tcPr/>
                </a:tc>
                <a:tc>
                  <a:txBody>
                    <a:bodyPr/>
                    <a:lstStyle/>
                    <a:p>
                      <a:pPr lvl="0">
                        <a:buNone/>
                      </a:pPr>
                      <a:r>
                        <a:rPr lang="en-US" sz="1600">
                          <a:latin typeface="Century Gothic"/>
                        </a:rPr>
                        <a:t>PD E: Design Constr. &amp; Proto. 2</a:t>
                      </a: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r>
                        <a:rPr lang="en-US" sz="1600">
                          <a:latin typeface="Century Gothic"/>
                        </a:rPr>
                        <a:t>x</a:t>
                      </a:r>
                    </a:p>
                  </a:txBody>
                  <a:tcPr/>
                </a:tc>
                <a:tc>
                  <a:txBody>
                    <a:bodyPr/>
                    <a:lstStyle/>
                    <a:p>
                      <a:pPr marL="0" lvl="0" indent="0" algn="ctr">
                        <a:buNone/>
                      </a:pPr>
                      <a:r>
                        <a:rPr lang="en-US" sz="1600">
                          <a:latin typeface="Century Gothic"/>
                        </a:rPr>
                        <a:t>x</a:t>
                      </a: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lvl="0" algn="ctr">
                        <a:buNone/>
                      </a:pPr>
                      <a:r>
                        <a:rPr lang="en-US" sz="1600" b="0" i="0" u="none" strike="noStrike" noProof="0">
                          <a:solidFill>
                            <a:srgbClr val="000000"/>
                          </a:solidFill>
                          <a:latin typeface="Century Gothic"/>
                        </a:rPr>
                        <a:t>T &amp; U</a:t>
                      </a:r>
                      <a:endParaRPr lang="en-US" sz="1600">
                        <a:latin typeface="Century Gothic"/>
                      </a:endParaRPr>
                    </a:p>
                  </a:txBody>
                  <a:tcPr/>
                </a:tc>
                <a:extLst>
                  <a:ext uri="{0D108BD9-81ED-4DB2-BD59-A6C34878D82A}">
                    <a16:rowId xmlns:a16="http://schemas.microsoft.com/office/drawing/2014/main" val="2490285297"/>
                  </a:ext>
                </a:extLst>
              </a:tr>
              <a:tr h="370838">
                <a:tc>
                  <a:txBody>
                    <a:bodyPr/>
                    <a:lstStyle/>
                    <a:p>
                      <a:pPr lvl="0" algn="ctr">
                        <a:buNone/>
                      </a:pPr>
                      <a:r>
                        <a:rPr lang="en-US" sz="1600">
                          <a:latin typeface="Century Gothic"/>
                        </a:rPr>
                        <a:t>6</a:t>
                      </a:r>
                    </a:p>
                  </a:txBody>
                  <a:tcPr/>
                </a:tc>
                <a:tc>
                  <a:txBody>
                    <a:bodyPr/>
                    <a:lstStyle/>
                    <a:p>
                      <a:pPr lvl="0">
                        <a:buNone/>
                      </a:pPr>
                      <a:r>
                        <a:rPr lang="en-US" sz="1600">
                          <a:latin typeface="Century Gothic"/>
                        </a:rPr>
                        <a:t>PD F: Business Constraints</a:t>
                      </a: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r>
                        <a:rPr lang="en-US" sz="1600">
                          <a:latin typeface="Century Gothic"/>
                        </a:rPr>
                        <a:t>x</a:t>
                      </a: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lvl="0" algn="ctr">
                        <a:buNone/>
                      </a:pPr>
                      <a:r>
                        <a:rPr lang="en-US" sz="1600" b="0" i="0" u="none" strike="noStrike" noProof="0">
                          <a:solidFill>
                            <a:srgbClr val="000000"/>
                          </a:solidFill>
                          <a:latin typeface="Century Gothic"/>
                        </a:rPr>
                        <a:t>I &amp; U</a:t>
                      </a:r>
                      <a:endParaRPr lang="en-US" sz="1600">
                        <a:latin typeface="Century Gothic"/>
                      </a:endParaRPr>
                    </a:p>
                  </a:txBody>
                  <a:tcPr/>
                </a:tc>
                <a:extLst>
                  <a:ext uri="{0D108BD9-81ED-4DB2-BD59-A6C34878D82A}">
                    <a16:rowId xmlns:a16="http://schemas.microsoft.com/office/drawing/2014/main" val="1125138468"/>
                  </a:ext>
                </a:extLst>
              </a:tr>
              <a:tr h="370838">
                <a:tc>
                  <a:txBody>
                    <a:bodyPr/>
                    <a:lstStyle/>
                    <a:p>
                      <a:pPr lvl="0" algn="ctr">
                        <a:buNone/>
                      </a:pPr>
                      <a:r>
                        <a:rPr lang="en-US" sz="1600">
                          <a:latin typeface="Century Gothic"/>
                        </a:rPr>
                        <a:t>7</a:t>
                      </a:r>
                    </a:p>
                  </a:txBody>
                  <a:tcPr/>
                </a:tc>
                <a:tc>
                  <a:txBody>
                    <a:bodyPr/>
                    <a:lstStyle/>
                    <a:p>
                      <a:pPr lvl="0">
                        <a:buNone/>
                      </a:pPr>
                      <a:r>
                        <a:rPr lang="en-US" sz="1600" b="0">
                          <a:latin typeface="Century Gothic"/>
                        </a:rPr>
                        <a:t>PD G: </a:t>
                      </a:r>
                      <a:r>
                        <a:rPr lang="en-US" sz="1600" b="0" i="0" u="none" strike="noStrike" noProof="0">
                          <a:solidFill>
                            <a:srgbClr val="000000"/>
                          </a:solidFill>
                          <a:latin typeface="Century Gothic"/>
                        </a:rPr>
                        <a:t>Final Prototype</a:t>
                      </a:r>
                      <a:endParaRPr lang="en-US" sz="1600" b="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r>
                        <a:rPr lang="en-US" sz="1600">
                          <a:latin typeface="Century Gothic"/>
                        </a:rPr>
                        <a:t>x</a:t>
                      </a:r>
                    </a:p>
                  </a:txBody>
                  <a:tcPr/>
                </a:tc>
                <a:tc>
                  <a:txBody>
                    <a:bodyPr/>
                    <a:lstStyle/>
                    <a:p>
                      <a:pPr marL="0" lvl="0" indent="0" algn="ctr">
                        <a:buNone/>
                      </a:pPr>
                      <a:r>
                        <a:rPr lang="en-US" sz="1600">
                          <a:highlight>
                            <a:srgbClr val="FF0000"/>
                          </a:highlight>
                          <a:latin typeface="Century Gothic"/>
                        </a:rPr>
                        <a:t>x</a:t>
                      </a: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lvl="0" algn="ctr">
                        <a:buNone/>
                      </a:pPr>
                      <a:r>
                        <a:rPr lang="en-US" sz="1600">
                          <a:latin typeface="Century Gothic"/>
                        </a:rPr>
                        <a:t>Y &amp; T</a:t>
                      </a:r>
                    </a:p>
                  </a:txBody>
                  <a:tcPr/>
                </a:tc>
                <a:extLst>
                  <a:ext uri="{0D108BD9-81ED-4DB2-BD59-A6C34878D82A}">
                    <a16:rowId xmlns:a16="http://schemas.microsoft.com/office/drawing/2014/main" val="3931390587"/>
                  </a:ext>
                </a:extLst>
              </a:tr>
              <a:tr h="370838">
                <a:tc>
                  <a:txBody>
                    <a:bodyPr/>
                    <a:lstStyle/>
                    <a:p>
                      <a:pPr lvl="0" algn="ctr">
                        <a:buNone/>
                      </a:pPr>
                      <a:r>
                        <a:rPr lang="en-US" sz="1600">
                          <a:latin typeface="Century Gothic"/>
                        </a:rPr>
                        <a:t>8</a:t>
                      </a:r>
                    </a:p>
                  </a:txBody>
                  <a:tcPr/>
                </a:tc>
                <a:tc>
                  <a:txBody>
                    <a:bodyPr/>
                    <a:lstStyle/>
                    <a:p>
                      <a:pPr lvl="0">
                        <a:buNone/>
                      </a:pPr>
                      <a:r>
                        <a:rPr lang="en-US" sz="1600" b="0">
                          <a:latin typeface="Century Gothic"/>
                        </a:rPr>
                        <a:t>PD G: Design Day Pitch</a:t>
                      </a: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r>
                        <a:rPr lang="en-US" sz="1600">
                          <a:latin typeface="Century Gothic"/>
                        </a:rPr>
                        <a:t>x</a:t>
                      </a:r>
                    </a:p>
                  </a:txBody>
                  <a:tcPr/>
                </a:tc>
                <a:tc>
                  <a:txBody>
                    <a:bodyPr/>
                    <a:lstStyle/>
                    <a:p>
                      <a:pPr marL="0" lvl="0" indent="0" algn="ctr">
                        <a:buNone/>
                      </a:pPr>
                      <a:r>
                        <a:rPr lang="en-US" sz="1600">
                          <a:latin typeface="Century Gothic"/>
                        </a:rPr>
                        <a:t>x</a:t>
                      </a:r>
                    </a:p>
                  </a:txBody>
                  <a:tcPr/>
                </a:tc>
                <a:tc>
                  <a:txBody>
                    <a:bodyPr/>
                    <a:lstStyle/>
                    <a:p>
                      <a:pPr marL="0" lvl="0" indent="0" algn="ctr">
                        <a:buNone/>
                      </a:pPr>
                      <a:r>
                        <a:rPr lang="en-US" sz="1600">
                          <a:highlight>
                            <a:srgbClr val="FF0000"/>
                          </a:highlight>
                          <a:latin typeface="Century Gothic"/>
                        </a:rPr>
                        <a:t>  </a:t>
                      </a: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lvl="0" algn="ctr">
                        <a:buNone/>
                      </a:pPr>
                      <a:r>
                        <a:rPr lang="en-US" sz="1600">
                          <a:latin typeface="Century Gothic"/>
                        </a:rPr>
                        <a:t>All</a:t>
                      </a:r>
                    </a:p>
                  </a:txBody>
                  <a:tcPr/>
                </a:tc>
                <a:extLst>
                  <a:ext uri="{0D108BD9-81ED-4DB2-BD59-A6C34878D82A}">
                    <a16:rowId xmlns:a16="http://schemas.microsoft.com/office/drawing/2014/main" val="1987898582"/>
                  </a:ext>
                </a:extLst>
              </a:tr>
              <a:tr h="370838">
                <a:tc>
                  <a:txBody>
                    <a:bodyPr/>
                    <a:lstStyle/>
                    <a:p>
                      <a:pPr lvl="0" algn="ctr">
                        <a:buNone/>
                      </a:pPr>
                      <a:r>
                        <a:rPr lang="en-US" sz="1600">
                          <a:latin typeface="Century Gothic"/>
                        </a:rPr>
                        <a:t>9</a:t>
                      </a:r>
                    </a:p>
                  </a:txBody>
                  <a:tcPr/>
                </a:tc>
                <a:tc>
                  <a:txBody>
                    <a:bodyPr/>
                    <a:lstStyle/>
                    <a:p>
                      <a:pPr lvl="0">
                        <a:buNone/>
                      </a:pPr>
                      <a:r>
                        <a:rPr lang="en-US" sz="1600" b="0" i="0" u="none" strike="noStrike" noProof="0">
                          <a:solidFill>
                            <a:srgbClr val="000000"/>
                          </a:solidFill>
                          <a:latin typeface="Century Gothic"/>
                        </a:rPr>
                        <a:t>PD H: User Manual</a:t>
                      </a: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r>
                        <a:rPr lang="en-US" sz="1600">
                          <a:latin typeface="Century Gothic"/>
                        </a:rPr>
                        <a:t>x</a:t>
                      </a:r>
                    </a:p>
                  </a:txBody>
                  <a:tcPr/>
                </a:tc>
                <a:tc>
                  <a:txBody>
                    <a:bodyPr/>
                    <a:lstStyle/>
                    <a:p>
                      <a:pPr marL="0" lvl="0" indent="0" algn="ctr">
                        <a:buNone/>
                      </a:pPr>
                      <a:endParaRPr lang="en-US" sz="1600">
                        <a:latin typeface="Century Gothic"/>
                      </a:endParaRPr>
                    </a:p>
                  </a:txBody>
                  <a:tcPr/>
                </a:tc>
                <a:tc>
                  <a:txBody>
                    <a:bodyPr/>
                    <a:lstStyle/>
                    <a:p>
                      <a:pPr lvl="0" algn="ctr">
                        <a:buNone/>
                      </a:pPr>
                      <a:r>
                        <a:rPr lang="en-US" sz="1600">
                          <a:latin typeface="Century Gothic"/>
                        </a:rPr>
                        <a:t>All</a:t>
                      </a:r>
                    </a:p>
                  </a:txBody>
                  <a:tcPr/>
                </a:tc>
                <a:extLst>
                  <a:ext uri="{0D108BD9-81ED-4DB2-BD59-A6C34878D82A}">
                    <a16:rowId xmlns:a16="http://schemas.microsoft.com/office/drawing/2014/main" val="3240600588"/>
                  </a:ext>
                </a:extLst>
              </a:tr>
              <a:tr h="370838">
                <a:tc>
                  <a:txBody>
                    <a:bodyPr/>
                    <a:lstStyle/>
                    <a:p>
                      <a:pPr lvl="0" algn="ctr">
                        <a:buNone/>
                      </a:pPr>
                      <a:r>
                        <a:rPr lang="en-US" sz="1600">
                          <a:latin typeface="Century Gothic"/>
                        </a:rPr>
                        <a:t>10</a:t>
                      </a:r>
                    </a:p>
                  </a:txBody>
                  <a:tcPr/>
                </a:tc>
                <a:tc>
                  <a:txBody>
                    <a:bodyPr/>
                    <a:lstStyle/>
                    <a:p>
                      <a:pPr lvl="0">
                        <a:buNone/>
                      </a:pPr>
                      <a:r>
                        <a:rPr lang="en-US" sz="1600" b="0" i="0" u="none" strike="noStrike" noProof="0">
                          <a:solidFill>
                            <a:srgbClr val="000000"/>
                          </a:solidFill>
                          <a:latin typeface="Century Gothic"/>
                        </a:rPr>
                        <a:t>Project Closeout </a:t>
                      </a:r>
                      <a:r>
                        <a:rPr lang="en-US" sz="1600">
                          <a:latin typeface="Century Gothic"/>
                        </a:rPr>
                        <a:t>/ End of Course</a:t>
                      </a: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endParaRPr lang="en-US" sz="1600">
                        <a:latin typeface="Century Gothic"/>
                      </a:endParaRPr>
                    </a:p>
                  </a:txBody>
                  <a:tcPr/>
                </a:tc>
                <a:tc>
                  <a:txBody>
                    <a:bodyPr/>
                    <a:lstStyle/>
                    <a:p>
                      <a:pPr marL="0" lvl="0" indent="0" algn="ctr">
                        <a:buNone/>
                      </a:pPr>
                      <a:r>
                        <a:rPr lang="en-US" sz="1600">
                          <a:latin typeface="Century Gothic"/>
                        </a:rPr>
                        <a:t>x</a:t>
                      </a:r>
                    </a:p>
                  </a:txBody>
                  <a:tcPr/>
                </a:tc>
                <a:tc>
                  <a:txBody>
                    <a:bodyPr/>
                    <a:lstStyle/>
                    <a:p>
                      <a:pPr lvl="0" algn="ctr">
                        <a:buNone/>
                      </a:pPr>
                      <a:r>
                        <a:rPr lang="en-US" sz="1600">
                          <a:latin typeface="Century Gothic"/>
                        </a:rPr>
                        <a:t>All</a:t>
                      </a:r>
                    </a:p>
                  </a:txBody>
                  <a:tcPr/>
                </a:tc>
                <a:extLst>
                  <a:ext uri="{0D108BD9-81ED-4DB2-BD59-A6C34878D82A}">
                    <a16:rowId xmlns:a16="http://schemas.microsoft.com/office/drawing/2014/main" val="1537853191"/>
                  </a:ext>
                </a:extLst>
              </a:tr>
            </a:tbl>
          </a:graphicData>
        </a:graphic>
      </p:graphicFrame>
      <p:sp>
        <p:nvSpPr>
          <p:cNvPr id="5" name="TextBox 4">
            <a:extLst>
              <a:ext uri="{FF2B5EF4-FFF2-40B4-BE49-F238E27FC236}">
                <a16:creationId xmlns:a16="http://schemas.microsoft.com/office/drawing/2014/main" id="{02981030-A3DC-72AE-BFE6-D9C596B12DC0}"/>
              </a:ext>
            </a:extLst>
          </p:cNvPr>
          <p:cNvSpPr txBox="1"/>
          <p:nvPr/>
        </p:nvSpPr>
        <p:spPr>
          <a:xfrm>
            <a:off x="806302" y="6246627"/>
            <a:ext cx="62023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x = one week</a:t>
            </a:r>
          </a:p>
          <a:p>
            <a:r>
              <a:rPr lang="en-US">
                <a:highlight>
                  <a:srgbClr val="FF0000"/>
                </a:highlight>
                <a:cs typeface="Calibri"/>
              </a:rPr>
              <a:t>  </a:t>
            </a:r>
            <a:r>
              <a:rPr lang="en-US">
                <a:cs typeface="Calibri"/>
              </a:rPr>
              <a:t> = milestone (e.g. client meeting, presentations, etc.)</a:t>
            </a:r>
          </a:p>
        </p:txBody>
      </p:sp>
    </p:spTree>
    <p:extLst>
      <p:ext uri="{BB962C8B-B14F-4D97-AF65-F5344CB8AC3E}">
        <p14:creationId xmlns:p14="http://schemas.microsoft.com/office/powerpoint/2010/main" val="777661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3" name="Picture 4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5" name="Oval 4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7" name="Picture 4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9" name="Picture 4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1" name="Rectangle 5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5" name="Picture 6" descr="Metal tic-tac-toe game pieces">
            <a:extLst>
              <a:ext uri="{FF2B5EF4-FFF2-40B4-BE49-F238E27FC236}">
                <a16:creationId xmlns:a16="http://schemas.microsoft.com/office/drawing/2014/main" id="{BBD8A8EF-2481-6AB7-79BC-BC4676769ECD}"/>
              </a:ext>
            </a:extLst>
          </p:cNvPr>
          <p:cNvPicPr>
            <a:picLocks noChangeAspect="1"/>
          </p:cNvPicPr>
          <p:nvPr/>
        </p:nvPicPr>
        <p:blipFill rotWithShape="1">
          <a:blip r:embed="rId7"/>
          <a:srcRect t="29260" r="-1" b="15837"/>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53"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55" name="Freeform: Shape 5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9D43B1-4C44-BA65-6AC9-6F572B10A6A4}"/>
              </a:ext>
            </a:extLst>
          </p:cNvPr>
          <p:cNvSpPr>
            <a:spLocks noGrp="1"/>
          </p:cNvSpPr>
          <p:nvPr>
            <p:ph type="title"/>
          </p:nvPr>
        </p:nvSpPr>
        <p:spPr>
          <a:xfrm>
            <a:off x="636916" y="4854346"/>
            <a:ext cx="10407602" cy="868026"/>
          </a:xfrm>
        </p:spPr>
        <p:txBody>
          <a:bodyPr vert="horz" lIns="91440" tIns="45720" rIns="91440" bIns="45720" rtlCol="0" anchor="b">
            <a:normAutofit/>
          </a:bodyPr>
          <a:lstStyle/>
          <a:p>
            <a:r>
              <a:rPr lang="en-US" sz="4800">
                <a:solidFill>
                  <a:srgbClr val="EBEBEB"/>
                </a:solidFill>
              </a:rPr>
              <a:t>Part 2 – Prototyping </a:t>
            </a:r>
          </a:p>
        </p:txBody>
      </p:sp>
    </p:spTree>
    <p:extLst>
      <p:ext uri="{BB962C8B-B14F-4D97-AF65-F5344CB8AC3E}">
        <p14:creationId xmlns:p14="http://schemas.microsoft.com/office/powerpoint/2010/main" val="94528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72D3-2E82-C8E4-DE21-E60AD3CEF916}"/>
              </a:ext>
            </a:extLst>
          </p:cNvPr>
          <p:cNvSpPr>
            <a:spLocks noGrp="1"/>
          </p:cNvSpPr>
          <p:nvPr>
            <p:ph type="title"/>
          </p:nvPr>
        </p:nvSpPr>
        <p:spPr>
          <a:xfrm>
            <a:off x="646112" y="452718"/>
            <a:ext cx="5629222" cy="1400530"/>
          </a:xfrm>
        </p:spPr>
        <p:txBody>
          <a:bodyPr>
            <a:normAutofit/>
          </a:bodyPr>
          <a:lstStyle/>
          <a:p>
            <a:pPr>
              <a:lnSpc>
                <a:spcPct val="90000"/>
              </a:lnSpc>
            </a:pPr>
            <a:r>
              <a:rPr lang="en-US" sz="2900">
                <a:cs typeface="Calibri Light"/>
              </a:rPr>
              <a:t>Part 2 – A.1   Documentation: Prototype #1</a:t>
            </a:r>
            <a:endParaRPr lang="en-US" sz="2900"/>
          </a:p>
        </p:txBody>
      </p:sp>
      <p:sp>
        <p:nvSpPr>
          <p:cNvPr id="10" name="Freeform: Shape 9">
            <a:extLst>
              <a:ext uri="{FF2B5EF4-FFF2-40B4-BE49-F238E27FC236}">
                <a16:creationId xmlns:a16="http://schemas.microsoft.com/office/drawing/2014/main" id="{BDF1A5A8-1F9D-41FB-9968-E8E141CC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12" name="Freeform 7">
            <a:extLst>
              <a:ext uri="{FF2B5EF4-FFF2-40B4-BE49-F238E27FC236}">
                <a16:creationId xmlns:a16="http://schemas.microsoft.com/office/drawing/2014/main" id="{2FF8A507-56A2-4FE4-8B7E-C1BC9DD86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C07068F1-B248-86B6-4350-5DB2FC7E41E5}"/>
              </a:ext>
            </a:extLst>
          </p:cNvPr>
          <p:cNvPicPr>
            <a:picLocks noChangeAspect="1"/>
          </p:cNvPicPr>
          <p:nvPr/>
        </p:nvPicPr>
        <p:blipFill>
          <a:blip r:embed="rId3"/>
          <a:stretch>
            <a:fillRect/>
          </a:stretch>
        </p:blipFill>
        <p:spPr>
          <a:xfrm>
            <a:off x="7611409" y="2378662"/>
            <a:ext cx="4054138" cy="4352276"/>
          </a:xfrm>
          <a:prstGeom prst="rect">
            <a:avLst/>
          </a:prstGeom>
          <a:effectLst/>
        </p:spPr>
      </p:pic>
      <p:sp>
        <p:nvSpPr>
          <p:cNvPr id="14" name="Rectangle 13">
            <a:extLst>
              <a:ext uri="{FF2B5EF4-FFF2-40B4-BE49-F238E27FC236}">
                <a16:creationId xmlns:a16="http://schemas.microsoft.com/office/drawing/2014/main" id="{FCC54B50-93BD-4243-9020-11486472E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B4ADF67-E906-05E2-EF06-79FEFC493685}"/>
              </a:ext>
            </a:extLst>
          </p:cNvPr>
          <p:cNvSpPr>
            <a:spLocks noGrp="1"/>
          </p:cNvSpPr>
          <p:nvPr>
            <p:ph idx="1"/>
          </p:nvPr>
        </p:nvSpPr>
        <p:spPr>
          <a:xfrm>
            <a:off x="646112" y="2052918"/>
            <a:ext cx="5628635" cy="4195481"/>
          </a:xfrm>
        </p:spPr>
        <p:txBody>
          <a:bodyPr vert="horz" lIns="91440" tIns="45720" rIns="91440" bIns="45720" rtlCol="0">
            <a:normAutofit/>
          </a:bodyPr>
          <a:lstStyle/>
          <a:p>
            <a:pPr>
              <a:buClr>
                <a:srgbClr val="8AD0D6"/>
              </a:buClr>
            </a:pPr>
            <a:r>
              <a:rPr lang="en-US"/>
              <a:t>Purpose of this subsystem:</a:t>
            </a:r>
          </a:p>
          <a:p>
            <a:pPr lvl="1">
              <a:buClr>
                <a:srgbClr val="8AD0D6"/>
              </a:buClr>
            </a:pPr>
            <a:r>
              <a:rPr lang="en-US"/>
              <a:t>The voice recognition hardware module is supplied with an Arduino library.</a:t>
            </a:r>
          </a:p>
          <a:p>
            <a:pPr lvl="1">
              <a:buClr>
                <a:srgbClr val="8AD0D6"/>
              </a:buClr>
            </a:pPr>
            <a:r>
              <a:rPr lang="en-US"/>
              <a:t>To the right is an example from the library that can power an LED light ON and OFF using 2 voice recognition commands.</a:t>
            </a:r>
          </a:p>
          <a:p>
            <a:pPr lvl="1">
              <a:buClr>
                <a:srgbClr val="8AD0D6"/>
              </a:buClr>
            </a:pPr>
            <a:r>
              <a:rPr lang="en-US"/>
              <a:t>This program can easily be manipulated for multiple voice recognition commands. It can also be manipulated to power motors ON and OFF.</a:t>
            </a:r>
          </a:p>
        </p:txBody>
      </p:sp>
      <p:pic>
        <p:nvPicPr>
          <p:cNvPr id="5" name="Picture 5" descr="A picture containing microphone&#10;&#10;Description automatically generated">
            <a:extLst>
              <a:ext uri="{FF2B5EF4-FFF2-40B4-BE49-F238E27FC236}">
                <a16:creationId xmlns:a16="http://schemas.microsoft.com/office/drawing/2014/main" id="{BB1FDC22-534F-2136-7B6B-073CB3385C0D}"/>
              </a:ext>
            </a:extLst>
          </p:cNvPr>
          <p:cNvPicPr>
            <a:picLocks noChangeAspect="1"/>
          </p:cNvPicPr>
          <p:nvPr/>
        </p:nvPicPr>
        <p:blipFill>
          <a:blip r:embed="rId4"/>
          <a:stretch>
            <a:fillRect/>
          </a:stretch>
        </p:blipFill>
        <p:spPr>
          <a:xfrm>
            <a:off x="7613604" y="59471"/>
            <a:ext cx="2450489" cy="2162557"/>
          </a:xfrm>
          <a:prstGeom prst="rect">
            <a:avLst/>
          </a:prstGeom>
          <a:effectLst/>
        </p:spPr>
      </p:pic>
    </p:spTree>
    <p:extLst>
      <p:ext uri="{BB962C8B-B14F-4D97-AF65-F5344CB8AC3E}">
        <p14:creationId xmlns:p14="http://schemas.microsoft.com/office/powerpoint/2010/main" val="2492108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72D3-2E82-C8E4-DE21-E60AD3CEF916}"/>
              </a:ext>
            </a:extLst>
          </p:cNvPr>
          <p:cNvSpPr>
            <a:spLocks noGrp="1"/>
          </p:cNvSpPr>
          <p:nvPr>
            <p:ph type="title"/>
          </p:nvPr>
        </p:nvSpPr>
        <p:spPr/>
        <p:txBody>
          <a:bodyPr/>
          <a:lstStyle/>
          <a:p>
            <a:r>
              <a:rPr lang="en-US">
                <a:cs typeface="Calibri Light"/>
              </a:rPr>
              <a:t>Part 2 – A.2   Testing: Prototype #1</a:t>
            </a:r>
          </a:p>
        </p:txBody>
      </p:sp>
      <p:graphicFrame>
        <p:nvGraphicFramePr>
          <p:cNvPr id="4" name="Table 4">
            <a:extLst>
              <a:ext uri="{FF2B5EF4-FFF2-40B4-BE49-F238E27FC236}">
                <a16:creationId xmlns:a16="http://schemas.microsoft.com/office/drawing/2014/main" id="{D52C06FD-9F50-96C9-E08D-F4774AD19E1E}"/>
              </a:ext>
            </a:extLst>
          </p:cNvPr>
          <p:cNvGraphicFramePr>
            <a:graphicFrameLocks noGrp="1"/>
          </p:cNvGraphicFramePr>
          <p:nvPr>
            <p:extLst>
              <p:ext uri="{D42A27DB-BD31-4B8C-83A1-F6EECF244321}">
                <p14:modId xmlns:p14="http://schemas.microsoft.com/office/powerpoint/2010/main" val="3075991336"/>
              </p:ext>
            </p:extLst>
          </p:nvPr>
        </p:nvGraphicFramePr>
        <p:xfrm>
          <a:off x="718627" y="1393815"/>
          <a:ext cx="10862215" cy="5120640"/>
        </p:xfrm>
        <a:graphic>
          <a:graphicData uri="http://schemas.openxmlformats.org/drawingml/2006/table">
            <a:tbl>
              <a:tblPr firstRow="1" bandRow="1">
                <a:tableStyleId>{5C22544A-7EE6-4342-B048-85BDC9FD1C3A}</a:tableStyleId>
              </a:tblPr>
              <a:tblGrid>
                <a:gridCol w="336466">
                  <a:extLst>
                    <a:ext uri="{9D8B030D-6E8A-4147-A177-3AD203B41FA5}">
                      <a16:colId xmlns:a16="http://schemas.microsoft.com/office/drawing/2014/main" val="1255933207"/>
                    </a:ext>
                  </a:extLst>
                </a:gridCol>
                <a:gridCol w="1909948">
                  <a:extLst>
                    <a:ext uri="{9D8B030D-6E8A-4147-A177-3AD203B41FA5}">
                      <a16:colId xmlns:a16="http://schemas.microsoft.com/office/drawing/2014/main" val="2467830003"/>
                    </a:ext>
                  </a:extLst>
                </a:gridCol>
                <a:gridCol w="3295401">
                  <a:extLst>
                    <a:ext uri="{9D8B030D-6E8A-4147-A177-3AD203B41FA5}">
                      <a16:colId xmlns:a16="http://schemas.microsoft.com/office/drawing/2014/main" val="428437872"/>
                    </a:ext>
                  </a:extLst>
                </a:gridCol>
                <a:gridCol w="2582883">
                  <a:extLst>
                    <a:ext uri="{9D8B030D-6E8A-4147-A177-3AD203B41FA5}">
                      <a16:colId xmlns:a16="http://schemas.microsoft.com/office/drawing/2014/main" val="1655526637"/>
                    </a:ext>
                  </a:extLst>
                </a:gridCol>
                <a:gridCol w="1473156">
                  <a:extLst>
                    <a:ext uri="{9D8B030D-6E8A-4147-A177-3AD203B41FA5}">
                      <a16:colId xmlns:a16="http://schemas.microsoft.com/office/drawing/2014/main" val="1174553176"/>
                    </a:ext>
                  </a:extLst>
                </a:gridCol>
                <a:gridCol w="1264361">
                  <a:extLst>
                    <a:ext uri="{9D8B030D-6E8A-4147-A177-3AD203B41FA5}">
                      <a16:colId xmlns:a16="http://schemas.microsoft.com/office/drawing/2014/main" val="364417578"/>
                    </a:ext>
                  </a:extLst>
                </a:gridCol>
              </a:tblGrid>
              <a:tr h="370840">
                <a:tc>
                  <a:txBody>
                    <a:bodyPr/>
                    <a:lstStyle/>
                    <a:p>
                      <a:r>
                        <a:rPr lang="en-US"/>
                        <a:t>#</a:t>
                      </a:r>
                    </a:p>
                  </a:txBody>
                  <a:tcPr/>
                </a:tc>
                <a:tc>
                  <a:txBody>
                    <a:bodyPr/>
                    <a:lstStyle/>
                    <a:p>
                      <a:r>
                        <a:rPr lang="en-US"/>
                        <a:t>Test </a:t>
                      </a:r>
                    </a:p>
                  </a:txBody>
                  <a:tcPr/>
                </a:tc>
                <a:tc>
                  <a:txBody>
                    <a:bodyPr/>
                    <a:lstStyle/>
                    <a:p>
                      <a:pPr lvl="0">
                        <a:buNone/>
                      </a:pPr>
                      <a:r>
                        <a:rPr lang="en-US"/>
                        <a:t>Purpose</a:t>
                      </a:r>
                    </a:p>
                  </a:txBody>
                  <a:tcPr/>
                </a:tc>
                <a:tc>
                  <a:txBody>
                    <a:bodyPr/>
                    <a:lstStyle/>
                    <a:p>
                      <a:pPr lvl="0">
                        <a:buNone/>
                      </a:pPr>
                      <a:r>
                        <a:rPr lang="en-US"/>
                        <a:t>Verified Product Assumption</a:t>
                      </a:r>
                    </a:p>
                  </a:txBody>
                  <a:tcPr/>
                </a:tc>
                <a:tc>
                  <a:txBody>
                    <a:bodyPr/>
                    <a:lstStyle/>
                    <a:p>
                      <a:r>
                        <a:rPr lang="en-US"/>
                        <a:t>Expected Result</a:t>
                      </a:r>
                    </a:p>
                  </a:txBody>
                  <a:tcPr/>
                </a:tc>
                <a:tc>
                  <a:txBody>
                    <a:bodyPr/>
                    <a:lstStyle/>
                    <a:p>
                      <a:r>
                        <a:rPr lang="en-US"/>
                        <a:t>Actual Result</a:t>
                      </a:r>
                    </a:p>
                  </a:txBody>
                  <a:tcPr/>
                </a:tc>
                <a:extLst>
                  <a:ext uri="{0D108BD9-81ED-4DB2-BD59-A6C34878D82A}">
                    <a16:rowId xmlns:a16="http://schemas.microsoft.com/office/drawing/2014/main" val="2314995185"/>
                  </a:ext>
                </a:extLst>
              </a:tr>
              <a:tr h="370840">
                <a:tc>
                  <a:txBody>
                    <a:bodyPr/>
                    <a:lstStyle/>
                    <a:p>
                      <a:r>
                        <a:rPr lang="en-US"/>
                        <a:t>1</a:t>
                      </a:r>
                    </a:p>
                  </a:txBody>
                  <a:tcPr/>
                </a:tc>
                <a:tc>
                  <a:txBody>
                    <a:bodyPr/>
                    <a:lstStyle/>
                    <a:p>
                      <a:pPr lvl="0">
                        <a:buNone/>
                      </a:pPr>
                      <a:r>
                        <a:rPr lang="en-US" sz="1800" b="0" i="0" u="none" strike="noStrike" baseline="0" noProof="0">
                          <a:solidFill>
                            <a:srgbClr val="000000"/>
                          </a:solidFill>
                          <a:latin typeface="Century Gothic"/>
                        </a:rPr>
                        <a:t>Speech Recognition Test</a:t>
                      </a:r>
                      <a:endParaRPr lang="en-US"/>
                    </a:p>
                  </a:txBody>
                  <a:tcPr/>
                </a:tc>
                <a:tc>
                  <a:txBody>
                    <a:bodyPr/>
                    <a:lstStyle/>
                    <a:p>
                      <a:pPr lvl="0">
                        <a:buNone/>
                      </a:pPr>
                      <a:r>
                        <a:rPr lang="en-US" sz="1600" b="0" i="0" u="none" strike="noStrike" baseline="0" noProof="0">
                          <a:solidFill>
                            <a:srgbClr val="000000"/>
                          </a:solidFill>
                          <a:latin typeface="Century Gothic"/>
                        </a:rPr>
                        <a:t>Validate the basic functionality of speech recognition.</a:t>
                      </a:r>
                      <a:endParaRPr lang="en-US" sz="1600"/>
                    </a:p>
                  </a:txBody>
                  <a:tcPr/>
                </a:tc>
                <a:tc>
                  <a:txBody>
                    <a:bodyPr/>
                    <a:lstStyle/>
                    <a:p>
                      <a:pPr lvl="0">
                        <a:buNone/>
                      </a:pPr>
                      <a:r>
                        <a:rPr lang="en-US"/>
                        <a:t>Accuracy of speech recognition</a:t>
                      </a:r>
                    </a:p>
                  </a:txBody>
                  <a:tcPr/>
                </a:tc>
                <a:tc>
                  <a:txBody>
                    <a:bodyPr/>
                    <a:lstStyle/>
                    <a:p>
                      <a:r>
                        <a:rPr lang="en-US"/>
                        <a:t>Functional</a:t>
                      </a:r>
                    </a:p>
                  </a:txBody>
                  <a:tcPr/>
                </a:tc>
                <a:tc>
                  <a:txBody>
                    <a:bodyPr/>
                    <a:lstStyle/>
                    <a:p>
                      <a:r>
                        <a:rPr lang="en-US"/>
                        <a:t>TBD</a:t>
                      </a:r>
                    </a:p>
                  </a:txBody>
                  <a:tcPr/>
                </a:tc>
                <a:extLst>
                  <a:ext uri="{0D108BD9-81ED-4DB2-BD59-A6C34878D82A}">
                    <a16:rowId xmlns:a16="http://schemas.microsoft.com/office/drawing/2014/main" val="2104243600"/>
                  </a:ext>
                </a:extLst>
              </a:tr>
              <a:tr h="370840">
                <a:tc>
                  <a:txBody>
                    <a:bodyPr/>
                    <a:lstStyle/>
                    <a:p>
                      <a:r>
                        <a:rPr lang="en-US"/>
                        <a:t>2</a:t>
                      </a:r>
                    </a:p>
                  </a:txBody>
                  <a:tcPr/>
                </a:tc>
                <a:tc>
                  <a:txBody>
                    <a:bodyPr/>
                    <a:lstStyle/>
                    <a:p>
                      <a:pPr lvl="0">
                        <a:buNone/>
                      </a:pPr>
                      <a:r>
                        <a:rPr lang="en-US" sz="1800" b="0" i="0" u="none" strike="noStrike" baseline="0" noProof="0">
                          <a:solidFill>
                            <a:srgbClr val="000000"/>
                          </a:solidFill>
                          <a:latin typeface="Century Gothic"/>
                        </a:rPr>
                        <a:t>Noise Tolerance Test</a:t>
                      </a:r>
                      <a:endParaRPr lang="en-US"/>
                    </a:p>
                  </a:txBody>
                  <a:tcPr/>
                </a:tc>
                <a:tc>
                  <a:txBody>
                    <a:bodyPr/>
                    <a:lstStyle/>
                    <a:p>
                      <a:pPr lvl="0">
                        <a:buNone/>
                      </a:pPr>
                      <a:r>
                        <a:rPr lang="en-US" sz="1600" b="0" i="0" u="none" strike="noStrike" baseline="0" noProof="0">
                          <a:solidFill>
                            <a:srgbClr val="000000"/>
                          </a:solidFill>
                          <a:latin typeface="Century Gothic"/>
                        </a:rPr>
                        <a:t>Evaluate the system's ability to filter out background noise.</a:t>
                      </a:r>
                      <a:endParaRPr lang="en-US" sz="1600"/>
                    </a:p>
                  </a:txBody>
                  <a:tcPr/>
                </a:tc>
                <a:tc>
                  <a:txBody>
                    <a:bodyPr/>
                    <a:lstStyle/>
                    <a:p>
                      <a:pPr lvl="0">
                        <a:buNone/>
                      </a:pPr>
                      <a:r>
                        <a:rPr lang="en-US" sz="1800" b="0" i="0" u="none" strike="noStrike" noProof="0">
                          <a:solidFill>
                            <a:srgbClr val="000000"/>
                          </a:solidFill>
                          <a:latin typeface="Century Gothic"/>
                        </a:rPr>
                        <a:t>Accuracy of  speech recognition</a:t>
                      </a:r>
                      <a:endParaRPr lang="en-US"/>
                    </a:p>
                  </a:txBody>
                  <a:tcPr/>
                </a:tc>
                <a:tc>
                  <a:txBody>
                    <a:bodyPr/>
                    <a:lstStyle/>
                    <a:p>
                      <a:r>
                        <a:rPr lang="en-US"/>
                        <a:t>Range of 2m</a:t>
                      </a:r>
                    </a:p>
                  </a:txBody>
                  <a:tcPr/>
                </a:tc>
                <a:tc>
                  <a:txBody>
                    <a:bodyPr/>
                    <a:lstStyle/>
                    <a:p>
                      <a:r>
                        <a:rPr lang="en-US"/>
                        <a:t>TBD</a:t>
                      </a:r>
                    </a:p>
                  </a:txBody>
                  <a:tcPr/>
                </a:tc>
                <a:extLst>
                  <a:ext uri="{0D108BD9-81ED-4DB2-BD59-A6C34878D82A}">
                    <a16:rowId xmlns:a16="http://schemas.microsoft.com/office/drawing/2014/main" val="2415904612"/>
                  </a:ext>
                </a:extLst>
              </a:tr>
              <a:tr h="370839">
                <a:tc>
                  <a:txBody>
                    <a:bodyPr/>
                    <a:lstStyle/>
                    <a:p>
                      <a:pPr lvl="0">
                        <a:buNone/>
                      </a:pPr>
                      <a:r>
                        <a:rPr lang="en-US"/>
                        <a:t>3</a:t>
                      </a:r>
                    </a:p>
                  </a:txBody>
                  <a:tcPr/>
                </a:tc>
                <a:tc>
                  <a:txBody>
                    <a:bodyPr/>
                    <a:lstStyle/>
                    <a:p>
                      <a:pPr lvl="0">
                        <a:buNone/>
                      </a:pPr>
                      <a:r>
                        <a:rPr lang="en-US" sz="1800" b="0" i="0" u="none" strike="noStrike" baseline="0" noProof="0">
                          <a:solidFill>
                            <a:srgbClr val="000000"/>
                          </a:solidFill>
                          <a:latin typeface="Century Gothic"/>
                        </a:rPr>
                        <a:t>Speaker Independence Test</a:t>
                      </a:r>
                      <a:endParaRPr lang="en-US"/>
                    </a:p>
                  </a:txBody>
                  <a:tcPr/>
                </a:tc>
                <a:tc>
                  <a:txBody>
                    <a:bodyPr/>
                    <a:lstStyle/>
                    <a:p>
                      <a:pPr lvl="0">
                        <a:buNone/>
                      </a:pPr>
                      <a:r>
                        <a:rPr lang="en-US" sz="1600" b="0" i="0" u="none" strike="noStrike" baseline="0" noProof="0">
                          <a:solidFill>
                            <a:srgbClr val="000000"/>
                          </a:solidFill>
                          <a:latin typeface="Century Gothic"/>
                        </a:rPr>
                        <a:t>Determine if the voice recognition works for different speakers.</a:t>
                      </a:r>
                      <a:endParaRPr lang="en-US" sz="1600"/>
                    </a:p>
                  </a:txBody>
                  <a:tcPr/>
                </a:tc>
                <a:tc>
                  <a:txBody>
                    <a:bodyPr/>
                    <a:lstStyle/>
                    <a:p>
                      <a:pPr lvl="0">
                        <a:buNone/>
                      </a:pPr>
                      <a:r>
                        <a:rPr lang="en-US"/>
                        <a:t>User accessibility</a:t>
                      </a:r>
                    </a:p>
                  </a:txBody>
                  <a:tcPr/>
                </a:tc>
                <a:tc>
                  <a:txBody>
                    <a:bodyPr/>
                    <a:lstStyle/>
                    <a:p>
                      <a:pPr lvl="0">
                        <a:buNone/>
                      </a:pPr>
                      <a:r>
                        <a:rPr lang="en-US"/>
                        <a:t>Should work for any speaker</a:t>
                      </a:r>
                    </a:p>
                  </a:txBody>
                  <a:tcPr/>
                </a:tc>
                <a:tc>
                  <a:txBody>
                    <a:bodyPr/>
                    <a:lstStyle/>
                    <a:p>
                      <a:pPr lvl="0">
                        <a:buNone/>
                      </a:pPr>
                      <a:r>
                        <a:rPr lang="en-US"/>
                        <a:t>TBD</a:t>
                      </a:r>
                    </a:p>
                  </a:txBody>
                  <a:tcPr/>
                </a:tc>
                <a:extLst>
                  <a:ext uri="{0D108BD9-81ED-4DB2-BD59-A6C34878D82A}">
                    <a16:rowId xmlns:a16="http://schemas.microsoft.com/office/drawing/2014/main" val="3603592765"/>
                  </a:ext>
                </a:extLst>
              </a:tr>
              <a:tr h="370840">
                <a:tc>
                  <a:txBody>
                    <a:bodyPr/>
                    <a:lstStyle/>
                    <a:p>
                      <a:r>
                        <a:rPr lang="en-US"/>
                        <a:t>4</a:t>
                      </a:r>
                    </a:p>
                  </a:txBody>
                  <a:tcPr/>
                </a:tc>
                <a:tc>
                  <a:txBody>
                    <a:bodyPr/>
                    <a:lstStyle/>
                    <a:p>
                      <a:pPr lvl="0">
                        <a:buNone/>
                      </a:pPr>
                      <a:r>
                        <a:rPr lang="en-US" sz="1800" b="0" i="0" u="none" strike="noStrike" baseline="0" noProof="0">
                          <a:solidFill>
                            <a:srgbClr val="000000"/>
                          </a:solidFill>
                          <a:latin typeface="Century Gothic"/>
                        </a:rPr>
                        <a:t>Performance and Response Time Test</a:t>
                      </a:r>
                      <a:endParaRPr lang="en-US"/>
                    </a:p>
                  </a:txBody>
                  <a:tcPr/>
                </a:tc>
                <a:tc>
                  <a:txBody>
                    <a:bodyPr/>
                    <a:lstStyle/>
                    <a:p>
                      <a:pPr lvl="0">
                        <a:buNone/>
                      </a:pPr>
                      <a:r>
                        <a:rPr lang="en-US" sz="1600" b="0" i="0" u="none" strike="noStrike" baseline="0" noProof="0">
                          <a:solidFill>
                            <a:srgbClr val="000000"/>
                          </a:solidFill>
                          <a:latin typeface="Century Gothic"/>
                        </a:rPr>
                        <a:t>Measure the system's response time and overall performance.</a:t>
                      </a:r>
                      <a:endParaRPr lang="en-US"/>
                    </a:p>
                  </a:txBody>
                  <a:tcPr/>
                </a:tc>
                <a:tc>
                  <a:txBody>
                    <a:bodyPr/>
                    <a:lstStyle/>
                    <a:p>
                      <a:pPr lvl="0">
                        <a:buNone/>
                      </a:pPr>
                      <a:r>
                        <a:rPr lang="en-US"/>
                        <a:t>User accessibility and Connectivity </a:t>
                      </a:r>
                    </a:p>
                  </a:txBody>
                  <a:tcPr/>
                </a:tc>
                <a:tc>
                  <a:txBody>
                    <a:bodyPr/>
                    <a:lstStyle/>
                    <a:p>
                      <a:r>
                        <a:rPr lang="en-US"/>
                        <a:t>Less than 1 second</a:t>
                      </a:r>
                    </a:p>
                  </a:txBody>
                  <a:tcPr/>
                </a:tc>
                <a:tc>
                  <a:txBody>
                    <a:bodyPr/>
                    <a:lstStyle/>
                    <a:p>
                      <a:r>
                        <a:rPr lang="en-US"/>
                        <a:t>TBD</a:t>
                      </a:r>
                    </a:p>
                  </a:txBody>
                  <a:tcPr/>
                </a:tc>
                <a:extLst>
                  <a:ext uri="{0D108BD9-81ED-4DB2-BD59-A6C34878D82A}">
                    <a16:rowId xmlns:a16="http://schemas.microsoft.com/office/drawing/2014/main" val="68708723"/>
                  </a:ext>
                </a:extLst>
              </a:tr>
              <a:tr h="370839">
                <a:tc>
                  <a:txBody>
                    <a:bodyPr/>
                    <a:lstStyle/>
                    <a:p>
                      <a:pPr lvl="0">
                        <a:buNone/>
                      </a:pPr>
                      <a:r>
                        <a:rPr lang="en-US"/>
                        <a:t>5</a:t>
                      </a:r>
                    </a:p>
                  </a:txBody>
                  <a:tcPr/>
                </a:tc>
                <a:tc>
                  <a:txBody>
                    <a:bodyPr/>
                    <a:lstStyle/>
                    <a:p>
                      <a:pPr lvl="0">
                        <a:buNone/>
                      </a:pPr>
                      <a:r>
                        <a:rPr lang="en-US"/>
                        <a:t>Longevity Test</a:t>
                      </a:r>
                    </a:p>
                  </a:txBody>
                  <a:tcPr/>
                </a:tc>
                <a:tc>
                  <a:txBody>
                    <a:bodyPr/>
                    <a:lstStyle/>
                    <a:p>
                      <a:pPr lvl="0">
                        <a:buNone/>
                      </a:pPr>
                      <a:r>
                        <a:rPr lang="en-US" sz="1600" b="0" i="0" u="none" strike="noStrike" baseline="0" noProof="0">
                          <a:solidFill>
                            <a:srgbClr val="000000"/>
                          </a:solidFill>
                          <a:latin typeface="Century Gothic"/>
                        </a:rPr>
                        <a:t>Assess the program's stability and accuracy over an extended period.</a:t>
                      </a:r>
                      <a:endParaRPr lang="en-US"/>
                    </a:p>
                  </a:txBody>
                  <a:tcPr/>
                </a:tc>
                <a:tc>
                  <a:txBody>
                    <a:bodyPr/>
                    <a:lstStyle/>
                    <a:p>
                      <a:pPr lvl="0">
                        <a:buNone/>
                      </a:pPr>
                      <a:r>
                        <a:rPr lang="en-US"/>
                        <a:t>Connectivity</a:t>
                      </a:r>
                    </a:p>
                  </a:txBody>
                  <a:tcPr/>
                </a:tc>
                <a:tc>
                  <a:txBody>
                    <a:bodyPr/>
                    <a:lstStyle/>
                    <a:p>
                      <a:pPr lvl="0">
                        <a:buNone/>
                      </a:pPr>
                      <a:r>
                        <a:rPr lang="en-US"/>
                        <a:t>Indefinitely</a:t>
                      </a:r>
                    </a:p>
                  </a:txBody>
                  <a:tcPr/>
                </a:tc>
                <a:tc>
                  <a:txBody>
                    <a:bodyPr/>
                    <a:lstStyle/>
                    <a:p>
                      <a:pPr lvl="0">
                        <a:buNone/>
                      </a:pPr>
                      <a:r>
                        <a:rPr lang="en-US"/>
                        <a:t>TBD</a:t>
                      </a:r>
                    </a:p>
                  </a:txBody>
                  <a:tcPr/>
                </a:tc>
                <a:extLst>
                  <a:ext uri="{0D108BD9-81ED-4DB2-BD59-A6C34878D82A}">
                    <a16:rowId xmlns:a16="http://schemas.microsoft.com/office/drawing/2014/main" val="2432589067"/>
                  </a:ext>
                </a:extLst>
              </a:tr>
            </a:tbl>
          </a:graphicData>
        </a:graphic>
      </p:graphicFrame>
    </p:spTree>
    <p:extLst>
      <p:ext uri="{BB962C8B-B14F-4D97-AF65-F5344CB8AC3E}">
        <p14:creationId xmlns:p14="http://schemas.microsoft.com/office/powerpoint/2010/main" val="1540042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72D3-2E82-C8E4-DE21-E60AD3CEF916}"/>
              </a:ext>
            </a:extLst>
          </p:cNvPr>
          <p:cNvSpPr>
            <a:spLocks noGrp="1"/>
          </p:cNvSpPr>
          <p:nvPr>
            <p:ph type="title"/>
          </p:nvPr>
        </p:nvSpPr>
        <p:spPr>
          <a:xfrm>
            <a:off x="646112" y="452718"/>
            <a:ext cx="5629222" cy="1400530"/>
          </a:xfrm>
        </p:spPr>
        <p:txBody>
          <a:bodyPr>
            <a:normAutofit/>
          </a:bodyPr>
          <a:lstStyle/>
          <a:p>
            <a:pPr>
              <a:lnSpc>
                <a:spcPct val="90000"/>
              </a:lnSpc>
            </a:pPr>
            <a:r>
              <a:rPr lang="en-US" sz="2900">
                <a:cs typeface="Calibri Light"/>
              </a:rPr>
              <a:t>Part 2 – A.1   Documentation: Prototype #2</a:t>
            </a:r>
            <a:endParaRPr lang="en-US" sz="2900"/>
          </a:p>
        </p:txBody>
      </p:sp>
      <p:sp>
        <p:nvSpPr>
          <p:cNvPr id="10" name="Freeform: Shape 9">
            <a:extLst>
              <a:ext uri="{FF2B5EF4-FFF2-40B4-BE49-F238E27FC236}">
                <a16:creationId xmlns:a16="http://schemas.microsoft.com/office/drawing/2014/main" id="{BDF1A5A8-1F9D-41FB-9968-E8E141CC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12" name="Freeform 7">
            <a:extLst>
              <a:ext uri="{FF2B5EF4-FFF2-40B4-BE49-F238E27FC236}">
                <a16:creationId xmlns:a16="http://schemas.microsoft.com/office/drawing/2014/main" id="{2FF8A507-56A2-4FE4-8B7E-C1BC9DD86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4" name="Rectangle 13">
            <a:extLst>
              <a:ext uri="{FF2B5EF4-FFF2-40B4-BE49-F238E27FC236}">
                <a16:creationId xmlns:a16="http://schemas.microsoft.com/office/drawing/2014/main" id="{FCC54B50-93BD-4243-9020-11486472E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B4ADF67-E906-05E2-EF06-79FEFC493685}"/>
              </a:ext>
            </a:extLst>
          </p:cNvPr>
          <p:cNvSpPr>
            <a:spLocks noGrp="1"/>
          </p:cNvSpPr>
          <p:nvPr>
            <p:ph idx="1"/>
          </p:nvPr>
        </p:nvSpPr>
        <p:spPr>
          <a:xfrm>
            <a:off x="646112" y="2052918"/>
            <a:ext cx="5628635" cy="4195481"/>
          </a:xfrm>
        </p:spPr>
        <p:txBody>
          <a:bodyPr vert="horz" lIns="91440" tIns="45720" rIns="91440" bIns="45720" rtlCol="0" anchor="t">
            <a:normAutofit/>
          </a:bodyPr>
          <a:lstStyle/>
          <a:p>
            <a:pPr>
              <a:buClr>
                <a:srgbClr val="8AD0D6"/>
              </a:buClr>
            </a:pPr>
            <a:r>
              <a:rPr lang="en-US" sz="2800"/>
              <a:t>Purpose of this subsystem:</a:t>
            </a:r>
          </a:p>
          <a:p>
            <a:pPr lvl="1" indent="-457200">
              <a:buClr>
                <a:srgbClr val="8AD0D6"/>
              </a:buClr>
            </a:pPr>
            <a:r>
              <a:rPr lang="en-US" sz="2400"/>
              <a:t>The servo will have a 3D printed casing</a:t>
            </a:r>
          </a:p>
          <a:p>
            <a:pPr lvl="1" indent="-457200">
              <a:buClr>
                <a:srgbClr val="8AD0D6"/>
              </a:buClr>
            </a:pPr>
            <a:r>
              <a:rPr lang="en-US" sz="2400"/>
              <a:t>The purpose of this casing is to add more surface area when pushing the buttons</a:t>
            </a:r>
          </a:p>
          <a:p>
            <a:pPr lvl="1" indent="-457200">
              <a:buClr>
                <a:srgbClr val="8AD0D6"/>
              </a:buClr>
            </a:pPr>
            <a:r>
              <a:rPr lang="en-US" sz="2400"/>
              <a:t>This will ensure more pressure is applied when pressing the buttons in case the motor is not strong enough</a:t>
            </a:r>
          </a:p>
        </p:txBody>
      </p:sp>
      <p:pic>
        <p:nvPicPr>
          <p:cNvPr id="6" name="Picture 6" descr="A picture containing engineering drawing&#10;&#10;Description automatically generated">
            <a:extLst>
              <a:ext uri="{FF2B5EF4-FFF2-40B4-BE49-F238E27FC236}">
                <a16:creationId xmlns:a16="http://schemas.microsoft.com/office/drawing/2014/main" id="{4A3CC359-81C2-6BA8-0B0F-A94418F878B4}"/>
              </a:ext>
            </a:extLst>
          </p:cNvPr>
          <p:cNvPicPr>
            <a:picLocks noChangeAspect="1"/>
          </p:cNvPicPr>
          <p:nvPr/>
        </p:nvPicPr>
        <p:blipFill>
          <a:blip r:embed="rId3"/>
          <a:stretch>
            <a:fillRect/>
          </a:stretch>
        </p:blipFill>
        <p:spPr>
          <a:xfrm>
            <a:off x="7194518" y="2802273"/>
            <a:ext cx="4841173" cy="2278493"/>
          </a:xfrm>
          <a:prstGeom prst="rect">
            <a:avLst/>
          </a:prstGeom>
        </p:spPr>
      </p:pic>
      <p:pic>
        <p:nvPicPr>
          <p:cNvPr id="7" name="Picture 7">
            <a:extLst>
              <a:ext uri="{FF2B5EF4-FFF2-40B4-BE49-F238E27FC236}">
                <a16:creationId xmlns:a16="http://schemas.microsoft.com/office/drawing/2014/main" id="{3DD36688-B947-FEB7-7EDB-06521C8C0874}"/>
              </a:ext>
            </a:extLst>
          </p:cNvPr>
          <p:cNvPicPr>
            <a:picLocks noChangeAspect="1"/>
          </p:cNvPicPr>
          <p:nvPr/>
        </p:nvPicPr>
        <p:blipFill>
          <a:blip r:embed="rId4"/>
          <a:stretch>
            <a:fillRect/>
          </a:stretch>
        </p:blipFill>
        <p:spPr>
          <a:xfrm>
            <a:off x="7336972" y="118005"/>
            <a:ext cx="2080773" cy="2521582"/>
          </a:xfrm>
          <a:prstGeom prst="rect">
            <a:avLst/>
          </a:prstGeom>
        </p:spPr>
      </p:pic>
      <p:pic>
        <p:nvPicPr>
          <p:cNvPr id="4" name="Picture 4" descr="A picture containing text, businesscard, vector graphics, picture frame&#10;&#10;Description automatically generated">
            <a:extLst>
              <a:ext uri="{FF2B5EF4-FFF2-40B4-BE49-F238E27FC236}">
                <a16:creationId xmlns:a16="http://schemas.microsoft.com/office/drawing/2014/main" id="{2AB31597-3B37-F1C2-0E7B-14572227034D}"/>
              </a:ext>
            </a:extLst>
          </p:cNvPr>
          <p:cNvPicPr>
            <a:picLocks noChangeAspect="1"/>
          </p:cNvPicPr>
          <p:nvPr/>
        </p:nvPicPr>
        <p:blipFill>
          <a:blip r:embed="rId5"/>
          <a:stretch>
            <a:fillRect/>
          </a:stretch>
        </p:blipFill>
        <p:spPr>
          <a:xfrm>
            <a:off x="7986911" y="5196412"/>
            <a:ext cx="3251200" cy="1441912"/>
          </a:xfrm>
          <a:prstGeom prst="rect">
            <a:avLst/>
          </a:prstGeom>
        </p:spPr>
      </p:pic>
    </p:spTree>
    <p:extLst>
      <p:ext uri="{BB962C8B-B14F-4D97-AF65-F5344CB8AC3E}">
        <p14:creationId xmlns:p14="http://schemas.microsoft.com/office/powerpoint/2010/main" val="1792325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72D3-2E82-C8E4-DE21-E60AD3CEF916}"/>
              </a:ext>
            </a:extLst>
          </p:cNvPr>
          <p:cNvSpPr>
            <a:spLocks noGrp="1"/>
          </p:cNvSpPr>
          <p:nvPr>
            <p:ph type="title"/>
          </p:nvPr>
        </p:nvSpPr>
        <p:spPr/>
        <p:txBody>
          <a:bodyPr/>
          <a:lstStyle/>
          <a:p>
            <a:r>
              <a:rPr lang="en-US">
                <a:cs typeface="Calibri Light"/>
              </a:rPr>
              <a:t>Part 2 – A.2   Testing: Prototype #2</a:t>
            </a:r>
          </a:p>
        </p:txBody>
      </p:sp>
      <p:graphicFrame>
        <p:nvGraphicFramePr>
          <p:cNvPr id="4" name="Table 4">
            <a:extLst>
              <a:ext uri="{FF2B5EF4-FFF2-40B4-BE49-F238E27FC236}">
                <a16:creationId xmlns:a16="http://schemas.microsoft.com/office/drawing/2014/main" id="{D52C06FD-9F50-96C9-E08D-F4774AD19E1E}"/>
              </a:ext>
            </a:extLst>
          </p:cNvPr>
          <p:cNvGraphicFramePr>
            <a:graphicFrameLocks noGrp="1"/>
          </p:cNvGraphicFramePr>
          <p:nvPr>
            <p:extLst>
              <p:ext uri="{D42A27DB-BD31-4B8C-83A1-F6EECF244321}">
                <p14:modId xmlns:p14="http://schemas.microsoft.com/office/powerpoint/2010/main" val="3268162771"/>
              </p:ext>
            </p:extLst>
          </p:nvPr>
        </p:nvGraphicFramePr>
        <p:xfrm>
          <a:off x="718627" y="1294854"/>
          <a:ext cx="10862213" cy="4419600"/>
        </p:xfrm>
        <a:graphic>
          <a:graphicData uri="http://schemas.openxmlformats.org/drawingml/2006/table">
            <a:tbl>
              <a:tblPr firstRow="1" bandRow="1">
                <a:tableStyleId>{5C22544A-7EE6-4342-B048-85BDC9FD1C3A}</a:tableStyleId>
              </a:tblPr>
              <a:tblGrid>
                <a:gridCol w="336466">
                  <a:extLst>
                    <a:ext uri="{9D8B030D-6E8A-4147-A177-3AD203B41FA5}">
                      <a16:colId xmlns:a16="http://schemas.microsoft.com/office/drawing/2014/main" val="1255933207"/>
                    </a:ext>
                  </a:extLst>
                </a:gridCol>
                <a:gridCol w="2078180">
                  <a:extLst>
                    <a:ext uri="{9D8B030D-6E8A-4147-A177-3AD203B41FA5}">
                      <a16:colId xmlns:a16="http://schemas.microsoft.com/office/drawing/2014/main" val="2467830003"/>
                    </a:ext>
                  </a:extLst>
                </a:gridCol>
                <a:gridCol w="3266697">
                  <a:extLst>
                    <a:ext uri="{9D8B030D-6E8A-4147-A177-3AD203B41FA5}">
                      <a16:colId xmlns:a16="http://schemas.microsoft.com/office/drawing/2014/main" val="428437872"/>
                    </a:ext>
                  </a:extLst>
                </a:gridCol>
                <a:gridCol w="1969324">
                  <a:extLst>
                    <a:ext uri="{9D8B030D-6E8A-4147-A177-3AD203B41FA5}">
                      <a16:colId xmlns:a16="http://schemas.microsoft.com/office/drawing/2014/main" val="1655526637"/>
                    </a:ext>
                  </a:extLst>
                </a:gridCol>
                <a:gridCol w="1947185">
                  <a:extLst>
                    <a:ext uri="{9D8B030D-6E8A-4147-A177-3AD203B41FA5}">
                      <a16:colId xmlns:a16="http://schemas.microsoft.com/office/drawing/2014/main" val="1174553176"/>
                    </a:ext>
                  </a:extLst>
                </a:gridCol>
                <a:gridCol w="1264361">
                  <a:extLst>
                    <a:ext uri="{9D8B030D-6E8A-4147-A177-3AD203B41FA5}">
                      <a16:colId xmlns:a16="http://schemas.microsoft.com/office/drawing/2014/main" val="364417578"/>
                    </a:ext>
                  </a:extLst>
                </a:gridCol>
              </a:tblGrid>
              <a:tr h="370840">
                <a:tc>
                  <a:txBody>
                    <a:bodyPr/>
                    <a:lstStyle/>
                    <a:p>
                      <a:r>
                        <a:rPr lang="en-US"/>
                        <a:t>#</a:t>
                      </a:r>
                    </a:p>
                  </a:txBody>
                  <a:tcPr/>
                </a:tc>
                <a:tc>
                  <a:txBody>
                    <a:bodyPr/>
                    <a:lstStyle/>
                    <a:p>
                      <a:r>
                        <a:rPr lang="en-US"/>
                        <a:t>Test </a:t>
                      </a:r>
                    </a:p>
                  </a:txBody>
                  <a:tcPr/>
                </a:tc>
                <a:tc>
                  <a:txBody>
                    <a:bodyPr/>
                    <a:lstStyle/>
                    <a:p>
                      <a:pPr lvl="0">
                        <a:buNone/>
                      </a:pPr>
                      <a:r>
                        <a:rPr lang="en-US"/>
                        <a:t>Purpose</a:t>
                      </a:r>
                    </a:p>
                  </a:txBody>
                  <a:tcPr/>
                </a:tc>
                <a:tc>
                  <a:txBody>
                    <a:bodyPr/>
                    <a:lstStyle/>
                    <a:p>
                      <a:pPr lvl="0">
                        <a:buNone/>
                      </a:pPr>
                      <a:r>
                        <a:rPr lang="en-US"/>
                        <a:t>Verified Product Assumption</a:t>
                      </a:r>
                    </a:p>
                  </a:txBody>
                  <a:tcPr/>
                </a:tc>
                <a:tc>
                  <a:txBody>
                    <a:bodyPr/>
                    <a:lstStyle/>
                    <a:p>
                      <a:r>
                        <a:rPr lang="en-US"/>
                        <a:t>Expected Result</a:t>
                      </a:r>
                    </a:p>
                  </a:txBody>
                  <a:tcPr/>
                </a:tc>
                <a:tc>
                  <a:txBody>
                    <a:bodyPr/>
                    <a:lstStyle/>
                    <a:p>
                      <a:r>
                        <a:rPr lang="en-US"/>
                        <a:t>Actual Result</a:t>
                      </a:r>
                    </a:p>
                  </a:txBody>
                  <a:tcPr/>
                </a:tc>
                <a:extLst>
                  <a:ext uri="{0D108BD9-81ED-4DB2-BD59-A6C34878D82A}">
                    <a16:rowId xmlns:a16="http://schemas.microsoft.com/office/drawing/2014/main" val="2314995185"/>
                  </a:ext>
                </a:extLst>
              </a:tr>
              <a:tr h="370840">
                <a:tc>
                  <a:txBody>
                    <a:bodyPr/>
                    <a:lstStyle/>
                    <a:p>
                      <a:r>
                        <a:rPr lang="en-US"/>
                        <a:t>1</a:t>
                      </a:r>
                    </a:p>
                  </a:txBody>
                  <a:tcPr/>
                </a:tc>
                <a:tc>
                  <a:txBody>
                    <a:bodyPr/>
                    <a:lstStyle/>
                    <a:p>
                      <a:pPr lvl="0">
                        <a:buNone/>
                      </a:pPr>
                      <a:r>
                        <a:rPr lang="en-US" sz="1800" b="0" i="0" u="none" strike="noStrike" baseline="0" noProof="0">
                          <a:solidFill>
                            <a:srgbClr val="000000"/>
                          </a:solidFill>
                          <a:latin typeface="Century Gothic"/>
                        </a:rPr>
                        <a:t>Position Test</a:t>
                      </a:r>
                    </a:p>
                  </a:txBody>
                  <a:tcPr/>
                </a:tc>
                <a:tc>
                  <a:txBody>
                    <a:bodyPr/>
                    <a:lstStyle/>
                    <a:p>
                      <a:pPr lvl="0">
                        <a:buNone/>
                      </a:pPr>
                      <a:r>
                        <a:rPr lang="en-US" sz="1600" b="0" i="0" u="none" strike="noStrike" baseline="0" noProof="0">
                          <a:solidFill>
                            <a:srgbClr val="000000"/>
                          </a:solidFill>
                          <a:latin typeface="Century Gothic"/>
                        </a:rPr>
                        <a:t>Verify if the servo accurately reaches and maintains the desired positions.</a:t>
                      </a:r>
                      <a:endParaRPr lang="en-US"/>
                    </a:p>
                  </a:txBody>
                  <a:tcPr/>
                </a:tc>
                <a:tc>
                  <a:txBody>
                    <a:bodyPr/>
                    <a:lstStyle/>
                    <a:p>
                      <a:pPr lvl="0">
                        <a:buNone/>
                      </a:pPr>
                      <a:r>
                        <a:rPr lang="en-US"/>
                        <a:t>Accuracy</a:t>
                      </a:r>
                    </a:p>
                  </a:txBody>
                  <a:tcPr/>
                </a:tc>
                <a:tc>
                  <a:txBody>
                    <a:bodyPr/>
                    <a:lstStyle/>
                    <a:p>
                      <a:r>
                        <a:rPr lang="en-US"/>
                        <a:t>Positioned over 2 buttons</a:t>
                      </a:r>
                    </a:p>
                  </a:txBody>
                  <a:tcPr/>
                </a:tc>
                <a:tc>
                  <a:txBody>
                    <a:bodyPr/>
                    <a:lstStyle/>
                    <a:p>
                      <a:r>
                        <a:rPr lang="en-US"/>
                        <a:t>TBD</a:t>
                      </a:r>
                    </a:p>
                  </a:txBody>
                  <a:tcPr/>
                </a:tc>
                <a:extLst>
                  <a:ext uri="{0D108BD9-81ED-4DB2-BD59-A6C34878D82A}">
                    <a16:rowId xmlns:a16="http://schemas.microsoft.com/office/drawing/2014/main" val="2104243600"/>
                  </a:ext>
                </a:extLst>
              </a:tr>
              <a:tr h="370840">
                <a:tc>
                  <a:txBody>
                    <a:bodyPr/>
                    <a:lstStyle/>
                    <a:p>
                      <a:r>
                        <a:rPr lang="en-US"/>
                        <a:t>2</a:t>
                      </a:r>
                    </a:p>
                  </a:txBody>
                  <a:tcPr/>
                </a:tc>
                <a:tc>
                  <a:txBody>
                    <a:bodyPr/>
                    <a:lstStyle/>
                    <a:p>
                      <a:pPr lvl="0">
                        <a:buNone/>
                      </a:pPr>
                      <a:r>
                        <a:rPr lang="en-US" sz="1800" b="0" i="0" u="none" strike="noStrike" baseline="0" noProof="0">
                          <a:solidFill>
                            <a:srgbClr val="000000"/>
                          </a:solidFill>
                          <a:latin typeface="Century Gothic"/>
                        </a:rPr>
                        <a:t>Button Push/Resistance Test</a:t>
                      </a:r>
                      <a:endParaRPr lang="en-US"/>
                    </a:p>
                  </a:txBody>
                  <a:tcPr/>
                </a:tc>
                <a:tc>
                  <a:txBody>
                    <a:bodyPr/>
                    <a:lstStyle/>
                    <a:p>
                      <a:pPr lvl="0">
                        <a:buNone/>
                      </a:pPr>
                      <a:r>
                        <a:rPr lang="en-US" sz="1600" b="0" i="0" u="none" strike="noStrike" baseline="0" noProof="0">
                          <a:solidFill>
                            <a:srgbClr val="000000"/>
                          </a:solidFill>
                          <a:latin typeface="Century Gothic"/>
                        </a:rPr>
                        <a:t>Confirm if the servo successfully pushes the button / can overcome any resistance from the button mechanism.</a:t>
                      </a:r>
                      <a:endParaRPr lang="en-US"/>
                    </a:p>
                  </a:txBody>
                  <a:tcPr/>
                </a:tc>
                <a:tc>
                  <a:txBody>
                    <a:bodyPr/>
                    <a:lstStyle/>
                    <a:p>
                      <a:pPr lvl="0">
                        <a:buNone/>
                      </a:pPr>
                      <a:r>
                        <a:rPr lang="en-US" sz="1800" b="0" i="0" u="none" strike="noStrike" noProof="0">
                          <a:solidFill>
                            <a:srgbClr val="000000"/>
                          </a:solidFill>
                          <a:latin typeface="Century Gothic"/>
                        </a:rPr>
                        <a:t>Accuracy</a:t>
                      </a:r>
                      <a:endParaRPr lang="en-US"/>
                    </a:p>
                  </a:txBody>
                  <a:tcPr/>
                </a:tc>
                <a:tc>
                  <a:txBody>
                    <a:bodyPr/>
                    <a:lstStyle/>
                    <a:p>
                      <a:r>
                        <a:rPr lang="en-US"/>
                        <a:t>Enough strength to push</a:t>
                      </a:r>
                    </a:p>
                  </a:txBody>
                  <a:tcPr/>
                </a:tc>
                <a:tc>
                  <a:txBody>
                    <a:bodyPr/>
                    <a:lstStyle/>
                    <a:p>
                      <a:r>
                        <a:rPr lang="en-US"/>
                        <a:t>TBD</a:t>
                      </a:r>
                    </a:p>
                  </a:txBody>
                  <a:tcPr/>
                </a:tc>
                <a:extLst>
                  <a:ext uri="{0D108BD9-81ED-4DB2-BD59-A6C34878D82A}">
                    <a16:rowId xmlns:a16="http://schemas.microsoft.com/office/drawing/2014/main" val="2415904612"/>
                  </a:ext>
                </a:extLst>
              </a:tr>
              <a:tr h="370839">
                <a:tc>
                  <a:txBody>
                    <a:bodyPr/>
                    <a:lstStyle/>
                    <a:p>
                      <a:pPr lvl="0">
                        <a:buNone/>
                      </a:pPr>
                      <a:r>
                        <a:rPr lang="en-US"/>
                        <a:t>3</a:t>
                      </a:r>
                    </a:p>
                  </a:txBody>
                  <a:tcPr/>
                </a:tc>
                <a:tc>
                  <a:txBody>
                    <a:bodyPr/>
                    <a:lstStyle/>
                    <a:p>
                      <a:pPr lvl="0">
                        <a:buNone/>
                      </a:pPr>
                      <a:r>
                        <a:rPr lang="en-US" sz="1800" b="0" i="0" u="none" strike="noStrike" baseline="0" noProof="0">
                          <a:solidFill>
                            <a:srgbClr val="000000"/>
                          </a:solidFill>
                          <a:latin typeface="Century Gothic"/>
                        </a:rPr>
                        <a:t>Durability Test</a:t>
                      </a:r>
                      <a:endParaRPr lang="en-US"/>
                    </a:p>
                  </a:txBody>
                  <a:tcPr/>
                </a:tc>
                <a:tc>
                  <a:txBody>
                    <a:bodyPr/>
                    <a:lstStyle/>
                    <a:p>
                      <a:pPr lvl="0">
                        <a:buNone/>
                      </a:pPr>
                      <a:r>
                        <a:rPr lang="en-US" sz="1600" b="0" i="0" u="none" strike="noStrike" baseline="0" noProof="0">
                          <a:solidFill>
                            <a:srgbClr val="000000"/>
                          </a:solidFill>
                          <a:latin typeface="Century Gothic"/>
                        </a:rPr>
                        <a:t>Assess the servo motor's durability and longevity in repeatedly pushing the button.</a:t>
                      </a:r>
                      <a:endParaRPr lang="en-US"/>
                    </a:p>
                  </a:txBody>
                  <a:tcPr/>
                </a:tc>
                <a:tc>
                  <a:txBody>
                    <a:bodyPr/>
                    <a:lstStyle/>
                    <a:p>
                      <a:pPr lvl="0">
                        <a:buNone/>
                      </a:pPr>
                      <a:r>
                        <a:rPr lang="en-US" sz="1800" b="0" i="0" u="none" strike="noStrike" noProof="0">
                          <a:solidFill>
                            <a:srgbClr val="000000"/>
                          </a:solidFill>
                          <a:latin typeface="Century Gothic"/>
                        </a:rPr>
                        <a:t>Accuracy</a:t>
                      </a:r>
                      <a:endParaRPr lang="en-US"/>
                    </a:p>
                  </a:txBody>
                  <a:tcPr/>
                </a:tc>
                <a:tc>
                  <a:txBody>
                    <a:bodyPr/>
                    <a:lstStyle/>
                    <a:p>
                      <a:pPr lvl="0">
                        <a:buNone/>
                      </a:pPr>
                      <a:r>
                        <a:rPr lang="en-US"/>
                        <a:t>Many years of pushes</a:t>
                      </a:r>
                    </a:p>
                  </a:txBody>
                  <a:tcPr/>
                </a:tc>
                <a:tc>
                  <a:txBody>
                    <a:bodyPr/>
                    <a:lstStyle/>
                    <a:p>
                      <a:pPr lvl="0">
                        <a:buNone/>
                      </a:pPr>
                      <a:r>
                        <a:rPr lang="en-US"/>
                        <a:t>TBD</a:t>
                      </a:r>
                    </a:p>
                  </a:txBody>
                  <a:tcPr/>
                </a:tc>
                <a:extLst>
                  <a:ext uri="{0D108BD9-81ED-4DB2-BD59-A6C34878D82A}">
                    <a16:rowId xmlns:a16="http://schemas.microsoft.com/office/drawing/2014/main" val="3603592765"/>
                  </a:ext>
                </a:extLst>
              </a:tr>
              <a:tr h="370840">
                <a:tc>
                  <a:txBody>
                    <a:bodyPr/>
                    <a:lstStyle/>
                    <a:p>
                      <a:r>
                        <a:rPr lang="en-US"/>
                        <a:t>4</a:t>
                      </a:r>
                    </a:p>
                  </a:txBody>
                  <a:tcPr/>
                </a:tc>
                <a:tc>
                  <a:txBody>
                    <a:bodyPr/>
                    <a:lstStyle/>
                    <a:p>
                      <a:pPr lvl="0">
                        <a:buNone/>
                      </a:pPr>
                      <a:r>
                        <a:rPr lang="en-US" sz="1800" b="0" i="0" u="none" strike="noStrike" baseline="0" noProof="0">
                          <a:solidFill>
                            <a:srgbClr val="000000"/>
                          </a:solidFill>
                          <a:latin typeface="Century Gothic"/>
                        </a:rPr>
                        <a:t>Speed/Response Test</a:t>
                      </a:r>
                      <a:endParaRPr lang="en-US"/>
                    </a:p>
                  </a:txBody>
                  <a:tcPr/>
                </a:tc>
                <a:tc>
                  <a:txBody>
                    <a:bodyPr/>
                    <a:lstStyle/>
                    <a:p>
                      <a:pPr lvl="0">
                        <a:buNone/>
                      </a:pPr>
                      <a:r>
                        <a:rPr lang="en-US" sz="1600" b="0" i="0" u="none" strike="noStrike" baseline="0" noProof="0">
                          <a:solidFill>
                            <a:srgbClr val="000000"/>
                          </a:solidFill>
                          <a:latin typeface="Century Gothic"/>
                        </a:rPr>
                        <a:t>Evaluate the servo motor's speed and responsiveness in pushing the button.</a:t>
                      </a:r>
                      <a:endParaRPr lang="en-US"/>
                    </a:p>
                  </a:txBody>
                  <a:tcPr/>
                </a:tc>
                <a:tc>
                  <a:txBody>
                    <a:bodyPr/>
                    <a:lstStyle/>
                    <a:p>
                      <a:pPr lvl="0">
                        <a:buNone/>
                      </a:pPr>
                      <a:r>
                        <a:rPr lang="en-US"/>
                        <a:t>Connectivity</a:t>
                      </a:r>
                    </a:p>
                  </a:txBody>
                  <a:tcPr/>
                </a:tc>
                <a:tc>
                  <a:txBody>
                    <a:bodyPr/>
                    <a:lstStyle/>
                    <a:p>
                      <a:r>
                        <a:rPr lang="en-US"/>
                        <a:t>Less than 1 second</a:t>
                      </a:r>
                    </a:p>
                  </a:txBody>
                  <a:tcPr/>
                </a:tc>
                <a:tc>
                  <a:txBody>
                    <a:bodyPr/>
                    <a:lstStyle/>
                    <a:p>
                      <a:r>
                        <a:rPr lang="en-US"/>
                        <a:t>TBD</a:t>
                      </a:r>
                    </a:p>
                  </a:txBody>
                  <a:tcPr/>
                </a:tc>
                <a:extLst>
                  <a:ext uri="{0D108BD9-81ED-4DB2-BD59-A6C34878D82A}">
                    <a16:rowId xmlns:a16="http://schemas.microsoft.com/office/drawing/2014/main" val="68708723"/>
                  </a:ext>
                </a:extLst>
              </a:tr>
            </a:tbl>
          </a:graphicData>
        </a:graphic>
      </p:graphicFrame>
    </p:spTree>
    <p:extLst>
      <p:ext uri="{BB962C8B-B14F-4D97-AF65-F5344CB8AC3E}">
        <p14:creationId xmlns:p14="http://schemas.microsoft.com/office/powerpoint/2010/main" val="2202401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D272D3-2E82-C8E4-DE21-E60AD3CEF916}"/>
              </a:ext>
            </a:extLst>
          </p:cNvPr>
          <p:cNvSpPr>
            <a:spLocks noGrp="1"/>
          </p:cNvSpPr>
          <p:nvPr>
            <p:ph type="title"/>
          </p:nvPr>
        </p:nvSpPr>
        <p:spPr>
          <a:xfrm>
            <a:off x="648930" y="629266"/>
            <a:ext cx="6188190" cy="1622321"/>
          </a:xfrm>
        </p:spPr>
        <p:txBody>
          <a:bodyPr>
            <a:normAutofit/>
          </a:bodyPr>
          <a:lstStyle/>
          <a:p>
            <a:r>
              <a:rPr lang="en-US">
                <a:solidFill>
                  <a:srgbClr val="EBEBEB"/>
                </a:solidFill>
                <a:cs typeface="Calibri Light"/>
              </a:rPr>
              <a:t>Part 2 – B   Next client meeting</a:t>
            </a:r>
            <a:endParaRPr lang="en-US">
              <a:solidFill>
                <a:srgbClr val="EBEBEB"/>
              </a:solidFill>
            </a:endParaRPr>
          </a:p>
        </p:txBody>
      </p:sp>
      <p:sp>
        <p:nvSpPr>
          <p:cNvPr id="3" name="Content Placeholder 2">
            <a:extLst>
              <a:ext uri="{FF2B5EF4-FFF2-40B4-BE49-F238E27FC236}">
                <a16:creationId xmlns:a16="http://schemas.microsoft.com/office/drawing/2014/main" id="{0B4ADF67-E906-05E2-EF06-79FEFC493685}"/>
              </a:ext>
            </a:extLst>
          </p:cNvPr>
          <p:cNvSpPr>
            <a:spLocks noGrp="1"/>
          </p:cNvSpPr>
          <p:nvPr>
            <p:ph idx="1"/>
          </p:nvPr>
        </p:nvSpPr>
        <p:spPr>
          <a:xfrm>
            <a:off x="648930" y="2438400"/>
            <a:ext cx="6188189" cy="3785419"/>
          </a:xfrm>
        </p:spPr>
        <p:txBody>
          <a:bodyPr vert="horz" lIns="91440" tIns="45720" rIns="91440" bIns="45720" rtlCol="0" anchor="t">
            <a:noAutofit/>
          </a:bodyPr>
          <a:lstStyle/>
          <a:p>
            <a:pPr>
              <a:buClr>
                <a:srgbClr val="8AD0D6"/>
              </a:buClr>
            </a:pPr>
            <a:r>
              <a:rPr lang="en-US" sz="2400" dirty="0">
                <a:solidFill>
                  <a:srgbClr val="FFFFFF"/>
                </a:solidFill>
                <a:ea typeface="+mn-lt"/>
                <a:cs typeface="+mn-lt"/>
              </a:rPr>
              <a:t>In our next client meeting, we will...</a:t>
            </a:r>
            <a:endParaRPr lang="en-US" sz="2400" dirty="0">
              <a:solidFill>
                <a:srgbClr val="FFFFFF"/>
              </a:solidFill>
            </a:endParaRPr>
          </a:p>
          <a:p>
            <a:pPr lvl="1" indent="-457200">
              <a:buClr>
                <a:srgbClr val="8AD0D6"/>
              </a:buClr>
            </a:pPr>
            <a:r>
              <a:rPr lang="en-US" sz="2000" dirty="0">
                <a:solidFill>
                  <a:srgbClr val="FFFFFF"/>
                </a:solidFill>
                <a:ea typeface="+mn-lt"/>
                <a:cs typeface="+mn-lt"/>
              </a:rPr>
              <a:t>Present the  current prototypes we have thus far and receive his feedback</a:t>
            </a:r>
          </a:p>
          <a:p>
            <a:pPr lvl="1" indent="-457200">
              <a:buClr>
                <a:srgbClr val="8AD0D6"/>
              </a:buClr>
            </a:pPr>
            <a:r>
              <a:rPr lang="en-US" sz="2000" dirty="0">
                <a:solidFill>
                  <a:srgbClr val="FFFFFF"/>
                </a:solidFill>
                <a:ea typeface="+mn-lt"/>
                <a:cs typeface="+mn-lt"/>
              </a:rPr>
              <a:t>Present the testing procedures we have in place and receive his feedback</a:t>
            </a:r>
          </a:p>
          <a:p>
            <a:pPr lvl="1" indent="-457200">
              <a:buClr>
                <a:srgbClr val="8AD0D6"/>
              </a:buClr>
            </a:pPr>
            <a:r>
              <a:rPr lang="en-US" sz="2000" dirty="0">
                <a:solidFill>
                  <a:srgbClr val="FFFFFF"/>
                </a:solidFill>
                <a:ea typeface="+mn-lt"/>
                <a:cs typeface="+mn-lt"/>
              </a:rPr>
              <a:t>Ask about voice commands (Which words/phrases best suits the client?)</a:t>
            </a:r>
          </a:p>
          <a:p>
            <a:pPr lvl="1" indent="-457200">
              <a:buClr>
                <a:srgbClr val="8AD0D6"/>
              </a:buClr>
            </a:pPr>
            <a:r>
              <a:rPr lang="en-US" sz="2000" dirty="0">
                <a:solidFill>
                  <a:srgbClr val="FFFFFF"/>
                </a:solidFill>
                <a:ea typeface="+mn-lt"/>
                <a:cs typeface="+mn-lt"/>
              </a:rPr>
              <a:t>Ask about clarity and volume of the client's speech</a:t>
            </a:r>
          </a:p>
          <a:p>
            <a:pPr marL="285750" lvl="1" indent="0">
              <a:buClr>
                <a:srgbClr val="8AD0D6"/>
              </a:buClr>
              <a:buNone/>
            </a:pPr>
            <a:endParaRPr lang="en-US" sz="2000" dirty="0">
              <a:solidFill>
                <a:srgbClr val="FFFFFF"/>
              </a:solidFill>
              <a:ea typeface="+mn-lt"/>
              <a:cs typeface="+mn-lt"/>
            </a:endParaRPr>
          </a:p>
          <a:p>
            <a:pPr lvl="1" indent="-457200">
              <a:buClr>
                <a:srgbClr val="8AD0D6"/>
              </a:buClr>
            </a:pPr>
            <a:endParaRPr lang="en-US">
              <a:solidFill>
                <a:srgbClr val="FFFFFF"/>
              </a:solidFill>
              <a:ea typeface="+mn-lt"/>
              <a:cs typeface="+mn-lt"/>
            </a:endParaRPr>
          </a:p>
          <a:p>
            <a:pPr lvl="1" indent="-457200">
              <a:buClr>
                <a:srgbClr val="8AD0D6"/>
              </a:buClr>
            </a:pPr>
            <a:endParaRPr lang="en-US">
              <a:solidFill>
                <a:srgbClr val="FFFFFF"/>
              </a:solidFill>
              <a:ea typeface="+mn-lt"/>
              <a:cs typeface="+mn-lt"/>
            </a:endParaRP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Drawings on colourful paper">
            <a:extLst>
              <a:ext uri="{FF2B5EF4-FFF2-40B4-BE49-F238E27FC236}">
                <a16:creationId xmlns:a16="http://schemas.microsoft.com/office/drawing/2014/main" id="{8CC8296E-B26E-5BEE-6E6A-F2023D5CC64E}"/>
              </a:ext>
            </a:extLst>
          </p:cNvPr>
          <p:cNvPicPr>
            <a:picLocks noChangeAspect="1"/>
          </p:cNvPicPr>
          <p:nvPr/>
        </p:nvPicPr>
        <p:blipFill rotWithShape="1">
          <a:blip r:embed="rId3"/>
          <a:srcRect l="12889" r="38873" b="-4"/>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2534319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6"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7"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8"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9"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0"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1"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Rectangle 20">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D272D3-2E82-C8E4-DE21-E60AD3CEF916}"/>
              </a:ext>
            </a:extLst>
          </p:cNvPr>
          <p:cNvSpPr>
            <a:spLocks noGrp="1"/>
          </p:cNvSpPr>
          <p:nvPr>
            <p:ph type="title"/>
          </p:nvPr>
        </p:nvSpPr>
        <p:spPr>
          <a:xfrm>
            <a:off x="4872012" y="1447800"/>
            <a:ext cx="5222325" cy="3329581"/>
          </a:xfrm>
        </p:spPr>
        <p:txBody>
          <a:bodyPr vert="horz" lIns="91440" tIns="45720" rIns="91440" bIns="45720" rtlCol="0" anchor="b">
            <a:normAutofit/>
          </a:bodyPr>
          <a:lstStyle/>
          <a:p>
            <a:pPr>
              <a:lnSpc>
                <a:spcPct val="90000"/>
              </a:lnSpc>
            </a:pPr>
            <a:r>
              <a:rPr lang="en-US" sz="4500">
                <a:solidFill>
                  <a:srgbClr val="EBEBEB"/>
                </a:solidFill>
              </a:rPr>
              <a:t>Part 2 – C   Demonstration</a:t>
            </a:r>
          </a:p>
        </p:txBody>
      </p:sp>
      <p:sp>
        <p:nvSpPr>
          <p:cNvPr id="3" name="Content Placeholder 2">
            <a:extLst>
              <a:ext uri="{FF2B5EF4-FFF2-40B4-BE49-F238E27FC236}">
                <a16:creationId xmlns:a16="http://schemas.microsoft.com/office/drawing/2014/main" id="{0B4ADF67-E906-05E2-EF06-79FEFC493685}"/>
              </a:ext>
            </a:extLst>
          </p:cNvPr>
          <p:cNvSpPr>
            <a:spLocks noGrp="1"/>
          </p:cNvSpPr>
          <p:nvPr>
            <p:ph idx="1"/>
          </p:nvPr>
        </p:nvSpPr>
        <p:spPr>
          <a:xfrm>
            <a:off x="4872012" y="4777380"/>
            <a:ext cx="5222326" cy="861420"/>
          </a:xfrm>
        </p:spPr>
        <p:txBody>
          <a:bodyPr vert="horz" lIns="91440" tIns="45720" rIns="91440" bIns="45720" rtlCol="0" anchor="t">
            <a:normAutofit/>
          </a:bodyPr>
          <a:lstStyle/>
          <a:p>
            <a:pPr marL="0" indent="0">
              <a:lnSpc>
                <a:spcPct val="90000"/>
              </a:lnSpc>
              <a:buNone/>
            </a:pPr>
            <a:r>
              <a:rPr lang="en-US" sz="1700" cap="all">
                <a:solidFill>
                  <a:schemeClr val="tx2">
                    <a:lumMod val="40000"/>
                    <a:lumOff val="60000"/>
                  </a:schemeClr>
                </a:solidFill>
              </a:rPr>
              <a:t>Give a live demonstration of the prototypes you have developed so far!</a:t>
            </a:r>
          </a:p>
        </p:txBody>
      </p:sp>
      <p:sp>
        <p:nvSpPr>
          <p:cNvPr id="33"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4" name="Picture 4" descr="Magnifying glass on clear background">
            <a:extLst>
              <a:ext uri="{FF2B5EF4-FFF2-40B4-BE49-F238E27FC236}">
                <a16:creationId xmlns:a16="http://schemas.microsoft.com/office/drawing/2014/main" id="{96A89AEC-D02D-2F68-8D61-0860AA6DA1E1}"/>
              </a:ext>
            </a:extLst>
          </p:cNvPr>
          <p:cNvPicPr>
            <a:picLocks noChangeAspect="1"/>
          </p:cNvPicPr>
          <p:nvPr/>
        </p:nvPicPr>
        <p:blipFill rotWithShape="1">
          <a:blip r:embed="rId7"/>
          <a:srcRect l="41192" r="15187" b="4"/>
          <a:stretch/>
        </p:blipFill>
        <p:spPr>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
        <p:nvSpPr>
          <p:cNvPr id="25" name="Rectangle 24">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525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FB57A9-8A46-BAE5-6D56-5135BD1FAA03}"/>
              </a:ext>
            </a:extLst>
          </p:cNvPr>
          <p:cNvSpPr>
            <a:spLocks noGrp="1"/>
          </p:cNvSpPr>
          <p:nvPr>
            <p:ph type="title"/>
          </p:nvPr>
        </p:nvSpPr>
        <p:spPr>
          <a:xfrm>
            <a:off x="648930" y="629266"/>
            <a:ext cx="6188190" cy="1622321"/>
          </a:xfrm>
        </p:spPr>
        <p:txBody>
          <a:bodyPr>
            <a:normAutofit/>
          </a:bodyPr>
          <a:lstStyle/>
          <a:p>
            <a:r>
              <a:rPr lang="en-US">
                <a:solidFill>
                  <a:srgbClr val="EBEBEB"/>
                </a:solidFill>
                <a:cs typeface="Calibri Light"/>
              </a:rPr>
              <a:t>Conclusion</a:t>
            </a:r>
            <a:endParaRPr lang="en-US">
              <a:solidFill>
                <a:srgbClr val="EBEBEB"/>
              </a:solidFill>
            </a:endParaRPr>
          </a:p>
        </p:txBody>
      </p:sp>
      <p:sp>
        <p:nvSpPr>
          <p:cNvPr id="3" name="Content Placeholder 2">
            <a:extLst>
              <a:ext uri="{FF2B5EF4-FFF2-40B4-BE49-F238E27FC236}">
                <a16:creationId xmlns:a16="http://schemas.microsoft.com/office/drawing/2014/main" id="{B112BEC6-2696-C7FE-62C9-80FE7AAD1EEA}"/>
              </a:ext>
            </a:extLst>
          </p:cNvPr>
          <p:cNvSpPr>
            <a:spLocks noGrp="1"/>
          </p:cNvSpPr>
          <p:nvPr>
            <p:ph idx="1"/>
          </p:nvPr>
        </p:nvSpPr>
        <p:spPr>
          <a:xfrm>
            <a:off x="648930" y="1986516"/>
            <a:ext cx="6188189" cy="3785419"/>
          </a:xfrm>
        </p:spPr>
        <p:txBody>
          <a:bodyPr vert="horz" lIns="91440" tIns="45720" rIns="91440" bIns="45720" rtlCol="0" anchor="t">
            <a:noAutofit/>
          </a:bodyPr>
          <a:lstStyle/>
          <a:p>
            <a:r>
              <a:rPr lang="en-US" sz="2400">
                <a:solidFill>
                  <a:srgbClr val="FFFFFF"/>
                </a:solidFill>
              </a:rPr>
              <a:t>In conclusion, developing a voice recognition remote requires conducting various tests to ensure its accuracy, functionality, and adaptability. </a:t>
            </a:r>
          </a:p>
          <a:p>
            <a:pPr>
              <a:buClr>
                <a:srgbClr val="8AD0D6"/>
              </a:buClr>
            </a:pPr>
            <a:r>
              <a:rPr lang="en-US" sz="2400">
                <a:solidFill>
                  <a:srgbClr val="FFFFFF"/>
                </a:solidFill>
              </a:rPr>
              <a:t>Through iterative testing and refinement, we can enhance the capabilities and create a reliable and accurate voice recognition remote for the client.</a:t>
            </a:r>
          </a:p>
        </p:txBody>
      </p:sp>
      <p:sp>
        <p:nvSpPr>
          <p:cNvPr id="1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5" descr="Shape&#10;&#10;Description automatically generated">
            <a:extLst>
              <a:ext uri="{FF2B5EF4-FFF2-40B4-BE49-F238E27FC236}">
                <a16:creationId xmlns:a16="http://schemas.microsoft.com/office/drawing/2014/main" id="{DA656E22-DBCD-B5EF-DAA4-211BCF94296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8738" r="26030"/>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5449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62CF-C8B9-A8FF-8911-D1166CD8BB41}"/>
              </a:ext>
            </a:extLst>
          </p:cNvPr>
          <p:cNvSpPr>
            <a:spLocks noGrp="1"/>
          </p:cNvSpPr>
          <p:nvPr>
            <p:ph type="title"/>
          </p:nvPr>
        </p:nvSpPr>
        <p:spPr/>
        <p:txBody>
          <a:bodyPr/>
          <a:lstStyle/>
          <a:p>
            <a:r>
              <a:rPr lang="en-US">
                <a:cs typeface="Calibri Light"/>
              </a:rPr>
              <a:t>Agenda</a:t>
            </a:r>
          </a:p>
        </p:txBody>
      </p:sp>
      <p:sp>
        <p:nvSpPr>
          <p:cNvPr id="3" name="Content Placeholder 2">
            <a:extLst>
              <a:ext uri="{FF2B5EF4-FFF2-40B4-BE49-F238E27FC236}">
                <a16:creationId xmlns:a16="http://schemas.microsoft.com/office/drawing/2014/main" id="{AA49B6E5-729D-C4E3-1DC1-86EA803A5AF1}"/>
              </a:ext>
            </a:extLst>
          </p:cNvPr>
          <p:cNvSpPr>
            <a:spLocks noGrp="1"/>
          </p:cNvSpPr>
          <p:nvPr>
            <p:ph idx="1"/>
          </p:nvPr>
        </p:nvSpPr>
        <p:spPr>
          <a:xfrm>
            <a:off x="838200" y="1799043"/>
            <a:ext cx="3782798" cy="4351338"/>
          </a:xfrm>
        </p:spPr>
        <p:txBody>
          <a:bodyPr vert="horz" lIns="91440" tIns="45720" rIns="91440" bIns="45720" rtlCol="0" anchor="t">
            <a:noAutofit/>
          </a:bodyPr>
          <a:lstStyle/>
          <a:p>
            <a:pPr marL="0" indent="0">
              <a:buNone/>
            </a:pPr>
            <a:r>
              <a:rPr lang="en-US" b="1">
                <a:cs typeface="Calibri"/>
              </a:rPr>
              <a:t>Part 1 – Progress (5 minutes)</a:t>
            </a:r>
          </a:p>
          <a:p>
            <a:pPr marL="514350" indent="-514350">
              <a:buAutoNum type="alphaUcPeriod"/>
            </a:pPr>
            <a:r>
              <a:rPr lang="en-US">
                <a:cs typeface="Calibri"/>
              </a:rPr>
              <a:t>Key Concepts</a:t>
            </a:r>
          </a:p>
          <a:p>
            <a:pPr marL="971550" lvl="1" indent="-457200">
              <a:buAutoNum type="arabicPeriod"/>
            </a:pPr>
            <a:r>
              <a:rPr lang="en-US" sz="2000">
                <a:cs typeface="Calibri"/>
              </a:rPr>
              <a:t>Problem statement</a:t>
            </a:r>
          </a:p>
          <a:p>
            <a:pPr marL="971550" lvl="1" indent="-457200">
              <a:buAutoNum type="arabicPeriod"/>
            </a:pPr>
            <a:r>
              <a:rPr lang="en-US" sz="2000">
                <a:cs typeface="Calibri"/>
              </a:rPr>
              <a:t>Client needs</a:t>
            </a:r>
          </a:p>
          <a:p>
            <a:pPr marL="971550" lvl="1" indent="-457200">
              <a:buAutoNum type="arabicPeriod"/>
            </a:pPr>
            <a:r>
              <a:rPr lang="en-US" sz="2000">
                <a:cs typeface="Calibri"/>
              </a:rPr>
              <a:t>Benchmarking</a:t>
            </a:r>
          </a:p>
          <a:p>
            <a:pPr marL="971550" lvl="1" indent="-457200">
              <a:buAutoNum type="arabicPeriod"/>
            </a:pPr>
            <a:r>
              <a:rPr lang="en-US" sz="2000">
                <a:cs typeface="Calibri"/>
              </a:rPr>
              <a:t>Target specifications</a:t>
            </a:r>
            <a:endParaRPr lang="en-US" sz="2000"/>
          </a:p>
          <a:p>
            <a:pPr marL="971550" lvl="1" indent="-457200">
              <a:buAutoNum type="arabicPeriod"/>
            </a:pPr>
            <a:r>
              <a:rPr lang="en-US" sz="2000">
                <a:cs typeface="Calibri"/>
              </a:rPr>
              <a:t>Concepts</a:t>
            </a:r>
            <a:endParaRPr lang="en-US" sz="2000">
              <a:ea typeface="Calibri"/>
              <a:cs typeface="Calibri"/>
            </a:endParaRPr>
          </a:p>
          <a:p>
            <a:pPr marL="514350" indent="-514350">
              <a:buAutoNum type="alphaUcPeriod"/>
            </a:pPr>
            <a:r>
              <a:rPr lang="en-US">
                <a:cs typeface="Calibri"/>
              </a:rPr>
              <a:t>Client Feedback</a:t>
            </a:r>
          </a:p>
          <a:p>
            <a:pPr marL="514350" indent="-514350">
              <a:buAutoNum type="alphaUcPeriod"/>
            </a:pPr>
            <a:r>
              <a:rPr lang="en-US">
                <a:cs typeface="Calibri"/>
              </a:rPr>
              <a:t>Project Plan</a:t>
            </a:r>
          </a:p>
          <a:p>
            <a:pPr marL="0" indent="0">
              <a:buNone/>
            </a:pPr>
            <a:endParaRPr lang="en-US" sz="1200">
              <a:cs typeface="Calibri"/>
            </a:endParaRPr>
          </a:p>
          <a:p>
            <a:endParaRPr lang="en-US">
              <a:cs typeface="Calibri"/>
            </a:endParaRPr>
          </a:p>
        </p:txBody>
      </p:sp>
      <p:sp>
        <p:nvSpPr>
          <p:cNvPr id="4" name="TextBox 3">
            <a:extLst>
              <a:ext uri="{FF2B5EF4-FFF2-40B4-BE49-F238E27FC236}">
                <a16:creationId xmlns:a16="http://schemas.microsoft.com/office/drawing/2014/main" id="{95C9973F-6FAD-64EF-3603-886D389D2CB7}"/>
              </a:ext>
            </a:extLst>
          </p:cNvPr>
          <p:cNvSpPr txBox="1"/>
          <p:nvPr/>
        </p:nvSpPr>
        <p:spPr>
          <a:xfrm>
            <a:off x="6680790" y="1107558"/>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Content Placeholder 2">
            <a:extLst>
              <a:ext uri="{FF2B5EF4-FFF2-40B4-BE49-F238E27FC236}">
                <a16:creationId xmlns:a16="http://schemas.microsoft.com/office/drawing/2014/main" id="{5054688C-3B10-68B3-41FA-FB72510F6C61}"/>
              </a:ext>
            </a:extLst>
          </p:cNvPr>
          <p:cNvSpPr txBox="1">
            <a:spLocks/>
          </p:cNvSpPr>
          <p:nvPr/>
        </p:nvSpPr>
        <p:spPr>
          <a:xfrm>
            <a:off x="5091499" y="1748688"/>
            <a:ext cx="4525006" cy="4351338"/>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a:cs typeface="Calibri"/>
              </a:rPr>
              <a:t>Part 2 – Prototyping (5 minutes)</a:t>
            </a:r>
          </a:p>
          <a:p>
            <a:pPr marL="514350" indent="-514350">
              <a:buClr>
                <a:srgbClr val="8AD0D6"/>
              </a:buClr>
              <a:buAutoNum type="alphaUcPeriod"/>
            </a:pPr>
            <a:r>
              <a:rPr lang="en-US">
                <a:cs typeface="Calibri"/>
              </a:rPr>
              <a:t>Prototype(s)</a:t>
            </a:r>
            <a:endParaRPr lang="en-US"/>
          </a:p>
          <a:p>
            <a:pPr marL="971550" lvl="1" indent="-457200">
              <a:buClr>
                <a:srgbClr val="8AD0D6"/>
              </a:buClr>
              <a:buAutoNum type="arabicPeriod"/>
            </a:pPr>
            <a:r>
              <a:rPr lang="en-US" sz="2000">
                <a:cs typeface="Calibri"/>
              </a:rPr>
              <a:t>Documentation</a:t>
            </a:r>
            <a:endParaRPr lang="en-US" sz="2000"/>
          </a:p>
          <a:p>
            <a:pPr marL="971550" lvl="1" indent="-457200">
              <a:buFont typeface="Wingdings 3" charset="2"/>
              <a:buAutoNum type="arabicPeriod"/>
            </a:pPr>
            <a:r>
              <a:rPr lang="en-US" sz="2000">
                <a:cs typeface="Calibri"/>
              </a:rPr>
              <a:t>Testing</a:t>
            </a:r>
          </a:p>
          <a:p>
            <a:pPr marL="514350" indent="-514350">
              <a:buFont typeface="Wingdings 3" charset="2"/>
              <a:buAutoNum type="alphaUcPeriod"/>
            </a:pPr>
            <a:r>
              <a:rPr lang="en-US">
                <a:cs typeface="Calibri"/>
              </a:rPr>
              <a:t>Next Client Meeting</a:t>
            </a:r>
          </a:p>
          <a:p>
            <a:pPr marL="514350" indent="-514350">
              <a:buFont typeface="Wingdings 3" charset="2"/>
              <a:buAutoNum type="alphaUcPeriod"/>
            </a:pPr>
            <a:r>
              <a:rPr lang="en-US">
                <a:cs typeface="Calibri"/>
              </a:rPr>
              <a:t>Demonstration</a:t>
            </a:r>
          </a:p>
          <a:p>
            <a:pPr marL="0" indent="0">
              <a:buFont typeface="Wingdings 3" charset="2"/>
              <a:buNone/>
            </a:pPr>
            <a:endParaRPr lang="en-US" sz="1600">
              <a:cs typeface="Calibri"/>
            </a:endParaRPr>
          </a:p>
          <a:p>
            <a:endParaRPr lang="en-US">
              <a:cs typeface="Calibri"/>
            </a:endParaRPr>
          </a:p>
        </p:txBody>
      </p:sp>
    </p:spTree>
    <p:extLst>
      <p:ext uri="{BB962C8B-B14F-4D97-AF65-F5344CB8AC3E}">
        <p14:creationId xmlns:p14="http://schemas.microsoft.com/office/powerpoint/2010/main" val="1112268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798614-2E1A-F2F9-370E-F8AA7C3B799A}"/>
              </a:ext>
            </a:extLst>
          </p:cNvPr>
          <p:cNvSpPr>
            <a:spLocks noGrp="1"/>
          </p:cNvSpPr>
          <p:nvPr>
            <p:ph type="title"/>
          </p:nvPr>
        </p:nvSpPr>
        <p:spPr>
          <a:xfrm>
            <a:off x="4872012" y="1447800"/>
            <a:ext cx="5222325" cy="3329581"/>
          </a:xfrm>
        </p:spPr>
        <p:txBody>
          <a:bodyPr vert="horz" lIns="91440" tIns="45720" rIns="91440" bIns="45720" rtlCol="0" anchor="b">
            <a:normAutofit/>
          </a:bodyPr>
          <a:lstStyle/>
          <a:p>
            <a:r>
              <a:rPr lang="en-US" sz="7200">
                <a:solidFill>
                  <a:srgbClr val="EBEBEB"/>
                </a:solidFill>
              </a:rPr>
              <a:t>Questions?</a:t>
            </a:r>
          </a:p>
        </p:txBody>
      </p:sp>
      <p:sp>
        <p:nvSpPr>
          <p:cNvPr id="23"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4698E9E7-A6E1-5FAD-29B1-DA52B5458F06}"/>
              </a:ext>
            </a:extLst>
          </p:cNvPr>
          <p:cNvPicPr>
            <a:picLocks noChangeAspect="1"/>
          </p:cNvPicPr>
          <p:nvPr/>
        </p:nvPicPr>
        <p:blipFill rotWithShape="1">
          <a:blip r:embed="rId7"/>
          <a:srcRect l="49820" r="10961" b="-2"/>
          <a:stretch/>
        </p:blipFill>
        <p:spPr>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
        <p:nvSpPr>
          <p:cNvPr id="25" name="Rectangle 24">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7149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3" name="Picture 4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5" name="Oval 4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7" name="Picture 4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9" name="Picture 4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1" name="Rectangle 5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5" name="Picture 6" descr="Metal tic-tac-toe game pieces">
            <a:extLst>
              <a:ext uri="{FF2B5EF4-FFF2-40B4-BE49-F238E27FC236}">
                <a16:creationId xmlns:a16="http://schemas.microsoft.com/office/drawing/2014/main" id="{BBD8A8EF-2481-6AB7-79BC-BC4676769ECD}"/>
              </a:ext>
            </a:extLst>
          </p:cNvPr>
          <p:cNvPicPr>
            <a:picLocks noChangeAspect="1"/>
          </p:cNvPicPr>
          <p:nvPr/>
        </p:nvPicPr>
        <p:blipFill rotWithShape="1">
          <a:blip r:embed="rId7"/>
          <a:srcRect t="29260" r="-1" b="15837"/>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53"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55" name="Freeform: Shape 5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9D43B1-4C44-BA65-6AC9-6F572B10A6A4}"/>
              </a:ext>
            </a:extLst>
          </p:cNvPr>
          <p:cNvSpPr>
            <a:spLocks noGrp="1"/>
          </p:cNvSpPr>
          <p:nvPr>
            <p:ph type="title"/>
          </p:nvPr>
        </p:nvSpPr>
        <p:spPr>
          <a:xfrm>
            <a:off x="636916" y="4854346"/>
            <a:ext cx="10407602" cy="868026"/>
          </a:xfrm>
        </p:spPr>
        <p:txBody>
          <a:bodyPr vert="horz" lIns="91440" tIns="45720" rIns="91440" bIns="45720" rtlCol="0" anchor="b">
            <a:normAutofit/>
          </a:bodyPr>
          <a:lstStyle/>
          <a:p>
            <a:r>
              <a:rPr lang="en-US" sz="4800">
                <a:solidFill>
                  <a:srgbClr val="EBEBEB"/>
                </a:solidFill>
              </a:rPr>
              <a:t>Part 1 – Progress</a:t>
            </a:r>
          </a:p>
        </p:txBody>
      </p:sp>
    </p:spTree>
    <p:extLst>
      <p:ext uri="{BB962C8B-B14F-4D97-AF65-F5344CB8AC3E}">
        <p14:creationId xmlns:p14="http://schemas.microsoft.com/office/powerpoint/2010/main" val="21539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5" descr="A picture containing furniture, seat, sofa, chair&#10;&#10;Description automatically generated">
            <a:extLst>
              <a:ext uri="{FF2B5EF4-FFF2-40B4-BE49-F238E27FC236}">
                <a16:creationId xmlns:a16="http://schemas.microsoft.com/office/drawing/2014/main" id="{42492719-59D1-A6B9-F5EE-BE0302C31D11}"/>
              </a:ext>
            </a:extLst>
          </p:cNvPr>
          <p:cNvPicPr>
            <a:picLocks noChangeAspect="1"/>
          </p:cNvPicPr>
          <p:nvPr/>
        </p:nvPicPr>
        <p:blipFill rotWithShape="1">
          <a:blip r:embed="rId3">
            <a:alphaModFix/>
          </a:blip>
          <a:srcRect t="1421" b="2204"/>
          <a:stretch/>
        </p:blipFill>
        <p:spPr>
          <a:xfrm>
            <a:off x="1642" y="10"/>
            <a:ext cx="4633038" cy="6857990"/>
          </a:xfrm>
          <a:prstGeom prst="rect">
            <a:avLst/>
          </a:prstGeom>
        </p:spPr>
      </p:pic>
      <p:pic>
        <p:nvPicPr>
          <p:cNvPr id="5" name="Picture 4" descr="Exclamation mark on a yellow background">
            <a:extLst>
              <a:ext uri="{FF2B5EF4-FFF2-40B4-BE49-F238E27FC236}">
                <a16:creationId xmlns:a16="http://schemas.microsoft.com/office/drawing/2014/main" id="{6573DACE-046B-4EAE-B069-CBF111B4B071}"/>
              </a:ext>
            </a:extLst>
          </p:cNvPr>
          <p:cNvPicPr>
            <a:picLocks noChangeAspect="1"/>
          </p:cNvPicPr>
          <p:nvPr/>
        </p:nvPicPr>
        <p:blipFill rotWithShape="1">
          <a:blip r:embed="rId4">
            <a:alphaModFix/>
          </a:blip>
          <a:srcRect l="15122" r="2230"/>
          <a:stretch/>
        </p:blipFill>
        <p:spPr>
          <a:xfrm>
            <a:off x="4634682" y="10"/>
            <a:ext cx="7557317" cy="6857990"/>
          </a:xfrm>
          <a:prstGeom prst="rect">
            <a:avLst/>
          </a:prstGeom>
        </p:spPr>
      </p:pic>
      <p:sp>
        <p:nvSpPr>
          <p:cNvPr id="24" name="Rectangle 17">
            <a:extLst>
              <a:ext uri="{FF2B5EF4-FFF2-40B4-BE49-F238E27FC236}">
                <a16:creationId xmlns:a16="http://schemas.microsoft.com/office/drawing/2014/main" id="{ADFC55A3-7C63-4640-BC5E-4367CB28F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4850" y="0"/>
            <a:ext cx="648876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79D43B1-4C44-BA65-6AC9-6F572B10A6A4}"/>
              </a:ext>
            </a:extLst>
          </p:cNvPr>
          <p:cNvSpPr>
            <a:spLocks noGrp="1"/>
          </p:cNvSpPr>
          <p:nvPr>
            <p:ph type="title"/>
          </p:nvPr>
        </p:nvSpPr>
        <p:spPr>
          <a:xfrm>
            <a:off x="4789004" y="295729"/>
            <a:ext cx="5261829" cy="767687"/>
          </a:xfrm>
        </p:spPr>
        <p:txBody>
          <a:bodyPr anchor="b">
            <a:normAutofit/>
          </a:bodyPr>
          <a:lstStyle/>
          <a:p>
            <a:pPr>
              <a:lnSpc>
                <a:spcPct val="90000"/>
              </a:lnSpc>
            </a:pPr>
            <a:r>
              <a:rPr lang="en-US" sz="2400">
                <a:cs typeface="Calibri Light" panose="020F0302020204030204"/>
              </a:rPr>
              <a:t>Part 1 – A.1   Problem statement</a:t>
            </a:r>
          </a:p>
        </p:txBody>
      </p:sp>
      <p:sp>
        <p:nvSpPr>
          <p:cNvPr id="25" name="Rectangle 19">
            <a:extLst>
              <a:ext uri="{FF2B5EF4-FFF2-40B4-BE49-F238E27FC236}">
                <a16:creationId xmlns:a16="http://schemas.microsoft.com/office/drawing/2014/main" id="{7FD0B5BD-4318-4ADE-B1A0-2192FD5CF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4680" y="1295400"/>
            <a:ext cx="6490519"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B919B9-9AA3-5584-68EF-8D22A7F1AE57}"/>
              </a:ext>
            </a:extLst>
          </p:cNvPr>
          <p:cNvSpPr>
            <a:spLocks noGrp="1"/>
          </p:cNvSpPr>
          <p:nvPr>
            <p:ph idx="1"/>
          </p:nvPr>
        </p:nvSpPr>
        <p:spPr>
          <a:xfrm>
            <a:off x="4788813" y="1447168"/>
            <a:ext cx="5261039" cy="4801232"/>
          </a:xfrm>
        </p:spPr>
        <p:txBody>
          <a:bodyPr vert="horz" lIns="91440" tIns="45720" rIns="91440" bIns="45720" rtlCol="0" anchor="t">
            <a:normAutofit/>
          </a:bodyPr>
          <a:lstStyle/>
          <a:p>
            <a:pPr>
              <a:buFont typeface="Wingdings" charset="2"/>
              <a:buChar char="Ø"/>
            </a:pPr>
            <a:r>
              <a:rPr lang="en-US" sz="2400" dirty="0">
                <a:cs typeface="Calibri"/>
              </a:rPr>
              <a:t>Design a voice-activated remote control for a Golden Technologies lift chair for a client suffering from ALS with limited hand function. </a:t>
            </a:r>
            <a:endParaRPr lang="en-US" sz="2400" dirty="0"/>
          </a:p>
        </p:txBody>
      </p:sp>
    </p:spTree>
    <p:extLst>
      <p:ext uri="{BB962C8B-B14F-4D97-AF65-F5344CB8AC3E}">
        <p14:creationId xmlns:p14="http://schemas.microsoft.com/office/powerpoint/2010/main" val="873477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43B1-4C44-BA65-6AC9-6F572B10A6A4}"/>
              </a:ext>
            </a:extLst>
          </p:cNvPr>
          <p:cNvSpPr>
            <a:spLocks noGrp="1"/>
          </p:cNvSpPr>
          <p:nvPr>
            <p:ph type="title"/>
          </p:nvPr>
        </p:nvSpPr>
        <p:spPr/>
        <p:txBody>
          <a:bodyPr/>
          <a:lstStyle/>
          <a:p>
            <a:r>
              <a:rPr lang="en-US">
                <a:cs typeface="Calibri Light" panose="020F0302020204030204"/>
              </a:rPr>
              <a:t>Part 1 – A.2   Client needs</a:t>
            </a:r>
            <a:endParaRPr lang="en-US"/>
          </a:p>
        </p:txBody>
      </p:sp>
      <p:graphicFrame>
        <p:nvGraphicFramePr>
          <p:cNvPr id="7" name="Table 6">
            <a:extLst>
              <a:ext uri="{FF2B5EF4-FFF2-40B4-BE49-F238E27FC236}">
                <a16:creationId xmlns:a16="http://schemas.microsoft.com/office/drawing/2014/main" id="{32DAA34A-43C6-7A5E-2252-0622D1CCC989}"/>
              </a:ext>
            </a:extLst>
          </p:cNvPr>
          <p:cNvGraphicFramePr>
            <a:graphicFrameLocks noGrp="1"/>
          </p:cNvGraphicFramePr>
          <p:nvPr>
            <p:extLst>
              <p:ext uri="{D42A27DB-BD31-4B8C-83A1-F6EECF244321}">
                <p14:modId xmlns:p14="http://schemas.microsoft.com/office/powerpoint/2010/main" val="1282131679"/>
              </p:ext>
            </p:extLst>
          </p:nvPr>
        </p:nvGraphicFramePr>
        <p:xfrm>
          <a:off x="760784" y="1159407"/>
          <a:ext cx="9204894" cy="5486400"/>
        </p:xfrm>
        <a:graphic>
          <a:graphicData uri="http://schemas.openxmlformats.org/drawingml/2006/table">
            <a:tbl>
              <a:tblPr firstRow="1" bandRow="1">
                <a:tableStyleId>{5C22544A-7EE6-4342-B048-85BDC9FD1C3A}</a:tableStyleId>
              </a:tblPr>
              <a:tblGrid>
                <a:gridCol w="1239960">
                  <a:extLst>
                    <a:ext uri="{9D8B030D-6E8A-4147-A177-3AD203B41FA5}">
                      <a16:colId xmlns:a16="http://schemas.microsoft.com/office/drawing/2014/main" val="4153441873"/>
                    </a:ext>
                  </a:extLst>
                </a:gridCol>
                <a:gridCol w="1692181">
                  <a:extLst>
                    <a:ext uri="{9D8B030D-6E8A-4147-A177-3AD203B41FA5}">
                      <a16:colId xmlns:a16="http://schemas.microsoft.com/office/drawing/2014/main" val="3461326497"/>
                    </a:ext>
                  </a:extLst>
                </a:gridCol>
                <a:gridCol w="4432185">
                  <a:extLst>
                    <a:ext uri="{9D8B030D-6E8A-4147-A177-3AD203B41FA5}">
                      <a16:colId xmlns:a16="http://schemas.microsoft.com/office/drawing/2014/main" val="3590748026"/>
                    </a:ext>
                  </a:extLst>
                </a:gridCol>
                <a:gridCol w="1840568">
                  <a:extLst>
                    <a:ext uri="{9D8B030D-6E8A-4147-A177-3AD203B41FA5}">
                      <a16:colId xmlns:a16="http://schemas.microsoft.com/office/drawing/2014/main" val="3934248349"/>
                    </a:ext>
                  </a:extLst>
                </a:gridCol>
              </a:tblGrid>
              <a:tr h="256953">
                <a:tc>
                  <a:txBody>
                    <a:bodyPr/>
                    <a:lstStyle/>
                    <a:p>
                      <a:pPr algn="l" fontAlgn="t"/>
                      <a:r>
                        <a:rPr lang="en-US" sz="1400">
                          <a:effectLst/>
                        </a:rPr>
                        <a:t>Need no.</a:t>
                      </a:r>
                      <a:endParaRPr lang="en-US" sz="1400" b="0" i="0">
                        <a:effectLst/>
                      </a:endParaRPr>
                    </a:p>
                  </a:txBody>
                  <a:tcPr/>
                </a:tc>
                <a:tc>
                  <a:txBody>
                    <a:bodyPr/>
                    <a:lstStyle/>
                    <a:p>
                      <a:pPr algn="l" fontAlgn="t"/>
                      <a:endParaRPr lang="en-US" sz="1400">
                        <a:effectLst/>
                      </a:endParaRPr>
                    </a:p>
                  </a:txBody>
                  <a:tcPr/>
                </a:tc>
                <a:tc>
                  <a:txBody>
                    <a:bodyPr/>
                    <a:lstStyle/>
                    <a:p>
                      <a:pPr algn="l" fontAlgn="t"/>
                      <a:r>
                        <a:rPr lang="en-US" sz="1400">
                          <a:effectLst/>
                        </a:rPr>
                        <a:t>Function </a:t>
                      </a:r>
                      <a:endParaRPr lang="en-US" sz="1400" b="0" i="0">
                        <a:effectLst/>
                      </a:endParaRPr>
                    </a:p>
                  </a:txBody>
                  <a:tcPr/>
                </a:tc>
                <a:tc>
                  <a:txBody>
                    <a:bodyPr/>
                    <a:lstStyle/>
                    <a:p>
                      <a:pPr algn="l" fontAlgn="t"/>
                      <a:r>
                        <a:rPr lang="en-US" sz="1400">
                          <a:effectLst/>
                        </a:rPr>
                        <a:t>Priority (scale 1-5) </a:t>
                      </a:r>
                      <a:endParaRPr lang="en-US" sz="1400" b="0" i="0">
                        <a:effectLst/>
                      </a:endParaRPr>
                    </a:p>
                  </a:txBody>
                  <a:tcPr/>
                </a:tc>
                <a:extLst>
                  <a:ext uri="{0D108BD9-81ED-4DB2-BD59-A6C34878D82A}">
                    <a16:rowId xmlns:a16="http://schemas.microsoft.com/office/drawing/2014/main" val="1721659022"/>
                  </a:ext>
                </a:extLst>
              </a:tr>
              <a:tr h="244355">
                <a:tc>
                  <a:txBody>
                    <a:bodyPr/>
                    <a:lstStyle/>
                    <a:p>
                      <a:pPr fontAlgn="t"/>
                      <a:r>
                        <a:rPr lang="en-US" sz="1400">
                          <a:effectLst/>
                        </a:rPr>
                        <a:t>1 </a:t>
                      </a:r>
                      <a:endParaRPr lang="en-US" sz="1400" b="0" i="0">
                        <a:effectLst/>
                      </a:endParaRPr>
                    </a:p>
                  </a:txBody>
                  <a:tcPr/>
                </a:tc>
                <a:tc>
                  <a:txBody>
                    <a:bodyPr/>
                    <a:lstStyle/>
                    <a:p>
                      <a:pPr fontAlgn="t"/>
                      <a:r>
                        <a:rPr lang="en-US" sz="1400">
                          <a:effectLst/>
                        </a:rPr>
                        <a:t>The remote  </a:t>
                      </a:r>
                      <a:endParaRPr lang="en-US" sz="1400" b="0" i="0">
                        <a:effectLst/>
                      </a:endParaRPr>
                    </a:p>
                  </a:txBody>
                  <a:tcPr/>
                </a:tc>
                <a:tc>
                  <a:txBody>
                    <a:bodyPr/>
                    <a:lstStyle/>
                    <a:p>
                      <a:pPr fontAlgn="t"/>
                      <a:r>
                        <a:rPr lang="en-US" sz="1400">
                          <a:effectLst/>
                        </a:rPr>
                        <a:t>Is voice activated </a:t>
                      </a:r>
                      <a:endParaRPr lang="en-US" sz="1400" b="0" i="0">
                        <a:effectLst/>
                      </a:endParaRPr>
                    </a:p>
                  </a:txBody>
                  <a:tcPr/>
                </a:tc>
                <a:tc>
                  <a:txBody>
                    <a:bodyPr/>
                    <a:lstStyle/>
                    <a:p>
                      <a:pPr fontAlgn="t"/>
                      <a:r>
                        <a:rPr lang="en-US" sz="1400">
                          <a:effectLst/>
                        </a:rPr>
                        <a:t>5 </a:t>
                      </a:r>
                      <a:endParaRPr lang="en-US" sz="1400" b="0" i="0">
                        <a:effectLst/>
                      </a:endParaRPr>
                    </a:p>
                  </a:txBody>
                  <a:tcPr/>
                </a:tc>
                <a:extLst>
                  <a:ext uri="{0D108BD9-81ED-4DB2-BD59-A6C34878D82A}">
                    <a16:rowId xmlns:a16="http://schemas.microsoft.com/office/drawing/2014/main" val="4000277519"/>
                  </a:ext>
                </a:extLst>
              </a:tr>
              <a:tr h="244355">
                <a:tc>
                  <a:txBody>
                    <a:bodyPr/>
                    <a:lstStyle/>
                    <a:p>
                      <a:pPr fontAlgn="t"/>
                      <a:r>
                        <a:rPr lang="en-US" sz="1400">
                          <a:effectLst/>
                        </a:rPr>
                        <a:t>2 </a:t>
                      </a:r>
                      <a:endParaRPr lang="en-US" sz="1400" b="0" i="0">
                        <a:effectLst/>
                      </a:endParaRPr>
                    </a:p>
                  </a:txBody>
                  <a:tcPr/>
                </a:tc>
                <a:tc>
                  <a:txBody>
                    <a:bodyPr/>
                    <a:lstStyle/>
                    <a:p>
                      <a:pPr fontAlgn="t"/>
                      <a:r>
                        <a:rPr lang="en-US" sz="1400">
                          <a:effectLst/>
                        </a:rPr>
                        <a:t>The remote </a:t>
                      </a:r>
                      <a:endParaRPr lang="en-US" sz="1400" b="0" i="0">
                        <a:effectLst/>
                      </a:endParaRPr>
                    </a:p>
                  </a:txBody>
                  <a:tcPr/>
                </a:tc>
                <a:tc>
                  <a:txBody>
                    <a:bodyPr/>
                    <a:lstStyle/>
                    <a:p>
                      <a:pPr fontAlgn="t"/>
                      <a:r>
                        <a:rPr lang="en-US" sz="1400">
                          <a:effectLst/>
                        </a:rPr>
                        <a:t>Accomplishes five functions </a:t>
                      </a:r>
                      <a:endParaRPr lang="en-US" sz="1400" b="0" i="0">
                        <a:effectLst/>
                      </a:endParaRPr>
                    </a:p>
                  </a:txBody>
                  <a:tcPr/>
                </a:tc>
                <a:tc>
                  <a:txBody>
                    <a:bodyPr/>
                    <a:lstStyle/>
                    <a:p>
                      <a:pPr fontAlgn="t"/>
                      <a:r>
                        <a:rPr lang="en-US" sz="1400">
                          <a:effectLst/>
                        </a:rPr>
                        <a:t>5 </a:t>
                      </a:r>
                      <a:endParaRPr lang="en-US" sz="1400" b="0" i="0">
                        <a:effectLst/>
                      </a:endParaRPr>
                    </a:p>
                  </a:txBody>
                  <a:tcPr/>
                </a:tc>
                <a:extLst>
                  <a:ext uri="{0D108BD9-81ED-4DB2-BD59-A6C34878D82A}">
                    <a16:rowId xmlns:a16="http://schemas.microsoft.com/office/drawing/2014/main" val="3952108998"/>
                  </a:ext>
                </a:extLst>
              </a:tr>
              <a:tr h="244355">
                <a:tc>
                  <a:txBody>
                    <a:bodyPr/>
                    <a:lstStyle/>
                    <a:p>
                      <a:pPr fontAlgn="t"/>
                      <a:r>
                        <a:rPr lang="en-US" sz="1400">
                          <a:effectLst/>
                        </a:rPr>
                        <a:t>3 </a:t>
                      </a:r>
                      <a:endParaRPr lang="en-US" sz="1400" b="0" i="0">
                        <a:effectLst/>
                      </a:endParaRPr>
                    </a:p>
                  </a:txBody>
                  <a:tcPr/>
                </a:tc>
                <a:tc>
                  <a:txBody>
                    <a:bodyPr/>
                    <a:lstStyle/>
                    <a:p>
                      <a:pPr fontAlgn="t"/>
                      <a:r>
                        <a:rPr lang="en-US" sz="1400">
                          <a:effectLst/>
                        </a:rPr>
                        <a:t>The remote </a:t>
                      </a:r>
                      <a:endParaRPr lang="en-US" sz="1400" b="0" i="0">
                        <a:effectLst/>
                      </a:endParaRPr>
                    </a:p>
                  </a:txBody>
                  <a:tcPr/>
                </a:tc>
                <a:tc>
                  <a:txBody>
                    <a:bodyPr/>
                    <a:lstStyle/>
                    <a:p>
                      <a:pPr fontAlgn="t"/>
                      <a:r>
                        <a:rPr lang="en-US" sz="1400">
                          <a:effectLst/>
                        </a:rPr>
                        <a:t>Is hardwired as to not run out of power </a:t>
                      </a:r>
                      <a:endParaRPr lang="en-US" sz="1400" b="0" i="0">
                        <a:effectLst/>
                      </a:endParaRPr>
                    </a:p>
                  </a:txBody>
                  <a:tcPr/>
                </a:tc>
                <a:tc>
                  <a:txBody>
                    <a:bodyPr/>
                    <a:lstStyle/>
                    <a:p>
                      <a:pPr fontAlgn="t"/>
                      <a:r>
                        <a:rPr lang="en-US" sz="1400">
                          <a:effectLst/>
                        </a:rPr>
                        <a:t>3 </a:t>
                      </a:r>
                      <a:endParaRPr lang="en-US" sz="1400" b="0" i="0">
                        <a:effectLst/>
                      </a:endParaRPr>
                    </a:p>
                  </a:txBody>
                  <a:tcPr/>
                </a:tc>
                <a:extLst>
                  <a:ext uri="{0D108BD9-81ED-4DB2-BD59-A6C34878D82A}">
                    <a16:rowId xmlns:a16="http://schemas.microsoft.com/office/drawing/2014/main" val="3678412209"/>
                  </a:ext>
                </a:extLst>
              </a:tr>
              <a:tr h="244355">
                <a:tc>
                  <a:txBody>
                    <a:bodyPr/>
                    <a:lstStyle/>
                    <a:p>
                      <a:pPr fontAlgn="t"/>
                      <a:r>
                        <a:rPr lang="en-US" sz="1400">
                          <a:effectLst/>
                        </a:rPr>
                        <a:t>4 </a:t>
                      </a:r>
                      <a:endParaRPr lang="en-US" sz="1400" b="0" i="0">
                        <a:effectLst/>
                      </a:endParaRPr>
                    </a:p>
                  </a:txBody>
                  <a:tcPr/>
                </a:tc>
                <a:tc>
                  <a:txBody>
                    <a:bodyPr/>
                    <a:lstStyle/>
                    <a:p>
                      <a:pPr fontAlgn="t"/>
                      <a:r>
                        <a:rPr lang="en-US" sz="1400">
                          <a:effectLst/>
                        </a:rPr>
                        <a:t>The remote  </a:t>
                      </a:r>
                      <a:endParaRPr lang="en-US" sz="1400" b="0" i="0">
                        <a:effectLst/>
                      </a:endParaRPr>
                    </a:p>
                  </a:txBody>
                  <a:tcPr/>
                </a:tc>
                <a:tc>
                  <a:txBody>
                    <a:bodyPr/>
                    <a:lstStyle/>
                    <a:p>
                      <a:pPr fontAlgn="t"/>
                      <a:r>
                        <a:rPr lang="en-US" sz="1400">
                          <a:effectLst/>
                        </a:rPr>
                        <a:t>Is light </a:t>
                      </a:r>
                      <a:endParaRPr lang="en-US" sz="1400" b="0" i="0">
                        <a:effectLst/>
                      </a:endParaRPr>
                    </a:p>
                  </a:txBody>
                  <a:tcPr/>
                </a:tc>
                <a:tc>
                  <a:txBody>
                    <a:bodyPr/>
                    <a:lstStyle/>
                    <a:p>
                      <a:pPr fontAlgn="t"/>
                      <a:r>
                        <a:rPr lang="en-US" sz="1400">
                          <a:effectLst/>
                        </a:rPr>
                        <a:t>1 </a:t>
                      </a:r>
                      <a:endParaRPr lang="en-US" sz="1400" b="0" i="0">
                        <a:effectLst/>
                      </a:endParaRPr>
                    </a:p>
                  </a:txBody>
                  <a:tcPr/>
                </a:tc>
                <a:extLst>
                  <a:ext uri="{0D108BD9-81ED-4DB2-BD59-A6C34878D82A}">
                    <a16:rowId xmlns:a16="http://schemas.microsoft.com/office/drawing/2014/main" val="3369186395"/>
                  </a:ext>
                </a:extLst>
              </a:tr>
              <a:tr h="244355">
                <a:tc>
                  <a:txBody>
                    <a:bodyPr/>
                    <a:lstStyle/>
                    <a:p>
                      <a:pPr fontAlgn="t"/>
                      <a:r>
                        <a:rPr lang="en-US" sz="1400">
                          <a:effectLst/>
                        </a:rPr>
                        <a:t>5 </a:t>
                      </a:r>
                      <a:endParaRPr lang="en-US" sz="1400" b="0" i="0">
                        <a:effectLst/>
                      </a:endParaRPr>
                    </a:p>
                  </a:txBody>
                  <a:tcPr/>
                </a:tc>
                <a:tc>
                  <a:txBody>
                    <a:bodyPr/>
                    <a:lstStyle/>
                    <a:p>
                      <a:pPr fontAlgn="t"/>
                      <a:r>
                        <a:rPr lang="en-US" sz="1400">
                          <a:effectLst/>
                        </a:rPr>
                        <a:t>The remote </a:t>
                      </a:r>
                      <a:endParaRPr lang="en-US" sz="1400" b="0" i="0">
                        <a:effectLst/>
                      </a:endParaRPr>
                    </a:p>
                  </a:txBody>
                  <a:tcPr/>
                </a:tc>
                <a:tc>
                  <a:txBody>
                    <a:bodyPr/>
                    <a:lstStyle/>
                    <a:p>
                      <a:pPr fontAlgn="t"/>
                      <a:r>
                        <a:rPr lang="en-US" sz="1400">
                          <a:effectLst/>
                        </a:rPr>
                        <a:t>Is visually appealing </a:t>
                      </a:r>
                      <a:endParaRPr lang="en-US" sz="1400" b="0" i="0">
                        <a:effectLst/>
                      </a:endParaRPr>
                    </a:p>
                  </a:txBody>
                  <a:tcPr/>
                </a:tc>
                <a:tc>
                  <a:txBody>
                    <a:bodyPr/>
                    <a:lstStyle/>
                    <a:p>
                      <a:pPr fontAlgn="t"/>
                      <a:r>
                        <a:rPr lang="en-US" sz="1400">
                          <a:effectLst/>
                        </a:rPr>
                        <a:t>2 </a:t>
                      </a:r>
                      <a:endParaRPr lang="en-US" sz="1400" b="0" i="0">
                        <a:effectLst/>
                      </a:endParaRPr>
                    </a:p>
                  </a:txBody>
                  <a:tcPr/>
                </a:tc>
                <a:extLst>
                  <a:ext uri="{0D108BD9-81ED-4DB2-BD59-A6C34878D82A}">
                    <a16:rowId xmlns:a16="http://schemas.microsoft.com/office/drawing/2014/main" val="3002648737"/>
                  </a:ext>
                </a:extLst>
              </a:tr>
              <a:tr h="244355">
                <a:tc>
                  <a:txBody>
                    <a:bodyPr/>
                    <a:lstStyle/>
                    <a:p>
                      <a:pPr fontAlgn="t"/>
                      <a:r>
                        <a:rPr lang="en-US" sz="1400">
                          <a:effectLst/>
                        </a:rPr>
                        <a:t>6 </a:t>
                      </a:r>
                      <a:endParaRPr lang="en-US" sz="1400" b="0" i="0">
                        <a:effectLst/>
                      </a:endParaRPr>
                    </a:p>
                  </a:txBody>
                  <a:tcPr/>
                </a:tc>
                <a:tc>
                  <a:txBody>
                    <a:bodyPr/>
                    <a:lstStyle/>
                    <a:p>
                      <a:pPr fontAlgn="t"/>
                      <a:r>
                        <a:rPr lang="en-US" sz="1400">
                          <a:effectLst/>
                        </a:rPr>
                        <a:t>The remote  </a:t>
                      </a:r>
                      <a:endParaRPr lang="en-US" sz="1400" b="0" i="0">
                        <a:effectLst/>
                      </a:endParaRPr>
                    </a:p>
                  </a:txBody>
                  <a:tcPr/>
                </a:tc>
                <a:tc>
                  <a:txBody>
                    <a:bodyPr/>
                    <a:lstStyle/>
                    <a:p>
                      <a:pPr fontAlgn="t"/>
                      <a:r>
                        <a:rPr lang="en-US" sz="1400">
                          <a:effectLst/>
                        </a:rPr>
                        <a:t>Is small </a:t>
                      </a:r>
                      <a:endParaRPr lang="en-US" sz="1400" b="0" i="0">
                        <a:effectLst/>
                      </a:endParaRPr>
                    </a:p>
                  </a:txBody>
                  <a:tcPr/>
                </a:tc>
                <a:tc>
                  <a:txBody>
                    <a:bodyPr/>
                    <a:lstStyle/>
                    <a:p>
                      <a:pPr fontAlgn="t"/>
                      <a:r>
                        <a:rPr lang="en-US" sz="1400">
                          <a:effectLst/>
                        </a:rPr>
                        <a:t>2 </a:t>
                      </a:r>
                      <a:endParaRPr lang="en-US" sz="1400" b="0" i="0">
                        <a:effectLst/>
                      </a:endParaRPr>
                    </a:p>
                  </a:txBody>
                  <a:tcPr/>
                </a:tc>
                <a:extLst>
                  <a:ext uri="{0D108BD9-81ED-4DB2-BD59-A6C34878D82A}">
                    <a16:rowId xmlns:a16="http://schemas.microsoft.com/office/drawing/2014/main" val="2454360150"/>
                  </a:ext>
                </a:extLst>
              </a:tr>
              <a:tr h="244355">
                <a:tc>
                  <a:txBody>
                    <a:bodyPr/>
                    <a:lstStyle/>
                    <a:p>
                      <a:pPr fontAlgn="t"/>
                      <a:r>
                        <a:rPr lang="en-US" sz="1400">
                          <a:effectLst/>
                        </a:rPr>
                        <a:t>7 </a:t>
                      </a:r>
                      <a:endParaRPr lang="en-US" sz="1400" b="0" i="0">
                        <a:effectLst/>
                      </a:endParaRPr>
                    </a:p>
                  </a:txBody>
                  <a:tcPr/>
                </a:tc>
                <a:tc>
                  <a:txBody>
                    <a:bodyPr/>
                    <a:lstStyle/>
                    <a:p>
                      <a:pPr fontAlgn="t"/>
                      <a:r>
                        <a:rPr lang="en-US" sz="1400">
                          <a:effectLst/>
                        </a:rPr>
                        <a:t>The remote </a:t>
                      </a:r>
                      <a:endParaRPr lang="en-US" sz="1400" b="0" i="0">
                        <a:effectLst/>
                      </a:endParaRPr>
                    </a:p>
                  </a:txBody>
                  <a:tcPr/>
                </a:tc>
                <a:tc>
                  <a:txBody>
                    <a:bodyPr/>
                    <a:lstStyle/>
                    <a:p>
                      <a:pPr fontAlgn="t"/>
                      <a:r>
                        <a:rPr lang="en-US" sz="1400">
                          <a:effectLst/>
                        </a:rPr>
                        <a:t>Provides feedback when commanded  </a:t>
                      </a:r>
                      <a:endParaRPr lang="en-US" sz="1400" b="0" i="0">
                        <a:effectLst/>
                      </a:endParaRPr>
                    </a:p>
                  </a:txBody>
                  <a:tcPr/>
                </a:tc>
                <a:tc>
                  <a:txBody>
                    <a:bodyPr/>
                    <a:lstStyle/>
                    <a:p>
                      <a:pPr fontAlgn="t"/>
                      <a:r>
                        <a:rPr lang="en-US" sz="1400">
                          <a:effectLst/>
                        </a:rPr>
                        <a:t>2 </a:t>
                      </a:r>
                      <a:endParaRPr lang="en-US" sz="1400" b="0" i="0">
                        <a:effectLst/>
                      </a:endParaRPr>
                    </a:p>
                  </a:txBody>
                  <a:tcPr/>
                </a:tc>
                <a:extLst>
                  <a:ext uri="{0D108BD9-81ED-4DB2-BD59-A6C34878D82A}">
                    <a16:rowId xmlns:a16="http://schemas.microsoft.com/office/drawing/2014/main" val="1260805287"/>
                  </a:ext>
                </a:extLst>
              </a:tr>
              <a:tr h="244355">
                <a:tc>
                  <a:txBody>
                    <a:bodyPr/>
                    <a:lstStyle/>
                    <a:p>
                      <a:pPr fontAlgn="t"/>
                      <a:r>
                        <a:rPr lang="en-US" sz="1400">
                          <a:effectLst/>
                        </a:rPr>
                        <a:t>8 </a:t>
                      </a:r>
                      <a:endParaRPr lang="en-US" sz="1400" b="0" i="0">
                        <a:effectLst/>
                      </a:endParaRPr>
                    </a:p>
                  </a:txBody>
                  <a:tcPr/>
                </a:tc>
                <a:tc>
                  <a:txBody>
                    <a:bodyPr/>
                    <a:lstStyle/>
                    <a:p>
                      <a:pPr fontAlgn="t"/>
                      <a:r>
                        <a:rPr lang="en-US" sz="1400">
                          <a:effectLst/>
                        </a:rPr>
                        <a:t>The remote </a:t>
                      </a:r>
                      <a:endParaRPr lang="en-US" sz="1400" b="0" i="0">
                        <a:effectLst/>
                      </a:endParaRPr>
                    </a:p>
                  </a:txBody>
                  <a:tcPr/>
                </a:tc>
                <a:tc>
                  <a:txBody>
                    <a:bodyPr/>
                    <a:lstStyle/>
                    <a:p>
                      <a:pPr fontAlgn="t"/>
                      <a:r>
                        <a:rPr lang="en-US" sz="1400">
                          <a:effectLst/>
                        </a:rPr>
                        <a:t>Has memory with set positions for client </a:t>
                      </a:r>
                      <a:endParaRPr lang="en-US" sz="1400" b="0" i="0">
                        <a:effectLst/>
                      </a:endParaRPr>
                    </a:p>
                  </a:txBody>
                  <a:tcPr/>
                </a:tc>
                <a:tc>
                  <a:txBody>
                    <a:bodyPr/>
                    <a:lstStyle/>
                    <a:p>
                      <a:pPr fontAlgn="t"/>
                      <a:r>
                        <a:rPr lang="en-US" sz="1400">
                          <a:effectLst/>
                        </a:rPr>
                        <a:t>4 </a:t>
                      </a:r>
                      <a:endParaRPr lang="en-US" sz="1400" b="0" i="0">
                        <a:effectLst/>
                      </a:endParaRPr>
                    </a:p>
                  </a:txBody>
                  <a:tcPr/>
                </a:tc>
                <a:extLst>
                  <a:ext uri="{0D108BD9-81ED-4DB2-BD59-A6C34878D82A}">
                    <a16:rowId xmlns:a16="http://schemas.microsoft.com/office/drawing/2014/main" val="2733682177"/>
                  </a:ext>
                </a:extLst>
              </a:tr>
              <a:tr h="244355">
                <a:tc>
                  <a:txBody>
                    <a:bodyPr/>
                    <a:lstStyle/>
                    <a:p>
                      <a:pPr fontAlgn="t"/>
                      <a:r>
                        <a:rPr lang="en-US" sz="1400">
                          <a:effectLst/>
                        </a:rPr>
                        <a:t>9 </a:t>
                      </a:r>
                      <a:endParaRPr lang="en-US" sz="1400" b="0" i="0">
                        <a:effectLst/>
                      </a:endParaRPr>
                    </a:p>
                  </a:txBody>
                  <a:tcPr/>
                </a:tc>
                <a:tc>
                  <a:txBody>
                    <a:bodyPr/>
                    <a:lstStyle/>
                    <a:p>
                      <a:pPr fontAlgn="t"/>
                      <a:r>
                        <a:rPr lang="en-US" sz="1400">
                          <a:effectLst/>
                        </a:rPr>
                        <a:t>The remote </a:t>
                      </a:r>
                      <a:endParaRPr lang="en-US" sz="1400" b="0" i="0">
                        <a:effectLst/>
                      </a:endParaRPr>
                    </a:p>
                  </a:txBody>
                  <a:tcPr/>
                </a:tc>
                <a:tc>
                  <a:txBody>
                    <a:bodyPr/>
                    <a:lstStyle/>
                    <a:p>
                      <a:pPr fontAlgn="t"/>
                      <a:r>
                        <a:rPr lang="en-US" sz="1400">
                          <a:effectLst/>
                        </a:rPr>
                        <a:t>Operates incrementally  </a:t>
                      </a:r>
                      <a:endParaRPr lang="en-US" sz="1400" b="0" i="0">
                        <a:effectLst/>
                      </a:endParaRPr>
                    </a:p>
                  </a:txBody>
                  <a:tcPr/>
                </a:tc>
                <a:tc>
                  <a:txBody>
                    <a:bodyPr/>
                    <a:lstStyle/>
                    <a:p>
                      <a:pPr fontAlgn="t"/>
                      <a:r>
                        <a:rPr lang="en-US" sz="1400">
                          <a:effectLst/>
                        </a:rPr>
                        <a:t>5 </a:t>
                      </a:r>
                      <a:endParaRPr lang="en-US" sz="1400" b="0" i="0">
                        <a:effectLst/>
                      </a:endParaRPr>
                    </a:p>
                  </a:txBody>
                  <a:tcPr/>
                </a:tc>
                <a:extLst>
                  <a:ext uri="{0D108BD9-81ED-4DB2-BD59-A6C34878D82A}">
                    <a16:rowId xmlns:a16="http://schemas.microsoft.com/office/drawing/2014/main" val="2390489146"/>
                  </a:ext>
                </a:extLst>
              </a:tr>
              <a:tr h="244355">
                <a:tc>
                  <a:txBody>
                    <a:bodyPr/>
                    <a:lstStyle/>
                    <a:p>
                      <a:pPr fontAlgn="t"/>
                      <a:r>
                        <a:rPr lang="en-US" sz="1400">
                          <a:effectLst/>
                        </a:rPr>
                        <a:t>10 </a:t>
                      </a:r>
                      <a:endParaRPr lang="en-US" sz="1400" b="0" i="0">
                        <a:effectLst/>
                      </a:endParaRPr>
                    </a:p>
                  </a:txBody>
                  <a:tcPr/>
                </a:tc>
                <a:tc>
                  <a:txBody>
                    <a:bodyPr/>
                    <a:lstStyle/>
                    <a:p>
                      <a:pPr fontAlgn="t"/>
                      <a:r>
                        <a:rPr lang="en-US" sz="1400">
                          <a:effectLst/>
                        </a:rPr>
                        <a:t>The remote </a:t>
                      </a:r>
                      <a:endParaRPr lang="en-US" sz="1400" b="0" i="0">
                        <a:effectLst/>
                      </a:endParaRPr>
                    </a:p>
                  </a:txBody>
                  <a:tcPr/>
                </a:tc>
                <a:tc>
                  <a:txBody>
                    <a:bodyPr/>
                    <a:lstStyle/>
                    <a:p>
                      <a:pPr fontAlgn="t"/>
                      <a:r>
                        <a:rPr lang="en-US" sz="1400">
                          <a:effectLst/>
                        </a:rPr>
                        <a:t>Works through Alexa </a:t>
                      </a:r>
                      <a:endParaRPr lang="en-US" sz="1400" b="0" i="0">
                        <a:effectLst/>
                      </a:endParaRPr>
                    </a:p>
                  </a:txBody>
                  <a:tcPr/>
                </a:tc>
                <a:tc>
                  <a:txBody>
                    <a:bodyPr/>
                    <a:lstStyle/>
                    <a:p>
                      <a:pPr fontAlgn="t"/>
                      <a:r>
                        <a:rPr lang="en-US" sz="1400">
                          <a:effectLst/>
                        </a:rPr>
                        <a:t>3 </a:t>
                      </a:r>
                      <a:endParaRPr lang="en-US" sz="1400" b="0" i="0">
                        <a:effectLst/>
                      </a:endParaRPr>
                    </a:p>
                  </a:txBody>
                  <a:tcPr/>
                </a:tc>
                <a:extLst>
                  <a:ext uri="{0D108BD9-81ED-4DB2-BD59-A6C34878D82A}">
                    <a16:rowId xmlns:a16="http://schemas.microsoft.com/office/drawing/2014/main" val="1036056132"/>
                  </a:ext>
                </a:extLst>
              </a:tr>
              <a:tr h="244355">
                <a:tc>
                  <a:txBody>
                    <a:bodyPr/>
                    <a:lstStyle/>
                    <a:p>
                      <a:pPr fontAlgn="t"/>
                      <a:r>
                        <a:rPr lang="en-US" sz="1400">
                          <a:effectLst/>
                        </a:rPr>
                        <a:t>11 </a:t>
                      </a:r>
                      <a:endParaRPr lang="en-US" sz="1400" b="0" i="0">
                        <a:effectLst/>
                      </a:endParaRPr>
                    </a:p>
                  </a:txBody>
                  <a:tcPr/>
                </a:tc>
                <a:tc>
                  <a:txBody>
                    <a:bodyPr/>
                    <a:lstStyle/>
                    <a:p>
                      <a:pPr fontAlgn="t"/>
                      <a:r>
                        <a:rPr lang="en-US" sz="1400">
                          <a:effectLst/>
                        </a:rPr>
                        <a:t>The remote </a:t>
                      </a:r>
                      <a:endParaRPr lang="en-US" sz="1400" b="0" i="0">
                        <a:effectLst/>
                      </a:endParaRPr>
                    </a:p>
                  </a:txBody>
                  <a:tcPr/>
                </a:tc>
                <a:tc>
                  <a:txBody>
                    <a:bodyPr/>
                    <a:lstStyle/>
                    <a:p>
                      <a:pPr fontAlgn="t"/>
                      <a:r>
                        <a:rPr lang="en-US" sz="1400">
                          <a:effectLst/>
                        </a:rPr>
                        <a:t>Is compatible with Golden Technology chair  </a:t>
                      </a:r>
                      <a:endParaRPr lang="en-US" sz="1400" b="0" i="0">
                        <a:effectLst/>
                      </a:endParaRPr>
                    </a:p>
                  </a:txBody>
                  <a:tcPr/>
                </a:tc>
                <a:tc>
                  <a:txBody>
                    <a:bodyPr/>
                    <a:lstStyle/>
                    <a:p>
                      <a:pPr fontAlgn="t"/>
                      <a:r>
                        <a:rPr lang="en-US" sz="1400">
                          <a:effectLst/>
                        </a:rPr>
                        <a:t>5 </a:t>
                      </a:r>
                      <a:endParaRPr lang="en-US" sz="1400" b="0" i="0">
                        <a:effectLst/>
                      </a:endParaRPr>
                    </a:p>
                  </a:txBody>
                  <a:tcPr/>
                </a:tc>
                <a:extLst>
                  <a:ext uri="{0D108BD9-81ED-4DB2-BD59-A6C34878D82A}">
                    <a16:rowId xmlns:a16="http://schemas.microsoft.com/office/drawing/2014/main" val="2024672992"/>
                  </a:ext>
                </a:extLst>
              </a:tr>
              <a:tr h="244355">
                <a:tc>
                  <a:txBody>
                    <a:bodyPr/>
                    <a:lstStyle/>
                    <a:p>
                      <a:pPr fontAlgn="t"/>
                      <a:r>
                        <a:rPr lang="en-US" sz="1400">
                          <a:effectLst/>
                        </a:rPr>
                        <a:t>12 </a:t>
                      </a:r>
                      <a:endParaRPr lang="en-US" sz="1400" b="0" i="0">
                        <a:effectLst/>
                      </a:endParaRPr>
                    </a:p>
                  </a:txBody>
                  <a:tcPr/>
                </a:tc>
                <a:tc>
                  <a:txBody>
                    <a:bodyPr/>
                    <a:lstStyle/>
                    <a:p>
                      <a:pPr fontAlgn="t"/>
                      <a:r>
                        <a:rPr lang="en-US" sz="1400">
                          <a:effectLst/>
                        </a:rPr>
                        <a:t>The remote </a:t>
                      </a:r>
                      <a:endParaRPr lang="en-US" sz="1400" b="0" i="0">
                        <a:effectLst/>
                      </a:endParaRPr>
                    </a:p>
                  </a:txBody>
                  <a:tcPr/>
                </a:tc>
                <a:tc>
                  <a:txBody>
                    <a:bodyPr/>
                    <a:lstStyle/>
                    <a:p>
                      <a:pPr fontAlgn="t"/>
                      <a:r>
                        <a:rPr lang="en-US" sz="1400">
                          <a:effectLst/>
                        </a:rPr>
                        <a:t>Is affordable  </a:t>
                      </a:r>
                      <a:endParaRPr lang="en-US" sz="1400" b="0" i="0">
                        <a:effectLst/>
                      </a:endParaRPr>
                    </a:p>
                  </a:txBody>
                  <a:tcPr/>
                </a:tc>
                <a:tc>
                  <a:txBody>
                    <a:bodyPr/>
                    <a:lstStyle/>
                    <a:p>
                      <a:pPr fontAlgn="t"/>
                      <a:r>
                        <a:rPr lang="en-US" sz="1400">
                          <a:effectLst/>
                        </a:rPr>
                        <a:t>2 </a:t>
                      </a:r>
                      <a:endParaRPr lang="en-US" sz="1400" b="0" i="0">
                        <a:effectLst/>
                      </a:endParaRPr>
                    </a:p>
                  </a:txBody>
                  <a:tcPr/>
                </a:tc>
                <a:extLst>
                  <a:ext uri="{0D108BD9-81ED-4DB2-BD59-A6C34878D82A}">
                    <a16:rowId xmlns:a16="http://schemas.microsoft.com/office/drawing/2014/main" val="1193993549"/>
                  </a:ext>
                </a:extLst>
              </a:tr>
              <a:tr h="244355">
                <a:tc>
                  <a:txBody>
                    <a:bodyPr/>
                    <a:lstStyle/>
                    <a:p>
                      <a:pPr fontAlgn="t"/>
                      <a:r>
                        <a:rPr lang="en-US" sz="1400">
                          <a:effectLst/>
                        </a:rPr>
                        <a:t>13 </a:t>
                      </a:r>
                      <a:endParaRPr lang="en-US" sz="1400" b="0" i="0">
                        <a:effectLst/>
                      </a:endParaRPr>
                    </a:p>
                  </a:txBody>
                  <a:tcPr/>
                </a:tc>
                <a:tc>
                  <a:txBody>
                    <a:bodyPr/>
                    <a:lstStyle/>
                    <a:p>
                      <a:pPr fontAlgn="t"/>
                      <a:r>
                        <a:rPr lang="en-US" sz="1400">
                          <a:effectLst/>
                        </a:rPr>
                        <a:t>The remote </a:t>
                      </a:r>
                      <a:endParaRPr lang="en-US" sz="1400" b="0" i="0">
                        <a:effectLst/>
                      </a:endParaRPr>
                    </a:p>
                  </a:txBody>
                  <a:tcPr/>
                </a:tc>
                <a:tc>
                  <a:txBody>
                    <a:bodyPr/>
                    <a:lstStyle/>
                    <a:p>
                      <a:pPr fontAlgn="t"/>
                      <a:r>
                        <a:rPr lang="en-US" sz="1400">
                          <a:effectLst/>
                        </a:rPr>
                        <a:t>Is portable  </a:t>
                      </a:r>
                      <a:endParaRPr lang="en-US" sz="1400" b="0" i="0">
                        <a:effectLst/>
                      </a:endParaRPr>
                    </a:p>
                  </a:txBody>
                  <a:tcPr/>
                </a:tc>
                <a:tc>
                  <a:txBody>
                    <a:bodyPr/>
                    <a:lstStyle/>
                    <a:p>
                      <a:pPr fontAlgn="t"/>
                      <a:r>
                        <a:rPr lang="en-US" sz="1400">
                          <a:effectLst/>
                        </a:rPr>
                        <a:t>1 </a:t>
                      </a:r>
                      <a:endParaRPr lang="en-US" sz="1400" b="0" i="0">
                        <a:effectLst/>
                      </a:endParaRPr>
                    </a:p>
                  </a:txBody>
                  <a:tcPr/>
                </a:tc>
                <a:extLst>
                  <a:ext uri="{0D108BD9-81ED-4DB2-BD59-A6C34878D82A}">
                    <a16:rowId xmlns:a16="http://schemas.microsoft.com/office/drawing/2014/main" val="4034543279"/>
                  </a:ext>
                </a:extLst>
              </a:tr>
              <a:tr h="244355">
                <a:tc>
                  <a:txBody>
                    <a:bodyPr/>
                    <a:lstStyle/>
                    <a:p>
                      <a:pPr fontAlgn="t"/>
                      <a:r>
                        <a:rPr lang="en-US" sz="1400">
                          <a:effectLst/>
                        </a:rPr>
                        <a:t>14 </a:t>
                      </a:r>
                      <a:endParaRPr lang="en-US" sz="1400" b="0" i="0">
                        <a:effectLst/>
                      </a:endParaRPr>
                    </a:p>
                  </a:txBody>
                  <a:tcPr/>
                </a:tc>
                <a:tc>
                  <a:txBody>
                    <a:bodyPr/>
                    <a:lstStyle/>
                    <a:p>
                      <a:pPr fontAlgn="t"/>
                      <a:r>
                        <a:rPr lang="en-US" sz="1400">
                          <a:effectLst/>
                        </a:rPr>
                        <a:t>The remote </a:t>
                      </a:r>
                      <a:endParaRPr lang="en-US" sz="1400" b="0" i="0">
                        <a:effectLst/>
                      </a:endParaRPr>
                    </a:p>
                  </a:txBody>
                  <a:tcPr/>
                </a:tc>
                <a:tc>
                  <a:txBody>
                    <a:bodyPr/>
                    <a:lstStyle/>
                    <a:p>
                      <a:pPr fontAlgn="t"/>
                      <a:r>
                        <a:rPr lang="en-US" sz="1400">
                          <a:effectLst/>
                        </a:rPr>
                        <a:t>Operates with Wi-Fi </a:t>
                      </a:r>
                      <a:endParaRPr lang="en-US" sz="1400" b="0" i="0">
                        <a:effectLst/>
                      </a:endParaRPr>
                    </a:p>
                  </a:txBody>
                  <a:tcPr/>
                </a:tc>
                <a:tc>
                  <a:txBody>
                    <a:bodyPr/>
                    <a:lstStyle/>
                    <a:p>
                      <a:pPr fontAlgn="t"/>
                      <a:r>
                        <a:rPr lang="en-US" sz="1400">
                          <a:effectLst/>
                        </a:rPr>
                        <a:t>1</a:t>
                      </a:r>
                    </a:p>
                  </a:txBody>
                  <a:tcPr/>
                </a:tc>
                <a:extLst>
                  <a:ext uri="{0D108BD9-81ED-4DB2-BD59-A6C34878D82A}">
                    <a16:rowId xmlns:a16="http://schemas.microsoft.com/office/drawing/2014/main" val="2447545684"/>
                  </a:ext>
                </a:extLst>
              </a:tr>
              <a:tr h="244355">
                <a:tc>
                  <a:txBody>
                    <a:bodyPr/>
                    <a:lstStyle/>
                    <a:p>
                      <a:pPr fontAlgn="t"/>
                      <a:r>
                        <a:rPr lang="en-US" sz="1400">
                          <a:effectLst/>
                        </a:rPr>
                        <a:t>15 </a:t>
                      </a:r>
                      <a:endParaRPr lang="en-US" sz="1400" b="0" i="0">
                        <a:effectLst/>
                      </a:endParaRPr>
                    </a:p>
                  </a:txBody>
                  <a:tcPr/>
                </a:tc>
                <a:tc>
                  <a:txBody>
                    <a:bodyPr/>
                    <a:lstStyle/>
                    <a:p>
                      <a:pPr fontAlgn="t"/>
                      <a:r>
                        <a:rPr lang="en-US" sz="1400">
                          <a:effectLst/>
                        </a:rPr>
                        <a:t>The remote </a:t>
                      </a:r>
                      <a:endParaRPr lang="en-US" sz="1400" b="0" i="0">
                        <a:effectLst/>
                      </a:endParaRPr>
                    </a:p>
                  </a:txBody>
                  <a:tcPr/>
                </a:tc>
                <a:tc>
                  <a:txBody>
                    <a:bodyPr/>
                    <a:lstStyle/>
                    <a:p>
                      <a:pPr fontAlgn="t"/>
                      <a:r>
                        <a:rPr lang="en-US" sz="1400">
                          <a:effectLst/>
                        </a:rPr>
                        <a:t>Operates manually </a:t>
                      </a:r>
                      <a:endParaRPr lang="en-US" sz="1400" b="0" i="0">
                        <a:effectLst/>
                      </a:endParaRPr>
                    </a:p>
                  </a:txBody>
                  <a:tcPr/>
                </a:tc>
                <a:tc>
                  <a:txBody>
                    <a:bodyPr/>
                    <a:lstStyle/>
                    <a:p>
                      <a:pPr fontAlgn="t"/>
                      <a:r>
                        <a:rPr lang="en-US" sz="1400">
                          <a:effectLst/>
                        </a:rPr>
                        <a:t>3 </a:t>
                      </a:r>
                      <a:endParaRPr lang="en-US" sz="1400" b="0" i="0">
                        <a:effectLst/>
                      </a:endParaRPr>
                    </a:p>
                  </a:txBody>
                  <a:tcPr/>
                </a:tc>
                <a:extLst>
                  <a:ext uri="{0D108BD9-81ED-4DB2-BD59-A6C34878D82A}">
                    <a16:rowId xmlns:a16="http://schemas.microsoft.com/office/drawing/2014/main" val="1892038709"/>
                  </a:ext>
                </a:extLst>
              </a:tr>
              <a:tr h="244355">
                <a:tc>
                  <a:txBody>
                    <a:bodyPr/>
                    <a:lstStyle/>
                    <a:p>
                      <a:pPr fontAlgn="t"/>
                      <a:r>
                        <a:rPr lang="en-US" sz="1400">
                          <a:effectLst/>
                        </a:rPr>
                        <a:t>16 </a:t>
                      </a:r>
                      <a:endParaRPr lang="en-US" sz="1400" b="0" i="0">
                        <a:effectLst/>
                      </a:endParaRPr>
                    </a:p>
                  </a:txBody>
                  <a:tcPr/>
                </a:tc>
                <a:tc>
                  <a:txBody>
                    <a:bodyPr/>
                    <a:lstStyle/>
                    <a:p>
                      <a:pPr fontAlgn="t"/>
                      <a:r>
                        <a:rPr lang="en-US" sz="1400">
                          <a:effectLst/>
                        </a:rPr>
                        <a:t>The remote </a:t>
                      </a:r>
                      <a:endParaRPr lang="en-US" sz="1400" b="0" i="0">
                        <a:effectLst/>
                      </a:endParaRPr>
                    </a:p>
                  </a:txBody>
                  <a:tcPr/>
                </a:tc>
                <a:tc>
                  <a:txBody>
                    <a:bodyPr/>
                    <a:lstStyle/>
                    <a:p>
                      <a:pPr fontAlgn="t"/>
                      <a:r>
                        <a:rPr lang="en-US" sz="1400">
                          <a:effectLst/>
                        </a:rPr>
                        <a:t>Is accessible  </a:t>
                      </a:r>
                      <a:endParaRPr lang="en-US" sz="1400" b="0" i="0">
                        <a:effectLst/>
                      </a:endParaRPr>
                    </a:p>
                  </a:txBody>
                  <a:tcPr/>
                </a:tc>
                <a:tc>
                  <a:txBody>
                    <a:bodyPr/>
                    <a:lstStyle/>
                    <a:p>
                      <a:pPr fontAlgn="t"/>
                      <a:r>
                        <a:rPr lang="en-US" sz="1400">
                          <a:effectLst/>
                        </a:rPr>
                        <a:t>4 </a:t>
                      </a:r>
                      <a:endParaRPr lang="en-US" sz="1400" b="0" i="0">
                        <a:effectLst/>
                      </a:endParaRPr>
                    </a:p>
                  </a:txBody>
                  <a:tcPr/>
                </a:tc>
                <a:extLst>
                  <a:ext uri="{0D108BD9-81ED-4DB2-BD59-A6C34878D82A}">
                    <a16:rowId xmlns:a16="http://schemas.microsoft.com/office/drawing/2014/main" val="2265794489"/>
                  </a:ext>
                </a:extLst>
              </a:tr>
              <a:tr h="256953">
                <a:tc>
                  <a:txBody>
                    <a:bodyPr/>
                    <a:lstStyle/>
                    <a:p>
                      <a:pPr fontAlgn="t"/>
                      <a:r>
                        <a:rPr lang="en-US" sz="1400">
                          <a:effectLst/>
                        </a:rPr>
                        <a:t>17 </a:t>
                      </a:r>
                      <a:endParaRPr lang="en-US" sz="1400" b="0" i="0">
                        <a:effectLst/>
                      </a:endParaRPr>
                    </a:p>
                  </a:txBody>
                  <a:tcPr/>
                </a:tc>
                <a:tc>
                  <a:txBody>
                    <a:bodyPr/>
                    <a:lstStyle/>
                    <a:p>
                      <a:pPr fontAlgn="t"/>
                      <a:r>
                        <a:rPr lang="en-US" sz="1400">
                          <a:effectLst/>
                        </a:rPr>
                        <a:t>The remote </a:t>
                      </a:r>
                      <a:endParaRPr lang="en-US" sz="1400" b="0" i="0">
                        <a:effectLst/>
                      </a:endParaRPr>
                    </a:p>
                  </a:txBody>
                  <a:tcPr/>
                </a:tc>
                <a:tc>
                  <a:txBody>
                    <a:bodyPr/>
                    <a:lstStyle/>
                    <a:p>
                      <a:pPr fontAlgn="t"/>
                      <a:r>
                        <a:rPr lang="en-US" sz="1400">
                          <a:effectLst/>
                        </a:rPr>
                        <a:t>Is easily replaced </a:t>
                      </a:r>
                      <a:endParaRPr lang="en-US" sz="1400" b="0" i="0">
                        <a:effectLst/>
                      </a:endParaRPr>
                    </a:p>
                  </a:txBody>
                  <a:tcPr/>
                </a:tc>
                <a:tc>
                  <a:txBody>
                    <a:bodyPr/>
                    <a:lstStyle/>
                    <a:p>
                      <a:pPr fontAlgn="t"/>
                      <a:r>
                        <a:rPr lang="en-US" sz="1400">
                          <a:effectLst/>
                        </a:rPr>
                        <a:t>4 </a:t>
                      </a:r>
                      <a:endParaRPr lang="en-US" sz="1400" b="0" i="0">
                        <a:effectLst/>
                      </a:endParaRPr>
                    </a:p>
                  </a:txBody>
                  <a:tcPr/>
                </a:tc>
                <a:extLst>
                  <a:ext uri="{0D108BD9-81ED-4DB2-BD59-A6C34878D82A}">
                    <a16:rowId xmlns:a16="http://schemas.microsoft.com/office/drawing/2014/main" val="1065508179"/>
                  </a:ext>
                </a:extLst>
              </a:tr>
            </a:tbl>
          </a:graphicData>
        </a:graphic>
      </p:graphicFrame>
    </p:spTree>
    <p:extLst>
      <p:ext uri="{BB962C8B-B14F-4D97-AF65-F5344CB8AC3E}">
        <p14:creationId xmlns:p14="http://schemas.microsoft.com/office/powerpoint/2010/main" val="109259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43B1-4C44-BA65-6AC9-6F572B10A6A4}"/>
              </a:ext>
            </a:extLst>
          </p:cNvPr>
          <p:cNvSpPr>
            <a:spLocks noGrp="1"/>
          </p:cNvSpPr>
          <p:nvPr>
            <p:ph type="title"/>
          </p:nvPr>
        </p:nvSpPr>
        <p:spPr>
          <a:xfrm>
            <a:off x="646112" y="452718"/>
            <a:ext cx="4165580" cy="1400530"/>
          </a:xfrm>
        </p:spPr>
        <p:txBody>
          <a:bodyPr vert="horz" lIns="91440" tIns="45720" rIns="91440" bIns="45720" rtlCol="0">
            <a:normAutofit/>
          </a:bodyPr>
          <a:lstStyle/>
          <a:p>
            <a:pPr>
              <a:lnSpc>
                <a:spcPct val="90000"/>
              </a:lnSpc>
            </a:pPr>
            <a:r>
              <a:rPr lang="en-US" sz="3300" b="0" i="0" kern="1200">
                <a:latin typeface="+mj-lt"/>
                <a:ea typeface="+mj-ea"/>
                <a:cs typeface="+mj-cs"/>
              </a:rPr>
              <a:t>Part 1 – A.3   Benchmarking</a:t>
            </a:r>
          </a:p>
        </p:txBody>
      </p:sp>
      <p:sp>
        <p:nvSpPr>
          <p:cNvPr id="42" name="Freeform: Shape 23">
            <a:extLst>
              <a:ext uri="{FF2B5EF4-FFF2-40B4-BE49-F238E27FC236}">
                <a16:creationId xmlns:a16="http://schemas.microsoft.com/office/drawing/2014/main" id="{7DAA46B9-B7E8-4487-B28E-C63A6EB7A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43" name="Freeform 23">
            <a:extLst>
              <a:ext uri="{FF2B5EF4-FFF2-40B4-BE49-F238E27FC236}">
                <a16:creationId xmlns:a16="http://schemas.microsoft.com/office/drawing/2014/main" id="{C866818C-1E5F-475A-B310-3C06B555F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4" descr="A picture containing graphical user interface&#10;&#10;Description automatically generated">
            <a:extLst>
              <a:ext uri="{FF2B5EF4-FFF2-40B4-BE49-F238E27FC236}">
                <a16:creationId xmlns:a16="http://schemas.microsoft.com/office/drawing/2014/main" id="{268EF684-2236-18DD-2E11-6011531C9A35}"/>
              </a:ext>
            </a:extLst>
          </p:cNvPr>
          <p:cNvPicPr>
            <a:picLocks noChangeAspect="1"/>
          </p:cNvPicPr>
          <p:nvPr/>
        </p:nvPicPr>
        <p:blipFill>
          <a:blip r:embed="rId3"/>
          <a:stretch>
            <a:fillRect/>
          </a:stretch>
        </p:blipFill>
        <p:spPr>
          <a:xfrm>
            <a:off x="6332052" y="173246"/>
            <a:ext cx="3464564" cy="3172160"/>
          </a:xfrm>
          <a:prstGeom prst="rect">
            <a:avLst/>
          </a:prstGeom>
          <a:effectLst/>
        </p:spPr>
      </p:pic>
      <p:sp>
        <p:nvSpPr>
          <p:cNvPr id="44" name="Rectangle 27">
            <a:extLst>
              <a:ext uri="{FF2B5EF4-FFF2-40B4-BE49-F238E27FC236}">
                <a16:creationId xmlns:a16="http://schemas.microsoft.com/office/drawing/2014/main" id="{D12AFDE8-E1ED-4A49-B8B3-4953F4B8A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Content Placeholder 20">
            <a:extLst>
              <a:ext uri="{FF2B5EF4-FFF2-40B4-BE49-F238E27FC236}">
                <a16:creationId xmlns:a16="http://schemas.microsoft.com/office/drawing/2014/main" id="{6E472FE7-791F-AA91-9F55-9CABDE4BE10F}"/>
              </a:ext>
            </a:extLst>
          </p:cNvPr>
          <p:cNvSpPr>
            <a:spLocks noGrp="1"/>
          </p:cNvSpPr>
          <p:nvPr>
            <p:ph idx="1"/>
          </p:nvPr>
        </p:nvSpPr>
        <p:spPr>
          <a:xfrm>
            <a:off x="646113" y="2052918"/>
            <a:ext cx="4165146" cy="4195481"/>
          </a:xfrm>
        </p:spPr>
        <p:txBody>
          <a:bodyPr vert="horz" lIns="91440" tIns="45720" rIns="91440" bIns="45720" rtlCol="0" anchor="t">
            <a:normAutofit/>
          </a:bodyPr>
          <a:lstStyle/>
          <a:p>
            <a:r>
              <a:rPr lang="en-US" dirty="0"/>
              <a:t>No existing product on the market </a:t>
            </a:r>
          </a:p>
          <a:p>
            <a:pPr>
              <a:buClr>
                <a:srgbClr val="8AD0D6"/>
              </a:buClr>
            </a:pPr>
            <a:r>
              <a:rPr lang="en-US" dirty="0"/>
              <a:t>Benchmarking of individual components</a:t>
            </a:r>
          </a:p>
          <a:p>
            <a:pPr lvl="1">
              <a:buClr>
                <a:srgbClr val="8AD0D6"/>
              </a:buClr>
            </a:pPr>
            <a:r>
              <a:rPr lang="en-US" dirty="0"/>
              <a:t>Bluetooth powered switch</a:t>
            </a:r>
          </a:p>
          <a:p>
            <a:pPr lvl="1">
              <a:buClr>
                <a:srgbClr val="8AD0D6"/>
              </a:buClr>
            </a:pPr>
            <a:r>
              <a:rPr lang="en-US" dirty="0"/>
              <a:t>Sound activated switch</a:t>
            </a:r>
          </a:p>
          <a:p>
            <a:pPr lvl="1">
              <a:buClr>
                <a:srgbClr val="8AD0D6"/>
              </a:buClr>
            </a:pPr>
            <a:endParaRPr lang="en-US" dirty="0"/>
          </a:p>
        </p:txBody>
      </p:sp>
      <p:pic>
        <p:nvPicPr>
          <p:cNvPr id="7" name="Picture 7">
            <a:extLst>
              <a:ext uri="{FF2B5EF4-FFF2-40B4-BE49-F238E27FC236}">
                <a16:creationId xmlns:a16="http://schemas.microsoft.com/office/drawing/2014/main" id="{BF80CAAD-9441-92B5-0437-CF2B4E35D607}"/>
              </a:ext>
            </a:extLst>
          </p:cNvPr>
          <p:cNvPicPr>
            <a:picLocks noChangeAspect="1"/>
          </p:cNvPicPr>
          <p:nvPr/>
        </p:nvPicPr>
        <p:blipFill>
          <a:blip r:embed="rId4"/>
          <a:stretch>
            <a:fillRect/>
          </a:stretch>
        </p:blipFill>
        <p:spPr>
          <a:xfrm>
            <a:off x="6517935" y="3354442"/>
            <a:ext cx="2718988" cy="3440295"/>
          </a:xfrm>
          <a:prstGeom prst="rect">
            <a:avLst/>
          </a:prstGeom>
          <a:effectLst/>
        </p:spPr>
      </p:pic>
      <p:sp>
        <p:nvSpPr>
          <p:cNvPr id="6" name="TextBox 5">
            <a:extLst>
              <a:ext uri="{FF2B5EF4-FFF2-40B4-BE49-F238E27FC236}">
                <a16:creationId xmlns:a16="http://schemas.microsoft.com/office/drawing/2014/main" id="{ED4CE174-84BC-C365-629D-A316A6005181}"/>
              </a:ext>
            </a:extLst>
          </p:cNvPr>
          <p:cNvSpPr txBox="1"/>
          <p:nvPr/>
        </p:nvSpPr>
        <p:spPr>
          <a:xfrm>
            <a:off x="648931" y="2438400"/>
            <a:ext cx="4166509" cy="378541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342900" defTabSz="457200">
              <a:spcBef>
                <a:spcPts val="1000"/>
              </a:spcBef>
              <a:buClr>
                <a:schemeClr val="bg2">
                  <a:lumMod val="40000"/>
                  <a:lumOff val="60000"/>
                </a:schemeClr>
              </a:buClr>
              <a:buSzPct val="80000"/>
              <a:buFont typeface="Wingdings 3" charset="2"/>
              <a:buChar char=""/>
            </a:pPr>
            <a:endParaRPr lang="en-US" dirty="0">
              <a:solidFill>
                <a:srgbClr val="EBEBEB"/>
              </a:solidFill>
              <a:latin typeface="+mj-lt"/>
              <a:ea typeface="+mj-ea"/>
              <a:cs typeface="+mj-cs"/>
            </a:endParaRPr>
          </a:p>
        </p:txBody>
      </p:sp>
    </p:spTree>
    <p:extLst>
      <p:ext uri="{BB962C8B-B14F-4D97-AF65-F5344CB8AC3E}">
        <p14:creationId xmlns:p14="http://schemas.microsoft.com/office/powerpoint/2010/main" val="1310829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43B1-4C44-BA65-6AC9-6F572B10A6A4}"/>
              </a:ext>
            </a:extLst>
          </p:cNvPr>
          <p:cNvSpPr>
            <a:spLocks noGrp="1"/>
          </p:cNvSpPr>
          <p:nvPr>
            <p:ph type="title"/>
          </p:nvPr>
        </p:nvSpPr>
        <p:spPr>
          <a:xfrm>
            <a:off x="838200" y="365125"/>
            <a:ext cx="10843437" cy="1343283"/>
          </a:xfrm>
        </p:spPr>
        <p:txBody>
          <a:bodyPr/>
          <a:lstStyle/>
          <a:p>
            <a:r>
              <a:rPr lang="en-US">
                <a:cs typeface="Calibri Light" panose="020F0302020204030204"/>
              </a:rPr>
              <a:t>Part 1 – A.4   Target specifications</a:t>
            </a:r>
            <a:endParaRPr lang="en-US"/>
          </a:p>
        </p:txBody>
      </p:sp>
      <p:graphicFrame>
        <p:nvGraphicFramePr>
          <p:cNvPr id="7" name="Content Placeholder 6">
            <a:extLst>
              <a:ext uri="{FF2B5EF4-FFF2-40B4-BE49-F238E27FC236}">
                <a16:creationId xmlns:a16="http://schemas.microsoft.com/office/drawing/2014/main" id="{EDE7DC0C-0AA1-4679-C40E-8B500B886F69}"/>
              </a:ext>
            </a:extLst>
          </p:cNvPr>
          <p:cNvGraphicFramePr>
            <a:graphicFrameLocks noGrp="1"/>
          </p:cNvGraphicFramePr>
          <p:nvPr>
            <p:ph idx="1"/>
            <p:extLst>
              <p:ext uri="{D42A27DB-BD31-4B8C-83A1-F6EECF244321}">
                <p14:modId xmlns:p14="http://schemas.microsoft.com/office/powerpoint/2010/main" val="2784061890"/>
              </p:ext>
            </p:extLst>
          </p:nvPr>
        </p:nvGraphicFramePr>
        <p:xfrm>
          <a:off x="935079" y="1458872"/>
          <a:ext cx="9946683" cy="4389120"/>
        </p:xfrm>
        <a:graphic>
          <a:graphicData uri="http://schemas.openxmlformats.org/drawingml/2006/table">
            <a:tbl>
              <a:tblPr firstRow="1" bandRow="1">
                <a:tableStyleId>{5C22544A-7EE6-4342-B048-85BDC9FD1C3A}</a:tableStyleId>
              </a:tblPr>
              <a:tblGrid>
                <a:gridCol w="1016560">
                  <a:extLst>
                    <a:ext uri="{9D8B030D-6E8A-4147-A177-3AD203B41FA5}">
                      <a16:colId xmlns:a16="http://schemas.microsoft.com/office/drawing/2014/main" val="530551795"/>
                    </a:ext>
                  </a:extLst>
                </a:gridCol>
                <a:gridCol w="969818">
                  <a:extLst>
                    <a:ext uri="{9D8B030D-6E8A-4147-A177-3AD203B41FA5}">
                      <a16:colId xmlns:a16="http://schemas.microsoft.com/office/drawing/2014/main" val="3308673327"/>
                    </a:ext>
                  </a:extLst>
                </a:gridCol>
                <a:gridCol w="3274581">
                  <a:extLst>
                    <a:ext uri="{9D8B030D-6E8A-4147-A177-3AD203B41FA5}">
                      <a16:colId xmlns:a16="http://schemas.microsoft.com/office/drawing/2014/main" val="1166272914"/>
                    </a:ext>
                  </a:extLst>
                </a:gridCol>
                <a:gridCol w="1213760">
                  <a:extLst>
                    <a:ext uri="{9D8B030D-6E8A-4147-A177-3AD203B41FA5}">
                      <a16:colId xmlns:a16="http://schemas.microsoft.com/office/drawing/2014/main" val="2258907635"/>
                    </a:ext>
                  </a:extLst>
                </a:gridCol>
                <a:gridCol w="1454725">
                  <a:extLst>
                    <a:ext uri="{9D8B030D-6E8A-4147-A177-3AD203B41FA5}">
                      <a16:colId xmlns:a16="http://schemas.microsoft.com/office/drawing/2014/main" val="1984895703"/>
                    </a:ext>
                  </a:extLst>
                </a:gridCol>
                <a:gridCol w="2017239">
                  <a:extLst>
                    <a:ext uri="{9D8B030D-6E8A-4147-A177-3AD203B41FA5}">
                      <a16:colId xmlns:a16="http://schemas.microsoft.com/office/drawing/2014/main" val="1239016950"/>
                    </a:ext>
                  </a:extLst>
                </a:gridCol>
              </a:tblGrid>
              <a:tr h="190500">
                <a:tc>
                  <a:txBody>
                    <a:bodyPr/>
                    <a:lstStyle/>
                    <a:p>
                      <a:pPr algn="ctr" fontAlgn="t"/>
                      <a:r>
                        <a:rPr lang="en-US" sz="1800">
                          <a:effectLst/>
                        </a:rPr>
                        <a:t>Need no. </a:t>
                      </a:r>
                      <a:endParaRPr lang="en-US"/>
                    </a:p>
                  </a:txBody>
                  <a:tcPr anchor="ctr"/>
                </a:tc>
                <a:tc>
                  <a:txBody>
                    <a:bodyPr/>
                    <a:lstStyle/>
                    <a:p>
                      <a:pPr algn="ctr" fontAlgn="t"/>
                      <a:r>
                        <a:rPr lang="en-US" sz="1800">
                          <a:effectLst/>
                        </a:rPr>
                        <a:t>Metric no.  </a:t>
                      </a:r>
                    </a:p>
                  </a:txBody>
                  <a:tcPr anchor="ctr"/>
                </a:tc>
                <a:tc>
                  <a:txBody>
                    <a:bodyPr/>
                    <a:lstStyle/>
                    <a:p>
                      <a:pPr algn="ctr" fontAlgn="t"/>
                      <a:r>
                        <a:rPr lang="en-US" sz="1800">
                          <a:effectLst/>
                        </a:rPr>
                        <a:t>Metric </a:t>
                      </a:r>
                    </a:p>
                  </a:txBody>
                  <a:tcPr anchor="ctr"/>
                </a:tc>
                <a:tc>
                  <a:txBody>
                    <a:bodyPr/>
                    <a:lstStyle/>
                    <a:p>
                      <a:pPr algn="ctr" fontAlgn="t"/>
                      <a:r>
                        <a:rPr lang="en-US" sz="1800">
                          <a:effectLst/>
                        </a:rPr>
                        <a:t>Priority (1-5) </a:t>
                      </a:r>
                    </a:p>
                  </a:txBody>
                  <a:tcPr anchor="ctr"/>
                </a:tc>
                <a:tc>
                  <a:txBody>
                    <a:bodyPr/>
                    <a:lstStyle/>
                    <a:p>
                      <a:pPr algn="ctr" fontAlgn="t"/>
                      <a:r>
                        <a:rPr lang="en-US" sz="1800">
                          <a:effectLst/>
                        </a:rPr>
                        <a:t>Units </a:t>
                      </a:r>
                    </a:p>
                  </a:txBody>
                  <a:tcPr anchor="ctr"/>
                </a:tc>
                <a:tc>
                  <a:txBody>
                    <a:bodyPr/>
                    <a:lstStyle/>
                    <a:p>
                      <a:pPr lvl="0" algn="ctr">
                        <a:buNone/>
                      </a:pPr>
                      <a:r>
                        <a:rPr lang="en-US" sz="1800">
                          <a:effectLst/>
                        </a:rPr>
                        <a:t>Value</a:t>
                      </a:r>
                    </a:p>
                  </a:txBody>
                  <a:tcPr anchor="ctr"/>
                </a:tc>
                <a:extLst>
                  <a:ext uri="{0D108BD9-81ED-4DB2-BD59-A6C34878D82A}">
                    <a16:rowId xmlns:a16="http://schemas.microsoft.com/office/drawing/2014/main" val="140159354"/>
                  </a:ext>
                </a:extLst>
              </a:tr>
              <a:tr h="190500">
                <a:tc>
                  <a:txBody>
                    <a:bodyPr/>
                    <a:lstStyle/>
                    <a:p>
                      <a:pPr algn="ctr" fontAlgn="t"/>
                      <a:r>
                        <a:rPr lang="en-US" sz="1800">
                          <a:effectLst/>
                        </a:rPr>
                        <a:t>8, 9 </a:t>
                      </a:r>
                    </a:p>
                  </a:txBody>
                  <a:tcPr anchor="ctr"/>
                </a:tc>
                <a:tc>
                  <a:txBody>
                    <a:bodyPr/>
                    <a:lstStyle/>
                    <a:p>
                      <a:pPr algn="ctr" fontAlgn="t"/>
                      <a:r>
                        <a:rPr lang="en-US" sz="1800">
                          <a:effectLst/>
                        </a:rPr>
                        <a:t>1 </a:t>
                      </a:r>
                    </a:p>
                  </a:txBody>
                  <a:tcPr anchor="ctr"/>
                </a:tc>
                <a:tc>
                  <a:txBody>
                    <a:bodyPr/>
                    <a:lstStyle/>
                    <a:p>
                      <a:pPr algn="l" fontAlgn="t"/>
                      <a:r>
                        <a:rPr lang="en-US" sz="1800">
                          <a:effectLst/>
                        </a:rPr>
                        <a:t>Lift and lower functions have set time </a:t>
                      </a:r>
                    </a:p>
                  </a:txBody>
                  <a:tcPr anchor="ctr"/>
                </a:tc>
                <a:tc>
                  <a:txBody>
                    <a:bodyPr/>
                    <a:lstStyle/>
                    <a:p>
                      <a:pPr algn="ctr" fontAlgn="t"/>
                      <a:r>
                        <a:rPr lang="en-US" sz="1800">
                          <a:effectLst/>
                        </a:rPr>
                        <a:t>4 </a:t>
                      </a:r>
                    </a:p>
                  </a:txBody>
                  <a:tcPr anchor="ctr"/>
                </a:tc>
                <a:tc>
                  <a:txBody>
                    <a:bodyPr/>
                    <a:lstStyle/>
                    <a:p>
                      <a:pPr algn="ctr" fontAlgn="t"/>
                      <a:r>
                        <a:rPr lang="en-US" sz="1800">
                          <a:effectLst/>
                        </a:rPr>
                        <a:t>seconds </a:t>
                      </a:r>
                    </a:p>
                  </a:txBody>
                  <a:tcPr anchor="ctr"/>
                </a:tc>
                <a:tc>
                  <a:txBody>
                    <a:bodyPr/>
                    <a:lstStyle/>
                    <a:p>
                      <a:pPr lvl="0" algn="ctr">
                        <a:buNone/>
                      </a:pPr>
                      <a:r>
                        <a:rPr lang="en-US" sz="1800">
                          <a:effectLst/>
                        </a:rPr>
                        <a:t>&lt;20</a:t>
                      </a:r>
                    </a:p>
                  </a:txBody>
                  <a:tcPr anchor="ctr"/>
                </a:tc>
                <a:extLst>
                  <a:ext uri="{0D108BD9-81ED-4DB2-BD59-A6C34878D82A}">
                    <a16:rowId xmlns:a16="http://schemas.microsoft.com/office/drawing/2014/main" val="459446053"/>
                  </a:ext>
                </a:extLst>
              </a:tr>
              <a:tr h="190500">
                <a:tc>
                  <a:txBody>
                    <a:bodyPr/>
                    <a:lstStyle/>
                    <a:p>
                      <a:pPr algn="ctr" fontAlgn="t"/>
                      <a:r>
                        <a:rPr lang="en-US" sz="1800">
                          <a:effectLst/>
                        </a:rPr>
                        <a:t>12 </a:t>
                      </a:r>
                    </a:p>
                  </a:txBody>
                  <a:tcPr anchor="ctr"/>
                </a:tc>
                <a:tc>
                  <a:txBody>
                    <a:bodyPr/>
                    <a:lstStyle/>
                    <a:p>
                      <a:pPr algn="ctr" fontAlgn="t"/>
                      <a:r>
                        <a:rPr lang="en-US" sz="1800">
                          <a:effectLst/>
                        </a:rPr>
                        <a:t>2 </a:t>
                      </a:r>
                    </a:p>
                  </a:txBody>
                  <a:tcPr anchor="ctr"/>
                </a:tc>
                <a:tc>
                  <a:txBody>
                    <a:bodyPr/>
                    <a:lstStyle/>
                    <a:p>
                      <a:pPr algn="l" fontAlgn="t"/>
                      <a:r>
                        <a:rPr lang="en-US" sz="1800">
                          <a:effectLst/>
                        </a:rPr>
                        <a:t>Remote cost </a:t>
                      </a:r>
                    </a:p>
                  </a:txBody>
                  <a:tcPr anchor="ctr"/>
                </a:tc>
                <a:tc>
                  <a:txBody>
                    <a:bodyPr/>
                    <a:lstStyle/>
                    <a:p>
                      <a:pPr algn="ctr" fontAlgn="t"/>
                      <a:r>
                        <a:rPr lang="en-US" sz="1800">
                          <a:effectLst/>
                        </a:rPr>
                        <a:t>2 </a:t>
                      </a:r>
                    </a:p>
                  </a:txBody>
                  <a:tcPr anchor="ctr"/>
                </a:tc>
                <a:tc>
                  <a:txBody>
                    <a:bodyPr/>
                    <a:lstStyle/>
                    <a:p>
                      <a:pPr algn="ctr" fontAlgn="t"/>
                      <a:r>
                        <a:rPr lang="en-US" sz="1800">
                          <a:effectLst/>
                        </a:rPr>
                        <a:t>$ </a:t>
                      </a:r>
                    </a:p>
                  </a:txBody>
                  <a:tcPr anchor="ctr"/>
                </a:tc>
                <a:tc>
                  <a:txBody>
                    <a:bodyPr/>
                    <a:lstStyle/>
                    <a:p>
                      <a:pPr lvl="0" algn="ctr">
                        <a:buNone/>
                      </a:pPr>
                      <a:r>
                        <a:rPr lang="en-US" sz="1800">
                          <a:effectLst/>
                        </a:rPr>
                        <a:t>&lt;100</a:t>
                      </a:r>
                    </a:p>
                  </a:txBody>
                  <a:tcPr anchor="ctr"/>
                </a:tc>
                <a:extLst>
                  <a:ext uri="{0D108BD9-81ED-4DB2-BD59-A6C34878D82A}">
                    <a16:rowId xmlns:a16="http://schemas.microsoft.com/office/drawing/2014/main" val="3023318572"/>
                  </a:ext>
                </a:extLst>
              </a:tr>
              <a:tr h="190500">
                <a:tc>
                  <a:txBody>
                    <a:bodyPr/>
                    <a:lstStyle/>
                    <a:p>
                      <a:pPr algn="ctr" fontAlgn="t"/>
                      <a:r>
                        <a:rPr lang="en-US" sz="1800">
                          <a:effectLst/>
                        </a:rPr>
                        <a:t>4 </a:t>
                      </a:r>
                    </a:p>
                  </a:txBody>
                  <a:tcPr anchor="ctr"/>
                </a:tc>
                <a:tc>
                  <a:txBody>
                    <a:bodyPr/>
                    <a:lstStyle/>
                    <a:p>
                      <a:pPr algn="ctr" fontAlgn="t"/>
                      <a:r>
                        <a:rPr lang="en-US" sz="1800">
                          <a:effectLst/>
                        </a:rPr>
                        <a:t>3 </a:t>
                      </a:r>
                    </a:p>
                  </a:txBody>
                  <a:tcPr anchor="ctr"/>
                </a:tc>
                <a:tc>
                  <a:txBody>
                    <a:bodyPr/>
                    <a:lstStyle/>
                    <a:p>
                      <a:pPr algn="l" fontAlgn="t"/>
                      <a:r>
                        <a:rPr lang="en-US" sz="1800">
                          <a:effectLst/>
                        </a:rPr>
                        <a:t>Remote weight </a:t>
                      </a:r>
                    </a:p>
                  </a:txBody>
                  <a:tcPr anchor="ctr"/>
                </a:tc>
                <a:tc>
                  <a:txBody>
                    <a:bodyPr/>
                    <a:lstStyle/>
                    <a:p>
                      <a:pPr algn="ctr" fontAlgn="t"/>
                      <a:r>
                        <a:rPr lang="en-US" sz="1800">
                          <a:effectLst/>
                        </a:rPr>
                        <a:t>1 </a:t>
                      </a:r>
                    </a:p>
                  </a:txBody>
                  <a:tcPr anchor="ctr"/>
                </a:tc>
                <a:tc>
                  <a:txBody>
                    <a:bodyPr/>
                    <a:lstStyle/>
                    <a:p>
                      <a:pPr algn="ctr" fontAlgn="t"/>
                      <a:r>
                        <a:rPr lang="en-US" sz="1800">
                          <a:effectLst/>
                        </a:rPr>
                        <a:t>grams </a:t>
                      </a:r>
                    </a:p>
                  </a:txBody>
                  <a:tcPr anchor="ctr"/>
                </a:tc>
                <a:tc>
                  <a:txBody>
                    <a:bodyPr/>
                    <a:lstStyle/>
                    <a:p>
                      <a:pPr lvl="0" algn="ctr">
                        <a:buNone/>
                      </a:pPr>
                      <a:r>
                        <a:rPr lang="en-US" sz="1800">
                          <a:effectLst/>
                        </a:rPr>
                        <a:t>&lt;150</a:t>
                      </a:r>
                    </a:p>
                  </a:txBody>
                  <a:tcPr anchor="ctr"/>
                </a:tc>
                <a:extLst>
                  <a:ext uri="{0D108BD9-81ED-4DB2-BD59-A6C34878D82A}">
                    <a16:rowId xmlns:a16="http://schemas.microsoft.com/office/drawing/2014/main" val="1764630260"/>
                  </a:ext>
                </a:extLst>
              </a:tr>
              <a:tr h="190500">
                <a:tc>
                  <a:txBody>
                    <a:bodyPr/>
                    <a:lstStyle/>
                    <a:p>
                      <a:pPr algn="ctr" fontAlgn="t"/>
                      <a:r>
                        <a:rPr lang="en-US" sz="1800">
                          <a:effectLst/>
                        </a:rPr>
                        <a:t>6 </a:t>
                      </a:r>
                    </a:p>
                  </a:txBody>
                  <a:tcPr anchor="ctr"/>
                </a:tc>
                <a:tc>
                  <a:txBody>
                    <a:bodyPr/>
                    <a:lstStyle/>
                    <a:p>
                      <a:pPr algn="ctr" fontAlgn="t"/>
                      <a:r>
                        <a:rPr lang="en-US" sz="1800">
                          <a:effectLst/>
                        </a:rPr>
                        <a:t>4 </a:t>
                      </a:r>
                    </a:p>
                  </a:txBody>
                  <a:tcPr anchor="ctr"/>
                </a:tc>
                <a:tc>
                  <a:txBody>
                    <a:bodyPr/>
                    <a:lstStyle/>
                    <a:p>
                      <a:pPr algn="l" fontAlgn="t"/>
                      <a:r>
                        <a:rPr lang="en-US" sz="1800">
                          <a:effectLst/>
                        </a:rPr>
                        <a:t>Remote size </a:t>
                      </a:r>
                    </a:p>
                  </a:txBody>
                  <a:tcPr anchor="ctr"/>
                </a:tc>
                <a:tc>
                  <a:txBody>
                    <a:bodyPr/>
                    <a:lstStyle/>
                    <a:p>
                      <a:pPr algn="ctr" fontAlgn="t"/>
                      <a:r>
                        <a:rPr lang="en-US" sz="1800">
                          <a:effectLst/>
                        </a:rPr>
                        <a:t>2 </a:t>
                      </a:r>
                    </a:p>
                  </a:txBody>
                  <a:tcPr anchor="ctr"/>
                </a:tc>
                <a:tc>
                  <a:txBody>
                    <a:bodyPr/>
                    <a:lstStyle/>
                    <a:p>
                      <a:pPr algn="ctr" fontAlgn="t"/>
                      <a:r>
                        <a:rPr lang="en-US" sz="1800">
                          <a:effectLst/>
                        </a:rPr>
                        <a:t>mm </a:t>
                      </a:r>
                    </a:p>
                  </a:txBody>
                  <a:tcPr anchor="ctr"/>
                </a:tc>
                <a:tc>
                  <a:txBody>
                    <a:bodyPr/>
                    <a:lstStyle/>
                    <a:p>
                      <a:pPr lvl="0" algn="ctr">
                        <a:buNone/>
                      </a:pPr>
                      <a:r>
                        <a:rPr lang="en-US" sz="1800">
                          <a:effectLst/>
                        </a:rPr>
                        <a:t>&lt;60</a:t>
                      </a:r>
                    </a:p>
                  </a:txBody>
                  <a:tcPr anchor="ctr"/>
                </a:tc>
                <a:extLst>
                  <a:ext uri="{0D108BD9-81ED-4DB2-BD59-A6C34878D82A}">
                    <a16:rowId xmlns:a16="http://schemas.microsoft.com/office/drawing/2014/main" val="774989049"/>
                  </a:ext>
                </a:extLst>
              </a:tr>
              <a:tr h="190500">
                <a:tc>
                  <a:txBody>
                    <a:bodyPr/>
                    <a:lstStyle/>
                    <a:p>
                      <a:pPr algn="ctr" fontAlgn="t"/>
                      <a:r>
                        <a:rPr lang="en-US" sz="1800">
                          <a:effectLst/>
                        </a:rPr>
                        <a:t>2 </a:t>
                      </a:r>
                    </a:p>
                  </a:txBody>
                  <a:tcPr anchor="ctr"/>
                </a:tc>
                <a:tc>
                  <a:txBody>
                    <a:bodyPr/>
                    <a:lstStyle/>
                    <a:p>
                      <a:pPr algn="ctr" fontAlgn="t"/>
                      <a:r>
                        <a:rPr lang="en-US" sz="1800">
                          <a:effectLst/>
                        </a:rPr>
                        <a:t>5 </a:t>
                      </a:r>
                    </a:p>
                  </a:txBody>
                  <a:tcPr anchor="ctr"/>
                </a:tc>
                <a:tc>
                  <a:txBody>
                    <a:bodyPr/>
                    <a:lstStyle/>
                    <a:p>
                      <a:pPr algn="l" fontAlgn="t"/>
                      <a:r>
                        <a:rPr lang="en-US" sz="1800">
                          <a:effectLst/>
                        </a:rPr>
                        <a:t>Number of functions on remote </a:t>
                      </a:r>
                    </a:p>
                  </a:txBody>
                  <a:tcPr anchor="ctr"/>
                </a:tc>
                <a:tc>
                  <a:txBody>
                    <a:bodyPr/>
                    <a:lstStyle/>
                    <a:p>
                      <a:pPr algn="ctr" fontAlgn="t"/>
                      <a:r>
                        <a:rPr lang="en-US" sz="1800">
                          <a:effectLst/>
                        </a:rPr>
                        <a:t>5 </a:t>
                      </a:r>
                    </a:p>
                  </a:txBody>
                  <a:tcPr anchor="ctr"/>
                </a:tc>
                <a:tc>
                  <a:txBody>
                    <a:bodyPr/>
                    <a:lstStyle/>
                    <a:p>
                      <a:pPr algn="ctr" fontAlgn="t"/>
                      <a:r>
                        <a:rPr lang="en-US" sz="1800">
                          <a:effectLst/>
                        </a:rPr>
                        <a:t>Functions  </a:t>
                      </a:r>
                    </a:p>
                  </a:txBody>
                  <a:tcPr anchor="ctr"/>
                </a:tc>
                <a:tc>
                  <a:txBody>
                    <a:bodyPr/>
                    <a:lstStyle/>
                    <a:p>
                      <a:pPr lvl="0" algn="ctr">
                        <a:buNone/>
                      </a:pPr>
                      <a:r>
                        <a:rPr lang="en-US" sz="1800">
                          <a:effectLst/>
                        </a:rPr>
                        <a:t>5-6</a:t>
                      </a:r>
                    </a:p>
                  </a:txBody>
                  <a:tcPr anchor="ctr"/>
                </a:tc>
                <a:extLst>
                  <a:ext uri="{0D108BD9-81ED-4DB2-BD59-A6C34878D82A}">
                    <a16:rowId xmlns:a16="http://schemas.microsoft.com/office/drawing/2014/main" val="2561168070"/>
                  </a:ext>
                </a:extLst>
              </a:tr>
              <a:tr h="190500">
                <a:tc>
                  <a:txBody>
                    <a:bodyPr/>
                    <a:lstStyle/>
                    <a:p>
                      <a:pPr algn="ctr" fontAlgn="t"/>
                      <a:r>
                        <a:rPr lang="en-US" sz="1800">
                          <a:effectLst/>
                        </a:rPr>
                        <a:t>10, 11 </a:t>
                      </a:r>
                    </a:p>
                  </a:txBody>
                  <a:tcPr anchor="ctr"/>
                </a:tc>
                <a:tc>
                  <a:txBody>
                    <a:bodyPr/>
                    <a:lstStyle/>
                    <a:p>
                      <a:pPr algn="ctr" fontAlgn="t"/>
                      <a:r>
                        <a:rPr lang="en-US" sz="1800">
                          <a:effectLst/>
                        </a:rPr>
                        <a:t>6 </a:t>
                      </a:r>
                    </a:p>
                  </a:txBody>
                  <a:tcPr anchor="ctr"/>
                </a:tc>
                <a:tc>
                  <a:txBody>
                    <a:bodyPr/>
                    <a:lstStyle/>
                    <a:p>
                      <a:pPr algn="l" fontAlgn="t"/>
                      <a:r>
                        <a:rPr lang="en-US" sz="1800">
                          <a:effectLst/>
                        </a:rPr>
                        <a:t>Compatibility  </a:t>
                      </a:r>
                    </a:p>
                  </a:txBody>
                  <a:tcPr anchor="ctr"/>
                </a:tc>
                <a:tc>
                  <a:txBody>
                    <a:bodyPr/>
                    <a:lstStyle/>
                    <a:p>
                      <a:pPr algn="ctr" fontAlgn="t"/>
                      <a:r>
                        <a:rPr lang="en-US" sz="1800">
                          <a:effectLst/>
                        </a:rPr>
                        <a:t>5 </a:t>
                      </a:r>
                    </a:p>
                  </a:txBody>
                  <a:tcPr anchor="ctr"/>
                </a:tc>
                <a:tc>
                  <a:txBody>
                    <a:bodyPr/>
                    <a:lstStyle/>
                    <a:p>
                      <a:pPr algn="ctr" fontAlgn="t"/>
                      <a:r>
                        <a:rPr lang="en-US" sz="1800">
                          <a:effectLst/>
                        </a:rPr>
                        <a:t>yes/no </a:t>
                      </a:r>
                    </a:p>
                  </a:txBody>
                  <a:tcPr anchor="ctr"/>
                </a:tc>
                <a:tc>
                  <a:txBody>
                    <a:bodyPr/>
                    <a:lstStyle/>
                    <a:p>
                      <a:pPr lvl="0" algn="ctr">
                        <a:buNone/>
                      </a:pPr>
                      <a:r>
                        <a:rPr lang="en-US" sz="1800">
                          <a:effectLst/>
                        </a:rPr>
                        <a:t>yes</a:t>
                      </a:r>
                    </a:p>
                  </a:txBody>
                  <a:tcPr anchor="ctr"/>
                </a:tc>
                <a:extLst>
                  <a:ext uri="{0D108BD9-81ED-4DB2-BD59-A6C34878D82A}">
                    <a16:rowId xmlns:a16="http://schemas.microsoft.com/office/drawing/2014/main" val="2723264459"/>
                  </a:ext>
                </a:extLst>
              </a:tr>
              <a:tr h="190500">
                <a:tc>
                  <a:txBody>
                    <a:bodyPr/>
                    <a:lstStyle/>
                    <a:p>
                      <a:pPr algn="ctr" fontAlgn="t"/>
                      <a:r>
                        <a:rPr lang="en-US" sz="1800">
                          <a:effectLst/>
                        </a:rPr>
                        <a:t>16, 14 </a:t>
                      </a:r>
                    </a:p>
                  </a:txBody>
                  <a:tcPr anchor="ctr"/>
                </a:tc>
                <a:tc>
                  <a:txBody>
                    <a:bodyPr/>
                    <a:lstStyle/>
                    <a:p>
                      <a:pPr algn="ctr" fontAlgn="t"/>
                      <a:r>
                        <a:rPr lang="en-US" sz="1800">
                          <a:effectLst/>
                        </a:rPr>
                        <a:t>7 </a:t>
                      </a:r>
                    </a:p>
                  </a:txBody>
                  <a:tcPr anchor="ctr"/>
                </a:tc>
                <a:tc>
                  <a:txBody>
                    <a:bodyPr/>
                    <a:lstStyle/>
                    <a:p>
                      <a:pPr algn="l" fontAlgn="t"/>
                      <a:r>
                        <a:rPr lang="en-US" sz="1800">
                          <a:effectLst/>
                        </a:rPr>
                        <a:t>Accessibility and range </a:t>
                      </a:r>
                    </a:p>
                  </a:txBody>
                  <a:tcPr anchor="ctr"/>
                </a:tc>
                <a:tc>
                  <a:txBody>
                    <a:bodyPr/>
                    <a:lstStyle/>
                    <a:p>
                      <a:pPr algn="ctr" fontAlgn="t"/>
                      <a:r>
                        <a:rPr lang="en-US" sz="1800">
                          <a:effectLst/>
                        </a:rPr>
                        <a:t>1 </a:t>
                      </a:r>
                    </a:p>
                  </a:txBody>
                  <a:tcPr anchor="ctr"/>
                </a:tc>
                <a:tc>
                  <a:txBody>
                    <a:bodyPr/>
                    <a:lstStyle/>
                    <a:p>
                      <a:pPr algn="ctr" fontAlgn="t"/>
                      <a:r>
                        <a:rPr lang="en-US" sz="1800">
                          <a:effectLst/>
                        </a:rPr>
                        <a:t>meters </a:t>
                      </a:r>
                    </a:p>
                  </a:txBody>
                  <a:tcPr anchor="ctr"/>
                </a:tc>
                <a:tc>
                  <a:txBody>
                    <a:bodyPr/>
                    <a:lstStyle/>
                    <a:p>
                      <a:pPr lvl="0" algn="ctr">
                        <a:buNone/>
                      </a:pPr>
                      <a:r>
                        <a:rPr lang="en-US" sz="1800">
                          <a:effectLst/>
                        </a:rPr>
                        <a:t>&lt;5</a:t>
                      </a:r>
                      <a:endParaRPr lang="en-US"/>
                    </a:p>
                  </a:txBody>
                  <a:tcPr anchor="ctr"/>
                </a:tc>
                <a:extLst>
                  <a:ext uri="{0D108BD9-81ED-4DB2-BD59-A6C34878D82A}">
                    <a16:rowId xmlns:a16="http://schemas.microsoft.com/office/drawing/2014/main" val="2782584173"/>
                  </a:ext>
                </a:extLst>
              </a:tr>
              <a:tr h="190500">
                <a:tc>
                  <a:txBody>
                    <a:bodyPr/>
                    <a:lstStyle/>
                    <a:p>
                      <a:pPr lvl="0" algn="ctr">
                        <a:buNone/>
                      </a:pPr>
                      <a:r>
                        <a:rPr lang="en-US" sz="1800">
                          <a:effectLst/>
                        </a:rPr>
                        <a:t>1</a:t>
                      </a:r>
                    </a:p>
                  </a:txBody>
                  <a:tcPr anchor="ctr"/>
                </a:tc>
                <a:tc>
                  <a:txBody>
                    <a:bodyPr/>
                    <a:lstStyle/>
                    <a:p>
                      <a:pPr lvl="0" algn="ctr">
                        <a:buNone/>
                      </a:pPr>
                      <a:r>
                        <a:rPr lang="en-US" sz="1800">
                          <a:effectLst/>
                        </a:rPr>
                        <a:t>8</a:t>
                      </a:r>
                    </a:p>
                  </a:txBody>
                  <a:tcPr anchor="ctr"/>
                </a:tc>
                <a:tc>
                  <a:txBody>
                    <a:bodyPr/>
                    <a:lstStyle/>
                    <a:p>
                      <a:pPr lvl="0" algn="l">
                        <a:buNone/>
                      </a:pPr>
                      <a:r>
                        <a:rPr lang="en-US" sz="1800">
                          <a:effectLst/>
                        </a:rPr>
                        <a:t>Voice Recognition Response Time</a:t>
                      </a:r>
                    </a:p>
                  </a:txBody>
                  <a:tcPr anchor="ctr"/>
                </a:tc>
                <a:tc>
                  <a:txBody>
                    <a:bodyPr/>
                    <a:lstStyle/>
                    <a:p>
                      <a:pPr lvl="0" algn="ctr">
                        <a:buNone/>
                      </a:pPr>
                      <a:r>
                        <a:rPr lang="en-US" sz="1800">
                          <a:effectLst/>
                        </a:rPr>
                        <a:t>1</a:t>
                      </a:r>
                    </a:p>
                  </a:txBody>
                  <a:tcPr anchor="ctr"/>
                </a:tc>
                <a:tc>
                  <a:txBody>
                    <a:bodyPr/>
                    <a:lstStyle/>
                    <a:p>
                      <a:pPr lvl="0" algn="ctr">
                        <a:buNone/>
                      </a:pPr>
                      <a:r>
                        <a:rPr lang="en-US" sz="1800">
                          <a:effectLst/>
                        </a:rPr>
                        <a:t>seconds</a:t>
                      </a:r>
                    </a:p>
                  </a:txBody>
                  <a:tcPr anchor="ctr"/>
                </a:tc>
                <a:tc>
                  <a:txBody>
                    <a:bodyPr/>
                    <a:lstStyle/>
                    <a:p>
                      <a:pPr lvl="0" algn="ctr">
                        <a:buNone/>
                      </a:pPr>
                      <a:r>
                        <a:rPr lang="en-US" sz="1800">
                          <a:effectLst/>
                        </a:rPr>
                        <a:t>&lt;1</a:t>
                      </a:r>
                    </a:p>
                  </a:txBody>
                  <a:tcPr anchor="ctr"/>
                </a:tc>
                <a:extLst>
                  <a:ext uri="{0D108BD9-81ED-4DB2-BD59-A6C34878D82A}">
                    <a16:rowId xmlns:a16="http://schemas.microsoft.com/office/drawing/2014/main" val="2237079678"/>
                  </a:ext>
                </a:extLst>
              </a:tr>
            </a:tbl>
          </a:graphicData>
        </a:graphic>
      </p:graphicFrame>
    </p:spTree>
    <p:extLst>
      <p:ext uri="{BB962C8B-B14F-4D97-AF65-F5344CB8AC3E}">
        <p14:creationId xmlns:p14="http://schemas.microsoft.com/office/powerpoint/2010/main" val="1206259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9D43B1-4C44-BA65-6AC9-6F572B10A6A4}"/>
              </a:ext>
            </a:extLst>
          </p:cNvPr>
          <p:cNvSpPr>
            <a:spLocks noGrp="1"/>
          </p:cNvSpPr>
          <p:nvPr>
            <p:ph type="title"/>
          </p:nvPr>
        </p:nvSpPr>
        <p:spPr>
          <a:xfrm>
            <a:off x="5199280" y="443858"/>
            <a:ext cx="5897089" cy="1400530"/>
          </a:xfrm>
        </p:spPr>
        <p:txBody>
          <a:bodyPr>
            <a:normAutofit/>
          </a:bodyPr>
          <a:lstStyle/>
          <a:p>
            <a:pPr>
              <a:lnSpc>
                <a:spcPct val="90000"/>
              </a:lnSpc>
            </a:pPr>
            <a:r>
              <a:rPr lang="en-US" sz="3200">
                <a:cs typeface="Calibri Light" panose="020F0302020204030204"/>
              </a:rPr>
              <a:t>Part 1 – A.5   Concepts: #1</a:t>
            </a:r>
            <a:endParaRPr lang="en-US" sz="3600"/>
          </a:p>
        </p:txBody>
      </p:sp>
      <p:sp>
        <p:nvSpPr>
          <p:cNvPr id="1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6" name="Picture 6" descr="Diagram, engineering drawing&#10;&#10;Description automatically generated">
            <a:extLst>
              <a:ext uri="{FF2B5EF4-FFF2-40B4-BE49-F238E27FC236}">
                <a16:creationId xmlns:a16="http://schemas.microsoft.com/office/drawing/2014/main" id="{DF616703-5041-E87B-A9CA-C688D54BD52C}"/>
              </a:ext>
            </a:extLst>
          </p:cNvPr>
          <p:cNvPicPr>
            <a:picLocks noChangeAspect="1"/>
          </p:cNvPicPr>
          <p:nvPr/>
        </p:nvPicPr>
        <p:blipFill rotWithShape="1">
          <a:blip r:embed="rId3"/>
          <a:srcRect r="6432"/>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5" name="Rectangle 14">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FB919B9-9AA3-5584-68EF-8D22A7F1AE57}"/>
              </a:ext>
            </a:extLst>
          </p:cNvPr>
          <p:cNvSpPr>
            <a:spLocks noGrp="1"/>
          </p:cNvSpPr>
          <p:nvPr>
            <p:ph idx="1"/>
          </p:nvPr>
        </p:nvSpPr>
        <p:spPr>
          <a:xfrm>
            <a:off x="5370827" y="1493371"/>
            <a:ext cx="4638903" cy="4195481"/>
          </a:xfrm>
        </p:spPr>
        <p:txBody>
          <a:bodyPr vert="horz" lIns="91440" tIns="45720" rIns="91440" bIns="45720" rtlCol="0" anchor="t">
            <a:noAutofit/>
          </a:bodyPr>
          <a:lstStyle/>
          <a:p>
            <a:pPr>
              <a:lnSpc>
                <a:spcPct val="90000"/>
              </a:lnSpc>
            </a:pPr>
            <a:r>
              <a:rPr lang="en-US" sz="2200" dirty="0">
                <a:cs typeface="Calibri"/>
              </a:rPr>
              <a:t>Remote casing with button pushers</a:t>
            </a:r>
          </a:p>
          <a:p>
            <a:pPr>
              <a:lnSpc>
                <a:spcPct val="90000"/>
              </a:lnSpc>
              <a:buClr>
                <a:srgbClr val="8AD0D6"/>
              </a:buClr>
            </a:pPr>
            <a:r>
              <a:rPr lang="en-US" sz="2200" dirty="0">
                <a:cs typeface="Calibri"/>
              </a:rPr>
              <a:t>Casing holds microcontroller, microphone, remote and solenoid button pushers</a:t>
            </a:r>
          </a:p>
          <a:p>
            <a:pPr>
              <a:lnSpc>
                <a:spcPct val="90000"/>
              </a:lnSpc>
              <a:buClr>
                <a:srgbClr val="8AD0D6"/>
              </a:buClr>
            </a:pPr>
            <a:r>
              <a:rPr lang="en-US" sz="2200" dirty="0">
                <a:cs typeface="Calibri"/>
              </a:rPr>
              <a:t>Specific button is pushed based on voice command</a:t>
            </a:r>
          </a:p>
          <a:p>
            <a:pPr lvl="1" indent="-342900">
              <a:lnSpc>
                <a:spcPct val="90000"/>
              </a:lnSpc>
              <a:buClr>
                <a:srgbClr val="8AD0D6"/>
              </a:buClr>
            </a:pPr>
            <a:r>
              <a:rPr lang="en-US" sz="2000" dirty="0">
                <a:cs typeface="Calibri"/>
              </a:rPr>
              <a:t>Commands include "leg up/down, chair up/down"</a:t>
            </a:r>
          </a:p>
          <a:p>
            <a:pPr marL="400050" lvl="1" indent="0">
              <a:lnSpc>
                <a:spcPct val="90000"/>
              </a:lnSpc>
              <a:buClr>
                <a:srgbClr val="8AD0D6"/>
              </a:buClr>
              <a:buNone/>
            </a:pPr>
            <a:endParaRPr lang="en-US" dirty="0">
              <a:cs typeface="Calibri"/>
            </a:endParaRPr>
          </a:p>
        </p:txBody>
      </p:sp>
    </p:spTree>
    <p:extLst>
      <p:ext uri="{BB962C8B-B14F-4D97-AF65-F5344CB8AC3E}">
        <p14:creationId xmlns:p14="http://schemas.microsoft.com/office/powerpoint/2010/main" val="1304714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9D43B1-4C44-BA65-6AC9-6F572B10A6A4}"/>
              </a:ext>
            </a:extLst>
          </p:cNvPr>
          <p:cNvSpPr>
            <a:spLocks noGrp="1"/>
          </p:cNvSpPr>
          <p:nvPr>
            <p:ph type="title"/>
          </p:nvPr>
        </p:nvSpPr>
        <p:spPr>
          <a:xfrm>
            <a:off x="5007412" y="490348"/>
            <a:ext cx="6322828" cy="1400530"/>
          </a:xfrm>
        </p:spPr>
        <p:txBody>
          <a:bodyPr>
            <a:normAutofit/>
          </a:bodyPr>
          <a:lstStyle/>
          <a:p>
            <a:pPr>
              <a:lnSpc>
                <a:spcPct val="90000"/>
              </a:lnSpc>
            </a:pPr>
            <a:r>
              <a:rPr lang="en-US" sz="3200">
                <a:cs typeface="Calibri Light" panose="020F0302020204030204"/>
              </a:rPr>
              <a:t>Part 1 – A.5   Concepts: #2</a:t>
            </a:r>
            <a:endParaRPr lang="en-US" sz="3200"/>
          </a:p>
        </p:txBody>
      </p:sp>
      <p:sp>
        <p:nvSpPr>
          <p:cNvPr id="7"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8"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FB919B9-9AA3-5584-68EF-8D22A7F1AE57}"/>
              </a:ext>
            </a:extLst>
          </p:cNvPr>
          <p:cNvSpPr>
            <a:spLocks noGrp="1"/>
          </p:cNvSpPr>
          <p:nvPr>
            <p:ph idx="1"/>
          </p:nvPr>
        </p:nvSpPr>
        <p:spPr>
          <a:xfrm>
            <a:off x="5380242" y="1609528"/>
            <a:ext cx="4638903" cy="4195481"/>
          </a:xfrm>
        </p:spPr>
        <p:txBody>
          <a:bodyPr vert="horz" lIns="91440" tIns="45720" rIns="91440" bIns="45720" rtlCol="0" anchor="t">
            <a:noAutofit/>
          </a:bodyPr>
          <a:lstStyle/>
          <a:p>
            <a:pPr>
              <a:lnSpc>
                <a:spcPct val="90000"/>
              </a:lnSpc>
            </a:pPr>
            <a:r>
              <a:rPr lang="en-US" sz="2200" dirty="0">
                <a:cs typeface="Calibri"/>
              </a:rPr>
              <a:t>Remote is rewired to an Arduino microcontroller</a:t>
            </a:r>
          </a:p>
          <a:p>
            <a:pPr>
              <a:lnSpc>
                <a:spcPct val="90000"/>
              </a:lnSpc>
              <a:buClr>
                <a:srgbClr val="8AD0D6"/>
              </a:buClr>
            </a:pPr>
            <a:r>
              <a:rPr lang="en-US" sz="2200" dirty="0">
                <a:cs typeface="Calibri"/>
              </a:rPr>
              <a:t>Microcontroller is connected to third part device such as Google Home or Amazon Alexa which is used to receive voice commands</a:t>
            </a:r>
          </a:p>
          <a:p>
            <a:pPr>
              <a:lnSpc>
                <a:spcPct val="90000"/>
              </a:lnSpc>
              <a:buClr>
                <a:srgbClr val="8AD0D6"/>
              </a:buClr>
            </a:pPr>
            <a:endParaRPr lang="en-US" dirty="0">
              <a:cs typeface="Calibri"/>
            </a:endParaRPr>
          </a:p>
          <a:p>
            <a:pPr marL="0" indent="0">
              <a:lnSpc>
                <a:spcPct val="90000"/>
              </a:lnSpc>
              <a:buClr>
                <a:srgbClr val="8AD0D6"/>
              </a:buClr>
              <a:buNone/>
            </a:pPr>
            <a:endParaRPr lang="en-US" dirty="0">
              <a:cs typeface="Calibri"/>
            </a:endParaRPr>
          </a:p>
        </p:txBody>
      </p:sp>
      <p:pic>
        <p:nvPicPr>
          <p:cNvPr id="12" name="Picture 9" descr="A picture containing text, electronics, remote control&#10;&#10;Description automatically generated">
            <a:extLst>
              <a:ext uri="{FF2B5EF4-FFF2-40B4-BE49-F238E27FC236}">
                <a16:creationId xmlns:a16="http://schemas.microsoft.com/office/drawing/2014/main" id="{3AE0B27B-CF1A-7ADD-815F-D06B2A3F37B7}"/>
              </a:ext>
            </a:extLst>
          </p:cNvPr>
          <p:cNvPicPr>
            <a:picLocks noChangeAspect="1"/>
          </p:cNvPicPr>
          <p:nvPr/>
        </p:nvPicPr>
        <p:blipFill rotWithShape="1">
          <a:blip r:embed="rId3"/>
          <a:srcRect l="11671" r="29412" b="2"/>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pic>
        <p:nvPicPr>
          <p:cNvPr id="5" name="Picture 9" descr="A picture containing text, electronics, remote control&#10;&#10;Description automatically generated">
            <a:extLst>
              <a:ext uri="{FF2B5EF4-FFF2-40B4-BE49-F238E27FC236}">
                <a16:creationId xmlns:a16="http://schemas.microsoft.com/office/drawing/2014/main" id="{21B7F952-4FD0-72C8-5801-CDB6155B864D}"/>
              </a:ext>
            </a:extLst>
          </p:cNvPr>
          <p:cNvPicPr>
            <a:picLocks noChangeAspect="1"/>
          </p:cNvPicPr>
          <p:nvPr/>
        </p:nvPicPr>
        <p:blipFill>
          <a:blip r:embed="rId3"/>
          <a:stretch>
            <a:fillRect/>
          </a:stretch>
        </p:blipFill>
        <p:spPr>
          <a:xfrm>
            <a:off x="-1510" y="1659026"/>
            <a:ext cx="4774432" cy="3863189"/>
          </a:xfrm>
          <a:prstGeom prst="rect">
            <a:avLst/>
          </a:prstGeom>
        </p:spPr>
      </p:pic>
      <p:pic>
        <p:nvPicPr>
          <p:cNvPr id="20" name="Picture 20">
            <a:extLst>
              <a:ext uri="{FF2B5EF4-FFF2-40B4-BE49-F238E27FC236}">
                <a16:creationId xmlns:a16="http://schemas.microsoft.com/office/drawing/2014/main" id="{072F8DBE-077E-0D92-24AC-0F2927912A9F}"/>
              </a:ext>
            </a:extLst>
          </p:cNvPr>
          <p:cNvPicPr>
            <a:picLocks noChangeAspect="1"/>
          </p:cNvPicPr>
          <p:nvPr/>
        </p:nvPicPr>
        <p:blipFill>
          <a:blip r:embed="rId4"/>
          <a:stretch>
            <a:fillRect/>
          </a:stretch>
        </p:blipFill>
        <p:spPr>
          <a:xfrm>
            <a:off x="-4873" y="-5980"/>
            <a:ext cx="3775444" cy="1660008"/>
          </a:xfrm>
          <a:prstGeom prst="rect">
            <a:avLst/>
          </a:prstGeom>
        </p:spPr>
      </p:pic>
      <p:pic>
        <p:nvPicPr>
          <p:cNvPr id="21" name="Picture 20">
            <a:extLst>
              <a:ext uri="{FF2B5EF4-FFF2-40B4-BE49-F238E27FC236}">
                <a16:creationId xmlns:a16="http://schemas.microsoft.com/office/drawing/2014/main" id="{B2AD72F9-3F1A-46E5-9768-0C3BEE060D9A}"/>
              </a:ext>
            </a:extLst>
          </p:cNvPr>
          <p:cNvPicPr>
            <a:picLocks noChangeAspect="1"/>
          </p:cNvPicPr>
          <p:nvPr/>
        </p:nvPicPr>
        <p:blipFill>
          <a:blip r:embed="rId4"/>
          <a:stretch>
            <a:fillRect/>
          </a:stretch>
        </p:blipFill>
        <p:spPr>
          <a:xfrm>
            <a:off x="3987" y="5486742"/>
            <a:ext cx="3766037" cy="1368379"/>
          </a:xfrm>
          <a:prstGeom prst="rect">
            <a:avLst/>
          </a:prstGeom>
        </p:spPr>
      </p:pic>
    </p:spTree>
    <p:extLst>
      <p:ext uri="{BB962C8B-B14F-4D97-AF65-F5344CB8AC3E}">
        <p14:creationId xmlns:p14="http://schemas.microsoft.com/office/powerpoint/2010/main" val="18222612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Ion</vt:lpstr>
      <vt:lpstr>Project Progress Presentation</vt:lpstr>
      <vt:lpstr>Agenda</vt:lpstr>
      <vt:lpstr>Part 1 – Progress</vt:lpstr>
      <vt:lpstr>Part 1 – A.1   Problem statement</vt:lpstr>
      <vt:lpstr>Part 1 – A.2   Client needs</vt:lpstr>
      <vt:lpstr>Part 1 – A.3   Benchmarking</vt:lpstr>
      <vt:lpstr>Part 1 – A.4   Target specifications</vt:lpstr>
      <vt:lpstr>Part 1 – A.5   Concepts: #1</vt:lpstr>
      <vt:lpstr>Part 1 – A.5   Concepts: #2</vt:lpstr>
      <vt:lpstr>Part 1 – B   Client Feedback</vt:lpstr>
      <vt:lpstr>Part 1 – C   Project Plan</vt:lpstr>
      <vt:lpstr>Part 2 – Prototyping </vt:lpstr>
      <vt:lpstr>Part 2 – A.1   Documentation: Prototype #1</vt:lpstr>
      <vt:lpstr>Part 2 – A.2   Testing: Prototype #1</vt:lpstr>
      <vt:lpstr>Part 2 – A.1   Documentation: Prototype #2</vt:lpstr>
      <vt:lpstr>Part 2 – A.2   Testing: Prototype #2</vt:lpstr>
      <vt:lpstr>Part 2 – B   Next client meeting</vt:lpstr>
      <vt:lpstr>Part 2 – C   Demonstration</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77</cp:revision>
  <dcterms:created xsi:type="dcterms:W3CDTF">2023-06-06T19:26:02Z</dcterms:created>
  <dcterms:modified xsi:type="dcterms:W3CDTF">2023-06-09T04:43:30Z</dcterms:modified>
</cp:coreProperties>
</file>