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Nunito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91192a061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91192a061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91192a061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91192a061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91192a061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91192a061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91192a06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91192a06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b7d304cc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b7d304cc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91192a061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91192a061_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92cef62e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92cef62e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92cef62e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92cef62e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92cef62e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92cef62e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91192a061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91192a061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_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4568412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18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5400000" flipH="1">
            <a:off x="4518950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Georgia"/>
              <a:buChar char="▪"/>
              <a:defRPr sz="2400" i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3593400" y="22772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sz="72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with intro text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_AND_BODY_1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left">
  <p:cSld name="TITLE_AND_BODY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136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234450" y="2004325"/>
            <a:ext cx="20463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4574903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11425" y="575500"/>
            <a:ext cx="3517200" cy="97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11425" y="1598600"/>
            <a:ext cx="3517200" cy="29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300" y="694375"/>
            <a:ext cx="5359350" cy="41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>
            <a:spLocks noGrp="1"/>
          </p:cNvSpPr>
          <p:nvPr>
            <p:ph type="ctrTitle" idx="4294967295"/>
          </p:nvPr>
        </p:nvSpPr>
        <p:spPr>
          <a:xfrm>
            <a:off x="516100" y="535100"/>
            <a:ext cx="3693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3D Printer Monitoring Using Motion Sensors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4">
            <a:alphaModFix/>
          </a:blip>
          <a:srcRect r="3577" b="38518"/>
          <a:stretch/>
        </p:blipFill>
        <p:spPr>
          <a:xfrm>
            <a:off x="516100" y="3710950"/>
            <a:ext cx="2178525" cy="7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5182550" y="1387823"/>
            <a:ext cx="3327310" cy="236785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6703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900" y="1928425"/>
            <a:ext cx="2812700" cy="9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 rotWithShape="1">
          <a:blip r:embed="rId4">
            <a:alphaModFix/>
          </a:blip>
          <a:srcRect t="13120" r="3577" b="38519"/>
          <a:stretch/>
        </p:blipFill>
        <p:spPr>
          <a:xfrm>
            <a:off x="240225" y="1859250"/>
            <a:ext cx="3846475" cy="10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First Dashboard prototype</a:t>
            </a:r>
            <a:endParaRPr i="1"/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t="1250" r="50614" b="48750"/>
          <a:stretch/>
        </p:blipFill>
        <p:spPr>
          <a:xfrm rot="5400000">
            <a:off x="3268648" y="-85626"/>
            <a:ext cx="1986225" cy="260235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" name="Google Shape;192;p25"/>
          <p:cNvPicPr preferRelativeResize="0"/>
          <p:nvPr/>
        </p:nvPicPr>
        <p:blipFill rotWithShape="1">
          <a:blip r:embed="rId4">
            <a:alphaModFix/>
          </a:blip>
          <a:srcRect r="50548" b="50712"/>
          <a:stretch/>
        </p:blipFill>
        <p:spPr>
          <a:xfrm rot="5400000">
            <a:off x="6374862" y="-87388"/>
            <a:ext cx="2020225" cy="2605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5">
            <a:alphaModFix/>
          </a:blip>
          <a:srcRect r="51911" b="50575"/>
          <a:stretch/>
        </p:blipFill>
        <p:spPr>
          <a:xfrm rot="5400000">
            <a:off x="4641014" y="2067975"/>
            <a:ext cx="2389074" cy="31774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Second  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Text Style Dashboard Interface </a:t>
            </a:r>
            <a:endParaRPr i="1"/>
          </a:p>
        </p:txBody>
      </p:sp>
      <p:sp>
        <p:nvSpPr>
          <p:cNvPr id="199" name="Google Shape;199;p26"/>
          <p:cNvSpPr/>
          <p:nvPr/>
        </p:nvSpPr>
        <p:spPr>
          <a:xfrm>
            <a:off x="3346950" y="612452"/>
            <a:ext cx="5033458" cy="391860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6703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3557581" y="820546"/>
            <a:ext cx="46122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80000"/>
                </a:solidFill>
                <a:latin typeface="Nunito Sans"/>
                <a:ea typeface="Nunito Sans"/>
                <a:cs typeface="Nunito Sans"/>
                <a:sym typeface="Nunito Sans"/>
              </a:rPr>
              <a:t>Place your screenshot here</a:t>
            </a:r>
            <a:endParaRPr sz="1000">
              <a:solidFill>
                <a:srgbClr val="98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l="1272" r="1583"/>
          <a:stretch/>
        </p:blipFill>
        <p:spPr>
          <a:xfrm>
            <a:off x="3616525" y="820550"/>
            <a:ext cx="4480476" cy="294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184075" y="58125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Final Dashboard Interface </a:t>
            </a:r>
            <a:endParaRPr i="1"/>
          </a:p>
        </p:txBody>
      </p:sp>
      <p:sp>
        <p:nvSpPr>
          <p:cNvPr id="207" name="Google Shape;207;p27"/>
          <p:cNvSpPr/>
          <p:nvPr/>
        </p:nvSpPr>
        <p:spPr>
          <a:xfrm>
            <a:off x="3346950" y="612452"/>
            <a:ext cx="5033458" cy="391860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6703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3557581" y="820546"/>
            <a:ext cx="46122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80000"/>
                </a:solidFill>
                <a:latin typeface="Nunito Sans"/>
                <a:ea typeface="Nunito Sans"/>
                <a:cs typeface="Nunito Sans"/>
                <a:sym typeface="Nunito Sans"/>
              </a:rPr>
              <a:t>Place your screenshot here</a:t>
            </a:r>
            <a:endParaRPr sz="1000">
              <a:solidFill>
                <a:srgbClr val="98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9" name="Google Shape;209;p27"/>
          <p:cNvPicPr preferRelativeResize="0"/>
          <p:nvPr/>
        </p:nvPicPr>
        <p:blipFill rotWithShape="1">
          <a:blip r:embed="rId3">
            <a:alphaModFix/>
          </a:blip>
          <a:srcRect t="-43266"/>
          <a:stretch/>
        </p:blipFill>
        <p:spPr>
          <a:xfrm>
            <a:off x="3557750" y="-453425"/>
            <a:ext cx="4612023" cy="421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/>
          <p:nvPr/>
        </p:nvSpPr>
        <p:spPr>
          <a:xfrm>
            <a:off x="8326246" y="4669996"/>
            <a:ext cx="189365" cy="79847"/>
          </a:xfrm>
          <a:custGeom>
            <a:avLst/>
            <a:gdLst/>
            <a:ahLst/>
            <a:cxnLst/>
            <a:rect l="l" t="t" r="r" b="b"/>
            <a:pathLst>
              <a:path w="9012" h="3800" fill="none" extrusionOk="0">
                <a:moveTo>
                  <a:pt x="2947" y="0"/>
                </a:moveTo>
                <a:lnTo>
                  <a:pt x="2947" y="2947"/>
                </a:lnTo>
                <a:lnTo>
                  <a:pt x="853" y="2947"/>
                </a:lnTo>
                <a:lnTo>
                  <a:pt x="853" y="2947"/>
                </a:lnTo>
                <a:lnTo>
                  <a:pt x="682" y="2947"/>
                </a:lnTo>
                <a:lnTo>
                  <a:pt x="512" y="2996"/>
                </a:lnTo>
                <a:lnTo>
                  <a:pt x="365" y="3093"/>
                </a:lnTo>
                <a:lnTo>
                  <a:pt x="244" y="3191"/>
                </a:lnTo>
                <a:lnTo>
                  <a:pt x="146" y="3313"/>
                </a:lnTo>
                <a:lnTo>
                  <a:pt x="49" y="3459"/>
                </a:lnTo>
                <a:lnTo>
                  <a:pt x="0" y="3629"/>
                </a:lnTo>
                <a:lnTo>
                  <a:pt x="0" y="3800"/>
                </a:lnTo>
                <a:lnTo>
                  <a:pt x="9011" y="3800"/>
                </a:lnTo>
                <a:lnTo>
                  <a:pt x="9011" y="3800"/>
                </a:lnTo>
                <a:lnTo>
                  <a:pt x="9011" y="3629"/>
                </a:lnTo>
                <a:lnTo>
                  <a:pt x="8963" y="3459"/>
                </a:lnTo>
                <a:lnTo>
                  <a:pt x="8865" y="3313"/>
                </a:lnTo>
                <a:lnTo>
                  <a:pt x="8768" y="3191"/>
                </a:lnTo>
                <a:lnTo>
                  <a:pt x="8646" y="3093"/>
                </a:lnTo>
                <a:lnTo>
                  <a:pt x="8500" y="2996"/>
                </a:lnTo>
                <a:lnTo>
                  <a:pt x="8330" y="2947"/>
                </a:lnTo>
                <a:lnTo>
                  <a:pt x="8159" y="2947"/>
                </a:lnTo>
                <a:lnTo>
                  <a:pt x="6065" y="2947"/>
                </a:lnTo>
                <a:lnTo>
                  <a:pt x="6065" y="0"/>
                </a:lnTo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28"/>
          <p:cNvGrpSpPr/>
          <p:nvPr/>
        </p:nvGrpSpPr>
        <p:grpSpPr>
          <a:xfrm>
            <a:off x="445222" y="3244347"/>
            <a:ext cx="1505115" cy="1425665"/>
            <a:chOff x="2583100" y="2973775"/>
            <a:chExt cx="461550" cy="437200"/>
          </a:xfrm>
        </p:grpSpPr>
        <p:sp>
          <p:nvSpPr>
            <p:cNvPr id="216" name="Google Shape;216;p28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/>
          </a:blip>
          <a:srcRect t="27304"/>
          <a:stretch/>
        </p:blipFill>
        <p:spPr>
          <a:xfrm>
            <a:off x="2611350" y="810057"/>
            <a:ext cx="6469650" cy="148971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Dashboard Code</a:t>
            </a:r>
            <a:endParaRPr i="1"/>
          </a:p>
        </p:txBody>
      </p:sp>
      <p:pic>
        <p:nvPicPr>
          <p:cNvPr id="220" name="Google Shape;2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4350" y="3022250"/>
            <a:ext cx="646965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2611350" y="486050"/>
            <a:ext cx="1761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Colour 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2611350" y="2683575"/>
            <a:ext cx="13278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Text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Connecting Arduino and Dashboard</a:t>
            </a:r>
            <a:endParaRPr i="1"/>
          </a:p>
        </p:txBody>
      </p:sp>
      <p:sp>
        <p:nvSpPr>
          <p:cNvPr id="228" name="Google Shape;228;p29"/>
          <p:cNvSpPr/>
          <p:nvPr/>
        </p:nvSpPr>
        <p:spPr>
          <a:xfrm>
            <a:off x="7479934" y="2252270"/>
            <a:ext cx="539172" cy="568452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29"/>
          <p:cNvGrpSpPr/>
          <p:nvPr/>
        </p:nvGrpSpPr>
        <p:grpSpPr>
          <a:xfrm>
            <a:off x="7458387" y="3618777"/>
            <a:ext cx="582244" cy="547800"/>
            <a:chOff x="5972700" y="2330200"/>
            <a:chExt cx="411625" cy="387275"/>
          </a:xfrm>
        </p:grpSpPr>
        <p:sp>
          <p:nvSpPr>
            <p:cNvPr id="230" name="Google Shape;230;p2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29"/>
          <p:cNvGrpSpPr/>
          <p:nvPr/>
        </p:nvGrpSpPr>
        <p:grpSpPr>
          <a:xfrm>
            <a:off x="7415332" y="940852"/>
            <a:ext cx="668351" cy="513322"/>
            <a:chOff x="568950" y="3686775"/>
            <a:chExt cx="472500" cy="362900"/>
          </a:xfrm>
        </p:grpSpPr>
        <p:sp>
          <p:nvSpPr>
            <p:cNvPr id="233" name="Google Shape;233;p29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6" name="Google Shape;2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550" y="0"/>
            <a:ext cx="3099575" cy="356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5538" y="3731375"/>
            <a:ext cx="55340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064" y="3851924"/>
            <a:ext cx="1217075" cy="1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title" idx="4294967295"/>
          </p:nvPr>
        </p:nvSpPr>
        <p:spPr>
          <a:xfrm>
            <a:off x="210875" y="58125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67031"/>
                </a:solidFill>
              </a:rPr>
              <a:t>Conclusion</a:t>
            </a:r>
            <a:endParaRPr i="1">
              <a:solidFill>
                <a:srgbClr val="F670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F670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F670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F67031"/>
              </a:solidFill>
            </a:endParaRPr>
          </a:p>
        </p:txBody>
      </p:sp>
      <p:grpSp>
        <p:nvGrpSpPr>
          <p:cNvPr id="244" name="Google Shape;244;p30"/>
          <p:cNvGrpSpPr/>
          <p:nvPr/>
        </p:nvGrpSpPr>
        <p:grpSpPr>
          <a:xfrm>
            <a:off x="3618600" y="443475"/>
            <a:ext cx="4271950" cy="4256550"/>
            <a:chOff x="3618600" y="537300"/>
            <a:chExt cx="4271950" cy="4256550"/>
          </a:xfrm>
        </p:grpSpPr>
        <p:sp>
          <p:nvSpPr>
            <p:cNvPr id="245" name="Google Shape;245;p30"/>
            <p:cNvSpPr/>
            <p:nvPr/>
          </p:nvSpPr>
          <p:spPr>
            <a:xfrm>
              <a:off x="3680275" y="537300"/>
              <a:ext cx="1906800" cy="1906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Carly Dawe</a:t>
              </a: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Arduino Code</a:t>
              </a:r>
              <a:endParaRPr sz="1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5983750" y="537300"/>
              <a:ext cx="1906800" cy="1906800"/>
            </a:xfrm>
            <a:prstGeom prst="ellipse">
              <a:avLst/>
            </a:prstGeom>
            <a:solidFill>
              <a:srgbClr val="F67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James Lu</a:t>
              </a: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Arduino Set-up</a:t>
              </a:r>
              <a:endParaRPr sz="1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3618600" y="2887050"/>
              <a:ext cx="1906800" cy="19068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Erin Cox </a:t>
              </a: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Dashboard Code</a:t>
              </a:r>
              <a:endParaRPr sz="1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5983750" y="2887050"/>
              <a:ext cx="1906800" cy="1906800"/>
            </a:xfrm>
            <a:prstGeom prst="ellipse">
              <a:avLst/>
            </a:prstGeom>
            <a:solidFill>
              <a:srgbClr val="ED0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Lynne Ngo</a:t>
              </a: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Dashboard Interface</a:t>
              </a:r>
              <a:endParaRPr sz="1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249" name="Google Shape;249;p30"/>
          <p:cNvSpPr/>
          <p:nvPr/>
        </p:nvSpPr>
        <p:spPr>
          <a:xfrm>
            <a:off x="4701275" y="1518450"/>
            <a:ext cx="2106600" cy="21066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Nunito Sans"/>
                <a:ea typeface="Nunito Sans"/>
                <a:cs typeface="Nunito Sans"/>
                <a:sym typeface="Nunito Sans"/>
              </a:rPr>
              <a:t>Sophia Ruberto</a:t>
            </a:r>
            <a:endParaRPr sz="1100" b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Nunito Sans"/>
                <a:ea typeface="Nunito Sans"/>
                <a:cs typeface="Nunito Sans"/>
                <a:sym typeface="Nunito Sans"/>
              </a:rPr>
              <a:t>Dashboard to Arduino connection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0525" y="742650"/>
            <a:ext cx="654075" cy="6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4289" y="703875"/>
            <a:ext cx="548700" cy="73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 rotWithShape="1">
          <a:blip r:embed="rId5">
            <a:alphaModFix/>
          </a:blip>
          <a:srcRect r="3577" b="38518"/>
          <a:stretch/>
        </p:blipFill>
        <p:spPr>
          <a:xfrm>
            <a:off x="4004800" y="3386950"/>
            <a:ext cx="1134407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9707" y="1862977"/>
            <a:ext cx="889741" cy="73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1760" y="3048950"/>
            <a:ext cx="731599" cy="731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1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1560587" y="213351"/>
            <a:ext cx="6022825" cy="47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1"/>
          <p:cNvSpPr txBox="1">
            <a:spLocks noGrp="1"/>
          </p:cNvSpPr>
          <p:nvPr>
            <p:ph type="title" idx="4294967295"/>
          </p:nvPr>
        </p:nvSpPr>
        <p:spPr>
          <a:xfrm>
            <a:off x="3169800" y="1818750"/>
            <a:ext cx="2804400" cy="15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Questions ?</a:t>
            </a:r>
            <a:endParaRPr sz="3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grpSp>
        <p:nvGrpSpPr>
          <p:cNvPr id="99" name="Google Shape;99;p16"/>
          <p:cNvGrpSpPr/>
          <p:nvPr/>
        </p:nvGrpSpPr>
        <p:grpSpPr>
          <a:xfrm>
            <a:off x="3618600" y="443475"/>
            <a:ext cx="4271950" cy="4256550"/>
            <a:chOff x="3618600" y="537300"/>
            <a:chExt cx="4271950" cy="4256550"/>
          </a:xfrm>
        </p:grpSpPr>
        <p:sp>
          <p:nvSpPr>
            <p:cNvPr id="100" name="Google Shape;100;p16"/>
            <p:cNvSpPr/>
            <p:nvPr/>
          </p:nvSpPr>
          <p:spPr>
            <a:xfrm>
              <a:off x="3680275" y="537300"/>
              <a:ext cx="1906800" cy="1906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Carly Dawe</a:t>
              </a: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Arduino Code</a:t>
              </a:r>
              <a:endParaRPr sz="1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5983750" y="537300"/>
              <a:ext cx="1906800" cy="1906800"/>
            </a:xfrm>
            <a:prstGeom prst="ellipse">
              <a:avLst/>
            </a:prstGeom>
            <a:solidFill>
              <a:srgbClr val="F67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James Lu</a:t>
              </a: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Arduino Set-up</a:t>
              </a:r>
              <a:endParaRPr sz="1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3618600" y="2887050"/>
              <a:ext cx="1906800" cy="19068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Erin Cox </a:t>
              </a: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Dashboard Code</a:t>
              </a:r>
              <a:endParaRPr sz="1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5983750" y="2887050"/>
              <a:ext cx="1906800" cy="1906800"/>
            </a:xfrm>
            <a:prstGeom prst="ellipse">
              <a:avLst/>
            </a:prstGeom>
            <a:solidFill>
              <a:srgbClr val="ED0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Lynne Ngo</a:t>
              </a:r>
              <a:endParaRPr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Dashboard Interface</a:t>
              </a:r>
              <a:endParaRPr sz="11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104" name="Google Shape;104;p16"/>
          <p:cNvSpPr/>
          <p:nvPr/>
        </p:nvSpPr>
        <p:spPr>
          <a:xfrm>
            <a:off x="4701275" y="1518450"/>
            <a:ext cx="2106600" cy="21066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Nunito Sans"/>
                <a:ea typeface="Nunito Sans"/>
                <a:cs typeface="Nunito Sans"/>
                <a:sym typeface="Nunito Sans"/>
              </a:rPr>
              <a:t>Sophia Ruberto</a:t>
            </a:r>
            <a:endParaRPr sz="1100" b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Nunito Sans"/>
                <a:ea typeface="Nunito Sans"/>
                <a:cs typeface="Nunito Sans"/>
                <a:sym typeface="Nunito Sans"/>
              </a:rPr>
              <a:t>Dashboard to Arduino connection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0525" y="742650"/>
            <a:ext cx="654075" cy="6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4289" y="703875"/>
            <a:ext cx="548700" cy="73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5">
            <a:alphaModFix/>
          </a:blip>
          <a:srcRect r="3577" b="38518"/>
          <a:stretch/>
        </p:blipFill>
        <p:spPr>
          <a:xfrm>
            <a:off x="4004800" y="3386950"/>
            <a:ext cx="1134407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9707" y="1862977"/>
            <a:ext cx="889741" cy="73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1760" y="3048950"/>
            <a:ext cx="731599" cy="73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1072825" y="1775400"/>
            <a:ext cx="6835500" cy="27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CEED needs an automated system that is easy to use and cost-efficient whilst also alerting employees of the current status of the printers.</a:t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4239375" y="472150"/>
            <a:ext cx="924300" cy="393600"/>
          </a:xfrm>
          <a:prstGeom prst="rect">
            <a:avLst/>
          </a:prstGeom>
          <a:solidFill>
            <a:srgbClr val="F67031"/>
          </a:solidFill>
          <a:ln w="9525" cap="flat" cmpd="sng">
            <a:solidFill>
              <a:srgbClr val="F670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67031"/>
              </a:solidFill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673075" y="221025"/>
            <a:ext cx="7635000" cy="8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Problem Statement</a:t>
            </a:r>
            <a:endParaRPr sz="4800" i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4239375" y="472150"/>
            <a:ext cx="924300" cy="393600"/>
          </a:xfrm>
          <a:prstGeom prst="rect">
            <a:avLst/>
          </a:prstGeom>
          <a:solidFill>
            <a:srgbClr val="F67031"/>
          </a:solidFill>
          <a:ln w="9525" cap="flat" cmpd="sng">
            <a:solidFill>
              <a:srgbClr val="F670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67031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673075" y="221025"/>
            <a:ext cx="7635000" cy="8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Benchmarking</a:t>
            </a:r>
            <a:endParaRPr sz="4800" i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75" y="2336030"/>
            <a:ext cx="2113000" cy="21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5338" y="2410375"/>
            <a:ext cx="2452376" cy="181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4438" y="2089699"/>
            <a:ext cx="2227974" cy="245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786675" y="1749950"/>
            <a:ext cx="165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Monitoring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3587475" y="1749950"/>
            <a:ext cx="2228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Monitoring and Alerting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6594013" y="1803800"/>
            <a:ext cx="18288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Alerting 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4239375" y="472150"/>
            <a:ext cx="924300" cy="393600"/>
          </a:xfrm>
          <a:prstGeom prst="rect">
            <a:avLst/>
          </a:prstGeom>
          <a:solidFill>
            <a:srgbClr val="F67031"/>
          </a:solidFill>
          <a:ln w="9525" cap="flat" cmpd="sng">
            <a:solidFill>
              <a:srgbClr val="F670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67031"/>
              </a:solidFill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673075" y="221025"/>
            <a:ext cx="7635000" cy="8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Cost</a:t>
            </a:r>
            <a:endParaRPr sz="4800" i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25" y="1074813"/>
            <a:ext cx="1964950" cy="19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615650" y="2576925"/>
            <a:ext cx="1257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$17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700" y="3179550"/>
            <a:ext cx="1861800" cy="13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909200" y="4575900"/>
            <a:ext cx="670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$1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5">
            <a:alphaModFix/>
          </a:blip>
          <a:srcRect t="15714" b="17301"/>
          <a:stretch/>
        </p:blipFill>
        <p:spPr>
          <a:xfrm>
            <a:off x="6968500" y="3169453"/>
            <a:ext cx="1801676" cy="12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7470938" y="4539888"/>
            <a:ext cx="79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$1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0238" y="1422964"/>
            <a:ext cx="2283500" cy="15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5312463" y="4575900"/>
            <a:ext cx="670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$11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7">
            <a:alphaModFix/>
          </a:blip>
          <a:srcRect r="12778"/>
          <a:stretch/>
        </p:blipFill>
        <p:spPr>
          <a:xfrm>
            <a:off x="4747013" y="3085061"/>
            <a:ext cx="1801676" cy="1375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4366125" y="2969838"/>
            <a:ext cx="67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$2.50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8">
            <a:alphaModFix/>
          </a:blip>
          <a:srcRect l="25315" t="10938" r="29647" b="10419"/>
          <a:stretch/>
        </p:blipFill>
        <p:spPr>
          <a:xfrm rot="5400000">
            <a:off x="7332940" y="1349163"/>
            <a:ext cx="958976" cy="141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7350288" y="2536788"/>
            <a:ext cx="9243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$5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48542" y="3317992"/>
            <a:ext cx="1257900" cy="12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2971800" y="4672025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$3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3863850" y="4217825"/>
            <a:ext cx="1416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9900"/>
                </a:solidFill>
                <a:latin typeface="Nunito Sans"/>
                <a:ea typeface="Nunito Sans"/>
                <a:cs typeface="Nunito Sans"/>
                <a:sym typeface="Nunito Sans"/>
              </a:rPr>
              <a:t>Total $40.50</a:t>
            </a:r>
            <a:endParaRPr sz="2400" b="1">
              <a:solidFill>
                <a:srgbClr val="FF99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606398" y="2085000"/>
            <a:ext cx="32469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Motion Sensor</a:t>
            </a:r>
            <a:endParaRPr i="1"/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 r="12778"/>
          <a:stretch/>
        </p:blipFill>
        <p:spPr>
          <a:xfrm>
            <a:off x="4569775" y="938200"/>
            <a:ext cx="4279000" cy="32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Placement of Motion Sensor</a:t>
            </a:r>
            <a:endParaRPr i="1"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778" y="822159"/>
            <a:ext cx="5237600" cy="34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Motion Sensor 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Set-up</a:t>
            </a:r>
            <a:endParaRPr i="1"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747276" y="2122300"/>
            <a:ext cx="2382300" cy="31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0624" y="331125"/>
            <a:ext cx="2450300" cy="18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6096" y="331121"/>
            <a:ext cx="2282925" cy="19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Arduino Code</a:t>
            </a:r>
            <a:endParaRPr i="1"/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4771" y="1852650"/>
            <a:ext cx="2345675" cy="23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052" y="575500"/>
            <a:ext cx="548700" cy="73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3746" y="152400"/>
            <a:ext cx="447906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(16:9)</PresentationFormat>
  <Paragraphs>91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Nunito Sans</vt:lpstr>
      <vt:lpstr>Arial</vt:lpstr>
      <vt:lpstr>Calibri</vt:lpstr>
      <vt:lpstr>Georgia</vt:lpstr>
      <vt:lpstr>Ulysses template</vt:lpstr>
      <vt:lpstr>3D Printer Monitoring Using Motion Sensors   </vt:lpstr>
      <vt:lpstr>Introduction</vt:lpstr>
      <vt:lpstr>PowerPoint Presentation</vt:lpstr>
      <vt:lpstr>PowerPoint Presentation</vt:lpstr>
      <vt:lpstr>PowerPoint Presentation</vt:lpstr>
      <vt:lpstr>Motion Sensor</vt:lpstr>
      <vt:lpstr>Placement of Motion Sensor</vt:lpstr>
      <vt:lpstr>Motion Sensor  Set-up</vt:lpstr>
      <vt:lpstr>Arduino Code</vt:lpstr>
      <vt:lpstr>PowerPoint Presentation</vt:lpstr>
      <vt:lpstr>First Dashboard prototype</vt:lpstr>
      <vt:lpstr>Second   Text Style Dashboard Interface </vt:lpstr>
      <vt:lpstr>Final Dashboard Interface </vt:lpstr>
      <vt:lpstr>Dashboard Code</vt:lpstr>
      <vt:lpstr>Connecting Arduino and Dashboard</vt:lpstr>
      <vt:lpstr>Conclusion   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Printer Monitoring Using Motion Sensors</dc:title>
  <dc:creator>C Dawe</dc:creator>
  <cp:lastModifiedBy>Carly Dawe</cp:lastModifiedBy>
  <cp:revision>1</cp:revision>
  <dcterms:modified xsi:type="dcterms:W3CDTF">2019-11-25T01:45:17Z</dcterms:modified>
</cp:coreProperties>
</file>