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37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38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34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35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36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5143500" cx="9144000"/>
  <p:notesSz cx="6858000" cy="9144000"/>
  <p:embeddedFontLst>
    <p:embeddedFont>
      <p:font typeface="Roboto Slab"/>
      <p:regular r:id="rId27"/>
      <p:bold r:id="rId28"/>
    </p:embeddedFont>
    <p:embeddedFont>
      <p:font typeface="Anton"/>
      <p:regular r:id="rId29"/>
    </p:embeddedFont>
    <p:embeddedFont>
      <p:font typeface="Anaheim"/>
      <p:regular r:id="rId30"/>
    </p:embeddedFont>
    <p:embeddedFont>
      <p:font typeface="DM Sans"/>
      <p:regular r:id="rId31"/>
      <p:bold r:id="rId32"/>
      <p:italic r:id="rId33"/>
      <p:boldItalic r:id="rId34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r:id="rId35" roundtripDataSignature="AMtx7mil/lgLcAeQpDOMWRm0QgwrhIobx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font" Target="fonts/RobotoSlab-bold.fntdata"/><Relationship Id="rId27" Type="http://schemas.openxmlformats.org/officeDocument/2006/relationships/font" Target="fonts/RobotoSlab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font" Target="fonts/Anton-regular.fntdata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DMSans-regular.fntdata"/><Relationship Id="rId30" Type="http://schemas.openxmlformats.org/officeDocument/2006/relationships/font" Target="fonts/Anaheim-regular.fntdata"/><Relationship Id="rId11" Type="http://schemas.openxmlformats.org/officeDocument/2006/relationships/slide" Target="slides/slide7.xml"/><Relationship Id="rId33" Type="http://schemas.openxmlformats.org/officeDocument/2006/relationships/font" Target="fonts/DMSans-italic.fntdata"/><Relationship Id="rId10" Type="http://schemas.openxmlformats.org/officeDocument/2006/relationships/slide" Target="slides/slide6.xml"/><Relationship Id="rId32" Type="http://schemas.openxmlformats.org/officeDocument/2006/relationships/font" Target="fonts/DMSans-bold.fntdata"/><Relationship Id="rId13" Type="http://schemas.openxmlformats.org/officeDocument/2006/relationships/slide" Target="slides/slide9.xml"/><Relationship Id="rId35" Type="http://customschemas.google.com/relationships/presentationmetadata" Target="metadata"/><Relationship Id="rId12" Type="http://schemas.openxmlformats.org/officeDocument/2006/relationships/slide" Target="slides/slide8.xml"/><Relationship Id="rId34" Type="http://schemas.openxmlformats.org/officeDocument/2006/relationships/font" Target="fonts/DMSans-boldItalic.fntdata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itemstock.goodbarber.app/" TargetMode="Externa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80" name="Google Shape;380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29d8ef27624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43" name="Google Shape;543;g29d8ef2762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4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29d8ef27624_0_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56" name="Google Shape;556;g29d8ef27624_0_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0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9d8ef2762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82" name="Google Shape;582;g29d8ef2762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93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61eeb949a9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5" name="Google Shape;595;g261eeb949a9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https://itemstock.goodbarber.app/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5" name="Shape 6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Google Shape;606;g261eeb949a9_0_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7" name="Google Shape;607;g261eeb949a9_0_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3" name="Google Shape;623;p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0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Google Shape;651;p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52" name="Google Shape;652;p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0" name="Shape 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1" name="Google Shape;661;p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2" name="Google Shape;662;p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3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75" name="Google Shape;675;p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3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g261eeb949a9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85" name="Google Shape;685;g261eeb949a9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Google Shape;393;p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394" name="Google Shape;394;p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3" name="Shape 6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Google Shape;694;g261eeb949a9_0_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95" name="Google Shape;695;g261eeb949a9_0_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3" name="Shape 7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4" name="Google Shape;704;g261eeb949a9_0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5" name="Google Shape;705;g261eeb949a9_0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0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g261eeb949a9_0_1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2" name="Google Shape;722;g261eeb949a9_0_1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2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29d9ceb12cf_0_14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4" name="Google Shape;434;g29d9ceb12cf_0_14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3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29d9ceb12cf_0_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29d9ceb12cf_0_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0" name="Shape 4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" name="Google Shape;481;g261eeb949a9_0_1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82" name="Google Shape;482;g261eeb949a9_0_1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g261eeb949a9_0_17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92" name="Google Shape;492;g261eeb949a9_0_17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1" name="Shape 5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Google Shape;502;g29d8ef27624_1_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3" name="Google Shape;503;g29d8ef27624_1_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7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29d8ef27624_1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9" name="Google Shape;509;g29d8ef27624_1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0" name="Shape 5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Google Shape;521;g29d8ef27624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2" name="Google Shape;522;g29d8ef27624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hyperlink" Target="http://bit.ly/2Tynxth" TargetMode="External"/><Relationship Id="rId3" Type="http://schemas.openxmlformats.org/officeDocument/2006/relationships/hyperlink" Target="http://bit.ly/2TyoMsr" TargetMode="External"/><Relationship Id="rId4" Type="http://schemas.openxmlformats.org/officeDocument/2006/relationships/hyperlink" Target="http://bit.ly/2TtBDfr" TargetMode="External"/><Relationship Id="rId5" Type="http://schemas.openxmlformats.org/officeDocument/2006/relationships/hyperlink" Target="https://stories.freepik.com/" TargetMode="External"/></Relationships>
</file>

<file path=ppt/slideLayouts/_rels/slideLayout3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80"/>
          <p:cNvSpPr txBox="1"/>
          <p:nvPr>
            <p:ph type="ctrTitle"/>
          </p:nvPr>
        </p:nvSpPr>
        <p:spPr>
          <a:xfrm flipH="1">
            <a:off x="728125" y="63706"/>
            <a:ext cx="3478500" cy="30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" name="Google Shape;10;p80"/>
          <p:cNvSpPr txBox="1"/>
          <p:nvPr>
            <p:ph idx="1" type="subTitle"/>
          </p:nvPr>
        </p:nvSpPr>
        <p:spPr>
          <a:xfrm flipH="1">
            <a:off x="728300" y="3934875"/>
            <a:ext cx="38040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sz="28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1" name="Google Shape;11;p80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2" name="Google Shape;12;p80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Google Shape;13;p80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" name="Google Shape;14;p80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" name="Google Shape;15;p80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1">
  <p:cSld name="CUSTOM_1"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89"/>
          <p:cNvSpPr txBox="1"/>
          <p:nvPr>
            <p:ph type="title"/>
          </p:nvPr>
        </p:nvSpPr>
        <p:spPr>
          <a:xfrm>
            <a:off x="4949100" y="2320775"/>
            <a:ext cx="34689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17" name="Google Shape;117;p89"/>
          <p:cNvSpPr txBox="1"/>
          <p:nvPr>
            <p:ph idx="1" type="subTitle"/>
          </p:nvPr>
        </p:nvSpPr>
        <p:spPr>
          <a:xfrm>
            <a:off x="5461200" y="4106625"/>
            <a:ext cx="2956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18" name="Google Shape;118;p89"/>
          <p:cNvSpPr txBox="1"/>
          <p:nvPr>
            <p:ph idx="2" type="title"/>
          </p:nvPr>
        </p:nvSpPr>
        <p:spPr>
          <a:xfrm>
            <a:off x="4949100" y="524500"/>
            <a:ext cx="34689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19" name="Google Shape;119;p89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20" name="Google Shape;120;p89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89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89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89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">
  <p:cSld name="BLANK_1_1">
    <p:bg>
      <p:bgPr>
        <a:solidFill>
          <a:schemeClr val="dk1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90"/>
          <p:cNvSpPr txBox="1"/>
          <p:nvPr>
            <p:ph type="ctrTitle"/>
          </p:nvPr>
        </p:nvSpPr>
        <p:spPr>
          <a:xfrm>
            <a:off x="978500" y="3037100"/>
            <a:ext cx="163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6" name="Google Shape;126;p90"/>
          <p:cNvSpPr txBox="1"/>
          <p:nvPr>
            <p:ph idx="1" type="subTitle"/>
          </p:nvPr>
        </p:nvSpPr>
        <p:spPr>
          <a:xfrm>
            <a:off x="720050" y="3614847"/>
            <a:ext cx="215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7" name="Google Shape;127;p90"/>
          <p:cNvSpPr txBox="1"/>
          <p:nvPr>
            <p:ph idx="2" type="ctrTitle"/>
          </p:nvPr>
        </p:nvSpPr>
        <p:spPr>
          <a:xfrm>
            <a:off x="3753410" y="3037100"/>
            <a:ext cx="163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28" name="Google Shape;128;p90"/>
          <p:cNvSpPr txBox="1"/>
          <p:nvPr>
            <p:ph idx="3" type="subTitle"/>
          </p:nvPr>
        </p:nvSpPr>
        <p:spPr>
          <a:xfrm>
            <a:off x="3494963" y="3614847"/>
            <a:ext cx="215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9" name="Google Shape;129;p90"/>
          <p:cNvSpPr txBox="1"/>
          <p:nvPr>
            <p:ph idx="4" type="ctrTitle"/>
          </p:nvPr>
        </p:nvSpPr>
        <p:spPr>
          <a:xfrm>
            <a:off x="6528350" y="3037100"/>
            <a:ext cx="163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DM Sans"/>
              <a:buNone/>
              <a:defRPr sz="18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30" name="Google Shape;130;p90"/>
          <p:cNvSpPr txBox="1"/>
          <p:nvPr>
            <p:ph idx="5" type="subTitle"/>
          </p:nvPr>
        </p:nvSpPr>
        <p:spPr>
          <a:xfrm>
            <a:off x="6269906" y="3614847"/>
            <a:ext cx="215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31" name="Google Shape;131;p90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32" name="Google Shape;132;p90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90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90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90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36" name="Google Shape;136;p90"/>
          <p:cNvSpPr txBox="1"/>
          <p:nvPr>
            <p:ph idx="6"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bg>
      <p:bgPr>
        <a:solidFill>
          <a:schemeClr val="dk1"/>
        </a:solidFill>
      </p:bgPr>
    </p:bg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" name="Google Shape;138;p91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39" name="Google Shape;139;p91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91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91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91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43" name="Google Shape;143;p91"/>
          <p:cNvSpPr txBox="1"/>
          <p:nvPr>
            <p:ph type="ctrTitle"/>
          </p:nvPr>
        </p:nvSpPr>
        <p:spPr>
          <a:xfrm>
            <a:off x="720025" y="459150"/>
            <a:ext cx="27336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48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4" name="Google Shape;144;p91"/>
          <p:cNvSpPr txBox="1"/>
          <p:nvPr>
            <p:ph idx="1" type="subTitle"/>
          </p:nvPr>
        </p:nvSpPr>
        <p:spPr>
          <a:xfrm>
            <a:off x="720025" y="2278700"/>
            <a:ext cx="30264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3">
  <p:cSld name="TITLE_AND_BODY_1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92"/>
          <p:cNvSpPr txBox="1"/>
          <p:nvPr>
            <p:ph idx="1" type="subTitle"/>
          </p:nvPr>
        </p:nvSpPr>
        <p:spPr>
          <a:xfrm flipH="1">
            <a:off x="5101450" y="3345350"/>
            <a:ext cx="31446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47" name="Google Shape;147;p92"/>
          <p:cNvSpPr txBox="1"/>
          <p:nvPr>
            <p:ph type="title"/>
          </p:nvPr>
        </p:nvSpPr>
        <p:spPr>
          <a:xfrm>
            <a:off x="5461725" y="468350"/>
            <a:ext cx="2954100" cy="885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grpSp>
        <p:nvGrpSpPr>
          <p:cNvPr id="148" name="Google Shape;148;p92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49" name="Google Shape;149;p92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92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1" name="Google Shape;151;p92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52" name="Google Shape;152;p92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153;p92"/>
          <p:cNvSpPr txBox="1"/>
          <p:nvPr>
            <p:ph idx="2" type="subTitle"/>
          </p:nvPr>
        </p:nvSpPr>
        <p:spPr>
          <a:xfrm flipH="1">
            <a:off x="5101450" y="1806750"/>
            <a:ext cx="3144600" cy="853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2">
  <p:cSld name="CUSTOM_9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93"/>
          <p:cNvSpPr txBox="1"/>
          <p:nvPr>
            <p:ph idx="1" type="subTitle"/>
          </p:nvPr>
        </p:nvSpPr>
        <p:spPr>
          <a:xfrm>
            <a:off x="704850" y="1321925"/>
            <a:ext cx="3161100" cy="1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56" name="Google Shape;156;p93"/>
          <p:cNvSpPr txBox="1"/>
          <p:nvPr>
            <p:ph type="ctrTitle"/>
          </p:nvPr>
        </p:nvSpPr>
        <p:spPr>
          <a:xfrm>
            <a:off x="684600" y="3940625"/>
            <a:ext cx="35463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57" name="Google Shape;157;p93"/>
          <p:cNvSpPr/>
          <p:nvPr/>
        </p:nvSpPr>
        <p:spPr>
          <a:xfrm>
            <a:off x="76200" y="76200"/>
            <a:ext cx="270600" cy="270600"/>
          </a:xfrm>
          <a:prstGeom prst="mathPlus">
            <a:avLst>
              <a:gd fmla="val 658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8" name="Google Shape;158;p93"/>
          <p:cNvSpPr/>
          <p:nvPr/>
        </p:nvSpPr>
        <p:spPr>
          <a:xfrm>
            <a:off x="76200" y="4796700"/>
            <a:ext cx="270600" cy="270600"/>
          </a:xfrm>
          <a:prstGeom prst="mathPlus">
            <a:avLst>
              <a:gd fmla="val 658" name="adj1"/>
            </a:avLst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 1">
  <p:cSld name="CUSTOM_8">
    <p:bg>
      <p:bgPr>
        <a:solidFill>
          <a:schemeClr val="accent2"/>
        </a:solidFill>
      </p:bgPr>
    </p:bg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94"/>
          <p:cNvSpPr txBox="1"/>
          <p:nvPr>
            <p:ph idx="1" type="subTitle"/>
          </p:nvPr>
        </p:nvSpPr>
        <p:spPr>
          <a:xfrm>
            <a:off x="5276850" y="1169525"/>
            <a:ext cx="3161100" cy="180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161" name="Google Shape;161;p94"/>
          <p:cNvSpPr txBox="1"/>
          <p:nvPr>
            <p:ph type="ctrTitle"/>
          </p:nvPr>
        </p:nvSpPr>
        <p:spPr>
          <a:xfrm>
            <a:off x="4875600" y="3788225"/>
            <a:ext cx="35463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4800">
                <a:solidFill>
                  <a:schemeClr val="accent4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DM Sans"/>
              <a:buNone/>
              <a:defRPr sz="2400">
                <a:solidFill>
                  <a:schemeClr val="accent2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62" name="Google Shape;162;p94"/>
          <p:cNvSpPr/>
          <p:nvPr/>
        </p:nvSpPr>
        <p:spPr>
          <a:xfrm>
            <a:off x="8797200" y="76200"/>
            <a:ext cx="270600" cy="270600"/>
          </a:xfrm>
          <a:prstGeom prst="mathPlus">
            <a:avLst>
              <a:gd fmla="val 658" name="adj1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3" name="Google Shape;163;p94"/>
          <p:cNvSpPr/>
          <p:nvPr/>
        </p:nvSpPr>
        <p:spPr>
          <a:xfrm>
            <a:off x="8797200" y="4796700"/>
            <a:ext cx="270600" cy="270600"/>
          </a:xfrm>
          <a:prstGeom prst="mathPlus">
            <a:avLst>
              <a:gd fmla="val 658" name="adj1"/>
            </a:avLst>
          </a:prstGeom>
          <a:solidFill>
            <a:schemeClr val="accent3"/>
          </a:solidFill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1">
  <p:cSld name="CUSTOM_10"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95"/>
          <p:cNvSpPr/>
          <p:nvPr/>
        </p:nvSpPr>
        <p:spPr>
          <a:xfrm>
            <a:off x="4572000" y="-85725"/>
            <a:ext cx="4648200" cy="533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p95"/>
          <p:cNvSpPr txBox="1"/>
          <p:nvPr>
            <p:ph idx="1" type="subTitle"/>
          </p:nvPr>
        </p:nvSpPr>
        <p:spPr>
          <a:xfrm>
            <a:off x="728750" y="1098725"/>
            <a:ext cx="27954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7" name="Google Shape;167;p95"/>
          <p:cNvSpPr txBox="1"/>
          <p:nvPr>
            <p:ph type="title"/>
          </p:nvPr>
        </p:nvSpPr>
        <p:spPr>
          <a:xfrm>
            <a:off x="728732" y="574925"/>
            <a:ext cx="2508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168" name="Google Shape;168;p95"/>
          <p:cNvSpPr txBox="1"/>
          <p:nvPr>
            <p:ph idx="2" type="subTitle"/>
          </p:nvPr>
        </p:nvSpPr>
        <p:spPr>
          <a:xfrm>
            <a:off x="5623797" y="3070400"/>
            <a:ext cx="27981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169" name="Google Shape;169;p95"/>
          <p:cNvSpPr txBox="1"/>
          <p:nvPr>
            <p:ph idx="3" type="title"/>
          </p:nvPr>
        </p:nvSpPr>
        <p:spPr>
          <a:xfrm>
            <a:off x="5913894" y="4249500"/>
            <a:ext cx="2508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grpSp>
        <p:nvGrpSpPr>
          <p:cNvPr id="170" name="Google Shape;170;p95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71" name="Google Shape;171;p95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2" name="Google Shape;172;p95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3" name="Google Shape;173;p95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74" name="Google Shape;174;p95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BLANK_1_1_1">
    <p:bg>
      <p:bgPr>
        <a:solidFill>
          <a:schemeClr val="dk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96"/>
          <p:cNvSpPr txBox="1"/>
          <p:nvPr>
            <p:ph type="ctrTitle"/>
          </p:nvPr>
        </p:nvSpPr>
        <p:spPr>
          <a:xfrm>
            <a:off x="1676700" y="4140210"/>
            <a:ext cx="5790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77" name="Google Shape;177;p96"/>
          <p:cNvSpPr txBox="1"/>
          <p:nvPr>
            <p:ph idx="1" type="subTitle"/>
          </p:nvPr>
        </p:nvSpPr>
        <p:spPr>
          <a:xfrm>
            <a:off x="1676700" y="1738500"/>
            <a:ext cx="57906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78" name="Google Shape;178;p96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79" name="Google Shape;179;p96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0" name="Google Shape;180;p96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1" name="Google Shape;181;p96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2" name="Google Shape;182;p96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 1">
  <p:cSld name="BLANK_1_1_1_1">
    <p:bg>
      <p:bgPr>
        <a:solidFill>
          <a:schemeClr val="dk1"/>
        </a:solidFill>
      </p:bgPr>
    </p:bg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97"/>
          <p:cNvSpPr txBox="1"/>
          <p:nvPr>
            <p:ph type="ctrTitle"/>
          </p:nvPr>
        </p:nvSpPr>
        <p:spPr>
          <a:xfrm>
            <a:off x="657525" y="4140210"/>
            <a:ext cx="57906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2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DM Sans"/>
              <a:buNone/>
              <a:defRPr sz="1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85" name="Google Shape;185;p97"/>
          <p:cNvSpPr txBox="1"/>
          <p:nvPr>
            <p:ph idx="1" type="subTitle"/>
          </p:nvPr>
        </p:nvSpPr>
        <p:spPr>
          <a:xfrm>
            <a:off x="686100" y="2271900"/>
            <a:ext cx="5790600" cy="1666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2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86" name="Google Shape;186;p97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87" name="Google Shape;187;p97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8" name="Google Shape;188;p97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89" name="Google Shape;189;p97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0" name="Google Shape;190;p97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98"/>
          <p:cNvSpPr txBox="1"/>
          <p:nvPr>
            <p:ph type="title"/>
          </p:nvPr>
        </p:nvSpPr>
        <p:spPr>
          <a:xfrm>
            <a:off x="720000" y="2320775"/>
            <a:ext cx="44946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193" name="Google Shape;193;p98"/>
          <p:cNvSpPr txBox="1"/>
          <p:nvPr>
            <p:ph idx="1" type="subTitle"/>
          </p:nvPr>
        </p:nvSpPr>
        <p:spPr>
          <a:xfrm>
            <a:off x="720000" y="4106625"/>
            <a:ext cx="2956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194" name="Google Shape;194;p98"/>
          <p:cNvSpPr txBox="1"/>
          <p:nvPr>
            <p:ph idx="2" type="title"/>
          </p:nvPr>
        </p:nvSpPr>
        <p:spPr>
          <a:xfrm>
            <a:off x="720000" y="524500"/>
            <a:ext cx="34689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195" name="Google Shape;195;p98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96" name="Google Shape;196;p98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7" name="Google Shape;197;p98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8" name="Google Shape;198;p98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99" name="Google Shape;199;p98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 1">
  <p:cSld name="BLANK_1">
    <p:bg>
      <p:bgPr>
        <a:solidFill>
          <a:schemeClr val="dk1"/>
        </a:solidFill>
      </p:bgPr>
    </p:bg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81"/>
          <p:cNvSpPr txBox="1"/>
          <p:nvPr>
            <p:ph idx="1" type="body"/>
          </p:nvPr>
        </p:nvSpPr>
        <p:spPr>
          <a:xfrm>
            <a:off x="720000" y="1273211"/>
            <a:ext cx="7703700" cy="3241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tamaran Medium"/>
              <a:buAutoNum type="arabicPeriod"/>
              <a:defRPr sz="1200"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lphaLcPeriod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romanLcPeriod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lphaLcPeriod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romanLcPeriod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rabicPeriod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AutoNum type="alphaLcPeriod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Arial"/>
              <a:buAutoNum type="romanLcPeriod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8" name="Google Shape;18;p81"/>
          <p:cNvSpPr txBox="1"/>
          <p:nvPr>
            <p:ph type="ctrTitle"/>
          </p:nvPr>
        </p:nvSpPr>
        <p:spPr>
          <a:xfrm>
            <a:off x="1410600" y="491502"/>
            <a:ext cx="6322800" cy="398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grpSp>
        <p:nvGrpSpPr>
          <p:cNvPr id="19" name="Google Shape;19;p81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0" name="Google Shape;20;p81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" name="Google Shape;21;p81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" name="Google Shape;22;p81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" name="Google Shape;23;p81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six columns">
  <p:cSld name="ONE_COLUMN_TEXT_1_1">
    <p:bg>
      <p:bgPr>
        <a:solidFill>
          <a:schemeClr val="dk1"/>
        </a:solidFill>
      </p:bgPr>
    </p:bg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99"/>
          <p:cNvSpPr txBox="1"/>
          <p:nvPr>
            <p:ph idx="1" type="subTitle"/>
          </p:nvPr>
        </p:nvSpPr>
        <p:spPr>
          <a:xfrm>
            <a:off x="720050" y="385503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2" name="Google Shape;202;p99"/>
          <p:cNvSpPr txBox="1"/>
          <p:nvPr>
            <p:ph idx="2" type="subTitle"/>
          </p:nvPr>
        </p:nvSpPr>
        <p:spPr>
          <a:xfrm>
            <a:off x="3494960" y="385503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3" name="Google Shape;203;p99"/>
          <p:cNvSpPr txBox="1"/>
          <p:nvPr>
            <p:ph idx="3" type="subTitle"/>
          </p:nvPr>
        </p:nvSpPr>
        <p:spPr>
          <a:xfrm>
            <a:off x="6279600" y="385503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4" name="Google Shape;204;p99"/>
          <p:cNvSpPr txBox="1"/>
          <p:nvPr>
            <p:ph idx="4" type="subTitle"/>
          </p:nvPr>
        </p:nvSpPr>
        <p:spPr>
          <a:xfrm>
            <a:off x="1492950" y="3439023"/>
            <a:ext cx="608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90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05" name="Google Shape;205;p99"/>
          <p:cNvSpPr txBox="1"/>
          <p:nvPr>
            <p:ph idx="5" type="subTitle"/>
          </p:nvPr>
        </p:nvSpPr>
        <p:spPr>
          <a:xfrm>
            <a:off x="4267911" y="3439023"/>
            <a:ext cx="608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90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06" name="Google Shape;206;p99"/>
          <p:cNvSpPr txBox="1"/>
          <p:nvPr>
            <p:ph idx="6" type="subTitle"/>
          </p:nvPr>
        </p:nvSpPr>
        <p:spPr>
          <a:xfrm>
            <a:off x="7052550" y="3439023"/>
            <a:ext cx="608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90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07" name="Google Shape;207;p99"/>
          <p:cNvSpPr txBox="1"/>
          <p:nvPr>
            <p:ph idx="7" type="subTitle"/>
          </p:nvPr>
        </p:nvSpPr>
        <p:spPr>
          <a:xfrm>
            <a:off x="720050" y="207122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8" name="Google Shape;208;p99"/>
          <p:cNvSpPr txBox="1"/>
          <p:nvPr>
            <p:ph idx="8" type="subTitle"/>
          </p:nvPr>
        </p:nvSpPr>
        <p:spPr>
          <a:xfrm>
            <a:off x="3494960" y="207122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09" name="Google Shape;209;p99"/>
          <p:cNvSpPr txBox="1"/>
          <p:nvPr>
            <p:ph idx="9" type="subTitle"/>
          </p:nvPr>
        </p:nvSpPr>
        <p:spPr>
          <a:xfrm>
            <a:off x="6279600" y="2071225"/>
            <a:ext cx="21540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2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2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10" name="Google Shape;210;p99"/>
          <p:cNvSpPr txBox="1"/>
          <p:nvPr>
            <p:ph idx="13" type="subTitle"/>
          </p:nvPr>
        </p:nvSpPr>
        <p:spPr>
          <a:xfrm>
            <a:off x="1492950" y="1655200"/>
            <a:ext cx="608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90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11" name="Google Shape;211;p99"/>
          <p:cNvSpPr txBox="1"/>
          <p:nvPr>
            <p:ph idx="14" type="subTitle"/>
          </p:nvPr>
        </p:nvSpPr>
        <p:spPr>
          <a:xfrm>
            <a:off x="4267911" y="1655200"/>
            <a:ext cx="608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90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12" name="Google Shape;212;p99"/>
          <p:cNvSpPr txBox="1"/>
          <p:nvPr>
            <p:ph idx="15" type="subTitle"/>
          </p:nvPr>
        </p:nvSpPr>
        <p:spPr>
          <a:xfrm>
            <a:off x="7052550" y="1655200"/>
            <a:ext cx="608100" cy="30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0" lIns="91425" spcFirstLastPara="1" rIns="91425" wrap="square" tIns="900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lt1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grpSp>
        <p:nvGrpSpPr>
          <p:cNvPr id="213" name="Google Shape;213;p99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14" name="Google Shape;214;p99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5" name="Google Shape;215;p99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6" name="Google Shape;216;p99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17" name="Google Shape;217;p99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18" name="Google Shape;218;p99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bg>
      <p:bgPr>
        <a:solidFill>
          <a:schemeClr val="dk2"/>
        </a:solidFill>
      </p:bgPr>
    </p:bg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100"/>
          <p:cNvSpPr txBox="1"/>
          <p:nvPr>
            <p:ph type="ctrTitle"/>
          </p:nvPr>
        </p:nvSpPr>
        <p:spPr>
          <a:xfrm>
            <a:off x="713225" y="852950"/>
            <a:ext cx="3133500" cy="1756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None/>
              <a:defRPr sz="5000">
                <a:solidFill>
                  <a:schemeClr val="accent2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1" name="Google Shape;221;p100"/>
          <p:cNvSpPr txBox="1"/>
          <p:nvPr>
            <p:ph idx="1" type="subTitle"/>
          </p:nvPr>
        </p:nvSpPr>
        <p:spPr>
          <a:xfrm>
            <a:off x="6086475" y="3322175"/>
            <a:ext cx="2324100" cy="1281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solidFill>
                  <a:schemeClr val="dk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">
  <p:cSld name="ONE_COLUMN_TEXT_1_1_1_1">
    <p:bg>
      <p:bgPr>
        <a:solidFill>
          <a:schemeClr val="dk1"/>
        </a:solidFill>
      </p:bgPr>
    </p:bg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01"/>
          <p:cNvSpPr txBox="1"/>
          <p:nvPr>
            <p:ph idx="1" type="subTitle"/>
          </p:nvPr>
        </p:nvSpPr>
        <p:spPr>
          <a:xfrm>
            <a:off x="728125" y="4069200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4" name="Google Shape;224;p101"/>
          <p:cNvSpPr txBox="1"/>
          <p:nvPr>
            <p:ph idx="2" type="subTitle"/>
          </p:nvPr>
        </p:nvSpPr>
        <p:spPr>
          <a:xfrm>
            <a:off x="4968575" y="4069200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25" name="Google Shape;225;p101"/>
          <p:cNvSpPr txBox="1"/>
          <p:nvPr>
            <p:ph type="title"/>
          </p:nvPr>
        </p:nvSpPr>
        <p:spPr>
          <a:xfrm>
            <a:off x="5292276" y="3546219"/>
            <a:ext cx="27999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26" name="Google Shape;226;p101"/>
          <p:cNvSpPr txBox="1"/>
          <p:nvPr>
            <p:ph idx="3" type="title"/>
          </p:nvPr>
        </p:nvSpPr>
        <p:spPr>
          <a:xfrm>
            <a:off x="1051825" y="3546219"/>
            <a:ext cx="27999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227" name="Google Shape;227;p101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28" name="Google Shape;228;p101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29" name="Google Shape;229;p101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0" name="Google Shape;230;p101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31" name="Google Shape;231;p101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32" name="Google Shape;232;p101"/>
          <p:cNvSpPr txBox="1"/>
          <p:nvPr>
            <p:ph idx="4"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3" name="Google Shape;233;p101"/>
          <p:cNvSpPr txBox="1"/>
          <p:nvPr>
            <p:ph idx="5" type="subTitle"/>
          </p:nvPr>
        </p:nvSpPr>
        <p:spPr>
          <a:xfrm>
            <a:off x="728125" y="2178775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4" name="Google Shape;234;p101"/>
          <p:cNvSpPr txBox="1"/>
          <p:nvPr>
            <p:ph idx="6" type="subTitle"/>
          </p:nvPr>
        </p:nvSpPr>
        <p:spPr>
          <a:xfrm>
            <a:off x="4968575" y="2178775"/>
            <a:ext cx="34473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35" name="Google Shape;235;p101"/>
          <p:cNvSpPr txBox="1"/>
          <p:nvPr>
            <p:ph idx="7" type="title"/>
          </p:nvPr>
        </p:nvSpPr>
        <p:spPr>
          <a:xfrm>
            <a:off x="5292276" y="1655794"/>
            <a:ext cx="27999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236" name="Google Shape;236;p101"/>
          <p:cNvSpPr txBox="1"/>
          <p:nvPr>
            <p:ph idx="8" type="title"/>
          </p:nvPr>
        </p:nvSpPr>
        <p:spPr>
          <a:xfrm>
            <a:off x="1051825" y="1655794"/>
            <a:ext cx="27999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5">
  <p:cSld name="SECTION_TITLE_AND_DESCRIPTION_1"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oogle Shape;238;p102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39" name="Google Shape;239;p102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0" name="Google Shape;240;p102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1" name="Google Shape;241;p102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2" name="Google Shape;242;p102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3" name="Google Shape;243;p102"/>
          <p:cNvSpPr txBox="1"/>
          <p:nvPr>
            <p:ph type="title"/>
          </p:nvPr>
        </p:nvSpPr>
        <p:spPr>
          <a:xfrm>
            <a:off x="3011250" y="2320775"/>
            <a:ext cx="31215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44" name="Google Shape;244;p102"/>
          <p:cNvSpPr txBox="1"/>
          <p:nvPr>
            <p:ph idx="1" type="subTitle"/>
          </p:nvPr>
        </p:nvSpPr>
        <p:spPr>
          <a:xfrm>
            <a:off x="3093600" y="4106625"/>
            <a:ext cx="2956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45" name="Google Shape;245;p102"/>
          <p:cNvSpPr txBox="1"/>
          <p:nvPr>
            <p:ph idx="2" type="title"/>
          </p:nvPr>
        </p:nvSpPr>
        <p:spPr>
          <a:xfrm>
            <a:off x="2837550" y="524500"/>
            <a:ext cx="34689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">
  <p:cSld name="ONE_COLUMN_TEXT_1_1_1">
    <p:spTree>
      <p:nvGrpSpPr>
        <p:cNvPr id="246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03"/>
          <p:cNvSpPr txBox="1"/>
          <p:nvPr>
            <p:ph idx="1" type="subTitle"/>
          </p:nvPr>
        </p:nvSpPr>
        <p:spPr>
          <a:xfrm>
            <a:off x="728125" y="3661850"/>
            <a:ext cx="2493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8" name="Google Shape;248;p103"/>
          <p:cNvSpPr txBox="1"/>
          <p:nvPr>
            <p:ph idx="2" type="subTitle"/>
          </p:nvPr>
        </p:nvSpPr>
        <p:spPr>
          <a:xfrm>
            <a:off x="5930675" y="3661850"/>
            <a:ext cx="2493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49" name="Google Shape;249;p103"/>
          <p:cNvSpPr txBox="1"/>
          <p:nvPr>
            <p:ph idx="3" type="subTitle"/>
          </p:nvPr>
        </p:nvSpPr>
        <p:spPr>
          <a:xfrm>
            <a:off x="728125" y="3323341"/>
            <a:ext cx="2493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00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50" name="Google Shape;250;p103"/>
          <p:cNvSpPr txBox="1"/>
          <p:nvPr>
            <p:ph idx="4" type="subTitle"/>
          </p:nvPr>
        </p:nvSpPr>
        <p:spPr>
          <a:xfrm>
            <a:off x="5930675" y="3323345"/>
            <a:ext cx="2493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51" name="Google Shape;251;p103"/>
          <p:cNvSpPr txBox="1"/>
          <p:nvPr>
            <p:ph idx="5" type="subTitle"/>
          </p:nvPr>
        </p:nvSpPr>
        <p:spPr>
          <a:xfrm>
            <a:off x="728125" y="1926723"/>
            <a:ext cx="2493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2" name="Google Shape;252;p103"/>
          <p:cNvSpPr txBox="1"/>
          <p:nvPr>
            <p:ph idx="6" type="subTitle"/>
          </p:nvPr>
        </p:nvSpPr>
        <p:spPr>
          <a:xfrm>
            <a:off x="5930675" y="1926723"/>
            <a:ext cx="24933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53" name="Google Shape;253;p103"/>
          <p:cNvSpPr txBox="1"/>
          <p:nvPr>
            <p:ph idx="7" type="subTitle"/>
          </p:nvPr>
        </p:nvSpPr>
        <p:spPr>
          <a:xfrm>
            <a:off x="728125" y="1588225"/>
            <a:ext cx="2493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000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254" name="Google Shape;254;p103"/>
          <p:cNvSpPr txBox="1"/>
          <p:nvPr>
            <p:ph idx="8" type="subTitle"/>
          </p:nvPr>
        </p:nvSpPr>
        <p:spPr>
          <a:xfrm>
            <a:off x="5930675" y="1588225"/>
            <a:ext cx="2493300" cy="473100"/>
          </a:xfrm>
          <a:prstGeom prst="rect">
            <a:avLst/>
          </a:prstGeom>
          <a:noFill/>
          <a:ln>
            <a:noFill/>
          </a:ln>
        </p:spPr>
        <p:txBody>
          <a:bodyPr anchorCtr="0" anchor="b" bIns="0" lIns="91425" spcFirstLastPara="1" rIns="91425" wrap="square" tIns="900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grpSp>
        <p:nvGrpSpPr>
          <p:cNvPr id="255" name="Google Shape;255;p103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56" name="Google Shape;256;p103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7" name="Google Shape;257;p103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8" name="Google Shape;258;p103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59" name="Google Shape;259;p103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0" name="Google Shape;260;p103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2" name="Google Shape;262;p104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63" name="Google Shape;263;p104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4" name="Google Shape;264;p104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5" name="Google Shape;265;p104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6" name="Google Shape;266;p104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7" name="Google Shape;267;p104"/>
          <p:cNvSpPr txBox="1"/>
          <p:nvPr>
            <p:ph idx="1" type="subTitle"/>
          </p:nvPr>
        </p:nvSpPr>
        <p:spPr>
          <a:xfrm>
            <a:off x="1734975" y="3316850"/>
            <a:ext cx="5674200" cy="59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8" name="Google Shape;268;p104"/>
          <p:cNvSpPr txBox="1"/>
          <p:nvPr>
            <p:ph hasCustomPrompt="1" type="title"/>
          </p:nvPr>
        </p:nvSpPr>
        <p:spPr>
          <a:xfrm>
            <a:off x="1027000" y="1690300"/>
            <a:ext cx="7089900" cy="1232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None/>
              <a:defRPr sz="9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9600"/>
              <a:buFont typeface="DM Sans"/>
              <a:buNone/>
              <a:defRPr sz="9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2">
  <p:cSld name="CUSTOM_2"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105"/>
          <p:cNvSpPr txBox="1"/>
          <p:nvPr>
            <p:ph type="title"/>
          </p:nvPr>
        </p:nvSpPr>
        <p:spPr>
          <a:xfrm>
            <a:off x="3644400" y="539600"/>
            <a:ext cx="18552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71" name="Google Shape;271;p105"/>
          <p:cNvSpPr txBox="1"/>
          <p:nvPr>
            <p:ph idx="1" type="subTitle"/>
          </p:nvPr>
        </p:nvSpPr>
        <p:spPr>
          <a:xfrm>
            <a:off x="3093600" y="2325450"/>
            <a:ext cx="2956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72" name="Google Shape;272;p105"/>
          <p:cNvSpPr txBox="1"/>
          <p:nvPr>
            <p:ph idx="2" type="title"/>
          </p:nvPr>
        </p:nvSpPr>
        <p:spPr>
          <a:xfrm>
            <a:off x="3906300" y="3496300"/>
            <a:ext cx="13314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273" name="Google Shape;273;p105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74" name="Google Shape;274;p105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5" name="Google Shape;275;p105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p105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7" name="Google Shape;277;p105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dk2"/>
        </a:solidFill>
      </p:bgPr>
    </p:bg>
    <p:spTree>
      <p:nvGrpSpPr>
        <p:cNvPr id="278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06"/>
          <p:cNvSpPr txBox="1"/>
          <p:nvPr>
            <p:ph type="title"/>
          </p:nvPr>
        </p:nvSpPr>
        <p:spPr>
          <a:xfrm>
            <a:off x="728125" y="617700"/>
            <a:ext cx="4020000" cy="40605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None/>
              <a:defRPr sz="5000">
                <a:solidFill>
                  <a:schemeClr val="dk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280" name="Google Shape;280;p106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81" name="Google Shape;281;p106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2" name="Google Shape;282;p106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3" name="Google Shape;283;p106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p106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dk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ext">
  <p:cSld name="CUSTOM_5"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07"/>
          <p:cNvSpPr txBox="1"/>
          <p:nvPr>
            <p:ph idx="1" type="subTitle"/>
          </p:nvPr>
        </p:nvSpPr>
        <p:spPr>
          <a:xfrm>
            <a:off x="2077950" y="3379325"/>
            <a:ext cx="49881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287" name="Google Shape;287;p107"/>
          <p:cNvSpPr txBox="1"/>
          <p:nvPr>
            <p:ph type="ctrTitle"/>
          </p:nvPr>
        </p:nvSpPr>
        <p:spPr>
          <a:xfrm>
            <a:off x="1410600" y="2548402"/>
            <a:ext cx="63228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288" name="Google Shape;288;p107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89" name="Google Shape;289;p107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0" name="Google Shape;290;p107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1" name="Google Shape;291;p107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2" name="Google Shape;292;p107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3">
  <p:cSld name="CUSTOM_3"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108"/>
          <p:cNvSpPr txBox="1"/>
          <p:nvPr>
            <p:ph type="title"/>
          </p:nvPr>
        </p:nvSpPr>
        <p:spPr>
          <a:xfrm>
            <a:off x="720000" y="2320775"/>
            <a:ext cx="33678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295" name="Google Shape;295;p108"/>
          <p:cNvSpPr txBox="1"/>
          <p:nvPr>
            <p:ph idx="1" type="subTitle"/>
          </p:nvPr>
        </p:nvSpPr>
        <p:spPr>
          <a:xfrm>
            <a:off x="720000" y="4106625"/>
            <a:ext cx="2956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296" name="Google Shape;296;p108"/>
          <p:cNvSpPr txBox="1"/>
          <p:nvPr>
            <p:ph idx="2" type="title"/>
          </p:nvPr>
        </p:nvSpPr>
        <p:spPr>
          <a:xfrm>
            <a:off x="4949100" y="524500"/>
            <a:ext cx="34689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297" name="Google Shape;297;p108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298" name="Google Shape;298;p108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99" name="Google Shape;299;p108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0" name="Google Shape;300;p108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01" name="Google Shape;301;p108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BLANK_1_2">
    <p:bg>
      <p:bgPr>
        <a:solidFill>
          <a:schemeClr val="dk1"/>
        </a:solidFill>
      </p:bgPr>
    </p:bg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82"/>
          <p:cNvSpPr txBox="1"/>
          <p:nvPr>
            <p:ph type="ctrTitle"/>
          </p:nvPr>
        </p:nvSpPr>
        <p:spPr>
          <a:xfrm>
            <a:off x="847500" y="618656"/>
            <a:ext cx="32532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" name="Google Shape;26;p82"/>
          <p:cNvSpPr txBox="1"/>
          <p:nvPr>
            <p:ph idx="1" type="subTitle"/>
          </p:nvPr>
        </p:nvSpPr>
        <p:spPr>
          <a:xfrm>
            <a:off x="1325400" y="860565"/>
            <a:ext cx="2775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82"/>
          <p:cNvSpPr txBox="1"/>
          <p:nvPr>
            <p:ph idx="2" type="ctrTitle"/>
          </p:nvPr>
        </p:nvSpPr>
        <p:spPr>
          <a:xfrm>
            <a:off x="847500" y="2118012"/>
            <a:ext cx="32532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8" name="Google Shape;28;p82"/>
          <p:cNvSpPr txBox="1"/>
          <p:nvPr>
            <p:ph idx="3" type="subTitle"/>
          </p:nvPr>
        </p:nvSpPr>
        <p:spPr>
          <a:xfrm>
            <a:off x="1325400" y="2453097"/>
            <a:ext cx="2775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9" name="Google Shape;29;p82"/>
          <p:cNvSpPr txBox="1"/>
          <p:nvPr>
            <p:ph idx="4" type="ctrTitle"/>
          </p:nvPr>
        </p:nvSpPr>
        <p:spPr>
          <a:xfrm>
            <a:off x="847500" y="3814099"/>
            <a:ext cx="32532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0" name="Google Shape;30;p82"/>
          <p:cNvSpPr txBox="1"/>
          <p:nvPr>
            <p:ph idx="5" type="subTitle"/>
          </p:nvPr>
        </p:nvSpPr>
        <p:spPr>
          <a:xfrm>
            <a:off x="1325400" y="4056000"/>
            <a:ext cx="2775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1" name="Google Shape;31;p82"/>
          <p:cNvSpPr txBox="1"/>
          <p:nvPr>
            <p:ph idx="6" type="ctrTitle"/>
          </p:nvPr>
        </p:nvSpPr>
        <p:spPr>
          <a:xfrm>
            <a:off x="5043325" y="618656"/>
            <a:ext cx="32532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2" name="Google Shape;32;p82"/>
          <p:cNvSpPr txBox="1"/>
          <p:nvPr>
            <p:ph idx="7" type="subTitle"/>
          </p:nvPr>
        </p:nvSpPr>
        <p:spPr>
          <a:xfrm>
            <a:off x="5043325" y="860565"/>
            <a:ext cx="2775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3" name="Google Shape;33;p82"/>
          <p:cNvSpPr txBox="1"/>
          <p:nvPr>
            <p:ph idx="8" type="ctrTitle"/>
          </p:nvPr>
        </p:nvSpPr>
        <p:spPr>
          <a:xfrm>
            <a:off x="5043325" y="2118012"/>
            <a:ext cx="32532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4" name="Google Shape;34;p82"/>
          <p:cNvSpPr txBox="1"/>
          <p:nvPr>
            <p:ph idx="9" type="subTitle"/>
          </p:nvPr>
        </p:nvSpPr>
        <p:spPr>
          <a:xfrm>
            <a:off x="5043325" y="2453097"/>
            <a:ext cx="2775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5" name="Google Shape;35;p82"/>
          <p:cNvSpPr txBox="1"/>
          <p:nvPr>
            <p:ph idx="13" type="ctrTitle"/>
          </p:nvPr>
        </p:nvSpPr>
        <p:spPr>
          <a:xfrm>
            <a:off x="5043325" y="3814099"/>
            <a:ext cx="32532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36" name="Google Shape;36;p82"/>
          <p:cNvSpPr txBox="1"/>
          <p:nvPr>
            <p:ph idx="14" type="subTitle"/>
          </p:nvPr>
        </p:nvSpPr>
        <p:spPr>
          <a:xfrm>
            <a:off x="5043325" y="4056001"/>
            <a:ext cx="2775300" cy="57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grpSp>
        <p:nvGrpSpPr>
          <p:cNvPr id="37" name="Google Shape;37;p82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8" name="Google Shape;38;p82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9" name="Google Shape;39;p82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0" name="Google Shape;40;p82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1" name="Google Shape;41;p82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four columns 1">
  <p:cSld name="CUSTOM_6">
    <p:spTree>
      <p:nvGrpSpPr>
        <p:cNvPr id="302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109"/>
          <p:cNvSpPr txBox="1"/>
          <p:nvPr>
            <p:ph type="title"/>
          </p:nvPr>
        </p:nvSpPr>
        <p:spPr>
          <a:xfrm>
            <a:off x="915653" y="1413450"/>
            <a:ext cx="24792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sz="1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4" name="Google Shape;304;p109"/>
          <p:cNvSpPr txBox="1"/>
          <p:nvPr>
            <p:ph idx="1" type="subTitle"/>
          </p:nvPr>
        </p:nvSpPr>
        <p:spPr>
          <a:xfrm>
            <a:off x="915652" y="1616845"/>
            <a:ext cx="25551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36000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05" name="Google Shape;305;p109"/>
          <p:cNvSpPr txBox="1"/>
          <p:nvPr>
            <p:ph idx="2" type="title"/>
          </p:nvPr>
        </p:nvSpPr>
        <p:spPr>
          <a:xfrm>
            <a:off x="5673897" y="2544672"/>
            <a:ext cx="25545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sz="1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6" name="Google Shape;306;p109"/>
          <p:cNvSpPr txBox="1"/>
          <p:nvPr>
            <p:ph idx="3" type="subTitle"/>
          </p:nvPr>
        </p:nvSpPr>
        <p:spPr>
          <a:xfrm>
            <a:off x="5673653" y="2748071"/>
            <a:ext cx="25545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3600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07" name="Google Shape;307;p109"/>
          <p:cNvSpPr txBox="1"/>
          <p:nvPr>
            <p:ph idx="4" type="title"/>
          </p:nvPr>
        </p:nvSpPr>
        <p:spPr>
          <a:xfrm>
            <a:off x="915603" y="2548000"/>
            <a:ext cx="24792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sz="1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08" name="Google Shape;308;p109"/>
          <p:cNvSpPr txBox="1"/>
          <p:nvPr>
            <p:ph idx="5" type="subTitle"/>
          </p:nvPr>
        </p:nvSpPr>
        <p:spPr>
          <a:xfrm>
            <a:off x="915652" y="2751397"/>
            <a:ext cx="25551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36000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09" name="Google Shape;309;p109"/>
          <p:cNvSpPr txBox="1"/>
          <p:nvPr>
            <p:ph idx="6" type="title"/>
          </p:nvPr>
        </p:nvSpPr>
        <p:spPr>
          <a:xfrm>
            <a:off x="5673648" y="3679224"/>
            <a:ext cx="2554500" cy="432000"/>
          </a:xfrm>
          <a:prstGeom prst="rect">
            <a:avLst/>
          </a:prstGeom>
          <a:noFill/>
          <a:ln>
            <a:noFill/>
          </a:ln>
        </p:spPr>
        <p:txBody>
          <a:bodyPr anchorCtr="0" anchor="t" bIns="0" lIns="36000" spcFirstLastPara="1" rIns="0" wrap="square" tIns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i="0" sz="1800">
                <a:solidFill>
                  <a:schemeClr val="accent4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310" name="Google Shape;310;p109"/>
          <p:cNvSpPr txBox="1"/>
          <p:nvPr>
            <p:ph idx="7" type="subTitle"/>
          </p:nvPr>
        </p:nvSpPr>
        <p:spPr>
          <a:xfrm>
            <a:off x="5673403" y="3882622"/>
            <a:ext cx="2554500" cy="59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36000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3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11" name="Google Shape;311;p109"/>
          <p:cNvSpPr txBox="1"/>
          <p:nvPr>
            <p:ph idx="8"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12" name="Google Shape;312;p109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13" name="Google Shape;313;p109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109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5" name="Google Shape;315;p109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16" name="Google Shape;316;p109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hree columns 1">
  <p:cSld name="CUSTOM_7"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10"/>
          <p:cNvSpPr txBox="1"/>
          <p:nvPr>
            <p:ph idx="1" type="subTitle"/>
          </p:nvPr>
        </p:nvSpPr>
        <p:spPr>
          <a:xfrm>
            <a:off x="948250" y="23640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19" name="Google Shape;319;p110"/>
          <p:cNvSpPr txBox="1"/>
          <p:nvPr>
            <p:ph idx="2" type="subTitle"/>
          </p:nvPr>
        </p:nvSpPr>
        <p:spPr>
          <a:xfrm>
            <a:off x="821200" y="3675000"/>
            <a:ext cx="19497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20" name="Google Shape;320;p110"/>
          <p:cNvSpPr txBox="1"/>
          <p:nvPr>
            <p:ph idx="3" type="subTitle"/>
          </p:nvPr>
        </p:nvSpPr>
        <p:spPr>
          <a:xfrm>
            <a:off x="3724200" y="23640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21" name="Google Shape;321;p110"/>
          <p:cNvSpPr txBox="1"/>
          <p:nvPr>
            <p:ph idx="4" type="subTitle"/>
          </p:nvPr>
        </p:nvSpPr>
        <p:spPr>
          <a:xfrm>
            <a:off x="3598200" y="3675000"/>
            <a:ext cx="19476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22" name="Google Shape;322;p110"/>
          <p:cNvSpPr txBox="1"/>
          <p:nvPr>
            <p:ph idx="5" type="subTitle"/>
          </p:nvPr>
        </p:nvSpPr>
        <p:spPr>
          <a:xfrm>
            <a:off x="6501200" y="2364000"/>
            <a:ext cx="1695600" cy="320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Anton"/>
              <a:buNone/>
              <a:defRPr sz="1800">
                <a:solidFill>
                  <a:schemeClr val="accent4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323" name="Google Shape;323;p110"/>
          <p:cNvSpPr txBox="1"/>
          <p:nvPr>
            <p:ph idx="6" type="subTitle"/>
          </p:nvPr>
        </p:nvSpPr>
        <p:spPr>
          <a:xfrm>
            <a:off x="6375200" y="3675000"/>
            <a:ext cx="1947600" cy="69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400">
                <a:solidFill>
                  <a:schemeClr val="accent3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600"/>
              <a:buNone/>
              <a:defRPr sz="1600">
                <a:solidFill>
                  <a:schemeClr val="accent3"/>
                </a:solidFill>
              </a:defRPr>
            </a:lvl9pPr>
          </a:lstStyle>
          <a:p/>
        </p:txBody>
      </p:sp>
      <p:sp>
        <p:nvSpPr>
          <p:cNvPr id="324" name="Google Shape;324;p110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325" name="Google Shape;325;p110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26" name="Google Shape;326;p110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110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110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110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 4">
  <p:cSld name="CUSTOM_4"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111"/>
          <p:cNvSpPr txBox="1"/>
          <p:nvPr>
            <p:ph type="title"/>
          </p:nvPr>
        </p:nvSpPr>
        <p:spPr>
          <a:xfrm>
            <a:off x="720000" y="524500"/>
            <a:ext cx="3468900" cy="1104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72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32" name="Google Shape;332;p111"/>
          <p:cNvSpPr txBox="1"/>
          <p:nvPr>
            <p:ph idx="2" type="title"/>
          </p:nvPr>
        </p:nvSpPr>
        <p:spPr>
          <a:xfrm>
            <a:off x="6325600" y="2329796"/>
            <a:ext cx="2092500" cy="1717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33" name="Google Shape;333;p111"/>
          <p:cNvSpPr txBox="1"/>
          <p:nvPr>
            <p:ph idx="1" type="subTitle"/>
          </p:nvPr>
        </p:nvSpPr>
        <p:spPr>
          <a:xfrm>
            <a:off x="5461200" y="4115649"/>
            <a:ext cx="2956800" cy="4944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grpSp>
        <p:nvGrpSpPr>
          <p:cNvPr id="334" name="Google Shape;334;p111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35" name="Google Shape;335;p111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111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111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111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anks">
  <p:cSld name="ONE_COLUMN_TEXT_1_1_1_1_1"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12"/>
          <p:cNvSpPr txBox="1"/>
          <p:nvPr>
            <p:ph type="ctrTitle"/>
          </p:nvPr>
        </p:nvSpPr>
        <p:spPr>
          <a:xfrm flipH="1">
            <a:off x="720000" y="311400"/>
            <a:ext cx="4592400" cy="106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1" name="Google Shape;341;p112"/>
          <p:cNvSpPr txBox="1"/>
          <p:nvPr>
            <p:ph idx="1" type="subTitle"/>
          </p:nvPr>
        </p:nvSpPr>
        <p:spPr>
          <a:xfrm flipH="1">
            <a:off x="720025" y="1730175"/>
            <a:ext cx="2947200" cy="1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None/>
              <a:defRPr sz="3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42" name="Google Shape;342;p112"/>
          <p:cNvSpPr txBox="1"/>
          <p:nvPr/>
        </p:nvSpPr>
        <p:spPr>
          <a:xfrm>
            <a:off x="720000" y="3530325"/>
            <a:ext cx="3953100" cy="53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rPr b="1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CREDITS</a:t>
            </a:r>
            <a:r>
              <a:rPr b="0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: This presentation template was created by </a:t>
            </a:r>
            <a:r>
              <a:rPr b="1" i="0" lang="en" sz="1200" u="none" cap="none" strike="noStrike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Slidesgo</a:t>
            </a:r>
            <a:r>
              <a:rPr b="0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, including icons by </a:t>
            </a:r>
            <a:r>
              <a:rPr b="1" i="0" lang="en" sz="1200" u="none" cap="none" strike="noStrike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Flaticon</a:t>
            </a:r>
            <a:r>
              <a:rPr b="0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, infographics &amp; images by </a:t>
            </a:r>
            <a:r>
              <a:rPr b="1" i="0" lang="en" sz="1200" u="none" cap="none" strike="noStrike">
                <a:solidFill>
                  <a:schemeClr val="lt1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Freepik</a:t>
            </a:r>
            <a:r>
              <a:rPr b="1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, </a:t>
            </a:r>
            <a:r>
              <a:rPr b="0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and illustrations by</a:t>
            </a:r>
            <a:r>
              <a:rPr b="1" i="0" lang="en" sz="1200" u="none" cap="none" strike="noStrike">
                <a:solidFill>
                  <a:schemeClr val="lt1"/>
                </a:solidFill>
                <a:latin typeface="Anaheim"/>
                <a:ea typeface="Anaheim"/>
                <a:cs typeface="Anaheim"/>
                <a:sym typeface="Anaheim"/>
              </a:rPr>
              <a:t> </a:t>
            </a:r>
            <a:r>
              <a:rPr b="1" i="0" lang="en" sz="1200" u="none" cap="none" strike="noStrike">
                <a:solidFill>
                  <a:schemeClr val="hlink"/>
                </a:solidFill>
                <a:uFill>
                  <a:noFill/>
                </a:uFill>
                <a:latin typeface="Anaheim"/>
                <a:ea typeface="Anaheim"/>
                <a:cs typeface="Anaheim"/>
                <a:sym typeface="Anaheim"/>
                <a:hlinkClick r:id="rId5"/>
              </a:rPr>
              <a:t>Storyset</a:t>
            </a:r>
            <a:endParaRPr b="1" i="0" sz="1200" u="none" cap="none" strike="noStrike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r>
              <a:t/>
            </a:r>
            <a:endParaRPr b="0" i="0" sz="1200" u="none" cap="none" strike="noStrike">
              <a:solidFill>
                <a:schemeClr val="l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grpSp>
        <p:nvGrpSpPr>
          <p:cNvPr id="343" name="Google Shape;343;p112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44" name="Google Shape;344;p112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112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112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112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 2">
  <p:cSld name="CUSTOM_12"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p113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50" name="Google Shape;350;p113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113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113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113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354" name="Google Shape;354;p113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355" name="Google Shape;355;p113"/>
          <p:cNvSpPr txBox="1"/>
          <p:nvPr>
            <p:ph idx="1" type="body"/>
          </p:nvPr>
        </p:nvSpPr>
        <p:spPr>
          <a:xfrm>
            <a:off x="720000" y="1273200"/>
            <a:ext cx="3737700" cy="333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tamaran Medium"/>
              <a:buChar char="●"/>
              <a:defRPr sz="1200"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Arial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6" name="Google Shape;356;p113"/>
          <p:cNvSpPr txBox="1"/>
          <p:nvPr>
            <p:ph idx="2" type="body"/>
          </p:nvPr>
        </p:nvSpPr>
        <p:spPr>
          <a:xfrm>
            <a:off x="4853850" y="2235225"/>
            <a:ext cx="3566100" cy="241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Catamaran Medium"/>
              <a:buChar char="●"/>
              <a:defRPr sz="1200">
                <a:solidFill>
                  <a:schemeClr val="lt1"/>
                </a:solidFill>
              </a:defRPr>
            </a:lvl1pPr>
            <a:lvl2pPr indent="-29845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  <a:defRPr>
                <a:solidFill>
                  <a:schemeClr val="lt1"/>
                </a:solidFill>
              </a:defRPr>
            </a:lvl2pPr>
            <a:lvl3pPr indent="-298450" lvl="2" marL="1371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■"/>
              <a:defRPr>
                <a:solidFill>
                  <a:schemeClr val="lt1"/>
                </a:solidFill>
              </a:defRPr>
            </a:lvl3pPr>
            <a:lvl4pPr indent="-298450" lvl="3" marL="1828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  <a:defRPr>
                <a:solidFill>
                  <a:schemeClr val="lt1"/>
                </a:solidFill>
              </a:defRPr>
            </a:lvl4pPr>
            <a:lvl5pPr indent="-298450" lvl="4" marL="22860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  <a:defRPr>
                <a:solidFill>
                  <a:schemeClr val="lt1"/>
                </a:solidFill>
              </a:defRPr>
            </a:lvl5pPr>
            <a:lvl6pPr indent="-298450" lvl="5" marL="27432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■"/>
              <a:defRPr>
                <a:solidFill>
                  <a:schemeClr val="lt1"/>
                </a:solidFill>
              </a:defRPr>
            </a:lvl6pPr>
            <a:lvl7pPr indent="-298450" lvl="6" marL="32004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●"/>
              <a:defRPr>
                <a:solidFill>
                  <a:schemeClr val="lt1"/>
                </a:solidFill>
              </a:defRPr>
            </a:lvl7pPr>
            <a:lvl8pPr indent="-298450" lvl="7" marL="36576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Char char="○"/>
              <a:defRPr>
                <a:solidFill>
                  <a:schemeClr val="lt1"/>
                </a:solidFill>
              </a:defRPr>
            </a:lvl8pPr>
            <a:lvl9pPr indent="-298450" lvl="8" marL="411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100"/>
              <a:buFont typeface="Arial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bg>
      <p:bgPr>
        <a:noFill/>
      </p:bgPr>
    </p:bg>
    <p:spTree>
      <p:nvGrpSpPr>
        <p:cNvPr id="357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">
  <p:cSld name="CUSTOM_13"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9" name="Google Shape;359;p117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60" name="Google Shape;360;p117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117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117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117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1">
  <p:cSld name="CUSTOM_14">
    <p:spTree>
      <p:nvGrpSpPr>
        <p:cNvPr id="364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Google Shape;365;p118"/>
          <p:cNvSpPr/>
          <p:nvPr/>
        </p:nvSpPr>
        <p:spPr>
          <a:xfrm>
            <a:off x="-28575" y="-95250"/>
            <a:ext cx="4648200" cy="5334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66" name="Google Shape;366;p118"/>
          <p:cNvGrpSpPr/>
          <p:nvPr/>
        </p:nvGrpSpPr>
        <p:grpSpPr>
          <a:xfrm flipH="1"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67" name="Google Shape;367;p118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118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118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118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ackground 2">
  <p:cSld name="CUSTOM_15"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p119"/>
          <p:cNvSpPr/>
          <p:nvPr/>
        </p:nvSpPr>
        <p:spPr>
          <a:xfrm>
            <a:off x="-66675" y="2495550"/>
            <a:ext cx="9334500" cy="26670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373" name="Google Shape;373;p119"/>
          <p:cNvGrpSpPr/>
          <p:nvPr/>
        </p:nvGrpSpPr>
        <p:grpSpPr>
          <a:xfrm flipH="1"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374" name="Google Shape;374;p119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119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119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119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accent2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 1">
  <p:cSld name="CUSTOM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3">
            <a:hlinkClick/>
          </p:cNvPr>
          <p:cNvSpPr txBox="1"/>
          <p:nvPr>
            <p:ph type="ctrTitle"/>
          </p:nvPr>
        </p:nvSpPr>
        <p:spPr>
          <a:xfrm>
            <a:off x="1457174" y="623850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4" name="Google Shape;44;p83"/>
          <p:cNvSpPr txBox="1"/>
          <p:nvPr>
            <p:ph idx="1" type="subTitle"/>
          </p:nvPr>
        </p:nvSpPr>
        <p:spPr>
          <a:xfrm>
            <a:off x="3848749" y="625650"/>
            <a:ext cx="425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5" name="Google Shape;45;p83">
            <a:hlinkClick/>
          </p:cNvPr>
          <p:cNvSpPr txBox="1"/>
          <p:nvPr>
            <p:ph idx="2" type="ctrTitle"/>
          </p:nvPr>
        </p:nvSpPr>
        <p:spPr>
          <a:xfrm>
            <a:off x="1457174" y="1333995"/>
            <a:ext cx="29250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6" name="Google Shape;46;p83"/>
          <p:cNvSpPr txBox="1"/>
          <p:nvPr>
            <p:ph idx="3" type="subTitle"/>
          </p:nvPr>
        </p:nvSpPr>
        <p:spPr>
          <a:xfrm>
            <a:off x="3848749" y="1334355"/>
            <a:ext cx="425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7" name="Google Shape;47;p83">
            <a:hlinkClick/>
          </p:cNvPr>
          <p:cNvSpPr txBox="1"/>
          <p:nvPr>
            <p:ph idx="4" type="ctrTitle"/>
          </p:nvPr>
        </p:nvSpPr>
        <p:spPr>
          <a:xfrm>
            <a:off x="1457174" y="2040540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48" name="Google Shape;48;p83"/>
          <p:cNvSpPr txBox="1"/>
          <p:nvPr>
            <p:ph idx="5" type="subTitle"/>
          </p:nvPr>
        </p:nvSpPr>
        <p:spPr>
          <a:xfrm>
            <a:off x="3848749" y="2043060"/>
            <a:ext cx="425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9" name="Google Shape;49;p83">
            <a:hlinkClick/>
          </p:cNvPr>
          <p:cNvSpPr txBox="1"/>
          <p:nvPr>
            <p:ph idx="6" type="ctrTitle"/>
          </p:nvPr>
        </p:nvSpPr>
        <p:spPr>
          <a:xfrm>
            <a:off x="1457174" y="2750685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0" name="Google Shape;50;p83"/>
          <p:cNvSpPr txBox="1"/>
          <p:nvPr>
            <p:ph idx="7" type="subTitle"/>
          </p:nvPr>
        </p:nvSpPr>
        <p:spPr>
          <a:xfrm>
            <a:off x="3848749" y="2751765"/>
            <a:ext cx="425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1" name="Google Shape;51;p83">
            <a:hlinkClick/>
          </p:cNvPr>
          <p:cNvSpPr txBox="1"/>
          <p:nvPr>
            <p:ph idx="8" type="ctrTitle"/>
          </p:nvPr>
        </p:nvSpPr>
        <p:spPr>
          <a:xfrm>
            <a:off x="1457174" y="3460830"/>
            <a:ext cx="29250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2" name="Google Shape;52;p83"/>
          <p:cNvSpPr txBox="1"/>
          <p:nvPr>
            <p:ph idx="9" type="subTitle"/>
          </p:nvPr>
        </p:nvSpPr>
        <p:spPr>
          <a:xfrm>
            <a:off x="3848749" y="3460470"/>
            <a:ext cx="425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53" name="Google Shape;53;p83">
            <a:hlinkClick/>
          </p:cNvPr>
          <p:cNvSpPr txBox="1"/>
          <p:nvPr>
            <p:ph idx="13" type="ctrTitle"/>
          </p:nvPr>
        </p:nvSpPr>
        <p:spPr>
          <a:xfrm>
            <a:off x="1457174" y="4167375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20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54" name="Google Shape;54;p83"/>
          <p:cNvSpPr txBox="1"/>
          <p:nvPr>
            <p:ph idx="14" type="subTitle"/>
          </p:nvPr>
        </p:nvSpPr>
        <p:spPr>
          <a:xfrm>
            <a:off x="3848749" y="4169175"/>
            <a:ext cx="42576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grpSp>
        <p:nvGrpSpPr>
          <p:cNvPr id="55" name="Google Shape;55;p83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56" name="Google Shape;56;p83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7" name="Google Shape;57;p83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8" name="Google Shape;58;p83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59" name="Google Shape;59;p83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0" name="Google Shape;60;p83">
            <a:hlinkClick/>
          </p:cNvPr>
          <p:cNvSpPr txBox="1"/>
          <p:nvPr>
            <p:ph idx="15" type="title"/>
          </p:nvPr>
        </p:nvSpPr>
        <p:spPr>
          <a:xfrm>
            <a:off x="874774" y="577200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0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1" name="Google Shape;61;p83">
            <a:hlinkClick/>
          </p:cNvPr>
          <p:cNvSpPr txBox="1"/>
          <p:nvPr>
            <p:ph idx="16" type="title"/>
          </p:nvPr>
        </p:nvSpPr>
        <p:spPr>
          <a:xfrm>
            <a:off x="874924" y="128686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0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2" name="Google Shape;62;p83">
            <a:hlinkClick/>
          </p:cNvPr>
          <p:cNvSpPr txBox="1"/>
          <p:nvPr>
            <p:ph idx="17" type="title"/>
          </p:nvPr>
        </p:nvSpPr>
        <p:spPr>
          <a:xfrm>
            <a:off x="874774" y="1996530"/>
            <a:ext cx="448500" cy="4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0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3" name="Google Shape;63;p83">
            <a:hlinkClick/>
          </p:cNvPr>
          <p:cNvSpPr txBox="1"/>
          <p:nvPr>
            <p:ph idx="18" type="title"/>
          </p:nvPr>
        </p:nvSpPr>
        <p:spPr>
          <a:xfrm>
            <a:off x="874924" y="270139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0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4" name="Google Shape;64;p83">
            <a:hlinkClick/>
          </p:cNvPr>
          <p:cNvSpPr txBox="1"/>
          <p:nvPr>
            <p:ph idx="19" type="title"/>
          </p:nvPr>
        </p:nvSpPr>
        <p:spPr>
          <a:xfrm>
            <a:off x="874774" y="412072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0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65" name="Google Shape;65;p83">
            <a:hlinkClick/>
          </p:cNvPr>
          <p:cNvSpPr txBox="1"/>
          <p:nvPr>
            <p:ph idx="20" type="title"/>
          </p:nvPr>
        </p:nvSpPr>
        <p:spPr>
          <a:xfrm>
            <a:off x="874774" y="3411060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  <a:defRPr sz="2000">
                <a:solidFill>
                  <a:schemeClr val="accent2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Font typeface="DM Sans"/>
              <a:buNone/>
              <a:defRPr sz="4800"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84"/>
          <p:cNvSpPr txBox="1"/>
          <p:nvPr>
            <p:ph idx="1" type="subTitle"/>
          </p:nvPr>
        </p:nvSpPr>
        <p:spPr>
          <a:xfrm flipH="1">
            <a:off x="5253025" y="2284350"/>
            <a:ext cx="31629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68" name="Google Shape;68;p84"/>
          <p:cNvSpPr txBox="1"/>
          <p:nvPr>
            <p:ph type="title"/>
          </p:nvPr>
        </p:nvSpPr>
        <p:spPr>
          <a:xfrm>
            <a:off x="5356150" y="468350"/>
            <a:ext cx="3059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/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4800"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/>
        </p:txBody>
      </p:sp>
      <p:grpSp>
        <p:nvGrpSpPr>
          <p:cNvPr id="69" name="Google Shape;69;p84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70" name="Google Shape;70;p84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1" name="Google Shape;71;p84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2" name="Google Shape;72;p84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3" name="Google Shape;73;p84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85"/>
          <p:cNvSpPr txBox="1"/>
          <p:nvPr>
            <p:ph idx="1" type="subTitle"/>
          </p:nvPr>
        </p:nvSpPr>
        <p:spPr>
          <a:xfrm>
            <a:off x="2077950" y="3379325"/>
            <a:ext cx="4988100" cy="1233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76" name="Google Shape;76;p85"/>
          <p:cNvSpPr txBox="1"/>
          <p:nvPr>
            <p:ph type="ctrTitle"/>
          </p:nvPr>
        </p:nvSpPr>
        <p:spPr>
          <a:xfrm>
            <a:off x="1410600" y="2548402"/>
            <a:ext cx="6322800" cy="824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48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grpSp>
        <p:nvGrpSpPr>
          <p:cNvPr id="77" name="Google Shape;77;p85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78" name="Google Shape;78;p85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" name="Google Shape;79;p85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" name="Google Shape;80;p85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1" name="Google Shape;81;p85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86"/>
          <p:cNvSpPr txBox="1"/>
          <p:nvPr>
            <p:ph idx="1" type="subTitle"/>
          </p:nvPr>
        </p:nvSpPr>
        <p:spPr>
          <a:xfrm>
            <a:off x="720025" y="1918625"/>
            <a:ext cx="2715000" cy="8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4" name="Google Shape;84;p86"/>
          <p:cNvSpPr txBox="1"/>
          <p:nvPr>
            <p:ph idx="2" type="subTitle"/>
          </p:nvPr>
        </p:nvSpPr>
        <p:spPr>
          <a:xfrm>
            <a:off x="5700850" y="3155601"/>
            <a:ext cx="2715000" cy="844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85" name="Google Shape;85;p86"/>
          <p:cNvSpPr txBox="1"/>
          <p:nvPr>
            <p:ph idx="3" type="subTitle"/>
          </p:nvPr>
        </p:nvSpPr>
        <p:spPr>
          <a:xfrm>
            <a:off x="720025" y="1502650"/>
            <a:ext cx="2715000" cy="41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86" name="Google Shape;86;p86"/>
          <p:cNvSpPr txBox="1"/>
          <p:nvPr>
            <p:ph idx="4" type="subTitle"/>
          </p:nvPr>
        </p:nvSpPr>
        <p:spPr>
          <a:xfrm>
            <a:off x="5700850" y="2747650"/>
            <a:ext cx="2715000" cy="406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algn="l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algn="l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grpSp>
        <p:nvGrpSpPr>
          <p:cNvPr id="87" name="Google Shape;87;p86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88" name="Google Shape;88;p86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9" name="Google Shape;89;p86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" name="Google Shape;90;p86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1" name="Google Shape;91;p86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92;p86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" name="Google Shape;94;p87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95" name="Google Shape;95;p87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6" name="Google Shape;96;p87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7" name="Google Shape;97;p87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8" name="Google Shape;98;p87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9" name="Google Shape;99;p87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umbers and text 1">
  <p:cSld name="CUSTOM_11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" name="Google Shape;101;p88"/>
          <p:cNvGrpSpPr/>
          <p:nvPr/>
        </p:nvGrpSpPr>
        <p:grpSpPr>
          <a:xfrm>
            <a:off x="76200" y="76200"/>
            <a:ext cx="8991600" cy="4991100"/>
            <a:chOff x="76200" y="76200"/>
            <a:chExt cx="8991600" cy="4991100"/>
          </a:xfrm>
        </p:grpSpPr>
        <p:sp>
          <p:nvSpPr>
            <p:cNvPr id="102" name="Google Shape;102;p88"/>
            <p:cNvSpPr/>
            <p:nvPr/>
          </p:nvSpPr>
          <p:spPr>
            <a:xfrm>
              <a:off x="76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88"/>
            <p:cNvSpPr/>
            <p:nvPr/>
          </p:nvSpPr>
          <p:spPr>
            <a:xfrm>
              <a:off x="8797200" y="762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88"/>
            <p:cNvSpPr/>
            <p:nvPr/>
          </p:nvSpPr>
          <p:spPr>
            <a:xfrm>
              <a:off x="76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88"/>
            <p:cNvSpPr/>
            <p:nvPr/>
          </p:nvSpPr>
          <p:spPr>
            <a:xfrm>
              <a:off x="8797200" y="4796700"/>
              <a:ext cx="270600" cy="270600"/>
            </a:xfrm>
            <a:prstGeom prst="mathPlus">
              <a:avLst>
                <a:gd fmla="val 658" name="adj1"/>
              </a:avLst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106" name="Google Shape;106;p88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M Sans"/>
              <a:buNone/>
              <a:defRPr sz="24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07" name="Google Shape;107;p88"/>
          <p:cNvSpPr txBox="1"/>
          <p:nvPr>
            <p:ph idx="1" type="subTitle"/>
          </p:nvPr>
        </p:nvSpPr>
        <p:spPr>
          <a:xfrm>
            <a:off x="905768" y="3696900"/>
            <a:ext cx="14838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8" name="Google Shape;108;p88"/>
          <p:cNvSpPr txBox="1"/>
          <p:nvPr>
            <p:ph idx="2" type="subTitle"/>
          </p:nvPr>
        </p:nvSpPr>
        <p:spPr>
          <a:xfrm>
            <a:off x="6756832" y="3696900"/>
            <a:ext cx="1481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9" name="Google Shape;109;p88"/>
          <p:cNvSpPr txBox="1"/>
          <p:nvPr>
            <p:ph idx="3" type="subTitle"/>
          </p:nvPr>
        </p:nvSpPr>
        <p:spPr>
          <a:xfrm>
            <a:off x="2857723" y="3696900"/>
            <a:ext cx="1481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0" name="Google Shape;110;p88"/>
          <p:cNvSpPr txBox="1"/>
          <p:nvPr>
            <p:ph idx="4" type="subTitle"/>
          </p:nvPr>
        </p:nvSpPr>
        <p:spPr>
          <a:xfrm>
            <a:off x="4807277" y="3696900"/>
            <a:ext cx="1481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4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2pPr>
            <a:lvl3pPr lvl="2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3pPr>
            <a:lvl4pPr lvl="3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4pPr>
            <a:lvl5pPr lvl="4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5pPr>
            <a:lvl6pPr lvl="5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6pPr>
            <a:lvl7pPr lvl="6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7pPr>
            <a:lvl8pPr lvl="7" algn="ctr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  <a:defRPr sz="1400">
                <a:solidFill>
                  <a:schemeClr val="lt1"/>
                </a:solidFill>
              </a:defRPr>
            </a:lvl8pPr>
            <a:lvl9pPr lvl="8" algn="ctr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SzPts val="1400"/>
              <a:buNone/>
              <a:defRPr sz="1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11" name="Google Shape;111;p88"/>
          <p:cNvSpPr txBox="1"/>
          <p:nvPr>
            <p:ph idx="5" type="title"/>
          </p:nvPr>
        </p:nvSpPr>
        <p:spPr>
          <a:xfrm>
            <a:off x="6756832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0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2" name="Google Shape;112;p88"/>
          <p:cNvSpPr txBox="1"/>
          <p:nvPr>
            <p:ph idx="6" type="title"/>
          </p:nvPr>
        </p:nvSpPr>
        <p:spPr>
          <a:xfrm>
            <a:off x="2857723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000">
                <a:solidFill>
                  <a:schemeClr val="dk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3" name="Google Shape;113;p88"/>
          <p:cNvSpPr txBox="1"/>
          <p:nvPr>
            <p:ph idx="7" type="title"/>
          </p:nvPr>
        </p:nvSpPr>
        <p:spPr>
          <a:xfrm>
            <a:off x="4807277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0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  <p:sp>
        <p:nvSpPr>
          <p:cNvPr id="114" name="Google Shape;114;p88"/>
          <p:cNvSpPr txBox="1"/>
          <p:nvPr>
            <p:ph idx="8" type="title"/>
          </p:nvPr>
        </p:nvSpPr>
        <p:spPr>
          <a:xfrm>
            <a:off x="905768" y="1541500"/>
            <a:ext cx="148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2000">
                <a:solidFill>
                  <a:schemeClr val="l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DM Sans"/>
              <a:buNone/>
              <a:defRPr sz="36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2.xml"/><Relationship Id="rId21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4.xml"/><Relationship Id="rId23" Type="http://schemas.openxmlformats.org/officeDocument/2006/relationships/slideLayout" Target="../slideLayouts/slideLayout23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slideLayout" Target="../slideLayouts/slideLayout26.xml"/><Relationship Id="rId25" Type="http://schemas.openxmlformats.org/officeDocument/2006/relationships/slideLayout" Target="../slideLayouts/slideLayout25.xml"/><Relationship Id="rId28" Type="http://schemas.openxmlformats.org/officeDocument/2006/relationships/slideLayout" Target="../slideLayouts/slideLayout28.xml"/><Relationship Id="rId27" Type="http://schemas.openxmlformats.org/officeDocument/2006/relationships/slideLayout" Target="../slideLayouts/slideLayout27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29" Type="http://schemas.openxmlformats.org/officeDocument/2006/relationships/slideLayout" Target="../slideLayouts/slideLayout29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31" Type="http://schemas.openxmlformats.org/officeDocument/2006/relationships/slideLayout" Target="../slideLayouts/slideLayout31.xml"/><Relationship Id="rId30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11.xml"/><Relationship Id="rId33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10.xml"/><Relationship Id="rId32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13.xml"/><Relationship Id="rId35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12.xml"/><Relationship Id="rId34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15.xml"/><Relationship Id="rId37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14.xml"/><Relationship Id="rId36" Type="http://schemas.openxmlformats.org/officeDocument/2006/relationships/slideLayout" Target="../slideLayouts/slideLayout36.xml"/><Relationship Id="rId17" Type="http://schemas.openxmlformats.org/officeDocument/2006/relationships/slideLayout" Target="../slideLayouts/slideLayout17.xml"/><Relationship Id="rId39" Type="http://schemas.openxmlformats.org/officeDocument/2006/relationships/theme" Target="../theme/theme1.xml"/><Relationship Id="rId16" Type="http://schemas.openxmlformats.org/officeDocument/2006/relationships/slideLayout" Target="../slideLayouts/slideLayout16.xml"/><Relationship Id="rId38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19.xml"/><Relationship Id="rId18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dk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7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nton"/>
              <a:buNone/>
              <a:defRPr b="0" i="0" sz="2800" u="none" cap="none" strike="noStrike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defRPr>
            </a:lvl9pPr>
          </a:lstStyle>
          <a:p/>
        </p:txBody>
      </p:sp>
      <p:sp>
        <p:nvSpPr>
          <p:cNvPr id="7" name="Google Shape;7;p7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aheim"/>
              <a:buChar char="●"/>
              <a:defRPr b="0" i="0" sz="18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■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●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naheim"/>
              <a:buChar char="○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naheim"/>
              <a:buChar char="■"/>
              <a:defRPr b="0" i="0" sz="1400" u="none" cap="none" strike="noStrike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  <p:sldLayoutId id="2147483669" r:id="rId21"/>
    <p:sldLayoutId id="2147483670" r:id="rId22"/>
    <p:sldLayoutId id="2147483671" r:id="rId23"/>
    <p:sldLayoutId id="2147483672" r:id="rId24"/>
    <p:sldLayoutId id="2147483673" r:id="rId25"/>
    <p:sldLayoutId id="2147483674" r:id="rId26"/>
    <p:sldLayoutId id="2147483675" r:id="rId27"/>
    <p:sldLayoutId id="2147483676" r:id="rId28"/>
    <p:sldLayoutId id="2147483677" r:id="rId29"/>
    <p:sldLayoutId id="2147483678" r:id="rId30"/>
    <p:sldLayoutId id="2147483679" r:id="rId31"/>
    <p:sldLayoutId id="2147483680" r:id="rId32"/>
    <p:sldLayoutId id="2147483681" r:id="rId33"/>
    <p:sldLayoutId id="2147483682" r:id="rId34"/>
    <p:sldLayoutId id="2147483683" r:id="rId35"/>
    <p:sldLayoutId id="2147483684" r:id="rId36"/>
    <p:sldLayoutId id="2147483685" r:id="rId37"/>
    <p:sldLayoutId id="2147483686" r:id="rId38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4.gif"/><Relationship Id="rId4" Type="http://schemas.openxmlformats.org/officeDocument/2006/relationships/image" Target="../media/image10.gif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gif"/><Relationship Id="rId4" Type="http://schemas.openxmlformats.org/officeDocument/2006/relationships/image" Target="../media/image5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0.gif"/><Relationship Id="rId4" Type="http://schemas.openxmlformats.org/officeDocument/2006/relationships/image" Target="../media/image20.png"/><Relationship Id="rId5" Type="http://schemas.openxmlformats.org/officeDocument/2006/relationships/image" Target="../media/image15.png"/><Relationship Id="rId6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gif"/><Relationship Id="rId4" Type="http://schemas.openxmlformats.org/officeDocument/2006/relationships/image" Target="../media/image16.jpg"/><Relationship Id="rId5" Type="http://schemas.openxmlformats.org/officeDocument/2006/relationships/image" Target="../media/image19.png"/><Relationship Id="rId6" Type="http://schemas.openxmlformats.org/officeDocument/2006/relationships/image" Target="../media/image17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gif"/><Relationship Id="rId4" Type="http://schemas.openxmlformats.org/officeDocument/2006/relationships/image" Target="../media/image13.png"/><Relationship Id="rId5" Type="http://schemas.openxmlformats.org/officeDocument/2006/relationships/image" Target="../media/image21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gif"/><Relationship Id="rId4" Type="http://schemas.openxmlformats.org/officeDocument/2006/relationships/image" Target="../media/image30.png"/><Relationship Id="rId5" Type="http://schemas.openxmlformats.org/officeDocument/2006/relationships/image" Target="../media/image26.png"/><Relationship Id="rId6" Type="http://schemas.openxmlformats.org/officeDocument/2006/relationships/image" Target="../media/image31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5.xml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28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7.gif"/><Relationship Id="rId4" Type="http://schemas.openxmlformats.org/officeDocument/2006/relationships/image" Target="../media/image10.gif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0.gif"/><Relationship Id="rId4" Type="http://schemas.openxmlformats.org/officeDocument/2006/relationships/image" Target="../media/image22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0.gif"/><Relationship Id="rId4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gif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0.gif"/><Relationship Id="rId4" Type="http://schemas.openxmlformats.org/officeDocument/2006/relationships/image" Target="../media/image2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0.gif"/><Relationship Id="rId4" Type="http://schemas.openxmlformats.org/officeDocument/2006/relationships/image" Target="../media/image25.png"/><Relationship Id="rId5" Type="http://schemas.openxmlformats.org/officeDocument/2006/relationships/image" Target="../media/image4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9.gif"/><Relationship Id="rId4" Type="http://schemas.openxmlformats.org/officeDocument/2006/relationships/image" Target="../media/image10.gif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gif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8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gif"/><Relationship Id="rId4" Type="http://schemas.openxmlformats.org/officeDocument/2006/relationships/image" Target="../media/image4.png"/><Relationship Id="rId5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7.jpg"/><Relationship Id="rId4" Type="http://schemas.openxmlformats.org/officeDocument/2006/relationships/image" Target="../media/image3.png"/><Relationship Id="rId5" Type="http://schemas.openxmlformats.org/officeDocument/2006/relationships/image" Target="../media/image2.png"/><Relationship Id="rId6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38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1"/>
          <p:cNvSpPr txBox="1"/>
          <p:nvPr>
            <p:ph type="ctrTitle"/>
          </p:nvPr>
        </p:nvSpPr>
        <p:spPr>
          <a:xfrm flipH="1">
            <a:off x="728125" y="2968549"/>
            <a:ext cx="3804000" cy="148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150">
                <a:solidFill>
                  <a:schemeClr val="lt1"/>
                </a:solidFill>
                <a:highlight>
                  <a:schemeClr val="lt2"/>
                </a:highlight>
              </a:rPr>
              <a:t>Équipe FA41 - </a:t>
            </a:r>
            <a:endParaRPr sz="3150">
              <a:solidFill>
                <a:schemeClr val="lt1"/>
              </a:solidFill>
              <a:highlight>
                <a:schemeClr val="lt2"/>
              </a:highlight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3150">
                <a:solidFill>
                  <a:schemeClr val="lt1"/>
                </a:solidFill>
                <a:highlight>
                  <a:schemeClr val="lt2"/>
                </a:highlight>
              </a:rPr>
              <a:t>The Inventory Management Ministry</a:t>
            </a:r>
            <a:endParaRPr b="0" sz="3150">
              <a:solidFill>
                <a:schemeClr val="lt1"/>
              </a:solidFill>
              <a:highlight>
                <a:schemeClr val="lt2"/>
              </a:highlight>
              <a:latin typeface="Anton"/>
              <a:ea typeface="Anton"/>
              <a:cs typeface="Anton"/>
              <a:sym typeface="Anton"/>
            </a:endParaRPr>
          </a:p>
        </p:txBody>
      </p:sp>
      <p:sp>
        <p:nvSpPr>
          <p:cNvPr id="383" name="Google Shape;383;p1"/>
          <p:cNvSpPr txBox="1"/>
          <p:nvPr>
            <p:ph idx="1" type="subTitle"/>
          </p:nvPr>
        </p:nvSpPr>
        <p:spPr>
          <a:xfrm flipH="1">
            <a:off x="728125" y="4054175"/>
            <a:ext cx="3804000" cy="7392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Édouard, Mayar, Ryan, Liam, Mamadou.</a:t>
            </a:r>
            <a:endParaRPr/>
          </a:p>
        </p:txBody>
      </p:sp>
      <p:sp>
        <p:nvSpPr>
          <p:cNvPr id="384" name="Google Shape;384;p1"/>
          <p:cNvSpPr txBox="1"/>
          <p:nvPr>
            <p:ph type="ctrTitle"/>
          </p:nvPr>
        </p:nvSpPr>
        <p:spPr>
          <a:xfrm flipH="1">
            <a:off x="728125" y="63706"/>
            <a:ext cx="3478500" cy="3024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7300">
                <a:solidFill>
                  <a:schemeClr val="lt2"/>
                </a:solidFill>
              </a:rPr>
              <a:t>La boîte </a:t>
            </a:r>
            <a:r>
              <a:rPr lang="en" sz="7300"/>
              <a:t>RFID</a:t>
            </a:r>
            <a:r>
              <a:rPr lang="en" sz="8900"/>
              <a:t> </a:t>
            </a:r>
            <a:endParaRPr sz="8900"/>
          </a:p>
        </p:txBody>
      </p:sp>
      <p:sp>
        <p:nvSpPr>
          <p:cNvPr id="385" name="Google Shape;385;p1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6" name="Google Shape;386;p1"/>
          <p:cNvSpPr/>
          <p:nvPr/>
        </p:nvSpPr>
        <p:spPr>
          <a:xfrm>
            <a:off x="6574888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7" name="Google Shape;387;p1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88" name="Google Shape;388;p1"/>
          <p:cNvPicPr preferRelativeResize="0"/>
          <p:nvPr/>
        </p:nvPicPr>
        <p:blipFill rotWithShape="1">
          <a:blip r:embed="rId3">
            <a:alphaModFix/>
          </a:blip>
          <a:srcRect b="8821" l="7555" r="7546" t="8812"/>
          <a:stretch/>
        </p:blipFill>
        <p:spPr>
          <a:xfrm>
            <a:off x="4771900" y="1102536"/>
            <a:ext cx="3804000" cy="3690836"/>
          </a:xfrm>
          <a:prstGeom prst="rect">
            <a:avLst/>
          </a:prstGeom>
          <a:noFill/>
          <a:ln>
            <a:noFill/>
          </a:ln>
        </p:spPr>
      </p:pic>
      <p:pic>
        <p:nvPicPr>
          <p:cNvPr id="389" name="Google Shape;389;p1"/>
          <p:cNvPicPr preferRelativeResize="0"/>
          <p:nvPr/>
        </p:nvPicPr>
        <p:blipFill rotWithShape="1">
          <a:blip r:embed="rId4">
            <a:alphaModFix/>
          </a:blip>
          <a:srcRect b="81709" l="42778" r="44094" t="6693"/>
          <a:stretch/>
        </p:blipFill>
        <p:spPr>
          <a:xfrm flipH="1" rot="10800000">
            <a:off x="4657963" y="889263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390" name="Google Shape;390;p1"/>
          <p:cNvPicPr preferRelativeResize="0"/>
          <p:nvPr/>
        </p:nvPicPr>
        <p:blipFill rotWithShape="1">
          <a:blip r:embed="rId4">
            <a:alphaModFix/>
          </a:blip>
          <a:srcRect b="81493" l="50633" r="43730" t="9751"/>
          <a:stretch/>
        </p:blipFill>
        <p:spPr>
          <a:xfrm flipH="1" rot="10800000">
            <a:off x="4657975" y="30220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1" name="Google Shape;391;p1"/>
          <p:cNvPicPr preferRelativeResize="0"/>
          <p:nvPr/>
        </p:nvPicPr>
        <p:blipFill rotWithShape="1">
          <a:blip r:embed="rId4">
            <a:alphaModFix/>
          </a:blip>
          <a:srcRect b="81709" l="47142" r="44094" t="6693"/>
          <a:stretch/>
        </p:blipFill>
        <p:spPr>
          <a:xfrm flipH="1" rot="10800000">
            <a:off x="8032396" y="2020951"/>
            <a:ext cx="383475" cy="50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29d8ef27624_0_58"/>
          <p:cNvSpPr txBox="1"/>
          <p:nvPr>
            <p:ph idx="1" type="subTitle"/>
          </p:nvPr>
        </p:nvSpPr>
        <p:spPr>
          <a:xfrm flipH="1">
            <a:off x="5253025" y="2284350"/>
            <a:ext cx="3162900" cy="1857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 sz="2300"/>
              <a:t>La boîte RFID</a:t>
            </a:r>
            <a:endParaRPr sz="2300"/>
          </a:p>
        </p:txBody>
      </p:sp>
      <p:sp>
        <p:nvSpPr>
          <p:cNvPr id="546" name="Google Shape;546;g29d8ef27624_0_58"/>
          <p:cNvSpPr txBox="1"/>
          <p:nvPr>
            <p:ph type="title"/>
          </p:nvPr>
        </p:nvSpPr>
        <p:spPr>
          <a:xfrm>
            <a:off x="5356150" y="468350"/>
            <a:ext cx="3059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LE CONCEPT</a:t>
            </a:r>
            <a:endParaRPr>
              <a:solidFill>
                <a:schemeClr val="lt1"/>
              </a:solidFill>
            </a:endParaRPr>
          </a:p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/>
              <a:t>CHOISI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47" name="Google Shape;547;g29d8ef27624_0_58"/>
          <p:cNvSpPr/>
          <p:nvPr/>
        </p:nvSpPr>
        <p:spPr>
          <a:xfrm>
            <a:off x="2246900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FC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8" name="Google Shape;548;g29d8ef27624_0_58"/>
          <p:cNvSpPr/>
          <p:nvPr/>
        </p:nvSpPr>
        <p:spPr>
          <a:xfrm>
            <a:off x="2573350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49" name="Google Shape;549;g29d8ef27624_0_58"/>
          <p:cNvSpPr/>
          <p:nvPr/>
        </p:nvSpPr>
        <p:spPr>
          <a:xfrm>
            <a:off x="2899800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50" name="Google Shape;550;g29d8ef27624_0_58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844163" y="114300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1" name="Google Shape;551;g29d8ef27624_0_58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600725" y="30754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52" name="Google Shape;552;g29d8ef27624_0_58"/>
          <p:cNvPicPr preferRelativeResize="0"/>
          <p:nvPr/>
        </p:nvPicPr>
        <p:blipFill rotWithShape="1">
          <a:blip r:embed="rId3">
            <a:alphaModFix/>
          </a:blip>
          <a:srcRect b="81710" l="46575" r="44095" t="6692"/>
          <a:stretch/>
        </p:blipFill>
        <p:spPr>
          <a:xfrm flipH="1" rot="10800000">
            <a:off x="4554322" y="1549051"/>
            <a:ext cx="40822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3" name="Google Shape;553;g29d8ef27624_0_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55400" y="973067"/>
            <a:ext cx="3633900" cy="3633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dk1"/>
        </a:solidFill>
      </p:bgPr>
    </p:bg>
    <p:spTree>
      <p:nvGrpSpPr>
        <p:cNvPr id="557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29d8ef27624_0_71"/>
          <p:cNvSpPr txBox="1"/>
          <p:nvPr>
            <p:ph idx="6"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LES SOUS-SYSTÈMES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559" name="Google Shape;559;g29d8ef27624_0_71"/>
          <p:cNvSpPr/>
          <p:nvPr/>
        </p:nvSpPr>
        <p:spPr>
          <a:xfrm>
            <a:off x="1488050" y="1873975"/>
            <a:ext cx="618000" cy="61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0" name="Google Shape;560;g29d8ef27624_0_71"/>
          <p:cNvSpPr/>
          <p:nvPr/>
        </p:nvSpPr>
        <p:spPr>
          <a:xfrm>
            <a:off x="4262963" y="1873975"/>
            <a:ext cx="618000" cy="61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1" name="Google Shape;561;g29d8ef27624_0_71"/>
          <p:cNvSpPr/>
          <p:nvPr/>
        </p:nvSpPr>
        <p:spPr>
          <a:xfrm>
            <a:off x="7037906" y="1873975"/>
            <a:ext cx="618000" cy="61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62" name="Google Shape;562;g29d8ef27624_0_71"/>
          <p:cNvSpPr txBox="1"/>
          <p:nvPr>
            <p:ph type="ctrTitle"/>
          </p:nvPr>
        </p:nvSpPr>
        <p:spPr>
          <a:xfrm>
            <a:off x="818000" y="3037088"/>
            <a:ext cx="1958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Le circuit et </a:t>
            </a:r>
            <a:r>
              <a:rPr lang="en"/>
              <a:t>microcontroleur</a:t>
            </a:r>
            <a:endParaRPr/>
          </a:p>
        </p:txBody>
      </p:sp>
      <p:sp>
        <p:nvSpPr>
          <p:cNvPr id="563" name="Google Shape;563;g29d8ef27624_0_71"/>
          <p:cNvSpPr txBox="1"/>
          <p:nvPr>
            <p:ph idx="1" type="subTitle"/>
          </p:nvPr>
        </p:nvSpPr>
        <p:spPr>
          <a:xfrm>
            <a:off x="720050" y="3614847"/>
            <a:ext cx="215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Arduino et MC522</a:t>
            </a:r>
            <a:endParaRPr/>
          </a:p>
        </p:txBody>
      </p:sp>
      <p:sp>
        <p:nvSpPr>
          <p:cNvPr id="564" name="Google Shape;564;g29d8ef27624_0_71"/>
          <p:cNvSpPr txBox="1"/>
          <p:nvPr>
            <p:ph idx="2" type="ctrTitle"/>
          </p:nvPr>
        </p:nvSpPr>
        <p:spPr>
          <a:xfrm>
            <a:off x="3753410" y="3037100"/>
            <a:ext cx="163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Le site web/logiciel</a:t>
            </a:r>
            <a:endParaRPr/>
          </a:p>
        </p:txBody>
      </p:sp>
      <p:sp>
        <p:nvSpPr>
          <p:cNvPr id="565" name="Google Shape;565;g29d8ef27624_0_71"/>
          <p:cNvSpPr txBox="1"/>
          <p:nvPr>
            <p:ph idx="3" type="subTitle"/>
          </p:nvPr>
        </p:nvSpPr>
        <p:spPr>
          <a:xfrm>
            <a:off x="3494963" y="3614847"/>
            <a:ext cx="215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PostgreSQL</a:t>
            </a:r>
            <a:r>
              <a:rPr lang="en"/>
              <a:t> et onrender.com</a:t>
            </a:r>
            <a:endParaRPr/>
          </a:p>
        </p:txBody>
      </p:sp>
      <p:sp>
        <p:nvSpPr>
          <p:cNvPr id="566" name="Google Shape;566;g29d8ef27624_0_71"/>
          <p:cNvSpPr txBox="1"/>
          <p:nvPr>
            <p:ph idx="4" type="ctrTitle"/>
          </p:nvPr>
        </p:nvSpPr>
        <p:spPr>
          <a:xfrm>
            <a:off x="6528350" y="3037100"/>
            <a:ext cx="16371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"/>
              <a:t>La Boîte</a:t>
            </a:r>
            <a:endParaRPr/>
          </a:p>
        </p:txBody>
      </p:sp>
      <p:sp>
        <p:nvSpPr>
          <p:cNvPr id="567" name="Google Shape;567;g29d8ef27624_0_71"/>
          <p:cNvSpPr txBox="1"/>
          <p:nvPr>
            <p:ph idx="5" type="subTitle"/>
          </p:nvPr>
        </p:nvSpPr>
        <p:spPr>
          <a:xfrm>
            <a:off x="6269906" y="3614847"/>
            <a:ext cx="2154000" cy="77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MD</a:t>
            </a:r>
            <a:r>
              <a:rPr lang="en"/>
              <a:t>F et conception inkSpace</a:t>
            </a:r>
            <a:endParaRPr/>
          </a:p>
        </p:txBody>
      </p:sp>
      <p:cxnSp>
        <p:nvCxnSpPr>
          <p:cNvPr id="568" name="Google Shape;568;g29d8ef27624_0_71"/>
          <p:cNvCxnSpPr>
            <a:stCxn id="559" idx="2"/>
            <a:endCxn id="562" idx="0"/>
          </p:cNvCxnSpPr>
          <p:nvPr/>
        </p:nvCxnSpPr>
        <p:spPr>
          <a:xfrm>
            <a:off x="1797050" y="2491975"/>
            <a:ext cx="0" cy="545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69" name="Google Shape;569;g29d8ef27624_0_71"/>
          <p:cNvCxnSpPr>
            <a:stCxn id="560" idx="2"/>
            <a:endCxn id="564" idx="0"/>
          </p:cNvCxnSpPr>
          <p:nvPr/>
        </p:nvCxnSpPr>
        <p:spPr>
          <a:xfrm>
            <a:off x="4571963" y="2491975"/>
            <a:ext cx="0" cy="545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70" name="Google Shape;570;g29d8ef27624_0_71"/>
          <p:cNvCxnSpPr>
            <a:stCxn id="561" idx="2"/>
            <a:endCxn id="566" idx="0"/>
          </p:cNvCxnSpPr>
          <p:nvPr/>
        </p:nvCxnSpPr>
        <p:spPr>
          <a:xfrm>
            <a:off x="7346906" y="2491975"/>
            <a:ext cx="0" cy="545100"/>
          </a:xfrm>
          <a:prstGeom prst="straightConnector1">
            <a:avLst/>
          </a:prstGeom>
          <a:noFill/>
          <a:ln cap="flat" cmpd="sng" w="9525">
            <a:solidFill>
              <a:schemeClr val="lt1"/>
            </a:solidFill>
            <a:prstDash val="solid"/>
            <a:round/>
            <a:headEnd len="sm" w="sm" type="none"/>
            <a:tailEnd len="med" w="med" type="diamond"/>
          </a:ln>
        </p:spPr>
      </p:cxnSp>
      <p:pic>
        <p:nvPicPr>
          <p:cNvPr id="571" name="Google Shape;571;g29d8ef27624_0_71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1157063" y="1593936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2" name="Google Shape;572;g29d8ef27624_0_71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2182238" y="2376174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3" name="Google Shape;573;g29d8ef27624_0_71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3931988" y="1593936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4" name="Google Shape;574;g29d8ef27624_0_71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4957163" y="2376174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5" name="Google Shape;575;g29d8ef27624_0_71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6706913" y="1593936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6" name="Google Shape;576;g29d8ef27624_0_71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7732088" y="2376174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7" name="Google Shape;577;g29d8ef27624_0_7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88047" y="1972851"/>
            <a:ext cx="618000" cy="420236"/>
          </a:xfrm>
          <a:prstGeom prst="rect">
            <a:avLst/>
          </a:prstGeom>
          <a:noFill/>
          <a:ln>
            <a:noFill/>
          </a:ln>
        </p:spPr>
      </p:pic>
      <p:pic>
        <p:nvPicPr>
          <p:cNvPr id="578" name="Google Shape;578;g29d8ef27624_0_7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62975" y="1873975"/>
            <a:ext cx="618000" cy="61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79" name="Google Shape;579;g29d8ef27624_0_7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37900" y="1873941"/>
            <a:ext cx="618000" cy="61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3" name="Shape 5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4" name="Google Shape;584;g29d8ef27624_0_46"/>
          <p:cNvSpPr txBox="1"/>
          <p:nvPr>
            <p:ph type="title"/>
          </p:nvPr>
        </p:nvSpPr>
        <p:spPr>
          <a:xfrm>
            <a:off x="728732" y="574925"/>
            <a:ext cx="2508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n" sz="1800">
                <a:solidFill>
                  <a:schemeClr val="lt1"/>
                </a:solidFill>
              </a:rPr>
              <a:t>Prototype 1</a:t>
            </a:r>
            <a:endParaRPr/>
          </a:p>
        </p:txBody>
      </p:sp>
      <p:pic>
        <p:nvPicPr>
          <p:cNvPr id="585" name="Google Shape;585;g29d8ef27624_0_46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581738" y="1516426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6" name="Google Shape;586;g29d8ef27624_0_46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2882863" y="2597500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87" name="Google Shape;587;g29d8ef27624_0_46"/>
          <p:cNvPicPr preferRelativeResize="0"/>
          <p:nvPr/>
        </p:nvPicPr>
        <p:blipFill rotWithShape="1">
          <a:blip r:embed="rId3">
            <a:alphaModFix/>
          </a:blip>
          <a:srcRect b="81710" l="46960" r="44093" t="6692"/>
          <a:stretch/>
        </p:blipFill>
        <p:spPr>
          <a:xfrm flipH="1" rot="10800000">
            <a:off x="3704621" y="3936601"/>
            <a:ext cx="391449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88" name="Google Shape;588;g29d8ef27624_0_46"/>
          <p:cNvPicPr preferRelativeResize="0"/>
          <p:nvPr/>
        </p:nvPicPr>
        <p:blipFill rotWithShape="1">
          <a:blip r:embed="rId4">
            <a:alphaModFix/>
          </a:blip>
          <a:srcRect b="8899" l="9962" r="8511" t="9227"/>
          <a:stretch/>
        </p:blipFill>
        <p:spPr>
          <a:xfrm rot="-156326">
            <a:off x="545022" y="1865945"/>
            <a:ext cx="3168707" cy="2710659"/>
          </a:xfrm>
          <a:prstGeom prst="rect">
            <a:avLst/>
          </a:prstGeom>
          <a:noFill/>
          <a:ln>
            <a:noFill/>
          </a:ln>
        </p:spPr>
      </p:pic>
      <p:pic>
        <p:nvPicPr>
          <p:cNvPr id="589" name="Google Shape;589;g29d8ef27624_0_46"/>
          <p:cNvPicPr preferRelativeResize="0"/>
          <p:nvPr/>
        </p:nvPicPr>
        <p:blipFill rotWithShape="1">
          <a:blip r:embed="rId5">
            <a:alphaModFix/>
          </a:blip>
          <a:srcRect b="7244" l="0" r="0" t="0"/>
          <a:stretch/>
        </p:blipFill>
        <p:spPr>
          <a:xfrm>
            <a:off x="7131175" y="362275"/>
            <a:ext cx="1743050" cy="1728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0" name="Google Shape;590;g29d8ef27624_0_4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58475" y="2597500"/>
            <a:ext cx="3815750" cy="2115625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g29d8ef27624_0_46"/>
          <p:cNvSpPr txBox="1"/>
          <p:nvPr/>
        </p:nvSpPr>
        <p:spPr>
          <a:xfrm>
            <a:off x="806275" y="4661325"/>
            <a:ext cx="31374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Premier prototype de boîte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592" name="Google Shape;592;g29d8ef27624_0_46"/>
          <p:cNvSpPr txBox="1"/>
          <p:nvPr/>
        </p:nvSpPr>
        <p:spPr>
          <a:xfrm>
            <a:off x="5860600" y="4713125"/>
            <a:ext cx="2635800" cy="234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Prototype</a:t>
            </a: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 de circuit 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96" name="Shape 5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7" name="Google Shape;597;g261eeb949a9_0_54"/>
          <p:cNvSpPr txBox="1"/>
          <p:nvPr>
            <p:ph type="title"/>
          </p:nvPr>
        </p:nvSpPr>
        <p:spPr>
          <a:xfrm>
            <a:off x="1198132" y="148075"/>
            <a:ext cx="2508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Prototype 2</a:t>
            </a:r>
            <a:endParaRPr/>
          </a:p>
        </p:txBody>
      </p:sp>
      <p:pic>
        <p:nvPicPr>
          <p:cNvPr id="598" name="Google Shape;598;g261eeb949a9_0_54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874113" y="242020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9" name="Google Shape;599;g261eeb949a9_0_54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2882863" y="2597500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00" name="Google Shape;600;g261eeb949a9_0_54"/>
          <p:cNvPicPr preferRelativeResize="0"/>
          <p:nvPr/>
        </p:nvPicPr>
        <p:blipFill rotWithShape="1">
          <a:blip r:embed="rId3">
            <a:alphaModFix/>
          </a:blip>
          <a:srcRect b="81710" l="46960" r="44093" t="6692"/>
          <a:stretch/>
        </p:blipFill>
        <p:spPr>
          <a:xfrm flipH="1" rot="10800000">
            <a:off x="3837521" y="4396751"/>
            <a:ext cx="391449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01" name="Google Shape;601;g261eeb949a9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4577" y="206075"/>
            <a:ext cx="2820500" cy="3792276"/>
          </a:xfrm>
          <a:prstGeom prst="rect">
            <a:avLst/>
          </a:prstGeom>
          <a:noFill/>
          <a:ln>
            <a:noFill/>
          </a:ln>
        </p:spPr>
      </p:pic>
      <p:sp>
        <p:nvSpPr>
          <p:cNvPr id="602" name="Google Shape;602;g261eeb949a9_0_54"/>
          <p:cNvSpPr txBox="1"/>
          <p:nvPr/>
        </p:nvSpPr>
        <p:spPr>
          <a:xfrm>
            <a:off x="5704525" y="4223688"/>
            <a:ext cx="2820600" cy="512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1"/>
                </a:solidFill>
                <a:latin typeface="Anaheim"/>
                <a:ea typeface="Anaheim"/>
                <a:cs typeface="Anaheim"/>
                <a:sym typeface="Anaheim"/>
              </a:rPr>
              <a:t>Premier prototype d’interface d’application</a:t>
            </a:r>
            <a:endParaRPr sz="1800">
              <a:solidFill>
                <a:schemeClr val="dk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03" name="Google Shape;603;g261eeb949a9_0_54"/>
          <p:cNvPicPr preferRelativeResize="0"/>
          <p:nvPr/>
        </p:nvPicPr>
        <p:blipFill rotWithShape="1">
          <a:blip r:embed="rId5">
            <a:alphaModFix/>
          </a:blip>
          <a:srcRect b="1403" l="23327" r="21552" t="10877"/>
          <a:stretch/>
        </p:blipFill>
        <p:spPr>
          <a:xfrm>
            <a:off x="430063" y="677613"/>
            <a:ext cx="3276075" cy="2849200"/>
          </a:xfrm>
          <a:prstGeom prst="rect">
            <a:avLst/>
          </a:prstGeom>
          <a:noFill/>
          <a:ln>
            <a:noFill/>
          </a:ln>
        </p:spPr>
      </p:pic>
      <p:sp>
        <p:nvSpPr>
          <p:cNvPr id="604" name="Google Shape;604;g261eeb949a9_0_54"/>
          <p:cNvSpPr txBox="1"/>
          <p:nvPr/>
        </p:nvSpPr>
        <p:spPr>
          <a:xfrm>
            <a:off x="653138" y="3998350"/>
            <a:ext cx="2400900" cy="672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Deuxième prototype de boîte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8" name="Shape 6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Google Shape;609;g261eeb949a9_0_42"/>
          <p:cNvSpPr txBox="1"/>
          <p:nvPr>
            <p:ph type="title"/>
          </p:nvPr>
        </p:nvSpPr>
        <p:spPr>
          <a:xfrm>
            <a:off x="728732" y="574925"/>
            <a:ext cx="2508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Prototype 3</a:t>
            </a:r>
            <a:endParaRPr/>
          </a:p>
        </p:txBody>
      </p:sp>
      <p:pic>
        <p:nvPicPr>
          <p:cNvPr id="610" name="Google Shape;610;g261eeb949a9_0_42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338388" y="141695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1" name="Google Shape;611;g261eeb949a9_0_42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2882863" y="2597500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12" name="Google Shape;612;g261eeb949a9_0_42"/>
          <p:cNvPicPr preferRelativeResize="0"/>
          <p:nvPr/>
        </p:nvPicPr>
        <p:blipFill rotWithShape="1">
          <a:blip r:embed="rId3">
            <a:alphaModFix/>
          </a:blip>
          <a:srcRect b="81710" l="46960" r="44093" t="6692"/>
          <a:stretch/>
        </p:blipFill>
        <p:spPr>
          <a:xfrm flipH="1" rot="10800000">
            <a:off x="3627046" y="4268851"/>
            <a:ext cx="391449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13" name="Google Shape;613;g261eeb949a9_0_42"/>
          <p:cNvPicPr preferRelativeResize="0"/>
          <p:nvPr/>
        </p:nvPicPr>
        <p:blipFill rotWithShape="1">
          <a:blip r:embed="rId4">
            <a:alphaModFix/>
          </a:blip>
          <a:srcRect b="17678" l="0" r="0" t="1192"/>
          <a:stretch/>
        </p:blipFill>
        <p:spPr>
          <a:xfrm>
            <a:off x="479208" y="1157237"/>
            <a:ext cx="3506885" cy="3114525"/>
          </a:xfrm>
          <a:prstGeom prst="rect">
            <a:avLst/>
          </a:prstGeom>
          <a:noFill/>
          <a:ln>
            <a:noFill/>
          </a:ln>
        </p:spPr>
      </p:pic>
      <p:sp>
        <p:nvSpPr>
          <p:cNvPr id="614" name="Google Shape;614;g261eeb949a9_0_42"/>
          <p:cNvSpPr txBox="1"/>
          <p:nvPr/>
        </p:nvSpPr>
        <p:spPr>
          <a:xfrm>
            <a:off x="5588950" y="631325"/>
            <a:ext cx="35637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615" name="Google Shape;615;g261eeb949a9_0_42"/>
          <p:cNvPicPr preferRelativeResize="0"/>
          <p:nvPr/>
        </p:nvPicPr>
        <p:blipFill rotWithShape="1">
          <a:blip r:embed="rId5">
            <a:alphaModFix/>
          </a:blip>
          <a:srcRect b="0" l="0" r="2095" t="0"/>
          <a:stretch/>
        </p:blipFill>
        <p:spPr>
          <a:xfrm>
            <a:off x="5407675" y="2453175"/>
            <a:ext cx="2885975" cy="1911026"/>
          </a:xfrm>
          <a:prstGeom prst="rect">
            <a:avLst/>
          </a:prstGeom>
          <a:noFill/>
          <a:ln>
            <a:noFill/>
          </a:ln>
        </p:spPr>
      </p:pic>
      <p:sp>
        <p:nvSpPr>
          <p:cNvPr id="616" name="Google Shape;616;g261eeb949a9_0_42"/>
          <p:cNvSpPr txBox="1"/>
          <p:nvPr/>
        </p:nvSpPr>
        <p:spPr>
          <a:xfrm>
            <a:off x="5407675" y="446355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nton"/>
                <a:ea typeface="Anton"/>
                <a:cs typeface="Anton"/>
                <a:sym typeface="Anton"/>
              </a:rPr>
              <a:t>Interface web</a:t>
            </a:r>
            <a:endParaRPr sz="2400">
              <a:solidFill>
                <a:schemeClr val="dk1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617" name="Google Shape;617;g261eeb949a9_0_4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61350" y="142800"/>
            <a:ext cx="1961567" cy="2211026"/>
          </a:xfrm>
          <a:prstGeom prst="rect">
            <a:avLst/>
          </a:prstGeom>
          <a:noFill/>
          <a:ln>
            <a:noFill/>
          </a:ln>
        </p:spPr>
      </p:pic>
      <p:sp>
        <p:nvSpPr>
          <p:cNvPr id="618" name="Google Shape;618;g261eeb949a9_0_42"/>
          <p:cNvSpPr txBox="1"/>
          <p:nvPr>
            <p:ph type="title"/>
          </p:nvPr>
        </p:nvSpPr>
        <p:spPr>
          <a:xfrm>
            <a:off x="479100" y="4499450"/>
            <a:ext cx="35070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L’esquisse de la </a:t>
            </a:r>
            <a:r>
              <a:rPr lang="en"/>
              <a:t>Boîte RFID</a:t>
            </a:r>
            <a:endParaRPr/>
          </a:p>
        </p:txBody>
      </p:sp>
      <p:sp>
        <p:nvSpPr>
          <p:cNvPr id="619" name="Google Shape;619;g261eeb949a9_0_42"/>
          <p:cNvSpPr txBox="1"/>
          <p:nvPr/>
        </p:nvSpPr>
        <p:spPr>
          <a:xfrm>
            <a:off x="4889525" y="271050"/>
            <a:ext cx="11250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aheim"/>
                <a:ea typeface="Anaheim"/>
                <a:cs typeface="Anaheim"/>
                <a:sym typeface="Anaheim"/>
              </a:rPr>
              <a:t>ESP8266</a:t>
            </a:r>
            <a:endParaRPr sz="1800">
              <a:solidFill>
                <a:schemeClr val="accen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620" name="Google Shape;620;g261eeb949a9_0_42"/>
          <p:cNvSpPr txBox="1"/>
          <p:nvPr/>
        </p:nvSpPr>
        <p:spPr>
          <a:xfrm>
            <a:off x="8147225" y="1416888"/>
            <a:ext cx="1125000" cy="507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chemeClr val="accent1"/>
                </a:solidFill>
                <a:latin typeface="Anaheim"/>
                <a:ea typeface="Anaheim"/>
                <a:cs typeface="Anaheim"/>
                <a:sym typeface="Anaheim"/>
              </a:rPr>
              <a:t>MC522</a:t>
            </a:r>
            <a:endParaRPr sz="1800">
              <a:solidFill>
                <a:schemeClr val="accent1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4" name="Shape 6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" name="Google Shape;625;p9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SUR QUOI</a:t>
            </a:r>
            <a:r>
              <a:rPr lang="en"/>
              <a:t> </a:t>
            </a:r>
            <a:r>
              <a:rPr lang="en">
                <a:solidFill>
                  <a:schemeClr val="dk2"/>
                </a:solidFill>
              </a:rPr>
              <a:t>NOUS TRAVAILLONS</a:t>
            </a:r>
            <a:endParaRPr/>
          </a:p>
        </p:txBody>
      </p:sp>
      <p:sp>
        <p:nvSpPr>
          <p:cNvPr id="626" name="Google Shape;626;p9"/>
          <p:cNvSpPr txBox="1"/>
          <p:nvPr>
            <p:ph idx="1" type="subTitle"/>
          </p:nvPr>
        </p:nvSpPr>
        <p:spPr>
          <a:xfrm>
            <a:off x="905768" y="3696900"/>
            <a:ext cx="14838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Fiabilité et cohérence</a:t>
            </a:r>
            <a:endParaRPr/>
          </a:p>
        </p:txBody>
      </p:sp>
      <p:sp>
        <p:nvSpPr>
          <p:cNvPr id="627" name="Google Shape;627;p9"/>
          <p:cNvSpPr txBox="1"/>
          <p:nvPr>
            <p:ph idx="2" type="subTitle"/>
          </p:nvPr>
        </p:nvSpPr>
        <p:spPr>
          <a:xfrm>
            <a:off x="6756832" y="3696900"/>
            <a:ext cx="1481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r>
              <a:rPr lang="en"/>
              <a:t>Qualité des produits ou des services</a:t>
            </a:r>
            <a:endParaRPr/>
          </a:p>
        </p:txBody>
      </p:sp>
      <p:sp>
        <p:nvSpPr>
          <p:cNvPr id="628" name="Google Shape;628;p9"/>
          <p:cNvSpPr txBox="1"/>
          <p:nvPr>
            <p:ph idx="3" type="subTitle"/>
          </p:nvPr>
        </p:nvSpPr>
        <p:spPr>
          <a:xfrm>
            <a:off x="2857723" y="3696900"/>
            <a:ext cx="1481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Transparence et communication</a:t>
            </a:r>
            <a:endParaRPr/>
          </a:p>
        </p:txBody>
      </p:sp>
      <p:sp>
        <p:nvSpPr>
          <p:cNvPr id="629" name="Google Shape;629;p9"/>
          <p:cNvSpPr txBox="1"/>
          <p:nvPr>
            <p:ph idx="4" type="subTitle"/>
          </p:nvPr>
        </p:nvSpPr>
        <p:spPr>
          <a:xfrm>
            <a:off x="4807277" y="3696900"/>
            <a:ext cx="1481400" cy="75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1600"/>
              </a:spcAft>
              <a:buNone/>
            </a:pPr>
            <a:r>
              <a:rPr lang="en"/>
              <a:t>Excellence du service à la clientèle</a:t>
            </a:r>
            <a:endParaRPr/>
          </a:p>
        </p:txBody>
      </p:sp>
      <p:sp>
        <p:nvSpPr>
          <p:cNvPr id="630" name="Google Shape;630;p9"/>
          <p:cNvSpPr txBox="1"/>
          <p:nvPr>
            <p:ph idx="5" type="title"/>
          </p:nvPr>
        </p:nvSpPr>
        <p:spPr>
          <a:xfrm>
            <a:off x="6756832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75%</a:t>
            </a:r>
            <a:endParaRPr/>
          </a:p>
        </p:txBody>
      </p:sp>
      <p:sp>
        <p:nvSpPr>
          <p:cNvPr id="631" name="Google Shape;631;p9"/>
          <p:cNvSpPr txBox="1"/>
          <p:nvPr>
            <p:ph idx="6" type="title"/>
          </p:nvPr>
        </p:nvSpPr>
        <p:spPr>
          <a:xfrm>
            <a:off x="2857723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lt2"/>
                </a:solidFill>
              </a:rPr>
              <a:t>60%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632" name="Google Shape;632;p9"/>
          <p:cNvSpPr txBox="1"/>
          <p:nvPr>
            <p:ph idx="7" type="title"/>
          </p:nvPr>
        </p:nvSpPr>
        <p:spPr>
          <a:xfrm>
            <a:off x="4807277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accent4"/>
                </a:solidFill>
              </a:rPr>
              <a:t>30%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33" name="Google Shape;633;p9"/>
          <p:cNvSpPr txBox="1"/>
          <p:nvPr>
            <p:ph idx="8" type="title"/>
          </p:nvPr>
        </p:nvSpPr>
        <p:spPr>
          <a:xfrm>
            <a:off x="905768" y="1541500"/>
            <a:ext cx="148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40%</a:t>
            </a:r>
            <a:endParaRPr/>
          </a:p>
        </p:txBody>
      </p:sp>
      <p:grpSp>
        <p:nvGrpSpPr>
          <p:cNvPr id="634" name="Google Shape;634;p9"/>
          <p:cNvGrpSpPr/>
          <p:nvPr/>
        </p:nvGrpSpPr>
        <p:grpSpPr>
          <a:xfrm>
            <a:off x="1065113" y="2325543"/>
            <a:ext cx="1165106" cy="1165106"/>
            <a:chOff x="5681300" y="2527788"/>
            <a:chExt cx="805800" cy="805800"/>
          </a:xfrm>
        </p:grpSpPr>
        <p:sp>
          <p:nvSpPr>
            <p:cNvPr id="635" name="Google Shape;635;p9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9"/>
            <p:cNvSpPr/>
            <p:nvPr/>
          </p:nvSpPr>
          <p:spPr>
            <a:xfrm>
              <a:off x="5684023" y="2530524"/>
              <a:ext cx="800400" cy="800400"/>
            </a:xfrm>
            <a:prstGeom prst="pie">
              <a:avLst>
                <a:gd fmla="val 0" name="adj1"/>
                <a:gd fmla="val 9016042" name="adj2"/>
              </a:avLst>
            </a:prstGeom>
            <a:solidFill>
              <a:schemeClr val="accent6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37" name="Google Shape;637;p9"/>
          <p:cNvGrpSpPr/>
          <p:nvPr/>
        </p:nvGrpSpPr>
        <p:grpSpPr>
          <a:xfrm>
            <a:off x="3015068" y="2325543"/>
            <a:ext cx="1165106" cy="1165106"/>
            <a:chOff x="5681300" y="2527788"/>
            <a:chExt cx="805800" cy="805800"/>
          </a:xfrm>
        </p:grpSpPr>
        <p:sp>
          <p:nvSpPr>
            <p:cNvPr id="638" name="Google Shape;638;p9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9"/>
            <p:cNvSpPr/>
            <p:nvPr/>
          </p:nvSpPr>
          <p:spPr>
            <a:xfrm>
              <a:off x="5684451" y="2530939"/>
              <a:ext cx="799200" cy="799200"/>
            </a:xfrm>
            <a:prstGeom prst="pie">
              <a:avLst>
                <a:gd fmla="val 0" name="adj1"/>
                <a:gd fmla="val 12200300" name="adj2"/>
              </a:avLst>
            </a:prstGeom>
            <a:solidFill>
              <a:schemeClr val="accent5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0" name="Google Shape;640;p9"/>
          <p:cNvGrpSpPr/>
          <p:nvPr/>
        </p:nvGrpSpPr>
        <p:grpSpPr>
          <a:xfrm>
            <a:off x="4965023" y="2325543"/>
            <a:ext cx="1165106" cy="1165106"/>
            <a:chOff x="5681300" y="2527788"/>
            <a:chExt cx="805800" cy="805800"/>
          </a:xfrm>
        </p:grpSpPr>
        <p:sp>
          <p:nvSpPr>
            <p:cNvPr id="641" name="Google Shape;641;p9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9"/>
            <p:cNvSpPr/>
            <p:nvPr/>
          </p:nvSpPr>
          <p:spPr>
            <a:xfrm>
              <a:off x="5684154" y="2530645"/>
              <a:ext cx="800100" cy="800100"/>
            </a:xfrm>
            <a:prstGeom prst="pie">
              <a:avLst>
                <a:gd fmla="val 9537641" name="adj1"/>
                <a:gd fmla="val 16200000" name="adj2"/>
              </a:avLst>
            </a:prstGeom>
            <a:solidFill>
              <a:schemeClr val="accent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643" name="Google Shape;643;p9"/>
          <p:cNvGrpSpPr/>
          <p:nvPr/>
        </p:nvGrpSpPr>
        <p:grpSpPr>
          <a:xfrm>
            <a:off x="6914978" y="2325543"/>
            <a:ext cx="1165106" cy="1165106"/>
            <a:chOff x="5681300" y="2527788"/>
            <a:chExt cx="805800" cy="805800"/>
          </a:xfrm>
        </p:grpSpPr>
        <p:sp>
          <p:nvSpPr>
            <p:cNvPr id="644" name="Google Shape;644;p9"/>
            <p:cNvSpPr/>
            <p:nvPr/>
          </p:nvSpPr>
          <p:spPr>
            <a:xfrm>
              <a:off x="5681300" y="2527788"/>
              <a:ext cx="805800" cy="805800"/>
            </a:xfrm>
            <a:prstGeom prst="ellipse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45" name="Google Shape;645;p9"/>
            <p:cNvSpPr/>
            <p:nvPr/>
          </p:nvSpPr>
          <p:spPr>
            <a:xfrm>
              <a:off x="5681300" y="2527788"/>
              <a:ext cx="805800" cy="805800"/>
            </a:xfrm>
            <a:prstGeom prst="pie">
              <a:avLst>
                <a:gd fmla="val 0" name="adj1"/>
                <a:gd fmla="val 16200000" name="adj2"/>
              </a:avLst>
            </a:prstGeom>
            <a:solidFill>
              <a:schemeClr val="accent3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cxnSp>
        <p:nvCxnSpPr>
          <p:cNvPr id="646" name="Google Shape;646;p9"/>
          <p:cNvCxnSpPr>
            <a:stCxn id="635" idx="0"/>
            <a:endCxn id="633" idx="2"/>
          </p:cNvCxnSpPr>
          <p:nvPr/>
        </p:nvCxnSpPr>
        <p:spPr>
          <a:xfrm rot="10800000">
            <a:off x="1647666" y="2119443"/>
            <a:ext cx="0" cy="206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647" name="Google Shape;647;p9"/>
          <p:cNvCxnSpPr>
            <a:stCxn id="638" idx="0"/>
            <a:endCxn id="631" idx="2"/>
          </p:cNvCxnSpPr>
          <p:nvPr/>
        </p:nvCxnSpPr>
        <p:spPr>
          <a:xfrm flipH="1" rot="10800000">
            <a:off x="3597621" y="2119443"/>
            <a:ext cx="900" cy="206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648" name="Google Shape;648;p9"/>
          <p:cNvCxnSpPr>
            <a:stCxn id="642" idx="3"/>
            <a:endCxn id="632" idx="2"/>
          </p:cNvCxnSpPr>
          <p:nvPr/>
        </p:nvCxnSpPr>
        <p:spPr>
          <a:xfrm flipH="1" rot="10800000">
            <a:off x="5547582" y="2119374"/>
            <a:ext cx="300" cy="210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649" name="Google Shape;649;p9"/>
          <p:cNvCxnSpPr>
            <a:stCxn id="645" idx="3"/>
            <a:endCxn id="630" idx="2"/>
          </p:cNvCxnSpPr>
          <p:nvPr/>
        </p:nvCxnSpPr>
        <p:spPr>
          <a:xfrm rot="10800000">
            <a:off x="7497531" y="2119443"/>
            <a:ext cx="0" cy="206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3" name="Shape 6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Google Shape;654;p12"/>
          <p:cNvSpPr txBox="1"/>
          <p:nvPr>
            <p:ph idx="1" type="subTitle"/>
          </p:nvPr>
        </p:nvSpPr>
        <p:spPr>
          <a:xfrm>
            <a:off x="720025" y="2033275"/>
            <a:ext cx="3086100" cy="2044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Les besoins du client sont prioritaires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F</a:t>
            </a:r>
            <a:r>
              <a:rPr lang="en"/>
              <a:t>ournir au client un outil efficace 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Contribuer directement à l'efficacité des opérations du client</a:t>
            </a:r>
            <a:endParaRPr/>
          </a:p>
        </p:txBody>
      </p:sp>
      <p:sp>
        <p:nvSpPr>
          <p:cNvPr id="655" name="Google Shape;655;p12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6" name="Google Shape;656;p12"/>
          <p:cNvSpPr/>
          <p:nvPr/>
        </p:nvSpPr>
        <p:spPr>
          <a:xfrm>
            <a:off x="6579914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7" name="Google Shape;657;p12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8" name="Google Shape;658;p12"/>
          <p:cNvSpPr txBox="1"/>
          <p:nvPr>
            <p:ph type="ctrTitle"/>
          </p:nvPr>
        </p:nvSpPr>
        <p:spPr>
          <a:xfrm>
            <a:off x="720025" y="459150"/>
            <a:ext cx="31611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À PROPOS DU </a:t>
            </a:r>
            <a:r>
              <a:rPr lang="en">
                <a:solidFill>
                  <a:schemeClr val="dk2"/>
                </a:solidFill>
              </a:rPr>
              <a:t>PROJET</a:t>
            </a:r>
            <a:endParaRPr>
              <a:solidFill>
                <a:schemeClr val="dk2"/>
              </a:solidFill>
            </a:endParaRPr>
          </a:p>
        </p:txBody>
      </p:sp>
      <p:pic>
        <p:nvPicPr>
          <p:cNvPr id="659" name="Google Shape;659;p12"/>
          <p:cNvPicPr preferRelativeResize="0"/>
          <p:nvPr/>
        </p:nvPicPr>
        <p:blipFill rotWithShape="1">
          <a:blip r:embed="rId3">
            <a:alphaModFix/>
          </a:blip>
          <a:srcRect b="12846" l="0" r="0" t="20522"/>
          <a:stretch/>
        </p:blipFill>
        <p:spPr>
          <a:xfrm>
            <a:off x="4954425" y="1136437"/>
            <a:ext cx="3467475" cy="3465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3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5"/>
          <p:cNvSpPr txBox="1"/>
          <p:nvPr>
            <p:ph idx="1" type="subTitle"/>
          </p:nvPr>
        </p:nvSpPr>
        <p:spPr>
          <a:xfrm flipH="1">
            <a:off x="5253025" y="2284350"/>
            <a:ext cx="3162900" cy="2448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Nous sommes: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Engagés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Travaillants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Attentifs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Dévoués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Motivés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Passionnés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-"/>
            </a:pPr>
            <a:r>
              <a:rPr lang="en"/>
              <a:t>Consciencieux</a:t>
            </a:r>
            <a:endParaRPr/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5" name="Google Shape;665;p5"/>
          <p:cNvSpPr txBox="1"/>
          <p:nvPr>
            <p:ph type="title"/>
          </p:nvPr>
        </p:nvSpPr>
        <p:spPr>
          <a:xfrm>
            <a:off x="5356150" y="468350"/>
            <a:ext cx="3059700" cy="1671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">
                <a:solidFill>
                  <a:schemeClr val="lt1"/>
                </a:solidFill>
              </a:rPr>
              <a:t>NOTRE</a:t>
            </a:r>
            <a:r>
              <a:rPr lang="en">
                <a:solidFill>
                  <a:schemeClr val="lt1"/>
                </a:solidFill>
              </a:rPr>
              <a:t> </a:t>
            </a:r>
            <a:r>
              <a:rPr lang="en"/>
              <a:t>ÉQUIPE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666" name="Google Shape;666;p5"/>
          <p:cNvSpPr/>
          <p:nvPr/>
        </p:nvSpPr>
        <p:spPr>
          <a:xfrm>
            <a:off x="2246900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EFC05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7" name="Google Shape;667;p5"/>
          <p:cNvSpPr/>
          <p:nvPr/>
        </p:nvSpPr>
        <p:spPr>
          <a:xfrm>
            <a:off x="2573350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68" name="Google Shape;668;p5"/>
          <p:cNvSpPr/>
          <p:nvPr/>
        </p:nvSpPr>
        <p:spPr>
          <a:xfrm>
            <a:off x="2899800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669" name="Google Shape;669;p5"/>
          <p:cNvPicPr preferRelativeResize="0"/>
          <p:nvPr/>
        </p:nvPicPr>
        <p:blipFill rotWithShape="1">
          <a:blip r:embed="rId3">
            <a:alphaModFix/>
          </a:blip>
          <a:srcRect b="12184" l="4636" r="4636" t="12184"/>
          <a:stretch/>
        </p:blipFill>
        <p:spPr>
          <a:xfrm>
            <a:off x="739625" y="1398200"/>
            <a:ext cx="4000650" cy="333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0" name="Google Shape;670;p5"/>
          <p:cNvPicPr preferRelativeResize="0"/>
          <p:nvPr/>
        </p:nvPicPr>
        <p:blipFill rotWithShape="1">
          <a:blip r:embed="rId4">
            <a:alphaModFix/>
          </a:blip>
          <a:srcRect b="81710" l="42779" r="44093" t="6692"/>
          <a:stretch/>
        </p:blipFill>
        <p:spPr>
          <a:xfrm flipH="1" rot="10800000">
            <a:off x="844163" y="114300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71" name="Google Shape;671;p5"/>
          <p:cNvPicPr preferRelativeResize="0"/>
          <p:nvPr/>
        </p:nvPicPr>
        <p:blipFill rotWithShape="1">
          <a:blip r:embed="rId4">
            <a:alphaModFix/>
          </a:blip>
          <a:srcRect b="81492" l="50633" r="43731" t="9752"/>
          <a:stretch/>
        </p:blipFill>
        <p:spPr>
          <a:xfrm flipH="1" rot="10800000">
            <a:off x="600725" y="30754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2" name="Google Shape;672;p5"/>
          <p:cNvPicPr preferRelativeResize="0"/>
          <p:nvPr/>
        </p:nvPicPr>
        <p:blipFill rotWithShape="1">
          <a:blip r:embed="rId4">
            <a:alphaModFix/>
          </a:blip>
          <a:srcRect b="81710" l="46575" r="44095" t="6692"/>
          <a:stretch/>
        </p:blipFill>
        <p:spPr>
          <a:xfrm flipH="1" rot="10800000">
            <a:off x="4554322" y="1549051"/>
            <a:ext cx="408225" cy="50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6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p8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Essais et difficultés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678" name="Google Shape;678;p8"/>
          <p:cNvSpPr txBox="1"/>
          <p:nvPr/>
        </p:nvSpPr>
        <p:spPr>
          <a:xfrm>
            <a:off x="4002299" y="2482688"/>
            <a:ext cx="4902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Efficacité</a:t>
            </a: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 et importance de la communication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Competences diverses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Créativité</a:t>
            </a: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 dans le travail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Perseverance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679" name="Google Shape;679;p8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7859363" y="81310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0" name="Google Shape;680;p8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6237263" y="2989363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1" name="Google Shape;681;p8"/>
          <p:cNvPicPr preferRelativeResize="0"/>
          <p:nvPr/>
        </p:nvPicPr>
        <p:blipFill rotWithShape="1">
          <a:blip r:embed="rId3">
            <a:alphaModFix/>
          </a:blip>
          <a:srcRect b="81710" l="46575" r="44095" t="6692"/>
          <a:stretch/>
        </p:blipFill>
        <p:spPr>
          <a:xfrm flipH="1" rot="10800000">
            <a:off x="5382847" y="4093763"/>
            <a:ext cx="40822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82" name="Google Shape;682;p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025" y="1320575"/>
            <a:ext cx="3768275" cy="2791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6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g261eeb949a9_0_105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Lecons apprises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688" name="Google Shape;688;g261eeb949a9_0_105"/>
          <p:cNvSpPr txBox="1"/>
          <p:nvPr/>
        </p:nvSpPr>
        <p:spPr>
          <a:xfrm>
            <a:off x="1410599" y="2572325"/>
            <a:ext cx="4902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Efficacité et importance de la communication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Competences diverses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Créativité dans le travail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Perseverance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689" name="Google Shape;689;g261eeb949a9_0_105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7859363" y="81310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0" name="Google Shape;690;g261eeb949a9_0_105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3645563" y="3079000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91" name="Google Shape;691;g261eeb949a9_0_105"/>
          <p:cNvPicPr preferRelativeResize="0"/>
          <p:nvPr/>
        </p:nvPicPr>
        <p:blipFill rotWithShape="1">
          <a:blip r:embed="rId3">
            <a:alphaModFix/>
          </a:blip>
          <a:srcRect b="81710" l="46575" r="44095" t="6692"/>
          <a:stretch/>
        </p:blipFill>
        <p:spPr>
          <a:xfrm flipH="1" rot="10800000">
            <a:off x="5728397" y="3984026"/>
            <a:ext cx="40822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2" name="Google Shape;692;g261eeb949a9_0_10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65899" y="147297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5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4"/>
          <p:cNvSpPr txBox="1"/>
          <p:nvPr>
            <p:ph type="ctrTitle"/>
          </p:nvPr>
        </p:nvSpPr>
        <p:spPr>
          <a:xfrm>
            <a:off x="1457174" y="623850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Introduction</a:t>
            </a:r>
            <a:endParaRPr/>
          </a:p>
        </p:txBody>
      </p:sp>
      <p:sp>
        <p:nvSpPr>
          <p:cNvPr id="397" name="Google Shape;397;p4"/>
          <p:cNvSpPr txBox="1"/>
          <p:nvPr>
            <p:ph idx="2" type="ctrTitle"/>
          </p:nvPr>
        </p:nvSpPr>
        <p:spPr>
          <a:xfrm>
            <a:off x="1457175" y="1334000"/>
            <a:ext cx="41691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Notre plan de projet de conception</a:t>
            </a:r>
            <a:endParaRPr/>
          </a:p>
        </p:txBody>
      </p:sp>
      <p:sp>
        <p:nvSpPr>
          <p:cNvPr id="398" name="Google Shape;398;p4"/>
          <p:cNvSpPr txBox="1"/>
          <p:nvPr>
            <p:ph idx="4" type="ctrTitle"/>
          </p:nvPr>
        </p:nvSpPr>
        <p:spPr>
          <a:xfrm>
            <a:off x="1457176" y="2040550"/>
            <a:ext cx="56976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Nos options</a:t>
            </a:r>
            <a:endParaRPr/>
          </a:p>
        </p:txBody>
      </p:sp>
      <p:sp>
        <p:nvSpPr>
          <p:cNvPr id="399" name="Google Shape;399;p4"/>
          <p:cNvSpPr txBox="1"/>
          <p:nvPr>
            <p:ph idx="6" type="ctrTitle"/>
          </p:nvPr>
        </p:nvSpPr>
        <p:spPr>
          <a:xfrm>
            <a:off x="1457175" y="2750675"/>
            <a:ext cx="52989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Le concept choisi-Les sous systemes </a:t>
            </a:r>
            <a:endParaRPr/>
          </a:p>
        </p:txBody>
      </p:sp>
      <p:sp>
        <p:nvSpPr>
          <p:cNvPr id="400" name="Google Shape;400;p4"/>
          <p:cNvSpPr txBox="1"/>
          <p:nvPr>
            <p:ph idx="8" type="ctrTitle"/>
          </p:nvPr>
        </p:nvSpPr>
        <p:spPr>
          <a:xfrm>
            <a:off x="1457175" y="3460825"/>
            <a:ext cx="6574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Prototypes (1,2,3)</a:t>
            </a:r>
            <a:endParaRPr/>
          </a:p>
        </p:txBody>
      </p:sp>
      <p:sp>
        <p:nvSpPr>
          <p:cNvPr id="401" name="Google Shape;401;p4"/>
          <p:cNvSpPr txBox="1"/>
          <p:nvPr>
            <p:ph idx="13" type="ctrTitle"/>
          </p:nvPr>
        </p:nvSpPr>
        <p:spPr>
          <a:xfrm>
            <a:off x="1457174" y="4167375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Notre équipe</a:t>
            </a:r>
            <a:endParaRPr/>
          </a:p>
        </p:txBody>
      </p:sp>
      <p:grpSp>
        <p:nvGrpSpPr>
          <p:cNvPr id="402" name="Google Shape;402;p4"/>
          <p:cNvGrpSpPr/>
          <p:nvPr/>
        </p:nvGrpSpPr>
        <p:grpSpPr>
          <a:xfrm>
            <a:off x="874924" y="1126823"/>
            <a:ext cx="7394302" cy="64500"/>
            <a:chOff x="912012" y="1127925"/>
            <a:chExt cx="7329800" cy="64500"/>
          </a:xfrm>
        </p:grpSpPr>
        <p:sp>
          <p:nvSpPr>
            <p:cNvPr id="403" name="Google Shape;403;p4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4" name="Google Shape;404;p4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05" name="Google Shape;405;p4"/>
          <p:cNvGrpSpPr/>
          <p:nvPr/>
        </p:nvGrpSpPr>
        <p:grpSpPr>
          <a:xfrm>
            <a:off x="874924" y="1833368"/>
            <a:ext cx="7394302" cy="64500"/>
            <a:chOff x="912012" y="1127925"/>
            <a:chExt cx="7329800" cy="64500"/>
          </a:xfrm>
        </p:grpSpPr>
        <p:sp>
          <p:nvSpPr>
            <p:cNvPr id="406" name="Google Shape;406;p4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07" name="Google Shape;407;p4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08" name="Google Shape;408;p4"/>
          <p:cNvGrpSpPr/>
          <p:nvPr/>
        </p:nvGrpSpPr>
        <p:grpSpPr>
          <a:xfrm>
            <a:off x="874924" y="2543513"/>
            <a:ext cx="7394302" cy="64500"/>
            <a:chOff x="912012" y="1127925"/>
            <a:chExt cx="7329800" cy="64500"/>
          </a:xfrm>
        </p:grpSpPr>
        <p:sp>
          <p:nvSpPr>
            <p:cNvPr id="409" name="Google Shape;409;p4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0" name="Google Shape;410;p4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11" name="Google Shape;411;p4"/>
          <p:cNvGrpSpPr/>
          <p:nvPr/>
        </p:nvGrpSpPr>
        <p:grpSpPr>
          <a:xfrm>
            <a:off x="874924" y="3253657"/>
            <a:ext cx="7394302" cy="64500"/>
            <a:chOff x="912012" y="1127925"/>
            <a:chExt cx="7329800" cy="64500"/>
          </a:xfrm>
        </p:grpSpPr>
        <p:sp>
          <p:nvSpPr>
            <p:cNvPr id="412" name="Google Shape;412;p4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3" name="Google Shape;413;p4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14" name="Google Shape;414;p4"/>
          <p:cNvGrpSpPr/>
          <p:nvPr/>
        </p:nvGrpSpPr>
        <p:grpSpPr>
          <a:xfrm>
            <a:off x="874924" y="3960203"/>
            <a:ext cx="7394302" cy="64500"/>
            <a:chOff x="912012" y="1127925"/>
            <a:chExt cx="7329800" cy="64500"/>
          </a:xfrm>
        </p:grpSpPr>
        <p:sp>
          <p:nvSpPr>
            <p:cNvPr id="415" name="Google Shape;415;p4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16" name="Google Shape;416;p4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17" name="Google Shape;417;p4"/>
          <p:cNvSpPr/>
          <p:nvPr/>
        </p:nvSpPr>
        <p:spPr>
          <a:xfrm>
            <a:off x="874924" y="579600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8" name="Google Shape;418;p4"/>
          <p:cNvSpPr/>
          <p:nvPr/>
        </p:nvSpPr>
        <p:spPr>
          <a:xfrm>
            <a:off x="874924" y="1289265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19" name="Google Shape;419;p4"/>
          <p:cNvSpPr/>
          <p:nvPr/>
        </p:nvSpPr>
        <p:spPr>
          <a:xfrm>
            <a:off x="874924" y="1991911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0" name="Google Shape;420;p4"/>
          <p:cNvSpPr/>
          <p:nvPr/>
        </p:nvSpPr>
        <p:spPr>
          <a:xfrm>
            <a:off x="874924" y="2698895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1" name="Google Shape;421;p4"/>
          <p:cNvSpPr/>
          <p:nvPr/>
        </p:nvSpPr>
        <p:spPr>
          <a:xfrm>
            <a:off x="874924" y="3410810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2" name="Google Shape;422;p4"/>
          <p:cNvSpPr/>
          <p:nvPr/>
        </p:nvSpPr>
        <p:spPr>
          <a:xfrm>
            <a:off x="874924" y="4123125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3" name="Google Shape;423;p4"/>
          <p:cNvSpPr txBox="1"/>
          <p:nvPr>
            <p:ph idx="15" type="title"/>
          </p:nvPr>
        </p:nvSpPr>
        <p:spPr>
          <a:xfrm>
            <a:off x="874774" y="577200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424" name="Google Shape;424;p4"/>
          <p:cNvSpPr txBox="1"/>
          <p:nvPr>
            <p:ph idx="16" type="title"/>
          </p:nvPr>
        </p:nvSpPr>
        <p:spPr>
          <a:xfrm>
            <a:off x="874924" y="128686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425" name="Google Shape;425;p4"/>
          <p:cNvSpPr txBox="1"/>
          <p:nvPr>
            <p:ph idx="17" type="title"/>
          </p:nvPr>
        </p:nvSpPr>
        <p:spPr>
          <a:xfrm>
            <a:off x="874774" y="1996530"/>
            <a:ext cx="448500" cy="4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426" name="Google Shape;426;p4"/>
          <p:cNvSpPr txBox="1"/>
          <p:nvPr>
            <p:ph idx="18" type="title"/>
          </p:nvPr>
        </p:nvSpPr>
        <p:spPr>
          <a:xfrm>
            <a:off x="874924" y="270139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04</a:t>
            </a:r>
            <a:endParaRPr/>
          </a:p>
        </p:txBody>
      </p:sp>
      <p:sp>
        <p:nvSpPr>
          <p:cNvPr id="427" name="Google Shape;427;p4"/>
          <p:cNvSpPr txBox="1"/>
          <p:nvPr>
            <p:ph idx="19" type="title"/>
          </p:nvPr>
        </p:nvSpPr>
        <p:spPr>
          <a:xfrm>
            <a:off x="874774" y="412072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06</a:t>
            </a:r>
            <a:endParaRPr/>
          </a:p>
        </p:txBody>
      </p:sp>
      <p:sp>
        <p:nvSpPr>
          <p:cNvPr id="428" name="Google Shape;428;p4"/>
          <p:cNvSpPr txBox="1"/>
          <p:nvPr>
            <p:ph idx="20" type="title"/>
          </p:nvPr>
        </p:nvSpPr>
        <p:spPr>
          <a:xfrm>
            <a:off x="874774" y="3411060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05</a:t>
            </a:r>
            <a:endParaRPr/>
          </a:p>
        </p:txBody>
      </p:sp>
      <p:pic>
        <p:nvPicPr>
          <p:cNvPr id="429" name="Google Shape;429;p4"/>
          <p:cNvPicPr preferRelativeResize="0"/>
          <p:nvPr/>
        </p:nvPicPr>
        <p:blipFill rotWithShape="1">
          <a:blip r:embed="rId3">
            <a:alphaModFix/>
          </a:blip>
          <a:srcRect b="81493" l="50633" r="43730" t="9751"/>
          <a:stretch/>
        </p:blipFill>
        <p:spPr>
          <a:xfrm flipH="1" rot="10800000">
            <a:off x="298575" y="17400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0" name="Google Shape;430;p4"/>
          <p:cNvPicPr preferRelativeResize="0"/>
          <p:nvPr/>
        </p:nvPicPr>
        <p:blipFill rotWithShape="1">
          <a:blip r:embed="rId3">
            <a:alphaModFix/>
          </a:blip>
          <a:srcRect b="81709" l="47142" r="44094" t="6693"/>
          <a:stretch/>
        </p:blipFill>
        <p:spPr>
          <a:xfrm flipH="1" rot="10800000">
            <a:off x="8607771" y="3318138"/>
            <a:ext cx="38347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1" name="Google Shape;431;p4"/>
          <p:cNvPicPr preferRelativeResize="0"/>
          <p:nvPr/>
        </p:nvPicPr>
        <p:blipFill rotWithShape="1">
          <a:blip r:embed="rId3">
            <a:alphaModFix/>
          </a:blip>
          <a:srcRect b="81493" l="50633" r="43730" t="9751"/>
          <a:stretch/>
        </p:blipFill>
        <p:spPr>
          <a:xfrm flipH="1" rot="10800000">
            <a:off x="8607775" y="844725"/>
            <a:ext cx="254775" cy="3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6" name="Shape 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Google Shape;697;g261eeb949a9_0_95"/>
          <p:cNvSpPr txBox="1"/>
          <p:nvPr>
            <p:ph type="ctrTitle"/>
          </p:nvPr>
        </p:nvSpPr>
        <p:spPr>
          <a:xfrm>
            <a:off x="1410611" y="490996"/>
            <a:ext cx="6322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rPr lang="en"/>
              <a:t>Travail futur</a:t>
            </a:r>
            <a:endParaRPr>
              <a:solidFill>
                <a:schemeClr val="dk2"/>
              </a:solidFill>
            </a:endParaRPr>
          </a:p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</a:pPr>
            <a:r>
              <a:t/>
            </a:r>
            <a:endParaRPr/>
          </a:p>
        </p:txBody>
      </p:sp>
      <p:sp>
        <p:nvSpPr>
          <p:cNvPr id="698" name="Google Shape;698;g261eeb949a9_0_95"/>
          <p:cNvSpPr txBox="1"/>
          <p:nvPr/>
        </p:nvSpPr>
        <p:spPr>
          <a:xfrm>
            <a:off x="1410599" y="2572325"/>
            <a:ext cx="4902900" cy="354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Améliorer la gestion du temps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Travail </a:t>
            </a: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d'équipe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Mettre plus de temps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-3429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ton"/>
              <a:buChar char="●"/>
            </a:pP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Acquérir</a:t>
            </a:r>
            <a:r>
              <a:rPr lang="en" sz="1800">
                <a:solidFill>
                  <a:schemeClr val="dk2"/>
                </a:solidFill>
                <a:latin typeface="Anton"/>
                <a:ea typeface="Anton"/>
                <a:cs typeface="Anton"/>
                <a:sym typeface="Anton"/>
              </a:rPr>
              <a:t> d’avantages de compétences </a:t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ton"/>
              <a:ea typeface="Anton"/>
              <a:cs typeface="Anton"/>
              <a:sym typeface="Anton"/>
            </a:endParaRPr>
          </a:p>
        </p:txBody>
      </p:sp>
      <p:pic>
        <p:nvPicPr>
          <p:cNvPr id="699" name="Google Shape;699;g261eeb949a9_0_95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669088" y="491001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0" name="Google Shape;700;g261eeb949a9_0_95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3645563" y="3079000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01" name="Google Shape;701;g261eeb949a9_0_95"/>
          <p:cNvPicPr preferRelativeResize="0"/>
          <p:nvPr/>
        </p:nvPicPr>
        <p:blipFill rotWithShape="1">
          <a:blip r:embed="rId3">
            <a:alphaModFix/>
          </a:blip>
          <a:srcRect b="81710" l="46575" r="44095" t="6692"/>
          <a:stretch/>
        </p:blipFill>
        <p:spPr>
          <a:xfrm flipH="1" rot="10800000">
            <a:off x="5728397" y="3984026"/>
            <a:ext cx="40822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02" name="Google Shape;702;g261eeb949a9_0_9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452599" y="1068800"/>
            <a:ext cx="2525701" cy="2525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6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g261eeb949a9_0_134"/>
          <p:cNvSpPr txBox="1"/>
          <p:nvPr>
            <p:ph type="ctrTitle"/>
          </p:nvPr>
        </p:nvSpPr>
        <p:spPr>
          <a:xfrm flipH="1">
            <a:off x="2268463" y="141875"/>
            <a:ext cx="4592400" cy="106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000"/>
              <a:t>Conclusion</a:t>
            </a:r>
            <a:endParaRPr sz="4000"/>
          </a:p>
        </p:txBody>
      </p:sp>
      <p:sp>
        <p:nvSpPr>
          <p:cNvPr id="708" name="Google Shape;708;g261eeb949a9_0_134"/>
          <p:cNvSpPr/>
          <p:nvPr/>
        </p:nvSpPr>
        <p:spPr>
          <a:xfrm>
            <a:off x="4348181" y="4356522"/>
            <a:ext cx="433002" cy="2558"/>
          </a:xfrm>
          <a:custGeom>
            <a:rect b="b" l="l" r="r" t="t"/>
            <a:pathLst>
              <a:path extrusionOk="0" h="56" w="9478">
                <a:moveTo>
                  <a:pt x="0" y="0"/>
                </a:moveTo>
                <a:lnTo>
                  <a:pt x="0" y="55"/>
                </a:lnTo>
                <a:lnTo>
                  <a:pt x="9477" y="55"/>
                </a:lnTo>
                <a:lnTo>
                  <a:pt x="947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9" name="Google Shape;709;g261eeb949a9_0_134"/>
          <p:cNvSpPr/>
          <p:nvPr/>
        </p:nvSpPr>
        <p:spPr>
          <a:xfrm>
            <a:off x="4870417" y="4356522"/>
            <a:ext cx="63502" cy="2558"/>
          </a:xfrm>
          <a:custGeom>
            <a:rect b="b" l="l" r="r" t="t"/>
            <a:pathLst>
              <a:path extrusionOk="0" h="56" w="1390">
                <a:moveTo>
                  <a:pt x="1" y="0"/>
                </a:moveTo>
                <a:lnTo>
                  <a:pt x="1" y="55"/>
                </a:lnTo>
                <a:lnTo>
                  <a:pt x="1389" y="55"/>
                </a:lnTo>
                <a:lnTo>
                  <a:pt x="13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0" name="Google Shape;710;g261eeb949a9_0_134"/>
          <p:cNvSpPr/>
          <p:nvPr/>
        </p:nvSpPr>
        <p:spPr>
          <a:xfrm>
            <a:off x="4577296" y="1206564"/>
            <a:ext cx="55690" cy="51076"/>
          </a:xfrm>
          <a:custGeom>
            <a:rect b="b" l="l" r="r" t="t"/>
            <a:pathLst>
              <a:path extrusionOk="0" h="1118" w="1219">
                <a:moveTo>
                  <a:pt x="610" y="1"/>
                </a:moveTo>
                <a:cubicBezTo>
                  <a:pt x="578" y="1"/>
                  <a:pt x="546" y="17"/>
                  <a:pt x="530" y="50"/>
                </a:cubicBezTo>
                <a:lnTo>
                  <a:pt x="416" y="275"/>
                </a:lnTo>
                <a:cubicBezTo>
                  <a:pt x="406" y="301"/>
                  <a:pt x="380" y="319"/>
                  <a:pt x="351" y="323"/>
                </a:cubicBezTo>
                <a:lnTo>
                  <a:pt x="103" y="359"/>
                </a:lnTo>
                <a:cubicBezTo>
                  <a:pt x="30" y="371"/>
                  <a:pt x="1" y="462"/>
                  <a:pt x="52" y="513"/>
                </a:cubicBezTo>
                <a:lnTo>
                  <a:pt x="231" y="688"/>
                </a:lnTo>
                <a:cubicBezTo>
                  <a:pt x="253" y="709"/>
                  <a:pt x="263" y="738"/>
                  <a:pt x="260" y="768"/>
                </a:cubicBezTo>
                <a:lnTo>
                  <a:pt x="216" y="1012"/>
                </a:lnTo>
                <a:cubicBezTo>
                  <a:pt x="205" y="1069"/>
                  <a:pt x="252" y="1118"/>
                  <a:pt x="305" y="1118"/>
                </a:cubicBezTo>
                <a:cubicBezTo>
                  <a:pt x="319" y="1118"/>
                  <a:pt x="333" y="1114"/>
                  <a:pt x="347" y="1107"/>
                </a:cubicBezTo>
                <a:lnTo>
                  <a:pt x="566" y="990"/>
                </a:lnTo>
                <a:cubicBezTo>
                  <a:pt x="581" y="985"/>
                  <a:pt x="595" y="982"/>
                  <a:pt x="609" y="982"/>
                </a:cubicBezTo>
                <a:cubicBezTo>
                  <a:pt x="624" y="982"/>
                  <a:pt x="637" y="985"/>
                  <a:pt x="650" y="990"/>
                </a:cubicBezTo>
                <a:lnTo>
                  <a:pt x="872" y="1107"/>
                </a:lnTo>
                <a:cubicBezTo>
                  <a:pt x="886" y="1114"/>
                  <a:pt x="900" y="1118"/>
                  <a:pt x="914" y="1118"/>
                </a:cubicBezTo>
                <a:cubicBezTo>
                  <a:pt x="966" y="1118"/>
                  <a:pt x="1012" y="1069"/>
                  <a:pt x="1003" y="1012"/>
                </a:cubicBezTo>
                <a:lnTo>
                  <a:pt x="959" y="768"/>
                </a:lnTo>
                <a:cubicBezTo>
                  <a:pt x="956" y="738"/>
                  <a:pt x="963" y="709"/>
                  <a:pt x="985" y="688"/>
                </a:cubicBezTo>
                <a:lnTo>
                  <a:pt x="1164" y="513"/>
                </a:lnTo>
                <a:cubicBezTo>
                  <a:pt x="1218" y="462"/>
                  <a:pt x="1190" y="371"/>
                  <a:pt x="1116" y="359"/>
                </a:cubicBezTo>
                <a:lnTo>
                  <a:pt x="868" y="323"/>
                </a:lnTo>
                <a:cubicBezTo>
                  <a:pt x="840" y="319"/>
                  <a:pt x="814" y="301"/>
                  <a:pt x="799" y="275"/>
                </a:cubicBezTo>
                <a:lnTo>
                  <a:pt x="690" y="50"/>
                </a:lnTo>
                <a:cubicBezTo>
                  <a:pt x="673" y="17"/>
                  <a:pt x="641" y="1"/>
                  <a:pt x="6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1" name="Google Shape;711;g261eeb949a9_0_134"/>
          <p:cNvSpPr/>
          <p:nvPr/>
        </p:nvSpPr>
        <p:spPr>
          <a:xfrm>
            <a:off x="4646784" y="3096822"/>
            <a:ext cx="96441" cy="88446"/>
          </a:xfrm>
          <a:custGeom>
            <a:rect b="b" l="l" r="r" t="t"/>
            <a:pathLst>
              <a:path extrusionOk="0" h="1936" w="2111">
                <a:moveTo>
                  <a:pt x="1055" y="1"/>
                </a:moveTo>
                <a:cubicBezTo>
                  <a:pt x="1000" y="1"/>
                  <a:pt x="944" y="30"/>
                  <a:pt x="915" y="88"/>
                </a:cubicBezTo>
                <a:lnTo>
                  <a:pt x="722" y="475"/>
                </a:lnTo>
                <a:cubicBezTo>
                  <a:pt x="700" y="522"/>
                  <a:pt x="656" y="555"/>
                  <a:pt x="606" y="562"/>
                </a:cubicBezTo>
                <a:lnTo>
                  <a:pt x="179" y="624"/>
                </a:lnTo>
                <a:cubicBezTo>
                  <a:pt x="51" y="642"/>
                  <a:pt x="0" y="799"/>
                  <a:pt x="91" y="887"/>
                </a:cubicBezTo>
                <a:lnTo>
                  <a:pt x="401" y="1189"/>
                </a:lnTo>
                <a:cubicBezTo>
                  <a:pt x="438" y="1225"/>
                  <a:pt x="456" y="1277"/>
                  <a:pt x="448" y="1328"/>
                </a:cubicBezTo>
                <a:lnTo>
                  <a:pt x="372" y="1754"/>
                </a:lnTo>
                <a:cubicBezTo>
                  <a:pt x="355" y="1855"/>
                  <a:pt x="436" y="1936"/>
                  <a:pt x="526" y="1936"/>
                </a:cubicBezTo>
                <a:cubicBezTo>
                  <a:pt x="550" y="1936"/>
                  <a:pt x="574" y="1930"/>
                  <a:pt x="598" y="1918"/>
                </a:cubicBezTo>
                <a:lnTo>
                  <a:pt x="981" y="1718"/>
                </a:lnTo>
                <a:cubicBezTo>
                  <a:pt x="1004" y="1705"/>
                  <a:pt x="1030" y="1699"/>
                  <a:pt x="1055" y="1699"/>
                </a:cubicBezTo>
                <a:cubicBezTo>
                  <a:pt x="1080" y="1699"/>
                  <a:pt x="1104" y="1705"/>
                  <a:pt x="1126" y="1718"/>
                </a:cubicBezTo>
                <a:lnTo>
                  <a:pt x="1509" y="1918"/>
                </a:lnTo>
                <a:cubicBezTo>
                  <a:pt x="1533" y="1930"/>
                  <a:pt x="1558" y="1936"/>
                  <a:pt x="1582" y="1936"/>
                </a:cubicBezTo>
                <a:cubicBezTo>
                  <a:pt x="1673" y="1936"/>
                  <a:pt x="1752" y="1855"/>
                  <a:pt x="1735" y="1754"/>
                </a:cubicBezTo>
                <a:lnTo>
                  <a:pt x="1662" y="1328"/>
                </a:lnTo>
                <a:cubicBezTo>
                  <a:pt x="1655" y="1277"/>
                  <a:pt x="1669" y="1225"/>
                  <a:pt x="1706" y="1189"/>
                </a:cubicBezTo>
                <a:lnTo>
                  <a:pt x="2016" y="887"/>
                </a:lnTo>
                <a:cubicBezTo>
                  <a:pt x="2110" y="799"/>
                  <a:pt x="2060" y="642"/>
                  <a:pt x="1932" y="624"/>
                </a:cubicBezTo>
                <a:lnTo>
                  <a:pt x="1502" y="562"/>
                </a:lnTo>
                <a:cubicBezTo>
                  <a:pt x="1451" y="555"/>
                  <a:pt x="1407" y="522"/>
                  <a:pt x="1385" y="475"/>
                </a:cubicBezTo>
                <a:lnTo>
                  <a:pt x="1192" y="88"/>
                </a:lnTo>
                <a:cubicBezTo>
                  <a:pt x="1165" y="30"/>
                  <a:pt x="1110" y="1"/>
                  <a:pt x="10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2" name="Google Shape;712;g261eeb949a9_0_134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3" name="Google Shape;713;g261eeb949a9_0_134"/>
          <p:cNvSpPr/>
          <p:nvPr/>
        </p:nvSpPr>
        <p:spPr>
          <a:xfrm>
            <a:off x="6574888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4" name="Google Shape;714;g261eeb949a9_0_134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15" name="Google Shape;715;g261eeb949a9_0_134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8060363" y="3504913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6" name="Google Shape;716;g261eeb949a9_0_134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4567600" y="33214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7" name="Google Shape;717;g261eeb949a9_0_134"/>
          <p:cNvPicPr preferRelativeResize="0"/>
          <p:nvPr/>
        </p:nvPicPr>
        <p:blipFill rotWithShape="1">
          <a:blip r:embed="rId3">
            <a:alphaModFix/>
          </a:blip>
          <a:srcRect b="81710" l="47142" r="44093" t="6692"/>
          <a:stretch/>
        </p:blipFill>
        <p:spPr>
          <a:xfrm flipH="1" rot="10800000">
            <a:off x="216271" y="815701"/>
            <a:ext cx="38347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18" name="Google Shape;718;g261eeb949a9_0_13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5050" y="1324988"/>
            <a:ext cx="3632125" cy="3632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19" name="Google Shape;719;g261eeb949a9_0_13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05463" y="1061500"/>
            <a:ext cx="3135625" cy="2257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3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261eeb949a9_0_116"/>
          <p:cNvSpPr txBox="1"/>
          <p:nvPr>
            <p:ph type="ctrTitle"/>
          </p:nvPr>
        </p:nvSpPr>
        <p:spPr>
          <a:xfrm flipH="1">
            <a:off x="720000" y="311400"/>
            <a:ext cx="4592400" cy="106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000"/>
              <a:t>MERCI!</a:t>
            </a:r>
            <a:endParaRPr sz="4000"/>
          </a:p>
        </p:txBody>
      </p:sp>
      <p:sp>
        <p:nvSpPr>
          <p:cNvPr id="725" name="Google Shape;725;g261eeb949a9_0_116"/>
          <p:cNvSpPr/>
          <p:nvPr/>
        </p:nvSpPr>
        <p:spPr>
          <a:xfrm>
            <a:off x="4348181" y="4356522"/>
            <a:ext cx="433002" cy="2558"/>
          </a:xfrm>
          <a:custGeom>
            <a:rect b="b" l="l" r="r" t="t"/>
            <a:pathLst>
              <a:path extrusionOk="0" h="56" w="9478">
                <a:moveTo>
                  <a:pt x="0" y="0"/>
                </a:moveTo>
                <a:lnTo>
                  <a:pt x="0" y="55"/>
                </a:lnTo>
                <a:lnTo>
                  <a:pt x="9477" y="55"/>
                </a:lnTo>
                <a:lnTo>
                  <a:pt x="947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6" name="Google Shape;726;g261eeb949a9_0_116"/>
          <p:cNvSpPr/>
          <p:nvPr/>
        </p:nvSpPr>
        <p:spPr>
          <a:xfrm>
            <a:off x="4870417" y="4356522"/>
            <a:ext cx="63502" cy="2558"/>
          </a:xfrm>
          <a:custGeom>
            <a:rect b="b" l="l" r="r" t="t"/>
            <a:pathLst>
              <a:path extrusionOk="0" h="56" w="1390">
                <a:moveTo>
                  <a:pt x="1" y="0"/>
                </a:moveTo>
                <a:lnTo>
                  <a:pt x="1" y="55"/>
                </a:lnTo>
                <a:lnTo>
                  <a:pt x="1389" y="55"/>
                </a:lnTo>
                <a:lnTo>
                  <a:pt x="13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7" name="Google Shape;727;g261eeb949a9_0_116"/>
          <p:cNvSpPr/>
          <p:nvPr/>
        </p:nvSpPr>
        <p:spPr>
          <a:xfrm>
            <a:off x="4577296" y="1206564"/>
            <a:ext cx="55690" cy="51076"/>
          </a:xfrm>
          <a:custGeom>
            <a:rect b="b" l="l" r="r" t="t"/>
            <a:pathLst>
              <a:path extrusionOk="0" h="1118" w="1219">
                <a:moveTo>
                  <a:pt x="610" y="1"/>
                </a:moveTo>
                <a:cubicBezTo>
                  <a:pt x="578" y="1"/>
                  <a:pt x="546" y="17"/>
                  <a:pt x="530" y="50"/>
                </a:cubicBezTo>
                <a:lnTo>
                  <a:pt x="416" y="275"/>
                </a:lnTo>
                <a:cubicBezTo>
                  <a:pt x="406" y="301"/>
                  <a:pt x="380" y="319"/>
                  <a:pt x="351" y="323"/>
                </a:cubicBezTo>
                <a:lnTo>
                  <a:pt x="103" y="359"/>
                </a:lnTo>
                <a:cubicBezTo>
                  <a:pt x="30" y="371"/>
                  <a:pt x="1" y="462"/>
                  <a:pt x="52" y="513"/>
                </a:cubicBezTo>
                <a:lnTo>
                  <a:pt x="231" y="688"/>
                </a:lnTo>
                <a:cubicBezTo>
                  <a:pt x="253" y="709"/>
                  <a:pt x="263" y="738"/>
                  <a:pt x="260" y="768"/>
                </a:cubicBezTo>
                <a:lnTo>
                  <a:pt x="216" y="1012"/>
                </a:lnTo>
                <a:cubicBezTo>
                  <a:pt x="205" y="1069"/>
                  <a:pt x="252" y="1118"/>
                  <a:pt x="305" y="1118"/>
                </a:cubicBezTo>
                <a:cubicBezTo>
                  <a:pt x="319" y="1118"/>
                  <a:pt x="333" y="1114"/>
                  <a:pt x="347" y="1107"/>
                </a:cubicBezTo>
                <a:lnTo>
                  <a:pt x="566" y="990"/>
                </a:lnTo>
                <a:cubicBezTo>
                  <a:pt x="581" y="985"/>
                  <a:pt x="595" y="982"/>
                  <a:pt x="609" y="982"/>
                </a:cubicBezTo>
                <a:cubicBezTo>
                  <a:pt x="624" y="982"/>
                  <a:pt x="637" y="985"/>
                  <a:pt x="650" y="990"/>
                </a:cubicBezTo>
                <a:lnTo>
                  <a:pt x="872" y="1107"/>
                </a:lnTo>
                <a:cubicBezTo>
                  <a:pt x="886" y="1114"/>
                  <a:pt x="900" y="1118"/>
                  <a:pt x="914" y="1118"/>
                </a:cubicBezTo>
                <a:cubicBezTo>
                  <a:pt x="966" y="1118"/>
                  <a:pt x="1012" y="1069"/>
                  <a:pt x="1003" y="1012"/>
                </a:cubicBezTo>
                <a:lnTo>
                  <a:pt x="959" y="768"/>
                </a:lnTo>
                <a:cubicBezTo>
                  <a:pt x="956" y="738"/>
                  <a:pt x="963" y="709"/>
                  <a:pt x="985" y="688"/>
                </a:cubicBezTo>
                <a:lnTo>
                  <a:pt x="1164" y="513"/>
                </a:lnTo>
                <a:cubicBezTo>
                  <a:pt x="1218" y="462"/>
                  <a:pt x="1190" y="371"/>
                  <a:pt x="1116" y="359"/>
                </a:cubicBezTo>
                <a:lnTo>
                  <a:pt x="868" y="323"/>
                </a:lnTo>
                <a:cubicBezTo>
                  <a:pt x="840" y="319"/>
                  <a:pt x="814" y="301"/>
                  <a:pt x="799" y="275"/>
                </a:cubicBezTo>
                <a:lnTo>
                  <a:pt x="690" y="50"/>
                </a:lnTo>
                <a:cubicBezTo>
                  <a:pt x="673" y="17"/>
                  <a:pt x="641" y="1"/>
                  <a:pt x="6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8" name="Google Shape;728;g261eeb949a9_0_116"/>
          <p:cNvSpPr/>
          <p:nvPr/>
        </p:nvSpPr>
        <p:spPr>
          <a:xfrm>
            <a:off x="4646784" y="3096822"/>
            <a:ext cx="96441" cy="88446"/>
          </a:xfrm>
          <a:custGeom>
            <a:rect b="b" l="l" r="r" t="t"/>
            <a:pathLst>
              <a:path extrusionOk="0" h="1936" w="2111">
                <a:moveTo>
                  <a:pt x="1055" y="1"/>
                </a:moveTo>
                <a:cubicBezTo>
                  <a:pt x="1000" y="1"/>
                  <a:pt x="944" y="30"/>
                  <a:pt x="915" y="88"/>
                </a:cubicBezTo>
                <a:lnTo>
                  <a:pt x="722" y="475"/>
                </a:lnTo>
                <a:cubicBezTo>
                  <a:pt x="700" y="522"/>
                  <a:pt x="656" y="555"/>
                  <a:pt x="606" y="562"/>
                </a:cubicBezTo>
                <a:lnTo>
                  <a:pt x="179" y="624"/>
                </a:lnTo>
                <a:cubicBezTo>
                  <a:pt x="51" y="642"/>
                  <a:pt x="0" y="799"/>
                  <a:pt x="91" y="887"/>
                </a:cubicBezTo>
                <a:lnTo>
                  <a:pt x="401" y="1189"/>
                </a:lnTo>
                <a:cubicBezTo>
                  <a:pt x="438" y="1225"/>
                  <a:pt x="456" y="1277"/>
                  <a:pt x="448" y="1328"/>
                </a:cubicBezTo>
                <a:lnTo>
                  <a:pt x="372" y="1754"/>
                </a:lnTo>
                <a:cubicBezTo>
                  <a:pt x="355" y="1855"/>
                  <a:pt x="436" y="1936"/>
                  <a:pt x="526" y="1936"/>
                </a:cubicBezTo>
                <a:cubicBezTo>
                  <a:pt x="550" y="1936"/>
                  <a:pt x="574" y="1930"/>
                  <a:pt x="598" y="1918"/>
                </a:cubicBezTo>
                <a:lnTo>
                  <a:pt x="981" y="1718"/>
                </a:lnTo>
                <a:cubicBezTo>
                  <a:pt x="1004" y="1705"/>
                  <a:pt x="1030" y="1699"/>
                  <a:pt x="1055" y="1699"/>
                </a:cubicBezTo>
                <a:cubicBezTo>
                  <a:pt x="1080" y="1699"/>
                  <a:pt x="1104" y="1705"/>
                  <a:pt x="1126" y="1718"/>
                </a:cubicBezTo>
                <a:lnTo>
                  <a:pt x="1509" y="1918"/>
                </a:lnTo>
                <a:cubicBezTo>
                  <a:pt x="1533" y="1930"/>
                  <a:pt x="1558" y="1936"/>
                  <a:pt x="1582" y="1936"/>
                </a:cubicBezTo>
                <a:cubicBezTo>
                  <a:pt x="1673" y="1936"/>
                  <a:pt x="1752" y="1855"/>
                  <a:pt x="1735" y="1754"/>
                </a:cubicBezTo>
                <a:lnTo>
                  <a:pt x="1662" y="1328"/>
                </a:lnTo>
                <a:cubicBezTo>
                  <a:pt x="1655" y="1277"/>
                  <a:pt x="1669" y="1225"/>
                  <a:pt x="1706" y="1189"/>
                </a:cubicBezTo>
                <a:lnTo>
                  <a:pt x="2016" y="887"/>
                </a:lnTo>
                <a:cubicBezTo>
                  <a:pt x="2110" y="799"/>
                  <a:pt x="2060" y="642"/>
                  <a:pt x="1932" y="624"/>
                </a:cubicBezTo>
                <a:lnTo>
                  <a:pt x="1502" y="562"/>
                </a:lnTo>
                <a:cubicBezTo>
                  <a:pt x="1451" y="555"/>
                  <a:pt x="1407" y="522"/>
                  <a:pt x="1385" y="475"/>
                </a:cubicBezTo>
                <a:lnTo>
                  <a:pt x="1192" y="88"/>
                </a:lnTo>
                <a:cubicBezTo>
                  <a:pt x="1165" y="30"/>
                  <a:pt x="1110" y="1"/>
                  <a:pt x="10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9" name="Google Shape;729;g261eeb949a9_0_116"/>
          <p:cNvSpPr txBox="1"/>
          <p:nvPr>
            <p:ph idx="4294967295" type="subTitle"/>
          </p:nvPr>
        </p:nvSpPr>
        <p:spPr>
          <a:xfrm flipH="1">
            <a:off x="720025" y="1730175"/>
            <a:ext cx="2947200" cy="1931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None/>
            </a:pPr>
            <a:r>
              <a:rPr lang="en">
                <a:solidFill>
                  <a:schemeClr val="lt1"/>
                </a:solidFill>
              </a:rPr>
              <a:t>Y’a-t-il des questions?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730" name="Google Shape;730;g261eeb949a9_0_116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1" name="Google Shape;731;g261eeb949a9_0_116"/>
          <p:cNvSpPr/>
          <p:nvPr/>
        </p:nvSpPr>
        <p:spPr>
          <a:xfrm>
            <a:off x="6574888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32" name="Google Shape;732;g261eeb949a9_0_116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33" name="Google Shape;733;g261eeb949a9_0_116"/>
          <p:cNvPicPr preferRelativeResize="0"/>
          <p:nvPr/>
        </p:nvPicPr>
        <p:blipFill rotWithShape="1">
          <a:blip r:embed="rId3">
            <a:alphaModFix/>
          </a:blip>
          <a:srcRect b="10869" l="9202" r="6981" t="6156"/>
          <a:stretch/>
        </p:blipFill>
        <p:spPr>
          <a:xfrm>
            <a:off x="4743225" y="1257650"/>
            <a:ext cx="3683250" cy="3646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4" name="Google Shape;734;g261eeb949a9_0_116"/>
          <p:cNvPicPr preferRelativeResize="0"/>
          <p:nvPr/>
        </p:nvPicPr>
        <p:blipFill rotWithShape="1">
          <a:blip r:embed="rId4">
            <a:alphaModFix/>
          </a:blip>
          <a:srcRect b="81710" l="42779" r="44093" t="6692"/>
          <a:stretch/>
        </p:blipFill>
        <p:spPr>
          <a:xfrm flipH="1" rot="10800000">
            <a:off x="4990675" y="1061488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5" name="Google Shape;735;g261eeb949a9_0_116"/>
          <p:cNvPicPr preferRelativeResize="0"/>
          <p:nvPr/>
        </p:nvPicPr>
        <p:blipFill rotWithShape="1">
          <a:blip r:embed="rId4">
            <a:alphaModFix/>
          </a:blip>
          <a:srcRect b="81492" l="50633" r="43731" t="9752"/>
          <a:stretch/>
        </p:blipFill>
        <p:spPr>
          <a:xfrm flipH="1" rot="10800000">
            <a:off x="4567600" y="33214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6" name="Google Shape;736;g261eeb949a9_0_116"/>
          <p:cNvPicPr preferRelativeResize="0"/>
          <p:nvPr/>
        </p:nvPicPr>
        <p:blipFill rotWithShape="1">
          <a:blip r:embed="rId4">
            <a:alphaModFix/>
          </a:blip>
          <a:srcRect b="81710" l="47142" r="44093" t="6692"/>
          <a:stretch/>
        </p:blipFill>
        <p:spPr>
          <a:xfrm flipH="1" rot="10800000">
            <a:off x="7978046" y="1795201"/>
            <a:ext cx="383475" cy="507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5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29d9ceb12cf_0_142"/>
          <p:cNvSpPr txBox="1"/>
          <p:nvPr>
            <p:ph idx="4" type="ctrTitle"/>
          </p:nvPr>
        </p:nvSpPr>
        <p:spPr>
          <a:xfrm>
            <a:off x="1511376" y="2750688"/>
            <a:ext cx="56976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Conclusion</a:t>
            </a:r>
            <a:endParaRPr/>
          </a:p>
        </p:txBody>
      </p:sp>
      <p:sp>
        <p:nvSpPr>
          <p:cNvPr id="437" name="Google Shape;437;g29d9ceb12cf_0_142"/>
          <p:cNvSpPr txBox="1"/>
          <p:nvPr>
            <p:ph idx="6" type="ctrTitle"/>
          </p:nvPr>
        </p:nvSpPr>
        <p:spPr>
          <a:xfrm>
            <a:off x="1511374" y="623860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Essais et difficultés</a:t>
            </a:r>
            <a:endParaRPr/>
          </a:p>
        </p:txBody>
      </p:sp>
      <p:sp>
        <p:nvSpPr>
          <p:cNvPr id="438" name="Google Shape;438;g29d9ceb12cf_0_142"/>
          <p:cNvSpPr txBox="1"/>
          <p:nvPr>
            <p:ph idx="8" type="ctrTitle"/>
          </p:nvPr>
        </p:nvSpPr>
        <p:spPr>
          <a:xfrm>
            <a:off x="1511375" y="1334000"/>
            <a:ext cx="6574800" cy="356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Lecons apprises</a:t>
            </a:r>
            <a:endParaRPr/>
          </a:p>
        </p:txBody>
      </p:sp>
      <p:sp>
        <p:nvSpPr>
          <p:cNvPr id="439" name="Google Shape;439;g29d9ceb12cf_0_142"/>
          <p:cNvSpPr txBox="1"/>
          <p:nvPr>
            <p:ph idx="13" type="ctrTitle"/>
          </p:nvPr>
        </p:nvSpPr>
        <p:spPr>
          <a:xfrm>
            <a:off x="1511374" y="1991888"/>
            <a:ext cx="2925000" cy="360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en"/>
              <a:t>Travail futur</a:t>
            </a:r>
            <a:endParaRPr/>
          </a:p>
        </p:txBody>
      </p:sp>
      <p:grpSp>
        <p:nvGrpSpPr>
          <p:cNvPr id="440" name="Google Shape;440;g29d9ceb12cf_0_142"/>
          <p:cNvGrpSpPr/>
          <p:nvPr/>
        </p:nvGrpSpPr>
        <p:grpSpPr>
          <a:xfrm>
            <a:off x="874924" y="1126823"/>
            <a:ext cx="7394302" cy="64500"/>
            <a:chOff x="912012" y="1127925"/>
            <a:chExt cx="7329800" cy="64500"/>
          </a:xfrm>
        </p:grpSpPr>
        <p:sp>
          <p:nvSpPr>
            <p:cNvPr id="441" name="Google Shape;441;g29d9ceb12cf_0_142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2" name="Google Shape;442;g29d9ceb12cf_0_142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3" name="Google Shape;443;g29d9ceb12cf_0_142"/>
          <p:cNvGrpSpPr/>
          <p:nvPr/>
        </p:nvGrpSpPr>
        <p:grpSpPr>
          <a:xfrm>
            <a:off x="874924" y="1833368"/>
            <a:ext cx="7394302" cy="64500"/>
            <a:chOff x="912012" y="1127925"/>
            <a:chExt cx="7329800" cy="64500"/>
          </a:xfrm>
        </p:grpSpPr>
        <p:sp>
          <p:nvSpPr>
            <p:cNvPr id="444" name="Google Shape;444;g29d9ceb12cf_0_142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5" name="Google Shape;445;g29d9ceb12cf_0_142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6" name="Google Shape;446;g29d9ceb12cf_0_142"/>
          <p:cNvGrpSpPr/>
          <p:nvPr/>
        </p:nvGrpSpPr>
        <p:grpSpPr>
          <a:xfrm>
            <a:off x="874924" y="2543513"/>
            <a:ext cx="7394302" cy="64500"/>
            <a:chOff x="912012" y="1127925"/>
            <a:chExt cx="7329800" cy="64500"/>
          </a:xfrm>
        </p:grpSpPr>
        <p:sp>
          <p:nvSpPr>
            <p:cNvPr id="447" name="Google Shape;447;g29d9ceb12cf_0_142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48" name="Google Shape;448;g29d9ceb12cf_0_142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grpSp>
        <p:nvGrpSpPr>
          <p:cNvPr id="449" name="Google Shape;449;g29d9ceb12cf_0_142"/>
          <p:cNvGrpSpPr/>
          <p:nvPr/>
        </p:nvGrpSpPr>
        <p:grpSpPr>
          <a:xfrm>
            <a:off x="874924" y="3253657"/>
            <a:ext cx="7394302" cy="64500"/>
            <a:chOff x="912012" y="1127925"/>
            <a:chExt cx="7329800" cy="64500"/>
          </a:xfrm>
        </p:grpSpPr>
        <p:sp>
          <p:nvSpPr>
            <p:cNvPr id="450" name="Google Shape;450;g29d9ceb12cf_0_142"/>
            <p:cNvSpPr/>
            <p:nvPr/>
          </p:nvSpPr>
          <p:spPr>
            <a:xfrm rot="5400000">
              <a:off x="8177312" y="1127925"/>
              <a:ext cx="64500" cy="64500"/>
            </a:xfrm>
            <a:prstGeom prst="rect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marR="0" rtl="0" algn="l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r>
                <a:t/>
              </a:r>
              <a:endPara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451" name="Google Shape;451;g29d9ceb12cf_0_142"/>
            <p:cNvCxnSpPr/>
            <p:nvPr/>
          </p:nvCxnSpPr>
          <p:spPr>
            <a:xfrm rot="10800000">
              <a:off x="912012" y="1160175"/>
              <a:ext cx="7269900" cy="0"/>
            </a:xfrm>
            <a:prstGeom prst="straightConnector1">
              <a:avLst/>
            </a:prstGeom>
            <a:noFill/>
            <a:ln cap="flat" cmpd="sng" w="9525">
              <a:solidFill>
                <a:schemeClr val="lt1"/>
              </a:solidFill>
              <a:prstDash val="solid"/>
              <a:round/>
              <a:headEnd len="sm" w="sm" type="none"/>
              <a:tailEnd len="sm" w="sm" type="none"/>
            </a:ln>
          </p:spPr>
        </p:cxnSp>
      </p:grpSp>
      <p:sp>
        <p:nvSpPr>
          <p:cNvPr id="452" name="Google Shape;452;g29d9ceb12cf_0_142"/>
          <p:cNvSpPr/>
          <p:nvPr/>
        </p:nvSpPr>
        <p:spPr>
          <a:xfrm>
            <a:off x="874924" y="579600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3" name="Google Shape;453;g29d9ceb12cf_0_142"/>
          <p:cNvSpPr/>
          <p:nvPr/>
        </p:nvSpPr>
        <p:spPr>
          <a:xfrm>
            <a:off x="874924" y="1289265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4" name="Google Shape;454;g29d9ceb12cf_0_142"/>
          <p:cNvSpPr/>
          <p:nvPr/>
        </p:nvSpPr>
        <p:spPr>
          <a:xfrm>
            <a:off x="874924" y="1991911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5" name="Google Shape;455;g29d9ceb12cf_0_142"/>
          <p:cNvSpPr/>
          <p:nvPr/>
        </p:nvSpPr>
        <p:spPr>
          <a:xfrm>
            <a:off x="874924" y="2698895"/>
            <a:ext cx="448500" cy="4488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56" name="Google Shape;456;g29d9ceb12cf_0_142"/>
          <p:cNvSpPr txBox="1"/>
          <p:nvPr>
            <p:ph idx="15" type="title"/>
          </p:nvPr>
        </p:nvSpPr>
        <p:spPr>
          <a:xfrm>
            <a:off x="874774" y="577200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07</a:t>
            </a:r>
            <a:endParaRPr/>
          </a:p>
        </p:txBody>
      </p:sp>
      <p:sp>
        <p:nvSpPr>
          <p:cNvPr id="457" name="Google Shape;457;g29d9ceb12cf_0_142"/>
          <p:cNvSpPr txBox="1"/>
          <p:nvPr>
            <p:ph idx="16" type="title"/>
          </p:nvPr>
        </p:nvSpPr>
        <p:spPr>
          <a:xfrm>
            <a:off x="874924" y="128686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08</a:t>
            </a:r>
            <a:endParaRPr/>
          </a:p>
        </p:txBody>
      </p:sp>
      <p:sp>
        <p:nvSpPr>
          <p:cNvPr id="458" name="Google Shape;458;g29d9ceb12cf_0_142"/>
          <p:cNvSpPr txBox="1"/>
          <p:nvPr>
            <p:ph idx="17" type="title"/>
          </p:nvPr>
        </p:nvSpPr>
        <p:spPr>
          <a:xfrm>
            <a:off x="874774" y="1996530"/>
            <a:ext cx="448500" cy="448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09</a:t>
            </a:r>
            <a:endParaRPr/>
          </a:p>
        </p:txBody>
      </p:sp>
      <p:sp>
        <p:nvSpPr>
          <p:cNvPr id="459" name="Google Shape;459;g29d9ceb12cf_0_142"/>
          <p:cNvSpPr txBox="1"/>
          <p:nvPr>
            <p:ph idx="18" type="title"/>
          </p:nvPr>
        </p:nvSpPr>
        <p:spPr>
          <a:xfrm>
            <a:off x="874924" y="2701395"/>
            <a:ext cx="448500" cy="45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"/>
              <a:buNone/>
            </a:pPr>
            <a:r>
              <a:rPr lang="en"/>
              <a:t>10</a:t>
            </a:r>
            <a:endParaRPr/>
          </a:p>
        </p:txBody>
      </p:sp>
      <p:pic>
        <p:nvPicPr>
          <p:cNvPr id="460" name="Google Shape;460;g29d9ceb12cf_0_142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298575" y="17400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1" name="Google Shape;461;g29d9ceb12cf_0_142"/>
          <p:cNvPicPr preferRelativeResize="0"/>
          <p:nvPr/>
        </p:nvPicPr>
        <p:blipFill rotWithShape="1">
          <a:blip r:embed="rId3">
            <a:alphaModFix/>
          </a:blip>
          <a:srcRect b="81710" l="47142" r="44093" t="6692"/>
          <a:stretch/>
        </p:blipFill>
        <p:spPr>
          <a:xfrm flipH="1" rot="10800000">
            <a:off x="8607771" y="3318138"/>
            <a:ext cx="38347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62" name="Google Shape;462;g29d9ceb12cf_0_142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8607775" y="844725"/>
            <a:ext cx="254775" cy="395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6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29d9ceb12cf_0_27"/>
          <p:cNvSpPr txBox="1"/>
          <p:nvPr>
            <p:ph type="ctrTitle"/>
          </p:nvPr>
        </p:nvSpPr>
        <p:spPr>
          <a:xfrm flipH="1">
            <a:off x="2268463" y="141875"/>
            <a:ext cx="4592400" cy="1064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</a:pPr>
            <a:r>
              <a:rPr lang="en" sz="4000"/>
              <a:t>INTRODUCTION</a:t>
            </a:r>
            <a:endParaRPr sz="2800"/>
          </a:p>
        </p:txBody>
      </p:sp>
      <p:sp>
        <p:nvSpPr>
          <p:cNvPr id="468" name="Google Shape;468;g29d9ceb12cf_0_27"/>
          <p:cNvSpPr/>
          <p:nvPr/>
        </p:nvSpPr>
        <p:spPr>
          <a:xfrm>
            <a:off x="4348181" y="4356522"/>
            <a:ext cx="433002" cy="2558"/>
          </a:xfrm>
          <a:custGeom>
            <a:rect b="b" l="l" r="r" t="t"/>
            <a:pathLst>
              <a:path extrusionOk="0" h="56" w="9478">
                <a:moveTo>
                  <a:pt x="0" y="0"/>
                </a:moveTo>
                <a:lnTo>
                  <a:pt x="0" y="55"/>
                </a:lnTo>
                <a:lnTo>
                  <a:pt x="9477" y="55"/>
                </a:lnTo>
                <a:lnTo>
                  <a:pt x="9477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69" name="Google Shape;469;g29d9ceb12cf_0_27"/>
          <p:cNvSpPr/>
          <p:nvPr/>
        </p:nvSpPr>
        <p:spPr>
          <a:xfrm>
            <a:off x="4870417" y="4356522"/>
            <a:ext cx="63502" cy="2558"/>
          </a:xfrm>
          <a:custGeom>
            <a:rect b="b" l="l" r="r" t="t"/>
            <a:pathLst>
              <a:path extrusionOk="0" h="56" w="1390">
                <a:moveTo>
                  <a:pt x="1" y="0"/>
                </a:moveTo>
                <a:lnTo>
                  <a:pt x="1" y="55"/>
                </a:lnTo>
                <a:lnTo>
                  <a:pt x="1389" y="55"/>
                </a:lnTo>
                <a:lnTo>
                  <a:pt x="1389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0" name="Google Shape;470;g29d9ceb12cf_0_27"/>
          <p:cNvSpPr/>
          <p:nvPr/>
        </p:nvSpPr>
        <p:spPr>
          <a:xfrm>
            <a:off x="4577296" y="1206564"/>
            <a:ext cx="55690" cy="51076"/>
          </a:xfrm>
          <a:custGeom>
            <a:rect b="b" l="l" r="r" t="t"/>
            <a:pathLst>
              <a:path extrusionOk="0" h="1118" w="1219">
                <a:moveTo>
                  <a:pt x="610" y="1"/>
                </a:moveTo>
                <a:cubicBezTo>
                  <a:pt x="578" y="1"/>
                  <a:pt x="546" y="17"/>
                  <a:pt x="530" y="50"/>
                </a:cubicBezTo>
                <a:lnTo>
                  <a:pt x="416" y="275"/>
                </a:lnTo>
                <a:cubicBezTo>
                  <a:pt x="406" y="301"/>
                  <a:pt x="380" y="319"/>
                  <a:pt x="351" y="323"/>
                </a:cubicBezTo>
                <a:lnTo>
                  <a:pt x="103" y="359"/>
                </a:lnTo>
                <a:cubicBezTo>
                  <a:pt x="30" y="371"/>
                  <a:pt x="1" y="462"/>
                  <a:pt x="52" y="513"/>
                </a:cubicBezTo>
                <a:lnTo>
                  <a:pt x="231" y="688"/>
                </a:lnTo>
                <a:cubicBezTo>
                  <a:pt x="253" y="709"/>
                  <a:pt x="263" y="738"/>
                  <a:pt x="260" y="768"/>
                </a:cubicBezTo>
                <a:lnTo>
                  <a:pt x="216" y="1012"/>
                </a:lnTo>
                <a:cubicBezTo>
                  <a:pt x="205" y="1069"/>
                  <a:pt x="252" y="1118"/>
                  <a:pt x="305" y="1118"/>
                </a:cubicBezTo>
                <a:cubicBezTo>
                  <a:pt x="319" y="1118"/>
                  <a:pt x="333" y="1114"/>
                  <a:pt x="347" y="1107"/>
                </a:cubicBezTo>
                <a:lnTo>
                  <a:pt x="566" y="990"/>
                </a:lnTo>
                <a:cubicBezTo>
                  <a:pt x="581" y="985"/>
                  <a:pt x="595" y="982"/>
                  <a:pt x="609" y="982"/>
                </a:cubicBezTo>
                <a:cubicBezTo>
                  <a:pt x="624" y="982"/>
                  <a:pt x="637" y="985"/>
                  <a:pt x="650" y="990"/>
                </a:cubicBezTo>
                <a:lnTo>
                  <a:pt x="872" y="1107"/>
                </a:lnTo>
                <a:cubicBezTo>
                  <a:pt x="886" y="1114"/>
                  <a:pt x="900" y="1118"/>
                  <a:pt x="914" y="1118"/>
                </a:cubicBezTo>
                <a:cubicBezTo>
                  <a:pt x="966" y="1118"/>
                  <a:pt x="1012" y="1069"/>
                  <a:pt x="1003" y="1012"/>
                </a:cubicBezTo>
                <a:lnTo>
                  <a:pt x="959" y="768"/>
                </a:lnTo>
                <a:cubicBezTo>
                  <a:pt x="956" y="738"/>
                  <a:pt x="963" y="709"/>
                  <a:pt x="985" y="688"/>
                </a:cubicBezTo>
                <a:lnTo>
                  <a:pt x="1164" y="513"/>
                </a:lnTo>
                <a:cubicBezTo>
                  <a:pt x="1218" y="462"/>
                  <a:pt x="1190" y="371"/>
                  <a:pt x="1116" y="359"/>
                </a:cubicBezTo>
                <a:lnTo>
                  <a:pt x="868" y="323"/>
                </a:lnTo>
                <a:cubicBezTo>
                  <a:pt x="840" y="319"/>
                  <a:pt x="814" y="301"/>
                  <a:pt x="799" y="275"/>
                </a:cubicBezTo>
                <a:lnTo>
                  <a:pt x="690" y="50"/>
                </a:lnTo>
                <a:cubicBezTo>
                  <a:pt x="673" y="17"/>
                  <a:pt x="641" y="1"/>
                  <a:pt x="61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1" name="Google Shape;471;g29d9ceb12cf_0_27"/>
          <p:cNvSpPr/>
          <p:nvPr/>
        </p:nvSpPr>
        <p:spPr>
          <a:xfrm>
            <a:off x="4646784" y="3096822"/>
            <a:ext cx="96441" cy="88446"/>
          </a:xfrm>
          <a:custGeom>
            <a:rect b="b" l="l" r="r" t="t"/>
            <a:pathLst>
              <a:path extrusionOk="0" h="1936" w="2111">
                <a:moveTo>
                  <a:pt x="1055" y="1"/>
                </a:moveTo>
                <a:cubicBezTo>
                  <a:pt x="1000" y="1"/>
                  <a:pt x="944" y="30"/>
                  <a:pt x="915" y="88"/>
                </a:cubicBezTo>
                <a:lnTo>
                  <a:pt x="722" y="475"/>
                </a:lnTo>
                <a:cubicBezTo>
                  <a:pt x="700" y="522"/>
                  <a:pt x="656" y="555"/>
                  <a:pt x="606" y="562"/>
                </a:cubicBezTo>
                <a:lnTo>
                  <a:pt x="179" y="624"/>
                </a:lnTo>
                <a:cubicBezTo>
                  <a:pt x="51" y="642"/>
                  <a:pt x="0" y="799"/>
                  <a:pt x="91" y="887"/>
                </a:cubicBezTo>
                <a:lnTo>
                  <a:pt x="401" y="1189"/>
                </a:lnTo>
                <a:cubicBezTo>
                  <a:pt x="438" y="1225"/>
                  <a:pt x="456" y="1277"/>
                  <a:pt x="448" y="1328"/>
                </a:cubicBezTo>
                <a:lnTo>
                  <a:pt x="372" y="1754"/>
                </a:lnTo>
                <a:cubicBezTo>
                  <a:pt x="355" y="1855"/>
                  <a:pt x="436" y="1936"/>
                  <a:pt x="526" y="1936"/>
                </a:cubicBezTo>
                <a:cubicBezTo>
                  <a:pt x="550" y="1936"/>
                  <a:pt x="574" y="1930"/>
                  <a:pt x="598" y="1918"/>
                </a:cubicBezTo>
                <a:lnTo>
                  <a:pt x="981" y="1718"/>
                </a:lnTo>
                <a:cubicBezTo>
                  <a:pt x="1004" y="1705"/>
                  <a:pt x="1030" y="1699"/>
                  <a:pt x="1055" y="1699"/>
                </a:cubicBezTo>
                <a:cubicBezTo>
                  <a:pt x="1080" y="1699"/>
                  <a:pt x="1104" y="1705"/>
                  <a:pt x="1126" y="1718"/>
                </a:cubicBezTo>
                <a:lnTo>
                  <a:pt x="1509" y="1918"/>
                </a:lnTo>
                <a:cubicBezTo>
                  <a:pt x="1533" y="1930"/>
                  <a:pt x="1558" y="1936"/>
                  <a:pt x="1582" y="1936"/>
                </a:cubicBezTo>
                <a:cubicBezTo>
                  <a:pt x="1673" y="1936"/>
                  <a:pt x="1752" y="1855"/>
                  <a:pt x="1735" y="1754"/>
                </a:cubicBezTo>
                <a:lnTo>
                  <a:pt x="1662" y="1328"/>
                </a:lnTo>
                <a:cubicBezTo>
                  <a:pt x="1655" y="1277"/>
                  <a:pt x="1669" y="1225"/>
                  <a:pt x="1706" y="1189"/>
                </a:cubicBezTo>
                <a:lnTo>
                  <a:pt x="2016" y="887"/>
                </a:lnTo>
                <a:cubicBezTo>
                  <a:pt x="2110" y="799"/>
                  <a:pt x="2060" y="642"/>
                  <a:pt x="1932" y="624"/>
                </a:cubicBezTo>
                <a:lnTo>
                  <a:pt x="1502" y="562"/>
                </a:lnTo>
                <a:cubicBezTo>
                  <a:pt x="1451" y="555"/>
                  <a:pt x="1407" y="522"/>
                  <a:pt x="1385" y="475"/>
                </a:cubicBezTo>
                <a:lnTo>
                  <a:pt x="1192" y="88"/>
                </a:lnTo>
                <a:cubicBezTo>
                  <a:pt x="1165" y="30"/>
                  <a:pt x="1110" y="1"/>
                  <a:pt x="105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2" name="Google Shape;472;g29d9ceb12cf_0_27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3" name="Google Shape;473;g29d9ceb12cf_0_27"/>
          <p:cNvSpPr/>
          <p:nvPr/>
        </p:nvSpPr>
        <p:spPr>
          <a:xfrm>
            <a:off x="6574888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74" name="Google Shape;474;g29d9ceb12cf_0_27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75" name="Google Shape;475;g29d9ceb12cf_0_27"/>
          <p:cNvPicPr preferRelativeResize="0"/>
          <p:nvPr/>
        </p:nvPicPr>
        <p:blipFill rotWithShape="1">
          <a:blip r:embed="rId3">
            <a:alphaModFix/>
          </a:blip>
          <a:srcRect b="81710" l="42779" r="44093" t="6692"/>
          <a:stretch/>
        </p:blipFill>
        <p:spPr>
          <a:xfrm flipH="1" rot="10800000">
            <a:off x="8060363" y="3504913"/>
            <a:ext cx="574401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29d9ceb12cf_0_27"/>
          <p:cNvPicPr preferRelativeResize="0"/>
          <p:nvPr/>
        </p:nvPicPr>
        <p:blipFill rotWithShape="1">
          <a:blip r:embed="rId3">
            <a:alphaModFix/>
          </a:blip>
          <a:srcRect b="81492" l="50633" r="43731" t="9752"/>
          <a:stretch/>
        </p:blipFill>
        <p:spPr>
          <a:xfrm flipH="1" rot="10800000">
            <a:off x="4567600" y="3321475"/>
            <a:ext cx="254775" cy="395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29d9ceb12cf_0_27"/>
          <p:cNvPicPr preferRelativeResize="0"/>
          <p:nvPr/>
        </p:nvPicPr>
        <p:blipFill rotWithShape="1">
          <a:blip r:embed="rId3">
            <a:alphaModFix/>
          </a:blip>
          <a:srcRect b="81710" l="47142" r="44093" t="6692"/>
          <a:stretch/>
        </p:blipFill>
        <p:spPr>
          <a:xfrm flipH="1" rot="10800000">
            <a:off x="216271" y="815701"/>
            <a:ext cx="383475" cy="5074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78" name="Google Shape;478;g29d9ceb12cf_0_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22075" y="1145452"/>
            <a:ext cx="3019025" cy="2173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479" name="Google Shape;479;g29d9ceb12cf_0_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475575"/>
            <a:ext cx="3515525" cy="3515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3" name="Shape 4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4" name="Google Shape;484;g261eeb949a9_0_151"/>
          <p:cNvSpPr txBox="1"/>
          <p:nvPr>
            <p:ph idx="1" type="subTitle"/>
          </p:nvPr>
        </p:nvSpPr>
        <p:spPr>
          <a:xfrm>
            <a:off x="330950" y="1812575"/>
            <a:ext cx="3882600" cy="169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Identifier les besoins du client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Methode de debutant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Poser des questions ouvertes : Comment, Quoi ?</a:t>
            </a:r>
            <a:endParaRPr/>
          </a:p>
          <a:p>
            <a:pPr indent="-342900" lvl="0" marL="45720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Prendre note</a:t>
            </a:r>
            <a:endParaRPr/>
          </a:p>
        </p:txBody>
      </p:sp>
      <p:sp>
        <p:nvSpPr>
          <p:cNvPr id="485" name="Google Shape;485;g261eeb949a9_0_151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6" name="Google Shape;486;g261eeb949a9_0_151"/>
          <p:cNvSpPr/>
          <p:nvPr/>
        </p:nvSpPr>
        <p:spPr>
          <a:xfrm>
            <a:off x="6579914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7" name="Google Shape;487;g261eeb949a9_0_151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88" name="Google Shape;488;g261eeb949a9_0_151"/>
          <p:cNvSpPr txBox="1"/>
          <p:nvPr>
            <p:ph type="ctrTitle"/>
          </p:nvPr>
        </p:nvSpPr>
        <p:spPr>
          <a:xfrm>
            <a:off x="720025" y="459150"/>
            <a:ext cx="32412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Empathie</a:t>
            </a:r>
            <a:endParaRPr>
              <a:solidFill>
                <a:schemeClr val="lt2"/>
              </a:solidFill>
            </a:endParaRPr>
          </a:p>
        </p:txBody>
      </p:sp>
      <p:pic>
        <p:nvPicPr>
          <p:cNvPr id="489" name="Google Shape;489;g261eeb949a9_0_15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50548" y="1172400"/>
            <a:ext cx="4656750" cy="279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261eeb949a9_0_178"/>
          <p:cNvSpPr/>
          <p:nvPr/>
        </p:nvSpPr>
        <p:spPr>
          <a:xfrm>
            <a:off x="6248438" y="617700"/>
            <a:ext cx="198000" cy="19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5" name="Google Shape;495;g261eeb949a9_0_178"/>
          <p:cNvSpPr/>
          <p:nvPr/>
        </p:nvSpPr>
        <p:spPr>
          <a:xfrm>
            <a:off x="6579914" y="617700"/>
            <a:ext cx="198000" cy="19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6" name="Google Shape;496;g261eeb949a9_0_178"/>
          <p:cNvSpPr/>
          <p:nvPr/>
        </p:nvSpPr>
        <p:spPr>
          <a:xfrm>
            <a:off x="6901338" y="617700"/>
            <a:ext cx="198000" cy="19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97" name="Google Shape;497;g261eeb949a9_0_178"/>
          <p:cNvSpPr txBox="1"/>
          <p:nvPr>
            <p:ph type="ctrTitle"/>
          </p:nvPr>
        </p:nvSpPr>
        <p:spPr>
          <a:xfrm>
            <a:off x="1357550" y="343950"/>
            <a:ext cx="4603800" cy="151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"/>
              <a:t>Identification des besoins du client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498" name="Google Shape;498;g261eeb949a9_0_178"/>
          <p:cNvSpPr txBox="1"/>
          <p:nvPr/>
        </p:nvSpPr>
        <p:spPr>
          <a:xfrm>
            <a:off x="1625900" y="2255000"/>
            <a:ext cx="2924100" cy="1408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sp>
        <p:nvSpPr>
          <p:cNvPr id="499" name="Google Shape;499;g261eeb949a9_0_178"/>
          <p:cNvSpPr txBox="1"/>
          <p:nvPr/>
        </p:nvSpPr>
        <p:spPr>
          <a:xfrm>
            <a:off x="1493000" y="2255000"/>
            <a:ext cx="4332900" cy="2193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Automatisation du systeme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Sans pertes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Rapide et precis 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Durable et fiable 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naheim"/>
              <a:buChar char="●"/>
            </a:pP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Système</a:t>
            </a:r>
            <a:r>
              <a:rPr lang="en" sz="1800">
                <a:solidFill>
                  <a:schemeClr val="dk2"/>
                </a:solidFill>
                <a:latin typeface="Anaheim"/>
                <a:ea typeface="Anaheim"/>
                <a:cs typeface="Anaheim"/>
                <a:sym typeface="Anaheim"/>
              </a:rPr>
              <a:t> de suivi de gestion d’inventaire </a:t>
            </a:r>
            <a:endParaRPr sz="1800">
              <a:solidFill>
                <a:schemeClr val="dk2"/>
              </a:solidFill>
              <a:latin typeface="Anaheim"/>
              <a:ea typeface="Anaheim"/>
              <a:cs typeface="Anaheim"/>
              <a:sym typeface="Anaheim"/>
            </a:endParaRPr>
          </a:p>
        </p:txBody>
      </p:sp>
      <p:pic>
        <p:nvPicPr>
          <p:cNvPr id="500" name="Google Shape;500;g261eeb949a9_0_17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777925" y="1177625"/>
            <a:ext cx="2143125" cy="2143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4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29d8ef27624_1_62"/>
          <p:cNvSpPr txBox="1"/>
          <p:nvPr>
            <p:ph type="ctrTitle"/>
          </p:nvPr>
        </p:nvSpPr>
        <p:spPr>
          <a:xfrm>
            <a:off x="720025" y="611550"/>
            <a:ext cx="27336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Idéation</a:t>
            </a:r>
            <a:endParaRPr/>
          </a:p>
        </p:txBody>
      </p:sp>
      <p:sp>
        <p:nvSpPr>
          <p:cNvPr id="506" name="Google Shape;506;g29d8ef27624_1_62"/>
          <p:cNvSpPr txBox="1"/>
          <p:nvPr>
            <p:ph idx="1" type="subTitle"/>
          </p:nvPr>
        </p:nvSpPr>
        <p:spPr>
          <a:xfrm>
            <a:off x="720025" y="1973900"/>
            <a:ext cx="5258700" cy="2044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Se baser sur les besoins des utilisateurs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Impliquer des équipes multifonctionnelles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-Fixer des règles et des lignes directrices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 Séparer la génération d'idées de l'évaluation de ces idées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-S'interroger sur la manière de communiquer les idées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0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1" name="Google Shape;511;g29d8ef27624_1_47"/>
          <p:cNvSpPr txBox="1"/>
          <p:nvPr>
            <p:ph type="ctrTitle"/>
          </p:nvPr>
        </p:nvSpPr>
        <p:spPr>
          <a:xfrm>
            <a:off x="1410611" y="1116731"/>
            <a:ext cx="63228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Critères de </a:t>
            </a:r>
            <a:r>
              <a:rPr lang="en"/>
              <a:t>conception et cibles</a:t>
            </a:r>
            <a:endParaRPr/>
          </a:p>
        </p:txBody>
      </p:sp>
      <p:sp>
        <p:nvSpPr>
          <p:cNvPr id="512" name="Google Shape;512;g29d8ef27624_1_47"/>
          <p:cNvSpPr txBox="1"/>
          <p:nvPr>
            <p:ph idx="1" type="subTitle"/>
          </p:nvPr>
        </p:nvSpPr>
        <p:spPr>
          <a:xfrm>
            <a:off x="692475" y="3381967"/>
            <a:ext cx="1910400" cy="479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Presqu’instantanément</a:t>
            </a:r>
            <a:endParaRPr/>
          </a:p>
        </p:txBody>
      </p:sp>
      <p:sp>
        <p:nvSpPr>
          <p:cNvPr id="513" name="Google Shape;513;g29d8ef27624_1_47"/>
          <p:cNvSpPr txBox="1"/>
          <p:nvPr>
            <p:ph idx="2" type="subTitle"/>
          </p:nvPr>
        </p:nvSpPr>
        <p:spPr>
          <a:xfrm>
            <a:off x="6971325" y="3220368"/>
            <a:ext cx="14814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100% automatique</a:t>
            </a:r>
            <a:endParaRPr/>
          </a:p>
        </p:txBody>
      </p:sp>
      <p:sp>
        <p:nvSpPr>
          <p:cNvPr id="514" name="Google Shape;514;g29d8ef27624_1_47"/>
          <p:cNvSpPr txBox="1"/>
          <p:nvPr>
            <p:ph idx="3" type="subTitle"/>
          </p:nvPr>
        </p:nvSpPr>
        <p:spPr>
          <a:xfrm>
            <a:off x="2857725" y="3296569"/>
            <a:ext cx="1481400" cy="577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Rangée et étagère</a:t>
            </a:r>
            <a:endParaRPr/>
          </a:p>
        </p:txBody>
      </p:sp>
      <p:sp>
        <p:nvSpPr>
          <p:cNvPr id="515" name="Google Shape;515;g29d8ef27624_1_47"/>
          <p:cNvSpPr txBox="1"/>
          <p:nvPr>
            <p:ph idx="4" type="subTitle"/>
          </p:nvPr>
        </p:nvSpPr>
        <p:spPr>
          <a:xfrm>
            <a:off x="4807275" y="3296566"/>
            <a:ext cx="1481400" cy="43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100% fiable</a:t>
            </a:r>
            <a:endParaRPr/>
          </a:p>
        </p:txBody>
      </p:sp>
      <p:sp>
        <p:nvSpPr>
          <p:cNvPr id="516" name="Google Shape;516;g29d8ef27624_1_47"/>
          <p:cNvSpPr txBox="1"/>
          <p:nvPr>
            <p:ph idx="5" type="title"/>
          </p:nvPr>
        </p:nvSpPr>
        <p:spPr>
          <a:xfrm>
            <a:off x="6756823" y="2156560"/>
            <a:ext cx="1910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Automatisation</a:t>
            </a:r>
            <a:endParaRPr/>
          </a:p>
        </p:txBody>
      </p:sp>
      <p:sp>
        <p:nvSpPr>
          <p:cNvPr id="517" name="Google Shape;517;g29d8ef27624_1_47"/>
          <p:cNvSpPr txBox="1"/>
          <p:nvPr>
            <p:ph idx="6" type="title"/>
          </p:nvPr>
        </p:nvSpPr>
        <p:spPr>
          <a:xfrm>
            <a:off x="2857723" y="2156560"/>
            <a:ext cx="1481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Précision de localisation</a:t>
            </a:r>
            <a:endParaRPr/>
          </a:p>
        </p:txBody>
      </p:sp>
      <p:sp>
        <p:nvSpPr>
          <p:cNvPr id="518" name="Google Shape;518;g29d8ef27624_1_47"/>
          <p:cNvSpPr txBox="1"/>
          <p:nvPr>
            <p:ph idx="7" type="title"/>
          </p:nvPr>
        </p:nvSpPr>
        <p:spPr>
          <a:xfrm>
            <a:off x="4807277" y="2156560"/>
            <a:ext cx="14814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Fiabilité</a:t>
            </a:r>
            <a:endParaRPr/>
          </a:p>
        </p:txBody>
      </p:sp>
      <p:sp>
        <p:nvSpPr>
          <p:cNvPr id="519" name="Google Shape;519;g29d8ef27624_1_47"/>
          <p:cNvSpPr txBox="1"/>
          <p:nvPr>
            <p:ph idx="8" type="title"/>
          </p:nvPr>
        </p:nvSpPr>
        <p:spPr>
          <a:xfrm>
            <a:off x="905768" y="2156560"/>
            <a:ext cx="1483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Temps requis pour faire l’inventaire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23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9d8ef27624_0_10"/>
          <p:cNvSpPr txBox="1"/>
          <p:nvPr>
            <p:ph idx="5" type="title"/>
          </p:nvPr>
        </p:nvSpPr>
        <p:spPr>
          <a:xfrm>
            <a:off x="6756832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Boîte RFID</a:t>
            </a:r>
            <a:endParaRPr/>
          </a:p>
        </p:txBody>
      </p:sp>
      <p:sp>
        <p:nvSpPr>
          <p:cNvPr id="525" name="Google Shape;525;g29d8ef27624_0_10"/>
          <p:cNvSpPr txBox="1"/>
          <p:nvPr>
            <p:ph idx="6" type="title"/>
          </p:nvPr>
        </p:nvSpPr>
        <p:spPr>
          <a:xfrm>
            <a:off x="2857723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lt2"/>
                </a:solidFill>
              </a:rPr>
              <a:t>Tag NFC</a:t>
            </a:r>
            <a:endParaRPr>
              <a:solidFill>
                <a:schemeClr val="lt2"/>
              </a:solidFill>
            </a:endParaRPr>
          </a:p>
        </p:txBody>
      </p:sp>
      <p:sp>
        <p:nvSpPr>
          <p:cNvPr id="526" name="Google Shape;526;g29d8ef27624_0_10"/>
          <p:cNvSpPr txBox="1"/>
          <p:nvPr>
            <p:ph idx="7" type="title"/>
          </p:nvPr>
        </p:nvSpPr>
        <p:spPr>
          <a:xfrm>
            <a:off x="4807277" y="1541500"/>
            <a:ext cx="14814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>
                <a:solidFill>
                  <a:schemeClr val="accent4"/>
                </a:solidFill>
              </a:rPr>
              <a:t>Robot RFID</a:t>
            </a:r>
            <a:endParaRPr>
              <a:solidFill>
                <a:schemeClr val="accent4"/>
              </a:solidFill>
            </a:endParaRPr>
          </a:p>
        </p:txBody>
      </p:sp>
      <p:sp>
        <p:nvSpPr>
          <p:cNvPr id="527" name="Google Shape;527;g29d8ef27624_0_10"/>
          <p:cNvSpPr txBox="1"/>
          <p:nvPr>
            <p:ph idx="8" type="title"/>
          </p:nvPr>
        </p:nvSpPr>
        <p:spPr>
          <a:xfrm>
            <a:off x="905768" y="1541500"/>
            <a:ext cx="1483800" cy="577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</a:pPr>
            <a:r>
              <a:rPr lang="en"/>
              <a:t>Codes à barres</a:t>
            </a:r>
            <a:endParaRPr/>
          </a:p>
        </p:txBody>
      </p:sp>
      <p:cxnSp>
        <p:nvCxnSpPr>
          <p:cNvPr id="528" name="Google Shape;528;g29d8ef27624_0_10"/>
          <p:cNvCxnSpPr>
            <a:stCxn id="529" idx="0"/>
            <a:endCxn id="527" idx="2"/>
          </p:cNvCxnSpPr>
          <p:nvPr/>
        </p:nvCxnSpPr>
        <p:spPr>
          <a:xfrm rot="10800000">
            <a:off x="1647668" y="2119300"/>
            <a:ext cx="0" cy="206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30" name="Google Shape;530;g29d8ef27624_0_10"/>
          <p:cNvCxnSpPr>
            <a:stCxn id="531" idx="0"/>
            <a:endCxn id="525" idx="2"/>
          </p:cNvCxnSpPr>
          <p:nvPr/>
        </p:nvCxnSpPr>
        <p:spPr>
          <a:xfrm flipH="1" rot="10800000">
            <a:off x="3597523" y="2119300"/>
            <a:ext cx="900" cy="206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32" name="Google Shape;532;g29d8ef27624_0_10"/>
          <p:cNvCxnSpPr>
            <a:stCxn id="533" idx="3"/>
            <a:endCxn id="526" idx="2"/>
          </p:cNvCxnSpPr>
          <p:nvPr/>
        </p:nvCxnSpPr>
        <p:spPr>
          <a:xfrm flipH="1" rot="10800000">
            <a:off x="5547677" y="2119300"/>
            <a:ext cx="300" cy="2103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cxnSp>
        <p:nvCxnSpPr>
          <p:cNvPr id="534" name="Google Shape;534;g29d8ef27624_0_10"/>
          <p:cNvCxnSpPr>
            <a:stCxn id="535" idx="3"/>
            <a:endCxn id="524" idx="2"/>
          </p:cNvCxnSpPr>
          <p:nvPr/>
        </p:nvCxnSpPr>
        <p:spPr>
          <a:xfrm rot="10800000">
            <a:off x="7497532" y="2119300"/>
            <a:ext cx="0" cy="206100"/>
          </a:xfrm>
          <a:prstGeom prst="straightConnector1">
            <a:avLst/>
          </a:prstGeom>
          <a:noFill/>
          <a:ln cap="flat" cmpd="sng" w="9525">
            <a:solidFill>
              <a:schemeClr val="accent3"/>
            </a:solidFill>
            <a:prstDash val="solid"/>
            <a:round/>
            <a:headEnd len="sm" w="sm" type="none"/>
            <a:tailEnd len="med" w="med" type="diamond"/>
          </a:ln>
        </p:spPr>
      </p:cxnSp>
      <p:pic>
        <p:nvPicPr>
          <p:cNvPr descr="Lecteurs code barre fixes, les points de contrôle sur chaines de production" id="536" name="Google Shape;536;g29d8ef27624_0_10"/>
          <p:cNvPicPr preferRelativeResize="0"/>
          <p:nvPr/>
        </p:nvPicPr>
        <p:blipFill rotWithShape="1">
          <a:blip r:embed="rId3">
            <a:alphaModFix/>
          </a:blip>
          <a:srcRect b="0" l="0" r="8742" t="0"/>
          <a:stretch/>
        </p:blipFill>
        <p:spPr>
          <a:xfrm>
            <a:off x="552525" y="2404500"/>
            <a:ext cx="2190300" cy="159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7" name="Google Shape;537;g29d8ef27624_0_10"/>
          <p:cNvPicPr preferRelativeResize="0"/>
          <p:nvPr/>
        </p:nvPicPr>
        <p:blipFill rotWithShape="1">
          <a:blip r:embed="rId4">
            <a:alphaModFix/>
          </a:blip>
          <a:srcRect b="9946" l="11592" r="10239" t="1955"/>
          <a:stretch/>
        </p:blipFill>
        <p:spPr>
          <a:xfrm>
            <a:off x="2819306" y="2477944"/>
            <a:ext cx="1759652" cy="1887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38" name="Google Shape;538;g29d8ef27624_0_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645656" y="2477950"/>
            <a:ext cx="1804126" cy="22148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39" name="Google Shape;539;g29d8ef27624_0_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94550" y="2426525"/>
            <a:ext cx="2005950" cy="2005950"/>
          </a:xfrm>
          <a:prstGeom prst="rect">
            <a:avLst/>
          </a:prstGeom>
          <a:noFill/>
          <a:ln>
            <a:noFill/>
          </a:ln>
        </p:spPr>
      </p:pic>
      <p:sp>
        <p:nvSpPr>
          <p:cNvPr id="540" name="Google Shape;540;g29d8ef27624_0_10"/>
          <p:cNvSpPr txBox="1"/>
          <p:nvPr>
            <p:ph type="ctrTitle"/>
          </p:nvPr>
        </p:nvSpPr>
        <p:spPr>
          <a:xfrm>
            <a:off x="3206400" y="352425"/>
            <a:ext cx="2733600" cy="1518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Idéation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Graphic Design Project Proposal XL by Slidesgo">
  <a:themeElements>
    <a:clrScheme name="Simple Light">
      <a:dk1>
        <a:srgbClr val="F3F3F3"/>
      </a:dk1>
      <a:lt1>
        <a:srgbClr val="434343"/>
      </a:lt1>
      <a:dk2>
        <a:srgbClr val="0F4C81"/>
      </a:dk2>
      <a:lt2>
        <a:srgbClr val="98BEE0"/>
      </a:lt2>
      <a:accent1>
        <a:srgbClr val="C5D8E9"/>
      </a:accent1>
      <a:accent2>
        <a:srgbClr val="F3F3F3"/>
      </a:accent2>
      <a:accent3>
        <a:srgbClr val="434343"/>
      </a:accent3>
      <a:accent4>
        <a:srgbClr val="0F4C81"/>
      </a:accent4>
      <a:accent5>
        <a:srgbClr val="98BEE0"/>
      </a:accent5>
      <a:accent6>
        <a:srgbClr val="C5D8E9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